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handoutMasterIdLst>
    <p:handoutMasterId r:id="rId27"/>
  </p:handoutMasterIdLst>
  <p:sldIdLst>
    <p:sldId id="283" r:id="rId4"/>
    <p:sldId id="290" r:id="rId5"/>
    <p:sldId id="272" r:id="rId6"/>
    <p:sldId id="297" r:id="rId7"/>
    <p:sldId id="360" r:id="rId8"/>
    <p:sldId id="375" r:id="rId9"/>
    <p:sldId id="359" r:id="rId10"/>
    <p:sldId id="362" r:id="rId11"/>
    <p:sldId id="363" r:id="rId12"/>
    <p:sldId id="364" r:id="rId13"/>
    <p:sldId id="308" r:id="rId14"/>
    <p:sldId id="307" r:id="rId15"/>
    <p:sldId id="366" r:id="rId16"/>
    <p:sldId id="367" r:id="rId17"/>
    <p:sldId id="368" r:id="rId18"/>
    <p:sldId id="370" r:id="rId19"/>
    <p:sldId id="369" r:id="rId20"/>
    <p:sldId id="371" r:id="rId21"/>
    <p:sldId id="372" r:id="rId22"/>
    <p:sldId id="373" r:id="rId23"/>
    <p:sldId id="374" r:id="rId24"/>
    <p:sldId id="376" r:id="rId25"/>
    <p:sldId id="28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7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4" d="100"/>
          <a:sy n="64" d="100"/>
        </p:scale>
        <p:origin x="104" y="76"/>
      </p:cViewPr>
      <p:guideLst>
        <p:guide orient="horz" pos="2376"/>
        <p:guide pos="3840"/>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accent1"/>
            </a:solidFill>
            <a:ln>
              <a:noFill/>
            </a:ln>
            <a:effectLst/>
          </c:spPr>
          <c:cat>
            <c:strRef>
              <c:f>Sheet1!$A$2:$A$6</c:f>
              <c:strCache>
                <c:ptCount val="5"/>
                <c:pt idx="0">
                  <c:v>Text</c:v>
                </c:pt>
                <c:pt idx="1">
                  <c:v>Text</c:v>
                </c:pt>
                <c:pt idx="2">
                  <c:v>Text</c:v>
                </c:pt>
                <c:pt idx="3">
                  <c:v>Text</c:v>
                </c:pt>
                <c:pt idx="4">
                  <c:v>Text</c:v>
                </c:pt>
              </c:strCache>
            </c:strRef>
          </c:cat>
          <c:val>
            <c:numRef>
              <c:f>Sheet1!$B$2:$B$6</c:f>
              <c:numCache>
                <c:formatCode>General</c:formatCode>
                <c:ptCount val="5"/>
                <c:pt idx="0">
                  <c:v>30</c:v>
                </c:pt>
                <c:pt idx="1">
                  <c:v>35</c:v>
                </c:pt>
                <c:pt idx="2">
                  <c:v>60</c:v>
                </c:pt>
                <c:pt idx="3">
                  <c:v>60</c:v>
                </c:pt>
                <c:pt idx="4">
                  <c:v>70</c:v>
                </c:pt>
              </c:numCache>
            </c:numRef>
          </c:val>
          <c:extLst>
            <c:ext xmlns:c16="http://schemas.microsoft.com/office/drawing/2014/chart" uri="{C3380CC4-5D6E-409C-BE32-E72D297353CC}">
              <c16:uniqueId val="{00000000-40FA-4E93-AD05-9C46ED821BE0}"/>
            </c:ext>
          </c:extLst>
        </c:ser>
        <c:ser>
          <c:idx val="1"/>
          <c:order val="1"/>
          <c:tx>
            <c:strRef>
              <c:f>Sheet1!$C$1</c:f>
              <c:strCache>
                <c:ptCount val="1"/>
                <c:pt idx="0">
                  <c:v>Series 2</c:v>
                </c:pt>
              </c:strCache>
            </c:strRef>
          </c:tx>
          <c:spPr>
            <a:solidFill>
              <a:schemeClr val="accent2"/>
            </a:solidFill>
            <a:ln>
              <a:noFill/>
            </a:ln>
            <a:effectLst/>
          </c:spPr>
          <c:cat>
            <c:strRef>
              <c:f>Sheet1!$A$2:$A$6</c:f>
              <c:strCache>
                <c:ptCount val="5"/>
                <c:pt idx="0">
                  <c:v>Text</c:v>
                </c:pt>
                <c:pt idx="1">
                  <c:v>Text</c:v>
                </c:pt>
                <c:pt idx="2">
                  <c:v>Text</c:v>
                </c:pt>
                <c:pt idx="3">
                  <c:v>Text</c:v>
                </c:pt>
                <c:pt idx="4">
                  <c:v>Text</c:v>
                </c:pt>
              </c:strCache>
            </c:strRef>
          </c:cat>
          <c:val>
            <c:numRef>
              <c:f>Sheet1!$C$2:$C$6</c:f>
              <c:numCache>
                <c:formatCode>General</c:formatCode>
                <c:ptCount val="5"/>
                <c:pt idx="0">
                  <c:v>30</c:v>
                </c:pt>
                <c:pt idx="1">
                  <c:v>25</c:v>
                </c:pt>
                <c:pt idx="2">
                  <c:v>35</c:v>
                </c:pt>
                <c:pt idx="3">
                  <c:v>30</c:v>
                </c:pt>
                <c:pt idx="4">
                  <c:v>40</c:v>
                </c:pt>
              </c:numCache>
            </c:numRef>
          </c:val>
          <c:extLst>
            <c:ext xmlns:c16="http://schemas.microsoft.com/office/drawing/2014/chart" uri="{C3380CC4-5D6E-409C-BE32-E72D297353CC}">
              <c16:uniqueId val="{00000001-40FA-4E93-AD05-9C46ED821BE0}"/>
            </c:ext>
          </c:extLst>
        </c:ser>
        <c:ser>
          <c:idx val="2"/>
          <c:order val="2"/>
          <c:tx>
            <c:strRef>
              <c:f>Sheet1!$D$1</c:f>
              <c:strCache>
                <c:ptCount val="1"/>
                <c:pt idx="0">
                  <c:v>Series 3</c:v>
                </c:pt>
              </c:strCache>
            </c:strRef>
          </c:tx>
          <c:spPr>
            <a:solidFill>
              <a:schemeClr val="accent4"/>
            </a:solidFill>
            <a:ln w="25400">
              <a:noFill/>
            </a:ln>
            <a:effectLst/>
          </c:spPr>
          <c:cat>
            <c:strRef>
              <c:f>Sheet1!$A$2:$A$6</c:f>
              <c:strCache>
                <c:ptCount val="5"/>
                <c:pt idx="0">
                  <c:v>Text</c:v>
                </c:pt>
                <c:pt idx="1">
                  <c:v>Text</c:v>
                </c:pt>
                <c:pt idx="2">
                  <c:v>Text</c:v>
                </c:pt>
                <c:pt idx="3">
                  <c:v>Text</c:v>
                </c:pt>
                <c:pt idx="4">
                  <c:v>Text</c:v>
                </c:pt>
              </c:strCache>
            </c:strRef>
          </c:cat>
          <c:val>
            <c:numRef>
              <c:f>Sheet1!$D$2:$D$6</c:f>
              <c:numCache>
                <c:formatCode>General</c:formatCode>
                <c:ptCount val="5"/>
                <c:pt idx="0">
                  <c:v>10</c:v>
                </c:pt>
                <c:pt idx="1">
                  <c:v>15</c:v>
                </c:pt>
                <c:pt idx="2">
                  <c:v>25</c:v>
                </c:pt>
                <c:pt idx="3">
                  <c:v>30</c:v>
                </c:pt>
                <c:pt idx="4">
                  <c:v>35</c:v>
                </c:pt>
              </c:numCache>
            </c:numRef>
          </c:val>
          <c:extLst>
            <c:ext xmlns:c16="http://schemas.microsoft.com/office/drawing/2014/chart" uri="{C3380CC4-5D6E-409C-BE32-E72D297353CC}">
              <c16:uniqueId val="{00000002-40FA-4E93-AD05-9C46ED821BE0}"/>
            </c:ext>
          </c:extLst>
        </c:ser>
        <c:dLbls>
          <c:showLegendKey val="0"/>
          <c:showVal val="0"/>
          <c:showCatName val="0"/>
          <c:showSerName val="0"/>
          <c:showPercent val="0"/>
          <c:showBubbleSize val="0"/>
        </c:dLbls>
        <c:axId val="883738904"/>
        <c:axId val="883742512"/>
      </c:areaChart>
      <c:catAx>
        <c:axId val="883738904"/>
        <c:scaling>
          <c:orientation val="minMax"/>
        </c:scaling>
        <c:delete val="1"/>
        <c:axPos val="b"/>
        <c:numFmt formatCode="General" sourceLinked="1"/>
        <c:majorTickMark val="out"/>
        <c:minorTickMark val="none"/>
        <c:tickLblPos val="nextTo"/>
        <c:crossAx val="883742512"/>
        <c:crosses val="autoZero"/>
        <c:auto val="1"/>
        <c:lblAlgn val="ctr"/>
        <c:lblOffset val="100"/>
        <c:noMultiLvlLbl val="0"/>
      </c:catAx>
      <c:valAx>
        <c:axId val="88374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88373890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EF9AB1-B54F-4435-9BCD-A154097DD2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724B2E9-EF0A-4097-9AD0-CBD916FF783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477800-2918-4085-907F-B9F1D5FE9F71}" type="datetimeFigureOut">
              <a:rPr lang="en-US" smtClean="0"/>
              <a:t>10/24/2019</a:t>
            </a:fld>
            <a:endParaRPr lang="en-US"/>
          </a:p>
        </p:txBody>
      </p:sp>
      <p:sp>
        <p:nvSpPr>
          <p:cNvPr id="4" name="Footer Placeholder 3">
            <a:extLst>
              <a:ext uri="{FF2B5EF4-FFF2-40B4-BE49-F238E27FC236}">
                <a16:creationId xmlns:a16="http://schemas.microsoft.com/office/drawing/2014/main" id="{27DDE6A9-B966-4CDC-86AB-FF7B96D33B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7461F95-BE83-4064-9237-FA94A64466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1985C8-9465-412C-8506-85BCB688A32C}" type="slidenum">
              <a:rPr lang="en-US" smtClean="0"/>
              <a:t>‹#›</a:t>
            </a:fld>
            <a:endParaRPr lang="en-US"/>
          </a:p>
        </p:txBody>
      </p:sp>
    </p:spTree>
    <p:extLst>
      <p:ext uri="{BB962C8B-B14F-4D97-AF65-F5344CB8AC3E}">
        <p14:creationId xmlns:p14="http://schemas.microsoft.com/office/powerpoint/2010/main" val="6374820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9DBAD1-D9E7-4C08-AC0D-FCF3EFD0F4D5}"/>
              </a:ext>
            </a:extLst>
          </p:cNvPr>
          <p:cNvSpPr/>
          <p:nvPr userDrawn="1"/>
        </p:nvSpPr>
        <p:spPr>
          <a:xfrm>
            <a:off x="6096000" y="952500"/>
            <a:ext cx="6096000" cy="111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arallelogram 2">
            <a:extLst>
              <a:ext uri="{FF2B5EF4-FFF2-40B4-BE49-F238E27FC236}">
                <a16:creationId xmlns:a16="http://schemas.microsoft.com/office/drawing/2014/main" id="{7144282E-182B-40C9-BC95-CDE543E12624}"/>
              </a:ext>
            </a:extLst>
          </p:cNvPr>
          <p:cNvSpPr/>
          <p:nvPr userDrawn="1"/>
        </p:nvSpPr>
        <p:spPr>
          <a:xfrm>
            <a:off x="0" y="142874"/>
            <a:ext cx="7058026" cy="920881"/>
          </a:xfrm>
          <a:prstGeom prst="parallelogram">
            <a:avLst>
              <a:gd name="adj" fmla="val 670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742951" y="236429"/>
            <a:ext cx="11191876"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E74B4-22C6-4BCA-8832-66A46F494BC9}"/>
              </a:ext>
            </a:extLst>
          </p:cNvPr>
          <p:cNvSpPr/>
          <p:nvPr userDrawn="1"/>
        </p:nvSpPr>
        <p:spPr>
          <a:xfrm>
            <a:off x="405848" y="6372225"/>
            <a:ext cx="11380304" cy="3470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137DC34-CBCD-4E73-89FA-8B6D1D79AF20}"/>
              </a:ext>
            </a:extLst>
          </p:cNvPr>
          <p:cNvSpPr/>
          <p:nvPr userDrawn="1"/>
        </p:nvSpPr>
        <p:spPr>
          <a:xfrm>
            <a:off x="7920798" y="6353175"/>
            <a:ext cx="3865354" cy="369332"/>
          </a:xfrm>
          <a:prstGeom prst="rect">
            <a:avLst/>
          </a:prstGeom>
        </p:spPr>
        <p:txBody>
          <a:bodyPr wrap="none" anchor="ctr">
            <a:spAutoFit/>
          </a:bodyPr>
          <a:lstStyle/>
          <a:p>
            <a:r>
              <a:rPr lang="en-US" dirty="0">
                <a:solidFill>
                  <a:schemeClr val="bg1"/>
                </a:solidFill>
              </a:rPr>
              <a:t>COMPUTER REPAIR &amp; SUPPORT </a:t>
            </a:r>
          </a:p>
        </p:txBody>
      </p:sp>
      <p:sp>
        <p:nvSpPr>
          <p:cNvPr id="5" name="Text Placeholder 9">
            <a:extLst>
              <a:ext uri="{FF2B5EF4-FFF2-40B4-BE49-F238E27FC236}">
                <a16:creationId xmlns:a16="http://schemas.microsoft.com/office/drawing/2014/main" id="{3C6FA00E-E78B-4921-A599-440A95A27C60}"/>
              </a:ext>
            </a:extLst>
          </p:cNvPr>
          <p:cNvSpPr>
            <a:spLocks noGrp="1"/>
          </p:cNvSpPr>
          <p:nvPr>
            <p:ph type="body" sz="quarter" idx="10" hasCustomPrompt="1"/>
          </p:nvPr>
        </p:nvSpPr>
        <p:spPr>
          <a:xfrm>
            <a:off x="1" y="339509"/>
            <a:ext cx="11896726"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605323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12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4DE4A6A3-079A-453B-8870-656B976548F8}"/>
              </a:ext>
            </a:extLst>
          </p:cNvPr>
          <p:cNvSpPr>
            <a:spLocks noGrp="1"/>
          </p:cNvSpPr>
          <p:nvPr>
            <p:ph type="pic" idx="14" hasCustomPrompt="1"/>
          </p:nvPr>
        </p:nvSpPr>
        <p:spPr>
          <a:xfrm>
            <a:off x="0" y="0"/>
            <a:ext cx="12192000" cy="6858000"/>
          </a:xfrm>
          <a:prstGeom prst="rect">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090456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5C568889-C8C0-4287-A5BF-FC6E02C7066C}"/>
              </a:ext>
            </a:extLst>
          </p:cNvPr>
          <p:cNvSpPr>
            <a:spLocks noGrp="1"/>
          </p:cNvSpPr>
          <p:nvPr>
            <p:ph type="pic" sz="quarter" idx="14" hasCustomPrompt="1"/>
          </p:nvPr>
        </p:nvSpPr>
        <p:spPr>
          <a:xfrm>
            <a:off x="1051789" y="1809347"/>
            <a:ext cx="3240000" cy="198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7DB919EC-B955-4334-B705-A0E576853E65}"/>
              </a:ext>
            </a:extLst>
          </p:cNvPr>
          <p:cNvSpPr>
            <a:spLocks noGrp="1"/>
          </p:cNvSpPr>
          <p:nvPr>
            <p:ph type="pic" sz="quarter" idx="42" hasCustomPrompt="1"/>
          </p:nvPr>
        </p:nvSpPr>
        <p:spPr>
          <a:xfrm>
            <a:off x="4477209" y="2946886"/>
            <a:ext cx="3240000" cy="198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0F775D7E-CBE7-4B21-AF69-2691ED11E4D3}"/>
              </a:ext>
            </a:extLst>
          </p:cNvPr>
          <p:cNvSpPr>
            <a:spLocks noGrp="1"/>
          </p:cNvSpPr>
          <p:nvPr>
            <p:ph type="pic" sz="quarter" idx="43" hasCustomPrompt="1"/>
          </p:nvPr>
        </p:nvSpPr>
        <p:spPr>
          <a:xfrm>
            <a:off x="7902629" y="4084425"/>
            <a:ext cx="3240000" cy="198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6" name="Rectangle 5">
            <a:extLst>
              <a:ext uri="{FF2B5EF4-FFF2-40B4-BE49-F238E27FC236}">
                <a16:creationId xmlns:a16="http://schemas.microsoft.com/office/drawing/2014/main" id="{FFD0B1B8-0B12-4F08-9033-437D378FFAC3}"/>
              </a:ext>
            </a:extLst>
          </p:cNvPr>
          <p:cNvSpPr/>
          <p:nvPr userDrawn="1"/>
        </p:nvSpPr>
        <p:spPr>
          <a:xfrm>
            <a:off x="6096000" y="952500"/>
            <a:ext cx="6096000" cy="111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a:extLst>
              <a:ext uri="{FF2B5EF4-FFF2-40B4-BE49-F238E27FC236}">
                <a16:creationId xmlns:a16="http://schemas.microsoft.com/office/drawing/2014/main" id="{8AC486A3-CE17-43D9-8168-79B95E0F5E88}"/>
              </a:ext>
            </a:extLst>
          </p:cNvPr>
          <p:cNvSpPr/>
          <p:nvPr userDrawn="1"/>
        </p:nvSpPr>
        <p:spPr>
          <a:xfrm>
            <a:off x="0" y="142874"/>
            <a:ext cx="7058026" cy="920881"/>
          </a:xfrm>
          <a:prstGeom prst="parallelogram">
            <a:avLst>
              <a:gd name="adj" fmla="val 670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9">
            <a:extLst>
              <a:ext uri="{FF2B5EF4-FFF2-40B4-BE49-F238E27FC236}">
                <a16:creationId xmlns:a16="http://schemas.microsoft.com/office/drawing/2014/main" id="{A39A32C7-5C1C-4865-B8F7-E73BD069F7C4}"/>
              </a:ext>
            </a:extLst>
          </p:cNvPr>
          <p:cNvSpPr>
            <a:spLocks noGrp="1"/>
          </p:cNvSpPr>
          <p:nvPr>
            <p:ph type="body" sz="quarter" idx="10" hasCustomPrompt="1"/>
          </p:nvPr>
        </p:nvSpPr>
        <p:spPr>
          <a:xfrm>
            <a:off x="742951" y="236429"/>
            <a:ext cx="11191876"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159996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5A91074B-DC10-4073-B59B-DBB0AD42A797}"/>
              </a:ext>
            </a:extLst>
          </p:cNvPr>
          <p:cNvSpPr/>
          <p:nvPr userDrawn="1"/>
        </p:nvSpPr>
        <p:spPr>
          <a:xfrm>
            <a:off x="431254" y="144133"/>
            <a:ext cx="9056493" cy="6507804"/>
          </a:xfrm>
          <a:custGeom>
            <a:avLst/>
            <a:gdLst>
              <a:gd name="connsiteX0" fmla="*/ 3453091 w 8970309"/>
              <a:gd name="connsiteY0" fmla="*/ 5945589 h 6445874"/>
              <a:gd name="connsiteX1" fmla="*/ 3452940 w 8970309"/>
              <a:gd name="connsiteY1" fmla="*/ 5951019 h 6445874"/>
              <a:gd name="connsiteX2" fmla="*/ 3452008 w 8970309"/>
              <a:gd name="connsiteY2" fmla="*/ 5949506 h 6445874"/>
              <a:gd name="connsiteX3" fmla="*/ 3217430 w 8970309"/>
              <a:gd name="connsiteY3" fmla="*/ 5821774 h 6445874"/>
              <a:gd name="connsiteX4" fmla="*/ 3217279 w 8970309"/>
              <a:gd name="connsiteY4" fmla="*/ 5827202 h 6445874"/>
              <a:gd name="connsiteX5" fmla="*/ 3216347 w 8970309"/>
              <a:gd name="connsiteY5" fmla="*/ 5825690 h 6445874"/>
              <a:gd name="connsiteX6" fmla="*/ 4264048 w 8970309"/>
              <a:gd name="connsiteY6" fmla="*/ 5267201 h 6445874"/>
              <a:gd name="connsiteX7" fmla="*/ 4259496 w 8970309"/>
              <a:gd name="connsiteY7" fmla="*/ 5269727 h 6445874"/>
              <a:gd name="connsiteX8" fmla="*/ 4237362 w 8970309"/>
              <a:gd name="connsiteY8" fmla="*/ 5270657 h 6445874"/>
              <a:gd name="connsiteX9" fmla="*/ 4224020 w 8970309"/>
              <a:gd name="connsiteY9" fmla="*/ 5278062 h 6445874"/>
              <a:gd name="connsiteX10" fmla="*/ 4078761 w 8970309"/>
              <a:gd name="connsiteY10" fmla="*/ 5394946 h 6445874"/>
              <a:gd name="connsiteX11" fmla="*/ 4008140 w 8970309"/>
              <a:gd name="connsiteY11" fmla="*/ 5456069 h 6445874"/>
              <a:gd name="connsiteX12" fmla="*/ 3989550 w 8970309"/>
              <a:gd name="connsiteY12" fmla="*/ 5446111 h 6445874"/>
              <a:gd name="connsiteX13" fmla="*/ 3903265 w 8970309"/>
              <a:gd name="connsiteY13" fmla="*/ 5538467 h 6445874"/>
              <a:gd name="connsiteX14" fmla="*/ 3915717 w 8970309"/>
              <a:gd name="connsiteY14" fmla="*/ 5562577 h 6445874"/>
              <a:gd name="connsiteX15" fmla="*/ 3960366 w 8970309"/>
              <a:gd name="connsiteY15" fmla="*/ 5532770 h 6445874"/>
              <a:gd name="connsiteX16" fmla="*/ 3962570 w 8970309"/>
              <a:gd name="connsiteY16" fmla="*/ 5574120 h 6445874"/>
              <a:gd name="connsiteX17" fmla="*/ 3940766 w 8970309"/>
              <a:gd name="connsiteY17" fmla="*/ 5619505 h 6445874"/>
              <a:gd name="connsiteX18" fmla="*/ 3964528 w 8970309"/>
              <a:gd name="connsiteY18" fmla="*/ 5616150 h 6445874"/>
              <a:gd name="connsiteX19" fmla="*/ 3986234 w 8970309"/>
              <a:gd name="connsiteY19" fmla="*/ 5580152 h 6445874"/>
              <a:gd name="connsiteX20" fmla="*/ 4009996 w 8970309"/>
              <a:gd name="connsiteY20" fmla="*/ 5576796 h 6445874"/>
              <a:gd name="connsiteX21" fmla="*/ 4077022 w 8970309"/>
              <a:gd name="connsiteY21" fmla="*/ 5492737 h 6445874"/>
              <a:gd name="connsiteX22" fmla="*/ 4090291 w 8970309"/>
              <a:gd name="connsiteY22" fmla="*/ 5507301 h 6445874"/>
              <a:gd name="connsiteX23" fmla="*/ 4095611 w 8970309"/>
              <a:gd name="connsiteY23" fmla="*/ 5502695 h 6445874"/>
              <a:gd name="connsiteX24" fmla="*/ 4281157 w 8970309"/>
              <a:gd name="connsiteY24" fmla="*/ 5303317 h 6445874"/>
              <a:gd name="connsiteX25" fmla="*/ 4295668 w 8970309"/>
              <a:gd name="connsiteY25" fmla="*/ 5292440 h 6445874"/>
              <a:gd name="connsiteX26" fmla="*/ 4286639 w 8970309"/>
              <a:gd name="connsiteY26" fmla="*/ 5286294 h 6445874"/>
              <a:gd name="connsiteX27" fmla="*/ 4364265 w 8970309"/>
              <a:gd name="connsiteY27" fmla="*/ 5244788 h 6445874"/>
              <a:gd name="connsiteX28" fmla="*/ 4336342 w 8970309"/>
              <a:gd name="connsiteY28" fmla="*/ 5259447 h 6445874"/>
              <a:gd name="connsiteX29" fmla="*/ 4322116 w 8970309"/>
              <a:gd name="connsiteY29" fmla="*/ 5270977 h 6445874"/>
              <a:gd name="connsiteX30" fmla="*/ 4320504 w 8970309"/>
              <a:gd name="connsiteY30" fmla="*/ 5273823 h 6445874"/>
              <a:gd name="connsiteX31" fmla="*/ 4330801 w 8970309"/>
              <a:gd name="connsiteY31" fmla="*/ 5266105 h 6445874"/>
              <a:gd name="connsiteX32" fmla="*/ 4382300 w 8970309"/>
              <a:gd name="connsiteY32" fmla="*/ 5103514 h 6445874"/>
              <a:gd name="connsiteX33" fmla="*/ 4363197 w 8970309"/>
              <a:gd name="connsiteY33" fmla="*/ 5111801 h 6445874"/>
              <a:gd name="connsiteX34" fmla="*/ 4342987 w 8970309"/>
              <a:gd name="connsiteY34" fmla="*/ 5131370 h 6445874"/>
              <a:gd name="connsiteX35" fmla="*/ 4340784 w 8970309"/>
              <a:gd name="connsiteY35" fmla="*/ 5148086 h 6445874"/>
              <a:gd name="connsiteX36" fmla="*/ 4800809 w 8970309"/>
              <a:gd name="connsiteY36" fmla="*/ 4684910 h 6445874"/>
              <a:gd name="connsiteX37" fmla="*/ 4719472 w 8970309"/>
              <a:gd name="connsiteY37" fmla="*/ 4744122 h 6445874"/>
              <a:gd name="connsiteX38" fmla="*/ 4654074 w 8970309"/>
              <a:gd name="connsiteY38" fmla="*/ 4810027 h 6445874"/>
              <a:gd name="connsiteX39" fmla="*/ 4627789 w 8970309"/>
              <a:gd name="connsiteY39" fmla="*/ 4843002 h 6445874"/>
              <a:gd name="connsiteX40" fmla="*/ 4618538 w 8970309"/>
              <a:gd name="connsiteY40" fmla="*/ 4852846 h 6445874"/>
              <a:gd name="connsiteX41" fmla="*/ 4649647 w 8970309"/>
              <a:gd name="connsiteY41" fmla="*/ 4861997 h 6445874"/>
              <a:gd name="connsiteX42" fmla="*/ 4679178 w 8970309"/>
              <a:gd name="connsiteY42" fmla="*/ 4855908 h 6445874"/>
              <a:gd name="connsiteX43" fmla="*/ 4768192 w 8970309"/>
              <a:gd name="connsiteY43" fmla="*/ 4731720 h 6445874"/>
              <a:gd name="connsiteX44" fmla="*/ 4800353 w 8970309"/>
              <a:gd name="connsiteY44" fmla="*/ 4688522 h 6445874"/>
              <a:gd name="connsiteX45" fmla="*/ 4803745 w 8970309"/>
              <a:gd name="connsiteY45" fmla="*/ 4684957 h 6445874"/>
              <a:gd name="connsiteX46" fmla="*/ 5001080 w 8970309"/>
              <a:gd name="connsiteY46" fmla="*/ 4519480 h 6445874"/>
              <a:gd name="connsiteX47" fmla="*/ 4994443 w 8970309"/>
              <a:gd name="connsiteY47" fmla="*/ 4521773 h 6445874"/>
              <a:gd name="connsiteX48" fmla="*/ 4971480 w 8970309"/>
              <a:gd name="connsiteY48" fmla="*/ 4526006 h 6445874"/>
              <a:gd name="connsiteX49" fmla="*/ 4968936 w 8970309"/>
              <a:gd name="connsiteY49" fmla="*/ 4563095 h 6445874"/>
              <a:gd name="connsiteX50" fmla="*/ 4933528 w 8970309"/>
              <a:gd name="connsiteY50" fmla="*/ 4603043 h 6445874"/>
              <a:gd name="connsiteX51" fmla="*/ 4920021 w 8970309"/>
              <a:gd name="connsiteY51" fmla="*/ 4588220 h 6445874"/>
              <a:gd name="connsiteX52" fmla="*/ 4873915 w 8970309"/>
              <a:gd name="connsiteY52" fmla="*/ 4640046 h 6445874"/>
              <a:gd name="connsiteX53" fmla="*/ 4847772 w 8970309"/>
              <a:gd name="connsiteY53" fmla="*/ 4665664 h 6445874"/>
              <a:gd name="connsiteX54" fmla="*/ 4856229 w 8970309"/>
              <a:gd name="connsiteY54" fmla="*/ 4666642 h 6445874"/>
              <a:gd name="connsiteX55" fmla="*/ 4899055 w 8970309"/>
              <a:gd name="connsiteY55" fmla="*/ 4630854 h 6445874"/>
              <a:gd name="connsiteX56" fmla="*/ 4982367 w 8970309"/>
              <a:gd name="connsiteY56" fmla="*/ 4552398 h 6445874"/>
              <a:gd name="connsiteX57" fmla="*/ 6156612 w 8970309"/>
              <a:gd name="connsiteY57" fmla="*/ 3497235 h 6445874"/>
              <a:gd name="connsiteX58" fmla="*/ 6125503 w 8970309"/>
              <a:gd name="connsiteY58" fmla="*/ 3547520 h 6445874"/>
              <a:gd name="connsiteX59" fmla="*/ 6106594 w 8970309"/>
              <a:gd name="connsiteY59" fmla="*/ 3569680 h 6445874"/>
              <a:gd name="connsiteX60" fmla="*/ 6059946 w 8970309"/>
              <a:gd name="connsiteY60" fmla="*/ 3581544 h 6445874"/>
              <a:gd name="connsiteX61" fmla="*/ 6044837 w 8970309"/>
              <a:gd name="connsiteY61" fmla="*/ 3588056 h 6445874"/>
              <a:gd name="connsiteX62" fmla="*/ 6017651 w 8970309"/>
              <a:gd name="connsiteY62" fmla="*/ 3613988 h 6445874"/>
              <a:gd name="connsiteX63" fmla="*/ 6021841 w 8970309"/>
              <a:gd name="connsiteY63" fmla="*/ 3595907 h 6445874"/>
              <a:gd name="connsiteX64" fmla="*/ 6019317 w 8970309"/>
              <a:gd name="connsiteY64" fmla="*/ 3581826 h 6445874"/>
              <a:gd name="connsiteX65" fmla="*/ 6013970 w 8970309"/>
              <a:gd name="connsiteY65" fmla="*/ 3580067 h 6445874"/>
              <a:gd name="connsiteX66" fmla="*/ 6003085 w 8970309"/>
              <a:gd name="connsiteY66" fmla="*/ 3589489 h 6445874"/>
              <a:gd name="connsiteX67" fmla="*/ 5992317 w 8970309"/>
              <a:gd name="connsiteY67" fmla="*/ 3583721 h 6445874"/>
              <a:gd name="connsiteX68" fmla="*/ 5990427 w 8970309"/>
              <a:gd name="connsiteY68" fmla="*/ 3592553 h 6445874"/>
              <a:gd name="connsiteX69" fmla="*/ 5971949 w 8970309"/>
              <a:gd name="connsiteY69" fmla="*/ 3659645 h 6445874"/>
              <a:gd name="connsiteX70" fmla="*/ 5958771 w 8970309"/>
              <a:gd name="connsiteY70" fmla="*/ 3677970 h 6445874"/>
              <a:gd name="connsiteX71" fmla="*/ 5955005 w 8970309"/>
              <a:gd name="connsiteY71" fmla="*/ 3680206 h 6445874"/>
              <a:gd name="connsiteX72" fmla="*/ 5954905 w 8970309"/>
              <a:gd name="connsiteY72" fmla="*/ 3684855 h 6445874"/>
              <a:gd name="connsiteX73" fmla="*/ 5957514 w 8970309"/>
              <a:gd name="connsiteY73" fmla="*/ 3707539 h 6445874"/>
              <a:gd name="connsiteX74" fmla="*/ 5935711 w 8970309"/>
              <a:gd name="connsiteY74" fmla="*/ 3752925 h 6445874"/>
              <a:gd name="connsiteX75" fmla="*/ 5959473 w 8970309"/>
              <a:gd name="connsiteY75" fmla="*/ 3749569 h 6445874"/>
              <a:gd name="connsiteX76" fmla="*/ 5981179 w 8970309"/>
              <a:gd name="connsiteY76" fmla="*/ 3713572 h 6445874"/>
              <a:gd name="connsiteX77" fmla="*/ 6004940 w 8970309"/>
              <a:gd name="connsiteY77" fmla="*/ 3710216 h 6445874"/>
              <a:gd name="connsiteX78" fmla="*/ 6071966 w 8970309"/>
              <a:gd name="connsiteY78" fmla="*/ 3626157 h 6445874"/>
              <a:gd name="connsiteX79" fmla="*/ 6085235 w 8970309"/>
              <a:gd name="connsiteY79" fmla="*/ 3640721 h 6445874"/>
              <a:gd name="connsiteX80" fmla="*/ 6090556 w 8970309"/>
              <a:gd name="connsiteY80" fmla="*/ 3636115 h 6445874"/>
              <a:gd name="connsiteX81" fmla="*/ 6135136 w 8970309"/>
              <a:gd name="connsiteY81" fmla="*/ 3568088 h 6445874"/>
              <a:gd name="connsiteX82" fmla="*/ 6187777 w 8970309"/>
              <a:gd name="connsiteY82" fmla="*/ 3516234 h 6445874"/>
              <a:gd name="connsiteX83" fmla="*/ 6183325 w 8970309"/>
              <a:gd name="connsiteY83" fmla="*/ 3516882 h 6445874"/>
              <a:gd name="connsiteX84" fmla="*/ 6156612 w 8970309"/>
              <a:gd name="connsiteY84" fmla="*/ 3497235 h 6445874"/>
              <a:gd name="connsiteX85" fmla="*/ 6269344 w 8970309"/>
              <a:gd name="connsiteY85" fmla="*/ 3442402 h 6445874"/>
              <a:gd name="connsiteX86" fmla="*/ 6267465 w 8970309"/>
              <a:gd name="connsiteY86" fmla="*/ 3442890 h 6445874"/>
              <a:gd name="connsiteX87" fmla="*/ 6237546 w 8970309"/>
              <a:gd name="connsiteY87" fmla="*/ 3462970 h 6445874"/>
              <a:gd name="connsiteX88" fmla="*/ 6227751 w 8970309"/>
              <a:gd name="connsiteY88" fmla="*/ 3477271 h 6445874"/>
              <a:gd name="connsiteX89" fmla="*/ 1448495 w 8970309"/>
              <a:gd name="connsiteY89" fmla="*/ 3333881 h 6445874"/>
              <a:gd name="connsiteX90" fmla="*/ 1434277 w 8970309"/>
              <a:gd name="connsiteY90" fmla="*/ 3345094 h 6445874"/>
              <a:gd name="connsiteX91" fmla="*/ 1435930 w 8970309"/>
              <a:gd name="connsiteY91" fmla="*/ 3350579 h 6445874"/>
              <a:gd name="connsiteX92" fmla="*/ 1443945 w 8970309"/>
              <a:gd name="connsiteY92" fmla="*/ 3348440 h 6445874"/>
              <a:gd name="connsiteX93" fmla="*/ 1462681 w 8970309"/>
              <a:gd name="connsiteY93" fmla="*/ 3351297 h 6445874"/>
              <a:gd name="connsiteX94" fmla="*/ 1449269 w 8970309"/>
              <a:gd name="connsiteY94" fmla="*/ 3337165 h 6445874"/>
              <a:gd name="connsiteX95" fmla="*/ 1225942 w 8970309"/>
              <a:gd name="connsiteY95" fmla="*/ 3295747 h 6445874"/>
              <a:gd name="connsiteX96" fmla="*/ 1183647 w 8970309"/>
              <a:gd name="connsiteY96" fmla="*/ 3327804 h 6445874"/>
              <a:gd name="connsiteX97" fmla="*/ 1068923 w 8970309"/>
              <a:gd name="connsiteY97" fmla="*/ 3434264 h 6445874"/>
              <a:gd name="connsiteX98" fmla="*/ 1054494 w 8970309"/>
              <a:gd name="connsiteY98" fmla="*/ 3448341 h 6445874"/>
              <a:gd name="connsiteX99" fmla="*/ 982701 w 8970309"/>
              <a:gd name="connsiteY99" fmla="*/ 3515647 h 6445874"/>
              <a:gd name="connsiteX100" fmla="*/ 898285 w 8970309"/>
              <a:gd name="connsiteY100" fmla="*/ 3581647 h 6445874"/>
              <a:gd name="connsiteX101" fmla="*/ 893321 w 8970309"/>
              <a:gd name="connsiteY101" fmla="*/ 3596704 h 6445874"/>
              <a:gd name="connsiteX102" fmla="*/ 866267 w 8970309"/>
              <a:gd name="connsiteY102" fmla="*/ 3609475 h 6445874"/>
              <a:gd name="connsiteX103" fmla="*/ 846194 w 8970309"/>
              <a:gd name="connsiteY103" fmla="*/ 3593383 h 6445874"/>
              <a:gd name="connsiteX104" fmla="*/ 844968 w 8970309"/>
              <a:gd name="connsiteY104" fmla="*/ 3593970 h 6445874"/>
              <a:gd name="connsiteX105" fmla="*/ 863018 w 8970309"/>
              <a:gd name="connsiteY105" fmla="*/ 3610117 h 6445874"/>
              <a:gd name="connsiteX106" fmla="*/ 885947 w 8970309"/>
              <a:gd name="connsiteY106" fmla="*/ 3625172 h 6445874"/>
              <a:gd name="connsiteX107" fmla="*/ 921722 w 8970309"/>
              <a:gd name="connsiteY107" fmla="*/ 3617142 h 6445874"/>
              <a:gd name="connsiteX108" fmla="*/ 1020754 w 8970309"/>
              <a:gd name="connsiteY108" fmla="*/ 3653252 h 6445874"/>
              <a:gd name="connsiteX109" fmla="*/ 1033434 w 8970309"/>
              <a:gd name="connsiteY109" fmla="*/ 3637168 h 6445874"/>
              <a:gd name="connsiteX110" fmla="*/ 1019917 w 8970309"/>
              <a:gd name="connsiteY110" fmla="*/ 3558947 h 6445874"/>
              <a:gd name="connsiteX111" fmla="*/ 1025549 w 8970309"/>
              <a:gd name="connsiteY111" fmla="*/ 3555172 h 6445874"/>
              <a:gd name="connsiteX112" fmla="*/ 1048385 w 8970309"/>
              <a:gd name="connsiteY112" fmla="*/ 3587686 h 6445874"/>
              <a:gd name="connsiteX113" fmla="*/ 1111668 w 8970309"/>
              <a:gd name="connsiteY113" fmla="*/ 3601452 h 6445874"/>
              <a:gd name="connsiteX114" fmla="*/ 1133667 w 8970309"/>
              <a:gd name="connsiteY114" fmla="*/ 3546488 h 6445874"/>
              <a:gd name="connsiteX115" fmla="*/ 1073407 w 8970309"/>
              <a:gd name="connsiteY115" fmla="*/ 3483644 h 6445874"/>
              <a:gd name="connsiteX116" fmla="*/ 1197821 w 8970309"/>
              <a:gd name="connsiteY116" fmla="*/ 3416230 h 6445874"/>
              <a:gd name="connsiteX117" fmla="*/ 1230820 w 8970309"/>
              <a:gd name="connsiteY117" fmla="*/ 3323543 h 6445874"/>
              <a:gd name="connsiteX118" fmla="*/ 1193397 w 8970309"/>
              <a:gd name="connsiteY118" fmla="*/ 3334193 h 6445874"/>
              <a:gd name="connsiteX119" fmla="*/ 1209438 w 8970309"/>
              <a:gd name="connsiteY119" fmla="*/ 3317849 h 6445874"/>
              <a:gd name="connsiteX120" fmla="*/ 1247656 w 8970309"/>
              <a:gd name="connsiteY120" fmla="*/ 3258669 h 6445874"/>
              <a:gd name="connsiteX121" fmla="*/ 1247372 w 8970309"/>
              <a:gd name="connsiteY121" fmla="*/ 3259175 h 6445874"/>
              <a:gd name="connsiteX122" fmla="*/ 1247563 w 8970309"/>
              <a:gd name="connsiteY122" fmla="*/ 3259747 h 6445874"/>
              <a:gd name="connsiteX123" fmla="*/ 1247117 w 8970309"/>
              <a:gd name="connsiteY123" fmla="*/ 3264810 h 6445874"/>
              <a:gd name="connsiteX124" fmla="*/ 1251106 w 8970309"/>
              <a:gd name="connsiteY124" fmla="*/ 3270488 h 6445874"/>
              <a:gd name="connsiteX125" fmla="*/ 1247563 w 8970309"/>
              <a:gd name="connsiteY125" fmla="*/ 3259747 h 6445874"/>
              <a:gd name="connsiteX126" fmla="*/ 7039332 w 8970309"/>
              <a:gd name="connsiteY126" fmla="*/ 2595950 h 6445874"/>
              <a:gd name="connsiteX127" fmla="*/ 7031529 w 8970309"/>
              <a:gd name="connsiteY127" fmla="*/ 2602309 h 6445874"/>
              <a:gd name="connsiteX128" fmla="*/ 7005419 w 8970309"/>
              <a:gd name="connsiteY128" fmla="*/ 2643352 h 6445874"/>
              <a:gd name="connsiteX129" fmla="*/ 6966425 w 8970309"/>
              <a:gd name="connsiteY129" fmla="*/ 2659426 h 6445874"/>
              <a:gd name="connsiteX130" fmla="*/ 6963880 w 8970309"/>
              <a:gd name="connsiteY130" fmla="*/ 2696514 h 6445874"/>
              <a:gd name="connsiteX131" fmla="*/ 6928472 w 8970309"/>
              <a:gd name="connsiteY131" fmla="*/ 2736463 h 6445874"/>
              <a:gd name="connsiteX132" fmla="*/ 6914965 w 8970309"/>
              <a:gd name="connsiteY132" fmla="*/ 2721639 h 6445874"/>
              <a:gd name="connsiteX133" fmla="*/ 6822640 w 8970309"/>
              <a:gd name="connsiteY133" fmla="*/ 2818760 h 6445874"/>
              <a:gd name="connsiteX134" fmla="*/ 6714415 w 8970309"/>
              <a:gd name="connsiteY134" fmla="*/ 2877542 h 6445874"/>
              <a:gd name="connsiteX135" fmla="*/ 6649017 w 8970309"/>
              <a:gd name="connsiteY135" fmla="*/ 2943447 h 6445874"/>
              <a:gd name="connsiteX136" fmla="*/ 6629115 w 8970309"/>
              <a:gd name="connsiteY136" fmla="*/ 2968415 h 6445874"/>
              <a:gd name="connsiteX137" fmla="*/ 7076456 w 8970309"/>
              <a:gd name="connsiteY137" fmla="*/ 2648046 h 6445874"/>
              <a:gd name="connsiteX138" fmla="*/ 2260836 w 8970309"/>
              <a:gd name="connsiteY138" fmla="*/ 2465575 h 6445874"/>
              <a:gd name="connsiteX139" fmla="*/ 2187721 w 8970309"/>
              <a:gd name="connsiteY139" fmla="*/ 2545175 h 6445874"/>
              <a:gd name="connsiteX140" fmla="*/ 2188519 w 8970309"/>
              <a:gd name="connsiteY140" fmla="*/ 2550793 h 6445874"/>
              <a:gd name="connsiteX141" fmla="*/ 2178626 w 8970309"/>
              <a:gd name="connsiteY141" fmla="*/ 2570817 h 6445874"/>
              <a:gd name="connsiteX142" fmla="*/ 2155780 w 8970309"/>
              <a:gd name="connsiteY142" fmla="*/ 2579949 h 6445874"/>
              <a:gd name="connsiteX143" fmla="*/ 2149491 w 8970309"/>
              <a:gd name="connsiteY143" fmla="*/ 2586796 h 6445874"/>
              <a:gd name="connsiteX144" fmla="*/ 2155700 w 8970309"/>
              <a:gd name="connsiteY144" fmla="*/ 2599880 h 6445874"/>
              <a:gd name="connsiteX145" fmla="*/ 2164580 w 8970309"/>
              <a:gd name="connsiteY145" fmla="*/ 2600825 h 6445874"/>
              <a:gd name="connsiteX146" fmla="*/ 2219546 w 8970309"/>
              <a:gd name="connsiteY146" fmla="*/ 2528856 h 6445874"/>
              <a:gd name="connsiteX147" fmla="*/ 2231783 w 8970309"/>
              <a:gd name="connsiteY147" fmla="*/ 2513684 h 6445874"/>
              <a:gd name="connsiteX148" fmla="*/ 2250440 w 8970309"/>
              <a:gd name="connsiteY148" fmla="*/ 2501997 h 6445874"/>
              <a:gd name="connsiteX149" fmla="*/ 2264574 w 8970309"/>
              <a:gd name="connsiteY149" fmla="*/ 2469370 h 6445874"/>
              <a:gd name="connsiteX150" fmla="*/ 2618133 w 8970309"/>
              <a:gd name="connsiteY150" fmla="*/ 2308031 h 6445874"/>
              <a:gd name="connsiteX151" fmla="*/ 2607751 w 8970309"/>
              <a:gd name="connsiteY151" fmla="*/ 2314308 h 6445874"/>
              <a:gd name="connsiteX152" fmla="*/ 2595361 w 8970309"/>
              <a:gd name="connsiteY152" fmla="*/ 2319800 h 6445874"/>
              <a:gd name="connsiteX153" fmla="*/ 2593121 w 8970309"/>
              <a:gd name="connsiteY153" fmla="*/ 2322410 h 6445874"/>
              <a:gd name="connsiteX154" fmla="*/ 2618191 w 8970309"/>
              <a:gd name="connsiteY154" fmla="*/ 2310439 h 6445874"/>
              <a:gd name="connsiteX155" fmla="*/ 2618201 w 8970309"/>
              <a:gd name="connsiteY155" fmla="*/ 2308773 h 6445874"/>
              <a:gd name="connsiteX156" fmla="*/ 2810606 w 8970309"/>
              <a:gd name="connsiteY156" fmla="*/ 2204137 h 6445874"/>
              <a:gd name="connsiteX157" fmla="*/ 2777023 w 8970309"/>
              <a:gd name="connsiteY157" fmla="*/ 2221915 h 6445874"/>
              <a:gd name="connsiteX158" fmla="*/ 2737378 w 8970309"/>
              <a:gd name="connsiteY158" fmla="*/ 2239487 h 6445874"/>
              <a:gd name="connsiteX159" fmla="*/ 2733790 w 8970309"/>
              <a:gd name="connsiteY159" fmla="*/ 2238183 h 6445874"/>
              <a:gd name="connsiteX160" fmla="*/ 2711915 w 8970309"/>
              <a:gd name="connsiteY160" fmla="*/ 2252221 h 6445874"/>
              <a:gd name="connsiteX161" fmla="*/ 2694570 w 8970309"/>
              <a:gd name="connsiteY161" fmla="*/ 2259907 h 6445874"/>
              <a:gd name="connsiteX162" fmla="*/ 2653691 w 8970309"/>
              <a:gd name="connsiteY162" fmla="*/ 2286529 h 6445874"/>
              <a:gd name="connsiteX163" fmla="*/ 2637715 w 8970309"/>
              <a:gd name="connsiteY163" fmla="*/ 2296190 h 6445874"/>
              <a:gd name="connsiteX164" fmla="*/ 2639592 w 8970309"/>
              <a:gd name="connsiteY164" fmla="*/ 2297288 h 6445874"/>
              <a:gd name="connsiteX165" fmla="*/ 2640719 w 8970309"/>
              <a:gd name="connsiteY165" fmla="*/ 2299682 h 6445874"/>
              <a:gd name="connsiteX166" fmla="*/ 2659687 w 8970309"/>
              <a:gd name="connsiteY166" fmla="*/ 2290624 h 6445874"/>
              <a:gd name="connsiteX167" fmla="*/ 2744890 w 8970309"/>
              <a:gd name="connsiteY167" fmla="*/ 2259840 h 6445874"/>
              <a:gd name="connsiteX168" fmla="*/ 2777484 w 8970309"/>
              <a:gd name="connsiteY168" fmla="*/ 2231630 h 6445874"/>
              <a:gd name="connsiteX169" fmla="*/ 2784592 w 8970309"/>
              <a:gd name="connsiteY169" fmla="*/ 2221675 h 6445874"/>
              <a:gd name="connsiteX170" fmla="*/ 2796569 w 8970309"/>
              <a:gd name="connsiteY170" fmla="*/ 2215112 h 6445874"/>
              <a:gd name="connsiteX171" fmla="*/ 2805353 w 8970309"/>
              <a:gd name="connsiteY171" fmla="*/ 2207509 h 6445874"/>
              <a:gd name="connsiteX172" fmla="*/ 2812259 w 8970309"/>
              <a:gd name="connsiteY172" fmla="*/ 2205877 h 6445874"/>
              <a:gd name="connsiteX173" fmla="*/ 2976104 w 8970309"/>
              <a:gd name="connsiteY173" fmla="*/ 2142365 h 6445874"/>
              <a:gd name="connsiteX174" fmla="*/ 2906558 w 8970309"/>
              <a:gd name="connsiteY174" fmla="*/ 2163056 h 6445874"/>
              <a:gd name="connsiteX175" fmla="*/ 2872977 w 8970309"/>
              <a:gd name="connsiteY175" fmla="*/ 2180835 h 6445874"/>
              <a:gd name="connsiteX176" fmla="*/ 2834015 w 8970309"/>
              <a:gd name="connsiteY176" fmla="*/ 2196656 h 6445874"/>
              <a:gd name="connsiteX177" fmla="*/ 2847514 w 8970309"/>
              <a:gd name="connsiteY177" fmla="*/ 2193568 h 6445874"/>
              <a:gd name="connsiteX178" fmla="*/ 2845497 w 8970309"/>
              <a:gd name="connsiteY178" fmla="*/ 2198725 h 6445874"/>
              <a:gd name="connsiteX179" fmla="*/ 2869882 w 8970309"/>
              <a:gd name="connsiteY179" fmla="*/ 2196080 h 6445874"/>
              <a:gd name="connsiteX180" fmla="*/ 2950943 w 8970309"/>
              <a:gd name="connsiteY180" fmla="*/ 2150806 h 6445874"/>
              <a:gd name="connsiteX181" fmla="*/ 2980532 w 8970309"/>
              <a:gd name="connsiteY181" fmla="*/ 2156177 h 6445874"/>
              <a:gd name="connsiteX182" fmla="*/ 2987442 w 8970309"/>
              <a:gd name="connsiteY182" fmla="*/ 2146938 h 6445874"/>
              <a:gd name="connsiteX183" fmla="*/ 2988334 w 8970309"/>
              <a:gd name="connsiteY183" fmla="*/ 2145287 h 6445874"/>
              <a:gd name="connsiteX184" fmla="*/ 2976529 w 8970309"/>
              <a:gd name="connsiteY184" fmla="*/ 2146519 h 6445874"/>
              <a:gd name="connsiteX185" fmla="*/ 2976104 w 8970309"/>
              <a:gd name="connsiteY185" fmla="*/ 2142365 h 6445874"/>
              <a:gd name="connsiteX186" fmla="*/ 2994159 w 8970309"/>
              <a:gd name="connsiteY186" fmla="*/ 2134515 h 6445874"/>
              <a:gd name="connsiteX187" fmla="*/ 2986700 w 8970309"/>
              <a:gd name="connsiteY187" fmla="*/ 2136221 h 6445874"/>
              <a:gd name="connsiteX188" fmla="*/ 2990552 w 8970309"/>
              <a:gd name="connsiteY188" fmla="*/ 2140121 h 6445874"/>
              <a:gd name="connsiteX189" fmla="*/ 2990097 w 8970309"/>
              <a:gd name="connsiteY189" fmla="*/ 2142026 h 6445874"/>
              <a:gd name="connsiteX190" fmla="*/ 8057982 w 8970309"/>
              <a:gd name="connsiteY190" fmla="*/ 1943545 h 6445874"/>
              <a:gd name="connsiteX191" fmla="*/ 8044421 w 8970309"/>
              <a:gd name="connsiteY191" fmla="*/ 1950620 h 6445874"/>
              <a:gd name="connsiteX192" fmla="*/ 7985252 w 8970309"/>
              <a:gd name="connsiteY192" fmla="*/ 2011164 h 6445874"/>
              <a:gd name="connsiteX193" fmla="*/ 7961658 w 8970309"/>
              <a:gd name="connsiteY193" fmla="*/ 2031327 h 6445874"/>
              <a:gd name="connsiteX194" fmla="*/ 7968303 w 8970309"/>
              <a:gd name="connsiteY194" fmla="*/ 2030244 h 6445874"/>
              <a:gd name="connsiteX195" fmla="*/ 7996184 w 8970309"/>
              <a:gd name="connsiteY195" fmla="*/ 2017080 h 6445874"/>
              <a:gd name="connsiteX196" fmla="*/ 8022881 w 8970309"/>
              <a:gd name="connsiteY196" fmla="*/ 1980647 h 6445874"/>
              <a:gd name="connsiteX197" fmla="*/ 8071103 w 8970309"/>
              <a:gd name="connsiteY197" fmla="*/ 1949023 h 6445874"/>
              <a:gd name="connsiteX198" fmla="*/ 8074157 w 8970309"/>
              <a:gd name="connsiteY198" fmla="*/ 1946292 h 6445874"/>
              <a:gd name="connsiteX199" fmla="*/ 8072841 w 8970309"/>
              <a:gd name="connsiteY199" fmla="*/ 1947148 h 6445874"/>
              <a:gd name="connsiteX200" fmla="*/ 8057982 w 8970309"/>
              <a:gd name="connsiteY200" fmla="*/ 1943545 h 6445874"/>
              <a:gd name="connsiteX201" fmla="*/ 8120618 w 8970309"/>
              <a:gd name="connsiteY201" fmla="*/ 1936585 h 6445874"/>
              <a:gd name="connsiteX202" fmla="*/ 8104131 w 8970309"/>
              <a:gd name="connsiteY202" fmla="*/ 1947305 h 6445874"/>
              <a:gd name="connsiteX203" fmla="*/ 7993391 w 8970309"/>
              <a:gd name="connsiteY203" fmla="*/ 2027178 h 6445874"/>
              <a:gd name="connsiteX204" fmla="*/ 8008920 w 8970309"/>
              <a:gd name="connsiteY204" fmla="*/ 2031135 h 6445874"/>
              <a:gd name="connsiteX205" fmla="*/ 7949362 w 8970309"/>
              <a:gd name="connsiteY205" fmla="*/ 2086218 h 6445874"/>
              <a:gd name="connsiteX206" fmla="*/ 7897688 w 8970309"/>
              <a:gd name="connsiteY206" fmla="*/ 2120931 h 6445874"/>
              <a:gd name="connsiteX207" fmla="*/ 7893043 w 8970309"/>
              <a:gd name="connsiteY207" fmla="*/ 2124188 h 6445874"/>
              <a:gd name="connsiteX208" fmla="*/ 7879365 w 8970309"/>
              <a:gd name="connsiteY208" fmla="*/ 2102629 h 6445874"/>
              <a:gd name="connsiteX209" fmla="*/ 7861179 w 8970309"/>
              <a:gd name="connsiteY209" fmla="*/ 2115065 h 6445874"/>
              <a:gd name="connsiteX210" fmla="*/ 7817019 w 8970309"/>
              <a:gd name="connsiteY210" fmla="*/ 2133301 h 6445874"/>
              <a:gd name="connsiteX211" fmla="*/ 7788046 w 8970309"/>
              <a:gd name="connsiteY211" fmla="*/ 2161346 h 6445874"/>
              <a:gd name="connsiteX212" fmla="*/ 7680292 w 8970309"/>
              <a:gd name="connsiteY212" fmla="*/ 2311783 h 6445874"/>
              <a:gd name="connsiteX213" fmla="*/ 7748200 w 8970309"/>
              <a:gd name="connsiteY213" fmla="*/ 2331535 h 6445874"/>
              <a:gd name="connsiteX214" fmla="*/ 7777712 w 8970309"/>
              <a:gd name="connsiteY214" fmla="*/ 2325356 h 6445874"/>
              <a:gd name="connsiteX215" fmla="*/ 7866332 w 8970309"/>
              <a:gd name="connsiteY215" fmla="*/ 2200904 h 6445874"/>
              <a:gd name="connsiteX216" fmla="*/ 7954163 w 8970309"/>
              <a:gd name="connsiteY216" fmla="*/ 2135561 h 6445874"/>
              <a:gd name="connsiteX217" fmla="*/ 7996876 w 8970309"/>
              <a:gd name="connsiteY217" fmla="*/ 2099644 h 6445874"/>
              <a:gd name="connsiteX218" fmla="*/ 8107681 w 8970309"/>
              <a:gd name="connsiteY218" fmla="*/ 1971781 h 6445874"/>
              <a:gd name="connsiteX219" fmla="*/ 8159480 w 8970309"/>
              <a:gd name="connsiteY219" fmla="*/ 1881734 h 6445874"/>
              <a:gd name="connsiteX220" fmla="*/ 8156914 w 8970309"/>
              <a:gd name="connsiteY220" fmla="*/ 1885249 h 6445874"/>
              <a:gd name="connsiteX221" fmla="*/ 8160780 w 8970309"/>
              <a:gd name="connsiteY221" fmla="*/ 1882699 h 6445874"/>
              <a:gd name="connsiteX222" fmla="*/ 8161456 w 8970309"/>
              <a:gd name="connsiteY222" fmla="*/ 1882128 h 6445874"/>
              <a:gd name="connsiteX223" fmla="*/ 8128296 w 8970309"/>
              <a:gd name="connsiteY223" fmla="*/ 1875389 h 6445874"/>
              <a:gd name="connsiteX224" fmla="*/ 8124756 w 8970309"/>
              <a:gd name="connsiteY224" fmla="*/ 1883567 h 6445874"/>
              <a:gd name="connsiteX225" fmla="*/ 8093518 w 8970309"/>
              <a:gd name="connsiteY225" fmla="*/ 1913703 h 6445874"/>
              <a:gd name="connsiteX226" fmla="*/ 8082815 w 8970309"/>
              <a:gd name="connsiteY226" fmla="*/ 1921389 h 6445874"/>
              <a:gd name="connsiteX227" fmla="*/ 8082131 w 8970309"/>
              <a:gd name="connsiteY227" fmla="*/ 1932963 h 6445874"/>
              <a:gd name="connsiteX228" fmla="*/ 8080265 w 8970309"/>
              <a:gd name="connsiteY228" fmla="*/ 1940828 h 6445874"/>
              <a:gd name="connsiteX229" fmla="*/ 8098364 w 8970309"/>
              <a:gd name="connsiteY229" fmla="*/ 1924640 h 6445874"/>
              <a:gd name="connsiteX230" fmla="*/ 8128442 w 8970309"/>
              <a:gd name="connsiteY230" fmla="*/ 1899455 h 6445874"/>
              <a:gd name="connsiteX231" fmla="*/ 8141296 w 8970309"/>
              <a:gd name="connsiteY231" fmla="*/ 1895553 h 6445874"/>
              <a:gd name="connsiteX232" fmla="*/ 8144566 w 8970309"/>
              <a:gd name="connsiteY232" fmla="*/ 1893395 h 6445874"/>
              <a:gd name="connsiteX233" fmla="*/ 8146013 w 8970309"/>
              <a:gd name="connsiteY233" fmla="*/ 1891340 h 6445874"/>
              <a:gd name="connsiteX234" fmla="*/ 8146468 w 8970309"/>
              <a:gd name="connsiteY234" fmla="*/ 1891248 h 6445874"/>
              <a:gd name="connsiteX235" fmla="*/ 8144437 w 8970309"/>
              <a:gd name="connsiteY235" fmla="*/ 1889649 h 6445874"/>
              <a:gd name="connsiteX236" fmla="*/ 8135460 w 8970309"/>
              <a:gd name="connsiteY236" fmla="*/ 1875879 h 6445874"/>
              <a:gd name="connsiteX237" fmla="*/ 8128296 w 8970309"/>
              <a:gd name="connsiteY237" fmla="*/ 1875389 h 6445874"/>
              <a:gd name="connsiteX238" fmla="*/ 5470268 w 8970309"/>
              <a:gd name="connsiteY238" fmla="*/ 832283 h 6445874"/>
              <a:gd name="connsiteX239" fmla="*/ 5456727 w 8970309"/>
              <a:gd name="connsiteY239" fmla="*/ 842698 h 6445874"/>
              <a:gd name="connsiteX240" fmla="*/ 5354832 w 8970309"/>
              <a:gd name="connsiteY240" fmla="*/ 903679 h 6445874"/>
              <a:gd name="connsiteX241" fmla="*/ 5354410 w 8970309"/>
              <a:gd name="connsiteY241" fmla="*/ 904008 h 6445874"/>
              <a:gd name="connsiteX242" fmla="*/ 5356672 w 8970309"/>
              <a:gd name="connsiteY242" fmla="*/ 910041 h 6445874"/>
              <a:gd name="connsiteX243" fmla="*/ 5352465 w 8970309"/>
              <a:gd name="connsiteY243" fmla="*/ 921231 h 6445874"/>
              <a:gd name="connsiteX244" fmla="*/ 5350470 w 8970309"/>
              <a:gd name="connsiteY244" fmla="*/ 932093 h 6445874"/>
              <a:gd name="connsiteX245" fmla="*/ 5362590 w 8970309"/>
              <a:gd name="connsiteY245" fmla="*/ 928524 h 6445874"/>
              <a:gd name="connsiteX246" fmla="*/ 5444814 w 8970309"/>
              <a:gd name="connsiteY246" fmla="*/ 861693 h 6445874"/>
              <a:gd name="connsiteX247" fmla="*/ 8352074 w 8970309"/>
              <a:gd name="connsiteY247" fmla="*/ 582312 h 6445874"/>
              <a:gd name="connsiteX248" fmla="*/ 8349768 w 8970309"/>
              <a:gd name="connsiteY248" fmla="*/ 586361 h 6445874"/>
              <a:gd name="connsiteX249" fmla="*/ 8347451 w 8970309"/>
              <a:gd name="connsiteY249" fmla="*/ 585864 h 6445874"/>
              <a:gd name="connsiteX250" fmla="*/ 7491121 w 8970309"/>
              <a:gd name="connsiteY250" fmla="*/ 447958 h 6445874"/>
              <a:gd name="connsiteX251" fmla="*/ 7480642 w 8970309"/>
              <a:gd name="connsiteY251" fmla="*/ 470179 h 6445874"/>
              <a:gd name="connsiteX252" fmla="*/ 7483127 w 8970309"/>
              <a:gd name="connsiteY252" fmla="*/ 468731 h 6445874"/>
              <a:gd name="connsiteX253" fmla="*/ 7487845 w 8970309"/>
              <a:gd name="connsiteY253" fmla="*/ 462726 h 6445874"/>
              <a:gd name="connsiteX254" fmla="*/ 6410322 w 8970309"/>
              <a:gd name="connsiteY254" fmla="*/ 442591 h 6445874"/>
              <a:gd name="connsiteX255" fmla="*/ 6409401 w 8970309"/>
              <a:gd name="connsiteY255" fmla="*/ 445032 h 6445874"/>
              <a:gd name="connsiteX256" fmla="*/ 6409400 w 8970309"/>
              <a:gd name="connsiteY256" fmla="*/ 446171 h 6445874"/>
              <a:gd name="connsiteX257" fmla="*/ 7544902 w 8970309"/>
              <a:gd name="connsiteY257" fmla="*/ 375198 h 6445874"/>
              <a:gd name="connsiteX258" fmla="*/ 7542222 w 8970309"/>
              <a:gd name="connsiteY258" fmla="*/ 377295 h 6445874"/>
              <a:gd name="connsiteX259" fmla="*/ 7507021 w 8970309"/>
              <a:gd name="connsiteY259" fmla="*/ 413676 h 6445874"/>
              <a:gd name="connsiteX260" fmla="*/ 7507019 w 8970309"/>
              <a:gd name="connsiteY260" fmla="*/ 413678 h 6445874"/>
              <a:gd name="connsiteX261" fmla="*/ 7503246 w 8970309"/>
              <a:gd name="connsiteY261" fmla="*/ 422249 h 6445874"/>
              <a:gd name="connsiteX262" fmla="*/ 7491571 w 8970309"/>
              <a:gd name="connsiteY262" fmla="*/ 447005 h 6445874"/>
              <a:gd name="connsiteX263" fmla="*/ 7500913 w 8970309"/>
              <a:gd name="connsiteY263" fmla="*/ 438348 h 6445874"/>
              <a:gd name="connsiteX264" fmla="*/ 7541362 w 8970309"/>
              <a:gd name="connsiteY264" fmla="*/ 391178 h 6445874"/>
              <a:gd name="connsiteX265" fmla="*/ 7543945 w 8970309"/>
              <a:gd name="connsiteY265" fmla="*/ 376192 h 6445874"/>
              <a:gd name="connsiteX266" fmla="*/ 8337383 w 8970309"/>
              <a:gd name="connsiteY266" fmla="*/ 373707 h 6445874"/>
              <a:gd name="connsiteX267" fmla="*/ 8344245 w 8970309"/>
              <a:gd name="connsiteY267" fmla="*/ 374104 h 6445874"/>
              <a:gd name="connsiteX268" fmla="*/ 8327991 w 8970309"/>
              <a:gd name="connsiteY268" fmla="*/ 385161 h 6445874"/>
              <a:gd name="connsiteX269" fmla="*/ 8321304 w 8970309"/>
              <a:gd name="connsiteY269" fmla="*/ 388917 h 6445874"/>
              <a:gd name="connsiteX270" fmla="*/ 8321498 w 8970309"/>
              <a:gd name="connsiteY270" fmla="*/ 388398 h 6445874"/>
              <a:gd name="connsiteX271" fmla="*/ 8337383 w 8970309"/>
              <a:gd name="connsiteY271" fmla="*/ 373707 h 6445874"/>
              <a:gd name="connsiteX272" fmla="*/ 7553100 w 8970309"/>
              <a:gd name="connsiteY272" fmla="*/ 368781 h 6445874"/>
              <a:gd name="connsiteX273" fmla="*/ 7550263 w 8970309"/>
              <a:gd name="connsiteY273" fmla="*/ 371001 h 6445874"/>
              <a:gd name="connsiteX274" fmla="*/ 7551923 w 8970309"/>
              <a:gd name="connsiteY274" fmla="*/ 371144 h 6445874"/>
              <a:gd name="connsiteX275" fmla="*/ 7604798 w 8970309"/>
              <a:gd name="connsiteY275" fmla="*/ 329686 h 6445874"/>
              <a:gd name="connsiteX276" fmla="*/ 7594514 w 8970309"/>
              <a:gd name="connsiteY276" fmla="*/ 345318 h 6445874"/>
              <a:gd name="connsiteX277" fmla="*/ 7600125 w 8970309"/>
              <a:gd name="connsiteY277" fmla="*/ 345378 h 6445874"/>
              <a:gd name="connsiteX278" fmla="*/ 7606335 w 8970309"/>
              <a:gd name="connsiteY278" fmla="*/ 344364 h 6445874"/>
              <a:gd name="connsiteX279" fmla="*/ 7608352 w 8970309"/>
              <a:gd name="connsiteY279" fmla="*/ 337492 h 6445874"/>
              <a:gd name="connsiteX280" fmla="*/ 8379479 w 8970309"/>
              <a:gd name="connsiteY280" fmla="*/ 328701 h 6445874"/>
              <a:gd name="connsiteX281" fmla="*/ 8387201 w 8970309"/>
              <a:gd name="connsiteY281" fmla="*/ 344818 h 6445874"/>
              <a:gd name="connsiteX282" fmla="*/ 8379225 w 8970309"/>
              <a:gd name="connsiteY282" fmla="*/ 350272 h 6445874"/>
              <a:gd name="connsiteX283" fmla="*/ 8379276 w 8970309"/>
              <a:gd name="connsiteY283" fmla="*/ 350077 h 6445874"/>
              <a:gd name="connsiteX284" fmla="*/ 8379479 w 8970309"/>
              <a:gd name="connsiteY284" fmla="*/ 328701 h 6445874"/>
              <a:gd name="connsiteX285" fmla="*/ 8475906 w 8970309"/>
              <a:gd name="connsiteY285" fmla="*/ 284399 h 6445874"/>
              <a:gd name="connsiteX286" fmla="*/ 8476842 w 8970309"/>
              <a:gd name="connsiteY286" fmla="*/ 286049 h 6445874"/>
              <a:gd name="connsiteX287" fmla="*/ 8475379 w 8970309"/>
              <a:gd name="connsiteY287" fmla="*/ 287542 h 6445874"/>
              <a:gd name="connsiteX288" fmla="*/ 8474724 w 8970309"/>
              <a:gd name="connsiteY288" fmla="*/ 287891 h 6445874"/>
              <a:gd name="connsiteX289" fmla="*/ 7955746 w 8970309"/>
              <a:gd name="connsiteY289" fmla="*/ 678 h 6445874"/>
              <a:gd name="connsiteX290" fmla="*/ 7974687 w 8970309"/>
              <a:gd name="connsiteY290" fmla="*/ 2437 h 6445874"/>
              <a:gd name="connsiteX291" fmla="*/ 7983225 w 8970309"/>
              <a:gd name="connsiteY291" fmla="*/ 33754 h 6445874"/>
              <a:gd name="connsiteX292" fmla="*/ 7988690 w 8970309"/>
              <a:gd name="connsiteY292" fmla="*/ 52053 h 6445874"/>
              <a:gd name="connsiteX293" fmla="*/ 7980060 w 8970309"/>
              <a:gd name="connsiteY293" fmla="*/ 61313 h 6445874"/>
              <a:gd name="connsiteX294" fmla="*/ 7975341 w 8970309"/>
              <a:gd name="connsiteY294" fmla="*/ 67317 h 6445874"/>
              <a:gd name="connsiteX295" fmla="*/ 7962925 w 8970309"/>
              <a:gd name="connsiteY295" fmla="*/ 112961 h 6445874"/>
              <a:gd name="connsiteX296" fmla="*/ 7961001 w 8970309"/>
              <a:gd name="connsiteY296" fmla="*/ 122872 h 6445874"/>
              <a:gd name="connsiteX297" fmla="*/ 7974009 w 8970309"/>
              <a:gd name="connsiteY297" fmla="*/ 125544 h 6445874"/>
              <a:gd name="connsiteX298" fmla="*/ 7964294 w 8970309"/>
              <a:gd name="connsiteY298" fmla="*/ 172055 h 6445874"/>
              <a:gd name="connsiteX299" fmla="*/ 7925335 w 8970309"/>
              <a:gd name="connsiteY299" fmla="*/ 224216 h 6445874"/>
              <a:gd name="connsiteX300" fmla="*/ 7919997 w 8970309"/>
              <a:gd name="connsiteY300" fmla="*/ 239045 h 6445874"/>
              <a:gd name="connsiteX301" fmla="*/ 7933501 w 8970309"/>
              <a:gd name="connsiteY301" fmla="*/ 243382 h 6445874"/>
              <a:gd name="connsiteX302" fmla="*/ 7953864 w 8970309"/>
              <a:gd name="connsiteY302" fmla="*/ 224353 h 6445874"/>
              <a:gd name="connsiteX303" fmla="*/ 7995400 w 8970309"/>
              <a:gd name="connsiteY303" fmla="*/ 183549 h 6445874"/>
              <a:gd name="connsiteX304" fmla="*/ 7999312 w 8970309"/>
              <a:gd name="connsiteY304" fmla="*/ 180292 h 6445874"/>
              <a:gd name="connsiteX305" fmla="*/ 8028988 w 8970309"/>
              <a:gd name="connsiteY305" fmla="*/ 159743 h 6445874"/>
              <a:gd name="connsiteX306" fmla="*/ 8153810 w 8970309"/>
              <a:gd name="connsiteY306" fmla="*/ 29879 h 6445874"/>
              <a:gd name="connsiteX307" fmla="*/ 8165327 w 8970309"/>
              <a:gd name="connsiteY307" fmla="*/ 27561 h 6445874"/>
              <a:gd name="connsiteX308" fmla="*/ 8163993 w 8970309"/>
              <a:gd name="connsiteY308" fmla="*/ 42172 h 6445874"/>
              <a:gd name="connsiteX309" fmla="*/ 8148193 w 8970309"/>
              <a:gd name="connsiteY309" fmla="*/ 79210 h 6445874"/>
              <a:gd name="connsiteX310" fmla="*/ 8126587 w 8970309"/>
              <a:gd name="connsiteY310" fmla="*/ 115886 h 6445874"/>
              <a:gd name="connsiteX311" fmla="*/ 8103089 w 8970309"/>
              <a:gd name="connsiteY311" fmla="*/ 148948 h 6445874"/>
              <a:gd name="connsiteX312" fmla="*/ 8106225 w 8970309"/>
              <a:gd name="connsiteY312" fmla="*/ 178531 h 6445874"/>
              <a:gd name="connsiteX313" fmla="*/ 8110913 w 8970309"/>
              <a:gd name="connsiteY313" fmla="*/ 186052 h 6445874"/>
              <a:gd name="connsiteX314" fmla="*/ 8103897 w 8970309"/>
              <a:gd name="connsiteY314" fmla="*/ 189815 h 6445874"/>
              <a:gd name="connsiteX315" fmla="*/ 8087632 w 8970309"/>
              <a:gd name="connsiteY315" fmla="*/ 211663 h 6445874"/>
              <a:gd name="connsiteX316" fmla="*/ 8099118 w 8970309"/>
              <a:gd name="connsiteY316" fmla="*/ 222872 h 6445874"/>
              <a:gd name="connsiteX317" fmla="*/ 8125381 w 8970309"/>
              <a:gd name="connsiteY317" fmla="*/ 207241 h 6445874"/>
              <a:gd name="connsiteX318" fmla="*/ 8133203 w 8970309"/>
              <a:gd name="connsiteY318" fmla="*/ 200730 h 6445874"/>
              <a:gd name="connsiteX319" fmla="*/ 8133483 w 8970309"/>
              <a:gd name="connsiteY319" fmla="*/ 209843 h 6445874"/>
              <a:gd name="connsiteX320" fmla="*/ 8139071 w 8970309"/>
              <a:gd name="connsiteY320" fmla="*/ 217654 h 6445874"/>
              <a:gd name="connsiteX321" fmla="*/ 8187280 w 8970309"/>
              <a:gd name="connsiteY321" fmla="*/ 191024 h 6445874"/>
              <a:gd name="connsiteX322" fmla="*/ 8196936 w 8970309"/>
              <a:gd name="connsiteY322" fmla="*/ 181575 h 6445874"/>
              <a:gd name="connsiteX323" fmla="*/ 8204864 w 8970309"/>
              <a:gd name="connsiteY323" fmla="*/ 175746 h 6445874"/>
              <a:gd name="connsiteX324" fmla="*/ 8230483 w 8970309"/>
              <a:gd name="connsiteY324" fmla="*/ 148951 h 6445874"/>
              <a:gd name="connsiteX325" fmla="*/ 8230970 w 8970309"/>
              <a:gd name="connsiteY325" fmla="*/ 143732 h 6445874"/>
              <a:gd name="connsiteX326" fmla="*/ 8234619 w 8970309"/>
              <a:gd name="connsiteY326" fmla="*/ 143305 h 6445874"/>
              <a:gd name="connsiteX327" fmla="*/ 8242888 w 8970309"/>
              <a:gd name="connsiteY327" fmla="*/ 132014 h 6445874"/>
              <a:gd name="connsiteX328" fmla="*/ 8242403 w 8970309"/>
              <a:gd name="connsiteY328" fmla="*/ 137233 h 6445874"/>
              <a:gd name="connsiteX329" fmla="*/ 8241963 w 8970309"/>
              <a:gd name="connsiteY329" fmla="*/ 139536 h 6445874"/>
              <a:gd name="connsiteX330" fmla="*/ 8238268 w 8970309"/>
              <a:gd name="connsiteY330" fmla="*/ 142879 h 6445874"/>
              <a:gd name="connsiteX331" fmla="*/ 8241521 w 8970309"/>
              <a:gd name="connsiteY331" fmla="*/ 141854 h 6445874"/>
              <a:gd name="connsiteX332" fmla="*/ 8241963 w 8970309"/>
              <a:gd name="connsiteY332" fmla="*/ 139536 h 6445874"/>
              <a:gd name="connsiteX333" fmla="*/ 8247075 w 8970309"/>
              <a:gd name="connsiteY333" fmla="*/ 134913 h 6445874"/>
              <a:gd name="connsiteX334" fmla="*/ 8269889 w 8970309"/>
              <a:gd name="connsiteY334" fmla="*/ 113370 h 6445874"/>
              <a:gd name="connsiteX335" fmla="*/ 8221973 w 8970309"/>
              <a:gd name="connsiteY335" fmla="*/ 208272 h 6445874"/>
              <a:gd name="connsiteX336" fmla="*/ 8212392 w 8970309"/>
              <a:gd name="connsiteY336" fmla="*/ 222061 h 6445874"/>
              <a:gd name="connsiteX337" fmla="*/ 8206096 w 8970309"/>
              <a:gd name="connsiteY337" fmla="*/ 237673 h 6445874"/>
              <a:gd name="connsiteX338" fmla="*/ 8182567 w 8970309"/>
              <a:gd name="connsiteY338" fmla="*/ 284260 h 6445874"/>
              <a:gd name="connsiteX339" fmla="*/ 8210909 w 8970309"/>
              <a:gd name="connsiteY339" fmla="*/ 278321 h 6445874"/>
              <a:gd name="connsiteX340" fmla="*/ 8220005 w 8970309"/>
              <a:gd name="connsiteY340" fmla="*/ 284250 h 6445874"/>
              <a:gd name="connsiteX341" fmla="*/ 8211530 w 8970309"/>
              <a:gd name="connsiteY341" fmla="*/ 313112 h 6445874"/>
              <a:gd name="connsiteX342" fmla="*/ 8197035 w 8970309"/>
              <a:gd name="connsiteY342" fmla="*/ 349065 h 6445874"/>
              <a:gd name="connsiteX343" fmla="*/ 8194706 w 8970309"/>
              <a:gd name="connsiteY343" fmla="*/ 360350 h 6445874"/>
              <a:gd name="connsiteX344" fmla="*/ 8204020 w 8970309"/>
              <a:gd name="connsiteY344" fmla="*/ 358828 h 6445874"/>
              <a:gd name="connsiteX345" fmla="*/ 8212246 w 8970309"/>
              <a:gd name="connsiteY345" fmla="*/ 350942 h 6445874"/>
              <a:gd name="connsiteX346" fmla="*/ 8273648 w 8970309"/>
              <a:gd name="connsiteY346" fmla="*/ 289446 h 6445874"/>
              <a:gd name="connsiteX347" fmla="*/ 8299973 w 8970309"/>
              <a:gd name="connsiteY347" fmla="*/ 290379 h 6445874"/>
              <a:gd name="connsiteX348" fmla="*/ 8311677 w 8970309"/>
              <a:gd name="connsiteY348" fmla="*/ 294138 h 6445874"/>
              <a:gd name="connsiteX349" fmla="*/ 8316489 w 8970309"/>
              <a:gd name="connsiteY349" fmla="*/ 291171 h 6445874"/>
              <a:gd name="connsiteX350" fmla="*/ 8332477 w 8970309"/>
              <a:gd name="connsiteY350" fmla="*/ 303825 h 6445874"/>
              <a:gd name="connsiteX351" fmla="*/ 8320619 w 8970309"/>
              <a:gd name="connsiteY351" fmla="*/ 324080 h 6445874"/>
              <a:gd name="connsiteX352" fmla="*/ 8263811 w 8970309"/>
              <a:gd name="connsiteY352" fmla="*/ 390060 h 6445874"/>
              <a:gd name="connsiteX353" fmla="*/ 8261267 w 8970309"/>
              <a:gd name="connsiteY353" fmla="*/ 408795 h 6445874"/>
              <a:gd name="connsiteX354" fmla="*/ 8272379 w 8970309"/>
              <a:gd name="connsiteY354" fmla="*/ 407852 h 6445874"/>
              <a:gd name="connsiteX355" fmla="*/ 8299356 w 8970309"/>
              <a:gd name="connsiteY355" fmla="*/ 386435 h 6445874"/>
              <a:gd name="connsiteX356" fmla="*/ 8310160 w 8970309"/>
              <a:gd name="connsiteY356" fmla="*/ 389904 h 6445874"/>
              <a:gd name="connsiteX357" fmla="*/ 8300629 w 8970309"/>
              <a:gd name="connsiteY357" fmla="*/ 398876 h 6445874"/>
              <a:gd name="connsiteX358" fmla="*/ 8293614 w 8970309"/>
              <a:gd name="connsiteY358" fmla="*/ 402639 h 6445874"/>
              <a:gd name="connsiteX359" fmla="*/ 8289755 w 8970309"/>
              <a:gd name="connsiteY359" fmla="*/ 406639 h 6445874"/>
              <a:gd name="connsiteX360" fmla="*/ 8283548 w 8970309"/>
              <a:gd name="connsiteY360" fmla="*/ 410126 h 6445874"/>
              <a:gd name="connsiteX361" fmla="*/ 8280902 w 8970309"/>
              <a:gd name="connsiteY361" fmla="*/ 415817 h 6445874"/>
              <a:gd name="connsiteX362" fmla="*/ 8279629 w 8970309"/>
              <a:gd name="connsiteY362" fmla="*/ 417136 h 6445874"/>
              <a:gd name="connsiteX363" fmla="*/ 8280031 w 8970309"/>
              <a:gd name="connsiteY363" fmla="*/ 417692 h 6445874"/>
              <a:gd name="connsiteX364" fmla="*/ 8276592 w 8970309"/>
              <a:gd name="connsiteY364" fmla="*/ 425089 h 6445874"/>
              <a:gd name="connsiteX365" fmla="*/ 8290586 w 8970309"/>
              <a:gd name="connsiteY365" fmla="*/ 430247 h 6445874"/>
              <a:gd name="connsiteX366" fmla="*/ 8331262 w 8970309"/>
              <a:gd name="connsiteY366" fmla="*/ 425986 h 6445874"/>
              <a:gd name="connsiteX367" fmla="*/ 8354508 w 8970309"/>
              <a:gd name="connsiteY367" fmla="*/ 423526 h 6445874"/>
              <a:gd name="connsiteX368" fmla="*/ 8372129 w 8970309"/>
              <a:gd name="connsiteY368" fmla="*/ 414436 h 6445874"/>
              <a:gd name="connsiteX369" fmla="*/ 8378166 w 8970309"/>
              <a:gd name="connsiteY369" fmla="*/ 417084 h 6445874"/>
              <a:gd name="connsiteX370" fmla="*/ 8409124 w 8970309"/>
              <a:gd name="connsiteY370" fmla="*/ 408398 h 6445874"/>
              <a:gd name="connsiteX371" fmla="*/ 8416451 w 8970309"/>
              <a:gd name="connsiteY371" fmla="*/ 396739 h 6445874"/>
              <a:gd name="connsiteX372" fmla="*/ 8433229 w 8970309"/>
              <a:gd name="connsiteY372" fmla="*/ 398341 h 6445874"/>
              <a:gd name="connsiteX373" fmla="*/ 8440173 w 8970309"/>
              <a:gd name="connsiteY373" fmla="*/ 415123 h 6445874"/>
              <a:gd name="connsiteX374" fmla="*/ 8445125 w 8970309"/>
              <a:gd name="connsiteY374" fmla="*/ 425281 h 6445874"/>
              <a:gd name="connsiteX375" fmla="*/ 8451525 w 8970309"/>
              <a:gd name="connsiteY375" fmla="*/ 417295 h 6445874"/>
              <a:gd name="connsiteX376" fmla="*/ 8478429 w 8970309"/>
              <a:gd name="connsiteY376" fmla="*/ 405087 h 6445874"/>
              <a:gd name="connsiteX377" fmla="*/ 8483923 w 8970309"/>
              <a:gd name="connsiteY377" fmla="*/ 426507 h 6445874"/>
              <a:gd name="connsiteX378" fmla="*/ 8458549 w 8970309"/>
              <a:gd name="connsiteY378" fmla="*/ 455656 h 6445874"/>
              <a:gd name="connsiteX379" fmla="*/ 8449284 w 8970309"/>
              <a:gd name="connsiteY379" fmla="*/ 463448 h 6445874"/>
              <a:gd name="connsiteX380" fmla="*/ 8457548 w 8970309"/>
              <a:gd name="connsiteY380" fmla="*/ 468216 h 6445874"/>
              <a:gd name="connsiteX381" fmla="*/ 8462389 w 8970309"/>
              <a:gd name="connsiteY381" fmla="*/ 479769 h 6445874"/>
              <a:gd name="connsiteX382" fmla="*/ 8417704 w 8970309"/>
              <a:gd name="connsiteY382" fmla="*/ 534271 h 6445874"/>
              <a:gd name="connsiteX383" fmla="*/ 8404972 w 8970309"/>
              <a:gd name="connsiteY383" fmla="*/ 543209 h 6445874"/>
              <a:gd name="connsiteX384" fmla="*/ 8396289 w 8970309"/>
              <a:gd name="connsiteY384" fmla="*/ 551473 h 6445874"/>
              <a:gd name="connsiteX385" fmla="*/ 8360918 w 8970309"/>
              <a:gd name="connsiteY385" fmla="*/ 574364 h 6445874"/>
              <a:gd name="connsiteX386" fmla="*/ 8355916 w 8970309"/>
              <a:gd name="connsiteY386" fmla="*/ 572535 h 6445874"/>
              <a:gd name="connsiteX387" fmla="*/ 8353994 w 8970309"/>
              <a:gd name="connsiteY387" fmla="*/ 577424 h 6445874"/>
              <a:gd name="connsiteX388" fmla="*/ 8340147 w 8970309"/>
              <a:gd name="connsiteY388" fmla="*/ 583541 h 6445874"/>
              <a:gd name="connsiteX389" fmla="*/ 8345150 w 8970309"/>
              <a:gd name="connsiteY389" fmla="*/ 585371 h 6445874"/>
              <a:gd name="connsiteX390" fmla="*/ 8347451 w 8970309"/>
              <a:gd name="connsiteY390" fmla="*/ 585864 h 6445874"/>
              <a:gd name="connsiteX391" fmla="*/ 8341060 w 8970309"/>
              <a:gd name="connsiteY391" fmla="*/ 590777 h 6445874"/>
              <a:gd name="connsiteX392" fmla="*/ 8311692 w 8970309"/>
              <a:gd name="connsiteY392" fmla="*/ 612273 h 6445874"/>
              <a:gd name="connsiteX393" fmla="*/ 8419031 w 8970309"/>
              <a:gd name="connsiteY393" fmla="*/ 590985 h 6445874"/>
              <a:gd name="connsiteX394" fmla="*/ 8435725 w 8970309"/>
              <a:gd name="connsiteY394" fmla="*/ 584235 h 6445874"/>
              <a:gd name="connsiteX395" fmla="*/ 8452719 w 8970309"/>
              <a:gd name="connsiteY395" fmla="*/ 582947 h 6445874"/>
              <a:gd name="connsiteX396" fmla="*/ 8505414 w 8970309"/>
              <a:gd name="connsiteY396" fmla="*/ 572486 h 6445874"/>
              <a:gd name="connsiteX397" fmla="*/ 8488079 w 8970309"/>
              <a:gd name="connsiteY397" fmla="*/ 609196 h 6445874"/>
              <a:gd name="connsiteX398" fmla="*/ 8489722 w 8970309"/>
              <a:gd name="connsiteY398" fmla="*/ 624742 h 6445874"/>
              <a:gd name="connsiteX399" fmla="*/ 8519810 w 8970309"/>
              <a:gd name="connsiteY399" fmla="*/ 626780 h 6445874"/>
              <a:gd name="connsiteX400" fmla="*/ 8558943 w 8970309"/>
              <a:gd name="connsiteY400" fmla="*/ 623818 h 6445874"/>
              <a:gd name="connsiteX401" fmla="*/ 8570294 w 8970309"/>
              <a:gd name="connsiteY401" fmla="*/ 625991 h 6445874"/>
              <a:gd name="connsiteX402" fmla="*/ 8564993 w 8970309"/>
              <a:gd name="connsiteY402" fmla="*/ 638259 h 6445874"/>
              <a:gd name="connsiteX403" fmla="*/ 8554296 w 8970309"/>
              <a:gd name="connsiteY403" fmla="*/ 645954 h 6445874"/>
              <a:gd name="connsiteX404" fmla="*/ 8472025 w 8970309"/>
              <a:gd name="connsiteY404" fmla="*/ 702118 h 6445874"/>
              <a:gd name="connsiteX405" fmla="*/ 8461855 w 8970309"/>
              <a:gd name="connsiteY405" fmla="*/ 739314 h 6445874"/>
              <a:gd name="connsiteX406" fmla="*/ 8460408 w 8970309"/>
              <a:gd name="connsiteY406" fmla="*/ 757457 h 6445874"/>
              <a:gd name="connsiteX407" fmla="*/ 8455664 w 8970309"/>
              <a:gd name="connsiteY407" fmla="*/ 762749 h 6445874"/>
              <a:gd name="connsiteX408" fmla="*/ 8460603 w 8970309"/>
              <a:gd name="connsiteY408" fmla="*/ 791147 h 6445874"/>
              <a:gd name="connsiteX409" fmla="*/ 8484195 w 8970309"/>
              <a:gd name="connsiteY409" fmla="*/ 784325 h 6445874"/>
              <a:gd name="connsiteX410" fmla="*/ 8568665 w 8970309"/>
              <a:gd name="connsiteY410" fmla="*/ 736728 h 6445874"/>
              <a:gd name="connsiteX411" fmla="*/ 8586957 w 8970309"/>
              <a:gd name="connsiteY411" fmla="*/ 742177 h 6445874"/>
              <a:gd name="connsiteX412" fmla="*/ 8581435 w 8970309"/>
              <a:gd name="connsiteY412" fmla="*/ 757237 h 6445874"/>
              <a:gd name="connsiteX413" fmla="*/ 8550441 w 8970309"/>
              <a:gd name="connsiteY413" fmla="*/ 784603 h 6445874"/>
              <a:gd name="connsiteX414" fmla="*/ 8549104 w 8970309"/>
              <a:gd name="connsiteY414" fmla="*/ 801351 h 6445874"/>
              <a:gd name="connsiteX415" fmla="*/ 8561346 w 8970309"/>
              <a:gd name="connsiteY415" fmla="*/ 792358 h 6445874"/>
              <a:gd name="connsiteX416" fmla="*/ 8567746 w 8970309"/>
              <a:gd name="connsiteY416" fmla="*/ 784373 h 6445874"/>
              <a:gd name="connsiteX417" fmla="*/ 8595847 w 8970309"/>
              <a:gd name="connsiteY417" fmla="*/ 793292 h 6445874"/>
              <a:gd name="connsiteX418" fmla="*/ 8606864 w 8970309"/>
              <a:gd name="connsiteY418" fmla="*/ 799651 h 6445874"/>
              <a:gd name="connsiteX419" fmla="*/ 8678534 w 8970309"/>
              <a:gd name="connsiteY419" fmla="*/ 768025 h 6445874"/>
              <a:gd name="connsiteX420" fmla="*/ 8745809 w 8970309"/>
              <a:gd name="connsiteY420" fmla="*/ 719263 h 6445874"/>
              <a:gd name="connsiteX421" fmla="*/ 8824436 w 8970309"/>
              <a:gd name="connsiteY421" fmla="*/ 672673 h 6445874"/>
              <a:gd name="connsiteX422" fmla="*/ 8833701 w 8970309"/>
              <a:gd name="connsiteY422" fmla="*/ 664881 h 6445874"/>
              <a:gd name="connsiteX423" fmla="*/ 8941347 w 8970309"/>
              <a:gd name="connsiteY423" fmla="*/ 579567 h 6445874"/>
              <a:gd name="connsiteX424" fmla="*/ 8966039 w 8970309"/>
              <a:gd name="connsiteY424" fmla="*/ 577031 h 6445874"/>
              <a:gd name="connsiteX425" fmla="*/ 8959737 w 8970309"/>
              <a:gd name="connsiteY425" fmla="*/ 601859 h 6445874"/>
              <a:gd name="connsiteX426" fmla="*/ 8932075 w 8970309"/>
              <a:gd name="connsiteY426" fmla="*/ 630329 h 6445874"/>
              <a:gd name="connsiteX427" fmla="*/ 8928945 w 8970309"/>
              <a:gd name="connsiteY427" fmla="*/ 632665 h 6445874"/>
              <a:gd name="connsiteX428" fmla="*/ 8926532 w 8970309"/>
              <a:gd name="connsiteY428" fmla="*/ 633143 h 6445874"/>
              <a:gd name="connsiteX429" fmla="*/ 8909694 w 8970309"/>
              <a:gd name="connsiteY429" fmla="*/ 644966 h 6445874"/>
              <a:gd name="connsiteX430" fmla="*/ 8895327 w 8970309"/>
              <a:gd name="connsiteY430" fmla="*/ 650816 h 6445874"/>
              <a:gd name="connsiteX431" fmla="*/ 8882975 w 8970309"/>
              <a:gd name="connsiteY431" fmla="*/ 661205 h 6445874"/>
              <a:gd name="connsiteX432" fmla="*/ 8883439 w 8970309"/>
              <a:gd name="connsiteY432" fmla="*/ 663505 h 6445874"/>
              <a:gd name="connsiteX433" fmla="*/ 8851483 w 8970309"/>
              <a:gd name="connsiteY433" fmla="*/ 684321 h 6445874"/>
              <a:gd name="connsiteX434" fmla="*/ 8791965 w 8970309"/>
              <a:gd name="connsiteY434" fmla="*/ 739444 h 6445874"/>
              <a:gd name="connsiteX435" fmla="*/ 8807496 w 8970309"/>
              <a:gd name="connsiteY435" fmla="*/ 743390 h 6445874"/>
              <a:gd name="connsiteX436" fmla="*/ 8696815 w 8970309"/>
              <a:gd name="connsiteY436" fmla="*/ 823339 h 6445874"/>
              <a:gd name="connsiteX437" fmla="*/ 8576778 w 8970309"/>
              <a:gd name="connsiteY437" fmla="*/ 917121 h 6445874"/>
              <a:gd name="connsiteX438" fmla="*/ 8589525 w 8970309"/>
              <a:gd name="connsiteY438" fmla="*/ 931167 h 6445874"/>
              <a:gd name="connsiteX439" fmla="*/ 8580170 w 8970309"/>
              <a:gd name="connsiteY439" fmla="*/ 945000 h 6445874"/>
              <a:gd name="connsiteX440" fmla="*/ 8591917 w 8970309"/>
              <a:gd name="connsiteY440" fmla="*/ 942582 h 6445874"/>
              <a:gd name="connsiteX441" fmla="*/ 8598486 w 8970309"/>
              <a:gd name="connsiteY441" fmla="*/ 938847 h 6445874"/>
              <a:gd name="connsiteX442" fmla="*/ 8616802 w 8970309"/>
              <a:gd name="connsiteY442" fmla="*/ 932693 h 6445874"/>
              <a:gd name="connsiteX443" fmla="*/ 8613018 w 8970309"/>
              <a:gd name="connsiteY443" fmla="*/ 926328 h 6445874"/>
              <a:gd name="connsiteX444" fmla="*/ 8620980 w 8970309"/>
              <a:gd name="connsiteY444" fmla="*/ 917544 h 6445874"/>
              <a:gd name="connsiteX445" fmla="*/ 8609233 w 8970309"/>
              <a:gd name="connsiteY445" fmla="*/ 919964 h 6445874"/>
              <a:gd name="connsiteX446" fmla="*/ 8602663 w 8970309"/>
              <a:gd name="connsiteY446" fmla="*/ 923698 h 6445874"/>
              <a:gd name="connsiteX447" fmla="*/ 8672537 w 8970309"/>
              <a:gd name="connsiteY447" fmla="*/ 871204 h 6445874"/>
              <a:gd name="connsiteX448" fmla="*/ 8778041 w 8970309"/>
              <a:gd name="connsiteY448" fmla="*/ 789941 h 6445874"/>
              <a:gd name="connsiteX449" fmla="*/ 8804711 w 8970309"/>
              <a:gd name="connsiteY449" fmla="*/ 753489 h 6445874"/>
              <a:gd name="connsiteX450" fmla="*/ 8854483 w 8970309"/>
              <a:gd name="connsiteY450" fmla="*/ 733714 h 6445874"/>
              <a:gd name="connsiteX451" fmla="*/ 8873511 w 8970309"/>
              <a:gd name="connsiteY451" fmla="*/ 713051 h 6445874"/>
              <a:gd name="connsiteX452" fmla="*/ 8880509 w 8970309"/>
              <a:gd name="connsiteY452" fmla="*/ 707178 h 6445874"/>
              <a:gd name="connsiteX453" fmla="*/ 8832858 w 8970309"/>
              <a:gd name="connsiteY453" fmla="*/ 756730 h 6445874"/>
              <a:gd name="connsiteX454" fmla="*/ 8769985 w 8970309"/>
              <a:gd name="connsiteY454" fmla="*/ 813508 h 6445874"/>
              <a:gd name="connsiteX455" fmla="*/ 8728932 w 8970309"/>
              <a:gd name="connsiteY455" fmla="*/ 876675 h 6445874"/>
              <a:gd name="connsiteX456" fmla="*/ 8719111 w 8970309"/>
              <a:gd name="connsiteY456" fmla="*/ 891444 h 6445874"/>
              <a:gd name="connsiteX457" fmla="*/ 8665497 w 8970309"/>
              <a:gd name="connsiteY457" fmla="*/ 949550 h 6445874"/>
              <a:gd name="connsiteX458" fmla="*/ 8631956 w 8970309"/>
              <a:gd name="connsiteY458" fmla="*/ 990775 h 6445874"/>
              <a:gd name="connsiteX459" fmla="*/ 8624332 w 8970309"/>
              <a:gd name="connsiteY459" fmla="*/ 1014112 h 6445874"/>
              <a:gd name="connsiteX460" fmla="*/ 8645268 w 8970309"/>
              <a:gd name="connsiteY460" fmla="*/ 1022546 h 6445874"/>
              <a:gd name="connsiteX461" fmla="*/ 8716938 w 8970309"/>
              <a:gd name="connsiteY461" fmla="*/ 990919 h 6445874"/>
              <a:gd name="connsiteX462" fmla="*/ 8675886 w 8970309"/>
              <a:gd name="connsiteY462" fmla="*/ 1054086 h 6445874"/>
              <a:gd name="connsiteX463" fmla="*/ 8669153 w 8970309"/>
              <a:gd name="connsiteY463" fmla="*/ 1066258 h 6445874"/>
              <a:gd name="connsiteX464" fmla="*/ 8680505 w 8970309"/>
              <a:gd name="connsiteY464" fmla="*/ 1068430 h 6445874"/>
              <a:gd name="connsiteX465" fmla="*/ 8692732 w 8970309"/>
              <a:gd name="connsiteY465" fmla="*/ 1077678 h 6445874"/>
              <a:gd name="connsiteX466" fmla="*/ 8681811 w 8970309"/>
              <a:gd name="connsiteY466" fmla="*/ 1088163 h 6445874"/>
              <a:gd name="connsiteX467" fmla="*/ 8666260 w 8970309"/>
              <a:gd name="connsiteY467" fmla="*/ 1102543 h 6445874"/>
              <a:gd name="connsiteX468" fmla="*/ 8677262 w 8970309"/>
              <a:gd name="connsiteY468" fmla="*/ 1127143 h 6445874"/>
              <a:gd name="connsiteX469" fmla="*/ 8688851 w 8970309"/>
              <a:gd name="connsiteY469" fmla="*/ 1108284 h 6445874"/>
              <a:gd name="connsiteX470" fmla="*/ 8690952 w 8970309"/>
              <a:gd name="connsiteY470" fmla="*/ 1100007 h 6445874"/>
              <a:gd name="connsiteX471" fmla="*/ 8697002 w 8970309"/>
              <a:gd name="connsiteY471" fmla="*/ 1114448 h 6445874"/>
              <a:gd name="connsiteX472" fmla="*/ 8712541 w 8970309"/>
              <a:gd name="connsiteY472" fmla="*/ 1118308 h 6445874"/>
              <a:gd name="connsiteX473" fmla="*/ 8721472 w 8970309"/>
              <a:gd name="connsiteY473" fmla="*/ 1114703 h 6445874"/>
              <a:gd name="connsiteX474" fmla="*/ 8782208 w 8970309"/>
              <a:gd name="connsiteY474" fmla="*/ 1111802 h 6445874"/>
              <a:gd name="connsiteX475" fmla="*/ 8844933 w 8970309"/>
              <a:gd name="connsiteY475" fmla="*/ 1102019 h 6445874"/>
              <a:gd name="connsiteX476" fmla="*/ 8850173 w 8970309"/>
              <a:gd name="connsiteY476" fmla="*/ 1100869 h 6445874"/>
              <a:gd name="connsiteX477" fmla="*/ 8840982 w 8970309"/>
              <a:gd name="connsiteY477" fmla="*/ 1111627 h 6445874"/>
              <a:gd name="connsiteX478" fmla="*/ 8853779 w 8970309"/>
              <a:gd name="connsiteY478" fmla="*/ 1124581 h 6445874"/>
              <a:gd name="connsiteX479" fmla="*/ 8885108 w 8970309"/>
              <a:gd name="connsiteY479" fmla="*/ 1143278 h 6445874"/>
              <a:gd name="connsiteX480" fmla="*/ 8773436 w 8970309"/>
              <a:gd name="connsiteY480" fmla="*/ 1174302 h 6445874"/>
              <a:gd name="connsiteX481" fmla="*/ 8691753 w 8970309"/>
              <a:gd name="connsiteY481" fmla="*/ 1180101 h 6445874"/>
              <a:gd name="connsiteX482" fmla="*/ 8688838 w 8970309"/>
              <a:gd name="connsiteY482" fmla="*/ 1182138 h 6445874"/>
              <a:gd name="connsiteX483" fmla="*/ 8652596 w 8970309"/>
              <a:gd name="connsiteY483" fmla="*/ 1213866 h 6445874"/>
              <a:gd name="connsiteX484" fmla="*/ 8622686 w 8970309"/>
              <a:gd name="connsiteY484" fmla="*/ 1209129 h 6445874"/>
              <a:gd name="connsiteX485" fmla="*/ 8617047 w 8970309"/>
              <a:gd name="connsiteY485" fmla="*/ 1219477 h 6445874"/>
              <a:gd name="connsiteX486" fmla="*/ 8664559 w 8970309"/>
              <a:gd name="connsiteY486" fmla="*/ 1248230 h 6445874"/>
              <a:gd name="connsiteX487" fmla="*/ 8713798 w 8970309"/>
              <a:gd name="connsiteY487" fmla="*/ 1252279 h 6445874"/>
              <a:gd name="connsiteX488" fmla="*/ 8672150 w 8970309"/>
              <a:gd name="connsiteY488" fmla="*/ 1285649 h 6445874"/>
              <a:gd name="connsiteX489" fmla="*/ 8704936 w 8970309"/>
              <a:gd name="connsiteY489" fmla="*/ 1303328 h 6445874"/>
              <a:gd name="connsiteX490" fmla="*/ 8731702 w 8970309"/>
              <a:gd name="connsiteY490" fmla="*/ 1318806 h 6445874"/>
              <a:gd name="connsiteX491" fmla="*/ 8734640 w 8970309"/>
              <a:gd name="connsiteY491" fmla="*/ 1327701 h 6445874"/>
              <a:gd name="connsiteX492" fmla="*/ 8726677 w 8970309"/>
              <a:gd name="connsiteY492" fmla="*/ 1332996 h 6445874"/>
              <a:gd name="connsiteX493" fmla="*/ 8667890 w 8970309"/>
              <a:gd name="connsiteY493" fmla="*/ 1324938 h 6445874"/>
              <a:gd name="connsiteX494" fmla="*/ 8610599 w 8970309"/>
              <a:gd name="connsiteY494" fmla="*/ 1300881 h 6445874"/>
              <a:gd name="connsiteX495" fmla="*/ 8631114 w 8970309"/>
              <a:gd name="connsiteY495" fmla="*/ 1322861 h 6445874"/>
              <a:gd name="connsiteX496" fmla="*/ 8634180 w 8970309"/>
              <a:gd name="connsiteY496" fmla="*/ 1342079 h 6445874"/>
              <a:gd name="connsiteX497" fmla="*/ 8607988 w 8970309"/>
              <a:gd name="connsiteY497" fmla="*/ 1345425 h 6445874"/>
              <a:gd name="connsiteX498" fmla="*/ 8579190 w 8970309"/>
              <a:gd name="connsiteY498" fmla="*/ 1312142 h 6445874"/>
              <a:gd name="connsiteX499" fmla="*/ 8573171 w 8970309"/>
              <a:gd name="connsiteY499" fmla="*/ 1309939 h 6445874"/>
              <a:gd name="connsiteX500" fmla="*/ 8565062 w 8970309"/>
              <a:gd name="connsiteY500" fmla="*/ 1313196 h 6445874"/>
              <a:gd name="connsiteX501" fmla="*/ 8560471 w 8970309"/>
              <a:gd name="connsiteY501" fmla="*/ 1316315 h 6445874"/>
              <a:gd name="connsiteX502" fmla="*/ 8475483 w 8970309"/>
              <a:gd name="connsiteY502" fmla="*/ 1374345 h 6445874"/>
              <a:gd name="connsiteX503" fmla="*/ 8444133 w 8970309"/>
              <a:gd name="connsiteY503" fmla="*/ 1405876 h 6445874"/>
              <a:gd name="connsiteX504" fmla="*/ 8439497 w 8970309"/>
              <a:gd name="connsiteY504" fmla="*/ 1409769 h 6445874"/>
              <a:gd name="connsiteX505" fmla="*/ 8384548 w 8970309"/>
              <a:gd name="connsiteY505" fmla="*/ 1448105 h 6445874"/>
              <a:gd name="connsiteX506" fmla="*/ 8358506 w 8970309"/>
              <a:gd name="connsiteY506" fmla="*/ 1467372 h 6445874"/>
              <a:gd name="connsiteX507" fmla="*/ 8356822 w 8970309"/>
              <a:gd name="connsiteY507" fmla="*/ 1488304 h 6445874"/>
              <a:gd name="connsiteX508" fmla="*/ 8372693 w 8970309"/>
              <a:gd name="connsiteY508" fmla="*/ 1487988 h 6445874"/>
              <a:gd name="connsiteX509" fmla="*/ 8436999 w 8970309"/>
              <a:gd name="connsiteY509" fmla="*/ 1458711 h 6445874"/>
              <a:gd name="connsiteX510" fmla="*/ 8483831 w 8970309"/>
              <a:gd name="connsiteY510" fmla="*/ 1467528 h 6445874"/>
              <a:gd name="connsiteX511" fmla="*/ 8480825 w 8970309"/>
              <a:gd name="connsiteY511" fmla="*/ 1486969 h 6445874"/>
              <a:gd name="connsiteX512" fmla="*/ 8490742 w 8970309"/>
              <a:gd name="connsiteY512" fmla="*/ 1489051 h 6445874"/>
              <a:gd name="connsiteX513" fmla="*/ 8537912 w 8970309"/>
              <a:gd name="connsiteY513" fmla="*/ 1493680 h 6445874"/>
              <a:gd name="connsiteX514" fmla="*/ 8545412 w 8970309"/>
              <a:gd name="connsiteY514" fmla="*/ 1489984 h 6445874"/>
              <a:gd name="connsiteX515" fmla="*/ 8557549 w 8970309"/>
              <a:gd name="connsiteY515" fmla="*/ 1482397 h 6445874"/>
              <a:gd name="connsiteX516" fmla="*/ 8572074 w 8970309"/>
              <a:gd name="connsiteY516" fmla="*/ 1498825 h 6445874"/>
              <a:gd name="connsiteX517" fmla="*/ 8597273 w 8970309"/>
              <a:gd name="connsiteY517" fmla="*/ 1525807 h 6445874"/>
              <a:gd name="connsiteX518" fmla="*/ 8568985 w 8970309"/>
              <a:gd name="connsiteY518" fmla="*/ 1572984 h 6445874"/>
              <a:gd name="connsiteX519" fmla="*/ 8521060 w 8970309"/>
              <a:gd name="connsiteY519" fmla="*/ 1631446 h 6445874"/>
              <a:gd name="connsiteX520" fmla="*/ 8495777 w 8970309"/>
              <a:gd name="connsiteY520" fmla="*/ 1659184 h 6445874"/>
              <a:gd name="connsiteX521" fmla="*/ 8465437 w 8970309"/>
              <a:gd name="connsiteY521" fmla="*/ 1678156 h 6445874"/>
              <a:gd name="connsiteX522" fmla="*/ 8411472 w 8970309"/>
              <a:gd name="connsiteY522" fmla="*/ 1722172 h 6445874"/>
              <a:gd name="connsiteX523" fmla="*/ 8390850 w 8970309"/>
              <a:gd name="connsiteY523" fmla="*/ 1727778 h 6445874"/>
              <a:gd name="connsiteX524" fmla="*/ 8355791 w 8970309"/>
              <a:gd name="connsiteY524" fmla="*/ 1733798 h 6445874"/>
              <a:gd name="connsiteX525" fmla="*/ 8308091 w 8970309"/>
              <a:gd name="connsiteY525" fmla="*/ 1789468 h 6445874"/>
              <a:gd name="connsiteX526" fmla="*/ 8306545 w 8970309"/>
              <a:gd name="connsiteY526" fmla="*/ 1790765 h 6445874"/>
              <a:gd name="connsiteX527" fmla="*/ 8289437 w 8970309"/>
              <a:gd name="connsiteY527" fmla="*/ 1806434 h 6445874"/>
              <a:gd name="connsiteX528" fmla="*/ 8271458 w 8970309"/>
              <a:gd name="connsiteY528" fmla="*/ 1815026 h 6445874"/>
              <a:gd name="connsiteX529" fmla="*/ 8260081 w 8970309"/>
              <a:gd name="connsiteY529" fmla="*/ 1831085 h 6445874"/>
              <a:gd name="connsiteX530" fmla="*/ 8232157 w 8970309"/>
              <a:gd name="connsiteY530" fmla="*/ 1855836 h 6445874"/>
              <a:gd name="connsiteX531" fmla="*/ 8210639 w 8970309"/>
              <a:gd name="connsiteY531" fmla="*/ 1872606 h 6445874"/>
              <a:gd name="connsiteX532" fmla="*/ 8201229 w 8970309"/>
              <a:gd name="connsiteY532" fmla="*/ 1874640 h 6445874"/>
              <a:gd name="connsiteX533" fmla="*/ 8192021 w 8970309"/>
              <a:gd name="connsiteY533" fmla="*/ 1883059 h 6445874"/>
              <a:gd name="connsiteX534" fmla="*/ 8176785 w 8970309"/>
              <a:gd name="connsiteY534" fmla="*/ 1895400 h 6445874"/>
              <a:gd name="connsiteX535" fmla="*/ 8178848 w 8970309"/>
              <a:gd name="connsiteY535" fmla="*/ 1940038 h 6445874"/>
              <a:gd name="connsiteX536" fmla="*/ 8150623 w 8970309"/>
              <a:gd name="connsiteY536" fmla="*/ 1991528 h 6445874"/>
              <a:gd name="connsiteX537" fmla="*/ 8082218 w 8970309"/>
              <a:gd name="connsiteY537" fmla="*/ 2133728 h 6445874"/>
              <a:gd name="connsiteX538" fmla="*/ 8011821 w 8970309"/>
              <a:gd name="connsiteY538" fmla="*/ 2213405 h 6445874"/>
              <a:gd name="connsiteX539" fmla="*/ 7896676 w 8970309"/>
              <a:gd name="connsiteY539" fmla="*/ 2319434 h 6445874"/>
              <a:gd name="connsiteX540" fmla="*/ 7882190 w 8970309"/>
              <a:gd name="connsiteY540" fmla="*/ 2333456 h 6445874"/>
              <a:gd name="connsiteX541" fmla="*/ 7810132 w 8970309"/>
              <a:gd name="connsiteY541" fmla="*/ 2400493 h 6445874"/>
              <a:gd name="connsiteX542" fmla="*/ 7725455 w 8970309"/>
              <a:gd name="connsiteY542" fmla="*/ 2466174 h 6445874"/>
              <a:gd name="connsiteX543" fmla="*/ 7720432 w 8970309"/>
              <a:gd name="connsiteY543" fmla="*/ 2481213 h 6445874"/>
              <a:gd name="connsiteX544" fmla="*/ 7693328 w 8970309"/>
              <a:gd name="connsiteY544" fmla="*/ 2493881 h 6445874"/>
              <a:gd name="connsiteX545" fmla="*/ 7652317 w 8970309"/>
              <a:gd name="connsiteY545" fmla="*/ 2489478 h 6445874"/>
              <a:gd name="connsiteX546" fmla="*/ 7578971 w 8970309"/>
              <a:gd name="connsiteY546" fmla="*/ 2540799 h 6445874"/>
              <a:gd name="connsiteX547" fmla="*/ 7566520 w 8970309"/>
              <a:gd name="connsiteY547" fmla="*/ 2564386 h 6445874"/>
              <a:gd name="connsiteX548" fmla="*/ 7532897 w 8970309"/>
              <a:gd name="connsiteY548" fmla="*/ 2604393 h 6445874"/>
              <a:gd name="connsiteX549" fmla="*/ 7487778 w 8970309"/>
              <a:gd name="connsiteY549" fmla="*/ 2633821 h 6445874"/>
              <a:gd name="connsiteX550" fmla="*/ 7481055 w 8970309"/>
              <a:gd name="connsiteY550" fmla="*/ 2689178 h 6445874"/>
              <a:gd name="connsiteX551" fmla="*/ 7468602 w 8970309"/>
              <a:gd name="connsiteY551" fmla="*/ 2712764 h 6445874"/>
              <a:gd name="connsiteX552" fmla="*/ 7411777 w 8970309"/>
              <a:gd name="connsiteY552" fmla="*/ 2759628 h 6445874"/>
              <a:gd name="connsiteX553" fmla="*/ 7407099 w 8970309"/>
              <a:gd name="connsiteY553" fmla="*/ 2765259 h 6445874"/>
              <a:gd name="connsiteX554" fmla="*/ 7386541 w 8970309"/>
              <a:gd name="connsiteY554" fmla="*/ 2756918 h 6445874"/>
              <a:gd name="connsiteX555" fmla="*/ 7345962 w 8970309"/>
              <a:gd name="connsiteY555" fmla="*/ 2722841 h 6445874"/>
              <a:gd name="connsiteX556" fmla="*/ 7371331 w 8970309"/>
              <a:gd name="connsiteY556" fmla="*/ 2756597 h 6445874"/>
              <a:gd name="connsiteX557" fmla="*/ 7359465 w 8970309"/>
              <a:gd name="connsiteY557" fmla="*/ 2755196 h 6445874"/>
              <a:gd name="connsiteX558" fmla="*/ 7351018 w 8970309"/>
              <a:gd name="connsiteY558" fmla="*/ 2779724 h 6445874"/>
              <a:gd name="connsiteX559" fmla="*/ 7329185 w 8970309"/>
              <a:gd name="connsiteY559" fmla="*/ 2819293 h 6445874"/>
              <a:gd name="connsiteX560" fmla="*/ 7317537 w 8970309"/>
              <a:gd name="connsiteY560" fmla="*/ 2820938 h 6445874"/>
              <a:gd name="connsiteX561" fmla="*/ 7256563 w 8970309"/>
              <a:gd name="connsiteY561" fmla="*/ 2834443 h 6445874"/>
              <a:gd name="connsiteX562" fmla="*/ 7222669 w 8970309"/>
              <a:gd name="connsiteY562" fmla="*/ 2854408 h 6445874"/>
              <a:gd name="connsiteX563" fmla="*/ 7204813 w 8970309"/>
              <a:gd name="connsiteY563" fmla="*/ 2877968 h 6445874"/>
              <a:gd name="connsiteX564" fmla="*/ 7197072 w 8970309"/>
              <a:gd name="connsiteY564" fmla="*/ 2894285 h 6445874"/>
              <a:gd name="connsiteX565" fmla="*/ 7178661 w 8970309"/>
              <a:gd name="connsiteY565" fmla="*/ 2881617 h 6445874"/>
              <a:gd name="connsiteX566" fmla="*/ 7175092 w 8970309"/>
              <a:gd name="connsiteY566" fmla="*/ 2856166 h 6445874"/>
              <a:gd name="connsiteX567" fmla="*/ 7117774 w 8970309"/>
              <a:gd name="connsiteY567" fmla="*/ 2839046 h 6445874"/>
              <a:gd name="connsiteX568" fmla="*/ 7103593 w 8970309"/>
              <a:gd name="connsiteY568" fmla="*/ 2855665 h 6445874"/>
              <a:gd name="connsiteX569" fmla="*/ 7086646 w 8970309"/>
              <a:gd name="connsiteY569" fmla="*/ 2865648 h 6445874"/>
              <a:gd name="connsiteX570" fmla="*/ 7006640 w 8970309"/>
              <a:gd name="connsiteY570" fmla="*/ 2910019 h 6445874"/>
              <a:gd name="connsiteX571" fmla="*/ 7006516 w 8970309"/>
              <a:gd name="connsiteY571" fmla="*/ 2918726 h 6445874"/>
              <a:gd name="connsiteX572" fmla="*/ 7022820 w 8970309"/>
              <a:gd name="connsiteY572" fmla="*/ 2928594 h 6445874"/>
              <a:gd name="connsiteX573" fmla="*/ 7026495 w 8970309"/>
              <a:gd name="connsiteY573" fmla="*/ 2921651 h 6445874"/>
              <a:gd name="connsiteX574" fmla="*/ 7060513 w 8970309"/>
              <a:gd name="connsiteY574" fmla="*/ 2892981 h 6445874"/>
              <a:gd name="connsiteX575" fmla="*/ 7102329 w 8970309"/>
              <a:gd name="connsiteY575" fmla="*/ 2919048 h 6445874"/>
              <a:gd name="connsiteX576" fmla="*/ 7092875 w 8970309"/>
              <a:gd name="connsiteY576" fmla="*/ 2930127 h 6445874"/>
              <a:gd name="connsiteX577" fmla="*/ 7070024 w 8970309"/>
              <a:gd name="connsiteY577" fmla="*/ 2952956 h 6445874"/>
              <a:gd name="connsiteX578" fmla="*/ 7022484 w 8970309"/>
              <a:gd name="connsiteY578" fmla="*/ 3002082 h 6445874"/>
              <a:gd name="connsiteX579" fmla="*/ 6993710 w 8970309"/>
              <a:gd name="connsiteY579" fmla="*/ 3014072 h 6445874"/>
              <a:gd name="connsiteX580" fmla="*/ 6955999 w 8970309"/>
              <a:gd name="connsiteY580" fmla="*/ 3025998 h 6445874"/>
              <a:gd name="connsiteX581" fmla="*/ 6933665 w 8970309"/>
              <a:gd name="connsiteY581" fmla="*/ 3037684 h 6445874"/>
              <a:gd name="connsiteX582" fmla="*/ 6915149 w 8970309"/>
              <a:gd name="connsiteY582" fmla="*/ 3057407 h 6445874"/>
              <a:gd name="connsiteX583" fmla="*/ 6886748 w 8970309"/>
              <a:gd name="connsiteY583" fmla="*/ 3043277 h 6445874"/>
              <a:gd name="connsiteX584" fmla="*/ 6858549 w 8970309"/>
              <a:gd name="connsiteY584" fmla="*/ 3115179 h 6445874"/>
              <a:gd name="connsiteX585" fmla="*/ 6855906 w 8970309"/>
              <a:gd name="connsiteY585" fmla="*/ 3099835 h 6445874"/>
              <a:gd name="connsiteX586" fmla="*/ 6813574 w 8970309"/>
              <a:gd name="connsiteY586" fmla="*/ 3084910 h 6445874"/>
              <a:gd name="connsiteX587" fmla="*/ 6767336 w 8970309"/>
              <a:gd name="connsiteY587" fmla="*/ 3118024 h 6445874"/>
              <a:gd name="connsiteX588" fmla="*/ 6679427 w 8970309"/>
              <a:gd name="connsiteY588" fmla="*/ 3140048 h 6445874"/>
              <a:gd name="connsiteX589" fmla="*/ 6656843 w 8970309"/>
              <a:gd name="connsiteY589" fmla="*/ 3169149 h 6445874"/>
              <a:gd name="connsiteX590" fmla="*/ 6638346 w 8970309"/>
              <a:gd name="connsiteY590" fmla="*/ 3212556 h 6445874"/>
              <a:gd name="connsiteX591" fmla="*/ 6600118 w 8970309"/>
              <a:gd name="connsiteY591" fmla="*/ 3235625 h 6445874"/>
              <a:gd name="connsiteX592" fmla="*/ 6573966 w 8970309"/>
              <a:gd name="connsiteY592" fmla="*/ 3239274 h 6445874"/>
              <a:gd name="connsiteX593" fmla="*/ 6569529 w 8970309"/>
              <a:gd name="connsiteY593" fmla="*/ 3237066 h 6445874"/>
              <a:gd name="connsiteX594" fmla="*/ 6567138 w 8970309"/>
              <a:gd name="connsiteY594" fmla="*/ 3239524 h 6445874"/>
              <a:gd name="connsiteX595" fmla="*/ 6570687 w 8970309"/>
              <a:gd name="connsiteY595" fmla="*/ 3238235 h 6445874"/>
              <a:gd name="connsiteX596" fmla="*/ 6389173 w 8970309"/>
              <a:gd name="connsiteY596" fmla="*/ 3430222 h 6445874"/>
              <a:gd name="connsiteX597" fmla="*/ 6232030 w 8970309"/>
              <a:gd name="connsiteY597" fmla="*/ 3583441 h 6445874"/>
              <a:gd name="connsiteX598" fmla="*/ 6032105 w 8970309"/>
              <a:gd name="connsiteY598" fmla="*/ 3794153 h 6445874"/>
              <a:gd name="connsiteX599" fmla="*/ 5920512 w 8970309"/>
              <a:gd name="connsiteY599" fmla="*/ 3923299 h 6445874"/>
              <a:gd name="connsiteX600" fmla="*/ 5767824 w 8970309"/>
              <a:gd name="connsiteY600" fmla="*/ 3994052 h 6445874"/>
              <a:gd name="connsiteX601" fmla="*/ 5760108 w 8970309"/>
              <a:gd name="connsiteY601" fmla="*/ 4044453 h 6445874"/>
              <a:gd name="connsiteX602" fmla="*/ 5704148 w 8970309"/>
              <a:gd name="connsiteY602" fmla="*/ 4101726 h 6445874"/>
              <a:gd name="connsiteX603" fmla="*/ 5627067 w 8970309"/>
              <a:gd name="connsiteY603" fmla="*/ 4115879 h 6445874"/>
              <a:gd name="connsiteX604" fmla="*/ 5625429 w 8970309"/>
              <a:gd name="connsiteY604" fmla="*/ 4134971 h 6445874"/>
              <a:gd name="connsiteX605" fmla="*/ 5574891 w 8970309"/>
              <a:gd name="connsiteY605" fmla="*/ 4108940 h 6445874"/>
              <a:gd name="connsiteX606" fmla="*/ 5571878 w 8970309"/>
              <a:gd name="connsiteY606" fmla="*/ 4076197 h 6445874"/>
              <a:gd name="connsiteX607" fmla="*/ 5549841 w 8970309"/>
              <a:gd name="connsiteY607" fmla="*/ 4052011 h 6445874"/>
              <a:gd name="connsiteX608" fmla="*/ 5515350 w 8970309"/>
              <a:gd name="connsiteY608" fmla="*/ 4073027 h 6445874"/>
              <a:gd name="connsiteX609" fmla="*/ 5501718 w 8970309"/>
              <a:gd name="connsiteY609" fmla="*/ 4067207 h 6445874"/>
              <a:gd name="connsiteX610" fmla="*/ 5497036 w 8970309"/>
              <a:gd name="connsiteY610" fmla="*/ 4062712 h 6445874"/>
              <a:gd name="connsiteX611" fmla="*/ 5495903 w 8970309"/>
              <a:gd name="connsiteY611" fmla="*/ 4063744 h 6445874"/>
              <a:gd name="connsiteX612" fmla="*/ 5457145 w 8970309"/>
              <a:gd name="connsiteY612" fmla="*/ 4080078 h 6445874"/>
              <a:gd name="connsiteX613" fmla="*/ 5171696 w 8970309"/>
              <a:gd name="connsiteY613" fmla="*/ 4379233 h 6445874"/>
              <a:gd name="connsiteX614" fmla="*/ 5152869 w 8970309"/>
              <a:gd name="connsiteY614" fmla="*/ 4369014 h 6445874"/>
              <a:gd name="connsiteX615" fmla="*/ 5092406 w 8970309"/>
              <a:gd name="connsiteY615" fmla="*/ 4421345 h 6445874"/>
              <a:gd name="connsiteX616" fmla="*/ 5105912 w 8970309"/>
              <a:gd name="connsiteY616" fmla="*/ 4436168 h 6445874"/>
              <a:gd name="connsiteX617" fmla="*/ 5080525 w 8970309"/>
              <a:gd name="connsiteY617" fmla="*/ 4448406 h 6445874"/>
              <a:gd name="connsiteX618" fmla="*/ 5081531 w 8970309"/>
              <a:gd name="connsiteY618" fmla="*/ 4471795 h 6445874"/>
              <a:gd name="connsiteX619" fmla="*/ 5053143 w 8970309"/>
              <a:gd name="connsiteY619" fmla="*/ 4523201 h 6445874"/>
              <a:gd name="connsiteX620" fmla="*/ 4984285 w 8970309"/>
              <a:gd name="connsiteY620" fmla="*/ 4665198 h 6445874"/>
              <a:gd name="connsiteX621" fmla="*/ 4913635 w 8970309"/>
              <a:gd name="connsiteY621" fmla="*/ 4744662 h 6445874"/>
              <a:gd name="connsiteX622" fmla="*/ 4798156 w 8970309"/>
              <a:gd name="connsiteY622" fmla="*/ 4850344 h 6445874"/>
              <a:gd name="connsiteX623" fmla="*/ 4783626 w 8970309"/>
              <a:gd name="connsiteY623" fmla="*/ 4864323 h 6445874"/>
              <a:gd name="connsiteX624" fmla="*/ 4711356 w 8970309"/>
              <a:gd name="connsiteY624" fmla="*/ 4931143 h 6445874"/>
              <a:gd name="connsiteX625" fmla="*/ 4626473 w 8970309"/>
              <a:gd name="connsiteY625" fmla="*/ 4996569 h 6445874"/>
              <a:gd name="connsiteX626" fmla="*/ 4621401 w 8970309"/>
              <a:gd name="connsiteY626" fmla="*/ 5011593 h 6445874"/>
              <a:gd name="connsiteX627" fmla="*/ 4594258 w 8970309"/>
              <a:gd name="connsiteY627" fmla="*/ 5024179 h 6445874"/>
              <a:gd name="connsiteX628" fmla="*/ 4553262 w 8970309"/>
              <a:gd name="connsiteY628" fmla="*/ 5019653 h 6445874"/>
              <a:gd name="connsiteX629" fmla="*/ 4479754 w 8970309"/>
              <a:gd name="connsiteY629" fmla="*/ 5070753 h 6445874"/>
              <a:gd name="connsiteX630" fmla="*/ 4467227 w 8970309"/>
              <a:gd name="connsiteY630" fmla="*/ 5094302 h 6445874"/>
              <a:gd name="connsiteX631" fmla="*/ 4433479 w 8970309"/>
              <a:gd name="connsiteY631" fmla="*/ 5134209 h 6445874"/>
              <a:gd name="connsiteX632" fmla="*/ 4388267 w 8970309"/>
              <a:gd name="connsiteY632" fmla="*/ 5163500 h 6445874"/>
              <a:gd name="connsiteX633" fmla="*/ 4381367 w 8970309"/>
              <a:gd name="connsiteY633" fmla="*/ 5218838 h 6445874"/>
              <a:gd name="connsiteX634" fmla="*/ 4381016 w 8970309"/>
              <a:gd name="connsiteY634" fmla="*/ 5231265 h 6445874"/>
              <a:gd name="connsiteX635" fmla="*/ 4370694 w 8970309"/>
              <a:gd name="connsiteY635" fmla="*/ 5240693 h 6445874"/>
              <a:gd name="connsiteX636" fmla="*/ 4374647 w 8970309"/>
              <a:gd name="connsiteY636" fmla="*/ 5238175 h 6445874"/>
              <a:gd name="connsiteX637" fmla="*/ 4408418 w 8970309"/>
              <a:gd name="connsiteY637" fmla="*/ 5223122 h 6445874"/>
              <a:gd name="connsiteX638" fmla="*/ 4575742 w 8970309"/>
              <a:gd name="connsiteY638" fmla="*/ 5104815 h 6445874"/>
              <a:gd name="connsiteX639" fmla="*/ 4394228 w 8970309"/>
              <a:gd name="connsiteY639" fmla="*/ 5296803 h 6445874"/>
              <a:gd name="connsiteX640" fmla="*/ 4237086 w 8970309"/>
              <a:gd name="connsiteY640" fmla="*/ 5450021 h 6445874"/>
              <a:gd name="connsiteX641" fmla="*/ 4037162 w 8970309"/>
              <a:gd name="connsiteY641" fmla="*/ 5660733 h 6445874"/>
              <a:gd name="connsiteX642" fmla="*/ 3925567 w 8970309"/>
              <a:gd name="connsiteY642" fmla="*/ 5789879 h 6445874"/>
              <a:gd name="connsiteX643" fmla="*/ 3772880 w 8970309"/>
              <a:gd name="connsiteY643" fmla="*/ 5860631 h 6445874"/>
              <a:gd name="connsiteX644" fmla="*/ 3765164 w 8970309"/>
              <a:gd name="connsiteY644" fmla="*/ 5911033 h 6445874"/>
              <a:gd name="connsiteX645" fmla="*/ 3709203 w 8970309"/>
              <a:gd name="connsiteY645" fmla="*/ 5968306 h 6445874"/>
              <a:gd name="connsiteX646" fmla="*/ 3632123 w 8970309"/>
              <a:gd name="connsiteY646" fmla="*/ 5982458 h 6445874"/>
              <a:gd name="connsiteX647" fmla="*/ 3630485 w 8970309"/>
              <a:gd name="connsiteY647" fmla="*/ 6001551 h 6445874"/>
              <a:gd name="connsiteX648" fmla="*/ 3579947 w 8970309"/>
              <a:gd name="connsiteY648" fmla="*/ 5975519 h 6445874"/>
              <a:gd name="connsiteX649" fmla="*/ 3576934 w 8970309"/>
              <a:gd name="connsiteY649" fmla="*/ 5942777 h 6445874"/>
              <a:gd name="connsiteX650" fmla="*/ 3554897 w 8970309"/>
              <a:gd name="connsiteY650" fmla="*/ 5918591 h 6445874"/>
              <a:gd name="connsiteX651" fmla="*/ 3520405 w 8970309"/>
              <a:gd name="connsiteY651" fmla="*/ 5939606 h 6445874"/>
              <a:gd name="connsiteX652" fmla="*/ 3497313 w 8970309"/>
              <a:gd name="connsiteY652" fmla="*/ 5924707 h 6445874"/>
              <a:gd name="connsiteX653" fmla="*/ 3495020 w 8970309"/>
              <a:gd name="connsiteY653" fmla="*/ 5891806 h 6445874"/>
              <a:gd name="connsiteX654" fmla="*/ 3474705 w 8970309"/>
              <a:gd name="connsiteY654" fmla="*/ 5909389 h 6445874"/>
              <a:gd name="connsiteX655" fmla="*/ 3456511 w 8970309"/>
              <a:gd name="connsiteY655" fmla="*/ 5933217 h 6445874"/>
              <a:gd name="connsiteX656" fmla="*/ 3453091 w 8970309"/>
              <a:gd name="connsiteY656" fmla="*/ 5945589 h 6445874"/>
              <a:gd name="connsiteX657" fmla="*/ 3453127 w 8970309"/>
              <a:gd name="connsiteY657" fmla="*/ 5944297 h 6445874"/>
              <a:gd name="connsiteX658" fmla="*/ 3456870 w 8970309"/>
              <a:gd name="connsiteY658" fmla="*/ 5848893 h 6445874"/>
              <a:gd name="connsiteX659" fmla="*/ 3458250 w 8970309"/>
              <a:gd name="connsiteY659" fmla="*/ 5842369 h 6445874"/>
              <a:gd name="connsiteX660" fmla="*/ 3437643 w 8970309"/>
              <a:gd name="connsiteY660" fmla="*/ 5839512 h 6445874"/>
              <a:gd name="connsiteX661" fmla="*/ 3396460 w 8970309"/>
              <a:gd name="connsiteY661" fmla="*/ 5858642 h 6445874"/>
              <a:gd name="connsiteX662" fmla="*/ 3394822 w 8970309"/>
              <a:gd name="connsiteY662" fmla="*/ 5877736 h 6445874"/>
              <a:gd name="connsiteX663" fmla="*/ 3344284 w 8970309"/>
              <a:gd name="connsiteY663" fmla="*/ 5851704 h 6445874"/>
              <a:gd name="connsiteX664" fmla="*/ 3341270 w 8970309"/>
              <a:gd name="connsiteY664" fmla="*/ 5818961 h 6445874"/>
              <a:gd name="connsiteX665" fmla="*/ 3319234 w 8970309"/>
              <a:gd name="connsiteY665" fmla="*/ 5794776 h 6445874"/>
              <a:gd name="connsiteX666" fmla="*/ 3284743 w 8970309"/>
              <a:gd name="connsiteY666" fmla="*/ 5815791 h 6445874"/>
              <a:gd name="connsiteX667" fmla="*/ 3261650 w 8970309"/>
              <a:gd name="connsiteY667" fmla="*/ 5800892 h 6445874"/>
              <a:gd name="connsiteX668" fmla="*/ 3259358 w 8970309"/>
              <a:gd name="connsiteY668" fmla="*/ 5767990 h 6445874"/>
              <a:gd name="connsiteX669" fmla="*/ 3239042 w 8970309"/>
              <a:gd name="connsiteY669" fmla="*/ 5785573 h 6445874"/>
              <a:gd name="connsiteX670" fmla="*/ 3220850 w 8970309"/>
              <a:gd name="connsiteY670" fmla="*/ 5809401 h 6445874"/>
              <a:gd name="connsiteX671" fmla="*/ 3217430 w 8970309"/>
              <a:gd name="connsiteY671" fmla="*/ 5821774 h 6445874"/>
              <a:gd name="connsiteX672" fmla="*/ 3217468 w 8970309"/>
              <a:gd name="connsiteY672" fmla="*/ 5820481 h 6445874"/>
              <a:gd name="connsiteX673" fmla="*/ 3222983 w 8970309"/>
              <a:gd name="connsiteY673" fmla="*/ 5716675 h 6445874"/>
              <a:gd name="connsiteX674" fmla="*/ 3214577 w 8970309"/>
              <a:gd name="connsiteY674" fmla="*/ 5649528 h 6445874"/>
              <a:gd name="connsiteX675" fmla="*/ 3151339 w 8970309"/>
              <a:gd name="connsiteY675" fmla="*/ 5669375 h 6445874"/>
              <a:gd name="connsiteX676" fmla="*/ 3171985 w 8970309"/>
              <a:gd name="connsiteY676" fmla="*/ 5711975 h 6445874"/>
              <a:gd name="connsiteX677" fmla="*/ 3167150 w 8970309"/>
              <a:gd name="connsiteY677" fmla="*/ 5716161 h 6445874"/>
              <a:gd name="connsiteX678" fmla="*/ 3162885 w 8970309"/>
              <a:gd name="connsiteY678" fmla="*/ 5711480 h 6445874"/>
              <a:gd name="connsiteX679" fmla="*/ 3137543 w 8970309"/>
              <a:gd name="connsiteY679" fmla="*/ 5697866 h 6445874"/>
              <a:gd name="connsiteX680" fmla="*/ 3117329 w 8970309"/>
              <a:gd name="connsiteY680" fmla="*/ 5678747 h 6445874"/>
              <a:gd name="connsiteX681" fmla="*/ 3107770 w 8970309"/>
              <a:gd name="connsiteY681" fmla="*/ 5689912 h 6445874"/>
              <a:gd name="connsiteX682" fmla="*/ 3100822 w 8970309"/>
              <a:gd name="connsiteY682" fmla="*/ 5725978 h 6445874"/>
              <a:gd name="connsiteX683" fmla="*/ 3102446 w 8970309"/>
              <a:gd name="connsiteY683" fmla="*/ 5777135 h 6445874"/>
              <a:gd name="connsiteX684" fmla="*/ 3067716 w 8970309"/>
              <a:gd name="connsiteY684" fmla="*/ 5797890 h 6445874"/>
              <a:gd name="connsiteX685" fmla="*/ 3075902 w 8970309"/>
              <a:gd name="connsiteY685" fmla="*/ 5817319 h 6445874"/>
              <a:gd name="connsiteX686" fmla="*/ 2987509 w 8970309"/>
              <a:gd name="connsiteY686" fmla="*/ 5858936 h 6445874"/>
              <a:gd name="connsiteX687" fmla="*/ 2924290 w 8970309"/>
              <a:gd name="connsiteY687" fmla="*/ 5739225 h 6445874"/>
              <a:gd name="connsiteX688" fmla="*/ 2931768 w 8970309"/>
              <a:gd name="connsiteY688" fmla="*/ 5688563 h 6445874"/>
              <a:gd name="connsiteX689" fmla="*/ 2918499 w 8970309"/>
              <a:gd name="connsiteY689" fmla="*/ 5674000 h 6445874"/>
              <a:gd name="connsiteX690" fmla="*/ 2911938 w 8970309"/>
              <a:gd name="connsiteY690" fmla="*/ 5676753 h 6445874"/>
              <a:gd name="connsiteX691" fmla="*/ 2911939 w 8970309"/>
              <a:gd name="connsiteY691" fmla="*/ 5676757 h 6445874"/>
              <a:gd name="connsiteX692" fmla="*/ 2911935 w 8970309"/>
              <a:gd name="connsiteY692" fmla="*/ 5676755 h 6445874"/>
              <a:gd name="connsiteX693" fmla="*/ 2876042 w 8970309"/>
              <a:gd name="connsiteY693" fmla="*/ 5691821 h 6445874"/>
              <a:gd name="connsiteX694" fmla="*/ 2759485 w 8970309"/>
              <a:gd name="connsiteY694" fmla="*/ 5776741 h 6445874"/>
              <a:gd name="connsiteX695" fmla="*/ 2636239 w 8970309"/>
              <a:gd name="connsiteY695" fmla="*/ 5621534 h 6445874"/>
              <a:gd name="connsiteX696" fmla="*/ 2599477 w 8970309"/>
              <a:gd name="connsiteY696" fmla="*/ 5598013 h 6445874"/>
              <a:gd name="connsiteX697" fmla="*/ 2599242 w 8970309"/>
              <a:gd name="connsiteY697" fmla="*/ 5596553 h 6445874"/>
              <a:gd name="connsiteX698" fmla="*/ 2580697 w 8970309"/>
              <a:gd name="connsiteY698" fmla="*/ 5609424 h 6445874"/>
              <a:gd name="connsiteX699" fmla="*/ 2523822 w 8970309"/>
              <a:gd name="connsiteY699" fmla="*/ 5652925 h 6445874"/>
              <a:gd name="connsiteX700" fmla="*/ 2479378 w 8970309"/>
              <a:gd name="connsiteY700" fmla="*/ 5610673 h 6445874"/>
              <a:gd name="connsiteX701" fmla="*/ 2474438 w 8970309"/>
              <a:gd name="connsiteY701" fmla="*/ 5635835 h 6445874"/>
              <a:gd name="connsiteX702" fmla="*/ 2490120 w 8970309"/>
              <a:gd name="connsiteY702" fmla="*/ 5708482 h 6445874"/>
              <a:gd name="connsiteX703" fmla="*/ 2523667 w 8970309"/>
              <a:gd name="connsiteY703" fmla="*/ 5747637 h 6445874"/>
              <a:gd name="connsiteX704" fmla="*/ 2509168 w 8970309"/>
              <a:gd name="connsiteY704" fmla="*/ 5784677 h 6445874"/>
              <a:gd name="connsiteX705" fmla="*/ 2527919 w 8970309"/>
              <a:gd name="connsiteY705" fmla="*/ 5795023 h 6445874"/>
              <a:gd name="connsiteX706" fmla="*/ 2483948 w 8970309"/>
              <a:gd name="connsiteY706" fmla="*/ 5880507 h 6445874"/>
              <a:gd name="connsiteX707" fmla="*/ 2358245 w 8970309"/>
              <a:gd name="connsiteY707" fmla="*/ 5824403 h 6445874"/>
              <a:gd name="connsiteX708" fmla="*/ 2332241 w 8970309"/>
              <a:gd name="connsiteY708" fmla="*/ 5780194 h 6445874"/>
              <a:gd name="connsiteX709" fmla="*/ 2313474 w 8970309"/>
              <a:gd name="connsiteY709" fmla="*/ 5776873 h 6445874"/>
              <a:gd name="connsiteX710" fmla="*/ 2317038 w 8970309"/>
              <a:gd name="connsiteY710" fmla="*/ 5781809 h 6445874"/>
              <a:gd name="connsiteX711" fmla="*/ 2332270 w 8970309"/>
              <a:gd name="connsiteY711" fmla="*/ 5812058 h 6445874"/>
              <a:gd name="connsiteX712" fmla="*/ 2308340 w 8970309"/>
              <a:gd name="connsiteY712" fmla="*/ 5796953 h 6445874"/>
              <a:gd name="connsiteX713" fmla="*/ 2303159 w 8970309"/>
              <a:gd name="connsiteY713" fmla="*/ 5793080 h 6445874"/>
              <a:gd name="connsiteX714" fmla="*/ 2290029 w 8970309"/>
              <a:gd name="connsiteY714" fmla="*/ 5816063 h 6445874"/>
              <a:gd name="connsiteX715" fmla="*/ 2250985 w 8970309"/>
              <a:gd name="connsiteY715" fmla="*/ 5952348 h 6445874"/>
              <a:gd name="connsiteX716" fmla="*/ 2055220 w 8970309"/>
              <a:gd name="connsiteY716" fmla="*/ 5904286 h 6445874"/>
              <a:gd name="connsiteX717" fmla="*/ 1995700 w 8970309"/>
              <a:gd name="connsiteY717" fmla="*/ 5893751 h 6445874"/>
              <a:gd name="connsiteX718" fmla="*/ 1992737 w 8970309"/>
              <a:gd name="connsiteY718" fmla="*/ 5873422 h 6445874"/>
              <a:gd name="connsiteX719" fmla="*/ 1978150 w 8970309"/>
              <a:gd name="connsiteY719" fmla="*/ 5877230 h 6445874"/>
              <a:gd name="connsiteX720" fmla="*/ 1967522 w 8970309"/>
              <a:gd name="connsiteY720" fmla="*/ 5862573 h 6445874"/>
              <a:gd name="connsiteX721" fmla="*/ 1951375 w 8970309"/>
              <a:gd name="connsiteY721" fmla="*/ 5979173 h 6445874"/>
              <a:gd name="connsiteX722" fmla="*/ 1887361 w 8970309"/>
              <a:gd name="connsiteY722" fmla="*/ 6027253 h 6445874"/>
              <a:gd name="connsiteX723" fmla="*/ 1877698 w 8970309"/>
              <a:gd name="connsiteY723" fmla="*/ 6112421 h 6445874"/>
              <a:gd name="connsiteX724" fmla="*/ 1871005 w 8970309"/>
              <a:gd name="connsiteY724" fmla="*/ 6111237 h 6445874"/>
              <a:gd name="connsiteX725" fmla="*/ 1869682 w 8970309"/>
              <a:gd name="connsiteY725" fmla="*/ 6118030 h 6445874"/>
              <a:gd name="connsiteX726" fmla="*/ 1815650 w 8970309"/>
              <a:gd name="connsiteY726" fmla="*/ 6114855 h 6445874"/>
              <a:gd name="connsiteX727" fmla="*/ 1818262 w 8970309"/>
              <a:gd name="connsiteY727" fmla="*/ 6135121 h 6445874"/>
              <a:gd name="connsiteX728" fmla="*/ 1891606 w 8970309"/>
              <a:gd name="connsiteY728" fmla="*/ 6181319 h 6445874"/>
              <a:gd name="connsiteX729" fmla="*/ 1865629 w 8970309"/>
              <a:gd name="connsiteY729" fmla="*/ 6209940 h 6445874"/>
              <a:gd name="connsiteX730" fmla="*/ 1933895 w 8970309"/>
              <a:gd name="connsiteY730" fmla="*/ 6235439 h 6445874"/>
              <a:gd name="connsiteX731" fmla="*/ 1885439 w 8970309"/>
              <a:gd name="connsiteY731" fmla="*/ 6246665 h 6445874"/>
              <a:gd name="connsiteX732" fmla="*/ 1855646 w 8970309"/>
              <a:gd name="connsiteY732" fmla="*/ 6261196 h 6445874"/>
              <a:gd name="connsiteX733" fmla="*/ 1815908 w 8970309"/>
              <a:gd name="connsiteY733" fmla="*/ 6293131 h 6445874"/>
              <a:gd name="connsiteX734" fmla="*/ 1781856 w 8970309"/>
              <a:gd name="connsiteY734" fmla="*/ 6288382 h 6445874"/>
              <a:gd name="connsiteX735" fmla="*/ 1742058 w 8970309"/>
              <a:gd name="connsiteY735" fmla="*/ 6281338 h 6445874"/>
              <a:gd name="connsiteX736" fmla="*/ 1692628 w 8970309"/>
              <a:gd name="connsiteY736" fmla="*/ 6351803 h 6445874"/>
              <a:gd name="connsiteX737" fmla="*/ 1684311 w 8970309"/>
              <a:gd name="connsiteY737" fmla="*/ 6310564 h 6445874"/>
              <a:gd name="connsiteX738" fmla="*/ 1683477 w 8970309"/>
              <a:gd name="connsiteY738" fmla="*/ 6300053 h 6445874"/>
              <a:gd name="connsiteX739" fmla="*/ 1684497 w 8970309"/>
              <a:gd name="connsiteY739" fmla="*/ 6291832 h 6445874"/>
              <a:gd name="connsiteX740" fmla="*/ 1682487 w 8970309"/>
              <a:gd name="connsiteY740" fmla="*/ 6288220 h 6445874"/>
              <a:gd name="connsiteX741" fmla="*/ 1681334 w 8970309"/>
              <a:gd name="connsiteY741" fmla="*/ 6276978 h 6445874"/>
              <a:gd name="connsiteX742" fmla="*/ 1680010 w 8970309"/>
              <a:gd name="connsiteY742" fmla="*/ 6283771 h 6445874"/>
              <a:gd name="connsiteX743" fmla="*/ 1682487 w 8970309"/>
              <a:gd name="connsiteY743" fmla="*/ 6288220 h 6445874"/>
              <a:gd name="connsiteX744" fmla="*/ 1682709 w 8970309"/>
              <a:gd name="connsiteY744" fmla="*/ 6290398 h 6445874"/>
              <a:gd name="connsiteX745" fmla="*/ 1683477 w 8970309"/>
              <a:gd name="connsiteY745" fmla="*/ 6300053 h 6445874"/>
              <a:gd name="connsiteX746" fmla="*/ 1682973 w 8970309"/>
              <a:gd name="connsiteY746" fmla="*/ 6304099 h 6445874"/>
              <a:gd name="connsiteX747" fmla="*/ 1643528 w 8970309"/>
              <a:gd name="connsiteY747" fmla="*/ 6297118 h 6445874"/>
              <a:gd name="connsiteX748" fmla="*/ 1633520 w 8970309"/>
              <a:gd name="connsiteY748" fmla="*/ 6275543 h 6445874"/>
              <a:gd name="connsiteX749" fmla="*/ 1649781 w 8970309"/>
              <a:gd name="connsiteY749" fmla="*/ 6265006 h 6445874"/>
              <a:gd name="connsiteX750" fmla="*/ 1602533 w 8970309"/>
              <a:gd name="connsiteY750" fmla="*/ 6241951 h 6445874"/>
              <a:gd name="connsiteX751" fmla="*/ 1641095 w 8970309"/>
              <a:gd name="connsiteY751" fmla="*/ 6236638 h 6445874"/>
              <a:gd name="connsiteX752" fmla="*/ 1573032 w 8970309"/>
              <a:gd name="connsiteY752" fmla="*/ 6165184 h 6445874"/>
              <a:gd name="connsiteX753" fmla="*/ 1431740 w 8970309"/>
              <a:gd name="connsiteY753" fmla="*/ 6153592 h 6445874"/>
              <a:gd name="connsiteX754" fmla="*/ 1461125 w 8970309"/>
              <a:gd name="connsiteY754" fmla="*/ 6071914 h 6445874"/>
              <a:gd name="connsiteX755" fmla="*/ 1418544 w 8970309"/>
              <a:gd name="connsiteY755" fmla="*/ 6030521 h 6445874"/>
              <a:gd name="connsiteX756" fmla="*/ 1366324 w 8970309"/>
              <a:gd name="connsiteY756" fmla="*/ 6068550 h 6445874"/>
              <a:gd name="connsiteX757" fmla="*/ 1358746 w 8970309"/>
              <a:gd name="connsiteY757" fmla="*/ 6107456 h 6445874"/>
              <a:gd name="connsiteX758" fmla="*/ 1352054 w 8970309"/>
              <a:gd name="connsiteY758" fmla="*/ 6106270 h 6445874"/>
              <a:gd name="connsiteX759" fmla="*/ 1332424 w 8970309"/>
              <a:gd name="connsiteY759" fmla="*/ 6029333 h 6445874"/>
              <a:gd name="connsiteX760" fmla="*/ 1314256 w 8970309"/>
              <a:gd name="connsiteY760" fmla="*/ 6019729 h 6445874"/>
              <a:gd name="connsiteX761" fmla="*/ 1238499 w 8970309"/>
              <a:gd name="connsiteY761" fmla="*/ 6092561 h 6445874"/>
              <a:gd name="connsiteX762" fmla="*/ 1202514 w 8970309"/>
              <a:gd name="connsiteY762" fmla="*/ 6099609 h 6445874"/>
              <a:gd name="connsiteX763" fmla="*/ 1140141 w 8970309"/>
              <a:gd name="connsiteY763" fmla="*/ 6174809 h 6445874"/>
              <a:gd name="connsiteX764" fmla="*/ 1017780 w 8970309"/>
              <a:gd name="connsiteY764" fmla="*/ 6133350 h 6445874"/>
              <a:gd name="connsiteX765" fmla="*/ 1024146 w 8970309"/>
              <a:gd name="connsiteY765" fmla="*/ 6207302 h 6445874"/>
              <a:gd name="connsiteX766" fmla="*/ 1044221 w 8970309"/>
              <a:gd name="connsiteY766" fmla="*/ 6210855 h 6445874"/>
              <a:gd name="connsiteX767" fmla="*/ 1066471 w 8970309"/>
              <a:gd name="connsiteY767" fmla="*/ 6201377 h 6445874"/>
              <a:gd name="connsiteX768" fmla="*/ 1062743 w 8970309"/>
              <a:gd name="connsiteY768" fmla="*/ 6220521 h 6445874"/>
              <a:gd name="connsiteX769" fmla="*/ 1026225 w 8970309"/>
              <a:gd name="connsiteY769" fmla="*/ 6267718 h 6445874"/>
              <a:gd name="connsiteX770" fmla="*/ 1008463 w 8970309"/>
              <a:gd name="connsiteY770" fmla="*/ 6377644 h 6445874"/>
              <a:gd name="connsiteX771" fmla="*/ 899872 w 8970309"/>
              <a:gd name="connsiteY771" fmla="*/ 6383339 h 6445874"/>
              <a:gd name="connsiteX772" fmla="*/ 848615 w 8970309"/>
              <a:gd name="connsiteY772" fmla="*/ 6442620 h 6445874"/>
              <a:gd name="connsiteX773" fmla="*/ 723848 w 8970309"/>
              <a:gd name="connsiteY773" fmla="*/ 6413513 h 6445874"/>
              <a:gd name="connsiteX774" fmla="*/ 776911 w 8970309"/>
              <a:gd name="connsiteY774" fmla="*/ 6397351 h 6445874"/>
              <a:gd name="connsiteX775" fmla="*/ 771343 w 8970309"/>
              <a:gd name="connsiteY775" fmla="*/ 6276268 h 6445874"/>
              <a:gd name="connsiteX776" fmla="*/ 810480 w 8970309"/>
              <a:gd name="connsiteY776" fmla="*/ 6247421 h 6445874"/>
              <a:gd name="connsiteX777" fmla="*/ 779002 w 8970309"/>
              <a:gd name="connsiteY777" fmla="*/ 6061066 h 6445874"/>
              <a:gd name="connsiteX778" fmla="*/ 669338 w 8970309"/>
              <a:gd name="connsiteY778" fmla="*/ 5991829 h 6445874"/>
              <a:gd name="connsiteX779" fmla="*/ 661004 w 8970309"/>
              <a:gd name="connsiteY779" fmla="*/ 5963525 h 6445874"/>
              <a:gd name="connsiteX780" fmla="*/ 515544 w 8970309"/>
              <a:gd name="connsiteY780" fmla="*/ 5937781 h 6445874"/>
              <a:gd name="connsiteX781" fmla="*/ 490007 w 8970309"/>
              <a:gd name="connsiteY781" fmla="*/ 5999699 h 6445874"/>
              <a:gd name="connsiteX782" fmla="*/ 477825 w 8970309"/>
              <a:gd name="connsiteY782" fmla="*/ 5991154 h 6445874"/>
              <a:gd name="connsiteX783" fmla="*/ 369645 w 8970309"/>
              <a:gd name="connsiteY783" fmla="*/ 5878741 h 6445874"/>
              <a:gd name="connsiteX784" fmla="*/ 278218 w 8970309"/>
              <a:gd name="connsiteY784" fmla="*/ 5856171 h 6445874"/>
              <a:gd name="connsiteX785" fmla="*/ 208277 w 8970309"/>
              <a:gd name="connsiteY785" fmla="*/ 5863597 h 6445874"/>
              <a:gd name="connsiteX786" fmla="*/ 194806 w 8970309"/>
              <a:gd name="connsiteY786" fmla="*/ 5827994 h 6445874"/>
              <a:gd name="connsiteX787" fmla="*/ 273647 w 8970309"/>
              <a:gd name="connsiteY787" fmla="*/ 5774872 h 6445874"/>
              <a:gd name="connsiteX788" fmla="*/ 347643 w 8970309"/>
              <a:gd name="connsiteY788" fmla="*/ 5675538 h 6445874"/>
              <a:gd name="connsiteX789" fmla="*/ 360676 w 8970309"/>
              <a:gd name="connsiteY789" fmla="*/ 5677844 h 6445874"/>
              <a:gd name="connsiteX790" fmla="*/ 355745 w 8970309"/>
              <a:gd name="connsiteY790" fmla="*/ 5703162 h 6445874"/>
              <a:gd name="connsiteX791" fmla="*/ 362437 w 8970309"/>
              <a:gd name="connsiteY791" fmla="*/ 5704347 h 6445874"/>
              <a:gd name="connsiteX792" fmla="*/ 364963 w 8970309"/>
              <a:gd name="connsiteY792" fmla="*/ 5691379 h 6445874"/>
              <a:gd name="connsiteX793" fmla="*/ 365726 w 8970309"/>
              <a:gd name="connsiteY793" fmla="*/ 5651908 h 6445874"/>
              <a:gd name="connsiteX794" fmla="*/ 336785 w 8970309"/>
              <a:gd name="connsiteY794" fmla="*/ 5660201 h 6445874"/>
              <a:gd name="connsiteX795" fmla="*/ 335144 w 8970309"/>
              <a:gd name="connsiteY795" fmla="*/ 5633081 h 6445874"/>
              <a:gd name="connsiteX796" fmla="*/ 223668 w 8970309"/>
              <a:gd name="connsiteY796" fmla="*/ 5679787 h 6445874"/>
              <a:gd name="connsiteX797" fmla="*/ 150762 w 8970309"/>
              <a:gd name="connsiteY797" fmla="*/ 5666884 h 6445874"/>
              <a:gd name="connsiteX798" fmla="*/ 118771 w 8970309"/>
              <a:gd name="connsiteY798" fmla="*/ 5621616 h 6445874"/>
              <a:gd name="connsiteX799" fmla="*/ 146396 w 8970309"/>
              <a:gd name="connsiteY799" fmla="*/ 5513435 h 6445874"/>
              <a:gd name="connsiteX800" fmla="*/ 186959 w 8970309"/>
              <a:gd name="connsiteY800" fmla="*/ 5481007 h 6445874"/>
              <a:gd name="connsiteX801" fmla="*/ 174581 w 8970309"/>
              <a:gd name="connsiteY801" fmla="*/ 5437932 h 6445874"/>
              <a:gd name="connsiteX802" fmla="*/ 30993 w 8970309"/>
              <a:gd name="connsiteY802" fmla="*/ 5439989 h 6445874"/>
              <a:gd name="connsiteX803" fmla="*/ 8306 w 8970309"/>
              <a:gd name="connsiteY803" fmla="*/ 5416170 h 6445874"/>
              <a:gd name="connsiteX804" fmla="*/ 25193 w 8970309"/>
              <a:gd name="connsiteY804" fmla="*/ 5292035 h 6445874"/>
              <a:gd name="connsiteX805" fmla="*/ 36853 w 8970309"/>
              <a:gd name="connsiteY805" fmla="*/ 5277254 h 6445874"/>
              <a:gd name="connsiteX806" fmla="*/ 195135 w 8970309"/>
              <a:gd name="connsiteY806" fmla="*/ 5229483 h 6445874"/>
              <a:gd name="connsiteX807" fmla="*/ 214498 w 8970309"/>
              <a:gd name="connsiteY807" fmla="*/ 5228018 h 6445874"/>
              <a:gd name="connsiteX808" fmla="*/ 227624 w 8970309"/>
              <a:gd name="connsiteY808" fmla="*/ 5216199 h 6445874"/>
              <a:gd name="connsiteX809" fmla="*/ 211575 w 8970309"/>
              <a:gd name="connsiteY809" fmla="*/ 5215257 h 6445874"/>
              <a:gd name="connsiteX810" fmla="*/ 209712 w 8970309"/>
              <a:gd name="connsiteY810" fmla="*/ 5203449 h 6445874"/>
              <a:gd name="connsiteX811" fmla="*/ 242260 w 8970309"/>
              <a:gd name="connsiteY811" fmla="*/ 5141008 h 6445874"/>
              <a:gd name="connsiteX812" fmla="*/ 297828 w 8970309"/>
              <a:gd name="connsiteY812" fmla="*/ 5056514 h 6445874"/>
              <a:gd name="connsiteX813" fmla="*/ 310386 w 8970309"/>
              <a:gd name="connsiteY813" fmla="*/ 5054001 h 6445874"/>
              <a:gd name="connsiteX814" fmla="*/ 306205 w 8970309"/>
              <a:gd name="connsiteY814" fmla="*/ 5079756 h 6445874"/>
              <a:gd name="connsiteX815" fmla="*/ 312022 w 8970309"/>
              <a:gd name="connsiteY815" fmla="*/ 5090497 h 6445874"/>
              <a:gd name="connsiteX816" fmla="*/ 327485 w 8970309"/>
              <a:gd name="connsiteY816" fmla="*/ 5078403 h 6445874"/>
              <a:gd name="connsiteX817" fmla="*/ 343062 w 8970309"/>
              <a:gd name="connsiteY817" fmla="*/ 5053966 h 6445874"/>
              <a:gd name="connsiteX818" fmla="*/ 356432 w 8970309"/>
              <a:gd name="connsiteY818" fmla="*/ 5039800 h 6445874"/>
              <a:gd name="connsiteX819" fmla="*/ 362249 w 8970309"/>
              <a:gd name="connsiteY819" fmla="*/ 5050541 h 6445874"/>
              <a:gd name="connsiteX820" fmla="*/ 363879 w 8970309"/>
              <a:gd name="connsiteY820" fmla="*/ 5057136 h 6445874"/>
              <a:gd name="connsiteX821" fmla="*/ 372133 w 8970309"/>
              <a:gd name="connsiteY821" fmla="*/ 5047870 h 6445874"/>
              <a:gd name="connsiteX822" fmla="*/ 407468 w 8970309"/>
              <a:gd name="connsiteY822" fmla="*/ 4979865 h 6445874"/>
              <a:gd name="connsiteX823" fmla="*/ 332463 w 8970309"/>
              <a:gd name="connsiteY823" fmla="*/ 4909039 h 6445874"/>
              <a:gd name="connsiteX824" fmla="*/ 334866 w 8970309"/>
              <a:gd name="connsiteY824" fmla="*/ 4909496 h 6445874"/>
              <a:gd name="connsiteX825" fmla="*/ 371626 w 8970309"/>
              <a:gd name="connsiteY825" fmla="*/ 4913456 h 6445874"/>
              <a:gd name="connsiteX826" fmla="*/ 419410 w 8970309"/>
              <a:gd name="connsiteY826" fmla="*/ 4913373 h 6445874"/>
              <a:gd name="connsiteX827" fmla="*/ 430907 w 8970309"/>
              <a:gd name="connsiteY827" fmla="*/ 4902334 h 6445874"/>
              <a:gd name="connsiteX828" fmla="*/ 439971 w 8970309"/>
              <a:gd name="connsiteY828" fmla="*/ 4897512 h 6445874"/>
              <a:gd name="connsiteX829" fmla="*/ 452359 w 8970309"/>
              <a:gd name="connsiteY829" fmla="*/ 4866893 h 6445874"/>
              <a:gd name="connsiteX830" fmla="*/ 439982 w 8970309"/>
              <a:gd name="connsiteY830" fmla="*/ 4852601 h 6445874"/>
              <a:gd name="connsiteX831" fmla="*/ 412085 w 8970309"/>
              <a:gd name="connsiteY831" fmla="*/ 4804031 h 6445874"/>
              <a:gd name="connsiteX832" fmla="*/ 397225 w 8970309"/>
              <a:gd name="connsiteY832" fmla="*/ 4782869 h 6445874"/>
              <a:gd name="connsiteX833" fmla="*/ 320903 w 8970309"/>
              <a:gd name="connsiteY833" fmla="*/ 4825655 h 6445874"/>
              <a:gd name="connsiteX834" fmla="*/ 156685 w 8970309"/>
              <a:gd name="connsiteY834" fmla="*/ 4845640 h 6445874"/>
              <a:gd name="connsiteX835" fmla="*/ 139983 w 8970309"/>
              <a:gd name="connsiteY835" fmla="*/ 4836816 h 6445874"/>
              <a:gd name="connsiteX836" fmla="*/ 73788 w 8970309"/>
              <a:gd name="connsiteY836" fmla="*/ 4730136 h 6445874"/>
              <a:gd name="connsiteX837" fmla="*/ 84787 w 8970309"/>
              <a:gd name="connsiteY837" fmla="*/ 4699240 h 6445874"/>
              <a:gd name="connsiteX838" fmla="*/ 189060 w 8970309"/>
              <a:gd name="connsiteY838" fmla="*/ 4643364 h 6445874"/>
              <a:gd name="connsiteX839" fmla="*/ 209828 w 8970309"/>
              <a:gd name="connsiteY839" fmla="*/ 4643375 h 6445874"/>
              <a:gd name="connsiteX840" fmla="*/ 216036 w 8970309"/>
              <a:gd name="connsiteY840" fmla="*/ 4637426 h 6445874"/>
              <a:gd name="connsiteX841" fmla="*/ 210583 w 8970309"/>
              <a:gd name="connsiteY841" fmla="*/ 4599026 h 6445874"/>
              <a:gd name="connsiteX842" fmla="*/ 160244 w 8970309"/>
              <a:gd name="connsiteY842" fmla="*/ 4585696 h 6445874"/>
              <a:gd name="connsiteX843" fmla="*/ 90757 w 8970309"/>
              <a:gd name="connsiteY843" fmla="*/ 4497917 h 6445874"/>
              <a:gd name="connsiteX844" fmla="*/ 101489 w 8970309"/>
              <a:gd name="connsiteY844" fmla="*/ 4443673 h 6445874"/>
              <a:gd name="connsiteX845" fmla="*/ 162856 w 8970309"/>
              <a:gd name="connsiteY845" fmla="*/ 4402561 h 6445874"/>
              <a:gd name="connsiteX846" fmla="*/ 283855 w 8970309"/>
              <a:gd name="connsiteY846" fmla="*/ 4400426 h 6445874"/>
              <a:gd name="connsiteX847" fmla="*/ 274265 w 8970309"/>
              <a:gd name="connsiteY847" fmla="*/ 4374975 h 6445874"/>
              <a:gd name="connsiteX848" fmla="*/ 304111 w 8970309"/>
              <a:gd name="connsiteY848" fmla="*/ 4370918 h 6445874"/>
              <a:gd name="connsiteX849" fmla="*/ 287272 w 8970309"/>
              <a:gd name="connsiteY849" fmla="*/ 4335144 h 6445874"/>
              <a:gd name="connsiteX850" fmla="*/ 279661 w 8970309"/>
              <a:gd name="connsiteY850" fmla="*/ 4324307 h 6445874"/>
              <a:gd name="connsiteX851" fmla="*/ 274029 w 8970309"/>
              <a:gd name="connsiteY851" fmla="*/ 4328080 h 6445874"/>
              <a:gd name="connsiteX852" fmla="*/ 288888 w 8970309"/>
              <a:gd name="connsiteY852" fmla="*/ 4349241 h 6445874"/>
              <a:gd name="connsiteX853" fmla="*/ 277919 w 8970309"/>
              <a:gd name="connsiteY853" fmla="*/ 4356589 h 6445874"/>
              <a:gd name="connsiteX854" fmla="*/ 169662 w 8970309"/>
              <a:gd name="connsiteY854" fmla="*/ 4295545 h 6445874"/>
              <a:gd name="connsiteX855" fmla="*/ 75871 w 8970309"/>
              <a:gd name="connsiteY855" fmla="*/ 4278692 h 6445874"/>
              <a:gd name="connsiteX856" fmla="*/ 73628 w 8970309"/>
              <a:gd name="connsiteY856" fmla="*/ 4240731 h 6445874"/>
              <a:gd name="connsiteX857" fmla="*/ 140597 w 8970309"/>
              <a:gd name="connsiteY857" fmla="*/ 4219391 h 6445874"/>
              <a:gd name="connsiteX858" fmla="*/ 214941 w 8970309"/>
              <a:gd name="connsiteY858" fmla="*/ 4161995 h 6445874"/>
              <a:gd name="connsiteX859" fmla="*/ 267861 w 8970309"/>
              <a:gd name="connsiteY859" fmla="*/ 4015736 h 6445874"/>
              <a:gd name="connsiteX860" fmla="*/ 275502 w 8970309"/>
              <a:gd name="connsiteY860" fmla="*/ 4003026 h 6445874"/>
              <a:gd name="connsiteX861" fmla="*/ 324165 w 8970309"/>
              <a:gd name="connsiteY861" fmla="*/ 4049355 h 6445874"/>
              <a:gd name="connsiteX862" fmla="*/ 446602 w 8970309"/>
              <a:gd name="connsiteY862" fmla="*/ 3967327 h 6445874"/>
              <a:gd name="connsiteX863" fmla="*/ 442645 w 8970309"/>
              <a:gd name="connsiteY863" fmla="*/ 3938103 h 6445874"/>
              <a:gd name="connsiteX864" fmla="*/ 514579 w 8970309"/>
              <a:gd name="connsiteY864" fmla="*/ 3830713 h 6445874"/>
              <a:gd name="connsiteX865" fmla="*/ 467151 w 8970309"/>
              <a:gd name="connsiteY865" fmla="*/ 3647710 h 6445874"/>
              <a:gd name="connsiteX866" fmla="*/ 419580 w 8970309"/>
              <a:gd name="connsiteY866" fmla="*/ 3637079 h 6445874"/>
              <a:gd name="connsiteX867" fmla="*/ 375159 w 8970309"/>
              <a:gd name="connsiteY867" fmla="*/ 3524160 h 6445874"/>
              <a:gd name="connsiteX868" fmla="*/ 320047 w 8970309"/>
              <a:gd name="connsiteY868" fmla="*/ 3530725 h 6445874"/>
              <a:gd name="connsiteX869" fmla="*/ 422193 w 8970309"/>
              <a:gd name="connsiteY869" fmla="*/ 3453944 h 6445874"/>
              <a:gd name="connsiteX870" fmla="*/ 493286 w 8970309"/>
              <a:gd name="connsiteY870" fmla="*/ 3487520 h 6445874"/>
              <a:gd name="connsiteX871" fmla="*/ 594877 w 8970309"/>
              <a:gd name="connsiteY871" fmla="*/ 3449057 h 6445874"/>
              <a:gd name="connsiteX872" fmla="*/ 656062 w 8970309"/>
              <a:gd name="connsiteY872" fmla="*/ 3542396 h 6445874"/>
              <a:gd name="connsiteX873" fmla="*/ 708742 w 8970309"/>
              <a:gd name="connsiteY873" fmla="*/ 3570855 h 6445874"/>
              <a:gd name="connsiteX874" fmla="*/ 719978 w 8970309"/>
              <a:gd name="connsiteY874" fmla="*/ 3586854 h 6445874"/>
              <a:gd name="connsiteX875" fmla="*/ 695764 w 8970309"/>
              <a:gd name="connsiteY875" fmla="*/ 3587139 h 6445874"/>
              <a:gd name="connsiteX876" fmla="*/ 678867 w 8970309"/>
              <a:gd name="connsiteY876" fmla="*/ 3598459 h 6445874"/>
              <a:gd name="connsiteX877" fmla="*/ 689211 w 8970309"/>
              <a:gd name="connsiteY877" fmla="*/ 3635074 h 6445874"/>
              <a:gd name="connsiteX878" fmla="*/ 694335 w 8970309"/>
              <a:gd name="connsiteY878" fmla="*/ 3647285 h 6445874"/>
              <a:gd name="connsiteX879" fmla="*/ 887147 w 8970309"/>
              <a:gd name="connsiteY879" fmla="*/ 3437367 h 6445874"/>
              <a:gd name="connsiteX880" fmla="*/ 920492 w 8970309"/>
              <a:gd name="connsiteY880" fmla="*/ 3446927 h 6445874"/>
              <a:gd name="connsiteX881" fmla="*/ 949980 w 8970309"/>
              <a:gd name="connsiteY881" fmla="*/ 3440638 h 6445874"/>
              <a:gd name="connsiteX882" fmla="*/ 1038108 w 8970309"/>
              <a:gd name="connsiteY882" fmla="*/ 3315854 h 6445874"/>
              <a:gd name="connsiteX883" fmla="*/ 1125678 w 8970309"/>
              <a:gd name="connsiteY883" fmla="*/ 3250180 h 6445874"/>
              <a:gd name="connsiteX884" fmla="*/ 1168249 w 8970309"/>
              <a:gd name="connsiteY884" fmla="*/ 3214103 h 6445874"/>
              <a:gd name="connsiteX885" fmla="*/ 1298316 w 8970309"/>
              <a:gd name="connsiteY885" fmla="*/ 3031381 h 6445874"/>
              <a:gd name="connsiteX886" fmla="*/ 1346835 w 8970309"/>
              <a:gd name="connsiteY886" fmla="*/ 2999034 h 6445874"/>
              <a:gd name="connsiteX887" fmla="*/ 1321569 w 8970309"/>
              <a:gd name="connsiteY887" fmla="*/ 3105410 h 6445874"/>
              <a:gd name="connsiteX888" fmla="*/ 1283186 w 8970309"/>
              <a:gd name="connsiteY888" fmla="*/ 3173839 h 6445874"/>
              <a:gd name="connsiteX889" fmla="*/ 1266439 w 8970309"/>
              <a:gd name="connsiteY889" fmla="*/ 3215922 h 6445874"/>
              <a:gd name="connsiteX890" fmla="*/ 1270057 w 8970309"/>
              <a:gd name="connsiteY890" fmla="*/ 3218326 h 6445874"/>
              <a:gd name="connsiteX891" fmla="*/ 1304829 w 8970309"/>
              <a:gd name="connsiteY891" fmla="*/ 3242083 h 6445874"/>
              <a:gd name="connsiteX892" fmla="*/ 1338330 w 8970309"/>
              <a:gd name="connsiteY892" fmla="*/ 3219638 h 6445874"/>
              <a:gd name="connsiteX893" fmla="*/ 1367517 w 8970309"/>
              <a:gd name="connsiteY893" fmla="*/ 3201603 h 6445874"/>
              <a:gd name="connsiteX894" fmla="*/ 1416897 w 8970309"/>
              <a:gd name="connsiteY894" fmla="*/ 3214816 h 6445874"/>
              <a:gd name="connsiteX895" fmla="*/ 1450071 w 8970309"/>
              <a:gd name="connsiteY895" fmla="*/ 3216117 h 6445874"/>
              <a:gd name="connsiteX896" fmla="*/ 1498955 w 8970309"/>
              <a:gd name="connsiteY896" fmla="*/ 3206892 h 6445874"/>
              <a:gd name="connsiteX897" fmla="*/ 1446979 w 8970309"/>
              <a:gd name="connsiteY897" fmla="*/ 3257653 h 6445874"/>
              <a:gd name="connsiteX898" fmla="*/ 1447725 w 8970309"/>
              <a:gd name="connsiteY898" fmla="*/ 3258230 h 6445874"/>
              <a:gd name="connsiteX899" fmla="*/ 1464316 w 8970309"/>
              <a:gd name="connsiteY899" fmla="*/ 3260426 h 6445874"/>
              <a:gd name="connsiteX900" fmla="*/ 1475300 w 8970309"/>
              <a:gd name="connsiteY900" fmla="*/ 3271651 h 6445874"/>
              <a:gd name="connsiteX901" fmla="*/ 1482429 w 8970309"/>
              <a:gd name="connsiteY901" fmla="*/ 3273369 h 6445874"/>
              <a:gd name="connsiteX902" fmla="*/ 1483203 w 8970309"/>
              <a:gd name="connsiteY902" fmla="*/ 3279255 h 6445874"/>
              <a:gd name="connsiteX903" fmla="*/ 1489993 w 8970309"/>
              <a:gd name="connsiteY903" fmla="*/ 3285763 h 6445874"/>
              <a:gd name="connsiteX904" fmla="*/ 1507469 w 8970309"/>
              <a:gd name="connsiteY904" fmla="*/ 3277195 h 6445874"/>
              <a:gd name="connsiteX905" fmla="*/ 1531574 w 8970309"/>
              <a:gd name="connsiteY905" fmla="*/ 3250708 h 6445874"/>
              <a:gd name="connsiteX906" fmla="*/ 1540937 w 8970309"/>
              <a:gd name="connsiteY906" fmla="*/ 3228098 h 6445874"/>
              <a:gd name="connsiteX907" fmla="*/ 1524208 w 8970309"/>
              <a:gd name="connsiteY907" fmla="*/ 3213315 h 6445874"/>
              <a:gd name="connsiteX908" fmla="*/ 1544045 w 8970309"/>
              <a:gd name="connsiteY908" fmla="*/ 3220590 h 6445874"/>
              <a:gd name="connsiteX909" fmla="*/ 1545077 w 8970309"/>
              <a:gd name="connsiteY909" fmla="*/ 3218100 h 6445874"/>
              <a:gd name="connsiteX910" fmla="*/ 1540713 w 8970309"/>
              <a:gd name="connsiteY910" fmla="*/ 3197308 h 6445874"/>
              <a:gd name="connsiteX911" fmla="*/ 1540045 w 8970309"/>
              <a:gd name="connsiteY911" fmla="*/ 3172700 h 6445874"/>
              <a:gd name="connsiteX912" fmla="*/ 1559463 w 8970309"/>
              <a:gd name="connsiteY912" fmla="*/ 3142519 h 6445874"/>
              <a:gd name="connsiteX913" fmla="*/ 1567543 w 8970309"/>
              <a:gd name="connsiteY913" fmla="*/ 3132159 h 6445874"/>
              <a:gd name="connsiteX914" fmla="*/ 1563148 w 8970309"/>
              <a:gd name="connsiteY914" fmla="*/ 3128071 h 6445874"/>
              <a:gd name="connsiteX915" fmla="*/ 1543404 w 8970309"/>
              <a:gd name="connsiteY915" fmla="*/ 3102508 h 6445874"/>
              <a:gd name="connsiteX916" fmla="*/ 1566814 w 8970309"/>
              <a:gd name="connsiteY916" fmla="*/ 3113238 h 6445874"/>
              <a:gd name="connsiteX917" fmla="*/ 1583510 w 8970309"/>
              <a:gd name="connsiteY917" fmla="*/ 3117260 h 6445874"/>
              <a:gd name="connsiteX918" fmla="*/ 1592758 w 8970309"/>
              <a:gd name="connsiteY918" fmla="*/ 3110965 h 6445874"/>
              <a:gd name="connsiteX919" fmla="*/ 1605989 w 8970309"/>
              <a:gd name="connsiteY919" fmla="*/ 3107564 h 6445874"/>
              <a:gd name="connsiteX920" fmla="*/ 1605858 w 8970309"/>
              <a:gd name="connsiteY920" fmla="*/ 3093857 h 6445874"/>
              <a:gd name="connsiteX921" fmla="*/ 1624815 w 8970309"/>
              <a:gd name="connsiteY921" fmla="*/ 3044275 h 6445874"/>
              <a:gd name="connsiteX922" fmla="*/ 1661339 w 8970309"/>
              <a:gd name="connsiteY922" fmla="*/ 3023033 h 6445874"/>
              <a:gd name="connsiteX923" fmla="*/ 1666178 w 8970309"/>
              <a:gd name="connsiteY923" fmla="*/ 3020584 h 6445874"/>
              <a:gd name="connsiteX924" fmla="*/ 1662514 w 8970309"/>
              <a:gd name="connsiteY924" fmla="*/ 3009284 h 6445874"/>
              <a:gd name="connsiteX925" fmla="*/ 1651098 w 8970309"/>
              <a:gd name="connsiteY925" fmla="*/ 2974561 h 6445874"/>
              <a:gd name="connsiteX926" fmla="*/ 1661259 w 8970309"/>
              <a:gd name="connsiteY926" fmla="*/ 2965768 h 6445874"/>
              <a:gd name="connsiteX927" fmla="*/ 1684439 w 8970309"/>
              <a:gd name="connsiteY927" fmla="*/ 2972220 h 6445874"/>
              <a:gd name="connsiteX928" fmla="*/ 1804455 w 8970309"/>
              <a:gd name="connsiteY928" fmla="*/ 2885553 h 6445874"/>
              <a:gd name="connsiteX929" fmla="*/ 1839768 w 8970309"/>
              <a:gd name="connsiteY929" fmla="*/ 2854991 h 6445874"/>
              <a:gd name="connsiteX930" fmla="*/ 1901950 w 8970309"/>
              <a:gd name="connsiteY930" fmla="*/ 2844429 h 6445874"/>
              <a:gd name="connsiteX931" fmla="*/ 1913500 w 8970309"/>
              <a:gd name="connsiteY931" fmla="*/ 2817224 h 6445874"/>
              <a:gd name="connsiteX932" fmla="*/ 1920104 w 8970309"/>
              <a:gd name="connsiteY932" fmla="*/ 2815332 h 6445874"/>
              <a:gd name="connsiteX933" fmla="*/ 1923507 w 8970309"/>
              <a:gd name="connsiteY933" fmla="*/ 2806881 h 6445874"/>
              <a:gd name="connsiteX934" fmla="*/ 1962882 w 8970309"/>
              <a:gd name="connsiteY934" fmla="*/ 2766201 h 6445874"/>
              <a:gd name="connsiteX935" fmla="*/ 1952859 w 8970309"/>
              <a:gd name="connsiteY935" fmla="*/ 2723426 h 6445874"/>
              <a:gd name="connsiteX936" fmla="*/ 1937559 w 8970309"/>
              <a:gd name="connsiteY936" fmla="*/ 2718994 h 6445874"/>
              <a:gd name="connsiteX937" fmla="*/ 2014225 w 8970309"/>
              <a:gd name="connsiteY937" fmla="*/ 2700507 h 6445874"/>
              <a:gd name="connsiteX938" fmla="*/ 2003307 w 8970309"/>
              <a:gd name="connsiteY938" fmla="*/ 2671307 h 6445874"/>
              <a:gd name="connsiteX939" fmla="*/ 2025657 w 8970309"/>
              <a:gd name="connsiteY939" fmla="*/ 2655806 h 6445874"/>
              <a:gd name="connsiteX940" fmla="*/ 2040286 w 8970309"/>
              <a:gd name="connsiteY940" fmla="*/ 2635630 h 6445874"/>
              <a:gd name="connsiteX941" fmla="*/ 2057044 w 8970309"/>
              <a:gd name="connsiteY941" fmla="*/ 2600609 h 6445874"/>
              <a:gd name="connsiteX942" fmla="*/ 2072770 w 8970309"/>
              <a:gd name="connsiteY942" fmla="*/ 2574240 h 6445874"/>
              <a:gd name="connsiteX943" fmla="*/ 2109299 w 8970309"/>
              <a:gd name="connsiteY943" fmla="*/ 2537212 h 6445874"/>
              <a:gd name="connsiteX944" fmla="*/ 2112083 w 8970309"/>
              <a:gd name="connsiteY944" fmla="*/ 2536787 h 6445874"/>
              <a:gd name="connsiteX945" fmla="*/ 2114255 w 8970309"/>
              <a:gd name="connsiteY945" fmla="*/ 2503926 h 6445874"/>
              <a:gd name="connsiteX946" fmla="*/ 2141131 w 8970309"/>
              <a:gd name="connsiteY946" fmla="*/ 2454615 h 6445874"/>
              <a:gd name="connsiteX947" fmla="*/ 2156140 w 8970309"/>
              <a:gd name="connsiteY947" fmla="*/ 2371387 h 6445874"/>
              <a:gd name="connsiteX948" fmla="*/ 2509229 w 8970309"/>
              <a:gd name="connsiteY948" fmla="*/ 2136026 h 6445874"/>
              <a:gd name="connsiteX949" fmla="*/ 2569691 w 8970309"/>
              <a:gd name="connsiteY949" fmla="*/ 2083692 h 6445874"/>
              <a:gd name="connsiteX950" fmla="*/ 2715281 w 8970309"/>
              <a:gd name="connsiteY950" fmla="*/ 2026990 h 6445874"/>
              <a:gd name="connsiteX951" fmla="*/ 2747150 w 8970309"/>
              <a:gd name="connsiteY951" fmla="*/ 2032776 h 6445874"/>
              <a:gd name="connsiteX952" fmla="*/ 2702852 w 8970309"/>
              <a:gd name="connsiteY952" fmla="*/ 2067117 h 6445874"/>
              <a:gd name="connsiteX953" fmla="*/ 2660286 w 8970309"/>
              <a:gd name="connsiteY953" fmla="*/ 2103194 h 6445874"/>
              <a:gd name="connsiteX954" fmla="*/ 2572712 w 8970309"/>
              <a:gd name="connsiteY954" fmla="*/ 2168868 h 6445874"/>
              <a:gd name="connsiteX955" fmla="*/ 2484589 w 8970309"/>
              <a:gd name="connsiteY955" fmla="*/ 2293650 h 6445874"/>
              <a:gd name="connsiteX956" fmla="*/ 2455099 w 8970309"/>
              <a:gd name="connsiteY956" fmla="*/ 2299941 h 6445874"/>
              <a:gd name="connsiteX957" fmla="*/ 2421754 w 8970309"/>
              <a:gd name="connsiteY957" fmla="*/ 2290380 h 6445874"/>
              <a:gd name="connsiteX958" fmla="*/ 2407754 w 8970309"/>
              <a:gd name="connsiteY958" fmla="*/ 2305623 h 6445874"/>
              <a:gd name="connsiteX959" fmla="*/ 2462295 w 8970309"/>
              <a:gd name="connsiteY959" fmla="*/ 2355626 h 6445874"/>
              <a:gd name="connsiteX960" fmla="*/ 2462755 w 8970309"/>
              <a:gd name="connsiteY960" fmla="*/ 2352948 h 6445874"/>
              <a:gd name="connsiteX961" fmla="*/ 2479803 w 8970309"/>
              <a:gd name="connsiteY961" fmla="*/ 2336861 h 6445874"/>
              <a:gd name="connsiteX962" fmla="*/ 2493047 w 8970309"/>
              <a:gd name="connsiteY962" fmla="*/ 2339623 h 6445874"/>
              <a:gd name="connsiteX963" fmla="*/ 2513448 w 8970309"/>
              <a:gd name="connsiteY963" fmla="*/ 2352809 h 6445874"/>
              <a:gd name="connsiteX964" fmla="*/ 2524945 w 8970309"/>
              <a:gd name="connsiteY964" fmla="*/ 2355402 h 6445874"/>
              <a:gd name="connsiteX965" fmla="*/ 2529848 w 8970309"/>
              <a:gd name="connsiteY965" fmla="*/ 2346893 h 6445874"/>
              <a:gd name="connsiteX966" fmla="*/ 2589100 w 8970309"/>
              <a:gd name="connsiteY966" fmla="*/ 2301353 h 6445874"/>
              <a:gd name="connsiteX967" fmla="*/ 2603532 w 8970309"/>
              <a:gd name="connsiteY967" fmla="*/ 2287277 h 6445874"/>
              <a:gd name="connsiteX968" fmla="*/ 2718251 w 8970309"/>
              <a:gd name="connsiteY968" fmla="*/ 2180816 h 6445874"/>
              <a:gd name="connsiteX969" fmla="*/ 2788333 w 8970309"/>
              <a:gd name="connsiteY969" fmla="*/ 2100877 h 6445874"/>
              <a:gd name="connsiteX970" fmla="*/ 2803160 w 8970309"/>
              <a:gd name="connsiteY970" fmla="*/ 2063620 h 6445874"/>
              <a:gd name="connsiteX971" fmla="*/ 2803571 w 8970309"/>
              <a:gd name="connsiteY971" fmla="*/ 2064072 h 6445874"/>
              <a:gd name="connsiteX972" fmla="*/ 2847550 w 8970309"/>
              <a:gd name="connsiteY972" fmla="*/ 2052519 h 6445874"/>
              <a:gd name="connsiteX973" fmla="*/ 2732750 w 8970309"/>
              <a:gd name="connsiteY973" fmla="*/ 2213280 h 6445874"/>
              <a:gd name="connsiteX974" fmla="*/ 2718513 w 8970309"/>
              <a:gd name="connsiteY974" fmla="*/ 2230156 h 6445874"/>
              <a:gd name="connsiteX975" fmla="*/ 2725275 w 8970309"/>
              <a:gd name="connsiteY975" fmla="*/ 2226380 h 6445874"/>
              <a:gd name="connsiteX976" fmla="*/ 2727560 w 8970309"/>
              <a:gd name="connsiteY976" fmla="*/ 2227916 h 6445874"/>
              <a:gd name="connsiteX977" fmla="*/ 2780965 w 8970309"/>
              <a:gd name="connsiteY977" fmla="*/ 2201352 h 6445874"/>
              <a:gd name="connsiteX978" fmla="*/ 2796941 w 8970309"/>
              <a:gd name="connsiteY978" fmla="*/ 2197166 h 6445874"/>
              <a:gd name="connsiteX979" fmla="*/ 2870594 w 8970309"/>
              <a:gd name="connsiteY979" fmla="*/ 2165970 h 6445874"/>
              <a:gd name="connsiteX980" fmla="*/ 2906254 w 8970309"/>
              <a:gd name="connsiteY980" fmla="*/ 2152698 h 6445874"/>
              <a:gd name="connsiteX981" fmla="*/ 2938526 w 8970309"/>
              <a:gd name="connsiteY981" fmla="*/ 2138729 h 6445874"/>
              <a:gd name="connsiteX982" fmla="*/ 2938606 w 8970309"/>
              <a:gd name="connsiteY982" fmla="*/ 2138720 h 6445874"/>
              <a:gd name="connsiteX983" fmla="*/ 2941084 w 8970309"/>
              <a:gd name="connsiteY983" fmla="*/ 2137622 h 6445874"/>
              <a:gd name="connsiteX984" fmla="*/ 2938526 w 8970309"/>
              <a:gd name="connsiteY984" fmla="*/ 2138729 h 6445874"/>
              <a:gd name="connsiteX985" fmla="*/ 2934334 w 8970309"/>
              <a:gd name="connsiteY985" fmla="*/ 2139166 h 6445874"/>
              <a:gd name="connsiteX986" fmla="*/ 2939975 w 8970309"/>
              <a:gd name="connsiteY986" fmla="*/ 2135219 h 6445874"/>
              <a:gd name="connsiteX987" fmla="*/ 2942452 w 8970309"/>
              <a:gd name="connsiteY987" fmla="*/ 2134121 h 6445874"/>
              <a:gd name="connsiteX988" fmla="*/ 2940659 w 8970309"/>
              <a:gd name="connsiteY988" fmla="*/ 2133468 h 6445874"/>
              <a:gd name="connsiteX989" fmla="*/ 2874017 w 8970309"/>
              <a:gd name="connsiteY989" fmla="*/ 2157215 h 6445874"/>
              <a:gd name="connsiteX990" fmla="*/ 2874275 w 8970309"/>
              <a:gd name="connsiteY990" fmla="*/ 2151310 h 6445874"/>
              <a:gd name="connsiteX991" fmla="*/ 2892729 w 8970309"/>
              <a:gd name="connsiteY991" fmla="*/ 2146026 h 6445874"/>
              <a:gd name="connsiteX992" fmla="*/ 2921096 w 8970309"/>
              <a:gd name="connsiteY992" fmla="*/ 2136349 h 6445874"/>
              <a:gd name="connsiteX993" fmla="*/ 3017898 w 8970309"/>
              <a:gd name="connsiteY993" fmla="*/ 2103577 h 6445874"/>
              <a:gd name="connsiteX994" fmla="*/ 3028234 w 8970309"/>
              <a:gd name="connsiteY994" fmla="*/ 2103338 h 6445874"/>
              <a:gd name="connsiteX995" fmla="*/ 3068729 w 8970309"/>
              <a:gd name="connsiteY995" fmla="*/ 2094075 h 6445874"/>
              <a:gd name="connsiteX996" fmla="*/ 3074370 w 8970309"/>
              <a:gd name="connsiteY996" fmla="*/ 2090127 h 6445874"/>
              <a:gd name="connsiteX997" fmla="*/ 3093933 w 8970309"/>
              <a:gd name="connsiteY997" fmla="*/ 2087245 h 6445874"/>
              <a:gd name="connsiteX998" fmla="*/ 3090346 w 8970309"/>
              <a:gd name="connsiteY998" fmla="*/ 2085941 h 6445874"/>
              <a:gd name="connsiteX999" fmla="*/ 3135538 w 8970309"/>
              <a:gd name="connsiteY999" fmla="*/ 2080386 h 6445874"/>
              <a:gd name="connsiteX1000" fmla="*/ 3101108 w 8970309"/>
              <a:gd name="connsiteY1000" fmla="*/ 2089856 h 6445874"/>
              <a:gd name="connsiteX1001" fmla="*/ 3070745 w 8970309"/>
              <a:gd name="connsiteY1001" fmla="*/ 2100057 h 6445874"/>
              <a:gd name="connsiteX1002" fmla="*/ 3041345 w 8970309"/>
              <a:gd name="connsiteY1002" fmla="*/ 2108517 h 6445874"/>
              <a:gd name="connsiteX1003" fmla="*/ 3036518 w 8970309"/>
              <a:gd name="connsiteY1003" fmla="*/ 2108351 h 6445874"/>
              <a:gd name="connsiteX1004" fmla="*/ 3035833 w 8970309"/>
              <a:gd name="connsiteY1004" fmla="*/ 2110102 h 6445874"/>
              <a:gd name="connsiteX1005" fmla="*/ 3041345 w 8970309"/>
              <a:gd name="connsiteY1005" fmla="*/ 2108517 h 6445874"/>
              <a:gd name="connsiteX1006" fmla="*/ 3042582 w 8970309"/>
              <a:gd name="connsiteY1006" fmla="*/ 2108557 h 6445874"/>
              <a:gd name="connsiteX1007" fmla="*/ 3039419 w 8970309"/>
              <a:gd name="connsiteY1007" fmla="*/ 2111406 h 6445874"/>
              <a:gd name="connsiteX1008" fmla="*/ 3038735 w 8970309"/>
              <a:gd name="connsiteY1008" fmla="*/ 2113158 h 6445874"/>
              <a:gd name="connsiteX1009" fmla="*/ 3112293 w 8970309"/>
              <a:gd name="connsiteY1009" fmla="*/ 2097925 h 6445874"/>
              <a:gd name="connsiteX1010" fmla="*/ 3154747 w 8970309"/>
              <a:gd name="connsiteY1010" fmla="*/ 2099372 h 6445874"/>
              <a:gd name="connsiteX1011" fmla="*/ 3027195 w 8970309"/>
              <a:gd name="connsiteY1011" fmla="*/ 2126957 h 6445874"/>
              <a:gd name="connsiteX1012" fmla="*/ 2999273 w 8970309"/>
              <a:gd name="connsiteY1012" fmla="*/ 2133344 h 6445874"/>
              <a:gd name="connsiteX1013" fmla="*/ 3000601 w 8970309"/>
              <a:gd name="connsiteY1013" fmla="*/ 2140595 h 6445874"/>
              <a:gd name="connsiteX1014" fmla="*/ 3002286 w 8970309"/>
              <a:gd name="connsiteY1014" fmla="*/ 2149790 h 6445874"/>
              <a:gd name="connsiteX1015" fmla="*/ 3005105 w 8970309"/>
              <a:gd name="connsiteY1015" fmla="*/ 2158230 h 6445874"/>
              <a:gd name="connsiteX1016" fmla="*/ 3012694 w 8970309"/>
              <a:gd name="connsiteY1016" fmla="*/ 2158760 h 6445874"/>
              <a:gd name="connsiteX1017" fmla="*/ 3039233 w 8970309"/>
              <a:gd name="connsiteY1017" fmla="*/ 2187887 h 6445874"/>
              <a:gd name="connsiteX1018" fmla="*/ 3061583 w 8970309"/>
              <a:gd name="connsiteY1018" fmla="*/ 2182149 h 6445874"/>
              <a:gd name="connsiteX1019" fmla="*/ 3069337 w 8970309"/>
              <a:gd name="connsiteY1019" fmla="*/ 2180065 h 6445874"/>
              <a:gd name="connsiteX1020" fmla="*/ 3102558 w 8970309"/>
              <a:gd name="connsiteY1020" fmla="*/ 2162831 h 6445874"/>
              <a:gd name="connsiteX1021" fmla="*/ 3201794 w 8970309"/>
              <a:gd name="connsiteY1021" fmla="*/ 2170214 h 6445874"/>
              <a:gd name="connsiteX1022" fmla="*/ 3225583 w 8970309"/>
              <a:gd name="connsiteY1022" fmla="*/ 2139281 h 6445874"/>
              <a:gd name="connsiteX1023" fmla="*/ 3243645 w 8970309"/>
              <a:gd name="connsiteY1023" fmla="*/ 2086538 h 6445874"/>
              <a:gd name="connsiteX1024" fmla="*/ 3285818 w 8970309"/>
              <a:gd name="connsiteY1024" fmla="*/ 2070854 h 6445874"/>
              <a:gd name="connsiteX1025" fmla="*/ 3315551 w 8970309"/>
              <a:gd name="connsiteY1025" fmla="*/ 2077116 h 6445874"/>
              <a:gd name="connsiteX1026" fmla="*/ 3324498 w 8970309"/>
              <a:gd name="connsiteY1026" fmla="*/ 2078671 h 6445874"/>
              <a:gd name="connsiteX1027" fmla="*/ 3378350 w 8970309"/>
              <a:gd name="connsiteY1027" fmla="*/ 2032146 h 6445874"/>
              <a:gd name="connsiteX1028" fmla="*/ 3420635 w 8970309"/>
              <a:gd name="connsiteY1028" fmla="*/ 1979226 h 6445874"/>
              <a:gd name="connsiteX1029" fmla="*/ 3439074 w 8970309"/>
              <a:gd name="connsiteY1029" fmla="*/ 1975854 h 6445874"/>
              <a:gd name="connsiteX1030" fmla="*/ 3466735 w 8970309"/>
              <a:gd name="connsiteY1030" fmla="*/ 1970800 h 6445874"/>
              <a:gd name="connsiteX1031" fmla="*/ 3523043 w 8970309"/>
              <a:gd name="connsiteY1031" fmla="*/ 1895116 h 6445874"/>
              <a:gd name="connsiteX1032" fmla="*/ 3559923 w 8970309"/>
              <a:gd name="connsiteY1032" fmla="*/ 1888375 h 6445874"/>
              <a:gd name="connsiteX1033" fmla="*/ 3588836 w 8970309"/>
              <a:gd name="connsiteY1033" fmla="*/ 1904356 h 6445874"/>
              <a:gd name="connsiteX1034" fmla="*/ 3613003 w 8970309"/>
              <a:gd name="connsiteY1034" fmla="*/ 1922800 h 6445874"/>
              <a:gd name="connsiteX1035" fmla="*/ 3685182 w 8970309"/>
              <a:gd name="connsiteY1035" fmla="*/ 1910141 h 6445874"/>
              <a:gd name="connsiteX1036" fmla="*/ 3681367 w 8970309"/>
              <a:gd name="connsiteY1036" fmla="*/ 1865647 h 6445874"/>
              <a:gd name="connsiteX1037" fmla="*/ 3667022 w 8970309"/>
              <a:gd name="connsiteY1037" fmla="*/ 1820421 h 6445874"/>
              <a:gd name="connsiteX1038" fmla="*/ 3709300 w 8970309"/>
              <a:gd name="connsiteY1038" fmla="*/ 1857350 h 6445874"/>
              <a:gd name="connsiteX1039" fmla="*/ 3775528 w 8970309"/>
              <a:gd name="connsiteY1039" fmla="*/ 1897349 h 6445874"/>
              <a:gd name="connsiteX1040" fmla="*/ 3807557 w 8970309"/>
              <a:gd name="connsiteY1040" fmla="*/ 1840457 h 6445874"/>
              <a:gd name="connsiteX1041" fmla="*/ 3827635 w 8970309"/>
              <a:gd name="connsiteY1041" fmla="*/ 1817647 h 6445874"/>
              <a:gd name="connsiteX1042" fmla="*/ 3833926 w 8970309"/>
              <a:gd name="connsiteY1042" fmla="*/ 1806523 h 6445874"/>
              <a:gd name="connsiteX1043" fmla="*/ 3828666 w 8970309"/>
              <a:gd name="connsiteY1043" fmla="*/ 1767036 h 6445874"/>
              <a:gd name="connsiteX1044" fmla="*/ 3833504 w 8970309"/>
              <a:gd name="connsiteY1044" fmla="*/ 1762849 h 6445874"/>
              <a:gd name="connsiteX1045" fmla="*/ 3847009 w 8970309"/>
              <a:gd name="connsiteY1045" fmla="*/ 1777674 h 6445874"/>
              <a:gd name="connsiteX1046" fmla="*/ 3852498 w 8970309"/>
              <a:gd name="connsiteY1046" fmla="*/ 1785714 h 6445874"/>
              <a:gd name="connsiteX1047" fmla="*/ 3850986 w 8970309"/>
              <a:gd name="connsiteY1047" fmla="*/ 1796102 h 6445874"/>
              <a:gd name="connsiteX1048" fmla="*/ 3855042 w 8970309"/>
              <a:gd name="connsiteY1048" fmla="*/ 1798072 h 6445874"/>
              <a:gd name="connsiteX1049" fmla="*/ 3887747 w 8970309"/>
              <a:gd name="connsiteY1049" fmla="*/ 1782133 h 6445874"/>
              <a:gd name="connsiteX1050" fmla="*/ 3955557 w 8970309"/>
              <a:gd name="connsiteY1050" fmla="*/ 1774392 h 6445874"/>
              <a:gd name="connsiteX1051" fmla="*/ 3966540 w 8970309"/>
              <a:gd name="connsiteY1051" fmla="*/ 1778790 h 6445874"/>
              <a:gd name="connsiteX1052" fmla="*/ 3975542 w 8970309"/>
              <a:gd name="connsiteY1052" fmla="*/ 1750208 h 6445874"/>
              <a:gd name="connsiteX1053" fmla="*/ 4011170 w 8970309"/>
              <a:gd name="connsiteY1053" fmla="*/ 1722432 h 6445874"/>
              <a:gd name="connsiteX1054" fmla="*/ 4056507 w 8970309"/>
              <a:gd name="connsiteY1054" fmla="*/ 1705106 h 6445874"/>
              <a:gd name="connsiteX1055" fmla="*/ 4108936 w 8970309"/>
              <a:gd name="connsiteY1055" fmla="*/ 1693398 h 6445874"/>
              <a:gd name="connsiteX1056" fmla="*/ 4109193 w 8970309"/>
              <a:gd name="connsiteY1056" fmla="*/ 1693479 h 6445874"/>
              <a:gd name="connsiteX1057" fmla="*/ 4100637 w 8970309"/>
              <a:gd name="connsiteY1057" fmla="*/ 1680025 h 6445874"/>
              <a:gd name="connsiteX1058" fmla="*/ 3946243 w 8970309"/>
              <a:gd name="connsiteY1058" fmla="*/ 1638760 h 6445874"/>
              <a:gd name="connsiteX1059" fmla="*/ 3946960 w 8970309"/>
              <a:gd name="connsiteY1059" fmla="*/ 1614933 h 6445874"/>
              <a:gd name="connsiteX1060" fmla="*/ 3949621 w 8970309"/>
              <a:gd name="connsiteY1060" fmla="*/ 1600660 h 6445874"/>
              <a:gd name="connsiteX1061" fmla="*/ 3920193 w 8970309"/>
              <a:gd name="connsiteY1061" fmla="*/ 1614409 h 6445874"/>
              <a:gd name="connsiteX1062" fmla="*/ 3862715 w 8970309"/>
              <a:gd name="connsiteY1062" fmla="*/ 1603842 h 6445874"/>
              <a:gd name="connsiteX1063" fmla="*/ 3957921 w 8970309"/>
              <a:gd name="connsiteY1063" fmla="*/ 1545766 h 6445874"/>
              <a:gd name="connsiteX1064" fmla="*/ 4109168 w 8970309"/>
              <a:gd name="connsiteY1064" fmla="*/ 1491497 h 6445874"/>
              <a:gd name="connsiteX1065" fmla="*/ 4216406 w 8970309"/>
              <a:gd name="connsiteY1065" fmla="*/ 1483171 h 6445874"/>
              <a:gd name="connsiteX1066" fmla="*/ 4374166 w 8970309"/>
              <a:gd name="connsiteY1066" fmla="*/ 1486867 h 6445874"/>
              <a:gd name="connsiteX1067" fmla="*/ 4385471 w 8970309"/>
              <a:gd name="connsiteY1067" fmla="*/ 1484499 h 6445874"/>
              <a:gd name="connsiteX1068" fmla="*/ 4392333 w 8970309"/>
              <a:gd name="connsiteY1068" fmla="*/ 1486279 h 6445874"/>
              <a:gd name="connsiteX1069" fmla="*/ 4412311 w 8970309"/>
              <a:gd name="connsiteY1069" fmla="*/ 1479961 h 6445874"/>
              <a:gd name="connsiteX1070" fmla="*/ 4413062 w 8970309"/>
              <a:gd name="connsiteY1070" fmla="*/ 1471911 h 6445874"/>
              <a:gd name="connsiteX1071" fmla="*/ 4418352 w 8970309"/>
              <a:gd name="connsiteY1071" fmla="*/ 1453028 h 6445874"/>
              <a:gd name="connsiteX1072" fmla="*/ 4559259 w 8970309"/>
              <a:gd name="connsiteY1072" fmla="*/ 1339912 h 6445874"/>
              <a:gd name="connsiteX1073" fmla="*/ 4645679 w 8970309"/>
              <a:gd name="connsiteY1073" fmla="*/ 1326513 h 6445874"/>
              <a:gd name="connsiteX1074" fmla="*/ 4729904 w 8970309"/>
              <a:gd name="connsiteY1074" fmla="*/ 1270828 h 6445874"/>
              <a:gd name="connsiteX1075" fmla="*/ 4709255 w 8970309"/>
              <a:gd name="connsiteY1075" fmla="*/ 1297539 h 6445874"/>
              <a:gd name="connsiteX1076" fmla="*/ 4713754 w 8970309"/>
              <a:gd name="connsiteY1076" fmla="*/ 1302480 h 6445874"/>
              <a:gd name="connsiteX1077" fmla="*/ 4738908 w 8970309"/>
              <a:gd name="connsiteY1077" fmla="*/ 1280708 h 6445874"/>
              <a:gd name="connsiteX1078" fmla="*/ 4789548 w 8970309"/>
              <a:gd name="connsiteY1078" fmla="*/ 1228043 h 6445874"/>
              <a:gd name="connsiteX1079" fmla="*/ 4825160 w 8970309"/>
              <a:gd name="connsiteY1079" fmla="*/ 1222367 h 6445874"/>
              <a:gd name="connsiteX1080" fmla="*/ 4836421 w 8970309"/>
              <a:gd name="connsiteY1080" fmla="*/ 1214639 h 6445874"/>
              <a:gd name="connsiteX1081" fmla="*/ 4837067 w 8970309"/>
              <a:gd name="connsiteY1081" fmla="*/ 1208762 h 6445874"/>
              <a:gd name="connsiteX1082" fmla="*/ 4844991 w 8970309"/>
              <a:gd name="connsiteY1082" fmla="*/ 1200002 h 6445874"/>
              <a:gd name="connsiteX1083" fmla="*/ 4851094 w 8970309"/>
              <a:gd name="connsiteY1083" fmla="*/ 1199402 h 6445874"/>
              <a:gd name="connsiteX1084" fmla="*/ 4854425 w 8970309"/>
              <a:gd name="connsiteY1084" fmla="*/ 1202282 h 6445874"/>
              <a:gd name="connsiteX1085" fmla="*/ 4855493 w 8970309"/>
              <a:gd name="connsiteY1085" fmla="*/ 1201550 h 6445874"/>
              <a:gd name="connsiteX1086" fmla="*/ 4908651 w 8970309"/>
              <a:gd name="connsiteY1086" fmla="*/ 1160310 h 6445874"/>
              <a:gd name="connsiteX1087" fmla="*/ 4895144 w 8970309"/>
              <a:gd name="connsiteY1087" fmla="*/ 1145485 h 6445874"/>
              <a:gd name="connsiteX1088" fmla="*/ 4924562 w 8970309"/>
              <a:gd name="connsiteY1088" fmla="*/ 1128398 h 6445874"/>
              <a:gd name="connsiteX1089" fmla="*/ 4938067 w 8970309"/>
              <a:gd name="connsiteY1089" fmla="*/ 1143221 h 6445874"/>
              <a:gd name="connsiteX1090" fmla="*/ 4970029 w 8970309"/>
              <a:gd name="connsiteY1090" fmla="*/ 1089044 h 6445874"/>
              <a:gd name="connsiteX1091" fmla="*/ 4993209 w 8970309"/>
              <a:gd name="connsiteY1091" fmla="*/ 1095495 h 6445874"/>
              <a:gd name="connsiteX1092" fmla="*/ 5165497 w 8970309"/>
              <a:gd name="connsiteY1092" fmla="*/ 938008 h 6445874"/>
              <a:gd name="connsiteX1093" fmla="*/ 5192580 w 8970309"/>
              <a:gd name="connsiteY1093" fmla="*/ 919002 h 6445874"/>
              <a:gd name="connsiteX1094" fmla="*/ 5199309 w 8970309"/>
              <a:gd name="connsiteY1094" fmla="*/ 912375 h 6445874"/>
              <a:gd name="connsiteX1095" fmla="*/ 5242254 w 8970309"/>
              <a:gd name="connsiteY1095" fmla="*/ 879127 h 6445874"/>
              <a:gd name="connsiteX1096" fmla="*/ 5243474 w 8970309"/>
              <a:gd name="connsiteY1096" fmla="*/ 878613 h 6445874"/>
              <a:gd name="connsiteX1097" fmla="*/ 5255376 w 8970309"/>
              <a:gd name="connsiteY1097" fmla="*/ 868587 h 6445874"/>
              <a:gd name="connsiteX1098" fmla="*/ 5264196 w 8970309"/>
              <a:gd name="connsiteY1098" fmla="*/ 869889 h 6445874"/>
              <a:gd name="connsiteX1099" fmla="*/ 5292428 w 8970309"/>
              <a:gd name="connsiteY1099" fmla="*/ 858003 h 6445874"/>
              <a:gd name="connsiteX1100" fmla="*/ 5302792 w 8970309"/>
              <a:gd name="connsiteY1100" fmla="*/ 859319 h 6445874"/>
              <a:gd name="connsiteX1101" fmla="*/ 5303525 w 8970309"/>
              <a:gd name="connsiteY1101" fmla="*/ 862603 h 6445874"/>
              <a:gd name="connsiteX1102" fmla="*/ 5307596 w 8970309"/>
              <a:gd name="connsiteY1102" fmla="*/ 859389 h 6445874"/>
              <a:gd name="connsiteX1103" fmla="*/ 5369493 w 8970309"/>
              <a:gd name="connsiteY1103" fmla="*/ 796333 h 6445874"/>
              <a:gd name="connsiteX1104" fmla="*/ 5397520 w 8970309"/>
              <a:gd name="connsiteY1104" fmla="*/ 797657 h 6445874"/>
              <a:gd name="connsiteX1105" fmla="*/ 5443560 w 8970309"/>
              <a:gd name="connsiteY1105" fmla="*/ 749438 h 6445874"/>
              <a:gd name="connsiteX1106" fmla="*/ 5471974 w 8970309"/>
              <a:gd name="connsiteY1106" fmla="*/ 759731 h 6445874"/>
              <a:gd name="connsiteX1107" fmla="*/ 5516958 w 8970309"/>
              <a:gd name="connsiteY1107" fmla="*/ 720797 h 6445874"/>
              <a:gd name="connsiteX1108" fmla="*/ 5600029 w 8970309"/>
              <a:gd name="connsiteY1108" fmla="*/ 683786 h 6445874"/>
              <a:gd name="connsiteX1109" fmla="*/ 5736638 w 8970309"/>
              <a:gd name="connsiteY1109" fmla="*/ 613168 h 6445874"/>
              <a:gd name="connsiteX1110" fmla="*/ 5745293 w 8970309"/>
              <a:gd name="connsiteY1110" fmla="*/ 612480 h 6445874"/>
              <a:gd name="connsiteX1111" fmla="*/ 5571662 w 8970309"/>
              <a:gd name="connsiteY1111" fmla="*/ 760897 h 6445874"/>
              <a:gd name="connsiteX1112" fmla="*/ 5570384 w 8970309"/>
              <a:gd name="connsiteY1112" fmla="*/ 761444 h 6445874"/>
              <a:gd name="connsiteX1113" fmla="*/ 5568706 w 8970309"/>
              <a:gd name="connsiteY1113" fmla="*/ 783370 h 6445874"/>
              <a:gd name="connsiteX1114" fmla="*/ 5569277 w 8970309"/>
              <a:gd name="connsiteY1114" fmla="*/ 811452 h 6445874"/>
              <a:gd name="connsiteX1115" fmla="*/ 5587730 w 8970309"/>
              <a:gd name="connsiteY1115" fmla="*/ 813982 h 6445874"/>
              <a:gd name="connsiteX1116" fmla="*/ 5604101 w 8970309"/>
              <a:gd name="connsiteY1116" fmla="*/ 790417 h 6445874"/>
              <a:gd name="connsiteX1117" fmla="*/ 5628343 w 8970309"/>
              <a:gd name="connsiteY1117" fmla="*/ 783282 h 6445874"/>
              <a:gd name="connsiteX1118" fmla="*/ 5639466 w 8970309"/>
              <a:gd name="connsiteY1118" fmla="*/ 785145 h 6445874"/>
              <a:gd name="connsiteX1119" fmla="*/ 5666988 w 8970309"/>
              <a:gd name="connsiteY1119" fmla="*/ 775761 h 6445874"/>
              <a:gd name="connsiteX1120" fmla="*/ 5703037 w 8970309"/>
              <a:gd name="connsiteY1120" fmla="*/ 738698 h 6445874"/>
              <a:gd name="connsiteX1121" fmla="*/ 5742109 w 8970309"/>
              <a:gd name="connsiteY1121" fmla="*/ 697665 h 6445874"/>
              <a:gd name="connsiteX1122" fmla="*/ 5765354 w 8970309"/>
              <a:gd name="connsiteY1122" fmla="*/ 695960 h 6445874"/>
              <a:gd name="connsiteX1123" fmla="*/ 5885424 w 8970309"/>
              <a:gd name="connsiteY1123" fmla="*/ 604123 h 6445874"/>
              <a:gd name="connsiteX1124" fmla="*/ 5928546 w 8970309"/>
              <a:gd name="connsiteY1124" fmla="*/ 566007 h 6445874"/>
              <a:gd name="connsiteX1125" fmla="*/ 5954557 w 8970309"/>
              <a:gd name="connsiteY1125" fmla="*/ 558608 h 6445874"/>
              <a:gd name="connsiteX1126" fmla="*/ 6000731 w 8970309"/>
              <a:gd name="connsiteY1126" fmla="*/ 528840 h 6445874"/>
              <a:gd name="connsiteX1127" fmla="*/ 6023719 w 8970309"/>
              <a:gd name="connsiteY1127" fmla="*/ 525413 h 6445874"/>
              <a:gd name="connsiteX1128" fmla="*/ 6050500 w 8970309"/>
              <a:gd name="connsiteY1128" fmla="*/ 523181 h 6445874"/>
              <a:gd name="connsiteX1129" fmla="*/ 6076482 w 8970309"/>
              <a:gd name="connsiteY1129" fmla="*/ 503463 h 6445874"/>
              <a:gd name="connsiteX1130" fmla="*/ 6079247 w 8970309"/>
              <a:gd name="connsiteY1130" fmla="*/ 497770 h 6445874"/>
              <a:gd name="connsiteX1131" fmla="*/ 6076366 w 8970309"/>
              <a:gd name="connsiteY1131" fmla="*/ 454189 h 6445874"/>
              <a:gd name="connsiteX1132" fmla="*/ 6097556 w 8970309"/>
              <a:gd name="connsiteY1132" fmla="*/ 438706 h 6445874"/>
              <a:gd name="connsiteX1133" fmla="*/ 6108966 w 8970309"/>
              <a:gd name="connsiteY1133" fmla="*/ 454611 h 6445874"/>
              <a:gd name="connsiteX1134" fmla="*/ 6109793 w 8970309"/>
              <a:gd name="connsiteY1134" fmla="*/ 484415 h 6445874"/>
              <a:gd name="connsiteX1135" fmla="*/ 6133921 w 8970309"/>
              <a:gd name="connsiteY1135" fmla="*/ 428005 h 6445874"/>
              <a:gd name="connsiteX1136" fmla="*/ 6170454 w 8970309"/>
              <a:gd name="connsiteY1136" fmla="*/ 382069 h 6445874"/>
              <a:gd name="connsiteX1137" fmla="*/ 6179927 w 8970309"/>
              <a:gd name="connsiteY1137" fmla="*/ 380437 h 6445874"/>
              <a:gd name="connsiteX1138" fmla="*/ 6184116 w 8970309"/>
              <a:gd name="connsiteY1138" fmla="*/ 388834 h 6445874"/>
              <a:gd name="connsiteX1139" fmla="*/ 6175845 w 8970309"/>
              <a:gd name="connsiteY1139" fmla="*/ 418234 h 6445874"/>
              <a:gd name="connsiteX1140" fmla="*/ 6164809 w 8970309"/>
              <a:gd name="connsiteY1140" fmla="*/ 453327 h 6445874"/>
              <a:gd name="connsiteX1141" fmla="*/ 6218371 w 8970309"/>
              <a:gd name="connsiteY1141" fmla="*/ 448864 h 6445874"/>
              <a:gd name="connsiteX1142" fmla="*/ 6185857 w 8970309"/>
              <a:gd name="connsiteY1142" fmla="*/ 485398 h 6445874"/>
              <a:gd name="connsiteX1143" fmla="*/ 6172084 w 8970309"/>
              <a:gd name="connsiteY1143" fmla="*/ 538504 h 6445874"/>
              <a:gd name="connsiteX1144" fmla="*/ 6183464 w 8970309"/>
              <a:gd name="connsiteY1144" fmla="*/ 542089 h 6445874"/>
              <a:gd name="connsiteX1145" fmla="*/ 6201602 w 8970309"/>
              <a:gd name="connsiteY1145" fmla="*/ 518260 h 6445874"/>
              <a:gd name="connsiteX1146" fmla="*/ 6250116 w 8970309"/>
              <a:gd name="connsiteY1146" fmla="*/ 516309 h 6445874"/>
              <a:gd name="connsiteX1147" fmla="*/ 6253652 w 8970309"/>
              <a:gd name="connsiteY1147" fmla="*/ 515782 h 6445874"/>
              <a:gd name="connsiteX1148" fmla="*/ 6316454 w 8970309"/>
              <a:gd name="connsiteY1148" fmla="*/ 464170 h 6445874"/>
              <a:gd name="connsiteX1149" fmla="*/ 6395299 w 8970309"/>
              <a:gd name="connsiteY1149" fmla="*/ 430383 h 6445874"/>
              <a:gd name="connsiteX1150" fmla="*/ 6418655 w 8970309"/>
              <a:gd name="connsiteY1150" fmla="*/ 410216 h 6445874"/>
              <a:gd name="connsiteX1151" fmla="*/ 6419589 w 8970309"/>
              <a:gd name="connsiteY1151" fmla="*/ 406589 h 6445874"/>
              <a:gd name="connsiteX1152" fmla="*/ 6464272 w 8970309"/>
              <a:gd name="connsiteY1152" fmla="*/ 365686 h 6445874"/>
              <a:gd name="connsiteX1153" fmla="*/ 6489254 w 8970309"/>
              <a:gd name="connsiteY1153" fmla="*/ 359669 h 6445874"/>
              <a:gd name="connsiteX1154" fmla="*/ 6535243 w 8970309"/>
              <a:gd name="connsiteY1154" fmla="*/ 329266 h 6445874"/>
              <a:gd name="connsiteX1155" fmla="*/ 6542656 w 8970309"/>
              <a:gd name="connsiteY1155" fmla="*/ 331204 h 6445874"/>
              <a:gd name="connsiteX1156" fmla="*/ 6560225 w 8970309"/>
              <a:gd name="connsiteY1156" fmla="*/ 323249 h 6445874"/>
              <a:gd name="connsiteX1157" fmla="*/ 6589953 w 8970309"/>
              <a:gd name="connsiteY1157" fmla="*/ 311303 h 6445874"/>
              <a:gd name="connsiteX1158" fmla="*/ 6631785 w 8970309"/>
              <a:gd name="connsiteY1158" fmla="*/ 308496 h 6445874"/>
              <a:gd name="connsiteX1159" fmla="*/ 6685881 w 8970309"/>
              <a:gd name="connsiteY1159" fmla="*/ 275433 h 6445874"/>
              <a:gd name="connsiteX1160" fmla="*/ 6704143 w 8970309"/>
              <a:gd name="connsiteY1160" fmla="*/ 262879 h 6445874"/>
              <a:gd name="connsiteX1161" fmla="*/ 6784605 w 8970309"/>
              <a:gd name="connsiteY1161" fmla="*/ 214598 h 6445874"/>
              <a:gd name="connsiteX1162" fmla="*/ 6866374 w 8970309"/>
              <a:gd name="connsiteY1162" fmla="*/ 176820 h 6445874"/>
              <a:gd name="connsiteX1163" fmla="*/ 6876532 w 8970309"/>
              <a:gd name="connsiteY1163" fmla="*/ 166926 h 6445874"/>
              <a:gd name="connsiteX1164" fmla="*/ 6900154 w 8970309"/>
              <a:gd name="connsiteY1164" fmla="*/ 163543 h 6445874"/>
              <a:gd name="connsiteX1165" fmla="*/ 6916951 w 8970309"/>
              <a:gd name="connsiteY1165" fmla="*/ 179886 h 6445874"/>
              <a:gd name="connsiteX1166" fmla="*/ 6914978 w 8970309"/>
              <a:gd name="connsiteY1166" fmla="*/ 167419 h 6445874"/>
              <a:gd name="connsiteX1167" fmla="*/ 6919828 w 8970309"/>
              <a:gd name="connsiteY1167" fmla="*/ 135223 h 6445874"/>
              <a:gd name="connsiteX1168" fmla="*/ 6949398 w 8970309"/>
              <a:gd name="connsiteY1168" fmla="*/ 162675 h 6445874"/>
              <a:gd name="connsiteX1169" fmla="*/ 6936470 w 8970309"/>
              <a:gd name="connsiteY1169" fmla="*/ 190965 h 6445874"/>
              <a:gd name="connsiteX1170" fmla="*/ 6927618 w 8970309"/>
              <a:gd name="connsiteY1170" fmla="*/ 211359 h 6445874"/>
              <a:gd name="connsiteX1171" fmla="*/ 6949855 w 8970309"/>
              <a:gd name="connsiteY1171" fmla="*/ 217174 h 6445874"/>
              <a:gd name="connsiteX1172" fmla="*/ 6966731 w 8970309"/>
              <a:gd name="connsiteY1172" fmla="*/ 213818 h 6445874"/>
              <a:gd name="connsiteX1173" fmla="*/ 6964627 w 8970309"/>
              <a:gd name="connsiteY1173" fmla="*/ 234183 h 6445874"/>
              <a:gd name="connsiteX1174" fmla="*/ 6945304 w 8970309"/>
              <a:gd name="connsiteY1174" fmla="*/ 343267 h 6445874"/>
              <a:gd name="connsiteX1175" fmla="*/ 7025230 w 8970309"/>
              <a:gd name="connsiteY1175" fmla="*/ 260189 h 6445874"/>
              <a:gd name="connsiteX1176" fmla="*/ 7058958 w 8970309"/>
              <a:gd name="connsiteY1176" fmla="*/ 260044 h 6445874"/>
              <a:gd name="connsiteX1177" fmla="*/ 7062186 w 8970309"/>
              <a:gd name="connsiteY1177" fmla="*/ 296146 h 6445874"/>
              <a:gd name="connsiteX1178" fmla="*/ 7040300 w 8970309"/>
              <a:gd name="connsiteY1178" fmla="*/ 371097 h 6445874"/>
              <a:gd name="connsiteX1179" fmla="*/ 7030219 w 8970309"/>
              <a:gd name="connsiteY1179" fmla="*/ 412065 h 6445874"/>
              <a:gd name="connsiteX1180" fmla="*/ 7031807 w 8970309"/>
              <a:gd name="connsiteY1180" fmla="*/ 410279 h 6445874"/>
              <a:gd name="connsiteX1181" fmla="*/ 7094216 w 8970309"/>
              <a:gd name="connsiteY1181" fmla="*/ 338705 h 6445874"/>
              <a:gd name="connsiteX1182" fmla="*/ 7098412 w 8970309"/>
              <a:gd name="connsiteY1182" fmla="*/ 332820 h 6445874"/>
              <a:gd name="connsiteX1183" fmla="*/ 7120417 w 8970309"/>
              <a:gd name="connsiteY1183" fmla="*/ 279020 h 6445874"/>
              <a:gd name="connsiteX1184" fmla="*/ 7151128 w 8970309"/>
              <a:gd name="connsiteY1184" fmla="*/ 250908 h 6445874"/>
              <a:gd name="connsiteX1185" fmla="*/ 7168298 w 8970309"/>
              <a:gd name="connsiteY1185" fmla="*/ 246772 h 6445874"/>
              <a:gd name="connsiteX1186" fmla="*/ 7199906 w 8970309"/>
              <a:gd name="connsiteY1186" fmla="*/ 225876 h 6445874"/>
              <a:gd name="connsiteX1187" fmla="*/ 7205001 w 8970309"/>
              <a:gd name="connsiteY1187" fmla="*/ 227208 h 6445874"/>
              <a:gd name="connsiteX1188" fmla="*/ 7217076 w 8970309"/>
              <a:gd name="connsiteY1188" fmla="*/ 221740 h 6445874"/>
              <a:gd name="connsiteX1189" fmla="*/ 7237508 w 8970309"/>
              <a:gd name="connsiteY1189" fmla="*/ 213530 h 6445874"/>
              <a:gd name="connsiteX1190" fmla="*/ 7266259 w 8970309"/>
              <a:gd name="connsiteY1190" fmla="*/ 211601 h 6445874"/>
              <a:gd name="connsiteX1191" fmla="*/ 7303439 w 8970309"/>
              <a:gd name="connsiteY1191" fmla="*/ 188876 h 6445874"/>
              <a:gd name="connsiteX1192" fmla="*/ 7315990 w 8970309"/>
              <a:gd name="connsiteY1192" fmla="*/ 180248 h 6445874"/>
              <a:gd name="connsiteX1193" fmla="*/ 7371292 w 8970309"/>
              <a:gd name="connsiteY1193" fmla="*/ 147065 h 6445874"/>
              <a:gd name="connsiteX1194" fmla="*/ 7427491 w 8970309"/>
              <a:gd name="connsiteY1194" fmla="*/ 121100 h 6445874"/>
              <a:gd name="connsiteX1195" fmla="*/ 7434474 w 8970309"/>
              <a:gd name="connsiteY1195" fmla="*/ 114300 h 6445874"/>
              <a:gd name="connsiteX1196" fmla="*/ 7450709 w 8970309"/>
              <a:gd name="connsiteY1196" fmla="*/ 111975 h 6445874"/>
              <a:gd name="connsiteX1197" fmla="*/ 7462254 w 8970309"/>
              <a:gd name="connsiteY1197" fmla="*/ 123207 h 6445874"/>
              <a:gd name="connsiteX1198" fmla="*/ 7460897 w 8970309"/>
              <a:gd name="connsiteY1198" fmla="*/ 114639 h 6445874"/>
              <a:gd name="connsiteX1199" fmla="*/ 7464231 w 8970309"/>
              <a:gd name="connsiteY1199" fmla="*/ 92510 h 6445874"/>
              <a:gd name="connsiteX1200" fmla="*/ 7484554 w 8970309"/>
              <a:gd name="connsiteY1200" fmla="*/ 111378 h 6445874"/>
              <a:gd name="connsiteX1201" fmla="*/ 7475669 w 8970309"/>
              <a:gd name="connsiteY1201" fmla="*/ 130822 h 6445874"/>
              <a:gd name="connsiteX1202" fmla="*/ 7469585 w 8970309"/>
              <a:gd name="connsiteY1202" fmla="*/ 144839 h 6445874"/>
              <a:gd name="connsiteX1203" fmla="*/ 7484868 w 8970309"/>
              <a:gd name="connsiteY1203" fmla="*/ 148835 h 6445874"/>
              <a:gd name="connsiteX1204" fmla="*/ 7496468 w 8970309"/>
              <a:gd name="connsiteY1204" fmla="*/ 146529 h 6445874"/>
              <a:gd name="connsiteX1205" fmla="*/ 7495021 w 8970309"/>
              <a:gd name="connsiteY1205" fmla="*/ 160525 h 6445874"/>
              <a:gd name="connsiteX1206" fmla="*/ 7481740 w 8970309"/>
              <a:gd name="connsiteY1206" fmla="*/ 235499 h 6445874"/>
              <a:gd name="connsiteX1207" fmla="*/ 7536673 w 8970309"/>
              <a:gd name="connsiteY1207" fmla="*/ 178400 h 6445874"/>
              <a:gd name="connsiteX1208" fmla="*/ 7559854 w 8970309"/>
              <a:gd name="connsiteY1208" fmla="*/ 178300 h 6445874"/>
              <a:gd name="connsiteX1209" fmla="*/ 7562073 w 8970309"/>
              <a:gd name="connsiteY1209" fmla="*/ 203112 h 6445874"/>
              <a:gd name="connsiteX1210" fmla="*/ 7547032 w 8970309"/>
              <a:gd name="connsiteY1210" fmla="*/ 254627 h 6445874"/>
              <a:gd name="connsiteX1211" fmla="*/ 7519842 w 8970309"/>
              <a:gd name="connsiteY1211" fmla="*/ 329659 h 6445874"/>
              <a:gd name="connsiteX1212" fmla="*/ 7516527 w 8970309"/>
              <a:gd name="connsiteY1212" fmla="*/ 347275 h 6445874"/>
              <a:gd name="connsiteX1213" fmla="*/ 7518693 w 8970309"/>
              <a:gd name="connsiteY1213" fmla="*/ 380162 h 6445874"/>
              <a:gd name="connsiteX1214" fmla="*/ 7553986 w 8970309"/>
              <a:gd name="connsiteY1214" fmla="*/ 346739 h 6445874"/>
              <a:gd name="connsiteX1215" fmla="*/ 7587210 w 8970309"/>
              <a:gd name="connsiteY1215" fmla="*/ 315369 h 6445874"/>
              <a:gd name="connsiteX1216" fmla="*/ 7595768 w 8970309"/>
              <a:gd name="connsiteY1216" fmla="*/ 302711 h 6445874"/>
              <a:gd name="connsiteX1217" fmla="*/ 7616819 w 8970309"/>
              <a:gd name="connsiteY1217" fmla="*/ 254835 h 6445874"/>
              <a:gd name="connsiteX1218" fmla="*/ 7612121 w 8970309"/>
              <a:gd name="connsiteY1218" fmla="*/ 260853 h 6445874"/>
              <a:gd name="connsiteX1219" fmla="*/ 7602001 w 8970309"/>
              <a:gd name="connsiteY1219" fmla="*/ 267617 h 6445874"/>
              <a:gd name="connsiteX1220" fmla="*/ 7605976 w 8970309"/>
              <a:gd name="connsiteY1220" fmla="*/ 256330 h 6445874"/>
              <a:gd name="connsiteX1221" fmla="*/ 7599832 w 8970309"/>
              <a:gd name="connsiteY1221" fmla="*/ 251806 h 6445874"/>
              <a:gd name="connsiteX1222" fmla="*/ 7614650 w 8970309"/>
              <a:gd name="connsiteY1222" fmla="*/ 239023 h 6445874"/>
              <a:gd name="connsiteX1223" fmla="*/ 7619348 w 8970309"/>
              <a:gd name="connsiteY1223" fmla="*/ 233005 h 6445874"/>
              <a:gd name="connsiteX1224" fmla="*/ 7629468 w 8970309"/>
              <a:gd name="connsiteY1224" fmla="*/ 226240 h 6445874"/>
              <a:gd name="connsiteX1225" fmla="*/ 7626215 w 8970309"/>
              <a:gd name="connsiteY1225" fmla="*/ 242800 h 6445874"/>
              <a:gd name="connsiteX1226" fmla="*/ 7643925 w 8970309"/>
              <a:gd name="connsiteY1226" fmla="*/ 251099 h 6445874"/>
              <a:gd name="connsiteX1227" fmla="*/ 7639274 w 8970309"/>
              <a:gd name="connsiteY1227" fmla="*/ 260592 h 6445874"/>
              <a:gd name="connsiteX1228" fmla="*/ 7641167 w 8970309"/>
              <a:gd name="connsiteY1228" fmla="*/ 257603 h 6445874"/>
              <a:gd name="connsiteX1229" fmla="*/ 7652090 w 8970309"/>
              <a:gd name="connsiteY1229" fmla="*/ 252275 h 6445874"/>
              <a:gd name="connsiteX1230" fmla="*/ 7676458 w 8970309"/>
              <a:gd name="connsiteY1230" fmla="*/ 233029 h 6445874"/>
              <a:gd name="connsiteX1231" fmla="*/ 7690087 w 8970309"/>
              <a:gd name="connsiteY1231" fmla="*/ 226877 h 6445874"/>
              <a:gd name="connsiteX1232" fmla="*/ 7701230 w 8970309"/>
              <a:gd name="connsiteY1232" fmla="*/ 212408 h 6445874"/>
              <a:gd name="connsiteX1233" fmla="*/ 7716472 w 8970309"/>
              <a:gd name="connsiteY1233" fmla="*/ 200759 h 6445874"/>
              <a:gd name="connsiteX1234" fmla="*/ 7717776 w 8970309"/>
              <a:gd name="connsiteY1234" fmla="*/ 199674 h 6445874"/>
              <a:gd name="connsiteX1235" fmla="*/ 7767693 w 8970309"/>
              <a:gd name="connsiteY1235" fmla="*/ 170584 h 6445874"/>
              <a:gd name="connsiteX1236" fmla="*/ 7782779 w 8970309"/>
              <a:gd name="connsiteY1236" fmla="*/ 139334 h 6445874"/>
              <a:gd name="connsiteX1237" fmla="*/ 7792931 w 8970309"/>
              <a:gd name="connsiteY1237" fmla="*/ 121537 h 6445874"/>
              <a:gd name="connsiteX1238" fmla="*/ 7837662 w 8970309"/>
              <a:gd name="connsiteY1238" fmla="*/ 83264 h 6445874"/>
              <a:gd name="connsiteX1239" fmla="*/ 7859237 w 8970309"/>
              <a:gd name="connsiteY1239" fmla="*/ 60113 h 6445874"/>
              <a:gd name="connsiteX1240" fmla="*/ 7884600 w 8970309"/>
              <a:gd name="connsiteY1240" fmla="*/ 44193 h 6445874"/>
              <a:gd name="connsiteX1241" fmla="*/ 7936318 w 8970309"/>
              <a:gd name="connsiteY1241" fmla="*/ 15682 h 6445874"/>
              <a:gd name="connsiteX1242" fmla="*/ 7955746 w 8970309"/>
              <a:gd name="connsiteY1242" fmla="*/ 678 h 644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Lst>
            <a:rect l="l" t="t" r="r" b="b"/>
            <a:pathLst>
              <a:path w="8970309" h="6445874">
                <a:moveTo>
                  <a:pt x="3453091" y="5945589"/>
                </a:moveTo>
                <a:lnTo>
                  <a:pt x="3452940" y="5951019"/>
                </a:lnTo>
                <a:cubicBezTo>
                  <a:pt x="3451526" y="5954451"/>
                  <a:pt x="3451315" y="5953210"/>
                  <a:pt x="3452008" y="5949506"/>
                </a:cubicBezTo>
                <a:close/>
                <a:moveTo>
                  <a:pt x="3217430" y="5821774"/>
                </a:moveTo>
                <a:lnTo>
                  <a:pt x="3217279" y="5827202"/>
                </a:lnTo>
                <a:cubicBezTo>
                  <a:pt x="3215866" y="5830635"/>
                  <a:pt x="3215655" y="5829394"/>
                  <a:pt x="3216347" y="5825690"/>
                </a:cubicBezTo>
                <a:close/>
                <a:moveTo>
                  <a:pt x="4264048" y="5267201"/>
                </a:moveTo>
                <a:lnTo>
                  <a:pt x="4259496" y="5269727"/>
                </a:lnTo>
                <a:cubicBezTo>
                  <a:pt x="4251612" y="5271580"/>
                  <a:pt x="4245246" y="5268805"/>
                  <a:pt x="4237362" y="5270657"/>
                </a:cubicBezTo>
                <a:cubicBezTo>
                  <a:pt x="4233420" y="5271583"/>
                  <a:pt x="4229099" y="5273665"/>
                  <a:pt x="4224020" y="5278062"/>
                </a:cubicBezTo>
                <a:cubicBezTo>
                  <a:pt x="4183301" y="5321677"/>
                  <a:pt x="4137833" y="5361030"/>
                  <a:pt x="4078761" y="5394946"/>
                </a:cubicBezTo>
                <a:lnTo>
                  <a:pt x="4008140" y="5456069"/>
                </a:lnTo>
                <a:cubicBezTo>
                  <a:pt x="3998554" y="5455993"/>
                  <a:pt x="3994053" y="5451052"/>
                  <a:pt x="3989550" y="5446111"/>
                </a:cubicBezTo>
                <a:cubicBezTo>
                  <a:pt x="3974890" y="5449961"/>
                  <a:pt x="3933255" y="5512511"/>
                  <a:pt x="3903265" y="5538467"/>
                </a:cubicBezTo>
                <a:cubicBezTo>
                  <a:pt x="3907530" y="5543148"/>
                  <a:pt x="3916297" y="5552770"/>
                  <a:pt x="3915717" y="5562577"/>
                </a:cubicBezTo>
                <a:cubicBezTo>
                  <a:pt x="3930710" y="5549599"/>
                  <a:pt x="3946189" y="5536202"/>
                  <a:pt x="3960366" y="5532770"/>
                </a:cubicBezTo>
                <a:cubicBezTo>
                  <a:pt x="3954957" y="5545824"/>
                  <a:pt x="3963960" y="5555707"/>
                  <a:pt x="3962570" y="5574120"/>
                </a:cubicBezTo>
                <a:cubicBezTo>
                  <a:pt x="3956914" y="5587853"/>
                  <a:pt x="3936599" y="5605436"/>
                  <a:pt x="3940766" y="5619505"/>
                </a:cubicBezTo>
                <a:cubicBezTo>
                  <a:pt x="3949869" y="5620000"/>
                  <a:pt x="3949869" y="5620000"/>
                  <a:pt x="3964528" y="5616150"/>
                </a:cubicBezTo>
                <a:cubicBezTo>
                  <a:pt x="3970184" y="5602417"/>
                  <a:pt x="3970756" y="5593549"/>
                  <a:pt x="3986234" y="5580152"/>
                </a:cubicBezTo>
                <a:cubicBezTo>
                  <a:pt x="3999839" y="5585588"/>
                  <a:pt x="3990499" y="5584834"/>
                  <a:pt x="4009996" y="5576796"/>
                </a:cubicBezTo>
                <a:cubicBezTo>
                  <a:pt x="4011722" y="5549255"/>
                  <a:pt x="4051869" y="5514507"/>
                  <a:pt x="4077022" y="5492737"/>
                </a:cubicBezTo>
                <a:lnTo>
                  <a:pt x="4090291" y="5507301"/>
                </a:lnTo>
                <a:lnTo>
                  <a:pt x="4095611" y="5502695"/>
                </a:lnTo>
                <a:cubicBezTo>
                  <a:pt x="4104419" y="5462512"/>
                  <a:pt x="4195960" y="5371073"/>
                  <a:pt x="4281157" y="5303317"/>
                </a:cubicBezTo>
                <a:lnTo>
                  <a:pt x="4295668" y="5292440"/>
                </a:lnTo>
                <a:lnTo>
                  <a:pt x="4286639" y="5286294"/>
                </a:lnTo>
                <a:close/>
                <a:moveTo>
                  <a:pt x="4364265" y="5244788"/>
                </a:moveTo>
                <a:lnTo>
                  <a:pt x="4336342" y="5259447"/>
                </a:lnTo>
                <a:cubicBezTo>
                  <a:pt x="4331156" y="5262575"/>
                  <a:pt x="4326305" y="5266228"/>
                  <a:pt x="4322116" y="5270977"/>
                </a:cubicBezTo>
                <a:lnTo>
                  <a:pt x="4320504" y="5273823"/>
                </a:lnTo>
                <a:lnTo>
                  <a:pt x="4330801" y="5266105"/>
                </a:lnTo>
                <a:close/>
                <a:moveTo>
                  <a:pt x="4382300" y="5103514"/>
                </a:moveTo>
                <a:lnTo>
                  <a:pt x="4363197" y="5111801"/>
                </a:lnTo>
                <a:cubicBezTo>
                  <a:pt x="4355384" y="5116369"/>
                  <a:pt x="4348415" y="5122371"/>
                  <a:pt x="4342987" y="5131370"/>
                </a:cubicBezTo>
                <a:lnTo>
                  <a:pt x="4340784" y="5148086"/>
                </a:lnTo>
                <a:close/>
                <a:moveTo>
                  <a:pt x="4800809" y="4684910"/>
                </a:moveTo>
                <a:cubicBezTo>
                  <a:pt x="4774572" y="4691722"/>
                  <a:pt x="4749581" y="4718062"/>
                  <a:pt x="4719472" y="4744122"/>
                </a:cubicBezTo>
                <a:cubicBezTo>
                  <a:pt x="4717982" y="4771924"/>
                  <a:pt x="4669166" y="4787662"/>
                  <a:pt x="4654074" y="4810027"/>
                </a:cubicBezTo>
                <a:cubicBezTo>
                  <a:pt x="4647438" y="4820073"/>
                  <a:pt x="4638380" y="4831140"/>
                  <a:pt x="4627789" y="4843002"/>
                </a:cubicBezTo>
                <a:lnTo>
                  <a:pt x="4618538" y="4852846"/>
                </a:lnTo>
                <a:lnTo>
                  <a:pt x="4649647" y="4861997"/>
                </a:lnTo>
                <a:cubicBezTo>
                  <a:pt x="4661876" y="4866463"/>
                  <a:pt x="4674874" y="4864782"/>
                  <a:pt x="4679178" y="4855908"/>
                </a:cubicBezTo>
                <a:cubicBezTo>
                  <a:pt x="4697925" y="4808111"/>
                  <a:pt x="4769985" y="4794251"/>
                  <a:pt x="4768192" y="4731720"/>
                </a:cubicBezTo>
                <a:cubicBezTo>
                  <a:pt x="4784917" y="4725776"/>
                  <a:pt x="4790659" y="4705372"/>
                  <a:pt x="4800353" y="4688522"/>
                </a:cubicBezTo>
                <a:lnTo>
                  <a:pt x="4803745" y="4684957"/>
                </a:lnTo>
                <a:close/>
                <a:moveTo>
                  <a:pt x="5001080" y="4519480"/>
                </a:moveTo>
                <a:lnTo>
                  <a:pt x="4994443" y="4521773"/>
                </a:lnTo>
                <a:cubicBezTo>
                  <a:pt x="4988473" y="4522580"/>
                  <a:pt x="4981348" y="4522119"/>
                  <a:pt x="4971480" y="4526006"/>
                </a:cubicBezTo>
                <a:cubicBezTo>
                  <a:pt x="4980150" y="4545016"/>
                  <a:pt x="4980150" y="4545016"/>
                  <a:pt x="4968936" y="4563095"/>
                </a:cubicBezTo>
                <a:cubicBezTo>
                  <a:pt x="4940909" y="4561769"/>
                  <a:pt x="4934682" y="4584370"/>
                  <a:pt x="4933528" y="4603043"/>
                </a:cubicBezTo>
                <a:lnTo>
                  <a:pt x="4920021" y="4588220"/>
                </a:lnTo>
                <a:cubicBezTo>
                  <a:pt x="4904618" y="4605971"/>
                  <a:pt x="4889275" y="4623553"/>
                  <a:pt x="4873915" y="4640046"/>
                </a:cubicBezTo>
                <a:lnTo>
                  <a:pt x="4847772" y="4665664"/>
                </a:lnTo>
                <a:lnTo>
                  <a:pt x="4856229" y="4666642"/>
                </a:lnTo>
                <a:cubicBezTo>
                  <a:pt x="4874767" y="4671805"/>
                  <a:pt x="4881753" y="4641410"/>
                  <a:pt x="4899055" y="4630854"/>
                </a:cubicBezTo>
                <a:cubicBezTo>
                  <a:pt x="4933657" y="4609742"/>
                  <a:pt x="4960950" y="4583147"/>
                  <a:pt x="4982367" y="4552398"/>
                </a:cubicBezTo>
                <a:close/>
                <a:moveTo>
                  <a:pt x="6156612" y="3497235"/>
                </a:moveTo>
                <a:cubicBezTo>
                  <a:pt x="6162286" y="3525486"/>
                  <a:pt x="6147444" y="3538270"/>
                  <a:pt x="6125503" y="3547520"/>
                </a:cubicBezTo>
                <a:cubicBezTo>
                  <a:pt x="6114728" y="3550928"/>
                  <a:pt x="6110661" y="3560304"/>
                  <a:pt x="6106594" y="3569680"/>
                </a:cubicBezTo>
                <a:cubicBezTo>
                  <a:pt x="6094787" y="3595372"/>
                  <a:pt x="6080069" y="3599448"/>
                  <a:pt x="6059946" y="3581544"/>
                </a:cubicBezTo>
                <a:cubicBezTo>
                  <a:pt x="6048635" y="3572409"/>
                  <a:pt x="6045353" y="3576914"/>
                  <a:pt x="6044837" y="3588056"/>
                </a:cubicBezTo>
                <a:cubicBezTo>
                  <a:pt x="6042482" y="3602668"/>
                  <a:pt x="6036970" y="3613079"/>
                  <a:pt x="6017651" y="3613988"/>
                </a:cubicBezTo>
                <a:cubicBezTo>
                  <a:pt x="6018827" y="3606683"/>
                  <a:pt x="6021058" y="3600777"/>
                  <a:pt x="6021841" y="3595907"/>
                </a:cubicBezTo>
                <a:cubicBezTo>
                  <a:pt x="6022823" y="3589819"/>
                  <a:pt x="6021997" y="3585023"/>
                  <a:pt x="6019317" y="3581826"/>
                </a:cubicBezTo>
                <a:lnTo>
                  <a:pt x="6013970" y="3580067"/>
                </a:lnTo>
                <a:lnTo>
                  <a:pt x="6003085" y="3589489"/>
                </a:lnTo>
                <a:lnTo>
                  <a:pt x="5992317" y="3583721"/>
                </a:lnTo>
                <a:lnTo>
                  <a:pt x="5990427" y="3592553"/>
                </a:lnTo>
                <a:cubicBezTo>
                  <a:pt x="5991498" y="3617638"/>
                  <a:pt x="5980475" y="3638458"/>
                  <a:pt x="5971949" y="3659645"/>
                </a:cubicBezTo>
                <a:cubicBezTo>
                  <a:pt x="5968275" y="3666585"/>
                  <a:pt x="5964074" y="3672826"/>
                  <a:pt x="5958771" y="3677970"/>
                </a:cubicBezTo>
                <a:lnTo>
                  <a:pt x="5955005" y="3680206"/>
                </a:lnTo>
                <a:lnTo>
                  <a:pt x="5954905" y="3684855"/>
                </a:lnTo>
                <a:cubicBezTo>
                  <a:pt x="5956306" y="3691259"/>
                  <a:pt x="5958210" y="3698333"/>
                  <a:pt x="5957514" y="3707539"/>
                </a:cubicBezTo>
                <a:cubicBezTo>
                  <a:pt x="5951859" y="3721273"/>
                  <a:pt x="5931543" y="3738856"/>
                  <a:pt x="5935711" y="3752925"/>
                </a:cubicBezTo>
                <a:cubicBezTo>
                  <a:pt x="5944813" y="3753420"/>
                  <a:pt x="5944813" y="3753420"/>
                  <a:pt x="5959473" y="3749569"/>
                </a:cubicBezTo>
                <a:cubicBezTo>
                  <a:pt x="5965127" y="3735836"/>
                  <a:pt x="5965701" y="3726969"/>
                  <a:pt x="5981179" y="3713572"/>
                </a:cubicBezTo>
                <a:cubicBezTo>
                  <a:pt x="5994783" y="3719007"/>
                  <a:pt x="5985443" y="3718253"/>
                  <a:pt x="6004940" y="3710216"/>
                </a:cubicBezTo>
                <a:cubicBezTo>
                  <a:pt x="6006666" y="3682675"/>
                  <a:pt x="6046813" y="3647927"/>
                  <a:pt x="6071966" y="3626157"/>
                </a:cubicBezTo>
                <a:lnTo>
                  <a:pt x="6085235" y="3640721"/>
                </a:lnTo>
                <a:lnTo>
                  <a:pt x="6090556" y="3636115"/>
                </a:lnTo>
                <a:cubicBezTo>
                  <a:pt x="6094079" y="3620042"/>
                  <a:pt x="6110840" y="3595767"/>
                  <a:pt x="6135136" y="3568088"/>
                </a:cubicBezTo>
                <a:lnTo>
                  <a:pt x="6187777" y="3516234"/>
                </a:lnTo>
                <a:lnTo>
                  <a:pt x="6183325" y="3516882"/>
                </a:lnTo>
                <a:cubicBezTo>
                  <a:pt x="6173682" y="3516249"/>
                  <a:pt x="6164640" y="3510874"/>
                  <a:pt x="6156612" y="3497235"/>
                </a:cubicBezTo>
                <a:close/>
                <a:moveTo>
                  <a:pt x="6269344" y="3442402"/>
                </a:moveTo>
                <a:lnTo>
                  <a:pt x="6267465" y="3442890"/>
                </a:lnTo>
                <a:cubicBezTo>
                  <a:pt x="6256626" y="3447691"/>
                  <a:pt x="6246609" y="3454326"/>
                  <a:pt x="6237546" y="3462970"/>
                </a:cubicBezTo>
                <a:lnTo>
                  <a:pt x="6227751" y="3477271"/>
                </a:lnTo>
                <a:close/>
                <a:moveTo>
                  <a:pt x="1448495" y="3333881"/>
                </a:moveTo>
                <a:lnTo>
                  <a:pt x="1434277" y="3345094"/>
                </a:lnTo>
                <a:lnTo>
                  <a:pt x="1435930" y="3350579"/>
                </a:lnTo>
                <a:lnTo>
                  <a:pt x="1443945" y="3348440"/>
                </a:lnTo>
                <a:cubicBezTo>
                  <a:pt x="1449473" y="3348183"/>
                  <a:pt x="1455662" y="3349061"/>
                  <a:pt x="1462681" y="3351297"/>
                </a:cubicBezTo>
                <a:cubicBezTo>
                  <a:pt x="1456229" y="3346580"/>
                  <a:pt x="1451908" y="3341871"/>
                  <a:pt x="1449269" y="3337165"/>
                </a:cubicBezTo>
                <a:close/>
                <a:moveTo>
                  <a:pt x="1225942" y="3295747"/>
                </a:moveTo>
                <a:lnTo>
                  <a:pt x="1183647" y="3327804"/>
                </a:lnTo>
                <a:cubicBezTo>
                  <a:pt x="1136210" y="3350921"/>
                  <a:pt x="1113928" y="3404668"/>
                  <a:pt x="1068923" y="3434264"/>
                </a:cubicBezTo>
                <a:cubicBezTo>
                  <a:pt x="1065046" y="3440090"/>
                  <a:pt x="1060807" y="3448994"/>
                  <a:pt x="1054494" y="3448341"/>
                </a:cubicBezTo>
                <a:cubicBezTo>
                  <a:pt x="1006791" y="3446518"/>
                  <a:pt x="1001732" y="3489590"/>
                  <a:pt x="982701" y="3515647"/>
                </a:cubicBezTo>
                <a:cubicBezTo>
                  <a:pt x="960151" y="3544455"/>
                  <a:pt x="929218" y="3563051"/>
                  <a:pt x="898285" y="3581647"/>
                </a:cubicBezTo>
                <a:cubicBezTo>
                  <a:pt x="891612" y="3584071"/>
                  <a:pt x="890888" y="3590225"/>
                  <a:pt x="893321" y="3596704"/>
                </a:cubicBezTo>
                <a:cubicBezTo>
                  <a:pt x="890794" y="3618241"/>
                  <a:pt x="868339" y="3619032"/>
                  <a:pt x="866267" y="3609475"/>
                </a:cubicBezTo>
                <a:cubicBezTo>
                  <a:pt x="860002" y="3594813"/>
                  <a:pt x="853172" y="3591770"/>
                  <a:pt x="846194" y="3593383"/>
                </a:cubicBezTo>
                <a:lnTo>
                  <a:pt x="844968" y="3593970"/>
                </a:lnTo>
                <a:lnTo>
                  <a:pt x="863018" y="3610117"/>
                </a:lnTo>
                <a:cubicBezTo>
                  <a:pt x="869720" y="3615837"/>
                  <a:pt x="877085" y="3621243"/>
                  <a:pt x="885947" y="3625172"/>
                </a:cubicBezTo>
                <a:cubicBezTo>
                  <a:pt x="908449" y="3633624"/>
                  <a:pt x="891581" y="3621398"/>
                  <a:pt x="921722" y="3617142"/>
                </a:cubicBezTo>
                <a:cubicBezTo>
                  <a:pt x="953250" y="3627896"/>
                  <a:pt x="988994" y="3643413"/>
                  <a:pt x="1020754" y="3653252"/>
                </a:cubicBezTo>
                <a:cubicBezTo>
                  <a:pt x="1031721" y="3645904"/>
                  <a:pt x="1031721" y="3645904"/>
                  <a:pt x="1033434" y="3637168"/>
                </a:cubicBezTo>
                <a:cubicBezTo>
                  <a:pt x="1048058" y="3611433"/>
                  <a:pt x="1038762" y="3585783"/>
                  <a:pt x="1019917" y="3558947"/>
                </a:cubicBezTo>
                <a:lnTo>
                  <a:pt x="1025549" y="3555172"/>
                </a:lnTo>
                <a:cubicBezTo>
                  <a:pt x="1038498" y="3562435"/>
                  <a:pt x="1046109" y="3573274"/>
                  <a:pt x="1048385" y="3587686"/>
                </a:cubicBezTo>
                <a:cubicBezTo>
                  <a:pt x="1079580" y="3574377"/>
                  <a:pt x="1083535" y="3596772"/>
                  <a:pt x="1111668" y="3601452"/>
                </a:cubicBezTo>
                <a:cubicBezTo>
                  <a:pt x="1119308" y="3588743"/>
                  <a:pt x="1139863" y="3565865"/>
                  <a:pt x="1133667" y="3546488"/>
                </a:cubicBezTo>
                <a:cubicBezTo>
                  <a:pt x="1127471" y="3527113"/>
                  <a:pt x="1090636" y="3496387"/>
                  <a:pt x="1073407" y="3483644"/>
                </a:cubicBezTo>
                <a:cubicBezTo>
                  <a:pt x="1130853" y="3437569"/>
                  <a:pt x="1130883" y="3414023"/>
                  <a:pt x="1197821" y="3416230"/>
                </a:cubicBezTo>
                <a:cubicBezTo>
                  <a:pt x="1190241" y="3381844"/>
                  <a:pt x="1208585" y="3338438"/>
                  <a:pt x="1230820" y="3323543"/>
                </a:cubicBezTo>
                <a:cubicBezTo>
                  <a:pt x="1223208" y="3312704"/>
                  <a:pt x="1202360" y="3335778"/>
                  <a:pt x="1193397" y="3334193"/>
                </a:cubicBezTo>
                <a:cubicBezTo>
                  <a:pt x="1196066" y="3332405"/>
                  <a:pt x="1202613" y="3325743"/>
                  <a:pt x="1209438" y="3317849"/>
                </a:cubicBezTo>
                <a:close/>
                <a:moveTo>
                  <a:pt x="1247656" y="3258669"/>
                </a:moveTo>
                <a:lnTo>
                  <a:pt x="1247372" y="3259175"/>
                </a:lnTo>
                <a:lnTo>
                  <a:pt x="1247563" y="3259747"/>
                </a:lnTo>
                <a:lnTo>
                  <a:pt x="1247117" y="3264810"/>
                </a:lnTo>
                <a:cubicBezTo>
                  <a:pt x="1248568" y="3266874"/>
                  <a:pt x="1253710" y="3281644"/>
                  <a:pt x="1251106" y="3270488"/>
                </a:cubicBezTo>
                <a:lnTo>
                  <a:pt x="1247563" y="3259747"/>
                </a:lnTo>
                <a:close/>
                <a:moveTo>
                  <a:pt x="7039332" y="2595950"/>
                </a:moveTo>
                <a:lnTo>
                  <a:pt x="7031529" y="2602309"/>
                </a:lnTo>
                <a:cubicBezTo>
                  <a:pt x="7018904" y="2617028"/>
                  <a:pt x="7013036" y="2636760"/>
                  <a:pt x="7005419" y="2643352"/>
                </a:cubicBezTo>
                <a:cubicBezTo>
                  <a:pt x="6994925" y="2661272"/>
                  <a:pt x="6986158" y="2651650"/>
                  <a:pt x="6966425" y="2659426"/>
                </a:cubicBezTo>
                <a:cubicBezTo>
                  <a:pt x="6975094" y="2678437"/>
                  <a:pt x="6975094" y="2678437"/>
                  <a:pt x="6963880" y="2696514"/>
                </a:cubicBezTo>
                <a:cubicBezTo>
                  <a:pt x="6935854" y="2695189"/>
                  <a:pt x="6929625" y="2717789"/>
                  <a:pt x="6928472" y="2736463"/>
                </a:cubicBezTo>
                <a:lnTo>
                  <a:pt x="6914965" y="2721639"/>
                </a:lnTo>
                <a:cubicBezTo>
                  <a:pt x="6884158" y="2757142"/>
                  <a:pt x="6853596" y="2791966"/>
                  <a:pt x="6822640" y="2818760"/>
                </a:cubicBezTo>
                <a:cubicBezTo>
                  <a:pt x="6785608" y="2807551"/>
                  <a:pt x="6754563" y="2842794"/>
                  <a:pt x="6714415" y="2877542"/>
                </a:cubicBezTo>
                <a:cubicBezTo>
                  <a:pt x="6712928" y="2905343"/>
                  <a:pt x="6664110" y="2921082"/>
                  <a:pt x="6649017" y="2943447"/>
                </a:cubicBezTo>
                <a:lnTo>
                  <a:pt x="6629115" y="2968415"/>
                </a:lnTo>
                <a:lnTo>
                  <a:pt x="7076456" y="2648046"/>
                </a:lnTo>
                <a:close/>
                <a:moveTo>
                  <a:pt x="2260836" y="2465575"/>
                </a:moveTo>
                <a:lnTo>
                  <a:pt x="2187721" y="2545175"/>
                </a:lnTo>
                <a:lnTo>
                  <a:pt x="2188519" y="2550793"/>
                </a:lnTo>
                <a:cubicBezTo>
                  <a:pt x="2187490" y="2559447"/>
                  <a:pt x="2184190" y="2566018"/>
                  <a:pt x="2178626" y="2570817"/>
                </a:cubicBezTo>
                <a:lnTo>
                  <a:pt x="2155780" y="2579949"/>
                </a:lnTo>
                <a:lnTo>
                  <a:pt x="2149491" y="2586796"/>
                </a:lnTo>
                <a:lnTo>
                  <a:pt x="2155700" y="2599880"/>
                </a:lnTo>
                <a:cubicBezTo>
                  <a:pt x="2158362" y="2604721"/>
                  <a:pt x="2160821" y="2602178"/>
                  <a:pt x="2164580" y="2600825"/>
                </a:cubicBezTo>
                <a:cubicBezTo>
                  <a:pt x="2189388" y="2582784"/>
                  <a:pt x="2218026" y="2565848"/>
                  <a:pt x="2219546" y="2528856"/>
                </a:cubicBezTo>
                <a:cubicBezTo>
                  <a:pt x="2219345" y="2521474"/>
                  <a:pt x="2225566" y="2517579"/>
                  <a:pt x="2231783" y="2513684"/>
                </a:cubicBezTo>
                <a:cubicBezTo>
                  <a:pt x="2238003" y="2509788"/>
                  <a:pt x="2245520" y="2507082"/>
                  <a:pt x="2250440" y="2501997"/>
                </a:cubicBezTo>
                <a:cubicBezTo>
                  <a:pt x="2261548" y="2491787"/>
                  <a:pt x="2266284" y="2479935"/>
                  <a:pt x="2264574" y="2469370"/>
                </a:cubicBezTo>
                <a:close/>
                <a:moveTo>
                  <a:pt x="2618133" y="2308031"/>
                </a:moveTo>
                <a:lnTo>
                  <a:pt x="2607751" y="2314308"/>
                </a:lnTo>
                <a:cubicBezTo>
                  <a:pt x="2605958" y="2313655"/>
                  <a:pt x="2600318" y="2317602"/>
                  <a:pt x="2595361" y="2319800"/>
                </a:cubicBezTo>
                <a:lnTo>
                  <a:pt x="2593121" y="2322410"/>
                </a:lnTo>
                <a:lnTo>
                  <a:pt x="2618191" y="2310439"/>
                </a:lnTo>
                <a:lnTo>
                  <a:pt x="2618201" y="2308773"/>
                </a:lnTo>
                <a:close/>
                <a:moveTo>
                  <a:pt x="2810606" y="2204137"/>
                </a:moveTo>
                <a:cubicBezTo>
                  <a:pt x="2797531" y="2211378"/>
                  <a:pt x="2789413" y="2216424"/>
                  <a:pt x="2777023" y="2221915"/>
                </a:cubicBezTo>
                <a:cubicBezTo>
                  <a:pt x="2767112" y="2226308"/>
                  <a:pt x="2756516" y="2232453"/>
                  <a:pt x="2737378" y="2239487"/>
                </a:cubicBezTo>
                <a:cubicBezTo>
                  <a:pt x="2737378" y="2239487"/>
                  <a:pt x="2736268" y="2237084"/>
                  <a:pt x="2733790" y="2238183"/>
                </a:cubicBezTo>
                <a:cubicBezTo>
                  <a:pt x="2720032" y="2247174"/>
                  <a:pt x="2723194" y="2244326"/>
                  <a:pt x="2711915" y="2252221"/>
                </a:cubicBezTo>
                <a:cubicBezTo>
                  <a:pt x="2706958" y="2254417"/>
                  <a:pt x="2702006" y="2256613"/>
                  <a:pt x="2694570" y="2259907"/>
                </a:cubicBezTo>
                <a:cubicBezTo>
                  <a:pt x="2682266" y="2270427"/>
                  <a:pt x="2668401" y="2278382"/>
                  <a:pt x="2653691" y="2286529"/>
                </a:cubicBezTo>
                <a:lnTo>
                  <a:pt x="2637715" y="2296190"/>
                </a:lnTo>
                <a:lnTo>
                  <a:pt x="2639592" y="2297288"/>
                </a:lnTo>
                <a:lnTo>
                  <a:pt x="2640719" y="2299682"/>
                </a:lnTo>
                <a:lnTo>
                  <a:pt x="2659687" y="2290624"/>
                </a:lnTo>
                <a:cubicBezTo>
                  <a:pt x="2691122" y="2277916"/>
                  <a:pt x="2720420" y="2267878"/>
                  <a:pt x="2744890" y="2259840"/>
                </a:cubicBezTo>
                <a:lnTo>
                  <a:pt x="2777484" y="2231630"/>
                </a:lnTo>
                <a:lnTo>
                  <a:pt x="2784592" y="2221675"/>
                </a:lnTo>
                <a:lnTo>
                  <a:pt x="2796569" y="2215112"/>
                </a:lnTo>
                <a:lnTo>
                  <a:pt x="2805353" y="2207509"/>
                </a:lnTo>
                <a:lnTo>
                  <a:pt x="2812259" y="2205877"/>
                </a:lnTo>
                <a:close/>
                <a:moveTo>
                  <a:pt x="2976104" y="2142365"/>
                </a:moveTo>
                <a:cubicBezTo>
                  <a:pt x="2950900" y="2149192"/>
                  <a:pt x="2932872" y="2158631"/>
                  <a:pt x="2906558" y="2163056"/>
                </a:cubicBezTo>
                <a:cubicBezTo>
                  <a:pt x="2899549" y="2170506"/>
                  <a:pt x="2885366" y="2175343"/>
                  <a:pt x="2872977" y="2180835"/>
                </a:cubicBezTo>
                <a:cubicBezTo>
                  <a:pt x="2858793" y="2185674"/>
                  <a:pt x="2844611" y="2190512"/>
                  <a:pt x="2834015" y="2196656"/>
                </a:cubicBezTo>
                <a:cubicBezTo>
                  <a:pt x="2843927" y="2192264"/>
                  <a:pt x="2845035" y="2194665"/>
                  <a:pt x="2847514" y="2193568"/>
                </a:cubicBezTo>
                <a:lnTo>
                  <a:pt x="2845497" y="2198725"/>
                </a:lnTo>
                <a:lnTo>
                  <a:pt x="2869882" y="2196080"/>
                </a:lnTo>
                <a:cubicBezTo>
                  <a:pt x="2890171" y="2192591"/>
                  <a:pt x="2913215" y="2183462"/>
                  <a:pt x="2950943" y="2150806"/>
                </a:cubicBezTo>
                <a:lnTo>
                  <a:pt x="2980532" y="2156177"/>
                </a:lnTo>
                <a:lnTo>
                  <a:pt x="2987442" y="2146938"/>
                </a:lnTo>
                <a:lnTo>
                  <a:pt x="2988334" y="2145287"/>
                </a:lnTo>
                <a:lnTo>
                  <a:pt x="2976529" y="2146519"/>
                </a:lnTo>
                <a:cubicBezTo>
                  <a:pt x="2967301" y="2149161"/>
                  <a:pt x="2986440" y="2142126"/>
                  <a:pt x="2976104" y="2142365"/>
                </a:cubicBezTo>
                <a:close/>
                <a:moveTo>
                  <a:pt x="2994159" y="2134515"/>
                </a:moveTo>
                <a:lnTo>
                  <a:pt x="2986700" y="2136221"/>
                </a:lnTo>
                <a:cubicBezTo>
                  <a:pt x="2991525" y="2136977"/>
                  <a:pt x="2991462" y="2138454"/>
                  <a:pt x="2990552" y="2140121"/>
                </a:cubicBezTo>
                <a:lnTo>
                  <a:pt x="2990097" y="2142026"/>
                </a:lnTo>
                <a:close/>
                <a:moveTo>
                  <a:pt x="8057982" y="1943545"/>
                </a:moveTo>
                <a:lnTo>
                  <a:pt x="8044421" y="1950620"/>
                </a:lnTo>
                <a:lnTo>
                  <a:pt x="7985252" y="2011164"/>
                </a:lnTo>
                <a:lnTo>
                  <a:pt x="7961658" y="2031327"/>
                </a:lnTo>
                <a:lnTo>
                  <a:pt x="7968303" y="2030244"/>
                </a:lnTo>
                <a:cubicBezTo>
                  <a:pt x="7974824" y="2029203"/>
                  <a:pt x="7982341" y="2027065"/>
                  <a:pt x="7996184" y="2017080"/>
                </a:cubicBezTo>
                <a:cubicBezTo>
                  <a:pt x="8012120" y="1999523"/>
                  <a:pt x="7995195" y="2000615"/>
                  <a:pt x="8022881" y="1980647"/>
                </a:cubicBezTo>
                <a:cubicBezTo>
                  <a:pt x="8037915" y="1976371"/>
                  <a:pt x="8053749" y="1964193"/>
                  <a:pt x="8071103" y="1949023"/>
                </a:cubicBezTo>
                <a:lnTo>
                  <a:pt x="8074157" y="1946292"/>
                </a:lnTo>
                <a:lnTo>
                  <a:pt x="8072841" y="1947148"/>
                </a:lnTo>
                <a:cubicBezTo>
                  <a:pt x="8069371" y="1947481"/>
                  <a:pt x="8064590" y="1946453"/>
                  <a:pt x="8057982" y="1943545"/>
                </a:cubicBezTo>
                <a:close/>
                <a:moveTo>
                  <a:pt x="8120618" y="1936585"/>
                </a:moveTo>
                <a:lnTo>
                  <a:pt x="8104131" y="1947305"/>
                </a:lnTo>
                <a:cubicBezTo>
                  <a:pt x="8068476" y="1976052"/>
                  <a:pt x="8035616" y="1994701"/>
                  <a:pt x="7993391" y="2027178"/>
                </a:cubicBezTo>
                <a:cubicBezTo>
                  <a:pt x="7997170" y="2033546"/>
                  <a:pt x="8005139" y="2024767"/>
                  <a:pt x="8008920" y="2031135"/>
                </a:cubicBezTo>
                <a:cubicBezTo>
                  <a:pt x="7985015" y="2057471"/>
                  <a:pt x="7970475" y="2069980"/>
                  <a:pt x="7949362" y="2086218"/>
                </a:cubicBezTo>
                <a:cubicBezTo>
                  <a:pt x="7934575" y="2094611"/>
                  <a:pt x="7919002" y="2105843"/>
                  <a:pt x="7897688" y="2120931"/>
                </a:cubicBezTo>
                <a:lnTo>
                  <a:pt x="7893043" y="2124188"/>
                </a:lnTo>
                <a:lnTo>
                  <a:pt x="7879365" y="2102629"/>
                </a:lnTo>
                <a:lnTo>
                  <a:pt x="7861179" y="2115065"/>
                </a:lnTo>
                <a:cubicBezTo>
                  <a:pt x="7846396" y="2121656"/>
                  <a:pt x="7830572" y="2126968"/>
                  <a:pt x="7817019" y="2133301"/>
                </a:cubicBezTo>
                <a:cubicBezTo>
                  <a:pt x="7803653" y="2138098"/>
                  <a:pt x="7793069" y="2146308"/>
                  <a:pt x="7788046" y="2161346"/>
                </a:cubicBezTo>
                <a:cubicBezTo>
                  <a:pt x="7759240" y="2214332"/>
                  <a:pt x="7724871" y="2260490"/>
                  <a:pt x="7680292" y="2311783"/>
                </a:cubicBezTo>
                <a:cubicBezTo>
                  <a:pt x="7705155" y="2317568"/>
                  <a:pt x="7726491" y="2326089"/>
                  <a:pt x="7748200" y="2331535"/>
                </a:cubicBezTo>
                <a:cubicBezTo>
                  <a:pt x="7760444" y="2335964"/>
                  <a:pt x="7773437" y="2334244"/>
                  <a:pt x="7777712" y="2325356"/>
                </a:cubicBezTo>
                <a:cubicBezTo>
                  <a:pt x="7796308" y="2277505"/>
                  <a:pt x="7868325" y="2263427"/>
                  <a:pt x="7866332" y="2200904"/>
                </a:cubicBezTo>
                <a:cubicBezTo>
                  <a:pt x="7899747" y="2188913"/>
                  <a:pt x="7889036" y="2119223"/>
                  <a:pt x="7954163" y="2135561"/>
                </a:cubicBezTo>
                <a:cubicBezTo>
                  <a:pt x="7972718" y="2140668"/>
                  <a:pt x="7979608" y="2110253"/>
                  <a:pt x="7996876" y="2099644"/>
                </a:cubicBezTo>
                <a:cubicBezTo>
                  <a:pt x="8048679" y="2067820"/>
                  <a:pt x="8083997" y="2023711"/>
                  <a:pt x="8107681" y="1971781"/>
                </a:cubicBezTo>
                <a:close/>
                <a:moveTo>
                  <a:pt x="8159480" y="1881734"/>
                </a:moveTo>
                <a:lnTo>
                  <a:pt x="8156914" y="1885249"/>
                </a:lnTo>
                <a:lnTo>
                  <a:pt x="8160780" y="1882699"/>
                </a:lnTo>
                <a:lnTo>
                  <a:pt x="8161456" y="1882128"/>
                </a:lnTo>
                <a:close/>
                <a:moveTo>
                  <a:pt x="8128296" y="1875389"/>
                </a:moveTo>
                <a:cubicBezTo>
                  <a:pt x="8125205" y="1877985"/>
                  <a:pt x="8124982" y="1880775"/>
                  <a:pt x="8124756" y="1883567"/>
                </a:cubicBezTo>
                <a:cubicBezTo>
                  <a:pt x="8125826" y="1906091"/>
                  <a:pt x="8114897" y="1916569"/>
                  <a:pt x="8093518" y="1913703"/>
                </a:cubicBezTo>
                <a:cubicBezTo>
                  <a:pt x="8086467" y="1911817"/>
                  <a:pt x="8083151" y="1917203"/>
                  <a:pt x="8082815" y="1921389"/>
                </a:cubicBezTo>
                <a:cubicBezTo>
                  <a:pt x="8082505" y="1925228"/>
                  <a:pt x="8082452" y="1929258"/>
                  <a:pt x="8082131" y="1932963"/>
                </a:cubicBezTo>
                <a:lnTo>
                  <a:pt x="8080265" y="1940828"/>
                </a:lnTo>
                <a:lnTo>
                  <a:pt x="8098364" y="1924640"/>
                </a:lnTo>
                <a:cubicBezTo>
                  <a:pt x="8107890" y="1916174"/>
                  <a:pt x="8117887" y="1907574"/>
                  <a:pt x="8128442" y="1899455"/>
                </a:cubicBezTo>
                <a:cubicBezTo>
                  <a:pt x="8131031" y="1900115"/>
                  <a:pt x="8135611" y="1898580"/>
                  <a:pt x="8141296" y="1895553"/>
                </a:cubicBezTo>
                <a:lnTo>
                  <a:pt x="8144566" y="1893395"/>
                </a:lnTo>
                <a:lnTo>
                  <a:pt x="8146013" y="1891340"/>
                </a:lnTo>
                <a:lnTo>
                  <a:pt x="8146468" y="1891248"/>
                </a:lnTo>
                <a:lnTo>
                  <a:pt x="8144437" y="1889649"/>
                </a:lnTo>
                <a:cubicBezTo>
                  <a:pt x="8141149" y="1885741"/>
                  <a:pt x="8138874" y="1878218"/>
                  <a:pt x="8135460" y="1875879"/>
                </a:cubicBezTo>
                <a:cubicBezTo>
                  <a:pt x="8132707" y="1874288"/>
                  <a:pt x="8129841" y="1874092"/>
                  <a:pt x="8128296" y="1875389"/>
                </a:cubicBezTo>
                <a:close/>
                <a:moveTo>
                  <a:pt x="5470268" y="832283"/>
                </a:moveTo>
                <a:lnTo>
                  <a:pt x="5456727" y="842698"/>
                </a:lnTo>
                <a:cubicBezTo>
                  <a:pt x="5424940" y="857186"/>
                  <a:pt x="5389056" y="879522"/>
                  <a:pt x="5354832" y="903679"/>
                </a:cubicBezTo>
                <a:lnTo>
                  <a:pt x="5354410" y="904008"/>
                </a:lnTo>
                <a:lnTo>
                  <a:pt x="5356672" y="910041"/>
                </a:lnTo>
                <a:cubicBezTo>
                  <a:pt x="5355860" y="913684"/>
                  <a:pt x="5353721" y="917523"/>
                  <a:pt x="5352465" y="921231"/>
                </a:cubicBezTo>
                <a:cubicBezTo>
                  <a:pt x="5351211" y="924939"/>
                  <a:pt x="5346419" y="929174"/>
                  <a:pt x="5350470" y="932093"/>
                </a:cubicBezTo>
                <a:cubicBezTo>
                  <a:pt x="5354776" y="936732"/>
                  <a:pt x="5359311" y="930775"/>
                  <a:pt x="5362590" y="928524"/>
                </a:cubicBezTo>
                <a:cubicBezTo>
                  <a:pt x="5392623" y="911724"/>
                  <a:pt x="5419860" y="888299"/>
                  <a:pt x="5444814" y="861693"/>
                </a:cubicBezTo>
                <a:close/>
                <a:moveTo>
                  <a:pt x="8352074" y="582312"/>
                </a:moveTo>
                <a:cubicBezTo>
                  <a:pt x="8351113" y="584756"/>
                  <a:pt x="8350633" y="585978"/>
                  <a:pt x="8349768" y="586361"/>
                </a:cubicBezTo>
                <a:lnTo>
                  <a:pt x="8347451" y="585864"/>
                </a:lnTo>
                <a:close/>
                <a:moveTo>
                  <a:pt x="7491121" y="447958"/>
                </a:moveTo>
                <a:lnTo>
                  <a:pt x="7480642" y="470179"/>
                </a:lnTo>
                <a:lnTo>
                  <a:pt x="7483127" y="468731"/>
                </a:lnTo>
                <a:cubicBezTo>
                  <a:pt x="7485331" y="467934"/>
                  <a:pt x="7488435" y="467427"/>
                  <a:pt x="7487845" y="462726"/>
                </a:cubicBezTo>
                <a:close/>
                <a:moveTo>
                  <a:pt x="6410322" y="442591"/>
                </a:moveTo>
                <a:lnTo>
                  <a:pt x="6409401" y="445032"/>
                </a:lnTo>
                <a:lnTo>
                  <a:pt x="6409400" y="446171"/>
                </a:lnTo>
                <a:close/>
                <a:moveTo>
                  <a:pt x="7544902" y="375198"/>
                </a:moveTo>
                <a:lnTo>
                  <a:pt x="7542222" y="377295"/>
                </a:lnTo>
                <a:cubicBezTo>
                  <a:pt x="7527209" y="389316"/>
                  <a:pt x="7514539" y="400755"/>
                  <a:pt x="7507021" y="413676"/>
                </a:cubicBezTo>
                <a:lnTo>
                  <a:pt x="7507019" y="413678"/>
                </a:lnTo>
                <a:lnTo>
                  <a:pt x="7503246" y="422249"/>
                </a:lnTo>
                <a:lnTo>
                  <a:pt x="7491571" y="447005"/>
                </a:lnTo>
                <a:lnTo>
                  <a:pt x="7500913" y="438348"/>
                </a:lnTo>
                <a:cubicBezTo>
                  <a:pt x="7516156" y="426699"/>
                  <a:pt x="7526213" y="405864"/>
                  <a:pt x="7541362" y="391178"/>
                </a:cubicBezTo>
                <a:cubicBezTo>
                  <a:pt x="7541703" y="384144"/>
                  <a:pt x="7542615" y="379360"/>
                  <a:pt x="7543945" y="376192"/>
                </a:cubicBezTo>
                <a:close/>
                <a:moveTo>
                  <a:pt x="8337383" y="373707"/>
                </a:moveTo>
                <a:lnTo>
                  <a:pt x="8344245" y="374104"/>
                </a:lnTo>
                <a:lnTo>
                  <a:pt x="8327991" y="385161"/>
                </a:lnTo>
                <a:lnTo>
                  <a:pt x="8321304" y="388917"/>
                </a:lnTo>
                <a:lnTo>
                  <a:pt x="8321498" y="388398"/>
                </a:lnTo>
                <a:cubicBezTo>
                  <a:pt x="8321469" y="376079"/>
                  <a:pt x="8326773" y="375288"/>
                  <a:pt x="8337383" y="373707"/>
                </a:cubicBezTo>
                <a:close/>
                <a:moveTo>
                  <a:pt x="7553100" y="368781"/>
                </a:moveTo>
                <a:lnTo>
                  <a:pt x="7550263" y="371001"/>
                </a:lnTo>
                <a:lnTo>
                  <a:pt x="7551923" y="371144"/>
                </a:lnTo>
                <a:close/>
                <a:moveTo>
                  <a:pt x="7604798" y="329686"/>
                </a:moveTo>
                <a:lnTo>
                  <a:pt x="7594514" y="345318"/>
                </a:lnTo>
                <a:lnTo>
                  <a:pt x="7600125" y="345378"/>
                </a:lnTo>
                <a:cubicBezTo>
                  <a:pt x="7601927" y="345956"/>
                  <a:pt x="7603726" y="346534"/>
                  <a:pt x="7606335" y="344364"/>
                </a:cubicBezTo>
                <a:cubicBezTo>
                  <a:pt x="7607639" y="343278"/>
                  <a:pt x="7608445" y="340529"/>
                  <a:pt x="7608352" y="337492"/>
                </a:cubicBezTo>
                <a:close/>
                <a:moveTo>
                  <a:pt x="8379479" y="328701"/>
                </a:moveTo>
                <a:lnTo>
                  <a:pt x="8387201" y="344818"/>
                </a:lnTo>
                <a:lnTo>
                  <a:pt x="8379225" y="350272"/>
                </a:lnTo>
                <a:lnTo>
                  <a:pt x="8379276" y="350077"/>
                </a:lnTo>
                <a:cubicBezTo>
                  <a:pt x="8378945" y="343305"/>
                  <a:pt x="8377854" y="335985"/>
                  <a:pt x="8379479" y="328701"/>
                </a:cubicBezTo>
                <a:close/>
                <a:moveTo>
                  <a:pt x="8475906" y="284399"/>
                </a:moveTo>
                <a:lnTo>
                  <a:pt x="8476842" y="286049"/>
                </a:lnTo>
                <a:lnTo>
                  <a:pt x="8475379" y="287542"/>
                </a:lnTo>
                <a:lnTo>
                  <a:pt x="8474724" y="287891"/>
                </a:lnTo>
                <a:close/>
                <a:moveTo>
                  <a:pt x="7955746" y="678"/>
                </a:moveTo>
                <a:cubicBezTo>
                  <a:pt x="7962107" y="-851"/>
                  <a:pt x="7968385" y="413"/>
                  <a:pt x="7974687" y="2437"/>
                </a:cubicBezTo>
                <a:cubicBezTo>
                  <a:pt x="7981890" y="4749"/>
                  <a:pt x="7986547" y="25797"/>
                  <a:pt x="7983225" y="33754"/>
                </a:cubicBezTo>
                <a:cubicBezTo>
                  <a:pt x="7977483" y="49957"/>
                  <a:pt x="7977483" y="49957"/>
                  <a:pt x="7988690" y="52053"/>
                </a:cubicBezTo>
                <a:cubicBezTo>
                  <a:pt x="7987572" y="59213"/>
                  <a:pt x="7983567" y="59431"/>
                  <a:pt x="7980060" y="61313"/>
                </a:cubicBezTo>
                <a:cubicBezTo>
                  <a:pt x="7978755" y="62398"/>
                  <a:pt x="7974347" y="63991"/>
                  <a:pt x="7975341" y="67317"/>
                </a:cubicBezTo>
                <a:cubicBezTo>
                  <a:pt x="7981209" y="84242"/>
                  <a:pt x="7965564" y="97264"/>
                  <a:pt x="7962925" y="112961"/>
                </a:cubicBezTo>
                <a:cubicBezTo>
                  <a:pt x="7962118" y="115710"/>
                  <a:pt x="7961808" y="120122"/>
                  <a:pt x="7961001" y="122872"/>
                </a:cubicBezTo>
                <a:cubicBezTo>
                  <a:pt x="7965099" y="125691"/>
                  <a:pt x="7976026" y="118672"/>
                  <a:pt x="7974009" y="125544"/>
                </a:cubicBezTo>
                <a:cubicBezTo>
                  <a:pt x="7970470" y="140952"/>
                  <a:pt x="7977238" y="158165"/>
                  <a:pt x="7964294" y="172055"/>
                </a:cubicBezTo>
                <a:cubicBezTo>
                  <a:pt x="7950045" y="187032"/>
                  <a:pt x="7936293" y="203671"/>
                  <a:pt x="7925335" y="224216"/>
                </a:cubicBezTo>
                <a:cubicBezTo>
                  <a:pt x="7922822" y="229424"/>
                  <a:pt x="7918010" y="232391"/>
                  <a:pt x="7919997" y="239045"/>
                </a:cubicBezTo>
                <a:cubicBezTo>
                  <a:pt x="7922387" y="244325"/>
                  <a:pt x="7927789" y="246059"/>
                  <a:pt x="7933501" y="243382"/>
                </a:cubicBezTo>
                <a:cubicBezTo>
                  <a:pt x="7940920" y="238244"/>
                  <a:pt x="7947439" y="232817"/>
                  <a:pt x="7953864" y="224353"/>
                </a:cubicBezTo>
                <a:cubicBezTo>
                  <a:pt x="7965816" y="207136"/>
                  <a:pt x="7980157" y="195198"/>
                  <a:pt x="7995400" y="183549"/>
                </a:cubicBezTo>
                <a:cubicBezTo>
                  <a:pt x="7996704" y="182463"/>
                  <a:pt x="7998814" y="178629"/>
                  <a:pt x="7999312" y="180292"/>
                </a:cubicBezTo>
                <a:cubicBezTo>
                  <a:pt x="8012412" y="186003"/>
                  <a:pt x="8020358" y="169004"/>
                  <a:pt x="8028988" y="159743"/>
                </a:cubicBezTo>
                <a:cubicBezTo>
                  <a:pt x="8069933" y="114237"/>
                  <a:pt x="8115659" y="79290"/>
                  <a:pt x="8153810" y="29879"/>
                </a:cubicBezTo>
                <a:cubicBezTo>
                  <a:pt x="8158529" y="23874"/>
                  <a:pt x="8162037" y="21992"/>
                  <a:pt x="8165327" y="27561"/>
                </a:cubicBezTo>
                <a:cubicBezTo>
                  <a:pt x="8167718" y="32840"/>
                  <a:pt x="8167407" y="37253"/>
                  <a:pt x="8163993" y="42172"/>
                </a:cubicBezTo>
                <a:cubicBezTo>
                  <a:pt x="8155859" y="53096"/>
                  <a:pt x="8151825" y="66840"/>
                  <a:pt x="8148193" y="79210"/>
                </a:cubicBezTo>
                <a:cubicBezTo>
                  <a:pt x="8143351" y="95702"/>
                  <a:pt x="8136118" y="106915"/>
                  <a:pt x="8126587" y="115886"/>
                </a:cubicBezTo>
                <a:cubicBezTo>
                  <a:pt x="8117958" y="125147"/>
                  <a:pt x="8110322" y="137734"/>
                  <a:pt x="8103089" y="148948"/>
                </a:cubicBezTo>
                <a:cubicBezTo>
                  <a:pt x="8093342" y="165370"/>
                  <a:pt x="8098432" y="171517"/>
                  <a:pt x="8106225" y="178531"/>
                </a:cubicBezTo>
                <a:cubicBezTo>
                  <a:pt x="8108927" y="179398"/>
                  <a:pt x="8112528" y="180555"/>
                  <a:pt x="8110913" y="186052"/>
                </a:cubicBezTo>
                <a:cubicBezTo>
                  <a:pt x="8109299" y="191549"/>
                  <a:pt x="8106101" y="189018"/>
                  <a:pt x="8103897" y="189815"/>
                </a:cubicBezTo>
                <a:cubicBezTo>
                  <a:pt x="8095981" y="193289"/>
                  <a:pt x="8090053" y="203417"/>
                  <a:pt x="8087632" y="211663"/>
                </a:cubicBezTo>
                <a:cubicBezTo>
                  <a:pt x="8085303" y="222946"/>
                  <a:pt x="8094213" y="222801"/>
                  <a:pt x="8099118" y="222872"/>
                </a:cubicBezTo>
                <a:cubicBezTo>
                  <a:pt x="8108929" y="223013"/>
                  <a:pt x="8117744" y="219828"/>
                  <a:pt x="8125381" y="207241"/>
                </a:cubicBezTo>
                <a:cubicBezTo>
                  <a:pt x="8127088" y="204782"/>
                  <a:pt x="8129602" y="199573"/>
                  <a:pt x="8133203" y="200730"/>
                </a:cubicBezTo>
                <a:cubicBezTo>
                  <a:pt x="8135904" y="201597"/>
                  <a:pt x="8134290" y="207094"/>
                  <a:pt x="8133483" y="209843"/>
                </a:cubicBezTo>
                <a:cubicBezTo>
                  <a:pt x="8132367" y="217004"/>
                  <a:pt x="8135067" y="217872"/>
                  <a:pt x="8139071" y="217654"/>
                </a:cubicBezTo>
                <a:cubicBezTo>
                  <a:pt x="8155897" y="214033"/>
                  <a:pt x="8171821" y="210123"/>
                  <a:pt x="8187280" y="191024"/>
                </a:cubicBezTo>
                <a:cubicBezTo>
                  <a:pt x="8190292" y="187479"/>
                  <a:pt x="8193540" y="184386"/>
                  <a:pt x="8196936" y="181575"/>
                </a:cubicBezTo>
                <a:lnTo>
                  <a:pt x="8204864" y="175746"/>
                </a:lnTo>
                <a:lnTo>
                  <a:pt x="8230483" y="148951"/>
                </a:lnTo>
                <a:cubicBezTo>
                  <a:pt x="8230970" y="143732"/>
                  <a:pt x="8230970" y="143732"/>
                  <a:pt x="8230970" y="143732"/>
                </a:cubicBezTo>
                <a:cubicBezTo>
                  <a:pt x="8230970" y="143732"/>
                  <a:pt x="8234619" y="143305"/>
                  <a:pt x="8234619" y="143305"/>
                </a:cubicBezTo>
                <a:cubicBezTo>
                  <a:pt x="8235105" y="138086"/>
                  <a:pt x="8242888" y="132014"/>
                  <a:pt x="8242888" y="132014"/>
                </a:cubicBezTo>
                <a:cubicBezTo>
                  <a:pt x="8247023" y="126367"/>
                  <a:pt x="8246537" y="131587"/>
                  <a:pt x="8242403" y="137233"/>
                </a:cubicBezTo>
                <a:lnTo>
                  <a:pt x="8241963" y="139536"/>
                </a:lnTo>
                <a:lnTo>
                  <a:pt x="8238268" y="142879"/>
                </a:lnTo>
                <a:cubicBezTo>
                  <a:pt x="8240092" y="142666"/>
                  <a:pt x="8241005" y="142559"/>
                  <a:pt x="8241521" y="141854"/>
                </a:cubicBezTo>
                <a:lnTo>
                  <a:pt x="8241963" y="139536"/>
                </a:lnTo>
                <a:lnTo>
                  <a:pt x="8247075" y="134913"/>
                </a:lnTo>
                <a:cubicBezTo>
                  <a:pt x="8255978" y="124675"/>
                  <a:pt x="8264780" y="110095"/>
                  <a:pt x="8269889" y="113370"/>
                </a:cubicBezTo>
                <a:cubicBezTo>
                  <a:pt x="8244715" y="151161"/>
                  <a:pt x="8240887" y="177746"/>
                  <a:pt x="8221973" y="208272"/>
                </a:cubicBezTo>
                <a:lnTo>
                  <a:pt x="8212392" y="222061"/>
                </a:lnTo>
                <a:lnTo>
                  <a:pt x="8206096" y="237673"/>
                </a:lnTo>
                <a:cubicBezTo>
                  <a:pt x="8199453" y="253587"/>
                  <a:pt x="8191909" y="269213"/>
                  <a:pt x="8182567" y="284260"/>
                </a:cubicBezTo>
                <a:cubicBezTo>
                  <a:pt x="8192159" y="291852"/>
                  <a:pt x="8201472" y="290332"/>
                  <a:pt x="8210909" y="278321"/>
                </a:cubicBezTo>
                <a:cubicBezTo>
                  <a:pt x="8218638" y="268772"/>
                  <a:pt x="8220129" y="273762"/>
                  <a:pt x="8220005" y="284250"/>
                </a:cubicBezTo>
                <a:cubicBezTo>
                  <a:pt x="8220781" y="295028"/>
                  <a:pt x="8214356" y="303492"/>
                  <a:pt x="8211530" y="313112"/>
                </a:cubicBezTo>
                <a:cubicBezTo>
                  <a:pt x="8206999" y="325193"/>
                  <a:pt x="8201567" y="336985"/>
                  <a:pt x="8197035" y="349065"/>
                </a:cubicBezTo>
                <a:cubicBezTo>
                  <a:pt x="8195824" y="353188"/>
                  <a:pt x="8192410" y="358107"/>
                  <a:pt x="8194706" y="360350"/>
                </a:cubicBezTo>
                <a:cubicBezTo>
                  <a:pt x="8197502" y="364254"/>
                  <a:pt x="8201412" y="360998"/>
                  <a:pt x="8204020" y="358828"/>
                </a:cubicBezTo>
                <a:cubicBezTo>
                  <a:pt x="8206627" y="356657"/>
                  <a:pt x="8209639" y="353112"/>
                  <a:pt x="8212246" y="350942"/>
                </a:cubicBezTo>
                <a:cubicBezTo>
                  <a:pt x="8232113" y="330250"/>
                  <a:pt x="8253284" y="308474"/>
                  <a:pt x="8273648" y="289446"/>
                </a:cubicBezTo>
                <a:cubicBezTo>
                  <a:pt x="8282775" y="281849"/>
                  <a:pt x="8292895" y="277579"/>
                  <a:pt x="8299973" y="290379"/>
                </a:cubicBezTo>
                <a:cubicBezTo>
                  <a:pt x="8302365" y="295658"/>
                  <a:pt x="8307269" y="295730"/>
                  <a:pt x="8311677" y="294138"/>
                </a:cubicBezTo>
                <a:cubicBezTo>
                  <a:pt x="8312981" y="293053"/>
                  <a:pt x="8315184" y="292256"/>
                  <a:pt x="8316489" y="291171"/>
                </a:cubicBezTo>
                <a:cubicBezTo>
                  <a:pt x="8322791" y="293195"/>
                  <a:pt x="8331297" y="294422"/>
                  <a:pt x="8332477" y="303825"/>
                </a:cubicBezTo>
                <a:cubicBezTo>
                  <a:pt x="8333656" y="313227"/>
                  <a:pt x="8326734" y="320028"/>
                  <a:pt x="8320619" y="324080"/>
                </a:cubicBezTo>
                <a:cubicBezTo>
                  <a:pt x="8299758" y="341445"/>
                  <a:pt x="8280791" y="362426"/>
                  <a:pt x="8263811" y="390060"/>
                </a:cubicBezTo>
                <a:cubicBezTo>
                  <a:pt x="8258689" y="397440"/>
                  <a:pt x="8259279" y="402141"/>
                  <a:pt x="8261267" y="408795"/>
                </a:cubicBezTo>
                <a:cubicBezTo>
                  <a:pt x="8263750" y="417112"/>
                  <a:pt x="8268469" y="411108"/>
                  <a:pt x="8272379" y="407852"/>
                </a:cubicBezTo>
                <a:cubicBezTo>
                  <a:pt x="8281507" y="400255"/>
                  <a:pt x="8290633" y="392658"/>
                  <a:pt x="8299356" y="386435"/>
                </a:cubicBezTo>
                <a:cubicBezTo>
                  <a:pt x="8304167" y="383468"/>
                  <a:pt x="8309476" y="382165"/>
                  <a:pt x="8310160" y="389904"/>
                </a:cubicBezTo>
                <a:cubicBezTo>
                  <a:pt x="8310842" y="397644"/>
                  <a:pt x="8304541" y="395620"/>
                  <a:pt x="8300629" y="398876"/>
                </a:cubicBezTo>
                <a:cubicBezTo>
                  <a:pt x="8298426" y="399672"/>
                  <a:pt x="8295818" y="401842"/>
                  <a:pt x="8293614" y="402639"/>
                </a:cubicBezTo>
                <a:lnTo>
                  <a:pt x="8289755" y="406639"/>
                </a:lnTo>
                <a:lnTo>
                  <a:pt x="8283548" y="410126"/>
                </a:lnTo>
                <a:lnTo>
                  <a:pt x="8280902" y="415817"/>
                </a:lnTo>
                <a:lnTo>
                  <a:pt x="8279629" y="417136"/>
                </a:lnTo>
                <a:lnTo>
                  <a:pt x="8280031" y="417692"/>
                </a:lnTo>
                <a:lnTo>
                  <a:pt x="8276592" y="425089"/>
                </a:lnTo>
                <a:cubicBezTo>
                  <a:pt x="8280445" y="430962"/>
                  <a:pt x="8284632" y="432649"/>
                  <a:pt x="8290586" y="430247"/>
                </a:cubicBezTo>
                <a:cubicBezTo>
                  <a:pt x="8304039" y="424141"/>
                  <a:pt x="8318368" y="425112"/>
                  <a:pt x="8331262" y="425986"/>
                </a:cubicBezTo>
                <a:cubicBezTo>
                  <a:pt x="8339860" y="426568"/>
                  <a:pt x="8347494" y="425682"/>
                  <a:pt x="8354508" y="423526"/>
                </a:cubicBezTo>
                <a:lnTo>
                  <a:pt x="8372129" y="414436"/>
                </a:lnTo>
                <a:lnTo>
                  <a:pt x="8378166" y="417084"/>
                </a:lnTo>
                <a:cubicBezTo>
                  <a:pt x="8390800" y="420372"/>
                  <a:pt x="8400626" y="417696"/>
                  <a:pt x="8409124" y="408398"/>
                </a:cubicBezTo>
                <a:lnTo>
                  <a:pt x="8416451" y="396739"/>
                </a:lnTo>
                <a:lnTo>
                  <a:pt x="8433229" y="398341"/>
                </a:lnTo>
                <a:cubicBezTo>
                  <a:pt x="8436904" y="401923"/>
                  <a:pt x="8438580" y="407999"/>
                  <a:pt x="8440173" y="415123"/>
                </a:cubicBezTo>
                <a:cubicBezTo>
                  <a:pt x="8439839" y="419310"/>
                  <a:pt x="8439394" y="424893"/>
                  <a:pt x="8445125" y="425281"/>
                </a:cubicBezTo>
                <a:cubicBezTo>
                  <a:pt x="8450856" y="425670"/>
                  <a:pt x="8449870" y="419990"/>
                  <a:pt x="8451525" y="417295"/>
                </a:cubicBezTo>
                <a:cubicBezTo>
                  <a:pt x="8458036" y="407914"/>
                  <a:pt x="8469833" y="404504"/>
                  <a:pt x="8478429" y="405087"/>
                </a:cubicBezTo>
                <a:cubicBezTo>
                  <a:pt x="8489781" y="407258"/>
                  <a:pt x="8485913" y="419625"/>
                  <a:pt x="8483923" y="426507"/>
                </a:cubicBezTo>
                <a:cubicBezTo>
                  <a:pt x="8479944" y="440267"/>
                  <a:pt x="8473323" y="451044"/>
                  <a:pt x="8458549" y="455656"/>
                </a:cubicBezTo>
                <a:cubicBezTo>
                  <a:pt x="8455572" y="456857"/>
                  <a:pt x="8449730" y="457865"/>
                  <a:pt x="8449284" y="463448"/>
                </a:cubicBezTo>
                <a:cubicBezTo>
                  <a:pt x="8448950" y="467634"/>
                  <a:pt x="8454681" y="468022"/>
                  <a:pt x="8457548" y="468216"/>
                </a:cubicBezTo>
                <a:cubicBezTo>
                  <a:pt x="8464600" y="470098"/>
                  <a:pt x="8464266" y="474284"/>
                  <a:pt x="8462389" y="479769"/>
                </a:cubicBezTo>
                <a:cubicBezTo>
                  <a:pt x="8452010" y="501516"/>
                  <a:pt x="8441743" y="521868"/>
                  <a:pt x="8417704" y="534271"/>
                </a:cubicBezTo>
                <a:cubicBezTo>
                  <a:pt x="8413183" y="536771"/>
                  <a:pt x="8408979" y="539819"/>
                  <a:pt x="8404972" y="543209"/>
                </a:cubicBezTo>
                <a:lnTo>
                  <a:pt x="8396289" y="551473"/>
                </a:lnTo>
                <a:lnTo>
                  <a:pt x="8360918" y="574364"/>
                </a:lnTo>
                <a:cubicBezTo>
                  <a:pt x="8355916" y="572535"/>
                  <a:pt x="8355916" y="572535"/>
                  <a:pt x="8355916" y="572535"/>
                </a:cubicBezTo>
                <a:cubicBezTo>
                  <a:pt x="8355916" y="572535"/>
                  <a:pt x="8353994" y="577424"/>
                  <a:pt x="8353994" y="577424"/>
                </a:cubicBezTo>
                <a:cubicBezTo>
                  <a:pt x="8348991" y="575593"/>
                  <a:pt x="8340147" y="583541"/>
                  <a:pt x="8340147" y="583541"/>
                </a:cubicBezTo>
                <a:cubicBezTo>
                  <a:pt x="8333223" y="586601"/>
                  <a:pt x="8338226" y="588430"/>
                  <a:pt x="8345150" y="585371"/>
                </a:cubicBezTo>
                <a:lnTo>
                  <a:pt x="8347451" y="585864"/>
                </a:lnTo>
                <a:lnTo>
                  <a:pt x="8341060" y="590777"/>
                </a:lnTo>
                <a:cubicBezTo>
                  <a:pt x="8327915" y="598289"/>
                  <a:pt x="8310820" y="603568"/>
                  <a:pt x="8311692" y="612273"/>
                </a:cubicBezTo>
                <a:cubicBezTo>
                  <a:pt x="8356989" y="595292"/>
                  <a:pt x="8383038" y="602721"/>
                  <a:pt x="8419031" y="590985"/>
                </a:cubicBezTo>
                <a:lnTo>
                  <a:pt x="8435725" y="584235"/>
                </a:lnTo>
                <a:lnTo>
                  <a:pt x="8452719" y="582947"/>
                </a:lnTo>
                <a:cubicBezTo>
                  <a:pt x="8470134" y="581321"/>
                  <a:pt x="8487663" y="578298"/>
                  <a:pt x="8505414" y="572486"/>
                </a:cubicBezTo>
                <a:cubicBezTo>
                  <a:pt x="8508377" y="589524"/>
                  <a:pt x="8503076" y="601793"/>
                  <a:pt x="8488079" y="609196"/>
                </a:cubicBezTo>
                <a:cubicBezTo>
                  <a:pt x="8476060" y="615398"/>
                  <a:pt x="8480025" y="619876"/>
                  <a:pt x="8489722" y="624742"/>
                </a:cubicBezTo>
                <a:cubicBezTo>
                  <a:pt x="8499306" y="631004"/>
                  <a:pt x="8509781" y="626100"/>
                  <a:pt x="8519810" y="626780"/>
                </a:cubicBezTo>
                <a:cubicBezTo>
                  <a:pt x="8532818" y="626258"/>
                  <a:pt x="8545936" y="624341"/>
                  <a:pt x="8558943" y="623818"/>
                </a:cubicBezTo>
                <a:cubicBezTo>
                  <a:pt x="8563242" y="624110"/>
                  <a:pt x="8569196" y="621707"/>
                  <a:pt x="8570294" y="625991"/>
                </a:cubicBezTo>
                <a:cubicBezTo>
                  <a:pt x="8572715" y="631767"/>
                  <a:pt x="8568081" y="635663"/>
                  <a:pt x="8564993" y="638259"/>
                </a:cubicBezTo>
                <a:cubicBezTo>
                  <a:pt x="8561906" y="640857"/>
                  <a:pt x="8557385" y="643357"/>
                  <a:pt x="8554296" y="645954"/>
                </a:cubicBezTo>
                <a:cubicBezTo>
                  <a:pt x="8526946" y="663745"/>
                  <a:pt x="8498052" y="682835"/>
                  <a:pt x="8472025" y="702118"/>
                </a:cubicBezTo>
                <a:cubicBezTo>
                  <a:pt x="8461216" y="711209"/>
                  <a:pt x="8453050" y="723284"/>
                  <a:pt x="8461855" y="739314"/>
                </a:cubicBezTo>
                <a:cubicBezTo>
                  <a:pt x="8465708" y="745188"/>
                  <a:pt x="8463719" y="752070"/>
                  <a:pt x="8460408" y="757457"/>
                </a:cubicBezTo>
                <a:cubicBezTo>
                  <a:pt x="8458865" y="758756"/>
                  <a:pt x="8457209" y="761450"/>
                  <a:pt x="8455664" y="762749"/>
                </a:cubicBezTo>
                <a:cubicBezTo>
                  <a:pt x="8454885" y="772517"/>
                  <a:pt x="8452451" y="784981"/>
                  <a:pt x="8460603" y="791147"/>
                </a:cubicBezTo>
                <a:cubicBezTo>
                  <a:pt x="8468755" y="797311"/>
                  <a:pt x="8477908" y="790915"/>
                  <a:pt x="8484195" y="784325"/>
                </a:cubicBezTo>
                <a:cubicBezTo>
                  <a:pt x="8508901" y="763548"/>
                  <a:pt x="8536141" y="747153"/>
                  <a:pt x="8568665" y="736728"/>
                </a:cubicBezTo>
                <a:cubicBezTo>
                  <a:pt x="8577596" y="733124"/>
                  <a:pt x="8581672" y="736206"/>
                  <a:pt x="8586957" y="742177"/>
                </a:cubicBezTo>
                <a:cubicBezTo>
                  <a:pt x="8593565" y="749641"/>
                  <a:pt x="8586068" y="753342"/>
                  <a:pt x="8581435" y="757237"/>
                </a:cubicBezTo>
                <a:cubicBezTo>
                  <a:pt x="8570626" y="766328"/>
                  <a:pt x="8559818" y="775417"/>
                  <a:pt x="8550441" y="784603"/>
                </a:cubicBezTo>
                <a:cubicBezTo>
                  <a:pt x="8545696" y="789894"/>
                  <a:pt x="8542275" y="796678"/>
                  <a:pt x="8549104" y="801351"/>
                </a:cubicBezTo>
                <a:cubicBezTo>
                  <a:pt x="8555935" y="806023"/>
                  <a:pt x="8556714" y="796254"/>
                  <a:pt x="8561346" y="792358"/>
                </a:cubicBezTo>
                <a:cubicBezTo>
                  <a:pt x="8563002" y="789664"/>
                  <a:pt x="8566090" y="787067"/>
                  <a:pt x="8567746" y="784373"/>
                </a:cubicBezTo>
                <a:cubicBezTo>
                  <a:pt x="8587932" y="766096"/>
                  <a:pt x="8589364" y="766194"/>
                  <a:pt x="8595847" y="793292"/>
                </a:cubicBezTo>
                <a:cubicBezTo>
                  <a:pt x="8598155" y="800465"/>
                  <a:pt x="8601133" y="799263"/>
                  <a:pt x="8606864" y="799651"/>
                </a:cubicBezTo>
                <a:cubicBezTo>
                  <a:pt x="8634422" y="797309"/>
                  <a:pt x="8659337" y="791980"/>
                  <a:pt x="8678534" y="768025"/>
                </a:cubicBezTo>
                <a:cubicBezTo>
                  <a:pt x="8697510" y="746860"/>
                  <a:pt x="8720338" y="731569"/>
                  <a:pt x="8745809" y="719263"/>
                </a:cubicBezTo>
                <a:cubicBezTo>
                  <a:pt x="8772825" y="705658"/>
                  <a:pt x="8793456" y="681800"/>
                  <a:pt x="8824436" y="672673"/>
                </a:cubicBezTo>
                <a:cubicBezTo>
                  <a:pt x="8828846" y="671569"/>
                  <a:pt x="8832046" y="667576"/>
                  <a:pt x="8833701" y="664881"/>
                </a:cubicBezTo>
                <a:cubicBezTo>
                  <a:pt x="8863931" y="629045"/>
                  <a:pt x="8901978" y="603559"/>
                  <a:pt x="8941347" y="579567"/>
                </a:cubicBezTo>
                <a:cubicBezTo>
                  <a:pt x="8948957" y="574471"/>
                  <a:pt x="8958110" y="568075"/>
                  <a:pt x="8966039" y="577031"/>
                </a:cubicBezTo>
                <a:cubicBezTo>
                  <a:pt x="8975402" y="586083"/>
                  <a:pt x="8967569" y="593972"/>
                  <a:pt x="8959737" y="601859"/>
                </a:cubicBezTo>
                <a:cubicBezTo>
                  <a:pt x="8950361" y="611046"/>
                  <a:pt x="8941976" y="621353"/>
                  <a:pt x="8932075" y="630329"/>
                </a:cubicBezTo>
                <a:lnTo>
                  <a:pt x="8928945" y="632665"/>
                </a:lnTo>
                <a:lnTo>
                  <a:pt x="8926532" y="633143"/>
                </a:lnTo>
                <a:lnTo>
                  <a:pt x="8909694" y="644966"/>
                </a:lnTo>
                <a:lnTo>
                  <a:pt x="8895327" y="650816"/>
                </a:lnTo>
                <a:cubicBezTo>
                  <a:pt x="8887996" y="652424"/>
                  <a:pt x="8883721" y="656344"/>
                  <a:pt x="8882975" y="661205"/>
                </a:cubicBezTo>
                <a:lnTo>
                  <a:pt x="8883439" y="663505"/>
                </a:lnTo>
                <a:lnTo>
                  <a:pt x="8851483" y="684321"/>
                </a:lnTo>
                <a:cubicBezTo>
                  <a:pt x="8830383" y="700573"/>
                  <a:pt x="8815851" y="713092"/>
                  <a:pt x="8791965" y="739444"/>
                </a:cubicBezTo>
                <a:cubicBezTo>
                  <a:pt x="8795750" y="745809"/>
                  <a:pt x="8803712" y="737025"/>
                  <a:pt x="8807496" y="743390"/>
                </a:cubicBezTo>
                <a:cubicBezTo>
                  <a:pt x="8765295" y="775896"/>
                  <a:pt x="8732446" y="794567"/>
                  <a:pt x="8696815" y="823339"/>
                </a:cubicBezTo>
                <a:cubicBezTo>
                  <a:pt x="8657398" y="845745"/>
                  <a:pt x="8621765" y="874516"/>
                  <a:pt x="8576778" y="917121"/>
                </a:cubicBezTo>
                <a:cubicBezTo>
                  <a:pt x="8604449" y="897134"/>
                  <a:pt x="8593702" y="916017"/>
                  <a:pt x="8589525" y="931167"/>
                </a:cubicBezTo>
                <a:cubicBezTo>
                  <a:pt x="8588132" y="936216"/>
                  <a:pt x="8581563" y="939950"/>
                  <a:pt x="8580170" y="945000"/>
                </a:cubicBezTo>
                <a:cubicBezTo>
                  <a:pt x="8580170" y="945000"/>
                  <a:pt x="8585348" y="946316"/>
                  <a:pt x="8591917" y="942582"/>
                </a:cubicBezTo>
                <a:cubicBezTo>
                  <a:pt x="8591917" y="942582"/>
                  <a:pt x="8591917" y="942582"/>
                  <a:pt x="8598486" y="938847"/>
                </a:cubicBezTo>
                <a:cubicBezTo>
                  <a:pt x="8585348" y="946316"/>
                  <a:pt x="8600879" y="950261"/>
                  <a:pt x="8616802" y="932693"/>
                </a:cubicBezTo>
                <a:cubicBezTo>
                  <a:pt x="8616802" y="932693"/>
                  <a:pt x="8616802" y="932693"/>
                  <a:pt x="8613018" y="926328"/>
                </a:cubicBezTo>
                <a:cubicBezTo>
                  <a:pt x="8614410" y="921279"/>
                  <a:pt x="8620980" y="917544"/>
                  <a:pt x="8620980" y="917544"/>
                </a:cubicBezTo>
                <a:cubicBezTo>
                  <a:pt x="8617195" y="911179"/>
                  <a:pt x="8615802" y="916229"/>
                  <a:pt x="8609233" y="919964"/>
                </a:cubicBezTo>
                <a:cubicBezTo>
                  <a:pt x="8609233" y="919964"/>
                  <a:pt x="8609233" y="919964"/>
                  <a:pt x="8602663" y="923698"/>
                </a:cubicBezTo>
                <a:cubicBezTo>
                  <a:pt x="8619980" y="901080"/>
                  <a:pt x="8662182" y="868574"/>
                  <a:pt x="8672537" y="871204"/>
                </a:cubicBezTo>
                <a:cubicBezTo>
                  <a:pt x="8714738" y="838699"/>
                  <a:pt x="8747978" y="798513"/>
                  <a:pt x="8778041" y="789941"/>
                </a:cubicBezTo>
                <a:cubicBezTo>
                  <a:pt x="8805712" y="769953"/>
                  <a:pt x="8788788" y="771057"/>
                  <a:pt x="8804711" y="753489"/>
                </a:cubicBezTo>
                <a:cubicBezTo>
                  <a:pt x="8832382" y="733502"/>
                  <a:pt x="8834775" y="744917"/>
                  <a:pt x="8854483" y="733714"/>
                </a:cubicBezTo>
                <a:cubicBezTo>
                  <a:pt x="8860802" y="725863"/>
                  <a:pt x="8867184" y="719042"/>
                  <a:pt x="8873511" y="713051"/>
                </a:cubicBezTo>
                <a:lnTo>
                  <a:pt x="8880509" y="707178"/>
                </a:lnTo>
                <a:lnTo>
                  <a:pt x="8832858" y="756730"/>
                </a:lnTo>
                <a:cubicBezTo>
                  <a:pt x="8812891" y="776776"/>
                  <a:pt x="8792264" y="796074"/>
                  <a:pt x="8769985" y="813508"/>
                </a:cubicBezTo>
                <a:cubicBezTo>
                  <a:pt x="8748479" y="830292"/>
                  <a:pt x="8729836" y="847271"/>
                  <a:pt x="8728932" y="876675"/>
                </a:cubicBezTo>
                <a:cubicBezTo>
                  <a:pt x="8728487" y="882257"/>
                  <a:pt x="8725176" y="887645"/>
                  <a:pt x="8719111" y="891444"/>
                </a:cubicBezTo>
                <a:cubicBezTo>
                  <a:pt x="8694961" y="905242"/>
                  <a:pt x="8681606" y="928191"/>
                  <a:pt x="8665497" y="949550"/>
                </a:cubicBezTo>
                <a:cubicBezTo>
                  <a:pt x="8654242" y="964222"/>
                  <a:pt x="8643099" y="977499"/>
                  <a:pt x="8631956" y="990775"/>
                </a:cubicBezTo>
                <a:cubicBezTo>
                  <a:pt x="8627101" y="997462"/>
                  <a:pt x="8622135" y="1005544"/>
                  <a:pt x="8624332" y="1014112"/>
                </a:cubicBezTo>
                <a:cubicBezTo>
                  <a:pt x="8627962" y="1022776"/>
                  <a:pt x="8631593" y="1031442"/>
                  <a:pt x="8645268" y="1022546"/>
                </a:cubicBezTo>
                <a:cubicBezTo>
                  <a:pt x="8665231" y="1007060"/>
                  <a:pt x="8690035" y="1003129"/>
                  <a:pt x="8716938" y="990919"/>
                </a:cubicBezTo>
                <a:cubicBezTo>
                  <a:pt x="8704795" y="1016755"/>
                  <a:pt x="8697170" y="1040094"/>
                  <a:pt x="8675886" y="1054086"/>
                </a:cubicBezTo>
                <a:cubicBezTo>
                  <a:pt x="8671366" y="1056586"/>
                  <a:pt x="8668165" y="1060579"/>
                  <a:pt x="8669153" y="1066258"/>
                </a:cubicBezTo>
                <a:cubicBezTo>
                  <a:pt x="8671575" y="1072035"/>
                  <a:pt x="8676095" y="1069534"/>
                  <a:pt x="8680505" y="1068430"/>
                </a:cubicBezTo>
                <a:cubicBezTo>
                  <a:pt x="8687780" y="1067520"/>
                  <a:pt x="8691746" y="1071998"/>
                  <a:pt x="8692732" y="1077678"/>
                </a:cubicBezTo>
                <a:cubicBezTo>
                  <a:pt x="8694930" y="1086245"/>
                  <a:pt x="8687543" y="1088551"/>
                  <a:pt x="8681811" y="1088163"/>
                </a:cubicBezTo>
                <a:cubicBezTo>
                  <a:pt x="8670350" y="1087386"/>
                  <a:pt x="8666927" y="1094171"/>
                  <a:pt x="8666260" y="1102543"/>
                </a:cubicBezTo>
                <a:cubicBezTo>
                  <a:pt x="8663935" y="1113611"/>
                  <a:pt x="8667344" y="1125067"/>
                  <a:pt x="8677262" y="1127143"/>
                </a:cubicBezTo>
                <a:cubicBezTo>
                  <a:pt x="8687293" y="1127822"/>
                  <a:pt x="8686749" y="1116560"/>
                  <a:pt x="8688851" y="1108284"/>
                </a:cubicBezTo>
                <a:cubicBezTo>
                  <a:pt x="8689074" y="1105493"/>
                  <a:pt x="8690618" y="1104194"/>
                  <a:pt x="8690952" y="1100007"/>
                </a:cubicBezTo>
                <a:cubicBezTo>
                  <a:pt x="8699327" y="1103380"/>
                  <a:pt x="8694471" y="1110067"/>
                  <a:pt x="8697002" y="1114448"/>
                </a:cubicBezTo>
                <a:cubicBezTo>
                  <a:pt x="8700745" y="1121717"/>
                  <a:pt x="8704487" y="1128987"/>
                  <a:pt x="8712541" y="1118308"/>
                </a:cubicBezTo>
                <a:cubicBezTo>
                  <a:pt x="8715741" y="1114314"/>
                  <a:pt x="8715852" y="1112919"/>
                  <a:pt x="8721472" y="1114703"/>
                </a:cubicBezTo>
                <a:cubicBezTo>
                  <a:pt x="8742743" y="1118950"/>
                  <a:pt x="8763137" y="1116122"/>
                  <a:pt x="8782208" y="1111802"/>
                </a:cubicBezTo>
                <a:cubicBezTo>
                  <a:pt x="8802825" y="1106182"/>
                  <a:pt x="8823441" y="1100563"/>
                  <a:pt x="8844933" y="1102019"/>
                </a:cubicBezTo>
                <a:lnTo>
                  <a:pt x="8850173" y="1100869"/>
                </a:lnTo>
                <a:lnTo>
                  <a:pt x="8840982" y="1111627"/>
                </a:lnTo>
                <a:cubicBezTo>
                  <a:pt x="8841230" y="1115726"/>
                  <a:pt x="8845688" y="1119554"/>
                  <a:pt x="8853779" y="1124581"/>
                </a:cubicBezTo>
                <a:cubicBezTo>
                  <a:pt x="8864362" y="1130003"/>
                  <a:pt x="8875369" y="1132994"/>
                  <a:pt x="8885108" y="1143278"/>
                </a:cubicBezTo>
                <a:cubicBezTo>
                  <a:pt x="8840854" y="1140018"/>
                  <a:pt x="8809215" y="1159985"/>
                  <a:pt x="8773436" y="1174302"/>
                </a:cubicBezTo>
                <a:cubicBezTo>
                  <a:pt x="8747013" y="1186353"/>
                  <a:pt x="8719363" y="1190717"/>
                  <a:pt x="8691753" y="1180101"/>
                </a:cubicBezTo>
                <a:cubicBezTo>
                  <a:pt x="8690295" y="1181120"/>
                  <a:pt x="8688838" y="1182138"/>
                  <a:pt x="8688838" y="1182138"/>
                </a:cubicBezTo>
                <a:cubicBezTo>
                  <a:pt x="8690830" y="1214925"/>
                  <a:pt x="8685001" y="1218996"/>
                  <a:pt x="8652596" y="1213866"/>
                </a:cubicBezTo>
                <a:cubicBezTo>
                  <a:pt x="8642626" y="1212286"/>
                  <a:pt x="8632656" y="1210707"/>
                  <a:pt x="8622686" y="1209129"/>
                </a:cubicBezTo>
                <a:cubicBezTo>
                  <a:pt x="8616242" y="1209358"/>
                  <a:pt x="8611871" y="1212412"/>
                  <a:pt x="8617047" y="1219477"/>
                </a:cubicBezTo>
                <a:cubicBezTo>
                  <a:pt x="8628014" y="1237449"/>
                  <a:pt x="8643160" y="1246090"/>
                  <a:pt x="8664559" y="1248230"/>
                </a:cubicBezTo>
                <a:cubicBezTo>
                  <a:pt x="8680972" y="1249579"/>
                  <a:pt x="8697808" y="1248500"/>
                  <a:pt x="8713798" y="1252279"/>
                </a:cubicBezTo>
                <a:cubicBezTo>
                  <a:pt x="8706472" y="1272350"/>
                  <a:pt x="8692935" y="1283944"/>
                  <a:pt x="8672150" y="1285649"/>
                </a:cubicBezTo>
                <a:cubicBezTo>
                  <a:pt x="8680432" y="1296951"/>
                  <a:pt x="8692895" y="1298924"/>
                  <a:pt x="8704936" y="1303328"/>
                </a:cubicBezTo>
                <a:cubicBezTo>
                  <a:pt x="8715942" y="1306319"/>
                  <a:pt x="8725490" y="1310330"/>
                  <a:pt x="8731702" y="1318806"/>
                </a:cubicBezTo>
                <a:cubicBezTo>
                  <a:pt x="8734289" y="1322337"/>
                  <a:pt x="8735373" y="1325319"/>
                  <a:pt x="8734640" y="1327701"/>
                </a:cubicBezTo>
                <a:cubicBezTo>
                  <a:pt x="8733906" y="1330083"/>
                  <a:pt x="8731355" y="1331864"/>
                  <a:pt x="8726677" y="1332996"/>
                </a:cubicBezTo>
                <a:cubicBezTo>
                  <a:pt x="8705471" y="1337132"/>
                  <a:pt x="8686987" y="1332956"/>
                  <a:pt x="8667890" y="1324938"/>
                </a:cubicBezTo>
                <a:cubicBezTo>
                  <a:pt x="8648793" y="1316919"/>
                  <a:pt x="8631153" y="1307880"/>
                  <a:pt x="8610599" y="1300881"/>
                </a:cubicBezTo>
                <a:cubicBezTo>
                  <a:pt x="8617232" y="1306925"/>
                  <a:pt x="8623444" y="1315402"/>
                  <a:pt x="8631114" y="1322861"/>
                </a:cubicBezTo>
                <a:cubicBezTo>
                  <a:pt x="8636712" y="1327493"/>
                  <a:pt x="8640432" y="1335577"/>
                  <a:pt x="8634180" y="1342079"/>
                </a:cubicBezTo>
                <a:cubicBezTo>
                  <a:pt x="8626472" y="1349601"/>
                  <a:pt x="8616693" y="1354297"/>
                  <a:pt x="8607988" y="1345425"/>
                </a:cubicBezTo>
                <a:cubicBezTo>
                  <a:pt x="8598249" y="1335142"/>
                  <a:pt x="8584137" y="1327912"/>
                  <a:pt x="8579190" y="1312142"/>
                </a:cubicBezTo>
                <a:cubicBezTo>
                  <a:pt x="8578156" y="1310730"/>
                  <a:pt x="8576507" y="1305473"/>
                  <a:pt x="8573171" y="1309939"/>
                </a:cubicBezTo>
                <a:lnTo>
                  <a:pt x="8565062" y="1313196"/>
                </a:lnTo>
                <a:lnTo>
                  <a:pt x="8560471" y="1316315"/>
                </a:lnTo>
                <a:cubicBezTo>
                  <a:pt x="8532581" y="1336156"/>
                  <a:pt x="8504994" y="1356720"/>
                  <a:pt x="8475483" y="1374345"/>
                </a:cubicBezTo>
                <a:cubicBezTo>
                  <a:pt x="8463346" y="1381934"/>
                  <a:pt x="8444385" y="1384847"/>
                  <a:pt x="8444133" y="1405876"/>
                </a:cubicBezTo>
                <a:cubicBezTo>
                  <a:pt x="8445452" y="1407370"/>
                  <a:pt x="8441042" y="1408472"/>
                  <a:pt x="8439497" y="1409769"/>
                </a:cubicBezTo>
                <a:cubicBezTo>
                  <a:pt x="8422389" y="1425437"/>
                  <a:pt x="8405393" y="1439709"/>
                  <a:pt x="8384548" y="1448105"/>
                </a:cubicBezTo>
                <a:cubicBezTo>
                  <a:pt x="8374069" y="1453002"/>
                  <a:pt x="8366343" y="1459488"/>
                  <a:pt x="8358506" y="1467372"/>
                </a:cubicBezTo>
                <a:cubicBezTo>
                  <a:pt x="8353646" y="1474055"/>
                  <a:pt x="8352971" y="1482428"/>
                  <a:pt x="8356822" y="1488304"/>
                </a:cubicBezTo>
                <a:cubicBezTo>
                  <a:pt x="8362102" y="1494279"/>
                  <a:pt x="8366850" y="1488991"/>
                  <a:pt x="8372693" y="1487988"/>
                </a:cubicBezTo>
                <a:cubicBezTo>
                  <a:pt x="8396180" y="1482579"/>
                  <a:pt x="8417250" y="1471392"/>
                  <a:pt x="8436999" y="1458711"/>
                </a:cubicBezTo>
                <a:cubicBezTo>
                  <a:pt x="8455203" y="1447327"/>
                  <a:pt x="8468183" y="1465054"/>
                  <a:pt x="8483831" y="1467528"/>
                </a:cubicBezTo>
                <a:cubicBezTo>
                  <a:pt x="8490994" y="1468019"/>
                  <a:pt x="8479955" y="1479891"/>
                  <a:pt x="8480825" y="1486969"/>
                </a:cubicBezTo>
                <a:cubicBezTo>
                  <a:pt x="8483691" y="1487164"/>
                  <a:pt x="8487876" y="1488854"/>
                  <a:pt x="8490742" y="1489051"/>
                </a:cubicBezTo>
                <a:cubicBezTo>
                  <a:pt x="8506279" y="1492919"/>
                  <a:pt x="8524819" y="1477350"/>
                  <a:pt x="8537912" y="1493680"/>
                </a:cubicBezTo>
                <a:cubicBezTo>
                  <a:pt x="8540552" y="1496668"/>
                  <a:pt x="8543867" y="1491282"/>
                  <a:pt x="8545412" y="1489984"/>
                </a:cubicBezTo>
                <a:cubicBezTo>
                  <a:pt x="8548614" y="1485995"/>
                  <a:pt x="8550497" y="1480511"/>
                  <a:pt x="8557549" y="1482397"/>
                </a:cubicBezTo>
                <a:cubicBezTo>
                  <a:pt x="8554768" y="1499044"/>
                  <a:pt x="8554768" y="1499044"/>
                  <a:pt x="8572074" y="1498825"/>
                </a:cubicBezTo>
                <a:cubicBezTo>
                  <a:pt x="8580782" y="1498018"/>
                  <a:pt x="8598172" y="1514643"/>
                  <a:pt x="8597273" y="1525807"/>
                </a:cubicBezTo>
                <a:cubicBezTo>
                  <a:pt x="8595701" y="1545346"/>
                  <a:pt x="8591376" y="1563291"/>
                  <a:pt x="8568985" y="1572984"/>
                </a:cubicBezTo>
                <a:cubicBezTo>
                  <a:pt x="8543505" y="1585274"/>
                  <a:pt x="8526173" y="1603732"/>
                  <a:pt x="8521060" y="1631446"/>
                </a:cubicBezTo>
                <a:cubicBezTo>
                  <a:pt x="8518504" y="1645304"/>
                  <a:pt x="8509121" y="1654484"/>
                  <a:pt x="8495777" y="1659184"/>
                </a:cubicBezTo>
                <a:cubicBezTo>
                  <a:pt x="8485299" y="1664080"/>
                  <a:pt x="8473499" y="1667481"/>
                  <a:pt x="8465437" y="1678156"/>
                </a:cubicBezTo>
                <a:cubicBezTo>
                  <a:pt x="8451082" y="1695416"/>
                  <a:pt x="8429901" y="1707998"/>
                  <a:pt x="8411472" y="1722172"/>
                </a:cubicBezTo>
                <a:cubicBezTo>
                  <a:pt x="8405403" y="1725966"/>
                  <a:pt x="8399337" y="1729761"/>
                  <a:pt x="8390850" y="1727778"/>
                </a:cubicBezTo>
                <a:cubicBezTo>
                  <a:pt x="8378181" y="1724104"/>
                  <a:pt x="8367478" y="1731790"/>
                  <a:pt x="8355791" y="1733798"/>
                </a:cubicBezTo>
                <a:cubicBezTo>
                  <a:pt x="8324917" y="1741507"/>
                  <a:pt x="8330706" y="1776983"/>
                  <a:pt x="8308091" y="1789468"/>
                </a:cubicBezTo>
                <a:cubicBezTo>
                  <a:pt x="8306658" y="1789370"/>
                  <a:pt x="8306545" y="1790765"/>
                  <a:pt x="8306545" y="1790765"/>
                </a:cubicBezTo>
                <a:cubicBezTo>
                  <a:pt x="8314890" y="1812385"/>
                  <a:pt x="8290336" y="1795269"/>
                  <a:pt x="8289437" y="1806434"/>
                </a:cubicBezTo>
                <a:cubicBezTo>
                  <a:pt x="8273367" y="1791301"/>
                  <a:pt x="8273453" y="1808145"/>
                  <a:pt x="8271458" y="1815026"/>
                </a:cubicBezTo>
                <a:cubicBezTo>
                  <a:pt x="8269463" y="1821905"/>
                  <a:pt x="8264828" y="1825797"/>
                  <a:pt x="8260081" y="1831085"/>
                </a:cubicBezTo>
                <a:cubicBezTo>
                  <a:pt x="8249378" y="1838772"/>
                  <a:pt x="8235809" y="1846264"/>
                  <a:pt x="8232157" y="1855836"/>
                </a:cubicBezTo>
                <a:cubicBezTo>
                  <a:pt x="8226848" y="1868101"/>
                  <a:pt x="8219348" y="1871797"/>
                  <a:pt x="8210639" y="1872606"/>
                </a:cubicBezTo>
                <a:lnTo>
                  <a:pt x="8201229" y="1874640"/>
                </a:lnTo>
                <a:lnTo>
                  <a:pt x="8192021" y="1883059"/>
                </a:lnTo>
                <a:lnTo>
                  <a:pt x="8176785" y="1895400"/>
                </a:lnTo>
                <a:lnTo>
                  <a:pt x="8178848" y="1940038"/>
                </a:lnTo>
                <a:cubicBezTo>
                  <a:pt x="8173940" y="1957425"/>
                  <a:pt x="8163905" y="1974261"/>
                  <a:pt x="8150623" y="1991528"/>
                </a:cubicBezTo>
                <a:cubicBezTo>
                  <a:pt x="8117002" y="2031537"/>
                  <a:pt x="8103968" y="2086215"/>
                  <a:pt x="8082218" y="2133728"/>
                </a:cubicBezTo>
                <a:cubicBezTo>
                  <a:pt x="8068270" y="2169618"/>
                  <a:pt x="8049136" y="2195602"/>
                  <a:pt x="8011821" y="2213405"/>
                </a:cubicBezTo>
                <a:cubicBezTo>
                  <a:pt x="7964293" y="2236343"/>
                  <a:pt x="7941796" y="2290007"/>
                  <a:pt x="7896676" y="2319434"/>
                </a:cubicBezTo>
                <a:cubicBezTo>
                  <a:pt x="7892774" y="2325245"/>
                  <a:pt x="7888499" y="2334134"/>
                  <a:pt x="7882190" y="2333456"/>
                </a:cubicBezTo>
                <a:cubicBezTo>
                  <a:pt x="7834497" y="2331452"/>
                  <a:pt x="7829267" y="2374506"/>
                  <a:pt x="7810132" y="2400493"/>
                </a:cubicBezTo>
                <a:cubicBezTo>
                  <a:pt x="7787469" y="2429215"/>
                  <a:pt x="7756462" y="2447695"/>
                  <a:pt x="7725455" y="2466174"/>
                </a:cubicBezTo>
                <a:cubicBezTo>
                  <a:pt x="7718773" y="2468571"/>
                  <a:pt x="7718025" y="2474724"/>
                  <a:pt x="7720432" y="2481213"/>
                </a:cubicBezTo>
                <a:cubicBezTo>
                  <a:pt x="7717818" y="2502740"/>
                  <a:pt x="7695361" y="2503445"/>
                  <a:pt x="7693328" y="2493881"/>
                </a:cubicBezTo>
                <a:cubicBezTo>
                  <a:pt x="7680916" y="2464509"/>
                  <a:pt x="7666057" y="2481606"/>
                  <a:pt x="7652317" y="2489478"/>
                </a:cubicBezTo>
                <a:cubicBezTo>
                  <a:pt x="7627992" y="2505559"/>
                  <a:pt x="7611639" y="2534959"/>
                  <a:pt x="7578971" y="2540799"/>
                </a:cubicBezTo>
                <a:cubicBezTo>
                  <a:pt x="7569134" y="2542859"/>
                  <a:pt x="7564486" y="2554821"/>
                  <a:pt x="7566520" y="2564386"/>
                </a:cubicBezTo>
                <a:cubicBezTo>
                  <a:pt x="7572995" y="2590005"/>
                  <a:pt x="7556101" y="2597537"/>
                  <a:pt x="7532897" y="2604393"/>
                </a:cubicBezTo>
                <a:cubicBezTo>
                  <a:pt x="7519158" y="2612265"/>
                  <a:pt x="7486325" y="2593163"/>
                  <a:pt x="7487778" y="2633821"/>
                </a:cubicBezTo>
                <a:cubicBezTo>
                  <a:pt x="7489066" y="2649536"/>
                  <a:pt x="7455278" y="2664602"/>
                  <a:pt x="7481055" y="2689178"/>
                </a:cubicBezTo>
                <a:cubicBezTo>
                  <a:pt x="7489771" y="2696344"/>
                  <a:pt x="7475658" y="2707291"/>
                  <a:pt x="7468602" y="2712764"/>
                </a:cubicBezTo>
                <a:cubicBezTo>
                  <a:pt x="7447806" y="2726110"/>
                  <a:pt x="7421822" y="2729551"/>
                  <a:pt x="7411777" y="2759628"/>
                </a:cubicBezTo>
                <a:cubicBezTo>
                  <a:pt x="7410615" y="2762619"/>
                  <a:pt x="7409002" y="2764392"/>
                  <a:pt x="7407099" y="2765259"/>
                </a:cubicBezTo>
                <a:cubicBezTo>
                  <a:pt x="7401390" y="2767859"/>
                  <a:pt x="7393079" y="2762294"/>
                  <a:pt x="7386541" y="2756918"/>
                </a:cubicBezTo>
                <a:lnTo>
                  <a:pt x="7345962" y="2722841"/>
                </a:lnTo>
                <a:lnTo>
                  <a:pt x="7371331" y="2756597"/>
                </a:lnTo>
                <a:lnTo>
                  <a:pt x="7359465" y="2755196"/>
                </a:lnTo>
                <a:cubicBezTo>
                  <a:pt x="7349027" y="2754894"/>
                  <a:pt x="7349426" y="2759861"/>
                  <a:pt x="7351018" y="2779724"/>
                </a:cubicBezTo>
                <a:cubicBezTo>
                  <a:pt x="7352410" y="2794884"/>
                  <a:pt x="7341089" y="2813092"/>
                  <a:pt x="7329185" y="2819293"/>
                </a:cubicBezTo>
                <a:cubicBezTo>
                  <a:pt x="7325216" y="2821362"/>
                  <a:pt x="7321184" y="2822096"/>
                  <a:pt x="7317537" y="2820938"/>
                </a:cubicBezTo>
                <a:cubicBezTo>
                  <a:pt x="7292294" y="2811008"/>
                  <a:pt x="7275346" y="2820991"/>
                  <a:pt x="7256563" y="2834443"/>
                </a:cubicBezTo>
                <a:cubicBezTo>
                  <a:pt x="7247501" y="2843088"/>
                  <a:pt x="7238046" y="2854168"/>
                  <a:pt x="7222669" y="2854408"/>
                </a:cubicBezTo>
                <a:cubicBezTo>
                  <a:pt x="7204795" y="2854283"/>
                  <a:pt x="7202172" y="2862624"/>
                  <a:pt x="7204813" y="2877968"/>
                </a:cubicBezTo>
                <a:cubicBezTo>
                  <a:pt x="7206134" y="2885640"/>
                  <a:pt x="7207454" y="2893311"/>
                  <a:pt x="7197072" y="2894285"/>
                </a:cubicBezTo>
                <a:cubicBezTo>
                  <a:pt x="7188134" y="2894221"/>
                  <a:pt x="7180642" y="2893124"/>
                  <a:pt x="7178661" y="2881617"/>
                </a:cubicBezTo>
                <a:cubicBezTo>
                  <a:pt x="7177341" y="2873945"/>
                  <a:pt x="7177465" y="2865239"/>
                  <a:pt x="7175092" y="2856166"/>
                </a:cubicBezTo>
                <a:cubicBezTo>
                  <a:pt x="7168366" y="2826512"/>
                  <a:pt x="7141285" y="2820054"/>
                  <a:pt x="7117774" y="2839046"/>
                </a:cubicBezTo>
                <a:cubicBezTo>
                  <a:pt x="7111995" y="2843186"/>
                  <a:pt x="7108320" y="2850126"/>
                  <a:pt x="7103593" y="2855665"/>
                </a:cubicBezTo>
                <a:cubicBezTo>
                  <a:pt x="7098865" y="2861204"/>
                  <a:pt x="7094139" y="2866744"/>
                  <a:pt x="7086646" y="2865648"/>
                </a:cubicBezTo>
                <a:cubicBezTo>
                  <a:pt x="7048792" y="2862596"/>
                  <a:pt x="7028046" y="2888225"/>
                  <a:pt x="7006640" y="2910019"/>
                </a:cubicBezTo>
                <a:cubicBezTo>
                  <a:pt x="7004802" y="2913489"/>
                  <a:pt x="7001912" y="2915559"/>
                  <a:pt x="7006516" y="2918726"/>
                </a:cubicBezTo>
                <a:cubicBezTo>
                  <a:pt x="7011117" y="2921893"/>
                  <a:pt x="7015328" y="2927495"/>
                  <a:pt x="7022820" y="2928594"/>
                </a:cubicBezTo>
                <a:cubicBezTo>
                  <a:pt x="7027815" y="2929323"/>
                  <a:pt x="7026103" y="2924087"/>
                  <a:pt x="7026495" y="2921651"/>
                </a:cubicBezTo>
                <a:cubicBezTo>
                  <a:pt x="7032131" y="2902535"/>
                  <a:pt x="7042639" y="2892856"/>
                  <a:pt x="7060513" y="2892981"/>
                </a:cubicBezTo>
                <a:cubicBezTo>
                  <a:pt x="7079833" y="2892072"/>
                  <a:pt x="7097191" y="2903338"/>
                  <a:pt x="7102329" y="2919048"/>
                </a:cubicBezTo>
                <a:cubicBezTo>
                  <a:pt x="7106147" y="2927085"/>
                  <a:pt x="7102865" y="2931590"/>
                  <a:pt x="7092875" y="2930127"/>
                </a:cubicBezTo>
                <a:cubicBezTo>
                  <a:pt x="7076445" y="2928967"/>
                  <a:pt x="7072770" y="2935907"/>
                  <a:pt x="7070024" y="2952956"/>
                </a:cubicBezTo>
                <a:cubicBezTo>
                  <a:pt x="7068598" y="2977675"/>
                  <a:pt x="7041412" y="3003608"/>
                  <a:pt x="7022484" y="3002082"/>
                </a:cubicBezTo>
                <a:cubicBezTo>
                  <a:pt x="7007500" y="2999887"/>
                  <a:pt x="7000275" y="3005061"/>
                  <a:pt x="6993710" y="3014072"/>
                </a:cubicBezTo>
                <a:cubicBezTo>
                  <a:pt x="6984256" y="3025151"/>
                  <a:pt x="6972698" y="3033429"/>
                  <a:pt x="6955999" y="3025998"/>
                </a:cubicBezTo>
                <a:cubicBezTo>
                  <a:pt x="6945349" y="3020699"/>
                  <a:pt x="6938784" y="3029709"/>
                  <a:pt x="6933665" y="3037684"/>
                </a:cubicBezTo>
                <a:cubicBezTo>
                  <a:pt x="6928546" y="3045659"/>
                  <a:pt x="6924479" y="3055035"/>
                  <a:pt x="6915149" y="3057407"/>
                </a:cubicBezTo>
                <a:cubicBezTo>
                  <a:pt x="6903982" y="3063251"/>
                  <a:pt x="6900949" y="3050343"/>
                  <a:pt x="6886748" y="3043277"/>
                </a:cubicBezTo>
                <a:cubicBezTo>
                  <a:pt x="6901628" y="3077863"/>
                  <a:pt x="6867859" y="3089121"/>
                  <a:pt x="6858549" y="3115179"/>
                </a:cubicBezTo>
                <a:cubicBezTo>
                  <a:pt x="6857227" y="3107507"/>
                  <a:pt x="6856568" y="3103671"/>
                  <a:pt x="6855906" y="3099835"/>
                </a:cubicBezTo>
                <a:cubicBezTo>
                  <a:pt x="6848787" y="3072617"/>
                  <a:pt x="6836693" y="3068353"/>
                  <a:pt x="6813574" y="3084910"/>
                </a:cubicBezTo>
                <a:cubicBezTo>
                  <a:pt x="6798732" y="3097693"/>
                  <a:pt x="6784284" y="3108041"/>
                  <a:pt x="6767336" y="3118024"/>
                </a:cubicBezTo>
                <a:cubicBezTo>
                  <a:pt x="6739615" y="3131413"/>
                  <a:pt x="6710180" y="3139568"/>
                  <a:pt x="6679427" y="3140048"/>
                </a:cubicBezTo>
                <a:cubicBezTo>
                  <a:pt x="6656164" y="3141627"/>
                  <a:pt x="6651045" y="3149603"/>
                  <a:pt x="6656843" y="3169149"/>
                </a:cubicBezTo>
                <a:cubicBezTo>
                  <a:pt x="6666192" y="3190461"/>
                  <a:pt x="6660287" y="3203306"/>
                  <a:pt x="6638346" y="3212556"/>
                </a:cubicBezTo>
                <a:cubicBezTo>
                  <a:pt x="6625734" y="3219434"/>
                  <a:pt x="6612070" y="3224912"/>
                  <a:pt x="6600118" y="3235625"/>
                </a:cubicBezTo>
                <a:cubicBezTo>
                  <a:pt x="6592893" y="3240799"/>
                  <a:pt x="6583563" y="3243173"/>
                  <a:pt x="6573966" y="3239274"/>
                </a:cubicBezTo>
                <a:cubicBezTo>
                  <a:pt x="6572191" y="3238391"/>
                  <a:pt x="6570777" y="3237249"/>
                  <a:pt x="6569529" y="3237066"/>
                </a:cubicBezTo>
                <a:lnTo>
                  <a:pt x="6567138" y="3239524"/>
                </a:lnTo>
                <a:lnTo>
                  <a:pt x="6570687" y="3238235"/>
                </a:lnTo>
                <a:cubicBezTo>
                  <a:pt x="6559138" y="3265440"/>
                  <a:pt x="6419645" y="3403848"/>
                  <a:pt x="6389173" y="3430222"/>
                </a:cubicBezTo>
                <a:cubicBezTo>
                  <a:pt x="6365173" y="3433318"/>
                  <a:pt x="6257755" y="3552804"/>
                  <a:pt x="6232030" y="3583441"/>
                </a:cubicBezTo>
                <a:cubicBezTo>
                  <a:pt x="6190966" y="3637122"/>
                  <a:pt x="6084234" y="3713685"/>
                  <a:pt x="6032105" y="3794153"/>
                </a:cubicBezTo>
                <a:cubicBezTo>
                  <a:pt x="6010884" y="3829732"/>
                  <a:pt x="5989258" y="3881009"/>
                  <a:pt x="5920512" y="3923299"/>
                </a:cubicBezTo>
                <a:cubicBezTo>
                  <a:pt x="5890372" y="3940547"/>
                  <a:pt x="5788474" y="3967340"/>
                  <a:pt x="5767824" y="3994052"/>
                </a:cubicBezTo>
                <a:cubicBezTo>
                  <a:pt x="5762405" y="4008045"/>
                  <a:pt x="5765764" y="4030721"/>
                  <a:pt x="5760108" y="4044453"/>
                </a:cubicBezTo>
                <a:cubicBezTo>
                  <a:pt x="5734137" y="4075770"/>
                  <a:pt x="5725133" y="4065888"/>
                  <a:pt x="5704148" y="4101726"/>
                </a:cubicBezTo>
                <a:cubicBezTo>
                  <a:pt x="5686041" y="4091349"/>
                  <a:pt x="5652220" y="4094109"/>
                  <a:pt x="5627067" y="4115879"/>
                </a:cubicBezTo>
                <a:cubicBezTo>
                  <a:pt x="5631806" y="4121080"/>
                  <a:pt x="5626969" y="4125266"/>
                  <a:pt x="5625429" y="4134971"/>
                </a:cubicBezTo>
                <a:cubicBezTo>
                  <a:pt x="5598654" y="4105584"/>
                  <a:pt x="5601765" y="4128939"/>
                  <a:pt x="5574891" y="4108940"/>
                </a:cubicBezTo>
                <a:cubicBezTo>
                  <a:pt x="5565553" y="4108185"/>
                  <a:pt x="5571543" y="4085324"/>
                  <a:pt x="5571878" y="4076197"/>
                </a:cubicBezTo>
                <a:cubicBezTo>
                  <a:pt x="5567612" y="4071516"/>
                  <a:pt x="5558273" y="4070762"/>
                  <a:pt x="5549841" y="4052011"/>
                </a:cubicBezTo>
                <a:cubicBezTo>
                  <a:pt x="5535182" y="4055861"/>
                  <a:pt x="5525507" y="4064235"/>
                  <a:pt x="5515350" y="4073027"/>
                </a:cubicBezTo>
                <a:cubicBezTo>
                  <a:pt x="5508187" y="4070388"/>
                  <a:pt x="5504605" y="4069068"/>
                  <a:pt x="5501718" y="4067207"/>
                </a:cubicBezTo>
                <a:lnTo>
                  <a:pt x="5497036" y="4062712"/>
                </a:lnTo>
                <a:lnTo>
                  <a:pt x="5495903" y="4063744"/>
                </a:lnTo>
                <a:cubicBezTo>
                  <a:pt x="5495903" y="4063744"/>
                  <a:pt x="5477796" y="4053367"/>
                  <a:pt x="5457145" y="4080078"/>
                </a:cubicBezTo>
                <a:cubicBezTo>
                  <a:pt x="5379725" y="4172668"/>
                  <a:pt x="5263056" y="4282950"/>
                  <a:pt x="5171696" y="4379233"/>
                </a:cubicBezTo>
                <a:cubicBezTo>
                  <a:pt x="5161873" y="4378896"/>
                  <a:pt x="5157607" y="4374215"/>
                  <a:pt x="5152869" y="4369014"/>
                </a:cubicBezTo>
                <a:cubicBezTo>
                  <a:pt x="5146544" y="4401002"/>
                  <a:pt x="5131065" y="4414399"/>
                  <a:pt x="5092406" y="4421345"/>
                </a:cubicBezTo>
                <a:lnTo>
                  <a:pt x="5105912" y="4436168"/>
                </a:lnTo>
                <a:lnTo>
                  <a:pt x="5080525" y="4448406"/>
                </a:lnTo>
                <a:lnTo>
                  <a:pt x="5081531" y="4471795"/>
                </a:lnTo>
                <a:cubicBezTo>
                  <a:pt x="5076568" y="4489168"/>
                  <a:pt x="5066480" y="4505974"/>
                  <a:pt x="5053143" y="4523201"/>
                </a:cubicBezTo>
                <a:cubicBezTo>
                  <a:pt x="5019393" y="4563108"/>
                  <a:pt x="5006187" y="4617749"/>
                  <a:pt x="4984285" y="4665198"/>
                </a:cubicBezTo>
                <a:cubicBezTo>
                  <a:pt x="4970225" y="4701045"/>
                  <a:pt x="4951007" y="4726973"/>
                  <a:pt x="4913635" y="4744662"/>
                </a:cubicBezTo>
                <a:cubicBezTo>
                  <a:pt x="4866036" y="4767456"/>
                  <a:pt x="4843369" y="4821053"/>
                  <a:pt x="4798156" y="4850344"/>
                </a:cubicBezTo>
                <a:cubicBezTo>
                  <a:pt x="4794236" y="4856144"/>
                  <a:pt x="4789933" y="4865020"/>
                  <a:pt x="4783626" y="4864323"/>
                </a:cubicBezTo>
                <a:cubicBezTo>
                  <a:pt x="4735941" y="4862175"/>
                  <a:pt x="4730574" y="4905215"/>
                  <a:pt x="4711356" y="4931143"/>
                </a:cubicBezTo>
                <a:cubicBezTo>
                  <a:pt x="4688601" y="4959797"/>
                  <a:pt x="4657537" y="4978184"/>
                  <a:pt x="4626473" y="4996569"/>
                </a:cubicBezTo>
                <a:cubicBezTo>
                  <a:pt x="4619782" y="4998947"/>
                  <a:pt x="4619014" y="5005097"/>
                  <a:pt x="4621401" y="5011593"/>
                </a:cubicBezTo>
                <a:cubicBezTo>
                  <a:pt x="4618719" y="5033114"/>
                  <a:pt x="4596260" y="5033750"/>
                  <a:pt x="4594258" y="5024179"/>
                </a:cubicBezTo>
                <a:cubicBezTo>
                  <a:pt x="4581939" y="4994769"/>
                  <a:pt x="4567025" y="5011822"/>
                  <a:pt x="4553262" y="5019653"/>
                </a:cubicBezTo>
                <a:cubicBezTo>
                  <a:pt x="4528886" y="5035661"/>
                  <a:pt x="4512440" y="5065011"/>
                  <a:pt x="4479754" y="5070753"/>
                </a:cubicBezTo>
                <a:cubicBezTo>
                  <a:pt x="4469910" y="5072783"/>
                  <a:pt x="4465224" y="5084731"/>
                  <a:pt x="4467227" y="5094302"/>
                </a:cubicBezTo>
                <a:cubicBezTo>
                  <a:pt x="4473620" y="5119942"/>
                  <a:pt x="4456703" y="5127424"/>
                  <a:pt x="4433479" y="5134209"/>
                </a:cubicBezTo>
                <a:cubicBezTo>
                  <a:pt x="4419715" y="5142039"/>
                  <a:pt x="4386943" y="5122838"/>
                  <a:pt x="4388267" y="5163500"/>
                </a:cubicBezTo>
                <a:cubicBezTo>
                  <a:pt x="4389503" y="5179219"/>
                  <a:pt x="4355669" y="5194184"/>
                  <a:pt x="4381367" y="5218838"/>
                </a:cubicBezTo>
                <a:cubicBezTo>
                  <a:pt x="4385714" y="5222434"/>
                  <a:pt x="4384350" y="5226958"/>
                  <a:pt x="4381016" y="5231265"/>
                </a:cubicBezTo>
                <a:lnTo>
                  <a:pt x="4370694" y="5240693"/>
                </a:lnTo>
                <a:lnTo>
                  <a:pt x="4374647" y="5238175"/>
                </a:lnTo>
                <a:cubicBezTo>
                  <a:pt x="4387821" y="5230810"/>
                  <a:pt x="4399315" y="5225593"/>
                  <a:pt x="4408418" y="5223122"/>
                </a:cubicBezTo>
                <a:cubicBezTo>
                  <a:pt x="4417422" y="5233004"/>
                  <a:pt x="4561417" y="5099538"/>
                  <a:pt x="4575742" y="5104815"/>
                </a:cubicBezTo>
                <a:cubicBezTo>
                  <a:pt x="4564195" y="5132021"/>
                  <a:pt x="4424701" y="5270428"/>
                  <a:pt x="4394228" y="5296803"/>
                </a:cubicBezTo>
                <a:cubicBezTo>
                  <a:pt x="4370229" y="5299898"/>
                  <a:pt x="4262809" y="5419384"/>
                  <a:pt x="4237086" y="5450021"/>
                </a:cubicBezTo>
                <a:cubicBezTo>
                  <a:pt x="4196022" y="5503703"/>
                  <a:pt x="4089290" y="5580265"/>
                  <a:pt x="4037162" y="5660733"/>
                </a:cubicBezTo>
                <a:cubicBezTo>
                  <a:pt x="4015940" y="5696312"/>
                  <a:pt x="3994314" y="5747589"/>
                  <a:pt x="3925567" y="5789879"/>
                </a:cubicBezTo>
                <a:cubicBezTo>
                  <a:pt x="3895428" y="5807127"/>
                  <a:pt x="3793530" y="5833921"/>
                  <a:pt x="3772880" y="5860631"/>
                </a:cubicBezTo>
                <a:cubicBezTo>
                  <a:pt x="3767462" y="5874624"/>
                  <a:pt x="3770820" y="5897302"/>
                  <a:pt x="3765164" y="5911033"/>
                </a:cubicBezTo>
                <a:cubicBezTo>
                  <a:pt x="3739193" y="5942350"/>
                  <a:pt x="3730189" y="5932468"/>
                  <a:pt x="3709203" y="5968306"/>
                </a:cubicBezTo>
                <a:cubicBezTo>
                  <a:pt x="3691096" y="5957929"/>
                  <a:pt x="3657275" y="5960689"/>
                  <a:pt x="3632123" y="5982458"/>
                </a:cubicBezTo>
                <a:cubicBezTo>
                  <a:pt x="3636862" y="5987660"/>
                  <a:pt x="3632024" y="5991846"/>
                  <a:pt x="3630485" y="6001551"/>
                </a:cubicBezTo>
                <a:cubicBezTo>
                  <a:pt x="3603710" y="5972164"/>
                  <a:pt x="3606822" y="5995519"/>
                  <a:pt x="3579947" y="5975519"/>
                </a:cubicBezTo>
                <a:cubicBezTo>
                  <a:pt x="3570608" y="5974765"/>
                  <a:pt x="3576598" y="5951905"/>
                  <a:pt x="3576934" y="5942777"/>
                </a:cubicBezTo>
                <a:cubicBezTo>
                  <a:pt x="3572669" y="5938096"/>
                  <a:pt x="3563329" y="5937341"/>
                  <a:pt x="3554897" y="5918591"/>
                </a:cubicBezTo>
                <a:cubicBezTo>
                  <a:pt x="3540238" y="5922442"/>
                  <a:pt x="3530563" y="5930815"/>
                  <a:pt x="3520405" y="5939606"/>
                </a:cubicBezTo>
                <a:cubicBezTo>
                  <a:pt x="3506080" y="5934329"/>
                  <a:pt x="3506080" y="5934329"/>
                  <a:pt x="3497313" y="5924707"/>
                </a:cubicBezTo>
                <a:cubicBezTo>
                  <a:pt x="3508052" y="5906109"/>
                  <a:pt x="3507471" y="5915915"/>
                  <a:pt x="3495020" y="5891806"/>
                </a:cubicBezTo>
                <a:lnTo>
                  <a:pt x="3474705" y="5909389"/>
                </a:lnTo>
                <a:cubicBezTo>
                  <a:pt x="3467784" y="5906541"/>
                  <a:pt x="3460929" y="5920381"/>
                  <a:pt x="3456511" y="5933217"/>
                </a:cubicBezTo>
                <a:lnTo>
                  <a:pt x="3453091" y="5945589"/>
                </a:lnTo>
                <a:lnTo>
                  <a:pt x="3453127" y="5944297"/>
                </a:lnTo>
                <a:cubicBezTo>
                  <a:pt x="3453472" y="5924658"/>
                  <a:pt x="3453797" y="5871415"/>
                  <a:pt x="3456870" y="5848893"/>
                </a:cubicBezTo>
                <a:lnTo>
                  <a:pt x="3458250" y="5842369"/>
                </a:lnTo>
                <a:lnTo>
                  <a:pt x="3437643" y="5839512"/>
                </a:lnTo>
                <a:cubicBezTo>
                  <a:pt x="3423779" y="5841626"/>
                  <a:pt x="3409036" y="5847757"/>
                  <a:pt x="3396460" y="5858642"/>
                </a:cubicBezTo>
                <a:cubicBezTo>
                  <a:pt x="3401199" y="5863844"/>
                  <a:pt x="3396362" y="5868030"/>
                  <a:pt x="3394822" y="5877736"/>
                </a:cubicBezTo>
                <a:cubicBezTo>
                  <a:pt x="3368047" y="5848348"/>
                  <a:pt x="3371158" y="5871703"/>
                  <a:pt x="3344284" y="5851704"/>
                </a:cubicBezTo>
                <a:cubicBezTo>
                  <a:pt x="3334945" y="5850949"/>
                  <a:pt x="3340936" y="5828089"/>
                  <a:pt x="3341270" y="5818961"/>
                </a:cubicBezTo>
                <a:cubicBezTo>
                  <a:pt x="3337005" y="5814280"/>
                  <a:pt x="3327667" y="5813526"/>
                  <a:pt x="3319234" y="5794776"/>
                </a:cubicBezTo>
                <a:cubicBezTo>
                  <a:pt x="3304574" y="5798626"/>
                  <a:pt x="3294900" y="5806999"/>
                  <a:pt x="3284743" y="5815791"/>
                </a:cubicBezTo>
                <a:cubicBezTo>
                  <a:pt x="3270416" y="5810514"/>
                  <a:pt x="3270416" y="5810514"/>
                  <a:pt x="3261650" y="5800892"/>
                </a:cubicBezTo>
                <a:cubicBezTo>
                  <a:pt x="3272390" y="5782293"/>
                  <a:pt x="3271808" y="5792099"/>
                  <a:pt x="3259358" y="5767990"/>
                </a:cubicBezTo>
                <a:lnTo>
                  <a:pt x="3239042" y="5785573"/>
                </a:lnTo>
                <a:cubicBezTo>
                  <a:pt x="3232121" y="5782724"/>
                  <a:pt x="3225270" y="5796565"/>
                  <a:pt x="3220850" y="5809401"/>
                </a:cubicBezTo>
                <a:lnTo>
                  <a:pt x="3217430" y="5821774"/>
                </a:lnTo>
                <a:lnTo>
                  <a:pt x="3217468" y="5820481"/>
                </a:lnTo>
                <a:cubicBezTo>
                  <a:pt x="3217868" y="5797569"/>
                  <a:pt x="3218246" y="5728919"/>
                  <a:pt x="3222983" y="5716675"/>
                </a:cubicBezTo>
                <a:cubicBezTo>
                  <a:pt x="3199795" y="5711162"/>
                  <a:pt x="3222675" y="5677406"/>
                  <a:pt x="3214577" y="5649528"/>
                </a:cubicBezTo>
                <a:cubicBezTo>
                  <a:pt x="3189526" y="5661909"/>
                  <a:pt x="3175438" y="5656892"/>
                  <a:pt x="3151339" y="5669375"/>
                </a:cubicBezTo>
                <a:cubicBezTo>
                  <a:pt x="3154785" y="5683603"/>
                  <a:pt x="3163790" y="5693486"/>
                  <a:pt x="3171985" y="5711975"/>
                </a:cubicBezTo>
                <a:lnTo>
                  <a:pt x="3167150" y="5716161"/>
                </a:lnTo>
                <a:lnTo>
                  <a:pt x="3162885" y="5711480"/>
                </a:lnTo>
                <a:cubicBezTo>
                  <a:pt x="3153566" y="5708614"/>
                  <a:pt x="3145229" y="5703794"/>
                  <a:pt x="3137543" y="5697866"/>
                </a:cubicBezTo>
                <a:lnTo>
                  <a:pt x="3117329" y="5678747"/>
                </a:lnTo>
                <a:lnTo>
                  <a:pt x="3107770" y="5689912"/>
                </a:lnTo>
                <a:cubicBezTo>
                  <a:pt x="3101322" y="5701067"/>
                  <a:pt x="3098142" y="5713066"/>
                  <a:pt x="3100822" y="5725978"/>
                </a:cubicBezTo>
                <a:cubicBezTo>
                  <a:pt x="3103932" y="5749334"/>
                  <a:pt x="3118021" y="5754351"/>
                  <a:pt x="3102446" y="5777135"/>
                </a:cubicBezTo>
                <a:cubicBezTo>
                  <a:pt x="3096218" y="5799736"/>
                  <a:pt x="3087450" y="5790113"/>
                  <a:pt x="3067716" y="5797890"/>
                </a:cubicBezTo>
                <a:cubicBezTo>
                  <a:pt x="3081224" y="5812713"/>
                  <a:pt x="3086631" y="5799660"/>
                  <a:pt x="3075902" y="5817319"/>
                </a:cubicBezTo>
                <a:cubicBezTo>
                  <a:pt x="3062297" y="5811883"/>
                  <a:pt x="3022249" y="5837243"/>
                  <a:pt x="2987509" y="5858936"/>
                </a:cubicBezTo>
                <a:cubicBezTo>
                  <a:pt x="2947464" y="5814987"/>
                  <a:pt x="2930028" y="5786354"/>
                  <a:pt x="2924290" y="5739225"/>
                </a:cubicBezTo>
                <a:cubicBezTo>
                  <a:pt x="2920123" y="5725156"/>
                  <a:pt x="2935115" y="5712179"/>
                  <a:pt x="2931768" y="5688563"/>
                </a:cubicBezTo>
                <a:lnTo>
                  <a:pt x="2918499" y="5674000"/>
                </a:lnTo>
                <a:lnTo>
                  <a:pt x="2911938" y="5676753"/>
                </a:lnTo>
                <a:lnTo>
                  <a:pt x="2911939" y="5676757"/>
                </a:lnTo>
                <a:lnTo>
                  <a:pt x="2911935" y="5676755"/>
                </a:lnTo>
                <a:lnTo>
                  <a:pt x="2876042" y="5691821"/>
                </a:lnTo>
                <a:cubicBezTo>
                  <a:pt x="2834819" y="5714854"/>
                  <a:pt x="2796962" y="5750931"/>
                  <a:pt x="2759485" y="5776741"/>
                </a:cubicBezTo>
                <a:cubicBezTo>
                  <a:pt x="2701335" y="5722413"/>
                  <a:pt x="2664736" y="5692690"/>
                  <a:pt x="2636239" y="5621534"/>
                </a:cubicBezTo>
                <a:cubicBezTo>
                  <a:pt x="2626109" y="5610417"/>
                  <a:pt x="2607218" y="5612115"/>
                  <a:pt x="2599477" y="5598013"/>
                </a:cubicBezTo>
                <a:lnTo>
                  <a:pt x="2599242" y="5596553"/>
                </a:lnTo>
                <a:lnTo>
                  <a:pt x="2580697" y="5609424"/>
                </a:lnTo>
                <a:cubicBezTo>
                  <a:pt x="2561394" y="5624549"/>
                  <a:pt x="2542560" y="5640020"/>
                  <a:pt x="2523822" y="5652925"/>
                </a:cubicBezTo>
                <a:lnTo>
                  <a:pt x="2479378" y="5610673"/>
                </a:lnTo>
                <a:lnTo>
                  <a:pt x="2474438" y="5635835"/>
                </a:lnTo>
                <a:cubicBezTo>
                  <a:pt x="2469967" y="5663232"/>
                  <a:pt x="2469578" y="5691431"/>
                  <a:pt x="2490120" y="5708482"/>
                </a:cubicBezTo>
                <a:cubicBezTo>
                  <a:pt x="2507318" y="5724940"/>
                  <a:pt x="2521672" y="5720454"/>
                  <a:pt x="2523667" y="5747637"/>
                </a:cubicBezTo>
                <a:cubicBezTo>
                  <a:pt x="2532971" y="5769086"/>
                  <a:pt x="2519938" y="5766780"/>
                  <a:pt x="2509168" y="5784677"/>
                </a:cubicBezTo>
                <a:cubicBezTo>
                  <a:pt x="2529243" y="5788230"/>
                  <a:pt x="2525308" y="5774757"/>
                  <a:pt x="2527919" y="5795023"/>
                </a:cubicBezTo>
                <a:cubicBezTo>
                  <a:pt x="2513684" y="5798892"/>
                  <a:pt x="2497862" y="5842726"/>
                  <a:pt x="2483948" y="5880507"/>
                </a:cubicBezTo>
                <a:cubicBezTo>
                  <a:pt x="2424424" y="5869973"/>
                  <a:pt x="2392521" y="5857939"/>
                  <a:pt x="2358245" y="5824403"/>
                </a:cubicBezTo>
                <a:cubicBezTo>
                  <a:pt x="2346063" y="5815859"/>
                  <a:pt x="2349791" y="5796716"/>
                  <a:pt x="2332241" y="5780194"/>
                </a:cubicBezTo>
                <a:lnTo>
                  <a:pt x="2313474" y="5776873"/>
                </a:lnTo>
                <a:lnTo>
                  <a:pt x="2317038" y="5781809"/>
                </a:lnTo>
                <a:cubicBezTo>
                  <a:pt x="2325584" y="5792377"/>
                  <a:pt x="2332966" y="5802851"/>
                  <a:pt x="2332270" y="5812058"/>
                </a:cubicBezTo>
                <a:cubicBezTo>
                  <a:pt x="2325057" y="5814113"/>
                  <a:pt x="2316469" y="5804686"/>
                  <a:pt x="2308340" y="5796953"/>
                </a:cubicBezTo>
                <a:lnTo>
                  <a:pt x="2303159" y="5793080"/>
                </a:lnTo>
                <a:lnTo>
                  <a:pt x="2290029" y="5816063"/>
                </a:lnTo>
                <a:cubicBezTo>
                  <a:pt x="2271807" y="5858773"/>
                  <a:pt x="2264482" y="5909700"/>
                  <a:pt x="2250985" y="5952348"/>
                </a:cubicBezTo>
                <a:cubicBezTo>
                  <a:pt x="2170537" y="5944499"/>
                  <a:pt x="2122724" y="5943063"/>
                  <a:pt x="2055220" y="5904286"/>
                </a:cubicBezTo>
                <a:cubicBezTo>
                  <a:pt x="2035145" y="5900733"/>
                  <a:pt x="2017062" y="5924362"/>
                  <a:pt x="1995700" y="5893751"/>
                </a:cubicBezTo>
                <a:cubicBezTo>
                  <a:pt x="1996900" y="5887576"/>
                  <a:pt x="1998224" y="5880783"/>
                  <a:pt x="1992737" y="5873422"/>
                </a:cubicBezTo>
                <a:cubicBezTo>
                  <a:pt x="1986043" y="5872239"/>
                  <a:pt x="1990212" y="5886391"/>
                  <a:pt x="1978150" y="5877230"/>
                </a:cubicBezTo>
                <a:cubicBezTo>
                  <a:pt x="1979350" y="5871056"/>
                  <a:pt x="1973863" y="5863694"/>
                  <a:pt x="1967522" y="5862573"/>
                </a:cubicBezTo>
                <a:cubicBezTo>
                  <a:pt x="1957542" y="5913828"/>
                  <a:pt x="1939226" y="5936777"/>
                  <a:pt x="1951375" y="5979173"/>
                </a:cubicBezTo>
                <a:cubicBezTo>
                  <a:pt x="1917418" y="5979551"/>
                  <a:pt x="1893614" y="5995142"/>
                  <a:pt x="1887361" y="6027253"/>
                </a:cubicBezTo>
                <a:cubicBezTo>
                  <a:pt x="1863556" y="6042844"/>
                  <a:pt x="1878582" y="6072333"/>
                  <a:pt x="1877698" y="6112421"/>
                </a:cubicBezTo>
                <a:lnTo>
                  <a:pt x="1871005" y="6111237"/>
                </a:lnTo>
                <a:lnTo>
                  <a:pt x="1869682" y="6118030"/>
                </a:lnTo>
                <a:cubicBezTo>
                  <a:pt x="1837897" y="6105378"/>
                  <a:pt x="1836574" y="6112171"/>
                  <a:pt x="1815650" y="6114855"/>
                </a:cubicBezTo>
                <a:cubicBezTo>
                  <a:pt x="1814326" y="6121648"/>
                  <a:pt x="1819462" y="6128945"/>
                  <a:pt x="1818262" y="6135121"/>
                </a:cubicBezTo>
                <a:cubicBezTo>
                  <a:pt x="1858058" y="6142164"/>
                  <a:pt x="1891166" y="6148024"/>
                  <a:pt x="1891606" y="6181319"/>
                </a:cubicBezTo>
                <a:cubicBezTo>
                  <a:pt x="1876047" y="6191981"/>
                  <a:pt x="1868035" y="6197590"/>
                  <a:pt x="1865629" y="6209940"/>
                </a:cubicBezTo>
                <a:cubicBezTo>
                  <a:pt x="1884028" y="6220225"/>
                  <a:pt x="1923389" y="6220164"/>
                  <a:pt x="1933895" y="6235439"/>
                </a:cubicBezTo>
                <a:cubicBezTo>
                  <a:pt x="1925029" y="6247285"/>
                  <a:pt x="1882827" y="6226399"/>
                  <a:pt x="1885439" y="6246665"/>
                </a:cubicBezTo>
                <a:cubicBezTo>
                  <a:pt x="1851359" y="6247660"/>
                  <a:pt x="1869880" y="6257328"/>
                  <a:pt x="1855646" y="6261196"/>
                </a:cubicBezTo>
                <a:cubicBezTo>
                  <a:pt x="1842264" y="6258827"/>
                  <a:pt x="1829293" y="6295499"/>
                  <a:pt x="1815908" y="6293131"/>
                </a:cubicBezTo>
                <a:cubicBezTo>
                  <a:pt x="1806690" y="6304915"/>
                  <a:pt x="1794183" y="6290564"/>
                  <a:pt x="1781856" y="6288382"/>
                </a:cubicBezTo>
                <a:lnTo>
                  <a:pt x="1742058" y="6281338"/>
                </a:lnTo>
                <a:cubicBezTo>
                  <a:pt x="1734516" y="6286391"/>
                  <a:pt x="1707215" y="6347997"/>
                  <a:pt x="1692628" y="6351803"/>
                </a:cubicBezTo>
                <a:cubicBezTo>
                  <a:pt x="1687979" y="6341078"/>
                  <a:pt x="1685698" y="6325184"/>
                  <a:pt x="1684311" y="6310564"/>
                </a:cubicBezTo>
                <a:lnTo>
                  <a:pt x="1683477" y="6300053"/>
                </a:lnTo>
                <a:lnTo>
                  <a:pt x="1684497" y="6291832"/>
                </a:lnTo>
                <a:lnTo>
                  <a:pt x="1682487" y="6288220"/>
                </a:lnTo>
                <a:lnTo>
                  <a:pt x="1681334" y="6276978"/>
                </a:lnTo>
                <a:cubicBezTo>
                  <a:pt x="1679152" y="6265733"/>
                  <a:pt x="1680490" y="6281301"/>
                  <a:pt x="1680010" y="6283771"/>
                </a:cubicBezTo>
                <a:lnTo>
                  <a:pt x="1682487" y="6288220"/>
                </a:lnTo>
                <a:lnTo>
                  <a:pt x="1682709" y="6290398"/>
                </a:lnTo>
                <a:lnTo>
                  <a:pt x="1683477" y="6300053"/>
                </a:lnTo>
                <a:lnTo>
                  <a:pt x="1682973" y="6304099"/>
                </a:lnTo>
                <a:lnTo>
                  <a:pt x="1643528" y="6297118"/>
                </a:lnTo>
                <a:cubicBezTo>
                  <a:pt x="1637807" y="6289078"/>
                  <a:pt x="1637807" y="6289078"/>
                  <a:pt x="1633520" y="6275543"/>
                </a:cubicBezTo>
                <a:cubicBezTo>
                  <a:pt x="1641533" y="6269935"/>
                  <a:pt x="1641533" y="6269935"/>
                  <a:pt x="1649781" y="6265006"/>
                </a:cubicBezTo>
                <a:cubicBezTo>
                  <a:pt x="1637367" y="6255783"/>
                  <a:pt x="1608871" y="6243074"/>
                  <a:pt x="1602533" y="6241951"/>
                </a:cubicBezTo>
                <a:cubicBezTo>
                  <a:pt x="1610077" y="6236899"/>
                  <a:pt x="1638568" y="6249607"/>
                  <a:pt x="1641095" y="6236638"/>
                </a:cubicBezTo>
                <a:cubicBezTo>
                  <a:pt x="1614681" y="6231963"/>
                  <a:pt x="1580162" y="6199664"/>
                  <a:pt x="1573032" y="6165184"/>
                </a:cubicBezTo>
                <a:cubicBezTo>
                  <a:pt x="1512746" y="6194120"/>
                  <a:pt x="1503089" y="6172609"/>
                  <a:pt x="1431740" y="6153592"/>
                </a:cubicBezTo>
                <a:cubicBezTo>
                  <a:pt x="1442281" y="6135015"/>
                  <a:pt x="1463384" y="6092118"/>
                  <a:pt x="1461125" y="6071914"/>
                </a:cubicBezTo>
                <a:cubicBezTo>
                  <a:pt x="1458866" y="6051711"/>
                  <a:pt x="1430725" y="6039064"/>
                  <a:pt x="1418544" y="6030521"/>
                </a:cubicBezTo>
                <a:cubicBezTo>
                  <a:pt x="1394741" y="6046111"/>
                  <a:pt x="1400282" y="6068172"/>
                  <a:pt x="1366324" y="6068550"/>
                </a:cubicBezTo>
                <a:cubicBezTo>
                  <a:pt x="1370137" y="6082641"/>
                  <a:pt x="1367612" y="6095610"/>
                  <a:pt x="1358746" y="6107456"/>
                </a:cubicBezTo>
                <a:lnTo>
                  <a:pt x="1352054" y="6106270"/>
                </a:lnTo>
                <a:cubicBezTo>
                  <a:pt x="1358307" y="6074160"/>
                  <a:pt x="1356315" y="6046976"/>
                  <a:pt x="1332424" y="6029333"/>
                </a:cubicBezTo>
                <a:cubicBezTo>
                  <a:pt x="1327287" y="6022036"/>
                  <a:pt x="1327287" y="6022036"/>
                  <a:pt x="1314256" y="6019729"/>
                </a:cubicBezTo>
                <a:cubicBezTo>
                  <a:pt x="1289250" y="6041495"/>
                  <a:pt x="1262921" y="6070054"/>
                  <a:pt x="1238499" y="6092561"/>
                </a:cubicBezTo>
                <a:cubicBezTo>
                  <a:pt x="1209206" y="6100792"/>
                  <a:pt x="1219626" y="6082833"/>
                  <a:pt x="1202514" y="6099609"/>
                </a:cubicBezTo>
                <a:cubicBezTo>
                  <a:pt x="1176537" y="6128229"/>
                  <a:pt x="1182113" y="6168822"/>
                  <a:pt x="1140141" y="6174809"/>
                </a:cubicBezTo>
                <a:cubicBezTo>
                  <a:pt x="1095411" y="6193084"/>
                  <a:pt x="1063068" y="6147754"/>
                  <a:pt x="1017780" y="6133350"/>
                </a:cubicBezTo>
                <a:cubicBezTo>
                  <a:pt x="1012849" y="6158669"/>
                  <a:pt x="1022856" y="6180243"/>
                  <a:pt x="1024146" y="6207302"/>
                </a:cubicBezTo>
                <a:lnTo>
                  <a:pt x="1044221" y="6210855"/>
                </a:lnTo>
                <a:cubicBezTo>
                  <a:pt x="1051763" y="6205801"/>
                  <a:pt x="1051763" y="6205801"/>
                  <a:pt x="1066471" y="6201377"/>
                </a:cubicBezTo>
                <a:lnTo>
                  <a:pt x="1062743" y="6220521"/>
                </a:lnTo>
                <a:cubicBezTo>
                  <a:pt x="1040493" y="6229998"/>
                  <a:pt x="1032479" y="6235608"/>
                  <a:pt x="1026225" y="6267718"/>
                </a:cubicBezTo>
                <a:lnTo>
                  <a:pt x="1008463" y="6377644"/>
                </a:lnTo>
                <a:cubicBezTo>
                  <a:pt x="994109" y="6408322"/>
                  <a:pt x="926356" y="6372696"/>
                  <a:pt x="899872" y="6383339"/>
                </a:cubicBezTo>
                <a:cubicBezTo>
                  <a:pt x="873388" y="6393983"/>
                  <a:pt x="884540" y="6448978"/>
                  <a:pt x="848615" y="6442620"/>
                </a:cubicBezTo>
                <a:cubicBezTo>
                  <a:pt x="811779" y="6455904"/>
                  <a:pt x="748941" y="6424980"/>
                  <a:pt x="723848" y="6413513"/>
                </a:cubicBezTo>
                <a:cubicBezTo>
                  <a:pt x="739637" y="6403530"/>
                  <a:pt x="767341" y="6409072"/>
                  <a:pt x="776911" y="6397351"/>
                </a:cubicBezTo>
                <a:cubicBezTo>
                  <a:pt x="789504" y="6366361"/>
                  <a:pt x="763886" y="6314556"/>
                  <a:pt x="771343" y="6276268"/>
                </a:cubicBezTo>
                <a:cubicBezTo>
                  <a:pt x="771720" y="6244394"/>
                  <a:pt x="808418" y="6287941"/>
                  <a:pt x="810480" y="6247421"/>
                </a:cubicBezTo>
                <a:cubicBezTo>
                  <a:pt x="812540" y="6206902"/>
                  <a:pt x="797644" y="6096305"/>
                  <a:pt x="779002" y="6061066"/>
                </a:cubicBezTo>
                <a:cubicBezTo>
                  <a:pt x="761452" y="6044545"/>
                  <a:pt x="693227" y="6009473"/>
                  <a:pt x="669338" y="5991829"/>
                </a:cubicBezTo>
                <a:cubicBezTo>
                  <a:pt x="670540" y="5985654"/>
                  <a:pt x="666021" y="5971440"/>
                  <a:pt x="661004" y="5963525"/>
                </a:cubicBezTo>
                <a:cubicBezTo>
                  <a:pt x="617796" y="6009537"/>
                  <a:pt x="554021" y="5951618"/>
                  <a:pt x="515544" y="5937781"/>
                </a:cubicBezTo>
                <a:cubicBezTo>
                  <a:pt x="511696" y="5957541"/>
                  <a:pt x="500074" y="5981676"/>
                  <a:pt x="490007" y="5999699"/>
                </a:cubicBezTo>
                <a:cubicBezTo>
                  <a:pt x="490007" y="5999699"/>
                  <a:pt x="484165" y="5992276"/>
                  <a:pt x="477825" y="5991154"/>
                </a:cubicBezTo>
                <a:cubicBezTo>
                  <a:pt x="470608" y="5923440"/>
                  <a:pt x="469818" y="5890082"/>
                  <a:pt x="369645" y="5878741"/>
                </a:cubicBezTo>
                <a:cubicBezTo>
                  <a:pt x="344519" y="5901124"/>
                  <a:pt x="307512" y="5847941"/>
                  <a:pt x="278218" y="5856171"/>
                </a:cubicBezTo>
                <a:cubicBezTo>
                  <a:pt x="257293" y="5858856"/>
                  <a:pt x="248075" y="5870640"/>
                  <a:pt x="208277" y="5863597"/>
                </a:cubicBezTo>
                <a:cubicBezTo>
                  <a:pt x="204110" y="5849444"/>
                  <a:pt x="200176" y="5835971"/>
                  <a:pt x="194806" y="5827994"/>
                </a:cubicBezTo>
                <a:cubicBezTo>
                  <a:pt x="217939" y="5778428"/>
                  <a:pt x="228797" y="5793765"/>
                  <a:pt x="273647" y="5774872"/>
                </a:cubicBezTo>
                <a:cubicBezTo>
                  <a:pt x="259826" y="5739207"/>
                  <a:pt x="316298" y="5696181"/>
                  <a:pt x="347643" y="5675538"/>
                </a:cubicBezTo>
                <a:lnTo>
                  <a:pt x="360676" y="5677844"/>
                </a:lnTo>
                <a:lnTo>
                  <a:pt x="355745" y="5703162"/>
                </a:lnTo>
                <a:lnTo>
                  <a:pt x="362437" y="5704347"/>
                </a:lnTo>
                <a:lnTo>
                  <a:pt x="364963" y="5691379"/>
                </a:lnTo>
                <a:cubicBezTo>
                  <a:pt x="366165" y="5685204"/>
                  <a:pt x="364523" y="5658083"/>
                  <a:pt x="365726" y="5651908"/>
                </a:cubicBezTo>
                <a:cubicBezTo>
                  <a:pt x="345153" y="5654654"/>
                  <a:pt x="345153" y="5654654"/>
                  <a:pt x="336785" y="5660201"/>
                </a:cubicBezTo>
                <a:cubicBezTo>
                  <a:pt x="332619" y="5646047"/>
                  <a:pt x="332619" y="5646047"/>
                  <a:pt x="335144" y="5633081"/>
                </a:cubicBezTo>
                <a:cubicBezTo>
                  <a:pt x="290647" y="5652035"/>
                  <a:pt x="267960" y="5628216"/>
                  <a:pt x="223668" y="5679787"/>
                </a:cubicBezTo>
                <a:cubicBezTo>
                  <a:pt x="210285" y="5677418"/>
                  <a:pt x="162943" y="5675427"/>
                  <a:pt x="150762" y="5666884"/>
                </a:cubicBezTo>
                <a:cubicBezTo>
                  <a:pt x="133212" y="5650362"/>
                  <a:pt x="129278" y="5636890"/>
                  <a:pt x="118771" y="5621616"/>
                </a:cubicBezTo>
                <a:cubicBezTo>
                  <a:pt x="126347" y="5582711"/>
                  <a:pt x="121622" y="5535881"/>
                  <a:pt x="146396" y="5513435"/>
                </a:cubicBezTo>
                <a:cubicBezTo>
                  <a:pt x="156817" y="5495475"/>
                  <a:pt x="170200" y="5497844"/>
                  <a:pt x="186959" y="5481007"/>
                </a:cubicBezTo>
                <a:cubicBezTo>
                  <a:pt x="182793" y="5466855"/>
                  <a:pt x="178979" y="5452765"/>
                  <a:pt x="174581" y="5437932"/>
                </a:cubicBezTo>
                <a:cubicBezTo>
                  <a:pt x="157701" y="5455386"/>
                  <a:pt x="60372" y="5464991"/>
                  <a:pt x="30993" y="5439989"/>
                </a:cubicBezTo>
                <a:cubicBezTo>
                  <a:pt x="12241" y="5429643"/>
                  <a:pt x="12241" y="5429643"/>
                  <a:pt x="8306" y="5416170"/>
                </a:cubicBezTo>
                <a:cubicBezTo>
                  <a:pt x="-7801" y="5392239"/>
                  <a:pt x="419" y="5314481"/>
                  <a:pt x="25193" y="5292035"/>
                </a:cubicBezTo>
                <a:cubicBezTo>
                  <a:pt x="27964" y="5286696"/>
                  <a:pt x="31933" y="5281779"/>
                  <a:pt x="36853" y="5277254"/>
                </a:cubicBezTo>
                <a:cubicBezTo>
                  <a:pt x="71295" y="5245576"/>
                  <a:pt x="152351" y="5233091"/>
                  <a:pt x="195135" y="5229483"/>
                </a:cubicBezTo>
                <a:lnTo>
                  <a:pt x="214498" y="5228018"/>
                </a:lnTo>
                <a:lnTo>
                  <a:pt x="227624" y="5216199"/>
                </a:lnTo>
                <a:cubicBezTo>
                  <a:pt x="220297" y="5216420"/>
                  <a:pt x="216227" y="5214880"/>
                  <a:pt x="211575" y="5215257"/>
                </a:cubicBezTo>
                <a:cubicBezTo>
                  <a:pt x="204250" y="5215478"/>
                  <a:pt x="204017" y="5210265"/>
                  <a:pt x="209712" y="5203449"/>
                </a:cubicBezTo>
                <a:cubicBezTo>
                  <a:pt x="226803" y="5183001"/>
                  <a:pt x="232496" y="5161235"/>
                  <a:pt x="242260" y="5141008"/>
                </a:cubicBezTo>
                <a:cubicBezTo>
                  <a:pt x="255627" y="5111891"/>
                  <a:pt x="272367" y="5083622"/>
                  <a:pt x="297828" y="5056514"/>
                </a:cubicBezTo>
                <a:cubicBezTo>
                  <a:pt x="305501" y="5049164"/>
                  <a:pt x="308176" y="5049321"/>
                  <a:pt x="310386" y="5054001"/>
                </a:cubicBezTo>
                <a:cubicBezTo>
                  <a:pt x="315969" y="5059527"/>
                  <a:pt x="311087" y="5069642"/>
                  <a:pt x="306205" y="5079756"/>
                </a:cubicBezTo>
                <a:cubicBezTo>
                  <a:pt x="303881" y="5087420"/>
                  <a:pt x="304695" y="5090717"/>
                  <a:pt x="312022" y="5090497"/>
                </a:cubicBezTo>
                <a:cubicBezTo>
                  <a:pt x="318650" y="5089585"/>
                  <a:pt x="323067" y="5083994"/>
                  <a:pt x="327485" y="5078403"/>
                </a:cubicBezTo>
                <a:cubicBezTo>
                  <a:pt x="332484" y="5070896"/>
                  <a:pt x="338064" y="5061474"/>
                  <a:pt x="343062" y="5053966"/>
                </a:cubicBezTo>
                <a:cubicBezTo>
                  <a:pt x="345504" y="5048910"/>
                  <a:pt x="349804" y="5040712"/>
                  <a:pt x="356432" y="5039800"/>
                </a:cubicBezTo>
                <a:cubicBezTo>
                  <a:pt x="364339" y="5037664"/>
                  <a:pt x="362016" y="5045328"/>
                  <a:pt x="362249" y="5050541"/>
                </a:cubicBezTo>
                <a:cubicBezTo>
                  <a:pt x="362366" y="5053148"/>
                  <a:pt x="359924" y="5058205"/>
                  <a:pt x="363879" y="5057136"/>
                </a:cubicBezTo>
                <a:cubicBezTo>
                  <a:pt x="368529" y="5056759"/>
                  <a:pt x="370273" y="5051011"/>
                  <a:pt x="372133" y="5047870"/>
                </a:cubicBezTo>
                <a:lnTo>
                  <a:pt x="407468" y="4979865"/>
                </a:lnTo>
                <a:lnTo>
                  <a:pt x="332463" y="4909039"/>
                </a:lnTo>
                <a:lnTo>
                  <a:pt x="334866" y="4909496"/>
                </a:lnTo>
                <a:cubicBezTo>
                  <a:pt x="347971" y="4909997"/>
                  <a:pt x="355635" y="4902638"/>
                  <a:pt x="371626" y="4913456"/>
                </a:cubicBezTo>
                <a:cubicBezTo>
                  <a:pt x="406968" y="4938407"/>
                  <a:pt x="409192" y="4923185"/>
                  <a:pt x="419410" y="4913373"/>
                </a:cubicBezTo>
                <a:cubicBezTo>
                  <a:pt x="419884" y="4906376"/>
                  <a:pt x="427074" y="4906013"/>
                  <a:pt x="430907" y="4902334"/>
                </a:cubicBezTo>
                <a:lnTo>
                  <a:pt x="439971" y="4897512"/>
                </a:lnTo>
                <a:lnTo>
                  <a:pt x="452359" y="4866893"/>
                </a:lnTo>
                <a:lnTo>
                  <a:pt x="439982" y="4852601"/>
                </a:lnTo>
                <a:cubicBezTo>
                  <a:pt x="426296" y="4836061"/>
                  <a:pt x="414064" y="4818642"/>
                  <a:pt x="412085" y="4804031"/>
                </a:cubicBezTo>
                <a:lnTo>
                  <a:pt x="397225" y="4782869"/>
                </a:lnTo>
                <a:cubicBezTo>
                  <a:pt x="376341" y="4788514"/>
                  <a:pt x="350748" y="4821596"/>
                  <a:pt x="320903" y="4825655"/>
                </a:cubicBezTo>
                <a:cubicBezTo>
                  <a:pt x="280319" y="4839561"/>
                  <a:pt x="201122" y="4860745"/>
                  <a:pt x="156685" y="4845640"/>
                </a:cubicBezTo>
                <a:cubicBezTo>
                  <a:pt x="150338" y="4843481"/>
                  <a:pt x="144699" y="4840582"/>
                  <a:pt x="139983" y="4836816"/>
                </a:cubicBezTo>
                <a:cubicBezTo>
                  <a:pt x="108159" y="4826262"/>
                  <a:pt x="68851" y="4758490"/>
                  <a:pt x="73788" y="4730136"/>
                </a:cubicBezTo>
                <a:cubicBezTo>
                  <a:pt x="71876" y="4716239"/>
                  <a:pt x="71876" y="4716239"/>
                  <a:pt x="84787" y="4699240"/>
                </a:cubicBezTo>
                <a:cubicBezTo>
                  <a:pt x="97261" y="4673239"/>
                  <a:pt x="152633" y="4649661"/>
                  <a:pt x="189060" y="4643364"/>
                </a:cubicBezTo>
                <a:lnTo>
                  <a:pt x="209828" y="4643375"/>
                </a:lnTo>
                <a:lnTo>
                  <a:pt x="216036" y="4637426"/>
                </a:lnTo>
                <a:lnTo>
                  <a:pt x="210583" y="4599026"/>
                </a:lnTo>
                <a:cubicBezTo>
                  <a:pt x="188378" y="4590375"/>
                  <a:pt x="177113" y="4597922"/>
                  <a:pt x="160244" y="4585696"/>
                </a:cubicBezTo>
                <a:cubicBezTo>
                  <a:pt x="128421" y="4575140"/>
                  <a:pt x="113590" y="4530433"/>
                  <a:pt x="90757" y="4497917"/>
                </a:cubicBezTo>
                <a:cubicBezTo>
                  <a:pt x="94115" y="4479731"/>
                  <a:pt x="92203" y="4465834"/>
                  <a:pt x="101489" y="4443673"/>
                </a:cubicBezTo>
                <a:cubicBezTo>
                  <a:pt x="109131" y="4430966"/>
                  <a:pt x="151591" y="4410107"/>
                  <a:pt x="162856" y="4402561"/>
                </a:cubicBezTo>
                <a:cubicBezTo>
                  <a:pt x="224430" y="4431889"/>
                  <a:pt x="235429" y="4400994"/>
                  <a:pt x="283855" y="4400426"/>
                </a:cubicBezTo>
                <a:cubicBezTo>
                  <a:pt x="276244" y="4389588"/>
                  <a:pt x="276244" y="4389588"/>
                  <a:pt x="274265" y="4374975"/>
                </a:cubicBezTo>
                <a:cubicBezTo>
                  <a:pt x="284182" y="4376681"/>
                  <a:pt x="284182" y="4376681"/>
                  <a:pt x="304111" y="4370918"/>
                </a:cubicBezTo>
                <a:cubicBezTo>
                  <a:pt x="300486" y="4365756"/>
                  <a:pt x="290896" y="4340306"/>
                  <a:pt x="287272" y="4335144"/>
                </a:cubicBezTo>
                <a:lnTo>
                  <a:pt x="279661" y="4324307"/>
                </a:lnTo>
                <a:lnTo>
                  <a:pt x="274029" y="4328080"/>
                </a:lnTo>
                <a:lnTo>
                  <a:pt x="288888" y="4349241"/>
                </a:lnTo>
                <a:lnTo>
                  <a:pt x="277919" y="4356589"/>
                </a:lnTo>
                <a:cubicBezTo>
                  <a:pt x="240824" y="4350325"/>
                  <a:pt x="171610" y="4333704"/>
                  <a:pt x="169662" y="4295545"/>
                </a:cubicBezTo>
                <a:cubicBezTo>
                  <a:pt x="120940" y="4296311"/>
                  <a:pt x="117286" y="4314697"/>
                  <a:pt x="75871" y="4278692"/>
                </a:cubicBezTo>
                <a:cubicBezTo>
                  <a:pt x="77518" y="4269240"/>
                  <a:pt x="75606" y="4255343"/>
                  <a:pt x="73628" y="4240731"/>
                </a:cubicBezTo>
                <a:cubicBezTo>
                  <a:pt x="107127" y="4218288"/>
                  <a:pt x="120371" y="4225353"/>
                  <a:pt x="140597" y="4219391"/>
                </a:cubicBezTo>
                <a:cubicBezTo>
                  <a:pt x="170738" y="4215135"/>
                  <a:pt x="182821" y="4151639"/>
                  <a:pt x="214941" y="4161995"/>
                </a:cubicBezTo>
                <a:cubicBezTo>
                  <a:pt x="301870" y="4111345"/>
                  <a:pt x="288953" y="4080534"/>
                  <a:pt x="267861" y="4015736"/>
                </a:cubicBezTo>
                <a:cubicBezTo>
                  <a:pt x="273197" y="4012160"/>
                  <a:pt x="275502" y="4003026"/>
                  <a:pt x="275502" y="4003026"/>
                </a:cubicBezTo>
                <a:cubicBezTo>
                  <a:pt x="292075" y="4015452"/>
                  <a:pt x="312567" y="4032840"/>
                  <a:pt x="324165" y="4049355"/>
                </a:cubicBezTo>
                <a:cubicBezTo>
                  <a:pt x="353678" y="4021234"/>
                  <a:pt x="388291" y="3942644"/>
                  <a:pt x="446602" y="3967327"/>
                </a:cubicBezTo>
                <a:cubicBezTo>
                  <a:pt x="447951" y="3958075"/>
                  <a:pt x="446270" y="3943265"/>
                  <a:pt x="442645" y="3938103"/>
                </a:cubicBezTo>
                <a:cubicBezTo>
                  <a:pt x="457268" y="3912368"/>
                  <a:pt x="505291" y="3852874"/>
                  <a:pt x="514579" y="3830713"/>
                </a:cubicBezTo>
                <a:cubicBezTo>
                  <a:pt x="517209" y="3791005"/>
                  <a:pt x="485604" y="3683919"/>
                  <a:pt x="467151" y="3647710"/>
                </a:cubicBezTo>
                <a:cubicBezTo>
                  <a:pt x="448698" y="3611500"/>
                  <a:pt x="432959" y="3666063"/>
                  <a:pt x="419580" y="3637079"/>
                </a:cubicBezTo>
                <a:cubicBezTo>
                  <a:pt x="397109" y="3605080"/>
                  <a:pt x="399342" y="3547422"/>
                  <a:pt x="375159" y="3524160"/>
                </a:cubicBezTo>
                <a:cubicBezTo>
                  <a:pt x="361619" y="3517294"/>
                  <a:pt x="338562" y="3533500"/>
                  <a:pt x="320047" y="3530725"/>
                </a:cubicBezTo>
                <a:cubicBezTo>
                  <a:pt x="338295" y="3510152"/>
                  <a:pt x="383090" y="3456615"/>
                  <a:pt x="422193" y="3453944"/>
                </a:cubicBezTo>
                <a:cubicBezTo>
                  <a:pt x="452432" y="3433686"/>
                  <a:pt x="464726" y="3488440"/>
                  <a:pt x="493286" y="3487520"/>
                </a:cubicBezTo>
                <a:cubicBezTo>
                  <a:pt x="521848" y="3486599"/>
                  <a:pt x="569212" y="3426787"/>
                  <a:pt x="594877" y="3449057"/>
                </a:cubicBezTo>
                <a:lnTo>
                  <a:pt x="656062" y="3542396"/>
                </a:lnTo>
                <a:cubicBezTo>
                  <a:pt x="674909" y="3569234"/>
                  <a:pt x="684529" y="3571139"/>
                  <a:pt x="708742" y="3570855"/>
                </a:cubicBezTo>
                <a:lnTo>
                  <a:pt x="719978" y="3586854"/>
                </a:lnTo>
                <a:cubicBezTo>
                  <a:pt x="704725" y="3588724"/>
                  <a:pt x="704725" y="3588724"/>
                  <a:pt x="695764" y="3587139"/>
                </a:cubicBezTo>
                <a:lnTo>
                  <a:pt x="678867" y="3598459"/>
                </a:lnTo>
                <a:cubicBezTo>
                  <a:pt x="683810" y="3611086"/>
                  <a:pt x="686200" y="3623335"/>
                  <a:pt x="689211" y="3635074"/>
                </a:cubicBezTo>
                <a:lnTo>
                  <a:pt x="694335" y="3647285"/>
                </a:lnTo>
                <a:lnTo>
                  <a:pt x="887147" y="3437367"/>
                </a:lnTo>
                <a:lnTo>
                  <a:pt x="920492" y="3446927"/>
                </a:lnTo>
                <a:cubicBezTo>
                  <a:pt x="932755" y="3451310"/>
                  <a:pt x="945741" y="3449540"/>
                  <a:pt x="949980" y="3440638"/>
                </a:cubicBezTo>
                <a:cubicBezTo>
                  <a:pt x="968387" y="3392717"/>
                  <a:pt x="1040349" y="3378367"/>
                  <a:pt x="1038108" y="3315854"/>
                </a:cubicBezTo>
                <a:cubicBezTo>
                  <a:pt x="1071474" y="3303737"/>
                  <a:pt x="1060484" y="3234090"/>
                  <a:pt x="1125678" y="3250180"/>
                </a:cubicBezTo>
                <a:cubicBezTo>
                  <a:pt x="1144255" y="3255217"/>
                  <a:pt x="1151022" y="3224778"/>
                  <a:pt x="1168249" y="3214103"/>
                </a:cubicBezTo>
                <a:cubicBezTo>
                  <a:pt x="1237152" y="3171410"/>
                  <a:pt x="1276659" y="3106991"/>
                  <a:pt x="1298316" y="3031381"/>
                </a:cubicBezTo>
                <a:cubicBezTo>
                  <a:pt x="1307516" y="3007421"/>
                  <a:pt x="1321586" y="2996420"/>
                  <a:pt x="1346835" y="2999034"/>
                </a:cubicBezTo>
                <a:cubicBezTo>
                  <a:pt x="1361436" y="3037914"/>
                  <a:pt x="1347995" y="3070777"/>
                  <a:pt x="1321569" y="3105410"/>
                </a:cubicBezTo>
                <a:cubicBezTo>
                  <a:pt x="1304835" y="3125477"/>
                  <a:pt x="1293266" y="3149192"/>
                  <a:pt x="1283186" y="3173839"/>
                </a:cubicBezTo>
                <a:lnTo>
                  <a:pt x="1266439" y="3215922"/>
                </a:lnTo>
                <a:lnTo>
                  <a:pt x="1270057" y="3218326"/>
                </a:lnTo>
                <a:cubicBezTo>
                  <a:pt x="1285575" y="3229559"/>
                  <a:pt x="1300351" y="3241289"/>
                  <a:pt x="1304829" y="3242083"/>
                </a:cubicBezTo>
                <a:lnTo>
                  <a:pt x="1338330" y="3219638"/>
                </a:lnTo>
                <a:cubicBezTo>
                  <a:pt x="1348706" y="3212687"/>
                  <a:pt x="1354273" y="3194539"/>
                  <a:pt x="1367517" y="3201603"/>
                </a:cubicBezTo>
                <a:cubicBezTo>
                  <a:pt x="1378780" y="3194057"/>
                  <a:pt x="1405632" y="3222363"/>
                  <a:pt x="1416897" y="3214816"/>
                </a:cubicBezTo>
                <a:cubicBezTo>
                  <a:pt x="1431492" y="3212628"/>
                  <a:pt x="1418516" y="3228911"/>
                  <a:pt x="1450071" y="3216117"/>
                </a:cubicBezTo>
                <a:cubicBezTo>
                  <a:pt x="1455970" y="3235693"/>
                  <a:pt x="1486010" y="3199629"/>
                  <a:pt x="1498955" y="3206892"/>
                </a:cubicBezTo>
                <a:cubicBezTo>
                  <a:pt x="1495599" y="3225081"/>
                  <a:pt x="1459594" y="3240853"/>
                  <a:pt x="1446979" y="3257653"/>
                </a:cubicBezTo>
                <a:lnTo>
                  <a:pt x="1447725" y="3258230"/>
                </a:lnTo>
                <a:lnTo>
                  <a:pt x="1464316" y="3260426"/>
                </a:lnTo>
                <a:lnTo>
                  <a:pt x="1475300" y="3271651"/>
                </a:lnTo>
                <a:lnTo>
                  <a:pt x="1482429" y="3273369"/>
                </a:lnTo>
                <a:lnTo>
                  <a:pt x="1483203" y="3279255"/>
                </a:lnTo>
                <a:lnTo>
                  <a:pt x="1489993" y="3285763"/>
                </a:lnTo>
                <a:cubicBezTo>
                  <a:pt x="1494127" y="3286553"/>
                  <a:pt x="1498791" y="3283632"/>
                  <a:pt x="1507469" y="3277195"/>
                </a:cubicBezTo>
                <a:cubicBezTo>
                  <a:pt x="1517379" y="3269486"/>
                  <a:pt x="1525360" y="3260607"/>
                  <a:pt x="1531574" y="3250708"/>
                </a:cubicBezTo>
                <a:lnTo>
                  <a:pt x="1540937" y="3228098"/>
                </a:lnTo>
                <a:lnTo>
                  <a:pt x="1524208" y="3213315"/>
                </a:lnTo>
                <a:lnTo>
                  <a:pt x="1544045" y="3220590"/>
                </a:lnTo>
                <a:lnTo>
                  <a:pt x="1545077" y="3218100"/>
                </a:lnTo>
                <a:cubicBezTo>
                  <a:pt x="1546172" y="3211908"/>
                  <a:pt x="1547134" y="3200794"/>
                  <a:pt x="1540713" y="3197308"/>
                </a:cubicBezTo>
                <a:cubicBezTo>
                  <a:pt x="1526577" y="3189145"/>
                  <a:pt x="1536485" y="3181436"/>
                  <a:pt x="1540045" y="3172700"/>
                </a:cubicBezTo>
                <a:cubicBezTo>
                  <a:pt x="1547359" y="3162613"/>
                  <a:pt x="1553376" y="3151335"/>
                  <a:pt x="1559463" y="3142519"/>
                </a:cubicBezTo>
                <a:lnTo>
                  <a:pt x="1567543" y="3132159"/>
                </a:lnTo>
                <a:lnTo>
                  <a:pt x="1563148" y="3128071"/>
                </a:lnTo>
                <a:cubicBezTo>
                  <a:pt x="1555149" y="3120513"/>
                  <a:pt x="1547696" y="3112259"/>
                  <a:pt x="1543404" y="3102508"/>
                </a:cubicBezTo>
                <a:cubicBezTo>
                  <a:pt x="1552049" y="3106705"/>
                  <a:pt x="1558173" y="3109040"/>
                  <a:pt x="1566814" y="3113238"/>
                </a:cubicBezTo>
                <a:lnTo>
                  <a:pt x="1583510" y="3117260"/>
                </a:lnTo>
                <a:lnTo>
                  <a:pt x="1592758" y="3110965"/>
                </a:lnTo>
                <a:lnTo>
                  <a:pt x="1605989" y="3107564"/>
                </a:lnTo>
                <a:lnTo>
                  <a:pt x="1605858" y="3093857"/>
                </a:lnTo>
                <a:cubicBezTo>
                  <a:pt x="1600539" y="3070188"/>
                  <a:pt x="1608898" y="3054440"/>
                  <a:pt x="1624815" y="3044275"/>
                </a:cubicBezTo>
                <a:cubicBezTo>
                  <a:pt x="1637466" y="3038278"/>
                  <a:pt x="1647598" y="3030420"/>
                  <a:pt x="1661339" y="3023033"/>
                </a:cubicBezTo>
                <a:lnTo>
                  <a:pt x="1666178" y="3020584"/>
                </a:lnTo>
                <a:lnTo>
                  <a:pt x="1662514" y="3009284"/>
                </a:lnTo>
                <a:cubicBezTo>
                  <a:pt x="1658074" y="2995271"/>
                  <a:pt x="1654129" y="2982870"/>
                  <a:pt x="1651098" y="2974561"/>
                </a:cubicBezTo>
                <a:lnTo>
                  <a:pt x="1661259" y="2965768"/>
                </a:lnTo>
                <a:cubicBezTo>
                  <a:pt x="1679602" y="2976405"/>
                  <a:pt x="1670262" y="2975652"/>
                  <a:pt x="1684439" y="2972220"/>
                </a:cubicBezTo>
                <a:cubicBezTo>
                  <a:pt x="1692064" y="2930266"/>
                  <a:pt x="1765699" y="2901887"/>
                  <a:pt x="1804455" y="2885553"/>
                </a:cubicBezTo>
                <a:lnTo>
                  <a:pt x="1839768" y="2854991"/>
                </a:lnTo>
                <a:cubicBezTo>
                  <a:pt x="1854191" y="2850882"/>
                  <a:pt x="1887528" y="2848540"/>
                  <a:pt x="1901950" y="2844429"/>
                </a:cubicBezTo>
                <a:cubicBezTo>
                  <a:pt x="1916947" y="2831451"/>
                  <a:pt x="1888918" y="2830126"/>
                  <a:pt x="1913500" y="2817224"/>
                </a:cubicBezTo>
                <a:lnTo>
                  <a:pt x="1920104" y="2815332"/>
                </a:lnTo>
                <a:lnTo>
                  <a:pt x="1923507" y="2806881"/>
                </a:lnTo>
                <a:cubicBezTo>
                  <a:pt x="1935745" y="2791709"/>
                  <a:pt x="1948049" y="2778996"/>
                  <a:pt x="1962882" y="2766201"/>
                </a:cubicBezTo>
                <a:cubicBezTo>
                  <a:pt x="1982568" y="2745863"/>
                  <a:pt x="1979704" y="2733641"/>
                  <a:pt x="1952859" y="2723426"/>
                </a:cubicBezTo>
                <a:cubicBezTo>
                  <a:pt x="1949034" y="2722318"/>
                  <a:pt x="1945211" y="2721210"/>
                  <a:pt x="1937559" y="2718994"/>
                </a:cubicBezTo>
                <a:cubicBezTo>
                  <a:pt x="1965231" y="2713174"/>
                  <a:pt x="1980826" y="2681884"/>
                  <a:pt x="2014225" y="2700507"/>
                </a:cubicBezTo>
                <a:cubicBezTo>
                  <a:pt x="2008765" y="2685906"/>
                  <a:pt x="1995993" y="2681393"/>
                  <a:pt x="2003307" y="2671307"/>
                </a:cubicBezTo>
                <a:cubicBezTo>
                  <a:pt x="2006865" y="2662570"/>
                  <a:pt x="2016909" y="2659784"/>
                  <a:pt x="2025657" y="2655806"/>
                </a:cubicBezTo>
                <a:cubicBezTo>
                  <a:pt x="2034403" y="2651829"/>
                  <a:pt x="2044381" y="2646580"/>
                  <a:pt x="2040286" y="2635630"/>
                </a:cubicBezTo>
                <a:cubicBezTo>
                  <a:pt x="2034762" y="2618569"/>
                  <a:pt x="2044604" y="2608399"/>
                  <a:pt x="2057044" y="2600609"/>
                </a:cubicBezTo>
                <a:cubicBezTo>
                  <a:pt x="2067022" y="2595360"/>
                  <a:pt x="2073172" y="2589004"/>
                  <a:pt x="2072770" y="2574240"/>
                </a:cubicBezTo>
                <a:cubicBezTo>
                  <a:pt x="2073340" y="2560368"/>
                  <a:pt x="2090207" y="2543891"/>
                  <a:pt x="2109299" y="2537212"/>
                </a:cubicBezTo>
                <a:lnTo>
                  <a:pt x="2112083" y="2536787"/>
                </a:lnTo>
                <a:lnTo>
                  <a:pt x="2114255" y="2503926"/>
                </a:lnTo>
                <a:cubicBezTo>
                  <a:pt x="2124748" y="2486006"/>
                  <a:pt x="2130404" y="2472274"/>
                  <a:pt x="2141131" y="2454615"/>
                </a:cubicBezTo>
                <a:cubicBezTo>
                  <a:pt x="2152444" y="2427149"/>
                  <a:pt x="2134672" y="2407644"/>
                  <a:pt x="2156140" y="2371387"/>
                </a:cubicBezTo>
                <a:cubicBezTo>
                  <a:pt x="2236204" y="2232321"/>
                  <a:pt x="2411350" y="2168178"/>
                  <a:pt x="2509229" y="2136026"/>
                </a:cubicBezTo>
                <a:lnTo>
                  <a:pt x="2569691" y="2083692"/>
                </a:lnTo>
                <a:cubicBezTo>
                  <a:pt x="2623108" y="2063509"/>
                  <a:pt x="2639824" y="2092300"/>
                  <a:pt x="2715281" y="2026990"/>
                </a:cubicBezTo>
                <a:lnTo>
                  <a:pt x="2747150" y="2032776"/>
                </a:lnTo>
                <a:lnTo>
                  <a:pt x="2702852" y="2067117"/>
                </a:lnTo>
                <a:cubicBezTo>
                  <a:pt x="2685627" y="2077790"/>
                  <a:pt x="2678860" y="2108231"/>
                  <a:pt x="2660286" y="2103194"/>
                </a:cubicBezTo>
                <a:cubicBezTo>
                  <a:pt x="2595092" y="2087103"/>
                  <a:pt x="2606080" y="2156750"/>
                  <a:pt x="2572712" y="2168868"/>
                </a:cubicBezTo>
                <a:cubicBezTo>
                  <a:pt x="2574957" y="2231380"/>
                  <a:pt x="2502993" y="2245731"/>
                  <a:pt x="2484589" y="2293650"/>
                </a:cubicBezTo>
                <a:cubicBezTo>
                  <a:pt x="2480347" y="2302552"/>
                  <a:pt x="2467364" y="2304322"/>
                  <a:pt x="2455099" y="2299941"/>
                </a:cubicBezTo>
                <a:lnTo>
                  <a:pt x="2421754" y="2290380"/>
                </a:lnTo>
                <a:lnTo>
                  <a:pt x="2407754" y="2305623"/>
                </a:lnTo>
                <a:lnTo>
                  <a:pt x="2462295" y="2355626"/>
                </a:lnTo>
                <a:lnTo>
                  <a:pt x="2462755" y="2352948"/>
                </a:lnTo>
                <a:cubicBezTo>
                  <a:pt x="2466984" y="2344635"/>
                  <a:pt x="2473202" y="2338615"/>
                  <a:pt x="2479803" y="2336861"/>
                </a:cubicBezTo>
                <a:cubicBezTo>
                  <a:pt x="2484206" y="2335689"/>
                  <a:pt x="2488777" y="2336415"/>
                  <a:pt x="2493047" y="2339623"/>
                </a:cubicBezTo>
                <a:cubicBezTo>
                  <a:pt x="2500466" y="2345843"/>
                  <a:pt x="2507198" y="2350096"/>
                  <a:pt x="2513448" y="2352809"/>
                </a:cubicBezTo>
                <a:lnTo>
                  <a:pt x="2524945" y="2355402"/>
                </a:lnTo>
                <a:lnTo>
                  <a:pt x="2529848" y="2346893"/>
                </a:lnTo>
                <a:cubicBezTo>
                  <a:pt x="2541535" y="2323872"/>
                  <a:pt x="2553322" y="2299986"/>
                  <a:pt x="2589100" y="2301353"/>
                </a:cubicBezTo>
                <a:cubicBezTo>
                  <a:pt x="2595412" y="2302006"/>
                  <a:pt x="2599651" y="2293102"/>
                  <a:pt x="2603532" y="2287277"/>
                </a:cubicBezTo>
                <a:cubicBezTo>
                  <a:pt x="2648536" y="2257679"/>
                  <a:pt x="2670818" y="2203933"/>
                  <a:pt x="2718251" y="2180816"/>
                </a:cubicBezTo>
                <a:cubicBezTo>
                  <a:pt x="2755498" y="2162873"/>
                  <a:pt x="2774529" y="2136816"/>
                  <a:pt x="2788333" y="2100877"/>
                </a:cubicBezTo>
                <a:lnTo>
                  <a:pt x="2803160" y="2063620"/>
                </a:lnTo>
                <a:lnTo>
                  <a:pt x="2803571" y="2064072"/>
                </a:lnTo>
                <a:cubicBezTo>
                  <a:pt x="2813631" y="2064666"/>
                  <a:pt x="2838448" y="2052024"/>
                  <a:pt x="2847550" y="2052519"/>
                </a:cubicBezTo>
                <a:cubicBezTo>
                  <a:pt x="2772664" y="2108962"/>
                  <a:pt x="2774050" y="2159858"/>
                  <a:pt x="2732750" y="2213280"/>
                </a:cubicBezTo>
                <a:lnTo>
                  <a:pt x="2718513" y="2230156"/>
                </a:lnTo>
                <a:lnTo>
                  <a:pt x="2725275" y="2226380"/>
                </a:lnTo>
                <a:lnTo>
                  <a:pt x="2727560" y="2227916"/>
                </a:lnTo>
                <a:cubicBezTo>
                  <a:pt x="2748068" y="2217380"/>
                  <a:pt x="2760457" y="2211889"/>
                  <a:pt x="2780965" y="2201352"/>
                </a:cubicBezTo>
                <a:cubicBezTo>
                  <a:pt x="2787714" y="2199807"/>
                  <a:pt x="2791986" y="2199363"/>
                  <a:pt x="2796941" y="2197166"/>
                </a:cubicBezTo>
                <a:cubicBezTo>
                  <a:pt x="2819927" y="2185531"/>
                  <a:pt x="2844706" y="2174550"/>
                  <a:pt x="2870594" y="2165970"/>
                </a:cubicBezTo>
                <a:cubicBezTo>
                  <a:pt x="2882641" y="2161354"/>
                  <a:pt x="2894517" y="2157176"/>
                  <a:pt x="2906254" y="2152698"/>
                </a:cubicBezTo>
                <a:lnTo>
                  <a:pt x="2938526" y="2138729"/>
                </a:lnTo>
                <a:lnTo>
                  <a:pt x="2938606" y="2138720"/>
                </a:lnTo>
                <a:cubicBezTo>
                  <a:pt x="2938606" y="2138720"/>
                  <a:pt x="2938606" y="2138720"/>
                  <a:pt x="2941084" y="2137622"/>
                </a:cubicBezTo>
                <a:lnTo>
                  <a:pt x="2938526" y="2138729"/>
                </a:lnTo>
                <a:lnTo>
                  <a:pt x="2934334" y="2139166"/>
                </a:lnTo>
                <a:cubicBezTo>
                  <a:pt x="2935019" y="2137415"/>
                  <a:pt x="2935703" y="2135665"/>
                  <a:pt x="2939975" y="2135219"/>
                </a:cubicBezTo>
                <a:cubicBezTo>
                  <a:pt x="2939975" y="2135219"/>
                  <a:pt x="2942452" y="2134121"/>
                  <a:pt x="2942452" y="2134121"/>
                </a:cubicBezTo>
                <a:cubicBezTo>
                  <a:pt x="2943137" y="2132370"/>
                  <a:pt x="2941343" y="2131717"/>
                  <a:pt x="2940659" y="2133468"/>
                </a:cubicBezTo>
                <a:cubicBezTo>
                  <a:pt x="2922204" y="2138753"/>
                  <a:pt x="2896741" y="2151485"/>
                  <a:pt x="2874017" y="2157215"/>
                </a:cubicBezTo>
                <a:cubicBezTo>
                  <a:pt x="2871113" y="2154160"/>
                  <a:pt x="2868636" y="2155258"/>
                  <a:pt x="2874275" y="2151310"/>
                </a:cubicBezTo>
                <a:cubicBezTo>
                  <a:pt x="2877862" y="2152617"/>
                  <a:pt x="2885296" y="2149322"/>
                  <a:pt x="2892729" y="2146026"/>
                </a:cubicBezTo>
                <a:cubicBezTo>
                  <a:pt x="2890512" y="2141220"/>
                  <a:pt x="2909390" y="2140090"/>
                  <a:pt x="2921096" y="2136349"/>
                </a:cubicBezTo>
                <a:cubicBezTo>
                  <a:pt x="2951939" y="2125574"/>
                  <a:pt x="2984152" y="2111296"/>
                  <a:pt x="3017898" y="2103577"/>
                </a:cubicBezTo>
                <a:cubicBezTo>
                  <a:pt x="3022169" y="2103131"/>
                  <a:pt x="3023963" y="2103784"/>
                  <a:pt x="3028234" y="2103338"/>
                </a:cubicBezTo>
                <a:cubicBezTo>
                  <a:pt x="3039255" y="2101348"/>
                  <a:pt x="3060871" y="2093215"/>
                  <a:pt x="3068729" y="2094075"/>
                </a:cubicBezTo>
                <a:cubicBezTo>
                  <a:pt x="3067621" y="2091671"/>
                  <a:pt x="3068305" y="2089921"/>
                  <a:pt x="3074370" y="2090127"/>
                </a:cubicBezTo>
                <a:cubicBezTo>
                  <a:pt x="3076848" y="2089028"/>
                  <a:pt x="3093249" y="2088997"/>
                  <a:pt x="3093933" y="2087245"/>
                </a:cubicBezTo>
                <a:cubicBezTo>
                  <a:pt x="3091455" y="2088343"/>
                  <a:pt x="3092140" y="2086593"/>
                  <a:pt x="3090346" y="2085941"/>
                </a:cubicBezTo>
                <a:cubicBezTo>
                  <a:pt x="3108116" y="2082407"/>
                  <a:pt x="3118454" y="2082169"/>
                  <a:pt x="3135538" y="2080386"/>
                </a:cubicBezTo>
                <a:cubicBezTo>
                  <a:pt x="3134594" y="2088041"/>
                  <a:pt x="3113922" y="2088518"/>
                  <a:pt x="3101108" y="2089856"/>
                </a:cubicBezTo>
                <a:cubicBezTo>
                  <a:pt x="3092092" y="2094574"/>
                  <a:pt x="3081797" y="2097328"/>
                  <a:pt x="3070745" y="2100057"/>
                </a:cubicBezTo>
                <a:lnTo>
                  <a:pt x="3041345" y="2108517"/>
                </a:lnTo>
                <a:lnTo>
                  <a:pt x="3036518" y="2108351"/>
                </a:lnTo>
                <a:cubicBezTo>
                  <a:pt x="3036518" y="2108351"/>
                  <a:pt x="3036518" y="2108351"/>
                  <a:pt x="3035833" y="2110102"/>
                </a:cubicBezTo>
                <a:lnTo>
                  <a:pt x="3041345" y="2108517"/>
                </a:lnTo>
                <a:lnTo>
                  <a:pt x="3042582" y="2108557"/>
                </a:lnTo>
                <a:cubicBezTo>
                  <a:pt x="3043691" y="2110961"/>
                  <a:pt x="3041214" y="2112060"/>
                  <a:pt x="3039419" y="2111406"/>
                </a:cubicBezTo>
                <a:cubicBezTo>
                  <a:pt x="3038735" y="2113158"/>
                  <a:pt x="3038735" y="2113158"/>
                  <a:pt x="3038735" y="2113158"/>
                </a:cubicBezTo>
                <a:cubicBezTo>
                  <a:pt x="3062570" y="2109830"/>
                  <a:pt x="3091361" y="2104307"/>
                  <a:pt x="3112293" y="2097925"/>
                </a:cubicBezTo>
                <a:cubicBezTo>
                  <a:pt x="3126901" y="2097241"/>
                  <a:pt x="3143986" y="2095458"/>
                  <a:pt x="3154747" y="2099372"/>
                </a:cubicBezTo>
                <a:cubicBezTo>
                  <a:pt x="3102122" y="2108223"/>
                  <a:pt x="3062995" y="2113984"/>
                  <a:pt x="3027195" y="2126957"/>
                </a:cubicBezTo>
                <a:lnTo>
                  <a:pt x="2999273" y="2133344"/>
                </a:lnTo>
                <a:lnTo>
                  <a:pt x="3000601" y="2140595"/>
                </a:lnTo>
                <a:cubicBezTo>
                  <a:pt x="3001248" y="2144130"/>
                  <a:pt x="3001766" y="2146959"/>
                  <a:pt x="3002286" y="2149790"/>
                </a:cubicBezTo>
                <a:lnTo>
                  <a:pt x="3005105" y="2158230"/>
                </a:lnTo>
                <a:lnTo>
                  <a:pt x="3012694" y="2158760"/>
                </a:lnTo>
                <a:lnTo>
                  <a:pt x="3039233" y="2187887"/>
                </a:lnTo>
                <a:cubicBezTo>
                  <a:pt x="3044263" y="2188185"/>
                  <a:pt x="3052982" y="2185174"/>
                  <a:pt x="3061583" y="2182149"/>
                </a:cubicBezTo>
                <a:lnTo>
                  <a:pt x="3069337" y="2180065"/>
                </a:lnTo>
                <a:lnTo>
                  <a:pt x="3102558" y="2162831"/>
                </a:lnTo>
                <a:cubicBezTo>
                  <a:pt x="3133381" y="2156134"/>
                  <a:pt x="3166553" y="2157513"/>
                  <a:pt x="3201794" y="2170214"/>
                </a:cubicBezTo>
                <a:cubicBezTo>
                  <a:pt x="3228362" y="2178117"/>
                  <a:pt x="3233654" y="2169175"/>
                  <a:pt x="3225583" y="2139281"/>
                </a:cubicBezTo>
                <a:cubicBezTo>
                  <a:pt x="3213311" y="2105372"/>
                  <a:pt x="3219149" y="2089951"/>
                  <a:pt x="3243645" y="2086538"/>
                </a:cubicBezTo>
                <a:cubicBezTo>
                  <a:pt x="3257613" y="2082389"/>
                  <a:pt x="3272888" y="2080660"/>
                  <a:pt x="3285818" y="2070854"/>
                </a:cubicBezTo>
                <a:cubicBezTo>
                  <a:pt x="3293729" y="2066750"/>
                  <a:pt x="3304258" y="2067483"/>
                  <a:pt x="3315551" y="2077116"/>
                </a:cubicBezTo>
                <a:cubicBezTo>
                  <a:pt x="3319752" y="2081133"/>
                  <a:pt x="3322369" y="2085971"/>
                  <a:pt x="3324498" y="2078671"/>
                </a:cubicBezTo>
                <a:cubicBezTo>
                  <a:pt x="3331702" y="2047049"/>
                  <a:pt x="3356470" y="2040396"/>
                  <a:pt x="3378350" y="2032146"/>
                </a:cubicBezTo>
                <a:cubicBezTo>
                  <a:pt x="3400227" y="2023893"/>
                  <a:pt x="3417904" y="2011625"/>
                  <a:pt x="3420635" y="1979226"/>
                </a:cubicBezTo>
                <a:cubicBezTo>
                  <a:pt x="3421726" y="1966267"/>
                  <a:pt x="3427782" y="1966223"/>
                  <a:pt x="3439074" y="1975854"/>
                </a:cubicBezTo>
                <a:cubicBezTo>
                  <a:pt x="3461659" y="1995121"/>
                  <a:pt x="3463241" y="1994300"/>
                  <a:pt x="3466735" y="1970800"/>
                </a:cubicBezTo>
                <a:cubicBezTo>
                  <a:pt x="3473175" y="1930279"/>
                  <a:pt x="3486435" y="1898617"/>
                  <a:pt x="3523043" y="1895116"/>
                </a:cubicBezTo>
                <a:cubicBezTo>
                  <a:pt x="3533846" y="1892608"/>
                  <a:pt x="3547538" y="1891701"/>
                  <a:pt x="3559923" y="1888375"/>
                </a:cubicBezTo>
                <a:cubicBezTo>
                  <a:pt x="3570452" y="1889108"/>
                  <a:pt x="3580219" y="1880944"/>
                  <a:pt x="3588836" y="1904356"/>
                </a:cubicBezTo>
                <a:cubicBezTo>
                  <a:pt x="3592490" y="1914853"/>
                  <a:pt x="3605638" y="1920425"/>
                  <a:pt x="3613003" y="1922800"/>
                </a:cubicBezTo>
                <a:cubicBezTo>
                  <a:pt x="3641154" y="1929884"/>
                  <a:pt x="3665649" y="1926469"/>
                  <a:pt x="3685182" y="1910141"/>
                </a:cubicBezTo>
                <a:cubicBezTo>
                  <a:pt x="3701550" y="1895452"/>
                  <a:pt x="3700240" y="1893032"/>
                  <a:pt x="3681367" y="1865647"/>
                </a:cubicBezTo>
                <a:cubicBezTo>
                  <a:pt x="3669038" y="1850355"/>
                  <a:pt x="3664075" y="1837439"/>
                  <a:pt x="3667022" y="1820421"/>
                </a:cubicBezTo>
                <a:cubicBezTo>
                  <a:pt x="3676950" y="1846251"/>
                  <a:pt x="3692442" y="1859900"/>
                  <a:pt x="3709300" y="1857350"/>
                </a:cubicBezTo>
                <a:cubicBezTo>
                  <a:pt x="3732486" y="1851518"/>
                  <a:pt x="3755127" y="1852165"/>
                  <a:pt x="3775528" y="1897349"/>
                </a:cubicBezTo>
                <a:cubicBezTo>
                  <a:pt x="3766966" y="1855318"/>
                  <a:pt x="3783061" y="1843869"/>
                  <a:pt x="3807557" y="1840457"/>
                </a:cubicBezTo>
                <a:cubicBezTo>
                  <a:pt x="3819668" y="1840370"/>
                  <a:pt x="3823652" y="1829008"/>
                  <a:pt x="3827635" y="1817647"/>
                </a:cubicBezTo>
                <a:lnTo>
                  <a:pt x="3833926" y="1806523"/>
                </a:lnTo>
                <a:lnTo>
                  <a:pt x="3828666" y="1767036"/>
                </a:lnTo>
                <a:lnTo>
                  <a:pt x="3833504" y="1762849"/>
                </a:lnTo>
                <a:lnTo>
                  <a:pt x="3847009" y="1777674"/>
                </a:lnTo>
                <a:cubicBezTo>
                  <a:pt x="3851803" y="1777712"/>
                  <a:pt x="3852785" y="1781164"/>
                  <a:pt x="3852498" y="1785714"/>
                </a:cubicBezTo>
                <a:lnTo>
                  <a:pt x="3850986" y="1796102"/>
                </a:lnTo>
                <a:lnTo>
                  <a:pt x="3855042" y="1798072"/>
                </a:lnTo>
                <a:lnTo>
                  <a:pt x="3887747" y="1782133"/>
                </a:lnTo>
                <a:cubicBezTo>
                  <a:pt x="3911027" y="1772640"/>
                  <a:pt x="3931895" y="1768984"/>
                  <a:pt x="3955557" y="1774392"/>
                </a:cubicBezTo>
                <a:lnTo>
                  <a:pt x="3966540" y="1778790"/>
                </a:lnTo>
                <a:lnTo>
                  <a:pt x="3975542" y="1750208"/>
                </a:lnTo>
                <a:cubicBezTo>
                  <a:pt x="3982964" y="1733967"/>
                  <a:pt x="3993001" y="1722562"/>
                  <a:pt x="4011170" y="1722432"/>
                </a:cubicBezTo>
                <a:cubicBezTo>
                  <a:pt x="4029337" y="1722300"/>
                  <a:pt x="4043576" y="1714913"/>
                  <a:pt x="4056507" y="1705106"/>
                </a:cubicBezTo>
                <a:cubicBezTo>
                  <a:pt x="4069711" y="1692060"/>
                  <a:pt x="4085806" y="1680613"/>
                  <a:pt x="4108936" y="1693398"/>
                </a:cubicBezTo>
                <a:lnTo>
                  <a:pt x="4109193" y="1693479"/>
                </a:lnTo>
                <a:lnTo>
                  <a:pt x="4100637" y="1680025"/>
                </a:lnTo>
                <a:cubicBezTo>
                  <a:pt x="4057378" y="1691418"/>
                  <a:pt x="3957689" y="1690252"/>
                  <a:pt x="3946243" y="1638760"/>
                </a:cubicBezTo>
                <a:cubicBezTo>
                  <a:pt x="3945525" y="1632985"/>
                  <a:pt x="3945807" y="1624630"/>
                  <a:pt x="3946960" y="1614933"/>
                </a:cubicBezTo>
                <a:lnTo>
                  <a:pt x="3949621" y="1600660"/>
                </a:lnTo>
                <a:lnTo>
                  <a:pt x="3920193" y="1614409"/>
                </a:lnTo>
                <a:cubicBezTo>
                  <a:pt x="3896296" y="1625062"/>
                  <a:pt x="3878448" y="1623149"/>
                  <a:pt x="3862715" y="1603842"/>
                </a:cubicBezTo>
                <a:cubicBezTo>
                  <a:pt x="3880860" y="1566139"/>
                  <a:pt x="3914209" y="1552094"/>
                  <a:pt x="3957921" y="1545766"/>
                </a:cubicBezTo>
                <a:cubicBezTo>
                  <a:pt x="4010558" y="1540396"/>
                  <a:pt x="4059409" y="1510392"/>
                  <a:pt x="4109168" y="1491497"/>
                </a:cubicBezTo>
                <a:cubicBezTo>
                  <a:pt x="4145015" y="1475517"/>
                  <a:pt x="4177306" y="1470168"/>
                  <a:pt x="4216406" y="1483171"/>
                </a:cubicBezTo>
                <a:cubicBezTo>
                  <a:pt x="4266398" y="1499543"/>
                  <a:pt x="4321149" y="1476778"/>
                  <a:pt x="4374166" y="1486867"/>
                </a:cubicBezTo>
                <a:cubicBezTo>
                  <a:pt x="4377645" y="1486139"/>
                  <a:pt x="4381747" y="1484926"/>
                  <a:pt x="4385471" y="1484499"/>
                </a:cubicBezTo>
                <a:lnTo>
                  <a:pt x="4392333" y="1486279"/>
                </a:lnTo>
                <a:lnTo>
                  <a:pt x="4412311" y="1479961"/>
                </a:lnTo>
                <a:lnTo>
                  <a:pt x="4413062" y="1471911"/>
                </a:lnTo>
                <a:cubicBezTo>
                  <a:pt x="4412901" y="1464376"/>
                  <a:pt x="4413274" y="1457425"/>
                  <a:pt x="4418352" y="1453028"/>
                </a:cubicBezTo>
                <a:cubicBezTo>
                  <a:pt x="4463337" y="1414094"/>
                  <a:pt x="4513307" y="1379684"/>
                  <a:pt x="4559259" y="1339912"/>
                </a:cubicBezTo>
                <a:cubicBezTo>
                  <a:pt x="4588913" y="1323083"/>
                  <a:pt x="4616596" y="1334475"/>
                  <a:pt x="4645679" y="1326513"/>
                </a:cubicBezTo>
                <a:cubicBezTo>
                  <a:pt x="4674278" y="1318973"/>
                  <a:pt x="4701639" y="1269241"/>
                  <a:pt x="4729904" y="1270828"/>
                </a:cubicBezTo>
                <a:cubicBezTo>
                  <a:pt x="4719411" y="1288747"/>
                  <a:pt x="4719411" y="1288747"/>
                  <a:pt x="4709255" y="1297539"/>
                </a:cubicBezTo>
                <a:lnTo>
                  <a:pt x="4713754" y="1302480"/>
                </a:lnTo>
                <a:lnTo>
                  <a:pt x="4738908" y="1280708"/>
                </a:lnTo>
                <a:cubicBezTo>
                  <a:pt x="4753330" y="1276599"/>
                  <a:pt x="4783892" y="1241775"/>
                  <a:pt x="4789548" y="1228043"/>
                </a:cubicBezTo>
                <a:cubicBezTo>
                  <a:pt x="4802530" y="1229947"/>
                  <a:pt x="4814285" y="1227418"/>
                  <a:pt x="4825160" y="1222367"/>
                </a:cubicBezTo>
                <a:lnTo>
                  <a:pt x="4836421" y="1214639"/>
                </a:lnTo>
                <a:lnTo>
                  <a:pt x="4837067" y="1208762"/>
                </a:lnTo>
                <a:cubicBezTo>
                  <a:pt x="4838526" y="1204906"/>
                  <a:pt x="4841036" y="1202054"/>
                  <a:pt x="4844991" y="1200002"/>
                </a:cubicBezTo>
                <a:cubicBezTo>
                  <a:pt x="4847365" y="1198771"/>
                  <a:pt x="4849356" y="1198707"/>
                  <a:pt x="4851094" y="1199402"/>
                </a:cubicBezTo>
                <a:lnTo>
                  <a:pt x="4854425" y="1202282"/>
                </a:lnTo>
                <a:lnTo>
                  <a:pt x="4855493" y="1201550"/>
                </a:lnTo>
                <a:cubicBezTo>
                  <a:pt x="4874418" y="1185170"/>
                  <a:pt x="4891211" y="1166332"/>
                  <a:pt x="4908651" y="1160310"/>
                </a:cubicBezTo>
                <a:lnTo>
                  <a:pt x="4895144" y="1145485"/>
                </a:lnTo>
                <a:cubicBezTo>
                  <a:pt x="4909566" y="1141376"/>
                  <a:pt x="4919724" y="1132585"/>
                  <a:pt x="4924562" y="1128398"/>
                </a:cubicBezTo>
                <a:lnTo>
                  <a:pt x="4938067" y="1143221"/>
                </a:lnTo>
                <a:cubicBezTo>
                  <a:pt x="4968057" y="1117265"/>
                  <a:pt x="4963793" y="1112584"/>
                  <a:pt x="4970029" y="1089044"/>
                </a:cubicBezTo>
                <a:cubicBezTo>
                  <a:pt x="4984107" y="1095002"/>
                  <a:pt x="4984107" y="1095002"/>
                  <a:pt x="4993209" y="1095495"/>
                </a:cubicBezTo>
                <a:cubicBezTo>
                  <a:pt x="5046395" y="1005741"/>
                  <a:pt x="5061389" y="992763"/>
                  <a:pt x="5165497" y="938008"/>
                </a:cubicBezTo>
                <a:lnTo>
                  <a:pt x="5192580" y="919002"/>
                </a:lnTo>
                <a:lnTo>
                  <a:pt x="5199309" y="912375"/>
                </a:lnTo>
                <a:cubicBezTo>
                  <a:pt x="5212799" y="899801"/>
                  <a:pt x="5226924" y="888453"/>
                  <a:pt x="5242254" y="879127"/>
                </a:cubicBezTo>
                <a:lnTo>
                  <a:pt x="5243474" y="878613"/>
                </a:lnTo>
                <a:lnTo>
                  <a:pt x="5255376" y="868587"/>
                </a:lnTo>
                <a:lnTo>
                  <a:pt x="5264196" y="869889"/>
                </a:lnTo>
                <a:lnTo>
                  <a:pt x="5292428" y="858003"/>
                </a:lnTo>
                <a:cubicBezTo>
                  <a:pt x="5297733" y="857212"/>
                  <a:pt x="5300956" y="857613"/>
                  <a:pt x="5302792" y="859319"/>
                </a:cubicBezTo>
                <a:lnTo>
                  <a:pt x="5303525" y="862603"/>
                </a:lnTo>
                <a:lnTo>
                  <a:pt x="5307596" y="859389"/>
                </a:lnTo>
                <a:cubicBezTo>
                  <a:pt x="5325306" y="840769"/>
                  <a:pt x="5350703" y="805619"/>
                  <a:pt x="5369493" y="796333"/>
                </a:cubicBezTo>
                <a:cubicBezTo>
                  <a:pt x="5374331" y="792146"/>
                  <a:pt x="5392683" y="801844"/>
                  <a:pt x="5397520" y="797657"/>
                </a:cubicBezTo>
                <a:cubicBezTo>
                  <a:pt x="5412515" y="784680"/>
                  <a:pt x="5423244" y="767020"/>
                  <a:pt x="5443560" y="749438"/>
                </a:cubicBezTo>
                <a:cubicBezTo>
                  <a:pt x="5447826" y="754118"/>
                  <a:pt x="5461666" y="759814"/>
                  <a:pt x="5471974" y="759731"/>
                </a:cubicBezTo>
                <a:lnTo>
                  <a:pt x="5516958" y="720797"/>
                </a:lnTo>
                <a:cubicBezTo>
                  <a:pt x="5536454" y="712760"/>
                  <a:pt x="5561973" y="701838"/>
                  <a:pt x="5600029" y="683786"/>
                </a:cubicBezTo>
                <a:cubicBezTo>
                  <a:pt x="5633328" y="667989"/>
                  <a:pt x="5708974" y="620882"/>
                  <a:pt x="5736638" y="613168"/>
                </a:cubicBezTo>
                <a:cubicBezTo>
                  <a:pt x="5740588" y="612066"/>
                  <a:pt x="5743561" y="611768"/>
                  <a:pt x="5745293" y="612480"/>
                </a:cubicBezTo>
                <a:cubicBezTo>
                  <a:pt x="5739302" y="635341"/>
                  <a:pt x="5605917" y="739623"/>
                  <a:pt x="5571662" y="760897"/>
                </a:cubicBezTo>
                <a:lnTo>
                  <a:pt x="5570384" y="761444"/>
                </a:lnTo>
                <a:lnTo>
                  <a:pt x="5568706" y="783370"/>
                </a:lnTo>
                <a:cubicBezTo>
                  <a:pt x="5566453" y="792508"/>
                  <a:pt x="5564458" y="803368"/>
                  <a:pt x="5569277" y="811452"/>
                </a:cubicBezTo>
                <a:cubicBezTo>
                  <a:pt x="5574354" y="821257"/>
                  <a:pt x="5581940" y="823647"/>
                  <a:pt x="5587730" y="813982"/>
                </a:cubicBezTo>
                <a:cubicBezTo>
                  <a:pt x="5593777" y="806039"/>
                  <a:pt x="5598055" y="798359"/>
                  <a:pt x="5604101" y="790417"/>
                </a:cubicBezTo>
                <a:cubicBezTo>
                  <a:pt x="5609633" y="779029"/>
                  <a:pt x="5617705" y="772544"/>
                  <a:pt x="5628343" y="783282"/>
                </a:cubicBezTo>
                <a:cubicBezTo>
                  <a:pt x="5632393" y="786199"/>
                  <a:pt x="5636187" y="787393"/>
                  <a:pt x="5639466" y="785145"/>
                </a:cubicBezTo>
                <a:cubicBezTo>
                  <a:pt x="5647537" y="778660"/>
                  <a:pt x="5658404" y="778800"/>
                  <a:pt x="5666988" y="775761"/>
                </a:cubicBezTo>
                <a:cubicBezTo>
                  <a:pt x="5693256" y="770084"/>
                  <a:pt x="5699558" y="763863"/>
                  <a:pt x="5703037" y="738698"/>
                </a:cubicBezTo>
                <a:cubicBezTo>
                  <a:pt x="5705005" y="715520"/>
                  <a:pt x="5717611" y="703077"/>
                  <a:pt x="5742109" y="697665"/>
                </a:cubicBezTo>
                <a:cubicBezTo>
                  <a:pt x="5749183" y="696610"/>
                  <a:pt x="5758281" y="697015"/>
                  <a:pt x="5765354" y="695960"/>
                </a:cubicBezTo>
                <a:cubicBezTo>
                  <a:pt x="5821426" y="684081"/>
                  <a:pt x="5864834" y="660005"/>
                  <a:pt x="5885424" y="604123"/>
                </a:cubicBezTo>
                <a:cubicBezTo>
                  <a:pt x="5893467" y="585319"/>
                  <a:pt x="5907584" y="570892"/>
                  <a:pt x="5928546" y="566007"/>
                </a:cubicBezTo>
                <a:cubicBezTo>
                  <a:pt x="5937131" y="562967"/>
                  <a:pt x="5945716" y="559926"/>
                  <a:pt x="5954557" y="558608"/>
                </a:cubicBezTo>
                <a:cubicBezTo>
                  <a:pt x="5973495" y="552264"/>
                  <a:pt x="5990921" y="547906"/>
                  <a:pt x="6000731" y="528840"/>
                </a:cubicBezTo>
                <a:cubicBezTo>
                  <a:pt x="6009287" y="513480"/>
                  <a:pt x="6012566" y="511231"/>
                  <a:pt x="6023719" y="525413"/>
                </a:cubicBezTo>
                <a:cubicBezTo>
                  <a:pt x="6034614" y="537872"/>
                  <a:pt x="6043198" y="534832"/>
                  <a:pt x="6050500" y="523181"/>
                </a:cubicBezTo>
                <a:cubicBezTo>
                  <a:pt x="6056546" y="515238"/>
                  <a:pt x="6061822" y="502128"/>
                  <a:pt x="6076482" y="503463"/>
                </a:cubicBezTo>
                <a:cubicBezTo>
                  <a:pt x="6082043" y="504396"/>
                  <a:pt x="6079504" y="499492"/>
                  <a:pt x="6079247" y="497770"/>
                </a:cubicBezTo>
                <a:cubicBezTo>
                  <a:pt x="6071633" y="483061"/>
                  <a:pt x="6076652" y="468229"/>
                  <a:pt x="6076366" y="454189"/>
                </a:cubicBezTo>
                <a:cubicBezTo>
                  <a:pt x="6076337" y="441870"/>
                  <a:pt x="6086690" y="438566"/>
                  <a:pt x="6097556" y="438706"/>
                </a:cubicBezTo>
                <a:cubicBezTo>
                  <a:pt x="6106655" y="439111"/>
                  <a:pt x="6109707" y="447458"/>
                  <a:pt x="6108966" y="454611"/>
                </a:cubicBezTo>
                <a:cubicBezTo>
                  <a:pt x="6108737" y="465207"/>
                  <a:pt x="6110277" y="475540"/>
                  <a:pt x="6109793" y="484415"/>
                </a:cubicBezTo>
                <a:cubicBezTo>
                  <a:pt x="6119604" y="465348"/>
                  <a:pt x="6125878" y="446808"/>
                  <a:pt x="6133921" y="428005"/>
                </a:cubicBezTo>
                <a:cubicBezTo>
                  <a:pt x="6141963" y="409201"/>
                  <a:pt x="6152287" y="393579"/>
                  <a:pt x="6170454" y="382069"/>
                </a:cubicBezTo>
                <a:cubicBezTo>
                  <a:pt x="6174618" y="379688"/>
                  <a:pt x="6177713" y="379227"/>
                  <a:pt x="6179927" y="380437"/>
                </a:cubicBezTo>
                <a:cubicBezTo>
                  <a:pt x="6182141" y="381647"/>
                  <a:pt x="6183474" y="384530"/>
                  <a:pt x="6184116" y="388834"/>
                </a:cubicBezTo>
                <a:cubicBezTo>
                  <a:pt x="6185657" y="399167"/>
                  <a:pt x="6181635" y="408569"/>
                  <a:pt x="6175845" y="418234"/>
                </a:cubicBezTo>
                <a:cubicBezTo>
                  <a:pt x="6170313" y="429622"/>
                  <a:pt x="6162755" y="439550"/>
                  <a:pt x="6164809" y="453327"/>
                </a:cubicBezTo>
                <a:cubicBezTo>
                  <a:pt x="6180952" y="440358"/>
                  <a:pt x="6198891" y="439444"/>
                  <a:pt x="6218371" y="448864"/>
                </a:cubicBezTo>
                <a:cubicBezTo>
                  <a:pt x="6209558" y="462500"/>
                  <a:pt x="6196696" y="473220"/>
                  <a:pt x="6185857" y="485398"/>
                </a:cubicBezTo>
                <a:cubicBezTo>
                  <a:pt x="6171998" y="501548"/>
                  <a:pt x="6167234" y="518102"/>
                  <a:pt x="6172084" y="538504"/>
                </a:cubicBezTo>
                <a:cubicBezTo>
                  <a:pt x="6173368" y="547115"/>
                  <a:pt x="6178673" y="546324"/>
                  <a:pt x="6183464" y="542089"/>
                </a:cubicBezTo>
                <a:cubicBezTo>
                  <a:pt x="6189510" y="534146"/>
                  <a:pt x="6195556" y="526203"/>
                  <a:pt x="6201602" y="518260"/>
                </a:cubicBezTo>
                <a:cubicBezTo>
                  <a:pt x="6221252" y="492445"/>
                  <a:pt x="6228326" y="491390"/>
                  <a:pt x="6250116" y="516309"/>
                </a:cubicBezTo>
                <a:cubicBezTo>
                  <a:pt x="6250116" y="516309"/>
                  <a:pt x="6251884" y="516046"/>
                  <a:pt x="6253652" y="515782"/>
                </a:cubicBezTo>
                <a:cubicBezTo>
                  <a:pt x="6265972" y="489299"/>
                  <a:pt x="6288932" y="473554"/>
                  <a:pt x="6316454" y="464170"/>
                </a:cubicBezTo>
                <a:cubicBezTo>
                  <a:pt x="6343341" y="453560"/>
                  <a:pt x="6370807" y="446825"/>
                  <a:pt x="6395299" y="430383"/>
                </a:cubicBezTo>
                <a:lnTo>
                  <a:pt x="6418655" y="410216"/>
                </a:lnTo>
                <a:lnTo>
                  <a:pt x="6419589" y="406589"/>
                </a:lnTo>
                <a:cubicBezTo>
                  <a:pt x="6424414" y="380959"/>
                  <a:pt x="6437958" y="367767"/>
                  <a:pt x="6464272" y="365686"/>
                </a:cubicBezTo>
                <a:cubicBezTo>
                  <a:pt x="6473044" y="364991"/>
                  <a:pt x="6484508" y="365598"/>
                  <a:pt x="6489254" y="359669"/>
                </a:cubicBezTo>
                <a:cubicBezTo>
                  <a:pt x="6498771" y="341242"/>
                  <a:pt x="6531086" y="356863"/>
                  <a:pt x="6535243" y="329266"/>
                </a:cubicBezTo>
                <a:cubicBezTo>
                  <a:pt x="6537936" y="330568"/>
                  <a:pt x="6539963" y="329902"/>
                  <a:pt x="6542656" y="331204"/>
                </a:cubicBezTo>
                <a:cubicBezTo>
                  <a:pt x="6554094" y="338378"/>
                  <a:pt x="6556147" y="331146"/>
                  <a:pt x="6560225" y="323249"/>
                </a:cubicBezTo>
                <a:cubicBezTo>
                  <a:pt x="6567690" y="312054"/>
                  <a:pt x="6571102" y="302190"/>
                  <a:pt x="6589953" y="311303"/>
                </a:cubicBezTo>
                <a:cubicBezTo>
                  <a:pt x="6600058" y="314543"/>
                  <a:pt x="6621653" y="311822"/>
                  <a:pt x="6631785" y="308496"/>
                </a:cubicBezTo>
                <a:cubicBezTo>
                  <a:pt x="6650688" y="304476"/>
                  <a:pt x="6677003" y="302392"/>
                  <a:pt x="6685881" y="275433"/>
                </a:cubicBezTo>
                <a:cubicBezTo>
                  <a:pt x="6688599" y="270167"/>
                  <a:pt x="6698064" y="264874"/>
                  <a:pt x="6704143" y="262879"/>
                </a:cubicBezTo>
                <a:cubicBezTo>
                  <a:pt x="6734536" y="252899"/>
                  <a:pt x="6759571" y="233749"/>
                  <a:pt x="6784605" y="214598"/>
                </a:cubicBezTo>
                <a:cubicBezTo>
                  <a:pt x="6808279" y="198081"/>
                  <a:pt x="6834647" y="182865"/>
                  <a:pt x="6866374" y="176820"/>
                </a:cubicBezTo>
                <a:cubicBezTo>
                  <a:pt x="6875146" y="176125"/>
                  <a:pt x="6874479" y="174159"/>
                  <a:pt x="6876532" y="166926"/>
                </a:cubicBezTo>
                <a:cubicBezTo>
                  <a:pt x="6881330" y="147863"/>
                  <a:pt x="6890741" y="155704"/>
                  <a:pt x="6900154" y="163543"/>
                </a:cubicBezTo>
                <a:cubicBezTo>
                  <a:pt x="6906206" y="168114"/>
                  <a:pt x="6903461" y="179944"/>
                  <a:pt x="6916951" y="179886"/>
                </a:cubicBezTo>
                <a:cubicBezTo>
                  <a:pt x="6914951" y="173986"/>
                  <a:pt x="6916311" y="171352"/>
                  <a:pt x="6914978" y="167419"/>
                </a:cubicBezTo>
                <a:cubicBezTo>
                  <a:pt x="6913004" y="154950"/>
                  <a:pt x="6905644" y="139880"/>
                  <a:pt x="6919828" y="135223"/>
                </a:cubicBezTo>
                <a:cubicBezTo>
                  <a:pt x="6934678" y="132533"/>
                  <a:pt x="6946092" y="146273"/>
                  <a:pt x="6949398" y="162675"/>
                </a:cubicBezTo>
                <a:cubicBezTo>
                  <a:pt x="6953398" y="174476"/>
                  <a:pt x="6952678" y="185643"/>
                  <a:pt x="6936470" y="190965"/>
                </a:cubicBezTo>
                <a:cubicBezTo>
                  <a:pt x="6928364" y="193626"/>
                  <a:pt x="6919566" y="200888"/>
                  <a:pt x="6927618" y="211359"/>
                </a:cubicBezTo>
                <a:cubicBezTo>
                  <a:pt x="6932311" y="218562"/>
                  <a:pt x="6940389" y="222468"/>
                  <a:pt x="6949855" y="217174"/>
                </a:cubicBezTo>
                <a:cubicBezTo>
                  <a:pt x="6955266" y="213211"/>
                  <a:pt x="6960011" y="207280"/>
                  <a:pt x="6966731" y="213818"/>
                </a:cubicBezTo>
                <a:cubicBezTo>
                  <a:pt x="6971425" y="221021"/>
                  <a:pt x="6969371" y="228253"/>
                  <a:pt x="6964627" y="234183"/>
                </a:cubicBezTo>
                <a:cubicBezTo>
                  <a:pt x="6943593" y="265135"/>
                  <a:pt x="6946821" y="301237"/>
                  <a:pt x="6945304" y="343267"/>
                </a:cubicBezTo>
                <a:cubicBezTo>
                  <a:pt x="6975109" y="311621"/>
                  <a:pt x="7006888" y="292443"/>
                  <a:pt x="7025230" y="260189"/>
                </a:cubicBezTo>
                <a:cubicBezTo>
                  <a:pt x="7038799" y="240432"/>
                  <a:pt x="7048880" y="250239"/>
                  <a:pt x="7058958" y="260044"/>
                </a:cubicBezTo>
                <a:cubicBezTo>
                  <a:pt x="7067010" y="270517"/>
                  <a:pt x="7064931" y="284314"/>
                  <a:pt x="7062186" y="296146"/>
                </a:cubicBezTo>
                <a:cubicBezTo>
                  <a:pt x="7054669" y="320474"/>
                  <a:pt x="7047152" y="344800"/>
                  <a:pt x="7040300" y="371097"/>
                </a:cubicBezTo>
                <a:lnTo>
                  <a:pt x="7030219" y="412065"/>
                </a:lnTo>
                <a:lnTo>
                  <a:pt x="7031807" y="410279"/>
                </a:lnTo>
                <a:cubicBezTo>
                  <a:pt x="7055536" y="388966"/>
                  <a:pt x="7063560" y="353278"/>
                  <a:pt x="7094216" y="338705"/>
                </a:cubicBezTo>
                <a:cubicBezTo>
                  <a:pt x="7097002" y="337790"/>
                  <a:pt x="7097478" y="334629"/>
                  <a:pt x="7098412" y="332820"/>
                </a:cubicBezTo>
                <a:cubicBezTo>
                  <a:pt x="7111458" y="316517"/>
                  <a:pt x="7117560" y="297987"/>
                  <a:pt x="7120417" y="279020"/>
                </a:cubicBezTo>
                <a:cubicBezTo>
                  <a:pt x="7123733" y="261404"/>
                  <a:pt x="7133041" y="252338"/>
                  <a:pt x="7151128" y="250908"/>
                </a:cubicBezTo>
                <a:cubicBezTo>
                  <a:pt x="7157156" y="250430"/>
                  <a:pt x="7165035" y="250847"/>
                  <a:pt x="7168298" y="246772"/>
                </a:cubicBezTo>
                <a:cubicBezTo>
                  <a:pt x="7174838" y="234107"/>
                  <a:pt x="7197049" y="244843"/>
                  <a:pt x="7199906" y="225876"/>
                </a:cubicBezTo>
                <a:cubicBezTo>
                  <a:pt x="7201756" y="226771"/>
                  <a:pt x="7203150" y="226313"/>
                  <a:pt x="7205001" y="227208"/>
                </a:cubicBezTo>
                <a:cubicBezTo>
                  <a:pt x="7212863" y="232138"/>
                  <a:pt x="7214273" y="227169"/>
                  <a:pt x="7217076" y="221740"/>
                </a:cubicBezTo>
                <a:cubicBezTo>
                  <a:pt x="7222207" y="214046"/>
                  <a:pt x="7224551" y="207266"/>
                  <a:pt x="7237508" y="213530"/>
                </a:cubicBezTo>
                <a:cubicBezTo>
                  <a:pt x="7244453" y="215757"/>
                  <a:pt x="7259296" y="213887"/>
                  <a:pt x="7266259" y="211601"/>
                </a:cubicBezTo>
                <a:cubicBezTo>
                  <a:pt x="7279251" y="208838"/>
                  <a:pt x="7297338" y="207406"/>
                  <a:pt x="7303439" y="188876"/>
                </a:cubicBezTo>
                <a:cubicBezTo>
                  <a:pt x="7305307" y="185258"/>
                  <a:pt x="7311812" y="181620"/>
                  <a:pt x="7315990" y="180248"/>
                </a:cubicBezTo>
                <a:cubicBezTo>
                  <a:pt x="7336880" y="173389"/>
                  <a:pt x="7354086" y="160227"/>
                  <a:pt x="7371292" y="147065"/>
                </a:cubicBezTo>
                <a:cubicBezTo>
                  <a:pt x="7387564" y="135712"/>
                  <a:pt x="7405685" y="125255"/>
                  <a:pt x="7427491" y="121100"/>
                </a:cubicBezTo>
                <a:cubicBezTo>
                  <a:pt x="7433521" y="120623"/>
                  <a:pt x="7433063" y="119270"/>
                  <a:pt x="7434474" y="114300"/>
                </a:cubicBezTo>
                <a:cubicBezTo>
                  <a:pt x="7437771" y="101198"/>
                  <a:pt x="7444239" y="106587"/>
                  <a:pt x="7450709" y="111975"/>
                </a:cubicBezTo>
                <a:cubicBezTo>
                  <a:pt x="7454868" y="115116"/>
                  <a:pt x="7452982" y="123247"/>
                  <a:pt x="7462254" y="123207"/>
                </a:cubicBezTo>
                <a:cubicBezTo>
                  <a:pt x="7460879" y="119152"/>
                  <a:pt x="7461814" y="117342"/>
                  <a:pt x="7460897" y="114639"/>
                </a:cubicBezTo>
                <a:cubicBezTo>
                  <a:pt x="7459541" y="106069"/>
                  <a:pt x="7454483" y="95711"/>
                  <a:pt x="7464231" y="92510"/>
                </a:cubicBezTo>
                <a:cubicBezTo>
                  <a:pt x="7474438" y="90661"/>
                  <a:pt x="7482281" y="100105"/>
                  <a:pt x="7484554" y="111378"/>
                </a:cubicBezTo>
                <a:cubicBezTo>
                  <a:pt x="7487304" y="119489"/>
                  <a:pt x="7486808" y="127164"/>
                  <a:pt x="7475669" y="130822"/>
                </a:cubicBezTo>
                <a:cubicBezTo>
                  <a:pt x="7470097" y="132651"/>
                  <a:pt x="7464051" y="137642"/>
                  <a:pt x="7469585" y="144839"/>
                </a:cubicBezTo>
                <a:cubicBezTo>
                  <a:pt x="7472810" y="149789"/>
                  <a:pt x="7478362" y="152473"/>
                  <a:pt x="7484868" y="148835"/>
                </a:cubicBezTo>
                <a:cubicBezTo>
                  <a:pt x="7488588" y="146112"/>
                  <a:pt x="7491849" y="142036"/>
                  <a:pt x="7496468" y="146529"/>
                </a:cubicBezTo>
                <a:cubicBezTo>
                  <a:pt x="7499693" y="151479"/>
                  <a:pt x="7498282" y="156450"/>
                  <a:pt x="7495021" y="160525"/>
                </a:cubicBezTo>
                <a:cubicBezTo>
                  <a:pt x="7480564" y="181799"/>
                  <a:pt x="7482783" y="206612"/>
                  <a:pt x="7481740" y="235499"/>
                </a:cubicBezTo>
                <a:cubicBezTo>
                  <a:pt x="7502226" y="213749"/>
                  <a:pt x="7524067" y="200568"/>
                  <a:pt x="7536673" y="178400"/>
                </a:cubicBezTo>
                <a:cubicBezTo>
                  <a:pt x="7546000" y="164820"/>
                  <a:pt x="7552928" y="171561"/>
                  <a:pt x="7559854" y="178300"/>
                </a:cubicBezTo>
                <a:cubicBezTo>
                  <a:pt x="7565389" y="185497"/>
                  <a:pt x="7563961" y="194981"/>
                  <a:pt x="7562073" y="203112"/>
                </a:cubicBezTo>
                <a:cubicBezTo>
                  <a:pt x="7556907" y="219834"/>
                  <a:pt x="7551740" y="236553"/>
                  <a:pt x="7547032" y="254627"/>
                </a:cubicBezTo>
                <a:cubicBezTo>
                  <a:pt x="7540436" y="280831"/>
                  <a:pt x="7537085" y="307472"/>
                  <a:pt x="7519842" y="329659"/>
                </a:cubicBezTo>
                <a:cubicBezTo>
                  <a:pt x="7515646" y="335544"/>
                  <a:pt x="7514694" y="341867"/>
                  <a:pt x="7516527" y="347275"/>
                </a:cubicBezTo>
                <a:lnTo>
                  <a:pt x="7518693" y="380162"/>
                </a:lnTo>
                <a:lnTo>
                  <a:pt x="7553986" y="346739"/>
                </a:lnTo>
                <a:lnTo>
                  <a:pt x="7587210" y="315369"/>
                </a:lnTo>
                <a:lnTo>
                  <a:pt x="7595768" y="302711"/>
                </a:lnTo>
                <a:cubicBezTo>
                  <a:pt x="7604713" y="287382"/>
                  <a:pt x="7613205" y="268759"/>
                  <a:pt x="7616819" y="254835"/>
                </a:cubicBezTo>
                <a:cubicBezTo>
                  <a:pt x="7612121" y="260853"/>
                  <a:pt x="7612121" y="260853"/>
                  <a:pt x="7612121" y="260853"/>
                </a:cubicBezTo>
                <a:cubicBezTo>
                  <a:pt x="7607422" y="266870"/>
                  <a:pt x="7608145" y="272141"/>
                  <a:pt x="7602001" y="267617"/>
                </a:cubicBezTo>
                <a:cubicBezTo>
                  <a:pt x="7602001" y="267617"/>
                  <a:pt x="7606700" y="261599"/>
                  <a:pt x="7605976" y="256330"/>
                </a:cubicBezTo>
                <a:cubicBezTo>
                  <a:pt x="7599832" y="251806"/>
                  <a:pt x="7599832" y="251806"/>
                  <a:pt x="7599832" y="251806"/>
                </a:cubicBezTo>
                <a:cubicBezTo>
                  <a:pt x="7607783" y="229229"/>
                  <a:pt x="7624046" y="226988"/>
                  <a:pt x="7614650" y="239023"/>
                </a:cubicBezTo>
                <a:cubicBezTo>
                  <a:pt x="7619348" y="233005"/>
                  <a:pt x="7619348" y="233005"/>
                  <a:pt x="7619348" y="233005"/>
                </a:cubicBezTo>
                <a:cubicBezTo>
                  <a:pt x="7624046" y="226988"/>
                  <a:pt x="7629468" y="226240"/>
                  <a:pt x="7629468" y="226240"/>
                </a:cubicBezTo>
                <a:cubicBezTo>
                  <a:pt x="7630190" y="231511"/>
                  <a:pt x="7625492" y="237529"/>
                  <a:pt x="7626215" y="242800"/>
                </a:cubicBezTo>
                <a:cubicBezTo>
                  <a:pt x="7628385" y="258611"/>
                  <a:pt x="7625855" y="280440"/>
                  <a:pt x="7643925" y="251099"/>
                </a:cubicBezTo>
                <a:lnTo>
                  <a:pt x="7639274" y="260592"/>
                </a:lnTo>
                <a:lnTo>
                  <a:pt x="7641167" y="257603"/>
                </a:lnTo>
                <a:cubicBezTo>
                  <a:pt x="7643925" y="254917"/>
                  <a:pt x="7647433" y="253035"/>
                  <a:pt x="7652090" y="252275"/>
                </a:cubicBezTo>
                <a:cubicBezTo>
                  <a:pt x="7659198" y="251550"/>
                  <a:pt x="7668232" y="240914"/>
                  <a:pt x="7676458" y="233029"/>
                </a:cubicBezTo>
                <a:cubicBezTo>
                  <a:pt x="7681270" y="230062"/>
                  <a:pt x="7685181" y="226806"/>
                  <a:pt x="7690087" y="226877"/>
                </a:cubicBezTo>
                <a:cubicBezTo>
                  <a:pt x="7694991" y="226949"/>
                  <a:pt x="7705391" y="231792"/>
                  <a:pt x="7701230" y="212408"/>
                </a:cubicBezTo>
                <a:cubicBezTo>
                  <a:pt x="7708433" y="214721"/>
                  <a:pt x="7705793" y="186802"/>
                  <a:pt x="7716472" y="200759"/>
                </a:cubicBezTo>
                <a:cubicBezTo>
                  <a:pt x="7716472" y="200759"/>
                  <a:pt x="7717374" y="201049"/>
                  <a:pt x="7717776" y="199674"/>
                </a:cubicBezTo>
                <a:cubicBezTo>
                  <a:pt x="7732833" y="181949"/>
                  <a:pt x="7752918" y="197424"/>
                  <a:pt x="7767693" y="170584"/>
                </a:cubicBezTo>
                <a:cubicBezTo>
                  <a:pt x="7772722" y="160167"/>
                  <a:pt x="7780948" y="152282"/>
                  <a:pt x="7782779" y="139334"/>
                </a:cubicBezTo>
                <a:cubicBezTo>
                  <a:pt x="7784300" y="130798"/>
                  <a:pt x="7788616" y="126168"/>
                  <a:pt x="7792931" y="121537"/>
                </a:cubicBezTo>
                <a:cubicBezTo>
                  <a:pt x="7807675" y="108225"/>
                  <a:pt x="7822328" y="91874"/>
                  <a:pt x="7837662" y="83264"/>
                </a:cubicBezTo>
                <a:cubicBezTo>
                  <a:pt x="7846883" y="78705"/>
                  <a:pt x="7852811" y="68577"/>
                  <a:pt x="7859237" y="60113"/>
                </a:cubicBezTo>
                <a:cubicBezTo>
                  <a:pt x="7866471" y="48900"/>
                  <a:pt x="7875193" y="42677"/>
                  <a:pt x="7884600" y="44193"/>
                </a:cubicBezTo>
                <a:cubicBezTo>
                  <a:pt x="7903412" y="47227"/>
                  <a:pt x="7920454" y="36157"/>
                  <a:pt x="7936318" y="15682"/>
                </a:cubicBezTo>
                <a:cubicBezTo>
                  <a:pt x="7942945" y="6531"/>
                  <a:pt x="7949387" y="2207"/>
                  <a:pt x="7955746" y="67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E0B507E0-F84C-4BED-A79B-B41521B82367}"/>
              </a:ext>
            </a:extLst>
          </p:cNvPr>
          <p:cNvSpPr>
            <a:spLocks noGrp="1"/>
          </p:cNvSpPr>
          <p:nvPr>
            <p:ph type="pic" sz="quarter" idx="14" hasCustomPrompt="1"/>
          </p:nvPr>
        </p:nvSpPr>
        <p:spPr>
          <a:xfrm>
            <a:off x="278854" y="206063"/>
            <a:ext cx="8970309" cy="6445874"/>
          </a:xfrm>
          <a:custGeom>
            <a:avLst/>
            <a:gdLst>
              <a:gd name="connsiteX0" fmla="*/ 3453091 w 8970309"/>
              <a:gd name="connsiteY0" fmla="*/ 5945589 h 6445874"/>
              <a:gd name="connsiteX1" fmla="*/ 3452940 w 8970309"/>
              <a:gd name="connsiteY1" fmla="*/ 5951019 h 6445874"/>
              <a:gd name="connsiteX2" fmla="*/ 3452008 w 8970309"/>
              <a:gd name="connsiteY2" fmla="*/ 5949506 h 6445874"/>
              <a:gd name="connsiteX3" fmla="*/ 3217430 w 8970309"/>
              <a:gd name="connsiteY3" fmla="*/ 5821774 h 6445874"/>
              <a:gd name="connsiteX4" fmla="*/ 3217279 w 8970309"/>
              <a:gd name="connsiteY4" fmla="*/ 5827202 h 6445874"/>
              <a:gd name="connsiteX5" fmla="*/ 3216347 w 8970309"/>
              <a:gd name="connsiteY5" fmla="*/ 5825690 h 6445874"/>
              <a:gd name="connsiteX6" fmla="*/ 4264048 w 8970309"/>
              <a:gd name="connsiteY6" fmla="*/ 5267201 h 6445874"/>
              <a:gd name="connsiteX7" fmla="*/ 4259496 w 8970309"/>
              <a:gd name="connsiteY7" fmla="*/ 5269727 h 6445874"/>
              <a:gd name="connsiteX8" fmla="*/ 4237362 w 8970309"/>
              <a:gd name="connsiteY8" fmla="*/ 5270657 h 6445874"/>
              <a:gd name="connsiteX9" fmla="*/ 4224020 w 8970309"/>
              <a:gd name="connsiteY9" fmla="*/ 5278062 h 6445874"/>
              <a:gd name="connsiteX10" fmla="*/ 4078761 w 8970309"/>
              <a:gd name="connsiteY10" fmla="*/ 5394946 h 6445874"/>
              <a:gd name="connsiteX11" fmla="*/ 4008140 w 8970309"/>
              <a:gd name="connsiteY11" fmla="*/ 5456069 h 6445874"/>
              <a:gd name="connsiteX12" fmla="*/ 3989550 w 8970309"/>
              <a:gd name="connsiteY12" fmla="*/ 5446111 h 6445874"/>
              <a:gd name="connsiteX13" fmla="*/ 3903265 w 8970309"/>
              <a:gd name="connsiteY13" fmla="*/ 5538467 h 6445874"/>
              <a:gd name="connsiteX14" fmla="*/ 3915717 w 8970309"/>
              <a:gd name="connsiteY14" fmla="*/ 5562577 h 6445874"/>
              <a:gd name="connsiteX15" fmla="*/ 3960366 w 8970309"/>
              <a:gd name="connsiteY15" fmla="*/ 5532770 h 6445874"/>
              <a:gd name="connsiteX16" fmla="*/ 3962570 w 8970309"/>
              <a:gd name="connsiteY16" fmla="*/ 5574120 h 6445874"/>
              <a:gd name="connsiteX17" fmla="*/ 3940766 w 8970309"/>
              <a:gd name="connsiteY17" fmla="*/ 5619505 h 6445874"/>
              <a:gd name="connsiteX18" fmla="*/ 3964528 w 8970309"/>
              <a:gd name="connsiteY18" fmla="*/ 5616150 h 6445874"/>
              <a:gd name="connsiteX19" fmla="*/ 3986234 w 8970309"/>
              <a:gd name="connsiteY19" fmla="*/ 5580152 h 6445874"/>
              <a:gd name="connsiteX20" fmla="*/ 4009996 w 8970309"/>
              <a:gd name="connsiteY20" fmla="*/ 5576796 h 6445874"/>
              <a:gd name="connsiteX21" fmla="*/ 4077022 w 8970309"/>
              <a:gd name="connsiteY21" fmla="*/ 5492737 h 6445874"/>
              <a:gd name="connsiteX22" fmla="*/ 4090291 w 8970309"/>
              <a:gd name="connsiteY22" fmla="*/ 5507301 h 6445874"/>
              <a:gd name="connsiteX23" fmla="*/ 4095611 w 8970309"/>
              <a:gd name="connsiteY23" fmla="*/ 5502695 h 6445874"/>
              <a:gd name="connsiteX24" fmla="*/ 4281157 w 8970309"/>
              <a:gd name="connsiteY24" fmla="*/ 5303317 h 6445874"/>
              <a:gd name="connsiteX25" fmla="*/ 4295668 w 8970309"/>
              <a:gd name="connsiteY25" fmla="*/ 5292440 h 6445874"/>
              <a:gd name="connsiteX26" fmla="*/ 4286639 w 8970309"/>
              <a:gd name="connsiteY26" fmla="*/ 5286294 h 6445874"/>
              <a:gd name="connsiteX27" fmla="*/ 4364265 w 8970309"/>
              <a:gd name="connsiteY27" fmla="*/ 5244788 h 6445874"/>
              <a:gd name="connsiteX28" fmla="*/ 4336342 w 8970309"/>
              <a:gd name="connsiteY28" fmla="*/ 5259447 h 6445874"/>
              <a:gd name="connsiteX29" fmla="*/ 4322116 w 8970309"/>
              <a:gd name="connsiteY29" fmla="*/ 5270977 h 6445874"/>
              <a:gd name="connsiteX30" fmla="*/ 4320504 w 8970309"/>
              <a:gd name="connsiteY30" fmla="*/ 5273823 h 6445874"/>
              <a:gd name="connsiteX31" fmla="*/ 4330801 w 8970309"/>
              <a:gd name="connsiteY31" fmla="*/ 5266105 h 6445874"/>
              <a:gd name="connsiteX32" fmla="*/ 4382300 w 8970309"/>
              <a:gd name="connsiteY32" fmla="*/ 5103514 h 6445874"/>
              <a:gd name="connsiteX33" fmla="*/ 4363197 w 8970309"/>
              <a:gd name="connsiteY33" fmla="*/ 5111801 h 6445874"/>
              <a:gd name="connsiteX34" fmla="*/ 4342987 w 8970309"/>
              <a:gd name="connsiteY34" fmla="*/ 5131370 h 6445874"/>
              <a:gd name="connsiteX35" fmla="*/ 4340784 w 8970309"/>
              <a:gd name="connsiteY35" fmla="*/ 5148086 h 6445874"/>
              <a:gd name="connsiteX36" fmla="*/ 4800809 w 8970309"/>
              <a:gd name="connsiteY36" fmla="*/ 4684910 h 6445874"/>
              <a:gd name="connsiteX37" fmla="*/ 4719472 w 8970309"/>
              <a:gd name="connsiteY37" fmla="*/ 4744122 h 6445874"/>
              <a:gd name="connsiteX38" fmla="*/ 4654074 w 8970309"/>
              <a:gd name="connsiteY38" fmla="*/ 4810027 h 6445874"/>
              <a:gd name="connsiteX39" fmla="*/ 4627789 w 8970309"/>
              <a:gd name="connsiteY39" fmla="*/ 4843002 h 6445874"/>
              <a:gd name="connsiteX40" fmla="*/ 4618538 w 8970309"/>
              <a:gd name="connsiteY40" fmla="*/ 4852846 h 6445874"/>
              <a:gd name="connsiteX41" fmla="*/ 4649647 w 8970309"/>
              <a:gd name="connsiteY41" fmla="*/ 4861997 h 6445874"/>
              <a:gd name="connsiteX42" fmla="*/ 4679178 w 8970309"/>
              <a:gd name="connsiteY42" fmla="*/ 4855908 h 6445874"/>
              <a:gd name="connsiteX43" fmla="*/ 4768192 w 8970309"/>
              <a:gd name="connsiteY43" fmla="*/ 4731720 h 6445874"/>
              <a:gd name="connsiteX44" fmla="*/ 4800353 w 8970309"/>
              <a:gd name="connsiteY44" fmla="*/ 4688522 h 6445874"/>
              <a:gd name="connsiteX45" fmla="*/ 4803745 w 8970309"/>
              <a:gd name="connsiteY45" fmla="*/ 4684957 h 6445874"/>
              <a:gd name="connsiteX46" fmla="*/ 5001080 w 8970309"/>
              <a:gd name="connsiteY46" fmla="*/ 4519480 h 6445874"/>
              <a:gd name="connsiteX47" fmla="*/ 4994443 w 8970309"/>
              <a:gd name="connsiteY47" fmla="*/ 4521773 h 6445874"/>
              <a:gd name="connsiteX48" fmla="*/ 4971480 w 8970309"/>
              <a:gd name="connsiteY48" fmla="*/ 4526006 h 6445874"/>
              <a:gd name="connsiteX49" fmla="*/ 4968936 w 8970309"/>
              <a:gd name="connsiteY49" fmla="*/ 4563095 h 6445874"/>
              <a:gd name="connsiteX50" fmla="*/ 4933528 w 8970309"/>
              <a:gd name="connsiteY50" fmla="*/ 4603043 h 6445874"/>
              <a:gd name="connsiteX51" fmla="*/ 4920021 w 8970309"/>
              <a:gd name="connsiteY51" fmla="*/ 4588220 h 6445874"/>
              <a:gd name="connsiteX52" fmla="*/ 4873915 w 8970309"/>
              <a:gd name="connsiteY52" fmla="*/ 4640046 h 6445874"/>
              <a:gd name="connsiteX53" fmla="*/ 4847772 w 8970309"/>
              <a:gd name="connsiteY53" fmla="*/ 4665664 h 6445874"/>
              <a:gd name="connsiteX54" fmla="*/ 4856229 w 8970309"/>
              <a:gd name="connsiteY54" fmla="*/ 4666642 h 6445874"/>
              <a:gd name="connsiteX55" fmla="*/ 4899055 w 8970309"/>
              <a:gd name="connsiteY55" fmla="*/ 4630854 h 6445874"/>
              <a:gd name="connsiteX56" fmla="*/ 4982367 w 8970309"/>
              <a:gd name="connsiteY56" fmla="*/ 4552398 h 6445874"/>
              <a:gd name="connsiteX57" fmla="*/ 6156612 w 8970309"/>
              <a:gd name="connsiteY57" fmla="*/ 3497235 h 6445874"/>
              <a:gd name="connsiteX58" fmla="*/ 6125503 w 8970309"/>
              <a:gd name="connsiteY58" fmla="*/ 3547520 h 6445874"/>
              <a:gd name="connsiteX59" fmla="*/ 6106594 w 8970309"/>
              <a:gd name="connsiteY59" fmla="*/ 3569680 h 6445874"/>
              <a:gd name="connsiteX60" fmla="*/ 6059946 w 8970309"/>
              <a:gd name="connsiteY60" fmla="*/ 3581544 h 6445874"/>
              <a:gd name="connsiteX61" fmla="*/ 6044837 w 8970309"/>
              <a:gd name="connsiteY61" fmla="*/ 3588056 h 6445874"/>
              <a:gd name="connsiteX62" fmla="*/ 6017651 w 8970309"/>
              <a:gd name="connsiteY62" fmla="*/ 3613988 h 6445874"/>
              <a:gd name="connsiteX63" fmla="*/ 6021841 w 8970309"/>
              <a:gd name="connsiteY63" fmla="*/ 3595907 h 6445874"/>
              <a:gd name="connsiteX64" fmla="*/ 6019317 w 8970309"/>
              <a:gd name="connsiteY64" fmla="*/ 3581826 h 6445874"/>
              <a:gd name="connsiteX65" fmla="*/ 6013970 w 8970309"/>
              <a:gd name="connsiteY65" fmla="*/ 3580067 h 6445874"/>
              <a:gd name="connsiteX66" fmla="*/ 6003085 w 8970309"/>
              <a:gd name="connsiteY66" fmla="*/ 3589489 h 6445874"/>
              <a:gd name="connsiteX67" fmla="*/ 5992317 w 8970309"/>
              <a:gd name="connsiteY67" fmla="*/ 3583721 h 6445874"/>
              <a:gd name="connsiteX68" fmla="*/ 5990427 w 8970309"/>
              <a:gd name="connsiteY68" fmla="*/ 3592553 h 6445874"/>
              <a:gd name="connsiteX69" fmla="*/ 5971949 w 8970309"/>
              <a:gd name="connsiteY69" fmla="*/ 3659645 h 6445874"/>
              <a:gd name="connsiteX70" fmla="*/ 5958771 w 8970309"/>
              <a:gd name="connsiteY70" fmla="*/ 3677970 h 6445874"/>
              <a:gd name="connsiteX71" fmla="*/ 5955005 w 8970309"/>
              <a:gd name="connsiteY71" fmla="*/ 3680206 h 6445874"/>
              <a:gd name="connsiteX72" fmla="*/ 5954905 w 8970309"/>
              <a:gd name="connsiteY72" fmla="*/ 3684855 h 6445874"/>
              <a:gd name="connsiteX73" fmla="*/ 5957514 w 8970309"/>
              <a:gd name="connsiteY73" fmla="*/ 3707539 h 6445874"/>
              <a:gd name="connsiteX74" fmla="*/ 5935711 w 8970309"/>
              <a:gd name="connsiteY74" fmla="*/ 3752925 h 6445874"/>
              <a:gd name="connsiteX75" fmla="*/ 5959473 w 8970309"/>
              <a:gd name="connsiteY75" fmla="*/ 3749569 h 6445874"/>
              <a:gd name="connsiteX76" fmla="*/ 5981179 w 8970309"/>
              <a:gd name="connsiteY76" fmla="*/ 3713572 h 6445874"/>
              <a:gd name="connsiteX77" fmla="*/ 6004940 w 8970309"/>
              <a:gd name="connsiteY77" fmla="*/ 3710216 h 6445874"/>
              <a:gd name="connsiteX78" fmla="*/ 6071966 w 8970309"/>
              <a:gd name="connsiteY78" fmla="*/ 3626157 h 6445874"/>
              <a:gd name="connsiteX79" fmla="*/ 6085235 w 8970309"/>
              <a:gd name="connsiteY79" fmla="*/ 3640721 h 6445874"/>
              <a:gd name="connsiteX80" fmla="*/ 6090556 w 8970309"/>
              <a:gd name="connsiteY80" fmla="*/ 3636115 h 6445874"/>
              <a:gd name="connsiteX81" fmla="*/ 6135136 w 8970309"/>
              <a:gd name="connsiteY81" fmla="*/ 3568088 h 6445874"/>
              <a:gd name="connsiteX82" fmla="*/ 6187777 w 8970309"/>
              <a:gd name="connsiteY82" fmla="*/ 3516234 h 6445874"/>
              <a:gd name="connsiteX83" fmla="*/ 6183325 w 8970309"/>
              <a:gd name="connsiteY83" fmla="*/ 3516882 h 6445874"/>
              <a:gd name="connsiteX84" fmla="*/ 6156612 w 8970309"/>
              <a:gd name="connsiteY84" fmla="*/ 3497235 h 6445874"/>
              <a:gd name="connsiteX85" fmla="*/ 6269344 w 8970309"/>
              <a:gd name="connsiteY85" fmla="*/ 3442402 h 6445874"/>
              <a:gd name="connsiteX86" fmla="*/ 6267465 w 8970309"/>
              <a:gd name="connsiteY86" fmla="*/ 3442890 h 6445874"/>
              <a:gd name="connsiteX87" fmla="*/ 6237546 w 8970309"/>
              <a:gd name="connsiteY87" fmla="*/ 3462970 h 6445874"/>
              <a:gd name="connsiteX88" fmla="*/ 6227751 w 8970309"/>
              <a:gd name="connsiteY88" fmla="*/ 3477271 h 6445874"/>
              <a:gd name="connsiteX89" fmla="*/ 1448495 w 8970309"/>
              <a:gd name="connsiteY89" fmla="*/ 3333881 h 6445874"/>
              <a:gd name="connsiteX90" fmla="*/ 1434277 w 8970309"/>
              <a:gd name="connsiteY90" fmla="*/ 3345094 h 6445874"/>
              <a:gd name="connsiteX91" fmla="*/ 1435930 w 8970309"/>
              <a:gd name="connsiteY91" fmla="*/ 3350579 h 6445874"/>
              <a:gd name="connsiteX92" fmla="*/ 1443945 w 8970309"/>
              <a:gd name="connsiteY92" fmla="*/ 3348440 h 6445874"/>
              <a:gd name="connsiteX93" fmla="*/ 1462681 w 8970309"/>
              <a:gd name="connsiteY93" fmla="*/ 3351297 h 6445874"/>
              <a:gd name="connsiteX94" fmla="*/ 1449269 w 8970309"/>
              <a:gd name="connsiteY94" fmla="*/ 3337165 h 6445874"/>
              <a:gd name="connsiteX95" fmla="*/ 1225942 w 8970309"/>
              <a:gd name="connsiteY95" fmla="*/ 3295747 h 6445874"/>
              <a:gd name="connsiteX96" fmla="*/ 1183647 w 8970309"/>
              <a:gd name="connsiteY96" fmla="*/ 3327804 h 6445874"/>
              <a:gd name="connsiteX97" fmla="*/ 1068923 w 8970309"/>
              <a:gd name="connsiteY97" fmla="*/ 3434264 h 6445874"/>
              <a:gd name="connsiteX98" fmla="*/ 1054494 w 8970309"/>
              <a:gd name="connsiteY98" fmla="*/ 3448341 h 6445874"/>
              <a:gd name="connsiteX99" fmla="*/ 982701 w 8970309"/>
              <a:gd name="connsiteY99" fmla="*/ 3515647 h 6445874"/>
              <a:gd name="connsiteX100" fmla="*/ 898285 w 8970309"/>
              <a:gd name="connsiteY100" fmla="*/ 3581647 h 6445874"/>
              <a:gd name="connsiteX101" fmla="*/ 893321 w 8970309"/>
              <a:gd name="connsiteY101" fmla="*/ 3596704 h 6445874"/>
              <a:gd name="connsiteX102" fmla="*/ 866267 w 8970309"/>
              <a:gd name="connsiteY102" fmla="*/ 3609475 h 6445874"/>
              <a:gd name="connsiteX103" fmla="*/ 846194 w 8970309"/>
              <a:gd name="connsiteY103" fmla="*/ 3593383 h 6445874"/>
              <a:gd name="connsiteX104" fmla="*/ 844968 w 8970309"/>
              <a:gd name="connsiteY104" fmla="*/ 3593970 h 6445874"/>
              <a:gd name="connsiteX105" fmla="*/ 863018 w 8970309"/>
              <a:gd name="connsiteY105" fmla="*/ 3610117 h 6445874"/>
              <a:gd name="connsiteX106" fmla="*/ 885947 w 8970309"/>
              <a:gd name="connsiteY106" fmla="*/ 3625172 h 6445874"/>
              <a:gd name="connsiteX107" fmla="*/ 921722 w 8970309"/>
              <a:gd name="connsiteY107" fmla="*/ 3617142 h 6445874"/>
              <a:gd name="connsiteX108" fmla="*/ 1020754 w 8970309"/>
              <a:gd name="connsiteY108" fmla="*/ 3653252 h 6445874"/>
              <a:gd name="connsiteX109" fmla="*/ 1033434 w 8970309"/>
              <a:gd name="connsiteY109" fmla="*/ 3637168 h 6445874"/>
              <a:gd name="connsiteX110" fmla="*/ 1019917 w 8970309"/>
              <a:gd name="connsiteY110" fmla="*/ 3558947 h 6445874"/>
              <a:gd name="connsiteX111" fmla="*/ 1025549 w 8970309"/>
              <a:gd name="connsiteY111" fmla="*/ 3555172 h 6445874"/>
              <a:gd name="connsiteX112" fmla="*/ 1048385 w 8970309"/>
              <a:gd name="connsiteY112" fmla="*/ 3587686 h 6445874"/>
              <a:gd name="connsiteX113" fmla="*/ 1111668 w 8970309"/>
              <a:gd name="connsiteY113" fmla="*/ 3601452 h 6445874"/>
              <a:gd name="connsiteX114" fmla="*/ 1133667 w 8970309"/>
              <a:gd name="connsiteY114" fmla="*/ 3546488 h 6445874"/>
              <a:gd name="connsiteX115" fmla="*/ 1073407 w 8970309"/>
              <a:gd name="connsiteY115" fmla="*/ 3483644 h 6445874"/>
              <a:gd name="connsiteX116" fmla="*/ 1197821 w 8970309"/>
              <a:gd name="connsiteY116" fmla="*/ 3416230 h 6445874"/>
              <a:gd name="connsiteX117" fmla="*/ 1230820 w 8970309"/>
              <a:gd name="connsiteY117" fmla="*/ 3323543 h 6445874"/>
              <a:gd name="connsiteX118" fmla="*/ 1193397 w 8970309"/>
              <a:gd name="connsiteY118" fmla="*/ 3334193 h 6445874"/>
              <a:gd name="connsiteX119" fmla="*/ 1209438 w 8970309"/>
              <a:gd name="connsiteY119" fmla="*/ 3317849 h 6445874"/>
              <a:gd name="connsiteX120" fmla="*/ 1247656 w 8970309"/>
              <a:gd name="connsiteY120" fmla="*/ 3258669 h 6445874"/>
              <a:gd name="connsiteX121" fmla="*/ 1247372 w 8970309"/>
              <a:gd name="connsiteY121" fmla="*/ 3259175 h 6445874"/>
              <a:gd name="connsiteX122" fmla="*/ 1247563 w 8970309"/>
              <a:gd name="connsiteY122" fmla="*/ 3259747 h 6445874"/>
              <a:gd name="connsiteX123" fmla="*/ 1247117 w 8970309"/>
              <a:gd name="connsiteY123" fmla="*/ 3264810 h 6445874"/>
              <a:gd name="connsiteX124" fmla="*/ 1251106 w 8970309"/>
              <a:gd name="connsiteY124" fmla="*/ 3270488 h 6445874"/>
              <a:gd name="connsiteX125" fmla="*/ 1247563 w 8970309"/>
              <a:gd name="connsiteY125" fmla="*/ 3259747 h 6445874"/>
              <a:gd name="connsiteX126" fmla="*/ 7039332 w 8970309"/>
              <a:gd name="connsiteY126" fmla="*/ 2595950 h 6445874"/>
              <a:gd name="connsiteX127" fmla="*/ 7031529 w 8970309"/>
              <a:gd name="connsiteY127" fmla="*/ 2602309 h 6445874"/>
              <a:gd name="connsiteX128" fmla="*/ 7005419 w 8970309"/>
              <a:gd name="connsiteY128" fmla="*/ 2643352 h 6445874"/>
              <a:gd name="connsiteX129" fmla="*/ 6966425 w 8970309"/>
              <a:gd name="connsiteY129" fmla="*/ 2659426 h 6445874"/>
              <a:gd name="connsiteX130" fmla="*/ 6963880 w 8970309"/>
              <a:gd name="connsiteY130" fmla="*/ 2696514 h 6445874"/>
              <a:gd name="connsiteX131" fmla="*/ 6928472 w 8970309"/>
              <a:gd name="connsiteY131" fmla="*/ 2736463 h 6445874"/>
              <a:gd name="connsiteX132" fmla="*/ 6914965 w 8970309"/>
              <a:gd name="connsiteY132" fmla="*/ 2721639 h 6445874"/>
              <a:gd name="connsiteX133" fmla="*/ 6822640 w 8970309"/>
              <a:gd name="connsiteY133" fmla="*/ 2818760 h 6445874"/>
              <a:gd name="connsiteX134" fmla="*/ 6714415 w 8970309"/>
              <a:gd name="connsiteY134" fmla="*/ 2877542 h 6445874"/>
              <a:gd name="connsiteX135" fmla="*/ 6649017 w 8970309"/>
              <a:gd name="connsiteY135" fmla="*/ 2943447 h 6445874"/>
              <a:gd name="connsiteX136" fmla="*/ 6629115 w 8970309"/>
              <a:gd name="connsiteY136" fmla="*/ 2968415 h 6445874"/>
              <a:gd name="connsiteX137" fmla="*/ 7076456 w 8970309"/>
              <a:gd name="connsiteY137" fmla="*/ 2648046 h 6445874"/>
              <a:gd name="connsiteX138" fmla="*/ 2260836 w 8970309"/>
              <a:gd name="connsiteY138" fmla="*/ 2465575 h 6445874"/>
              <a:gd name="connsiteX139" fmla="*/ 2187721 w 8970309"/>
              <a:gd name="connsiteY139" fmla="*/ 2545175 h 6445874"/>
              <a:gd name="connsiteX140" fmla="*/ 2188519 w 8970309"/>
              <a:gd name="connsiteY140" fmla="*/ 2550793 h 6445874"/>
              <a:gd name="connsiteX141" fmla="*/ 2178626 w 8970309"/>
              <a:gd name="connsiteY141" fmla="*/ 2570817 h 6445874"/>
              <a:gd name="connsiteX142" fmla="*/ 2155780 w 8970309"/>
              <a:gd name="connsiteY142" fmla="*/ 2579949 h 6445874"/>
              <a:gd name="connsiteX143" fmla="*/ 2149491 w 8970309"/>
              <a:gd name="connsiteY143" fmla="*/ 2586796 h 6445874"/>
              <a:gd name="connsiteX144" fmla="*/ 2155700 w 8970309"/>
              <a:gd name="connsiteY144" fmla="*/ 2599880 h 6445874"/>
              <a:gd name="connsiteX145" fmla="*/ 2164580 w 8970309"/>
              <a:gd name="connsiteY145" fmla="*/ 2600825 h 6445874"/>
              <a:gd name="connsiteX146" fmla="*/ 2219546 w 8970309"/>
              <a:gd name="connsiteY146" fmla="*/ 2528856 h 6445874"/>
              <a:gd name="connsiteX147" fmla="*/ 2231783 w 8970309"/>
              <a:gd name="connsiteY147" fmla="*/ 2513684 h 6445874"/>
              <a:gd name="connsiteX148" fmla="*/ 2250440 w 8970309"/>
              <a:gd name="connsiteY148" fmla="*/ 2501997 h 6445874"/>
              <a:gd name="connsiteX149" fmla="*/ 2264574 w 8970309"/>
              <a:gd name="connsiteY149" fmla="*/ 2469370 h 6445874"/>
              <a:gd name="connsiteX150" fmla="*/ 2618133 w 8970309"/>
              <a:gd name="connsiteY150" fmla="*/ 2308031 h 6445874"/>
              <a:gd name="connsiteX151" fmla="*/ 2607751 w 8970309"/>
              <a:gd name="connsiteY151" fmla="*/ 2314308 h 6445874"/>
              <a:gd name="connsiteX152" fmla="*/ 2595361 w 8970309"/>
              <a:gd name="connsiteY152" fmla="*/ 2319800 h 6445874"/>
              <a:gd name="connsiteX153" fmla="*/ 2593121 w 8970309"/>
              <a:gd name="connsiteY153" fmla="*/ 2322410 h 6445874"/>
              <a:gd name="connsiteX154" fmla="*/ 2618191 w 8970309"/>
              <a:gd name="connsiteY154" fmla="*/ 2310439 h 6445874"/>
              <a:gd name="connsiteX155" fmla="*/ 2618201 w 8970309"/>
              <a:gd name="connsiteY155" fmla="*/ 2308773 h 6445874"/>
              <a:gd name="connsiteX156" fmla="*/ 2810606 w 8970309"/>
              <a:gd name="connsiteY156" fmla="*/ 2204137 h 6445874"/>
              <a:gd name="connsiteX157" fmla="*/ 2777023 w 8970309"/>
              <a:gd name="connsiteY157" fmla="*/ 2221915 h 6445874"/>
              <a:gd name="connsiteX158" fmla="*/ 2737378 w 8970309"/>
              <a:gd name="connsiteY158" fmla="*/ 2239487 h 6445874"/>
              <a:gd name="connsiteX159" fmla="*/ 2733790 w 8970309"/>
              <a:gd name="connsiteY159" fmla="*/ 2238183 h 6445874"/>
              <a:gd name="connsiteX160" fmla="*/ 2711915 w 8970309"/>
              <a:gd name="connsiteY160" fmla="*/ 2252221 h 6445874"/>
              <a:gd name="connsiteX161" fmla="*/ 2694570 w 8970309"/>
              <a:gd name="connsiteY161" fmla="*/ 2259907 h 6445874"/>
              <a:gd name="connsiteX162" fmla="*/ 2653691 w 8970309"/>
              <a:gd name="connsiteY162" fmla="*/ 2286529 h 6445874"/>
              <a:gd name="connsiteX163" fmla="*/ 2637715 w 8970309"/>
              <a:gd name="connsiteY163" fmla="*/ 2296190 h 6445874"/>
              <a:gd name="connsiteX164" fmla="*/ 2639592 w 8970309"/>
              <a:gd name="connsiteY164" fmla="*/ 2297288 h 6445874"/>
              <a:gd name="connsiteX165" fmla="*/ 2640719 w 8970309"/>
              <a:gd name="connsiteY165" fmla="*/ 2299682 h 6445874"/>
              <a:gd name="connsiteX166" fmla="*/ 2659687 w 8970309"/>
              <a:gd name="connsiteY166" fmla="*/ 2290624 h 6445874"/>
              <a:gd name="connsiteX167" fmla="*/ 2744890 w 8970309"/>
              <a:gd name="connsiteY167" fmla="*/ 2259840 h 6445874"/>
              <a:gd name="connsiteX168" fmla="*/ 2777484 w 8970309"/>
              <a:gd name="connsiteY168" fmla="*/ 2231630 h 6445874"/>
              <a:gd name="connsiteX169" fmla="*/ 2784592 w 8970309"/>
              <a:gd name="connsiteY169" fmla="*/ 2221675 h 6445874"/>
              <a:gd name="connsiteX170" fmla="*/ 2796569 w 8970309"/>
              <a:gd name="connsiteY170" fmla="*/ 2215112 h 6445874"/>
              <a:gd name="connsiteX171" fmla="*/ 2805353 w 8970309"/>
              <a:gd name="connsiteY171" fmla="*/ 2207509 h 6445874"/>
              <a:gd name="connsiteX172" fmla="*/ 2812259 w 8970309"/>
              <a:gd name="connsiteY172" fmla="*/ 2205877 h 6445874"/>
              <a:gd name="connsiteX173" fmla="*/ 2976104 w 8970309"/>
              <a:gd name="connsiteY173" fmla="*/ 2142365 h 6445874"/>
              <a:gd name="connsiteX174" fmla="*/ 2906558 w 8970309"/>
              <a:gd name="connsiteY174" fmla="*/ 2163056 h 6445874"/>
              <a:gd name="connsiteX175" fmla="*/ 2872977 w 8970309"/>
              <a:gd name="connsiteY175" fmla="*/ 2180835 h 6445874"/>
              <a:gd name="connsiteX176" fmla="*/ 2834015 w 8970309"/>
              <a:gd name="connsiteY176" fmla="*/ 2196656 h 6445874"/>
              <a:gd name="connsiteX177" fmla="*/ 2847514 w 8970309"/>
              <a:gd name="connsiteY177" fmla="*/ 2193568 h 6445874"/>
              <a:gd name="connsiteX178" fmla="*/ 2845497 w 8970309"/>
              <a:gd name="connsiteY178" fmla="*/ 2198725 h 6445874"/>
              <a:gd name="connsiteX179" fmla="*/ 2869882 w 8970309"/>
              <a:gd name="connsiteY179" fmla="*/ 2196080 h 6445874"/>
              <a:gd name="connsiteX180" fmla="*/ 2950943 w 8970309"/>
              <a:gd name="connsiteY180" fmla="*/ 2150806 h 6445874"/>
              <a:gd name="connsiteX181" fmla="*/ 2980532 w 8970309"/>
              <a:gd name="connsiteY181" fmla="*/ 2156177 h 6445874"/>
              <a:gd name="connsiteX182" fmla="*/ 2987442 w 8970309"/>
              <a:gd name="connsiteY182" fmla="*/ 2146938 h 6445874"/>
              <a:gd name="connsiteX183" fmla="*/ 2988334 w 8970309"/>
              <a:gd name="connsiteY183" fmla="*/ 2145287 h 6445874"/>
              <a:gd name="connsiteX184" fmla="*/ 2976529 w 8970309"/>
              <a:gd name="connsiteY184" fmla="*/ 2146519 h 6445874"/>
              <a:gd name="connsiteX185" fmla="*/ 2976104 w 8970309"/>
              <a:gd name="connsiteY185" fmla="*/ 2142365 h 6445874"/>
              <a:gd name="connsiteX186" fmla="*/ 2994159 w 8970309"/>
              <a:gd name="connsiteY186" fmla="*/ 2134515 h 6445874"/>
              <a:gd name="connsiteX187" fmla="*/ 2986700 w 8970309"/>
              <a:gd name="connsiteY187" fmla="*/ 2136221 h 6445874"/>
              <a:gd name="connsiteX188" fmla="*/ 2990552 w 8970309"/>
              <a:gd name="connsiteY188" fmla="*/ 2140121 h 6445874"/>
              <a:gd name="connsiteX189" fmla="*/ 2990097 w 8970309"/>
              <a:gd name="connsiteY189" fmla="*/ 2142026 h 6445874"/>
              <a:gd name="connsiteX190" fmla="*/ 8057982 w 8970309"/>
              <a:gd name="connsiteY190" fmla="*/ 1943545 h 6445874"/>
              <a:gd name="connsiteX191" fmla="*/ 8044421 w 8970309"/>
              <a:gd name="connsiteY191" fmla="*/ 1950620 h 6445874"/>
              <a:gd name="connsiteX192" fmla="*/ 7985252 w 8970309"/>
              <a:gd name="connsiteY192" fmla="*/ 2011164 h 6445874"/>
              <a:gd name="connsiteX193" fmla="*/ 7961658 w 8970309"/>
              <a:gd name="connsiteY193" fmla="*/ 2031327 h 6445874"/>
              <a:gd name="connsiteX194" fmla="*/ 7968303 w 8970309"/>
              <a:gd name="connsiteY194" fmla="*/ 2030244 h 6445874"/>
              <a:gd name="connsiteX195" fmla="*/ 7996184 w 8970309"/>
              <a:gd name="connsiteY195" fmla="*/ 2017080 h 6445874"/>
              <a:gd name="connsiteX196" fmla="*/ 8022881 w 8970309"/>
              <a:gd name="connsiteY196" fmla="*/ 1980647 h 6445874"/>
              <a:gd name="connsiteX197" fmla="*/ 8071103 w 8970309"/>
              <a:gd name="connsiteY197" fmla="*/ 1949023 h 6445874"/>
              <a:gd name="connsiteX198" fmla="*/ 8074157 w 8970309"/>
              <a:gd name="connsiteY198" fmla="*/ 1946292 h 6445874"/>
              <a:gd name="connsiteX199" fmla="*/ 8072841 w 8970309"/>
              <a:gd name="connsiteY199" fmla="*/ 1947148 h 6445874"/>
              <a:gd name="connsiteX200" fmla="*/ 8057982 w 8970309"/>
              <a:gd name="connsiteY200" fmla="*/ 1943545 h 6445874"/>
              <a:gd name="connsiteX201" fmla="*/ 8120618 w 8970309"/>
              <a:gd name="connsiteY201" fmla="*/ 1936585 h 6445874"/>
              <a:gd name="connsiteX202" fmla="*/ 8104131 w 8970309"/>
              <a:gd name="connsiteY202" fmla="*/ 1947305 h 6445874"/>
              <a:gd name="connsiteX203" fmla="*/ 7993391 w 8970309"/>
              <a:gd name="connsiteY203" fmla="*/ 2027178 h 6445874"/>
              <a:gd name="connsiteX204" fmla="*/ 8008920 w 8970309"/>
              <a:gd name="connsiteY204" fmla="*/ 2031135 h 6445874"/>
              <a:gd name="connsiteX205" fmla="*/ 7949362 w 8970309"/>
              <a:gd name="connsiteY205" fmla="*/ 2086218 h 6445874"/>
              <a:gd name="connsiteX206" fmla="*/ 7897688 w 8970309"/>
              <a:gd name="connsiteY206" fmla="*/ 2120931 h 6445874"/>
              <a:gd name="connsiteX207" fmla="*/ 7893043 w 8970309"/>
              <a:gd name="connsiteY207" fmla="*/ 2124188 h 6445874"/>
              <a:gd name="connsiteX208" fmla="*/ 7879365 w 8970309"/>
              <a:gd name="connsiteY208" fmla="*/ 2102629 h 6445874"/>
              <a:gd name="connsiteX209" fmla="*/ 7861179 w 8970309"/>
              <a:gd name="connsiteY209" fmla="*/ 2115065 h 6445874"/>
              <a:gd name="connsiteX210" fmla="*/ 7817019 w 8970309"/>
              <a:gd name="connsiteY210" fmla="*/ 2133301 h 6445874"/>
              <a:gd name="connsiteX211" fmla="*/ 7788046 w 8970309"/>
              <a:gd name="connsiteY211" fmla="*/ 2161346 h 6445874"/>
              <a:gd name="connsiteX212" fmla="*/ 7680292 w 8970309"/>
              <a:gd name="connsiteY212" fmla="*/ 2311783 h 6445874"/>
              <a:gd name="connsiteX213" fmla="*/ 7748200 w 8970309"/>
              <a:gd name="connsiteY213" fmla="*/ 2331535 h 6445874"/>
              <a:gd name="connsiteX214" fmla="*/ 7777712 w 8970309"/>
              <a:gd name="connsiteY214" fmla="*/ 2325356 h 6445874"/>
              <a:gd name="connsiteX215" fmla="*/ 7866332 w 8970309"/>
              <a:gd name="connsiteY215" fmla="*/ 2200904 h 6445874"/>
              <a:gd name="connsiteX216" fmla="*/ 7954163 w 8970309"/>
              <a:gd name="connsiteY216" fmla="*/ 2135561 h 6445874"/>
              <a:gd name="connsiteX217" fmla="*/ 7996876 w 8970309"/>
              <a:gd name="connsiteY217" fmla="*/ 2099644 h 6445874"/>
              <a:gd name="connsiteX218" fmla="*/ 8107681 w 8970309"/>
              <a:gd name="connsiteY218" fmla="*/ 1971781 h 6445874"/>
              <a:gd name="connsiteX219" fmla="*/ 8159480 w 8970309"/>
              <a:gd name="connsiteY219" fmla="*/ 1881734 h 6445874"/>
              <a:gd name="connsiteX220" fmla="*/ 8156914 w 8970309"/>
              <a:gd name="connsiteY220" fmla="*/ 1885249 h 6445874"/>
              <a:gd name="connsiteX221" fmla="*/ 8160780 w 8970309"/>
              <a:gd name="connsiteY221" fmla="*/ 1882699 h 6445874"/>
              <a:gd name="connsiteX222" fmla="*/ 8161456 w 8970309"/>
              <a:gd name="connsiteY222" fmla="*/ 1882128 h 6445874"/>
              <a:gd name="connsiteX223" fmla="*/ 8128296 w 8970309"/>
              <a:gd name="connsiteY223" fmla="*/ 1875389 h 6445874"/>
              <a:gd name="connsiteX224" fmla="*/ 8124756 w 8970309"/>
              <a:gd name="connsiteY224" fmla="*/ 1883567 h 6445874"/>
              <a:gd name="connsiteX225" fmla="*/ 8093518 w 8970309"/>
              <a:gd name="connsiteY225" fmla="*/ 1913703 h 6445874"/>
              <a:gd name="connsiteX226" fmla="*/ 8082815 w 8970309"/>
              <a:gd name="connsiteY226" fmla="*/ 1921389 h 6445874"/>
              <a:gd name="connsiteX227" fmla="*/ 8082131 w 8970309"/>
              <a:gd name="connsiteY227" fmla="*/ 1932963 h 6445874"/>
              <a:gd name="connsiteX228" fmla="*/ 8080265 w 8970309"/>
              <a:gd name="connsiteY228" fmla="*/ 1940828 h 6445874"/>
              <a:gd name="connsiteX229" fmla="*/ 8098364 w 8970309"/>
              <a:gd name="connsiteY229" fmla="*/ 1924640 h 6445874"/>
              <a:gd name="connsiteX230" fmla="*/ 8128442 w 8970309"/>
              <a:gd name="connsiteY230" fmla="*/ 1899455 h 6445874"/>
              <a:gd name="connsiteX231" fmla="*/ 8141296 w 8970309"/>
              <a:gd name="connsiteY231" fmla="*/ 1895553 h 6445874"/>
              <a:gd name="connsiteX232" fmla="*/ 8144566 w 8970309"/>
              <a:gd name="connsiteY232" fmla="*/ 1893395 h 6445874"/>
              <a:gd name="connsiteX233" fmla="*/ 8146013 w 8970309"/>
              <a:gd name="connsiteY233" fmla="*/ 1891340 h 6445874"/>
              <a:gd name="connsiteX234" fmla="*/ 8146468 w 8970309"/>
              <a:gd name="connsiteY234" fmla="*/ 1891248 h 6445874"/>
              <a:gd name="connsiteX235" fmla="*/ 8144437 w 8970309"/>
              <a:gd name="connsiteY235" fmla="*/ 1889649 h 6445874"/>
              <a:gd name="connsiteX236" fmla="*/ 8135460 w 8970309"/>
              <a:gd name="connsiteY236" fmla="*/ 1875879 h 6445874"/>
              <a:gd name="connsiteX237" fmla="*/ 8128296 w 8970309"/>
              <a:gd name="connsiteY237" fmla="*/ 1875389 h 6445874"/>
              <a:gd name="connsiteX238" fmla="*/ 5470268 w 8970309"/>
              <a:gd name="connsiteY238" fmla="*/ 832283 h 6445874"/>
              <a:gd name="connsiteX239" fmla="*/ 5456727 w 8970309"/>
              <a:gd name="connsiteY239" fmla="*/ 842698 h 6445874"/>
              <a:gd name="connsiteX240" fmla="*/ 5354832 w 8970309"/>
              <a:gd name="connsiteY240" fmla="*/ 903679 h 6445874"/>
              <a:gd name="connsiteX241" fmla="*/ 5354410 w 8970309"/>
              <a:gd name="connsiteY241" fmla="*/ 904008 h 6445874"/>
              <a:gd name="connsiteX242" fmla="*/ 5356672 w 8970309"/>
              <a:gd name="connsiteY242" fmla="*/ 910041 h 6445874"/>
              <a:gd name="connsiteX243" fmla="*/ 5352465 w 8970309"/>
              <a:gd name="connsiteY243" fmla="*/ 921231 h 6445874"/>
              <a:gd name="connsiteX244" fmla="*/ 5350470 w 8970309"/>
              <a:gd name="connsiteY244" fmla="*/ 932093 h 6445874"/>
              <a:gd name="connsiteX245" fmla="*/ 5362590 w 8970309"/>
              <a:gd name="connsiteY245" fmla="*/ 928524 h 6445874"/>
              <a:gd name="connsiteX246" fmla="*/ 5444814 w 8970309"/>
              <a:gd name="connsiteY246" fmla="*/ 861693 h 6445874"/>
              <a:gd name="connsiteX247" fmla="*/ 8352074 w 8970309"/>
              <a:gd name="connsiteY247" fmla="*/ 582312 h 6445874"/>
              <a:gd name="connsiteX248" fmla="*/ 8349768 w 8970309"/>
              <a:gd name="connsiteY248" fmla="*/ 586361 h 6445874"/>
              <a:gd name="connsiteX249" fmla="*/ 8347451 w 8970309"/>
              <a:gd name="connsiteY249" fmla="*/ 585864 h 6445874"/>
              <a:gd name="connsiteX250" fmla="*/ 7491121 w 8970309"/>
              <a:gd name="connsiteY250" fmla="*/ 447958 h 6445874"/>
              <a:gd name="connsiteX251" fmla="*/ 7480642 w 8970309"/>
              <a:gd name="connsiteY251" fmla="*/ 470179 h 6445874"/>
              <a:gd name="connsiteX252" fmla="*/ 7483127 w 8970309"/>
              <a:gd name="connsiteY252" fmla="*/ 468731 h 6445874"/>
              <a:gd name="connsiteX253" fmla="*/ 7487845 w 8970309"/>
              <a:gd name="connsiteY253" fmla="*/ 462726 h 6445874"/>
              <a:gd name="connsiteX254" fmla="*/ 6410322 w 8970309"/>
              <a:gd name="connsiteY254" fmla="*/ 442591 h 6445874"/>
              <a:gd name="connsiteX255" fmla="*/ 6409401 w 8970309"/>
              <a:gd name="connsiteY255" fmla="*/ 445032 h 6445874"/>
              <a:gd name="connsiteX256" fmla="*/ 6409400 w 8970309"/>
              <a:gd name="connsiteY256" fmla="*/ 446171 h 6445874"/>
              <a:gd name="connsiteX257" fmla="*/ 7544902 w 8970309"/>
              <a:gd name="connsiteY257" fmla="*/ 375198 h 6445874"/>
              <a:gd name="connsiteX258" fmla="*/ 7542222 w 8970309"/>
              <a:gd name="connsiteY258" fmla="*/ 377295 h 6445874"/>
              <a:gd name="connsiteX259" fmla="*/ 7507021 w 8970309"/>
              <a:gd name="connsiteY259" fmla="*/ 413676 h 6445874"/>
              <a:gd name="connsiteX260" fmla="*/ 7507019 w 8970309"/>
              <a:gd name="connsiteY260" fmla="*/ 413678 h 6445874"/>
              <a:gd name="connsiteX261" fmla="*/ 7503246 w 8970309"/>
              <a:gd name="connsiteY261" fmla="*/ 422249 h 6445874"/>
              <a:gd name="connsiteX262" fmla="*/ 7491571 w 8970309"/>
              <a:gd name="connsiteY262" fmla="*/ 447005 h 6445874"/>
              <a:gd name="connsiteX263" fmla="*/ 7500913 w 8970309"/>
              <a:gd name="connsiteY263" fmla="*/ 438348 h 6445874"/>
              <a:gd name="connsiteX264" fmla="*/ 7541362 w 8970309"/>
              <a:gd name="connsiteY264" fmla="*/ 391178 h 6445874"/>
              <a:gd name="connsiteX265" fmla="*/ 7543945 w 8970309"/>
              <a:gd name="connsiteY265" fmla="*/ 376192 h 6445874"/>
              <a:gd name="connsiteX266" fmla="*/ 8337383 w 8970309"/>
              <a:gd name="connsiteY266" fmla="*/ 373707 h 6445874"/>
              <a:gd name="connsiteX267" fmla="*/ 8344245 w 8970309"/>
              <a:gd name="connsiteY267" fmla="*/ 374104 h 6445874"/>
              <a:gd name="connsiteX268" fmla="*/ 8327991 w 8970309"/>
              <a:gd name="connsiteY268" fmla="*/ 385161 h 6445874"/>
              <a:gd name="connsiteX269" fmla="*/ 8321304 w 8970309"/>
              <a:gd name="connsiteY269" fmla="*/ 388917 h 6445874"/>
              <a:gd name="connsiteX270" fmla="*/ 8321498 w 8970309"/>
              <a:gd name="connsiteY270" fmla="*/ 388398 h 6445874"/>
              <a:gd name="connsiteX271" fmla="*/ 8337383 w 8970309"/>
              <a:gd name="connsiteY271" fmla="*/ 373707 h 6445874"/>
              <a:gd name="connsiteX272" fmla="*/ 7553100 w 8970309"/>
              <a:gd name="connsiteY272" fmla="*/ 368781 h 6445874"/>
              <a:gd name="connsiteX273" fmla="*/ 7550263 w 8970309"/>
              <a:gd name="connsiteY273" fmla="*/ 371001 h 6445874"/>
              <a:gd name="connsiteX274" fmla="*/ 7551923 w 8970309"/>
              <a:gd name="connsiteY274" fmla="*/ 371144 h 6445874"/>
              <a:gd name="connsiteX275" fmla="*/ 7604798 w 8970309"/>
              <a:gd name="connsiteY275" fmla="*/ 329686 h 6445874"/>
              <a:gd name="connsiteX276" fmla="*/ 7594514 w 8970309"/>
              <a:gd name="connsiteY276" fmla="*/ 345318 h 6445874"/>
              <a:gd name="connsiteX277" fmla="*/ 7600125 w 8970309"/>
              <a:gd name="connsiteY277" fmla="*/ 345378 h 6445874"/>
              <a:gd name="connsiteX278" fmla="*/ 7606335 w 8970309"/>
              <a:gd name="connsiteY278" fmla="*/ 344364 h 6445874"/>
              <a:gd name="connsiteX279" fmla="*/ 7608352 w 8970309"/>
              <a:gd name="connsiteY279" fmla="*/ 337492 h 6445874"/>
              <a:gd name="connsiteX280" fmla="*/ 8379479 w 8970309"/>
              <a:gd name="connsiteY280" fmla="*/ 328701 h 6445874"/>
              <a:gd name="connsiteX281" fmla="*/ 8387201 w 8970309"/>
              <a:gd name="connsiteY281" fmla="*/ 344818 h 6445874"/>
              <a:gd name="connsiteX282" fmla="*/ 8379225 w 8970309"/>
              <a:gd name="connsiteY282" fmla="*/ 350272 h 6445874"/>
              <a:gd name="connsiteX283" fmla="*/ 8379276 w 8970309"/>
              <a:gd name="connsiteY283" fmla="*/ 350077 h 6445874"/>
              <a:gd name="connsiteX284" fmla="*/ 8379479 w 8970309"/>
              <a:gd name="connsiteY284" fmla="*/ 328701 h 6445874"/>
              <a:gd name="connsiteX285" fmla="*/ 8475906 w 8970309"/>
              <a:gd name="connsiteY285" fmla="*/ 284399 h 6445874"/>
              <a:gd name="connsiteX286" fmla="*/ 8476842 w 8970309"/>
              <a:gd name="connsiteY286" fmla="*/ 286049 h 6445874"/>
              <a:gd name="connsiteX287" fmla="*/ 8475379 w 8970309"/>
              <a:gd name="connsiteY287" fmla="*/ 287542 h 6445874"/>
              <a:gd name="connsiteX288" fmla="*/ 8474724 w 8970309"/>
              <a:gd name="connsiteY288" fmla="*/ 287891 h 6445874"/>
              <a:gd name="connsiteX289" fmla="*/ 7955746 w 8970309"/>
              <a:gd name="connsiteY289" fmla="*/ 678 h 6445874"/>
              <a:gd name="connsiteX290" fmla="*/ 7974687 w 8970309"/>
              <a:gd name="connsiteY290" fmla="*/ 2437 h 6445874"/>
              <a:gd name="connsiteX291" fmla="*/ 7983225 w 8970309"/>
              <a:gd name="connsiteY291" fmla="*/ 33754 h 6445874"/>
              <a:gd name="connsiteX292" fmla="*/ 7988690 w 8970309"/>
              <a:gd name="connsiteY292" fmla="*/ 52053 h 6445874"/>
              <a:gd name="connsiteX293" fmla="*/ 7980060 w 8970309"/>
              <a:gd name="connsiteY293" fmla="*/ 61313 h 6445874"/>
              <a:gd name="connsiteX294" fmla="*/ 7975341 w 8970309"/>
              <a:gd name="connsiteY294" fmla="*/ 67317 h 6445874"/>
              <a:gd name="connsiteX295" fmla="*/ 7962925 w 8970309"/>
              <a:gd name="connsiteY295" fmla="*/ 112961 h 6445874"/>
              <a:gd name="connsiteX296" fmla="*/ 7961001 w 8970309"/>
              <a:gd name="connsiteY296" fmla="*/ 122872 h 6445874"/>
              <a:gd name="connsiteX297" fmla="*/ 7974009 w 8970309"/>
              <a:gd name="connsiteY297" fmla="*/ 125544 h 6445874"/>
              <a:gd name="connsiteX298" fmla="*/ 7964294 w 8970309"/>
              <a:gd name="connsiteY298" fmla="*/ 172055 h 6445874"/>
              <a:gd name="connsiteX299" fmla="*/ 7925335 w 8970309"/>
              <a:gd name="connsiteY299" fmla="*/ 224216 h 6445874"/>
              <a:gd name="connsiteX300" fmla="*/ 7919997 w 8970309"/>
              <a:gd name="connsiteY300" fmla="*/ 239045 h 6445874"/>
              <a:gd name="connsiteX301" fmla="*/ 7933501 w 8970309"/>
              <a:gd name="connsiteY301" fmla="*/ 243382 h 6445874"/>
              <a:gd name="connsiteX302" fmla="*/ 7953864 w 8970309"/>
              <a:gd name="connsiteY302" fmla="*/ 224353 h 6445874"/>
              <a:gd name="connsiteX303" fmla="*/ 7995400 w 8970309"/>
              <a:gd name="connsiteY303" fmla="*/ 183549 h 6445874"/>
              <a:gd name="connsiteX304" fmla="*/ 7999312 w 8970309"/>
              <a:gd name="connsiteY304" fmla="*/ 180292 h 6445874"/>
              <a:gd name="connsiteX305" fmla="*/ 8028988 w 8970309"/>
              <a:gd name="connsiteY305" fmla="*/ 159743 h 6445874"/>
              <a:gd name="connsiteX306" fmla="*/ 8153810 w 8970309"/>
              <a:gd name="connsiteY306" fmla="*/ 29879 h 6445874"/>
              <a:gd name="connsiteX307" fmla="*/ 8165327 w 8970309"/>
              <a:gd name="connsiteY307" fmla="*/ 27561 h 6445874"/>
              <a:gd name="connsiteX308" fmla="*/ 8163993 w 8970309"/>
              <a:gd name="connsiteY308" fmla="*/ 42172 h 6445874"/>
              <a:gd name="connsiteX309" fmla="*/ 8148193 w 8970309"/>
              <a:gd name="connsiteY309" fmla="*/ 79210 h 6445874"/>
              <a:gd name="connsiteX310" fmla="*/ 8126587 w 8970309"/>
              <a:gd name="connsiteY310" fmla="*/ 115886 h 6445874"/>
              <a:gd name="connsiteX311" fmla="*/ 8103089 w 8970309"/>
              <a:gd name="connsiteY311" fmla="*/ 148948 h 6445874"/>
              <a:gd name="connsiteX312" fmla="*/ 8106225 w 8970309"/>
              <a:gd name="connsiteY312" fmla="*/ 178531 h 6445874"/>
              <a:gd name="connsiteX313" fmla="*/ 8110913 w 8970309"/>
              <a:gd name="connsiteY313" fmla="*/ 186052 h 6445874"/>
              <a:gd name="connsiteX314" fmla="*/ 8103897 w 8970309"/>
              <a:gd name="connsiteY314" fmla="*/ 189815 h 6445874"/>
              <a:gd name="connsiteX315" fmla="*/ 8087632 w 8970309"/>
              <a:gd name="connsiteY315" fmla="*/ 211663 h 6445874"/>
              <a:gd name="connsiteX316" fmla="*/ 8099118 w 8970309"/>
              <a:gd name="connsiteY316" fmla="*/ 222872 h 6445874"/>
              <a:gd name="connsiteX317" fmla="*/ 8125381 w 8970309"/>
              <a:gd name="connsiteY317" fmla="*/ 207241 h 6445874"/>
              <a:gd name="connsiteX318" fmla="*/ 8133203 w 8970309"/>
              <a:gd name="connsiteY318" fmla="*/ 200730 h 6445874"/>
              <a:gd name="connsiteX319" fmla="*/ 8133483 w 8970309"/>
              <a:gd name="connsiteY319" fmla="*/ 209843 h 6445874"/>
              <a:gd name="connsiteX320" fmla="*/ 8139071 w 8970309"/>
              <a:gd name="connsiteY320" fmla="*/ 217654 h 6445874"/>
              <a:gd name="connsiteX321" fmla="*/ 8187280 w 8970309"/>
              <a:gd name="connsiteY321" fmla="*/ 191024 h 6445874"/>
              <a:gd name="connsiteX322" fmla="*/ 8196936 w 8970309"/>
              <a:gd name="connsiteY322" fmla="*/ 181575 h 6445874"/>
              <a:gd name="connsiteX323" fmla="*/ 8204864 w 8970309"/>
              <a:gd name="connsiteY323" fmla="*/ 175746 h 6445874"/>
              <a:gd name="connsiteX324" fmla="*/ 8230483 w 8970309"/>
              <a:gd name="connsiteY324" fmla="*/ 148951 h 6445874"/>
              <a:gd name="connsiteX325" fmla="*/ 8230970 w 8970309"/>
              <a:gd name="connsiteY325" fmla="*/ 143732 h 6445874"/>
              <a:gd name="connsiteX326" fmla="*/ 8234619 w 8970309"/>
              <a:gd name="connsiteY326" fmla="*/ 143305 h 6445874"/>
              <a:gd name="connsiteX327" fmla="*/ 8242888 w 8970309"/>
              <a:gd name="connsiteY327" fmla="*/ 132014 h 6445874"/>
              <a:gd name="connsiteX328" fmla="*/ 8242403 w 8970309"/>
              <a:gd name="connsiteY328" fmla="*/ 137233 h 6445874"/>
              <a:gd name="connsiteX329" fmla="*/ 8241963 w 8970309"/>
              <a:gd name="connsiteY329" fmla="*/ 139536 h 6445874"/>
              <a:gd name="connsiteX330" fmla="*/ 8238268 w 8970309"/>
              <a:gd name="connsiteY330" fmla="*/ 142879 h 6445874"/>
              <a:gd name="connsiteX331" fmla="*/ 8241521 w 8970309"/>
              <a:gd name="connsiteY331" fmla="*/ 141854 h 6445874"/>
              <a:gd name="connsiteX332" fmla="*/ 8241963 w 8970309"/>
              <a:gd name="connsiteY332" fmla="*/ 139536 h 6445874"/>
              <a:gd name="connsiteX333" fmla="*/ 8247075 w 8970309"/>
              <a:gd name="connsiteY333" fmla="*/ 134913 h 6445874"/>
              <a:gd name="connsiteX334" fmla="*/ 8269889 w 8970309"/>
              <a:gd name="connsiteY334" fmla="*/ 113370 h 6445874"/>
              <a:gd name="connsiteX335" fmla="*/ 8221973 w 8970309"/>
              <a:gd name="connsiteY335" fmla="*/ 208272 h 6445874"/>
              <a:gd name="connsiteX336" fmla="*/ 8212392 w 8970309"/>
              <a:gd name="connsiteY336" fmla="*/ 222061 h 6445874"/>
              <a:gd name="connsiteX337" fmla="*/ 8206096 w 8970309"/>
              <a:gd name="connsiteY337" fmla="*/ 237673 h 6445874"/>
              <a:gd name="connsiteX338" fmla="*/ 8182567 w 8970309"/>
              <a:gd name="connsiteY338" fmla="*/ 284260 h 6445874"/>
              <a:gd name="connsiteX339" fmla="*/ 8210909 w 8970309"/>
              <a:gd name="connsiteY339" fmla="*/ 278321 h 6445874"/>
              <a:gd name="connsiteX340" fmla="*/ 8220005 w 8970309"/>
              <a:gd name="connsiteY340" fmla="*/ 284250 h 6445874"/>
              <a:gd name="connsiteX341" fmla="*/ 8211530 w 8970309"/>
              <a:gd name="connsiteY341" fmla="*/ 313112 h 6445874"/>
              <a:gd name="connsiteX342" fmla="*/ 8197035 w 8970309"/>
              <a:gd name="connsiteY342" fmla="*/ 349065 h 6445874"/>
              <a:gd name="connsiteX343" fmla="*/ 8194706 w 8970309"/>
              <a:gd name="connsiteY343" fmla="*/ 360350 h 6445874"/>
              <a:gd name="connsiteX344" fmla="*/ 8204020 w 8970309"/>
              <a:gd name="connsiteY344" fmla="*/ 358828 h 6445874"/>
              <a:gd name="connsiteX345" fmla="*/ 8212246 w 8970309"/>
              <a:gd name="connsiteY345" fmla="*/ 350942 h 6445874"/>
              <a:gd name="connsiteX346" fmla="*/ 8273648 w 8970309"/>
              <a:gd name="connsiteY346" fmla="*/ 289446 h 6445874"/>
              <a:gd name="connsiteX347" fmla="*/ 8299973 w 8970309"/>
              <a:gd name="connsiteY347" fmla="*/ 290379 h 6445874"/>
              <a:gd name="connsiteX348" fmla="*/ 8311677 w 8970309"/>
              <a:gd name="connsiteY348" fmla="*/ 294138 h 6445874"/>
              <a:gd name="connsiteX349" fmla="*/ 8316489 w 8970309"/>
              <a:gd name="connsiteY349" fmla="*/ 291171 h 6445874"/>
              <a:gd name="connsiteX350" fmla="*/ 8332477 w 8970309"/>
              <a:gd name="connsiteY350" fmla="*/ 303825 h 6445874"/>
              <a:gd name="connsiteX351" fmla="*/ 8320619 w 8970309"/>
              <a:gd name="connsiteY351" fmla="*/ 324080 h 6445874"/>
              <a:gd name="connsiteX352" fmla="*/ 8263811 w 8970309"/>
              <a:gd name="connsiteY352" fmla="*/ 390060 h 6445874"/>
              <a:gd name="connsiteX353" fmla="*/ 8261267 w 8970309"/>
              <a:gd name="connsiteY353" fmla="*/ 408795 h 6445874"/>
              <a:gd name="connsiteX354" fmla="*/ 8272379 w 8970309"/>
              <a:gd name="connsiteY354" fmla="*/ 407852 h 6445874"/>
              <a:gd name="connsiteX355" fmla="*/ 8299356 w 8970309"/>
              <a:gd name="connsiteY355" fmla="*/ 386435 h 6445874"/>
              <a:gd name="connsiteX356" fmla="*/ 8310160 w 8970309"/>
              <a:gd name="connsiteY356" fmla="*/ 389904 h 6445874"/>
              <a:gd name="connsiteX357" fmla="*/ 8300629 w 8970309"/>
              <a:gd name="connsiteY357" fmla="*/ 398876 h 6445874"/>
              <a:gd name="connsiteX358" fmla="*/ 8293614 w 8970309"/>
              <a:gd name="connsiteY358" fmla="*/ 402639 h 6445874"/>
              <a:gd name="connsiteX359" fmla="*/ 8289755 w 8970309"/>
              <a:gd name="connsiteY359" fmla="*/ 406639 h 6445874"/>
              <a:gd name="connsiteX360" fmla="*/ 8283548 w 8970309"/>
              <a:gd name="connsiteY360" fmla="*/ 410126 h 6445874"/>
              <a:gd name="connsiteX361" fmla="*/ 8280902 w 8970309"/>
              <a:gd name="connsiteY361" fmla="*/ 415817 h 6445874"/>
              <a:gd name="connsiteX362" fmla="*/ 8279629 w 8970309"/>
              <a:gd name="connsiteY362" fmla="*/ 417136 h 6445874"/>
              <a:gd name="connsiteX363" fmla="*/ 8280031 w 8970309"/>
              <a:gd name="connsiteY363" fmla="*/ 417692 h 6445874"/>
              <a:gd name="connsiteX364" fmla="*/ 8276592 w 8970309"/>
              <a:gd name="connsiteY364" fmla="*/ 425089 h 6445874"/>
              <a:gd name="connsiteX365" fmla="*/ 8290586 w 8970309"/>
              <a:gd name="connsiteY365" fmla="*/ 430247 h 6445874"/>
              <a:gd name="connsiteX366" fmla="*/ 8331262 w 8970309"/>
              <a:gd name="connsiteY366" fmla="*/ 425986 h 6445874"/>
              <a:gd name="connsiteX367" fmla="*/ 8354508 w 8970309"/>
              <a:gd name="connsiteY367" fmla="*/ 423526 h 6445874"/>
              <a:gd name="connsiteX368" fmla="*/ 8372129 w 8970309"/>
              <a:gd name="connsiteY368" fmla="*/ 414436 h 6445874"/>
              <a:gd name="connsiteX369" fmla="*/ 8378166 w 8970309"/>
              <a:gd name="connsiteY369" fmla="*/ 417084 h 6445874"/>
              <a:gd name="connsiteX370" fmla="*/ 8409124 w 8970309"/>
              <a:gd name="connsiteY370" fmla="*/ 408398 h 6445874"/>
              <a:gd name="connsiteX371" fmla="*/ 8416451 w 8970309"/>
              <a:gd name="connsiteY371" fmla="*/ 396739 h 6445874"/>
              <a:gd name="connsiteX372" fmla="*/ 8433229 w 8970309"/>
              <a:gd name="connsiteY372" fmla="*/ 398341 h 6445874"/>
              <a:gd name="connsiteX373" fmla="*/ 8440173 w 8970309"/>
              <a:gd name="connsiteY373" fmla="*/ 415123 h 6445874"/>
              <a:gd name="connsiteX374" fmla="*/ 8445125 w 8970309"/>
              <a:gd name="connsiteY374" fmla="*/ 425281 h 6445874"/>
              <a:gd name="connsiteX375" fmla="*/ 8451525 w 8970309"/>
              <a:gd name="connsiteY375" fmla="*/ 417295 h 6445874"/>
              <a:gd name="connsiteX376" fmla="*/ 8478429 w 8970309"/>
              <a:gd name="connsiteY376" fmla="*/ 405087 h 6445874"/>
              <a:gd name="connsiteX377" fmla="*/ 8483923 w 8970309"/>
              <a:gd name="connsiteY377" fmla="*/ 426507 h 6445874"/>
              <a:gd name="connsiteX378" fmla="*/ 8458549 w 8970309"/>
              <a:gd name="connsiteY378" fmla="*/ 455656 h 6445874"/>
              <a:gd name="connsiteX379" fmla="*/ 8449284 w 8970309"/>
              <a:gd name="connsiteY379" fmla="*/ 463448 h 6445874"/>
              <a:gd name="connsiteX380" fmla="*/ 8457548 w 8970309"/>
              <a:gd name="connsiteY380" fmla="*/ 468216 h 6445874"/>
              <a:gd name="connsiteX381" fmla="*/ 8462389 w 8970309"/>
              <a:gd name="connsiteY381" fmla="*/ 479769 h 6445874"/>
              <a:gd name="connsiteX382" fmla="*/ 8417704 w 8970309"/>
              <a:gd name="connsiteY382" fmla="*/ 534271 h 6445874"/>
              <a:gd name="connsiteX383" fmla="*/ 8404972 w 8970309"/>
              <a:gd name="connsiteY383" fmla="*/ 543209 h 6445874"/>
              <a:gd name="connsiteX384" fmla="*/ 8396289 w 8970309"/>
              <a:gd name="connsiteY384" fmla="*/ 551473 h 6445874"/>
              <a:gd name="connsiteX385" fmla="*/ 8360918 w 8970309"/>
              <a:gd name="connsiteY385" fmla="*/ 574364 h 6445874"/>
              <a:gd name="connsiteX386" fmla="*/ 8355916 w 8970309"/>
              <a:gd name="connsiteY386" fmla="*/ 572535 h 6445874"/>
              <a:gd name="connsiteX387" fmla="*/ 8353994 w 8970309"/>
              <a:gd name="connsiteY387" fmla="*/ 577424 h 6445874"/>
              <a:gd name="connsiteX388" fmla="*/ 8340147 w 8970309"/>
              <a:gd name="connsiteY388" fmla="*/ 583541 h 6445874"/>
              <a:gd name="connsiteX389" fmla="*/ 8345150 w 8970309"/>
              <a:gd name="connsiteY389" fmla="*/ 585371 h 6445874"/>
              <a:gd name="connsiteX390" fmla="*/ 8347451 w 8970309"/>
              <a:gd name="connsiteY390" fmla="*/ 585864 h 6445874"/>
              <a:gd name="connsiteX391" fmla="*/ 8341060 w 8970309"/>
              <a:gd name="connsiteY391" fmla="*/ 590777 h 6445874"/>
              <a:gd name="connsiteX392" fmla="*/ 8311692 w 8970309"/>
              <a:gd name="connsiteY392" fmla="*/ 612273 h 6445874"/>
              <a:gd name="connsiteX393" fmla="*/ 8419031 w 8970309"/>
              <a:gd name="connsiteY393" fmla="*/ 590985 h 6445874"/>
              <a:gd name="connsiteX394" fmla="*/ 8435725 w 8970309"/>
              <a:gd name="connsiteY394" fmla="*/ 584235 h 6445874"/>
              <a:gd name="connsiteX395" fmla="*/ 8452719 w 8970309"/>
              <a:gd name="connsiteY395" fmla="*/ 582947 h 6445874"/>
              <a:gd name="connsiteX396" fmla="*/ 8505414 w 8970309"/>
              <a:gd name="connsiteY396" fmla="*/ 572486 h 6445874"/>
              <a:gd name="connsiteX397" fmla="*/ 8488079 w 8970309"/>
              <a:gd name="connsiteY397" fmla="*/ 609196 h 6445874"/>
              <a:gd name="connsiteX398" fmla="*/ 8489722 w 8970309"/>
              <a:gd name="connsiteY398" fmla="*/ 624742 h 6445874"/>
              <a:gd name="connsiteX399" fmla="*/ 8519810 w 8970309"/>
              <a:gd name="connsiteY399" fmla="*/ 626780 h 6445874"/>
              <a:gd name="connsiteX400" fmla="*/ 8558943 w 8970309"/>
              <a:gd name="connsiteY400" fmla="*/ 623818 h 6445874"/>
              <a:gd name="connsiteX401" fmla="*/ 8570294 w 8970309"/>
              <a:gd name="connsiteY401" fmla="*/ 625991 h 6445874"/>
              <a:gd name="connsiteX402" fmla="*/ 8564993 w 8970309"/>
              <a:gd name="connsiteY402" fmla="*/ 638259 h 6445874"/>
              <a:gd name="connsiteX403" fmla="*/ 8554296 w 8970309"/>
              <a:gd name="connsiteY403" fmla="*/ 645954 h 6445874"/>
              <a:gd name="connsiteX404" fmla="*/ 8472025 w 8970309"/>
              <a:gd name="connsiteY404" fmla="*/ 702118 h 6445874"/>
              <a:gd name="connsiteX405" fmla="*/ 8461855 w 8970309"/>
              <a:gd name="connsiteY405" fmla="*/ 739314 h 6445874"/>
              <a:gd name="connsiteX406" fmla="*/ 8460408 w 8970309"/>
              <a:gd name="connsiteY406" fmla="*/ 757457 h 6445874"/>
              <a:gd name="connsiteX407" fmla="*/ 8455664 w 8970309"/>
              <a:gd name="connsiteY407" fmla="*/ 762749 h 6445874"/>
              <a:gd name="connsiteX408" fmla="*/ 8460603 w 8970309"/>
              <a:gd name="connsiteY408" fmla="*/ 791147 h 6445874"/>
              <a:gd name="connsiteX409" fmla="*/ 8484195 w 8970309"/>
              <a:gd name="connsiteY409" fmla="*/ 784325 h 6445874"/>
              <a:gd name="connsiteX410" fmla="*/ 8568665 w 8970309"/>
              <a:gd name="connsiteY410" fmla="*/ 736728 h 6445874"/>
              <a:gd name="connsiteX411" fmla="*/ 8586957 w 8970309"/>
              <a:gd name="connsiteY411" fmla="*/ 742177 h 6445874"/>
              <a:gd name="connsiteX412" fmla="*/ 8581435 w 8970309"/>
              <a:gd name="connsiteY412" fmla="*/ 757237 h 6445874"/>
              <a:gd name="connsiteX413" fmla="*/ 8550441 w 8970309"/>
              <a:gd name="connsiteY413" fmla="*/ 784603 h 6445874"/>
              <a:gd name="connsiteX414" fmla="*/ 8549104 w 8970309"/>
              <a:gd name="connsiteY414" fmla="*/ 801351 h 6445874"/>
              <a:gd name="connsiteX415" fmla="*/ 8561346 w 8970309"/>
              <a:gd name="connsiteY415" fmla="*/ 792358 h 6445874"/>
              <a:gd name="connsiteX416" fmla="*/ 8567746 w 8970309"/>
              <a:gd name="connsiteY416" fmla="*/ 784373 h 6445874"/>
              <a:gd name="connsiteX417" fmla="*/ 8595847 w 8970309"/>
              <a:gd name="connsiteY417" fmla="*/ 793292 h 6445874"/>
              <a:gd name="connsiteX418" fmla="*/ 8606864 w 8970309"/>
              <a:gd name="connsiteY418" fmla="*/ 799651 h 6445874"/>
              <a:gd name="connsiteX419" fmla="*/ 8678534 w 8970309"/>
              <a:gd name="connsiteY419" fmla="*/ 768025 h 6445874"/>
              <a:gd name="connsiteX420" fmla="*/ 8745809 w 8970309"/>
              <a:gd name="connsiteY420" fmla="*/ 719263 h 6445874"/>
              <a:gd name="connsiteX421" fmla="*/ 8824436 w 8970309"/>
              <a:gd name="connsiteY421" fmla="*/ 672673 h 6445874"/>
              <a:gd name="connsiteX422" fmla="*/ 8833701 w 8970309"/>
              <a:gd name="connsiteY422" fmla="*/ 664881 h 6445874"/>
              <a:gd name="connsiteX423" fmla="*/ 8941347 w 8970309"/>
              <a:gd name="connsiteY423" fmla="*/ 579567 h 6445874"/>
              <a:gd name="connsiteX424" fmla="*/ 8966039 w 8970309"/>
              <a:gd name="connsiteY424" fmla="*/ 577031 h 6445874"/>
              <a:gd name="connsiteX425" fmla="*/ 8959737 w 8970309"/>
              <a:gd name="connsiteY425" fmla="*/ 601859 h 6445874"/>
              <a:gd name="connsiteX426" fmla="*/ 8932075 w 8970309"/>
              <a:gd name="connsiteY426" fmla="*/ 630329 h 6445874"/>
              <a:gd name="connsiteX427" fmla="*/ 8928945 w 8970309"/>
              <a:gd name="connsiteY427" fmla="*/ 632665 h 6445874"/>
              <a:gd name="connsiteX428" fmla="*/ 8926532 w 8970309"/>
              <a:gd name="connsiteY428" fmla="*/ 633143 h 6445874"/>
              <a:gd name="connsiteX429" fmla="*/ 8909694 w 8970309"/>
              <a:gd name="connsiteY429" fmla="*/ 644966 h 6445874"/>
              <a:gd name="connsiteX430" fmla="*/ 8895327 w 8970309"/>
              <a:gd name="connsiteY430" fmla="*/ 650816 h 6445874"/>
              <a:gd name="connsiteX431" fmla="*/ 8882975 w 8970309"/>
              <a:gd name="connsiteY431" fmla="*/ 661205 h 6445874"/>
              <a:gd name="connsiteX432" fmla="*/ 8883439 w 8970309"/>
              <a:gd name="connsiteY432" fmla="*/ 663505 h 6445874"/>
              <a:gd name="connsiteX433" fmla="*/ 8851483 w 8970309"/>
              <a:gd name="connsiteY433" fmla="*/ 684321 h 6445874"/>
              <a:gd name="connsiteX434" fmla="*/ 8791965 w 8970309"/>
              <a:gd name="connsiteY434" fmla="*/ 739444 h 6445874"/>
              <a:gd name="connsiteX435" fmla="*/ 8807496 w 8970309"/>
              <a:gd name="connsiteY435" fmla="*/ 743390 h 6445874"/>
              <a:gd name="connsiteX436" fmla="*/ 8696815 w 8970309"/>
              <a:gd name="connsiteY436" fmla="*/ 823339 h 6445874"/>
              <a:gd name="connsiteX437" fmla="*/ 8576778 w 8970309"/>
              <a:gd name="connsiteY437" fmla="*/ 917121 h 6445874"/>
              <a:gd name="connsiteX438" fmla="*/ 8589525 w 8970309"/>
              <a:gd name="connsiteY438" fmla="*/ 931167 h 6445874"/>
              <a:gd name="connsiteX439" fmla="*/ 8580170 w 8970309"/>
              <a:gd name="connsiteY439" fmla="*/ 945000 h 6445874"/>
              <a:gd name="connsiteX440" fmla="*/ 8591917 w 8970309"/>
              <a:gd name="connsiteY440" fmla="*/ 942582 h 6445874"/>
              <a:gd name="connsiteX441" fmla="*/ 8598486 w 8970309"/>
              <a:gd name="connsiteY441" fmla="*/ 938847 h 6445874"/>
              <a:gd name="connsiteX442" fmla="*/ 8616802 w 8970309"/>
              <a:gd name="connsiteY442" fmla="*/ 932693 h 6445874"/>
              <a:gd name="connsiteX443" fmla="*/ 8613018 w 8970309"/>
              <a:gd name="connsiteY443" fmla="*/ 926328 h 6445874"/>
              <a:gd name="connsiteX444" fmla="*/ 8620980 w 8970309"/>
              <a:gd name="connsiteY444" fmla="*/ 917544 h 6445874"/>
              <a:gd name="connsiteX445" fmla="*/ 8609233 w 8970309"/>
              <a:gd name="connsiteY445" fmla="*/ 919964 h 6445874"/>
              <a:gd name="connsiteX446" fmla="*/ 8602663 w 8970309"/>
              <a:gd name="connsiteY446" fmla="*/ 923698 h 6445874"/>
              <a:gd name="connsiteX447" fmla="*/ 8672537 w 8970309"/>
              <a:gd name="connsiteY447" fmla="*/ 871204 h 6445874"/>
              <a:gd name="connsiteX448" fmla="*/ 8778041 w 8970309"/>
              <a:gd name="connsiteY448" fmla="*/ 789941 h 6445874"/>
              <a:gd name="connsiteX449" fmla="*/ 8804711 w 8970309"/>
              <a:gd name="connsiteY449" fmla="*/ 753489 h 6445874"/>
              <a:gd name="connsiteX450" fmla="*/ 8854483 w 8970309"/>
              <a:gd name="connsiteY450" fmla="*/ 733714 h 6445874"/>
              <a:gd name="connsiteX451" fmla="*/ 8873511 w 8970309"/>
              <a:gd name="connsiteY451" fmla="*/ 713051 h 6445874"/>
              <a:gd name="connsiteX452" fmla="*/ 8880509 w 8970309"/>
              <a:gd name="connsiteY452" fmla="*/ 707178 h 6445874"/>
              <a:gd name="connsiteX453" fmla="*/ 8832858 w 8970309"/>
              <a:gd name="connsiteY453" fmla="*/ 756730 h 6445874"/>
              <a:gd name="connsiteX454" fmla="*/ 8769985 w 8970309"/>
              <a:gd name="connsiteY454" fmla="*/ 813508 h 6445874"/>
              <a:gd name="connsiteX455" fmla="*/ 8728932 w 8970309"/>
              <a:gd name="connsiteY455" fmla="*/ 876675 h 6445874"/>
              <a:gd name="connsiteX456" fmla="*/ 8719111 w 8970309"/>
              <a:gd name="connsiteY456" fmla="*/ 891444 h 6445874"/>
              <a:gd name="connsiteX457" fmla="*/ 8665497 w 8970309"/>
              <a:gd name="connsiteY457" fmla="*/ 949550 h 6445874"/>
              <a:gd name="connsiteX458" fmla="*/ 8631956 w 8970309"/>
              <a:gd name="connsiteY458" fmla="*/ 990775 h 6445874"/>
              <a:gd name="connsiteX459" fmla="*/ 8624332 w 8970309"/>
              <a:gd name="connsiteY459" fmla="*/ 1014112 h 6445874"/>
              <a:gd name="connsiteX460" fmla="*/ 8645268 w 8970309"/>
              <a:gd name="connsiteY460" fmla="*/ 1022546 h 6445874"/>
              <a:gd name="connsiteX461" fmla="*/ 8716938 w 8970309"/>
              <a:gd name="connsiteY461" fmla="*/ 990919 h 6445874"/>
              <a:gd name="connsiteX462" fmla="*/ 8675886 w 8970309"/>
              <a:gd name="connsiteY462" fmla="*/ 1054086 h 6445874"/>
              <a:gd name="connsiteX463" fmla="*/ 8669153 w 8970309"/>
              <a:gd name="connsiteY463" fmla="*/ 1066258 h 6445874"/>
              <a:gd name="connsiteX464" fmla="*/ 8680505 w 8970309"/>
              <a:gd name="connsiteY464" fmla="*/ 1068430 h 6445874"/>
              <a:gd name="connsiteX465" fmla="*/ 8692732 w 8970309"/>
              <a:gd name="connsiteY465" fmla="*/ 1077678 h 6445874"/>
              <a:gd name="connsiteX466" fmla="*/ 8681811 w 8970309"/>
              <a:gd name="connsiteY466" fmla="*/ 1088163 h 6445874"/>
              <a:gd name="connsiteX467" fmla="*/ 8666260 w 8970309"/>
              <a:gd name="connsiteY467" fmla="*/ 1102543 h 6445874"/>
              <a:gd name="connsiteX468" fmla="*/ 8677262 w 8970309"/>
              <a:gd name="connsiteY468" fmla="*/ 1127143 h 6445874"/>
              <a:gd name="connsiteX469" fmla="*/ 8688851 w 8970309"/>
              <a:gd name="connsiteY469" fmla="*/ 1108284 h 6445874"/>
              <a:gd name="connsiteX470" fmla="*/ 8690952 w 8970309"/>
              <a:gd name="connsiteY470" fmla="*/ 1100007 h 6445874"/>
              <a:gd name="connsiteX471" fmla="*/ 8697002 w 8970309"/>
              <a:gd name="connsiteY471" fmla="*/ 1114448 h 6445874"/>
              <a:gd name="connsiteX472" fmla="*/ 8712541 w 8970309"/>
              <a:gd name="connsiteY472" fmla="*/ 1118308 h 6445874"/>
              <a:gd name="connsiteX473" fmla="*/ 8721472 w 8970309"/>
              <a:gd name="connsiteY473" fmla="*/ 1114703 h 6445874"/>
              <a:gd name="connsiteX474" fmla="*/ 8782208 w 8970309"/>
              <a:gd name="connsiteY474" fmla="*/ 1111802 h 6445874"/>
              <a:gd name="connsiteX475" fmla="*/ 8844933 w 8970309"/>
              <a:gd name="connsiteY475" fmla="*/ 1102019 h 6445874"/>
              <a:gd name="connsiteX476" fmla="*/ 8850173 w 8970309"/>
              <a:gd name="connsiteY476" fmla="*/ 1100869 h 6445874"/>
              <a:gd name="connsiteX477" fmla="*/ 8840982 w 8970309"/>
              <a:gd name="connsiteY477" fmla="*/ 1111627 h 6445874"/>
              <a:gd name="connsiteX478" fmla="*/ 8853779 w 8970309"/>
              <a:gd name="connsiteY478" fmla="*/ 1124581 h 6445874"/>
              <a:gd name="connsiteX479" fmla="*/ 8885108 w 8970309"/>
              <a:gd name="connsiteY479" fmla="*/ 1143278 h 6445874"/>
              <a:gd name="connsiteX480" fmla="*/ 8773436 w 8970309"/>
              <a:gd name="connsiteY480" fmla="*/ 1174302 h 6445874"/>
              <a:gd name="connsiteX481" fmla="*/ 8691753 w 8970309"/>
              <a:gd name="connsiteY481" fmla="*/ 1180101 h 6445874"/>
              <a:gd name="connsiteX482" fmla="*/ 8688838 w 8970309"/>
              <a:gd name="connsiteY482" fmla="*/ 1182138 h 6445874"/>
              <a:gd name="connsiteX483" fmla="*/ 8652596 w 8970309"/>
              <a:gd name="connsiteY483" fmla="*/ 1213866 h 6445874"/>
              <a:gd name="connsiteX484" fmla="*/ 8622686 w 8970309"/>
              <a:gd name="connsiteY484" fmla="*/ 1209129 h 6445874"/>
              <a:gd name="connsiteX485" fmla="*/ 8617047 w 8970309"/>
              <a:gd name="connsiteY485" fmla="*/ 1219477 h 6445874"/>
              <a:gd name="connsiteX486" fmla="*/ 8664559 w 8970309"/>
              <a:gd name="connsiteY486" fmla="*/ 1248230 h 6445874"/>
              <a:gd name="connsiteX487" fmla="*/ 8713798 w 8970309"/>
              <a:gd name="connsiteY487" fmla="*/ 1252279 h 6445874"/>
              <a:gd name="connsiteX488" fmla="*/ 8672150 w 8970309"/>
              <a:gd name="connsiteY488" fmla="*/ 1285649 h 6445874"/>
              <a:gd name="connsiteX489" fmla="*/ 8704936 w 8970309"/>
              <a:gd name="connsiteY489" fmla="*/ 1303328 h 6445874"/>
              <a:gd name="connsiteX490" fmla="*/ 8731702 w 8970309"/>
              <a:gd name="connsiteY490" fmla="*/ 1318806 h 6445874"/>
              <a:gd name="connsiteX491" fmla="*/ 8734640 w 8970309"/>
              <a:gd name="connsiteY491" fmla="*/ 1327701 h 6445874"/>
              <a:gd name="connsiteX492" fmla="*/ 8726677 w 8970309"/>
              <a:gd name="connsiteY492" fmla="*/ 1332996 h 6445874"/>
              <a:gd name="connsiteX493" fmla="*/ 8667890 w 8970309"/>
              <a:gd name="connsiteY493" fmla="*/ 1324938 h 6445874"/>
              <a:gd name="connsiteX494" fmla="*/ 8610599 w 8970309"/>
              <a:gd name="connsiteY494" fmla="*/ 1300881 h 6445874"/>
              <a:gd name="connsiteX495" fmla="*/ 8631114 w 8970309"/>
              <a:gd name="connsiteY495" fmla="*/ 1322861 h 6445874"/>
              <a:gd name="connsiteX496" fmla="*/ 8634180 w 8970309"/>
              <a:gd name="connsiteY496" fmla="*/ 1342079 h 6445874"/>
              <a:gd name="connsiteX497" fmla="*/ 8607988 w 8970309"/>
              <a:gd name="connsiteY497" fmla="*/ 1345425 h 6445874"/>
              <a:gd name="connsiteX498" fmla="*/ 8579190 w 8970309"/>
              <a:gd name="connsiteY498" fmla="*/ 1312142 h 6445874"/>
              <a:gd name="connsiteX499" fmla="*/ 8573171 w 8970309"/>
              <a:gd name="connsiteY499" fmla="*/ 1309939 h 6445874"/>
              <a:gd name="connsiteX500" fmla="*/ 8565062 w 8970309"/>
              <a:gd name="connsiteY500" fmla="*/ 1313196 h 6445874"/>
              <a:gd name="connsiteX501" fmla="*/ 8560471 w 8970309"/>
              <a:gd name="connsiteY501" fmla="*/ 1316315 h 6445874"/>
              <a:gd name="connsiteX502" fmla="*/ 8475483 w 8970309"/>
              <a:gd name="connsiteY502" fmla="*/ 1374345 h 6445874"/>
              <a:gd name="connsiteX503" fmla="*/ 8444133 w 8970309"/>
              <a:gd name="connsiteY503" fmla="*/ 1405876 h 6445874"/>
              <a:gd name="connsiteX504" fmla="*/ 8439497 w 8970309"/>
              <a:gd name="connsiteY504" fmla="*/ 1409769 h 6445874"/>
              <a:gd name="connsiteX505" fmla="*/ 8384548 w 8970309"/>
              <a:gd name="connsiteY505" fmla="*/ 1448105 h 6445874"/>
              <a:gd name="connsiteX506" fmla="*/ 8358506 w 8970309"/>
              <a:gd name="connsiteY506" fmla="*/ 1467372 h 6445874"/>
              <a:gd name="connsiteX507" fmla="*/ 8356822 w 8970309"/>
              <a:gd name="connsiteY507" fmla="*/ 1488304 h 6445874"/>
              <a:gd name="connsiteX508" fmla="*/ 8372693 w 8970309"/>
              <a:gd name="connsiteY508" fmla="*/ 1487988 h 6445874"/>
              <a:gd name="connsiteX509" fmla="*/ 8436999 w 8970309"/>
              <a:gd name="connsiteY509" fmla="*/ 1458711 h 6445874"/>
              <a:gd name="connsiteX510" fmla="*/ 8483831 w 8970309"/>
              <a:gd name="connsiteY510" fmla="*/ 1467528 h 6445874"/>
              <a:gd name="connsiteX511" fmla="*/ 8480825 w 8970309"/>
              <a:gd name="connsiteY511" fmla="*/ 1486969 h 6445874"/>
              <a:gd name="connsiteX512" fmla="*/ 8490742 w 8970309"/>
              <a:gd name="connsiteY512" fmla="*/ 1489051 h 6445874"/>
              <a:gd name="connsiteX513" fmla="*/ 8537912 w 8970309"/>
              <a:gd name="connsiteY513" fmla="*/ 1493680 h 6445874"/>
              <a:gd name="connsiteX514" fmla="*/ 8545412 w 8970309"/>
              <a:gd name="connsiteY514" fmla="*/ 1489984 h 6445874"/>
              <a:gd name="connsiteX515" fmla="*/ 8557549 w 8970309"/>
              <a:gd name="connsiteY515" fmla="*/ 1482397 h 6445874"/>
              <a:gd name="connsiteX516" fmla="*/ 8572074 w 8970309"/>
              <a:gd name="connsiteY516" fmla="*/ 1498825 h 6445874"/>
              <a:gd name="connsiteX517" fmla="*/ 8597273 w 8970309"/>
              <a:gd name="connsiteY517" fmla="*/ 1525807 h 6445874"/>
              <a:gd name="connsiteX518" fmla="*/ 8568985 w 8970309"/>
              <a:gd name="connsiteY518" fmla="*/ 1572984 h 6445874"/>
              <a:gd name="connsiteX519" fmla="*/ 8521060 w 8970309"/>
              <a:gd name="connsiteY519" fmla="*/ 1631446 h 6445874"/>
              <a:gd name="connsiteX520" fmla="*/ 8495777 w 8970309"/>
              <a:gd name="connsiteY520" fmla="*/ 1659184 h 6445874"/>
              <a:gd name="connsiteX521" fmla="*/ 8465437 w 8970309"/>
              <a:gd name="connsiteY521" fmla="*/ 1678156 h 6445874"/>
              <a:gd name="connsiteX522" fmla="*/ 8411472 w 8970309"/>
              <a:gd name="connsiteY522" fmla="*/ 1722172 h 6445874"/>
              <a:gd name="connsiteX523" fmla="*/ 8390850 w 8970309"/>
              <a:gd name="connsiteY523" fmla="*/ 1727778 h 6445874"/>
              <a:gd name="connsiteX524" fmla="*/ 8355791 w 8970309"/>
              <a:gd name="connsiteY524" fmla="*/ 1733798 h 6445874"/>
              <a:gd name="connsiteX525" fmla="*/ 8308091 w 8970309"/>
              <a:gd name="connsiteY525" fmla="*/ 1789468 h 6445874"/>
              <a:gd name="connsiteX526" fmla="*/ 8306545 w 8970309"/>
              <a:gd name="connsiteY526" fmla="*/ 1790765 h 6445874"/>
              <a:gd name="connsiteX527" fmla="*/ 8289437 w 8970309"/>
              <a:gd name="connsiteY527" fmla="*/ 1806434 h 6445874"/>
              <a:gd name="connsiteX528" fmla="*/ 8271458 w 8970309"/>
              <a:gd name="connsiteY528" fmla="*/ 1815026 h 6445874"/>
              <a:gd name="connsiteX529" fmla="*/ 8260081 w 8970309"/>
              <a:gd name="connsiteY529" fmla="*/ 1831085 h 6445874"/>
              <a:gd name="connsiteX530" fmla="*/ 8232157 w 8970309"/>
              <a:gd name="connsiteY530" fmla="*/ 1855836 h 6445874"/>
              <a:gd name="connsiteX531" fmla="*/ 8210639 w 8970309"/>
              <a:gd name="connsiteY531" fmla="*/ 1872606 h 6445874"/>
              <a:gd name="connsiteX532" fmla="*/ 8201229 w 8970309"/>
              <a:gd name="connsiteY532" fmla="*/ 1874640 h 6445874"/>
              <a:gd name="connsiteX533" fmla="*/ 8192021 w 8970309"/>
              <a:gd name="connsiteY533" fmla="*/ 1883059 h 6445874"/>
              <a:gd name="connsiteX534" fmla="*/ 8176785 w 8970309"/>
              <a:gd name="connsiteY534" fmla="*/ 1895400 h 6445874"/>
              <a:gd name="connsiteX535" fmla="*/ 8178848 w 8970309"/>
              <a:gd name="connsiteY535" fmla="*/ 1940038 h 6445874"/>
              <a:gd name="connsiteX536" fmla="*/ 8150623 w 8970309"/>
              <a:gd name="connsiteY536" fmla="*/ 1991528 h 6445874"/>
              <a:gd name="connsiteX537" fmla="*/ 8082218 w 8970309"/>
              <a:gd name="connsiteY537" fmla="*/ 2133728 h 6445874"/>
              <a:gd name="connsiteX538" fmla="*/ 8011821 w 8970309"/>
              <a:gd name="connsiteY538" fmla="*/ 2213405 h 6445874"/>
              <a:gd name="connsiteX539" fmla="*/ 7896676 w 8970309"/>
              <a:gd name="connsiteY539" fmla="*/ 2319434 h 6445874"/>
              <a:gd name="connsiteX540" fmla="*/ 7882190 w 8970309"/>
              <a:gd name="connsiteY540" fmla="*/ 2333456 h 6445874"/>
              <a:gd name="connsiteX541" fmla="*/ 7810132 w 8970309"/>
              <a:gd name="connsiteY541" fmla="*/ 2400493 h 6445874"/>
              <a:gd name="connsiteX542" fmla="*/ 7725455 w 8970309"/>
              <a:gd name="connsiteY542" fmla="*/ 2466174 h 6445874"/>
              <a:gd name="connsiteX543" fmla="*/ 7720432 w 8970309"/>
              <a:gd name="connsiteY543" fmla="*/ 2481213 h 6445874"/>
              <a:gd name="connsiteX544" fmla="*/ 7693328 w 8970309"/>
              <a:gd name="connsiteY544" fmla="*/ 2493881 h 6445874"/>
              <a:gd name="connsiteX545" fmla="*/ 7652317 w 8970309"/>
              <a:gd name="connsiteY545" fmla="*/ 2489478 h 6445874"/>
              <a:gd name="connsiteX546" fmla="*/ 7578971 w 8970309"/>
              <a:gd name="connsiteY546" fmla="*/ 2540799 h 6445874"/>
              <a:gd name="connsiteX547" fmla="*/ 7566520 w 8970309"/>
              <a:gd name="connsiteY547" fmla="*/ 2564386 h 6445874"/>
              <a:gd name="connsiteX548" fmla="*/ 7532897 w 8970309"/>
              <a:gd name="connsiteY548" fmla="*/ 2604393 h 6445874"/>
              <a:gd name="connsiteX549" fmla="*/ 7487778 w 8970309"/>
              <a:gd name="connsiteY549" fmla="*/ 2633821 h 6445874"/>
              <a:gd name="connsiteX550" fmla="*/ 7481055 w 8970309"/>
              <a:gd name="connsiteY550" fmla="*/ 2689178 h 6445874"/>
              <a:gd name="connsiteX551" fmla="*/ 7468602 w 8970309"/>
              <a:gd name="connsiteY551" fmla="*/ 2712764 h 6445874"/>
              <a:gd name="connsiteX552" fmla="*/ 7411777 w 8970309"/>
              <a:gd name="connsiteY552" fmla="*/ 2759628 h 6445874"/>
              <a:gd name="connsiteX553" fmla="*/ 7407099 w 8970309"/>
              <a:gd name="connsiteY553" fmla="*/ 2765259 h 6445874"/>
              <a:gd name="connsiteX554" fmla="*/ 7386541 w 8970309"/>
              <a:gd name="connsiteY554" fmla="*/ 2756918 h 6445874"/>
              <a:gd name="connsiteX555" fmla="*/ 7345962 w 8970309"/>
              <a:gd name="connsiteY555" fmla="*/ 2722841 h 6445874"/>
              <a:gd name="connsiteX556" fmla="*/ 7371331 w 8970309"/>
              <a:gd name="connsiteY556" fmla="*/ 2756597 h 6445874"/>
              <a:gd name="connsiteX557" fmla="*/ 7359465 w 8970309"/>
              <a:gd name="connsiteY557" fmla="*/ 2755196 h 6445874"/>
              <a:gd name="connsiteX558" fmla="*/ 7351018 w 8970309"/>
              <a:gd name="connsiteY558" fmla="*/ 2779724 h 6445874"/>
              <a:gd name="connsiteX559" fmla="*/ 7329185 w 8970309"/>
              <a:gd name="connsiteY559" fmla="*/ 2819293 h 6445874"/>
              <a:gd name="connsiteX560" fmla="*/ 7317537 w 8970309"/>
              <a:gd name="connsiteY560" fmla="*/ 2820938 h 6445874"/>
              <a:gd name="connsiteX561" fmla="*/ 7256563 w 8970309"/>
              <a:gd name="connsiteY561" fmla="*/ 2834443 h 6445874"/>
              <a:gd name="connsiteX562" fmla="*/ 7222669 w 8970309"/>
              <a:gd name="connsiteY562" fmla="*/ 2854408 h 6445874"/>
              <a:gd name="connsiteX563" fmla="*/ 7204813 w 8970309"/>
              <a:gd name="connsiteY563" fmla="*/ 2877968 h 6445874"/>
              <a:gd name="connsiteX564" fmla="*/ 7197072 w 8970309"/>
              <a:gd name="connsiteY564" fmla="*/ 2894285 h 6445874"/>
              <a:gd name="connsiteX565" fmla="*/ 7178661 w 8970309"/>
              <a:gd name="connsiteY565" fmla="*/ 2881617 h 6445874"/>
              <a:gd name="connsiteX566" fmla="*/ 7175092 w 8970309"/>
              <a:gd name="connsiteY566" fmla="*/ 2856166 h 6445874"/>
              <a:gd name="connsiteX567" fmla="*/ 7117774 w 8970309"/>
              <a:gd name="connsiteY567" fmla="*/ 2839046 h 6445874"/>
              <a:gd name="connsiteX568" fmla="*/ 7103593 w 8970309"/>
              <a:gd name="connsiteY568" fmla="*/ 2855665 h 6445874"/>
              <a:gd name="connsiteX569" fmla="*/ 7086646 w 8970309"/>
              <a:gd name="connsiteY569" fmla="*/ 2865648 h 6445874"/>
              <a:gd name="connsiteX570" fmla="*/ 7006640 w 8970309"/>
              <a:gd name="connsiteY570" fmla="*/ 2910019 h 6445874"/>
              <a:gd name="connsiteX571" fmla="*/ 7006516 w 8970309"/>
              <a:gd name="connsiteY571" fmla="*/ 2918726 h 6445874"/>
              <a:gd name="connsiteX572" fmla="*/ 7022820 w 8970309"/>
              <a:gd name="connsiteY572" fmla="*/ 2928594 h 6445874"/>
              <a:gd name="connsiteX573" fmla="*/ 7026495 w 8970309"/>
              <a:gd name="connsiteY573" fmla="*/ 2921651 h 6445874"/>
              <a:gd name="connsiteX574" fmla="*/ 7060513 w 8970309"/>
              <a:gd name="connsiteY574" fmla="*/ 2892981 h 6445874"/>
              <a:gd name="connsiteX575" fmla="*/ 7102329 w 8970309"/>
              <a:gd name="connsiteY575" fmla="*/ 2919048 h 6445874"/>
              <a:gd name="connsiteX576" fmla="*/ 7092875 w 8970309"/>
              <a:gd name="connsiteY576" fmla="*/ 2930127 h 6445874"/>
              <a:gd name="connsiteX577" fmla="*/ 7070024 w 8970309"/>
              <a:gd name="connsiteY577" fmla="*/ 2952956 h 6445874"/>
              <a:gd name="connsiteX578" fmla="*/ 7022484 w 8970309"/>
              <a:gd name="connsiteY578" fmla="*/ 3002082 h 6445874"/>
              <a:gd name="connsiteX579" fmla="*/ 6993710 w 8970309"/>
              <a:gd name="connsiteY579" fmla="*/ 3014072 h 6445874"/>
              <a:gd name="connsiteX580" fmla="*/ 6955999 w 8970309"/>
              <a:gd name="connsiteY580" fmla="*/ 3025998 h 6445874"/>
              <a:gd name="connsiteX581" fmla="*/ 6933665 w 8970309"/>
              <a:gd name="connsiteY581" fmla="*/ 3037684 h 6445874"/>
              <a:gd name="connsiteX582" fmla="*/ 6915149 w 8970309"/>
              <a:gd name="connsiteY582" fmla="*/ 3057407 h 6445874"/>
              <a:gd name="connsiteX583" fmla="*/ 6886748 w 8970309"/>
              <a:gd name="connsiteY583" fmla="*/ 3043277 h 6445874"/>
              <a:gd name="connsiteX584" fmla="*/ 6858549 w 8970309"/>
              <a:gd name="connsiteY584" fmla="*/ 3115179 h 6445874"/>
              <a:gd name="connsiteX585" fmla="*/ 6855906 w 8970309"/>
              <a:gd name="connsiteY585" fmla="*/ 3099835 h 6445874"/>
              <a:gd name="connsiteX586" fmla="*/ 6813574 w 8970309"/>
              <a:gd name="connsiteY586" fmla="*/ 3084910 h 6445874"/>
              <a:gd name="connsiteX587" fmla="*/ 6767336 w 8970309"/>
              <a:gd name="connsiteY587" fmla="*/ 3118024 h 6445874"/>
              <a:gd name="connsiteX588" fmla="*/ 6679427 w 8970309"/>
              <a:gd name="connsiteY588" fmla="*/ 3140048 h 6445874"/>
              <a:gd name="connsiteX589" fmla="*/ 6656843 w 8970309"/>
              <a:gd name="connsiteY589" fmla="*/ 3169149 h 6445874"/>
              <a:gd name="connsiteX590" fmla="*/ 6638346 w 8970309"/>
              <a:gd name="connsiteY590" fmla="*/ 3212556 h 6445874"/>
              <a:gd name="connsiteX591" fmla="*/ 6600118 w 8970309"/>
              <a:gd name="connsiteY591" fmla="*/ 3235625 h 6445874"/>
              <a:gd name="connsiteX592" fmla="*/ 6573966 w 8970309"/>
              <a:gd name="connsiteY592" fmla="*/ 3239274 h 6445874"/>
              <a:gd name="connsiteX593" fmla="*/ 6569529 w 8970309"/>
              <a:gd name="connsiteY593" fmla="*/ 3237066 h 6445874"/>
              <a:gd name="connsiteX594" fmla="*/ 6567138 w 8970309"/>
              <a:gd name="connsiteY594" fmla="*/ 3239524 h 6445874"/>
              <a:gd name="connsiteX595" fmla="*/ 6570687 w 8970309"/>
              <a:gd name="connsiteY595" fmla="*/ 3238235 h 6445874"/>
              <a:gd name="connsiteX596" fmla="*/ 6389173 w 8970309"/>
              <a:gd name="connsiteY596" fmla="*/ 3430222 h 6445874"/>
              <a:gd name="connsiteX597" fmla="*/ 6232030 w 8970309"/>
              <a:gd name="connsiteY597" fmla="*/ 3583441 h 6445874"/>
              <a:gd name="connsiteX598" fmla="*/ 6032105 w 8970309"/>
              <a:gd name="connsiteY598" fmla="*/ 3794153 h 6445874"/>
              <a:gd name="connsiteX599" fmla="*/ 5920512 w 8970309"/>
              <a:gd name="connsiteY599" fmla="*/ 3923299 h 6445874"/>
              <a:gd name="connsiteX600" fmla="*/ 5767824 w 8970309"/>
              <a:gd name="connsiteY600" fmla="*/ 3994052 h 6445874"/>
              <a:gd name="connsiteX601" fmla="*/ 5760108 w 8970309"/>
              <a:gd name="connsiteY601" fmla="*/ 4044453 h 6445874"/>
              <a:gd name="connsiteX602" fmla="*/ 5704148 w 8970309"/>
              <a:gd name="connsiteY602" fmla="*/ 4101726 h 6445874"/>
              <a:gd name="connsiteX603" fmla="*/ 5627067 w 8970309"/>
              <a:gd name="connsiteY603" fmla="*/ 4115879 h 6445874"/>
              <a:gd name="connsiteX604" fmla="*/ 5625429 w 8970309"/>
              <a:gd name="connsiteY604" fmla="*/ 4134971 h 6445874"/>
              <a:gd name="connsiteX605" fmla="*/ 5574891 w 8970309"/>
              <a:gd name="connsiteY605" fmla="*/ 4108940 h 6445874"/>
              <a:gd name="connsiteX606" fmla="*/ 5571878 w 8970309"/>
              <a:gd name="connsiteY606" fmla="*/ 4076197 h 6445874"/>
              <a:gd name="connsiteX607" fmla="*/ 5549841 w 8970309"/>
              <a:gd name="connsiteY607" fmla="*/ 4052011 h 6445874"/>
              <a:gd name="connsiteX608" fmla="*/ 5515350 w 8970309"/>
              <a:gd name="connsiteY608" fmla="*/ 4073027 h 6445874"/>
              <a:gd name="connsiteX609" fmla="*/ 5501718 w 8970309"/>
              <a:gd name="connsiteY609" fmla="*/ 4067207 h 6445874"/>
              <a:gd name="connsiteX610" fmla="*/ 5497036 w 8970309"/>
              <a:gd name="connsiteY610" fmla="*/ 4062712 h 6445874"/>
              <a:gd name="connsiteX611" fmla="*/ 5495903 w 8970309"/>
              <a:gd name="connsiteY611" fmla="*/ 4063744 h 6445874"/>
              <a:gd name="connsiteX612" fmla="*/ 5457145 w 8970309"/>
              <a:gd name="connsiteY612" fmla="*/ 4080078 h 6445874"/>
              <a:gd name="connsiteX613" fmla="*/ 5171696 w 8970309"/>
              <a:gd name="connsiteY613" fmla="*/ 4379233 h 6445874"/>
              <a:gd name="connsiteX614" fmla="*/ 5152869 w 8970309"/>
              <a:gd name="connsiteY614" fmla="*/ 4369014 h 6445874"/>
              <a:gd name="connsiteX615" fmla="*/ 5092406 w 8970309"/>
              <a:gd name="connsiteY615" fmla="*/ 4421345 h 6445874"/>
              <a:gd name="connsiteX616" fmla="*/ 5105912 w 8970309"/>
              <a:gd name="connsiteY616" fmla="*/ 4436168 h 6445874"/>
              <a:gd name="connsiteX617" fmla="*/ 5080525 w 8970309"/>
              <a:gd name="connsiteY617" fmla="*/ 4448406 h 6445874"/>
              <a:gd name="connsiteX618" fmla="*/ 5081531 w 8970309"/>
              <a:gd name="connsiteY618" fmla="*/ 4471795 h 6445874"/>
              <a:gd name="connsiteX619" fmla="*/ 5053143 w 8970309"/>
              <a:gd name="connsiteY619" fmla="*/ 4523201 h 6445874"/>
              <a:gd name="connsiteX620" fmla="*/ 4984285 w 8970309"/>
              <a:gd name="connsiteY620" fmla="*/ 4665198 h 6445874"/>
              <a:gd name="connsiteX621" fmla="*/ 4913635 w 8970309"/>
              <a:gd name="connsiteY621" fmla="*/ 4744662 h 6445874"/>
              <a:gd name="connsiteX622" fmla="*/ 4798156 w 8970309"/>
              <a:gd name="connsiteY622" fmla="*/ 4850344 h 6445874"/>
              <a:gd name="connsiteX623" fmla="*/ 4783626 w 8970309"/>
              <a:gd name="connsiteY623" fmla="*/ 4864323 h 6445874"/>
              <a:gd name="connsiteX624" fmla="*/ 4711356 w 8970309"/>
              <a:gd name="connsiteY624" fmla="*/ 4931143 h 6445874"/>
              <a:gd name="connsiteX625" fmla="*/ 4626473 w 8970309"/>
              <a:gd name="connsiteY625" fmla="*/ 4996569 h 6445874"/>
              <a:gd name="connsiteX626" fmla="*/ 4621401 w 8970309"/>
              <a:gd name="connsiteY626" fmla="*/ 5011593 h 6445874"/>
              <a:gd name="connsiteX627" fmla="*/ 4594258 w 8970309"/>
              <a:gd name="connsiteY627" fmla="*/ 5024179 h 6445874"/>
              <a:gd name="connsiteX628" fmla="*/ 4553262 w 8970309"/>
              <a:gd name="connsiteY628" fmla="*/ 5019653 h 6445874"/>
              <a:gd name="connsiteX629" fmla="*/ 4479754 w 8970309"/>
              <a:gd name="connsiteY629" fmla="*/ 5070753 h 6445874"/>
              <a:gd name="connsiteX630" fmla="*/ 4467227 w 8970309"/>
              <a:gd name="connsiteY630" fmla="*/ 5094302 h 6445874"/>
              <a:gd name="connsiteX631" fmla="*/ 4433479 w 8970309"/>
              <a:gd name="connsiteY631" fmla="*/ 5134209 h 6445874"/>
              <a:gd name="connsiteX632" fmla="*/ 4388267 w 8970309"/>
              <a:gd name="connsiteY632" fmla="*/ 5163500 h 6445874"/>
              <a:gd name="connsiteX633" fmla="*/ 4381367 w 8970309"/>
              <a:gd name="connsiteY633" fmla="*/ 5218838 h 6445874"/>
              <a:gd name="connsiteX634" fmla="*/ 4381016 w 8970309"/>
              <a:gd name="connsiteY634" fmla="*/ 5231265 h 6445874"/>
              <a:gd name="connsiteX635" fmla="*/ 4370694 w 8970309"/>
              <a:gd name="connsiteY635" fmla="*/ 5240693 h 6445874"/>
              <a:gd name="connsiteX636" fmla="*/ 4374647 w 8970309"/>
              <a:gd name="connsiteY636" fmla="*/ 5238175 h 6445874"/>
              <a:gd name="connsiteX637" fmla="*/ 4408418 w 8970309"/>
              <a:gd name="connsiteY637" fmla="*/ 5223122 h 6445874"/>
              <a:gd name="connsiteX638" fmla="*/ 4575742 w 8970309"/>
              <a:gd name="connsiteY638" fmla="*/ 5104815 h 6445874"/>
              <a:gd name="connsiteX639" fmla="*/ 4394228 w 8970309"/>
              <a:gd name="connsiteY639" fmla="*/ 5296803 h 6445874"/>
              <a:gd name="connsiteX640" fmla="*/ 4237086 w 8970309"/>
              <a:gd name="connsiteY640" fmla="*/ 5450021 h 6445874"/>
              <a:gd name="connsiteX641" fmla="*/ 4037162 w 8970309"/>
              <a:gd name="connsiteY641" fmla="*/ 5660733 h 6445874"/>
              <a:gd name="connsiteX642" fmla="*/ 3925567 w 8970309"/>
              <a:gd name="connsiteY642" fmla="*/ 5789879 h 6445874"/>
              <a:gd name="connsiteX643" fmla="*/ 3772880 w 8970309"/>
              <a:gd name="connsiteY643" fmla="*/ 5860631 h 6445874"/>
              <a:gd name="connsiteX644" fmla="*/ 3765164 w 8970309"/>
              <a:gd name="connsiteY644" fmla="*/ 5911033 h 6445874"/>
              <a:gd name="connsiteX645" fmla="*/ 3709203 w 8970309"/>
              <a:gd name="connsiteY645" fmla="*/ 5968306 h 6445874"/>
              <a:gd name="connsiteX646" fmla="*/ 3632123 w 8970309"/>
              <a:gd name="connsiteY646" fmla="*/ 5982458 h 6445874"/>
              <a:gd name="connsiteX647" fmla="*/ 3630485 w 8970309"/>
              <a:gd name="connsiteY647" fmla="*/ 6001551 h 6445874"/>
              <a:gd name="connsiteX648" fmla="*/ 3579947 w 8970309"/>
              <a:gd name="connsiteY648" fmla="*/ 5975519 h 6445874"/>
              <a:gd name="connsiteX649" fmla="*/ 3576934 w 8970309"/>
              <a:gd name="connsiteY649" fmla="*/ 5942777 h 6445874"/>
              <a:gd name="connsiteX650" fmla="*/ 3554897 w 8970309"/>
              <a:gd name="connsiteY650" fmla="*/ 5918591 h 6445874"/>
              <a:gd name="connsiteX651" fmla="*/ 3520405 w 8970309"/>
              <a:gd name="connsiteY651" fmla="*/ 5939606 h 6445874"/>
              <a:gd name="connsiteX652" fmla="*/ 3497313 w 8970309"/>
              <a:gd name="connsiteY652" fmla="*/ 5924707 h 6445874"/>
              <a:gd name="connsiteX653" fmla="*/ 3495020 w 8970309"/>
              <a:gd name="connsiteY653" fmla="*/ 5891806 h 6445874"/>
              <a:gd name="connsiteX654" fmla="*/ 3474705 w 8970309"/>
              <a:gd name="connsiteY654" fmla="*/ 5909389 h 6445874"/>
              <a:gd name="connsiteX655" fmla="*/ 3456511 w 8970309"/>
              <a:gd name="connsiteY655" fmla="*/ 5933217 h 6445874"/>
              <a:gd name="connsiteX656" fmla="*/ 3453091 w 8970309"/>
              <a:gd name="connsiteY656" fmla="*/ 5945589 h 6445874"/>
              <a:gd name="connsiteX657" fmla="*/ 3453127 w 8970309"/>
              <a:gd name="connsiteY657" fmla="*/ 5944297 h 6445874"/>
              <a:gd name="connsiteX658" fmla="*/ 3456870 w 8970309"/>
              <a:gd name="connsiteY658" fmla="*/ 5848893 h 6445874"/>
              <a:gd name="connsiteX659" fmla="*/ 3458250 w 8970309"/>
              <a:gd name="connsiteY659" fmla="*/ 5842369 h 6445874"/>
              <a:gd name="connsiteX660" fmla="*/ 3437643 w 8970309"/>
              <a:gd name="connsiteY660" fmla="*/ 5839512 h 6445874"/>
              <a:gd name="connsiteX661" fmla="*/ 3396460 w 8970309"/>
              <a:gd name="connsiteY661" fmla="*/ 5858642 h 6445874"/>
              <a:gd name="connsiteX662" fmla="*/ 3394822 w 8970309"/>
              <a:gd name="connsiteY662" fmla="*/ 5877736 h 6445874"/>
              <a:gd name="connsiteX663" fmla="*/ 3344284 w 8970309"/>
              <a:gd name="connsiteY663" fmla="*/ 5851704 h 6445874"/>
              <a:gd name="connsiteX664" fmla="*/ 3341270 w 8970309"/>
              <a:gd name="connsiteY664" fmla="*/ 5818961 h 6445874"/>
              <a:gd name="connsiteX665" fmla="*/ 3319234 w 8970309"/>
              <a:gd name="connsiteY665" fmla="*/ 5794776 h 6445874"/>
              <a:gd name="connsiteX666" fmla="*/ 3284743 w 8970309"/>
              <a:gd name="connsiteY666" fmla="*/ 5815791 h 6445874"/>
              <a:gd name="connsiteX667" fmla="*/ 3261650 w 8970309"/>
              <a:gd name="connsiteY667" fmla="*/ 5800892 h 6445874"/>
              <a:gd name="connsiteX668" fmla="*/ 3259358 w 8970309"/>
              <a:gd name="connsiteY668" fmla="*/ 5767990 h 6445874"/>
              <a:gd name="connsiteX669" fmla="*/ 3239042 w 8970309"/>
              <a:gd name="connsiteY669" fmla="*/ 5785573 h 6445874"/>
              <a:gd name="connsiteX670" fmla="*/ 3220850 w 8970309"/>
              <a:gd name="connsiteY670" fmla="*/ 5809401 h 6445874"/>
              <a:gd name="connsiteX671" fmla="*/ 3217430 w 8970309"/>
              <a:gd name="connsiteY671" fmla="*/ 5821774 h 6445874"/>
              <a:gd name="connsiteX672" fmla="*/ 3217468 w 8970309"/>
              <a:gd name="connsiteY672" fmla="*/ 5820481 h 6445874"/>
              <a:gd name="connsiteX673" fmla="*/ 3222983 w 8970309"/>
              <a:gd name="connsiteY673" fmla="*/ 5716675 h 6445874"/>
              <a:gd name="connsiteX674" fmla="*/ 3214577 w 8970309"/>
              <a:gd name="connsiteY674" fmla="*/ 5649528 h 6445874"/>
              <a:gd name="connsiteX675" fmla="*/ 3151339 w 8970309"/>
              <a:gd name="connsiteY675" fmla="*/ 5669375 h 6445874"/>
              <a:gd name="connsiteX676" fmla="*/ 3171985 w 8970309"/>
              <a:gd name="connsiteY676" fmla="*/ 5711975 h 6445874"/>
              <a:gd name="connsiteX677" fmla="*/ 3167150 w 8970309"/>
              <a:gd name="connsiteY677" fmla="*/ 5716161 h 6445874"/>
              <a:gd name="connsiteX678" fmla="*/ 3162885 w 8970309"/>
              <a:gd name="connsiteY678" fmla="*/ 5711480 h 6445874"/>
              <a:gd name="connsiteX679" fmla="*/ 3137543 w 8970309"/>
              <a:gd name="connsiteY679" fmla="*/ 5697866 h 6445874"/>
              <a:gd name="connsiteX680" fmla="*/ 3117329 w 8970309"/>
              <a:gd name="connsiteY680" fmla="*/ 5678747 h 6445874"/>
              <a:gd name="connsiteX681" fmla="*/ 3107770 w 8970309"/>
              <a:gd name="connsiteY681" fmla="*/ 5689912 h 6445874"/>
              <a:gd name="connsiteX682" fmla="*/ 3100822 w 8970309"/>
              <a:gd name="connsiteY682" fmla="*/ 5725978 h 6445874"/>
              <a:gd name="connsiteX683" fmla="*/ 3102446 w 8970309"/>
              <a:gd name="connsiteY683" fmla="*/ 5777135 h 6445874"/>
              <a:gd name="connsiteX684" fmla="*/ 3067716 w 8970309"/>
              <a:gd name="connsiteY684" fmla="*/ 5797890 h 6445874"/>
              <a:gd name="connsiteX685" fmla="*/ 3075902 w 8970309"/>
              <a:gd name="connsiteY685" fmla="*/ 5817319 h 6445874"/>
              <a:gd name="connsiteX686" fmla="*/ 2987509 w 8970309"/>
              <a:gd name="connsiteY686" fmla="*/ 5858936 h 6445874"/>
              <a:gd name="connsiteX687" fmla="*/ 2924290 w 8970309"/>
              <a:gd name="connsiteY687" fmla="*/ 5739225 h 6445874"/>
              <a:gd name="connsiteX688" fmla="*/ 2931768 w 8970309"/>
              <a:gd name="connsiteY688" fmla="*/ 5688563 h 6445874"/>
              <a:gd name="connsiteX689" fmla="*/ 2918499 w 8970309"/>
              <a:gd name="connsiteY689" fmla="*/ 5674000 h 6445874"/>
              <a:gd name="connsiteX690" fmla="*/ 2911938 w 8970309"/>
              <a:gd name="connsiteY690" fmla="*/ 5676753 h 6445874"/>
              <a:gd name="connsiteX691" fmla="*/ 2911939 w 8970309"/>
              <a:gd name="connsiteY691" fmla="*/ 5676757 h 6445874"/>
              <a:gd name="connsiteX692" fmla="*/ 2911935 w 8970309"/>
              <a:gd name="connsiteY692" fmla="*/ 5676755 h 6445874"/>
              <a:gd name="connsiteX693" fmla="*/ 2876042 w 8970309"/>
              <a:gd name="connsiteY693" fmla="*/ 5691821 h 6445874"/>
              <a:gd name="connsiteX694" fmla="*/ 2759485 w 8970309"/>
              <a:gd name="connsiteY694" fmla="*/ 5776741 h 6445874"/>
              <a:gd name="connsiteX695" fmla="*/ 2636239 w 8970309"/>
              <a:gd name="connsiteY695" fmla="*/ 5621534 h 6445874"/>
              <a:gd name="connsiteX696" fmla="*/ 2599477 w 8970309"/>
              <a:gd name="connsiteY696" fmla="*/ 5598013 h 6445874"/>
              <a:gd name="connsiteX697" fmla="*/ 2599242 w 8970309"/>
              <a:gd name="connsiteY697" fmla="*/ 5596553 h 6445874"/>
              <a:gd name="connsiteX698" fmla="*/ 2580697 w 8970309"/>
              <a:gd name="connsiteY698" fmla="*/ 5609424 h 6445874"/>
              <a:gd name="connsiteX699" fmla="*/ 2523822 w 8970309"/>
              <a:gd name="connsiteY699" fmla="*/ 5652925 h 6445874"/>
              <a:gd name="connsiteX700" fmla="*/ 2479378 w 8970309"/>
              <a:gd name="connsiteY700" fmla="*/ 5610673 h 6445874"/>
              <a:gd name="connsiteX701" fmla="*/ 2474438 w 8970309"/>
              <a:gd name="connsiteY701" fmla="*/ 5635835 h 6445874"/>
              <a:gd name="connsiteX702" fmla="*/ 2490120 w 8970309"/>
              <a:gd name="connsiteY702" fmla="*/ 5708482 h 6445874"/>
              <a:gd name="connsiteX703" fmla="*/ 2523667 w 8970309"/>
              <a:gd name="connsiteY703" fmla="*/ 5747637 h 6445874"/>
              <a:gd name="connsiteX704" fmla="*/ 2509168 w 8970309"/>
              <a:gd name="connsiteY704" fmla="*/ 5784677 h 6445874"/>
              <a:gd name="connsiteX705" fmla="*/ 2527919 w 8970309"/>
              <a:gd name="connsiteY705" fmla="*/ 5795023 h 6445874"/>
              <a:gd name="connsiteX706" fmla="*/ 2483948 w 8970309"/>
              <a:gd name="connsiteY706" fmla="*/ 5880507 h 6445874"/>
              <a:gd name="connsiteX707" fmla="*/ 2358245 w 8970309"/>
              <a:gd name="connsiteY707" fmla="*/ 5824403 h 6445874"/>
              <a:gd name="connsiteX708" fmla="*/ 2332241 w 8970309"/>
              <a:gd name="connsiteY708" fmla="*/ 5780194 h 6445874"/>
              <a:gd name="connsiteX709" fmla="*/ 2313474 w 8970309"/>
              <a:gd name="connsiteY709" fmla="*/ 5776873 h 6445874"/>
              <a:gd name="connsiteX710" fmla="*/ 2317038 w 8970309"/>
              <a:gd name="connsiteY710" fmla="*/ 5781809 h 6445874"/>
              <a:gd name="connsiteX711" fmla="*/ 2332270 w 8970309"/>
              <a:gd name="connsiteY711" fmla="*/ 5812058 h 6445874"/>
              <a:gd name="connsiteX712" fmla="*/ 2308340 w 8970309"/>
              <a:gd name="connsiteY712" fmla="*/ 5796953 h 6445874"/>
              <a:gd name="connsiteX713" fmla="*/ 2303159 w 8970309"/>
              <a:gd name="connsiteY713" fmla="*/ 5793080 h 6445874"/>
              <a:gd name="connsiteX714" fmla="*/ 2290029 w 8970309"/>
              <a:gd name="connsiteY714" fmla="*/ 5816063 h 6445874"/>
              <a:gd name="connsiteX715" fmla="*/ 2250985 w 8970309"/>
              <a:gd name="connsiteY715" fmla="*/ 5952348 h 6445874"/>
              <a:gd name="connsiteX716" fmla="*/ 2055220 w 8970309"/>
              <a:gd name="connsiteY716" fmla="*/ 5904286 h 6445874"/>
              <a:gd name="connsiteX717" fmla="*/ 1995700 w 8970309"/>
              <a:gd name="connsiteY717" fmla="*/ 5893751 h 6445874"/>
              <a:gd name="connsiteX718" fmla="*/ 1992737 w 8970309"/>
              <a:gd name="connsiteY718" fmla="*/ 5873422 h 6445874"/>
              <a:gd name="connsiteX719" fmla="*/ 1978150 w 8970309"/>
              <a:gd name="connsiteY719" fmla="*/ 5877230 h 6445874"/>
              <a:gd name="connsiteX720" fmla="*/ 1967522 w 8970309"/>
              <a:gd name="connsiteY720" fmla="*/ 5862573 h 6445874"/>
              <a:gd name="connsiteX721" fmla="*/ 1951375 w 8970309"/>
              <a:gd name="connsiteY721" fmla="*/ 5979173 h 6445874"/>
              <a:gd name="connsiteX722" fmla="*/ 1887361 w 8970309"/>
              <a:gd name="connsiteY722" fmla="*/ 6027253 h 6445874"/>
              <a:gd name="connsiteX723" fmla="*/ 1877698 w 8970309"/>
              <a:gd name="connsiteY723" fmla="*/ 6112421 h 6445874"/>
              <a:gd name="connsiteX724" fmla="*/ 1871005 w 8970309"/>
              <a:gd name="connsiteY724" fmla="*/ 6111237 h 6445874"/>
              <a:gd name="connsiteX725" fmla="*/ 1869682 w 8970309"/>
              <a:gd name="connsiteY725" fmla="*/ 6118030 h 6445874"/>
              <a:gd name="connsiteX726" fmla="*/ 1815650 w 8970309"/>
              <a:gd name="connsiteY726" fmla="*/ 6114855 h 6445874"/>
              <a:gd name="connsiteX727" fmla="*/ 1818262 w 8970309"/>
              <a:gd name="connsiteY727" fmla="*/ 6135121 h 6445874"/>
              <a:gd name="connsiteX728" fmla="*/ 1891606 w 8970309"/>
              <a:gd name="connsiteY728" fmla="*/ 6181319 h 6445874"/>
              <a:gd name="connsiteX729" fmla="*/ 1865629 w 8970309"/>
              <a:gd name="connsiteY729" fmla="*/ 6209940 h 6445874"/>
              <a:gd name="connsiteX730" fmla="*/ 1933895 w 8970309"/>
              <a:gd name="connsiteY730" fmla="*/ 6235439 h 6445874"/>
              <a:gd name="connsiteX731" fmla="*/ 1885439 w 8970309"/>
              <a:gd name="connsiteY731" fmla="*/ 6246665 h 6445874"/>
              <a:gd name="connsiteX732" fmla="*/ 1855646 w 8970309"/>
              <a:gd name="connsiteY732" fmla="*/ 6261196 h 6445874"/>
              <a:gd name="connsiteX733" fmla="*/ 1815908 w 8970309"/>
              <a:gd name="connsiteY733" fmla="*/ 6293131 h 6445874"/>
              <a:gd name="connsiteX734" fmla="*/ 1781856 w 8970309"/>
              <a:gd name="connsiteY734" fmla="*/ 6288382 h 6445874"/>
              <a:gd name="connsiteX735" fmla="*/ 1742058 w 8970309"/>
              <a:gd name="connsiteY735" fmla="*/ 6281338 h 6445874"/>
              <a:gd name="connsiteX736" fmla="*/ 1692628 w 8970309"/>
              <a:gd name="connsiteY736" fmla="*/ 6351803 h 6445874"/>
              <a:gd name="connsiteX737" fmla="*/ 1684311 w 8970309"/>
              <a:gd name="connsiteY737" fmla="*/ 6310564 h 6445874"/>
              <a:gd name="connsiteX738" fmla="*/ 1683477 w 8970309"/>
              <a:gd name="connsiteY738" fmla="*/ 6300053 h 6445874"/>
              <a:gd name="connsiteX739" fmla="*/ 1684497 w 8970309"/>
              <a:gd name="connsiteY739" fmla="*/ 6291832 h 6445874"/>
              <a:gd name="connsiteX740" fmla="*/ 1682487 w 8970309"/>
              <a:gd name="connsiteY740" fmla="*/ 6288220 h 6445874"/>
              <a:gd name="connsiteX741" fmla="*/ 1681334 w 8970309"/>
              <a:gd name="connsiteY741" fmla="*/ 6276978 h 6445874"/>
              <a:gd name="connsiteX742" fmla="*/ 1680010 w 8970309"/>
              <a:gd name="connsiteY742" fmla="*/ 6283771 h 6445874"/>
              <a:gd name="connsiteX743" fmla="*/ 1682487 w 8970309"/>
              <a:gd name="connsiteY743" fmla="*/ 6288220 h 6445874"/>
              <a:gd name="connsiteX744" fmla="*/ 1682709 w 8970309"/>
              <a:gd name="connsiteY744" fmla="*/ 6290398 h 6445874"/>
              <a:gd name="connsiteX745" fmla="*/ 1683477 w 8970309"/>
              <a:gd name="connsiteY745" fmla="*/ 6300053 h 6445874"/>
              <a:gd name="connsiteX746" fmla="*/ 1682973 w 8970309"/>
              <a:gd name="connsiteY746" fmla="*/ 6304099 h 6445874"/>
              <a:gd name="connsiteX747" fmla="*/ 1643528 w 8970309"/>
              <a:gd name="connsiteY747" fmla="*/ 6297118 h 6445874"/>
              <a:gd name="connsiteX748" fmla="*/ 1633520 w 8970309"/>
              <a:gd name="connsiteY748" fmla="*/ 6275543 h 6445874"/>
              <a:gd name="connsiteX749" fmla="*/ 1649781 w 8970309"/>
              <a:gd name="connsiteY749" fmla="*/ 6265006 h 6445874"/>
              <a:gd name="connsiteX750" fmla="*/ 1602533 w 8970309"/>
              <a:gd name="connsiteY750" fmla="*/ 6241951 h 6445874"/>
              <a:gd name="connsiteX751" fmla="*/ 1641095 w 8970309"/>
              <a:gd name="connsiteY751" fmla="*/ 6236638 h 6445874"/>
              <a:gd name="connsiteX752" fmla="*/ 1573032 w 8970309"/>
              <a:gd name="connsiteY752" fmla="*/ 6165184 h 6445874"/>
              <a:gd name="connsiteX753" fmla="*/ 1431740 w 8970309"/>
              <a:gd name="connsiteY753" fmla="*/ 6153592 h 6445874"/>
              <a:gd name="connsiteX754" fmla="*/ 1461125 w 8970309"/>
              <a:gd name="connsiteY754" fmla="*/ 6071914 h 6445874"/>
              <a:gd name="connsiteX755" fmla="*/ 1418544 w 8970309"/>
              <a:gd name="connsiteY755" fmla="*/ 6030521 h 6445874"/>
              <a:gd name="connsiteX756" fmla="*/ 1366324 w 8970309"/>
              <a:gd name="connsiteY756" fmla="*/ 6068550 h 6445874"/>
              <a:gd name="connsiteX757" fmla="*/ 1358746 w 8970309"/>
              <a:gd name="connsiteY757" fmla="*/ 6107456 h 6445874"/>
              <a:gd name="connsiteX758" fmla="*/ 1352054 w 8970309"/>
              <a:gd name="connsiteY758" fmla="*/ 6106270 h 6445874"/>
              <a:gd name="connsiteX759" fmla="*/ 1332424 w 8970309"/>
              <a:gd name="connsiteY759" fmla="*/ 6029333 h 6445874"/>
              <a:gd name="connsiteX760" fmla="*/ 1314256 w 8970309"/>
              <a:gd name="connsiteY760" fmla="*/ 6019729 h 6445874"/>
              <a:gd name="connsiteX761" fmla="*/ 1238499 w 8970309"/>
              <a:gd name="connsiteY761" fmla="*/ 6092561 h 6445874"/>
              <a:gd name="connsiteX762" fmla="*/ 1202514 w 8970309"/>
              <a:gd name="connsiteY762" fmla="*/ 6099609 h 6445874"/>
              <a:gd name="connsiteX763" fmla="*/ 1140141 w 8970309"/>
              <a:gd name="connsiteY763" fmla="*/ 6174809 h 6445874"/>
              <a:gd name="connsiteX764" fmla="*/ 1017780 w 8970309"/>
              <a:gd name="connsiteY764" fmla="*/ 6133350 h 6445874"/>
              <a:gd name="connsiteX765" fmla="*/ 1024146 w 8970309"/>
              <a:gd name="connsiteY765" fmla="*/ 6207302 h 6445874"/>
              <a:gd name="connsiteX766" fmla="*/ 1044221 w 8970309"/>
              <a:gd name="connsiteY766" fmla="*/ 6210855 h 6445874"/>
              <a:gd name="connsiteX767" fmla="*/ 1066471 w 8970309"/>
              <a:gd name="connsiteY767" fmla="*/ 6201377 h 6445874"/>
              <a:gd name="connsiteX768" fmla="*/ 1062743 w 8970309"/>
              <a:gd name="connsiteY768" fmla="*/ 6220521 h 6445874"/>
              <a:gd name="connsiteX769" fmla="*/ 1026225 w 8970309"/>
              <a:gd name="connsiteY769" fmla="*/ 6267718 h 6445874"/>
              <a:gd name="connsiteX770" fmla="*/ 1008463 w 8970309"/>
              <a:gd name="connsiteY770" fmla="*/ 6377644 h 6445874"/>
              <a:gd name="connsiteX771" fmla="*/ 899872 w 8970309"/>
              <a:gd name="connsiteY771" fmla="*/ 6383339 h 6445874"/>
              <a:gd name="connsiteX772" fmla="*/ 848615 w 8970309"/>
              <a:gd name="connsiteY772" fmla="*/ 6442620 h 6445874"/>
              <a:gd name="connsiteX773" fmla="*/ 723848 w 8970309"/>
              <a:gd name="connsiteY773" fmla="*/ 6413513 h 6445874"/>
              <a:gd name="connsiteX774" fmla="*/ 776911 w 8970309"/>
              <a:gd name="connsiteY774" fmla="*/ 6397351 h 6445874"/>
              <a:gd name="connsiteX775" fmla="*/ 771343 w 8970309"/>
              <a:gd name="connsiteY775" fmla="*/ 6276268 h 6445874"/>
              <a:gd name="connsiteX776" fmla="*/ 810480 w 8970309"/>
              <a:gd name="connsiteY776" fmla="*/ 6247421 h 6445874"/>
              <a:gd name="connsiteX777" fmla="*/ 779002 w 8970309"/>
              <a:gd name="connsiteY777" fmla="*/ 6061066 h 6445874"/>
              <a:gd name="connsiteX778" fmla="*/ 669338 w 8970309"/>
              <a:gd name="connsiteY778" fmla="*/ 5991829 h 6445874"/>
              <a:gd name="connsiteX779" fmla="*/ 661004 w 8970309"/>
              <a:gd name="connsiteY779" fmla="*/ 5963525 h 6445874"/>
              <a:gd name="connsiteX780" fmla="*/ 515544 w 8970309"/>
              <a:gd name="connsiteY780" fmla="*/ 5937781 h 6445874"/>
              <a:gd name="connsiteX781" fmla="*/ 490007 w 8970309"/>
              <a:gd name="connsiteY781" fmla="*/ 5999699 h 6445874"/>
              <a:gd name="connsiteX782" fmla="*/ 477825 w 8970309"/>
              <a:gd name="connsiteY782" fmla="*/ 5991154 h 6445874"/>
              <a:gd name="connsiteX783" fmla="*/ 369645 w 8970309"/>
              <a:gd name="connsiteY783" fmla="*/ 5878741 h 6445874"/>
              <a:gd name="connsiteX784" fmla="*/ 278218 w 8970309"/>
              <a:gd name="connsiteY784" fmla="*/ 5856171 h 6445874"/>
              <a:gd name="connsiteX785" fmla="*/ 208277 w 8970309"/>
              <a:gd name="connsiteY785" fmla="*/ 5863597 h 6445874"/>
              <a:gd name="connsiteX786" fmla="*/ 194806 w 8970309"/>
              <a:gd name="connsiteY786" fmla="*/ 5827994 h 6445874"/>
              <a:gd name="connsiteX787" fmla="*/ 273647 w 8970309"/>
              <a:gd name="connsiteY787" fmla="*/ 5774872 h 6445874"/>
              <a:gd name="connsiteX788" fmla="*/ 347643 w 8970309"/>
              <a:gd name="connsiteY788" fmla="*/ 5675538 h 6445874"/>
              <a:gd name="connsiteX789" fmla="*/ 360676 w 8970309"/>
              <a:gd name="connsiteY789" fmla="*/ 5677844 h 6445874"/>
              <a:gd name="connsiteX790" fmla="*/ 355745 w 8970309"/>
              <a:gd name="connsiteY790" fmla="*/ 5703162 h 6445874"/>
              <a:gd name="connsiteX791" fmla="*/ 362437 w 8970309"/>
              <a:gd name="connsiteY791" fmla="*/ 5704347 h 6445874"/>
              <a:gd name="connsiteX792" fmla="*/ 364963 w 8970309"/>
              <a:gd name="connsiteY792" fmla="*/ 5691379 h 6445874"/>
              <a:gd name="connsiteX793" fmla="*/ 365726 w 8970309"/>
              <a:gd name="connsiteY793" fmla="*/ 5651908 h 6445874"/>
              <a:gd name="connsiteX794" fmla="*/ 336785 w 8970309"/>
              <a:gd name="connsiteY794" fmla="*/ 5660201 h 6445874"/>
              <a:gd name="connsiteX795" fmla="*/ 335144 w 8970309"/>
              <a:gd name="connsiteY795" fmla="*/ 5633081 h 6445874"/>
              <a:gd name="connsiteX796" fmla="*/ 223668 w 8970309"/>
              <a:gd name="connsiteY796" fmla="*/ 5679787 h 6445874"/>
              <a:gd name="connsiteX797" fmla="*/ 150762 w 8970309"/>
              <a:gd name="connsiteY797" fmla="*/ 5666884 h 6445874"/>
              <a:gd name="connsiteX798" fmla="*/ 118771 w 8970309"/>
              <a:gd name="connsiteY798" fmla="*/ 5621616 h 6445874"/>
              <a:gd name="connsiteX799" fmla="*/ 146396 w 8970309"/>
              <a:gd name="connsiteY799" fmla="*/ 5513435 h 6445874"/>
              <a:gd name="connsiteX800" fmla="*/ 186959 w 8970309"/>
              <a:gd name="connsiteY800" fmla="*/ 5481007 h 6445874"/>
              <a:gd name="connsiteX801" fmla="*/ 174581 w 8970309"/>
              <a:gd name="connsiteY801" fmla="*/ 5437932 h 6445874"/>
              <a:gd name="connsiteX802" fmla="*/ 30993 w 8970309"/>
              <a:gd name="connsiteY802" fmla="*/ 5439989 h 6445874"/>
              <a:gd name="connsiteX803" fmla="*/ 8306 w 8970309"/>
              <a:gd name="connsiteY803" fmla="*/ 5416170 h 6445874"/>
              <a:gd name="connsiteX804" fmla="*/ 25193 w 8970309"/>
              <a:gd name="connsiteY804" fmla="*/ 5292035 h 6445874"/>
              <a:gd name="connsiteX805" fmla="*/ 36853 w 8970309"/>
              <a:gd name="connsiteY805" fmla="*/ 5277254 h 6445874"/>
              <a:gd name="connsiteX806" fmla="*/ 195135 w 8970309"/>
              <a:gd name="connsiteY806" fmla="*/ 5229483 h 6445874"/>
              <a:gd name="connsiteX807" fmla="*/ 214498 w 8970309"/>
              <a:gd name="connsiteY807" fmla="*/ 5228018 h 6445874"/>
              <a:gd name="connsiteX808" fmla="*/ 227624 w 8970309"/>
              <a:gd name="connsiteY808" fmla="*/ 5216199 h 6445874"/>
              <a:gd name="connsiteX809" fmla="*/ 211575 w 8970309"/>
              <a:gd name="connsiteY809" fmla="*/ 5215257 h 6445874"/>
              <a:gd name="connsiteX810" fmla="*/ 209712 w 8970309"/>
              <a:gd name="connsiteY810" fmla="*/ 5203449 h 6445874"/>
              <a:gd name="connsiteX811" fmla="*/ 242260 w 8970309"/>
              <a:gd name="connsiteY811" fmla="*/ 5141008 h 6445874"/>
              <a:gd name="connsiteX812" fmla="*/ 297828 w 8970309"/>
              <a:gd name="connsiteY812" fmla="*/ 5056514 h 6445874"/>
              <a:gd name="connsiteX813" fmla="*/ 310386 w 8970309"/>
              <a:gd name="connsiteY813" fmla="*/ 5054001 h 6445874"/>
              <a:gd name="connsiteX814" fmla="*/ 306205 w 8970309"/>
              <a:gd name="connsiteY814" fmla="*/ 5079756 h 6445874"/>
              <a:gd name="connsiteX815" fmla="*/ 312022 w 8970309"/>
              <a:gd name="connsiteY815" fmla="*/ 5090497 h 6445874"/>
              <a:gd name="connsiteX816" fmla="*/ 327485 w 8970309"/>
              <a:gd name="connsiteY816" fmla="*/ 5078403 h 6445874"/>
              <a:gd name="connsiteX817" fmla="*/ 343062 w 8970309"/>
              <a:gd name="connsiteY817" fmla="*/ 5053966 h 6445874"/>
              <a:gd name="connsiteX818" fmla="*/ 356432 w 8970309"/>
              <a:gd name="connsiteY818" fmla="*/ 5039800 h 6445874"/>
              <a:gd name="connsiteX819" fmla="*/ 362249 w 8970309"/>
              <a:gd name="connsiteY819" fmla="*/ 5050541 h 6445874"/>
              <a:gd name="connsiteX820" fmla="*/ 363879 w 8970309"/>
              <a:gd name="connsiteY820" fmla="*/ 5057136 h 6445874"/>
              <a:gd name="connsiteX821" fmla="*/ 372133 w 8970309"/>
              <a:gd name="connsiteY821" fmla="*/ 5047870 h 6445874"/>
              <a:gd name="connsiteX822" fmla="*/ 407468 w 8970309"/>
              <a:gd name="connsiteY822" fmla="*/ 4979865 h 6445874"/>
              <a:gd name="connsiteX823" fmla="*/ 332463 w 8970309"/>
              <a:gd name="connsiteY823" fmla="*/ 4909039 h 6445874"/>
              <a:gd name="connsiteX824" fmla="*/ 334866 w 8970309"/>
              <a:gd name="connsiteY824" fmla="*/ 4909496 h 6445874"/>
              <a:gd name="connsiteX825" fmla="*/ 371626 w 8970309"/>
              <a:gd name="connsiteY825" fmla="*/ 4913456 h 6445874"/>
              <a:gd name="connsiteX826" fmla="*/ 419410 w 8970309"/>
              <a:gd name="connsiteY826" fmla="*/ 4913373 h 6445874"/>
              <a:gd name="connsiteX827" fmla="*/ 430907 w 8970309"/>
              <a:gd name="connsiteY827" fmla="*/ 4902334 h 6445874"/>
              <a:gd name="connsiteX828" fmla="*/ 439971 w 8970309"/>
              <a:gd name="connsiteY828" fmla="*/ 4897512 h 6445874"/>
              <a:gd name="connsiteX829" fmla="*/ 452359 w 8970309"/>
              <a:gd name="connsiteY829" fmla="*/ 4866893 h 6445874"/>
              <a:gd name="connsiteX830" fmla="*/ 439982 w 8970309"/>
              <a:gd name="connsiteY830" fmla="*/ 4852601 h 6445874"/>
              <a:gd name="connsiteX831" fmla="*/ 412085 w 8970309"/>
              <a:gd name="connsiteY831" fmla="*/ 4804031 h 6445874"/>
              <a:gd name="connsiteX832" fmla="*/ 397225 w 8970309"/>
              <a:gd name="connsiteY832" fmla="*/ 4782869 h 6445874"/>
              <a:gd name="connsiteX833" fmla="*/ 320903 w 8970309"/>
              <a:gd name="connsiteY833" fmla="*/ 4825655 h 6445874"/>
              <a:gd name="connsiteX834" fmla="*/ 156685 w 8970309"/>
              <a:gd name="connsiteY834" fmla="*/ 4845640 h 6445874"/>
              <a:gd name="connsiteX835" fmla="*/ 139983 w 8970309"/>
              <a:gd name="connsiteY835" fmla="*/ 4836816 h 6445874"/>
              <a:gd name="connsiteX836" fmla="*/ 73788 w 8970309"/>
              <a:gd name="connsiteY836" fmla="*/ 4730136 h 6445874"/>
              <a:gd name="connsiteX837" fmla="*/ 84787 w 8970309"/>
              <a:gd name="connsiteY837" fmla="*/ 4699240 h 6445874"/>
              <a:gd name="connsiteX838" fmla="*/ 189060 w 8970309"/>
              <a:gd name="connsiteY838" fmla="*/ 4643364 h 6445874"/>
              <a:gd name="connsiteX839" fmla="*/ 209828 w 8970309"/>
              <a:gd name="connsiteY839" fmla="*/ 4643375 h 6445874"/>
              <a:gd name="connsiteX840" fmla="*/ 216036 w 8970309"/>
              <a:gd name="connsiteY840" fmla="*/ 4637426 h 6445874"/>
              <a:gd name="connsiteX841" fmla="*/ 210583 w 8970309"/>
              <a:gd name="connsiteY841" fmla="*/ 4599026 h 6445874"/>
              <a:gd name="connsiteX842" fmla="*/ 160244 w 8970309"/>
              <a:gd name="connsiteY842" fmla="*/ 4585696 h 6445874"/>
              <a:gd name="connsiteX843" fmla="*/ 90757 w 8970309"/>
              <a:gd name="connsiteY843" fmla="*/ 4497917 h 6445874"/>
              <a:gd name="connsiteX844" fmla="*/ 101489 w 8970309"/>
              <a:gd name="connsiteY844" fmla="*/ 4443673 h 6445874"/>
              <a:gd name="connsiteX845" fmla="*/ 162856 w 8970309"/>
              <a:gd name="connsiteY845" fmla="*/ 4402561 h 6445874"/>
              <a:gd name="connsiteX846" fmla="*/ 283855 w 8970309"/>
              <a:gd name="connsiteY846" fmla="*/ 4400426 h 6445874"/>
              <a:gd name="connsiteX847" fmla="*/ 274265 w 8970309"/>
              <a:gd name="connsiteY847" fmla="*/ 4374975 h 6445874"/>
              <a:gd name="connsiteX848" fmla="*/ 304111 w 8970309"/>
              <a:gd name="connsiteY848" fmla="*/ 4370918 h 6445874"/>
              <a:gd name="connsiteX849" fmla="*/ 287272 w 8970309"/>
              <a:gd name="connsiteY849" fmla="*/ 4335144 h 6445874"/>
              <a:gd name="connsiteX850" fmla="*/ 279661 w 8970309"/>
              <a:gd name="connsiteY850" fmla="*/ 4324307 h 6445874"/>
              <a:gd name="connsiteX851" fmla="*/ 274029 w 8970309"/>
              <a:gd name="connsiteY851" fmla="*/ 4328080 h 6445874"/>
              <a:gd name="connsiteX852" fmla="*/ 288888 w 8970309"/>
              <a:gd name="connsiteY852" fmla="*/ 4349241 h 6445874"/>
              <a:gd name="connsiteX853" fmla="*/ 277919 w 8970309"/>
              <a:gd name="connsiteY853" fmla="*/ 4356589 h 6445874"/>
              <a:gd name="connsiteX854" fmla="*/ 169662 w 8970309"/>
              <a:gd name="connsiteY854" fmla="*/ 4295545 h 6445874"/>
              <a:gd name="connsiteX855" fmla="*/ 75871 w 8970309"/>
              <a:gd name="connsiteY855" fmla="*/ 4278692 h 6445874"/>
              <a:gd name="connsiteX856" fmla="*/ 73628 w 8970309"/>
              <a:gd name="connsiteY856" fmla="*/ 4240731 h 6445874"/>
              <a:gd name="connsiteX857" fmla="*/ 140597 w 8970309"/>
              <a:gd name="connsiteY857" fmla="*/ 4219391 h 6445874"/>
              <a:gd name="connsiteX858" fmla="*/ 214941 w 8970309"/>
              <a:gd name="connsiteY858" fmla="*/ 4161995 h 6445874"/>
              <a:gd name="connsiteX859" fmla="*/ 267861 w 8970309"/>
              <a:gd name="connsiteY859" fmla="*/ 4015736 h 6445874"/>
              <a:gd name="connsiteX860" fmla="*/ 275502 w 8970309"/>
              <a:gd name="connsiteY860" fmla="*/ 4003026 h 6445874"/>
              <a:gd name="connsiteX861" fmla="*/ 324165 w 8970309"/>
              <a:gd name="connsiteY861" fmla="*/ 4049355 h 6445874"/>
              <a:gd name="connsiteX862" fmla="*/ 446602 w 8970309"/>
              <a:gd name="connsiteY862" fmla="*/ 3967327 h 6445874"/>
              <a:gd name="connsiteX863" fmla="*/ 442645 w 8970309"/>
              <a:gd name="connsiteY863" fmla="*/ 3938103 h 6445874"/>
              <a:gd name="connsiteX864" fmla="*/ 514579 w 8970309"/>
              <a:gd name="connsiteY864" fmla="*/ 3830713 h 6445874"/>
              <a:gd name="connsiteX865" fmla="*/ 467151 w 8970309"/>
              <a:gd name="connsiteY865" fmla="*/ 3647710 h 6445874"/>
              <a:gd name="connsiteX866" fmla="*/ 419580 w 8970309"/>
              <a:gd name="connsiteY866" fmla="*/ 3637079 h 6445874"/>
              <a:gd name="connsiteX867" fmla="*/ 375159 w 8970309"/>
              <a:gd name="connsiteY867" fmla="*/ 3524160 h 6445874"/>
              <a:gd name="connsiteX868" fmla="*/ 320047 w 8970309"/>
              <a:gd name="connsiteY868" fmla="*/ 3530725 h 6445874"/>
              <a:gd name="connsiteX869" fmla="*/ 422193 w 8970309"/>
              <a:gd name="connsiteY869" fmla="*/ 3453944 h 6445874"/>
              <a:gd name="connsiteX870" fmla="*/ 493286 w 8970309"/>
              <a:gd name="connsiteY870" fmla="*/ 3487520 h 6445874"/>
              <a:gd name="connsiteX871" fmla="*/ 594877 w 8970309"/>
              <a:gd name="connsiteY871" fmla="*/ 3449057 h 6445874"/>
              <a:gd name="connsiteX872" fmla="*/ 656062 w 8970309"/>
              <a:gd name="connsiteY872" fmla="*/ 3542396 h 6445874"/>
              <a:gd name="connsiteX873" fmla="*/ 708742 w 8970309"/>
              <a:gd name="connsiteY873" fmla="*/ 3570855 h 6445874"/>
              <a:gd name="connsiteX874" fmla="*/ 719978 w 8970309"/>
              <a:gd name="connsiteY874" fmla="*/ 3586854 h 6445874"/>
              <a:gd name="connsiteX875" fmla="*/ 695764 w 8970309"/>
              <a:gd name="connsiteY875" fmla="*/ 3587139 h 6445874"/>
              <a:gd name="connsiteX876" fmla="*/ 678867 w 8970309"/>
              <a:gd name="connsiteY876" fmla="*/ 3598459 h 6445874"/>
              <a:gd name="connsiteX877" fmla="*/ 689211 w 8970309"/>
              <a:gd name="connsiteY877" fmla="*/ 3635074 h 6445874"/>
              <a:gd name="connsiteX878" fmla="*/ 694335 w 8970309"/>
              <a:gd name="connsiteY878" fmla="*/ 3647285 h 6445874"/>
              <a:gd name="connsiteX879" fmla="*/ 887147 w 8970309"/>
              <a:gd name="connsiteY879" fmla="*/ 3437367 h 6445874"/>
              <a:gd name="connsiteX880" fmla="*/ 920492 w 8970309"/>
              <a:gd name="connsiteY880" fmla="*/ 3446927 h 6445874"/>
              <a:gd name="connsiteX881" fmla="*/ 949980 w 8970309"/>
              <a:gd name="connsiteY881" fmla="*/ 3440638 h 6445874"/>
              <a:gd name="connsiteX882" fmla="*/ 1038108 w 8970309"/>
              <a:gd name="connsiteY882" fmla="*/ 3315854 h 6445874"/>
              <a:gd name="connsiteX883" fmla="*/ 1125678 w 8970309"/>
              <a:gd name="connsiteY883" fmla="*/ 3250180 h 6445874"/>
              <a:gd name="connsiteX884" fmla="*/ 1168249 w 8970309"/>
              <a:gd name="connsiteY884" fmla="*/ 3214103 h 6445874"/>
              <a:gd name="connsiteX885" fmla="*/ 1298316 w 8970309"/>
              <a:gd name="connsiteY885" fmla="*/ 3031381 h 6445874"/>
              <a:gd name="connsiteX886" fmla="*/ 1346835 w 8970309"/>
              <a:gd name="connsiteY886" fmla="*/ 2999034 h 6445874"/>
              <a:gd name="connsiteX887" fmla="*/ 1321569 w 8970309"/>
              <a:gd name="connsiteY887" fmla="*/ 3105410 h 6445874"/>
              <a:gd name="connsiteX888" fmla="*/ 1283186 w 8970309"/>
              <a:gd name="connsiteY888" fmla="*/ 3173839 h 6445874"/>
              <a:gd name="connsiteX889" fmla="*/ 1266439 w 8970309"/>
              <a:gd name="connsiteY889" fmla="*/ 3215922 h 6445874"/>
              <a:gd name="connsiteX890" fmla="*/ 1270057 w 8970309"/>
              <a:gd name="connsiteY890" fmla="*/ 3218326 h 6445874"/>
              <a:gd name="connsiteX891" fmla="*/ 1304829 w 8970309"/>
              <a:gd name="connsiteY891" fmla="*/ 3242083 h 6445874"/>
              <a:gd name="connsiteX892" fmla="*/ 1338330 w 8970309"/>
              <a:gd name="connsiteY892" fmla="*/ 3219638 h 6445874"/>
              <a:gd name="connsiteX893" fmla="*/ 1367517 w 8970309"/>
              <a:gd name="connsiteY893" fmla="*/ 3201603 h 6445874"/>
              <a:gd name="connsiteX894" fmla="*/ 1416897 w 8970309"/>
              <a:gd name="connsiteY894" fmla="*/ 3214816 h 6445874"/>
              <a:gd name="connsiteX895" fmla="*/ 1450071 w 8970309"/>
              <a:gd name="connsiteY895" fmla="*/ 3216117 h 6445874"/>
              <a:gd name="connsiteX896" fmla="*/ 1498955 w 8970309"/>
              <a:gd name="connsiteY896" fmla="*/ 3206892 h 6445874"/>
              <a:gd name="connsiteX897" fmla="*/ 1446979 w 8970309"/>
              <a:gd name="connsiteY897" fmla="*/ 3257653 h 6445874"/>
              <a:gd name="connsiteX898" fmla="*/ 1447725 w 8970309"/>
              <a:gd name="connsiteY898" fmla="*/ 3258230 h 6445874"/>
              <a:gd name="connsiteX899" fmla="*/ 1464316 w 8970309"/>
              <a:gd name="connsiteY899" fmla="*/ 3260426 h 6445874"/>
              <a:gd name="connsiteX900" fmla="*/ 1475300 w 8970309"/>
              <a:gd name="connsiteY900" fmla="*/ 3271651 h 6445874"/>
              <a:gd name="connsiteX901" fmla="*/ 1482429 w 8970309"/>
              <a:gd name="connsiteY901" fmla="*/ 3273369 h 6445874"/>
              <a:gd name="connsiteX902" fmla="*/ 1483203 w 8970309"/>
              <a:gd name="connsiteY902" fmla="*/ 3279255 h 6445874"/>
              <a:gd name="connsiteX903" fmla="*/ 1489993 w 8970309"/>
              <a:gd name="connsiteY903" fmla="*/ 3285763 h 6445874"/>
              <a:gd name="connsiteX904" fmla="*/ 1507469 w 8970309"/>
              <a:gd name="connsiteY904" fmla="*/ 3277195 h 6445874"/>
              <a:gd name="connsiteX905" fmla="*/ 1531574 w 8970309"/>
              <a:gd name="connsiteY905" fmla="*/ 3250708 h 6445874"/>
              <a:gd name="connsiteX906" fmla="*/ 1540937 w 8970309"/>
              <a:gd name="connsiteY906" fmla="*/ 3228098 h 6445874"/>
              <a:gd name="connsiteX907" fmla="*/ 1524208 w 8970309"/>
              <a:gd name="connsiteY907" fmla="*/ 3213315 h 6445874"/>
              <a:gd name="connsiteX908" fmla="*/ 1544045 w 8970309"/>
              <a:gd name="connsiteY908" fmla="*/ 3220590 h 6445874"/>
              <a:gd name="connsiteX909" fmla="*/ 1545077 w 8970309"/>
              <a:gd name="connsiteY909" fmla="*/ 3218100 h 6445874"/>
              <a:gd name="connsiteX910" fmla="*/ 1540713 w 8970309"/>
              <a:gd name="connsiteY910" fmla="*/ 3197308 h 6445874"/>
              <a:gd name="connsiteX911" fmla="*/ 1540045 w 8970309"/>
              <a:gd name="connsiteY911" fmla="*/ 3172700 h 6445874"/>
              <a:gd name="connsiteX912" fmla="*/ 1559463 w 8970309"/>
              <a:gd name="connsiteY912" fmla="*/ 3142519 h 6445874"/>
              <a:gd name="connsiteX913" fmla="*/ 1567543 w 8970309"/>
              <a:gd name="connsiteY913" fmla="*/ 3132159 h 6445874"/>
              <a:gd name="connsiteX914" fmla="*/ 1563148 w 8970309"/>
              <a:gd name="connsiteY914" fmla="*/ 3128071 h 6445874"/>
              <a:gd name="connsiteX915" fmla="*/ 1543404 w 8970309"/>
              <a:gd name="connsiteY915" fmla="*/ 3102508 h 6445874"/>
              <a:gd name="connsiteX916" fmla="*/ 1566814 w 8970309"/>
              <a:gd name="connsiteY916" fmla="*/ 3113238 h 6445874"/>
              <a:gd name="connsiteX917" fmla="*/ 1583510 w 8970309"/>
              <a:gd name="connsiteY917" fmla="*/ 3117260 h 6445874"/>
              <a:gd name="connsiteX918" fmla="*/ 1592758 w 8970309"/>
              <a:gd name="connsiteY918" fmla="*/ 3110965 h 6445874"/>
              <a:gd name="connsiteX919" fmla="*/ 1605989 w 8970309"/>
              <a:gd name="connsiteY919" fmla="*/ 3107564 h 6445874"/>
              <a:gd name="connsiteX920" fmla="*/ 1605858 w 8970309"/>
              <a:gd name="connsiteY920" fmla="*/ 3093857 h 6445874"/>
              <a:gd name="connsiteX921" fmla="*/ 1624815 w 8970309"/>
              <a:gd name="connsiteY921" fmla="*/ 3044275 h 6445874"/>
              <a:gd name="connsiteX922" fmla="*/ 1661339 w 8970309"/>
              <a:gd name="connsiteY922" fmla="*/ 3023033 h 6445874"/>
              <a:gd name="connsiteX923" fmla="*/ 1666178 w 8970309"/>
              <a:gd name="connsiteY923" fmla="*/ 3020584 h 6445874"/>
              <a:gd name="connsiteX924" fmla="*/ 1662514 w 8970309"/>
              <a:gd name="connsiteY924" fmla="*/ 3009284 h 6445874"/>
              <a:gd name="connsiteX925" fmla="*/ 1651098 w 8970309"/>
              <a:gd name="connsiteY925" fmla="*/ 2974561 h 6445874"/>
              <a:gd name="connsiteX926" fmla="*/ 1661259 w 8970309"/>
              <a:gd name="connsiteY926" fmla="*/ 2965768 h 6445874"/>
              <a:gd name="connsiteX927" fmla="*/ 1684439 w 8970309"/>
              <a:gd name="connsiteY927" fmla="*/ 2972220 h 6445874"/>
              <a:gd name="connsiteX928" fmla="*/ 1804455 w 8970309"/>
              <a:gd name="connsiteY928" fmla="*/ 2885553 h 6445874"/>
              <a:gd name="connsiteX929" fmla="*/ 1839768 w 8970309"/>
              <a:gd name="connsiteY929" fmla="*/ 2854991 h 6445874"/>
              <a:gd name="connsiteX930" fmla="*/ 1901950 w 8970309"/>
              <a:gd name="connsiteY930" fmla="*/ 2844429 h 6445874"/>
              <a:gd name="connsiteX931" fmla="*/ 1913500 w 8970309"/>
              <a:gd name="connsiteY931" fmla="*/ 2817224 h 6445874"/>
              <a:gd name="connsiteX932" fmla="*/ 1920104 w 8970309"/>
              <a:gd name="connsiteY932" fmla="*/ 2815332 h 6445874"/>
              <a:gd name="connsiteX933" fmla="*/ 1923507 w 8970309"/>
              <a:gd name="connsiteY933" fmla="*/ 2806881 h 6445874"/>
              <a:gd name="connsiteX934" fmla="*/ 1962882 w 8970309"/>
              <a:gd name="connsiteY934" fmla="*/ 2766201 h 6445874"/>
              <a:gd name="connsiteX935" fmla="*/ 1952859 w 8970309"/>
              <a:gd name="connsiteY935" fmla="*/ 2723426 h 6445874"/>
              <a:gd name="connsiteX936" fmla="*/ 1937559 w 8970309"/>
              <a:gd name="connsiteY936" fmla="*/ 2718994 h 6445874"/>
              <a:gd name="connsiteX937" fmla="*/ 2014225 w 8970309"/>
              <a:gd name="connsiteY937" fmla="*/ 2700507 h 6445874"/>
              <a:gd name="connsiteX938" fmla="*/ 2003307 w 8970309"/>
              <a:gd name="connsiteY938" fmla="*/ 2671307 h 6445874"/>
              <a:gd name="connsiteX939" fmla="*/ 2025657 w 8970309"/>
              <a:gd name="connsiteY939" fmla="*/ 2655806 h 6445874"/>
              <a:gd name="connsiteX940" fmla="*/ 2040286 w 8970309"/>
              <a:gd name="connsiteY940" fmla="*/ 2635630 h 6445874"/>
              <a:gd name="connsiteX941" fmla="*/ 2057044 w 8970309"/>
              <a:gd name="connsiteY941" fmla="*/ 2600609 h 6445874"/>
              <a:gd name="connsiteX942" fmla="*/ 2072770 w 8970309"/>
              <a:gd name="connsiteY942" fmla="*/ 2574240 h 6445874"/>
              <a:gd name="connsiteX943" fmla="*/ 2109299 w 8970309"/>
              <a:gd name="connsiteY943" fmla="*/ 2537212 h 6445874"/>
              <a:gd name="connsiteX944" fmla="*/ 2112083 w 8970309"/>
              <a:gd name="connsiteY944" fmla="*/ 2536787 h 6445874"/>
              <a:gd name="connsiteX945" fmla="*/ 2114255 w 8970309"/>
              <a:gd name="connsiteY945" fmla="*/ 2503926 h 6445874"/>
              <a:gd name="connsiteX946" fmla="*/ 2141131 w 8970309"/>
              <a:gd name="connsiteY946" fmla="*/ 2454615 h 6445874"/>
              <a:gd name="connsiteX947" fmla="*/ 2156140 w 8970309"/>
              <a:gd name="connsiteY947" fmla="*/ 2371387 h 6445874"/>
              <a:gd name="connsiteX948" fmla="*/ 2509229 w 8970309"/>
              <a:gd name="connsiteY948" fmla="*/ 2136026 h 6445874"/>
              <a:gd name="connsiteX949" fmla="*/ 2569691 w 8970309"/>
              <a:gd name="connsiteY949" fmla="*/ 2083692 h 6445874"/>
              <a:gd name="connsiteX950" fmla="*/ 2715281 w 8970309"/>
              <a:gd name="connsiteY950" fmla="*/ 2026990 h 6445874"/>
              <a:gd name="connsiteX951" fmla="*/ 2747150 w 8970309"/>
              <a:gd name="connsiteY951" fmla="*/ 2032776 h 6445874"/>
              <a:gd name="connsiteX952" fmla="*/ 2702852 w 8970309"/>
              <a:gd name="connsiteY952" fmla="*/ 2067117 h 6445874"/>
              <a:gd name="connsiteX953" fmla="*/ 2660286 w 8970309"/>
              <a:gd name="connsiteY953" fmla="*/ 2103194 h 6445874"/>
              <a:gd name="connsiteX954" fmla="*/ 2572712 w 8970309"/>
              <a:gd name="connsiteY954" fmla="*/ 2168868 h 6445874"/>
              <a:gd name="connsiteX955" fmla="*/ 2484589 w 8970309"/>
              <a:gd name="connsiteY955" fmla="*/ 2293650 h 6445874"/>
              <a:gd name="connsiteX956" fmla="*/ 2455099 w 8970309"/>
              <a:gd name="connsiteY956" fmla="*/ 2299941 h 6445874"/>
              <a:gd name="connsiteX957" fmla="*/ 2421754 w 8970309"/>
              <a:gd name="connsiteY957" fmla="*/ 2290380 h 6445874"/>
              <a:gd name="connsiteX958" fmla="*/ 2407754 w 8970309"/>
              <a:gd name="connsiteY958" fmla="*/ 2305623 h 6445874"/>
              <a:gd name="connsiteX959" fmla="*/ 2462295 w 8970309"/>
              <a:gd name="connsiteY959" fmla="*/ 2355626 h 6445874"/>
              <a:gd name="connsiteX960" fmla="*/ 2462755 w 8970309"/>
              <a:gd name="connsiteY960" fmla="*/ 2352948 h 6445874"/>
              <a:gd name="connsiteX961" fmla="*/ 2479803 w 8970309"/>
              <a:gd name="connsiteY961" fmla="*/ 2336861 h 6445874"/>
              <a:gd name="connsiteX962" fmla="*/ 2493047 w 8970309"/>
              <a:gd name="connsiteY962" fmla="*/ 2339623 h 6445874"/>
              <a:gd name="connsiteX963" fmla="*/ 2513448 w 8970309"/>
              <a:gd name="connsiteY963" fmla="*/ 2352809 h 6445874"/>
              <a:gd name="connsiteX964" fmla="*/ 2524945 w 8970309"/>
              <a:gd name="connsiteY964" fmla="*/ 2355402 h 6445874"/>
              <a:gd name="connsiteX965" fmla="*/ 2529848 w 8970309"/>
              <a:gd name="connsiteY965" fmla="*/ 2346893 h 6445874"/>
              <a:gd name="connsiteX966" fmla="*/ 2589100 w 8970309"/>
              <a:gd name="connsiteY966" fmla="*/ 2301353 h 6445874"/>
              <a:gd name="connsiteX967" fmla="*/ 2603532 w 8970309"/>
              <a:gd name="connsiteY967" fmla="*/ 2287277 h 6445874"/>
              <a:gd name="connsiteX968" fmla="*/ 2718251 w 8970309"/>
              <a:gd name="connsiteY968" fmla="*/ 2180816 h 6445874"/>
              <a:gd name="connsiteX969" fmla="*/ 2788333 w 8970309"/>
              <a:gd name="connsiteY969" fmla="*/ 2100877 h 6445874"/>
              <a:gd name="connsiteX970" fmla="*/ 2803160 w 8970309"/>
              <a:gd name="connsiteY970" fmla="*/ 2063620 h 6445874"/>
              <a:gd name="connsiteX971" fmla="*/ 2803571 w 8970309"/>
              <a:gd name="connsiteY971" fmla="*/ 2064072 h 6445874"/>
              <a:gd name="connsiteX972" fmla="*/ 2847550 w 8970309"/>
              <a:gd name="connsiteY972" fmla="*/ 2052519 h 6445874"/>
              <a:gd name="connsiteX973" fmla="*/ 2732750 w 8970309"/>
              <a:gd name="connsiteY973" fmla="*/ 2213280 h 6445874"/>
              <a:gd name="connsiteX974" fmla="*/ 2718513 w 8970309"/>
              <a:gd name="connsiteY974" fmla="*/ 2230156 h 6445874"/>
              <a:gd name="connsiteX975" fmla="*/ 2725275 w 8970309"/>
              <a:gd name="connsiteY975" fmla="*/ 2226380 h 6445874"/>
              <a:gd name="connsiteX976" fmla="*/ 2727560 w 8970309"/>
              <a:gd name="connsiteY976" fmla="*/ 2227916 h 6445874"/>
              <a:gd name="connsiteX977" fmla="*/ 2780965 w 8970309"/>
              <a:gd name="connsiteY977" fmla="*/ 2201352 h 6445874"/>
              <a:gd name="connsiteX978" fmla="*/ 2796941 w 8970309"/>
              <a:gd name="connsiteY978" fmla="*/ 2197166 h 6445874"/>
              <a:gd name="connsiteX979" fmla="*/ 2870594 w 8970309"/>
              <a:gd name="connsiteY979" fmla="*/ 2165970 h 6445874"/>
              <a:gd name="connsiteX980" fmla="*/ 2906254 w 8970309"/>
              <a:gd name="connsiteY980" fmla="*/ 2152698 h 6445874"/>
              <a:gd name="connsiteX981" fmla="*/ 2938526 w 8970309"/>
              <a:gd name="connsiteY981" fmla="*/ 2138729 h 6445874"/>
              <a:gd name="connsiteX982" fmla="*/ 2938606 w 8970309"/>
              <a:gd name="connsiteY982" fmla="*/ 2138720 h 6445874"/>
              <a:gd name="connsiteX983" fmla="*/ 2941084 w 8970309"/>
              <a:gd name="connsiteY983" fmla="*/ 2137622 h 6445874"/>
              <a:gd name="connsiteX984" fmla="*/ 2938526 w 8970309"/>
              <a:gd name="connsiteY984" fmla="*/ 2138729 h 6445874"/>
              <a:gd name="connsiteX985" fmla="*/ 2934334 w 8970309"/>
              <a:gd name="connsiteY985" fmla="*/ 2139166 h 6445874"/>
              <a:gd name="connsiteX986" fmla="*/ 2939975 w 8970309"/>
              <a:gd name="connsiteY986" fmla="*/ 2135219 h 6445874"/>
              <a:gd name="connsiteX987" fmla="*/ 2942452 w 8970309"/>
              <a:gd name="connsiteY987" fmla="*/ 2134121 h 6445874"/>
              <a:gd name="connsiteX988" fmla="*/ 2940659 w 8970309"/>
              <a:gd name="connsiteY988" fmla="*/ 2133468 h 6445874"/>
              <a:gd name="connsiteX989" fmla="*/ 2874017 w 8970309"/>
              <a:gd name="connsiteY989" fmla="*/ 2157215 h 6445874"/>
              <a:gd name="connsiteX990" fmla="*/ 2874275 w 8970309"/>
              <a:gd name="connsiteY990" fmla="*/ 2151310 h 6445874"/>
              <a:gd name="connsiteX991" fmla="*/ 2892729 w 8970309"/>
              <a:gd name="connsiteY991" fmla="*/ 2146026 h 6445874"/>
              <a:gd name="connsiteX992" fmla="*/ 2921096 w 8970309"/>
              <a:gd name="connsiteY992" fmla="*/ 2136349 h 6445874"/>
              <a:gd name="connsiteX993" fmla="*/ 3017898 w 8970309"/>
              <a:gd name="connsiteY993" fmla="*/ 2103577 h 6445874"/>
              <a:gd name="connsiteX994" fmla="*/ 3028234 w 8970309"/>
              <a:gd name="connsiteY994" fmla="*/ 2103338 h 6445874"/>
              <a:gd name="connsiteX995" fmla="*/ 3068729 w 8970309"/>
              <a:gd name="connsiteY995" fmla="*/ 2094075 h 6445874"/>
              <a:gd name="connsiteX996" fmla="*/ 3074370 w 8970309"/>
              <a:gd name="connsiteY996" fmla="*/ 2090127 h 6445874"/>
              <a:gd name="connsiteX997" fmla="*/ 3093933 w 8970309"/>
              <a:gd name="connsiteY997" fmla="*/ 2087245 h 6445874"/>
              <a:gd name="connsiteX998" fmla="*/ 3090346 w 8970309"/>
              <a:gd name="connsiteY998" fmla="*/ 2085941 h 6445874"/>
              <a:gd name="connsiteX999" fmla="*/ 3135538 w 8970309"/>
              <a:gd name="connsiteY999" fmla="*/ 2080386 h 6445874"/>
              <a:gd name="connsiteX1000" fmla="*/ 3101108 w 8970309"/>
              <a:gd name="connsiteY1000" fmla="*/ 2089856 h 6445874"/>
              <a:gd name="connsiteX1001" fmla="*/ 3070745 w 8970309"/>
              <a:gd name="connsiteY1001" fmla="*/ 2100057 h 6445874"/>
              <a:gd name="connsiteX1002" fmla="*/ 3041345 w 8970309"/>
              <a:gd name="connsiteY1002" fmla="*/ 2108517 h 6445874"/>
              <a:gd name="connsiteX1003" fmla="*/ 3036518 w 8970309"/>
              <a:gd name="connsiteY1003" fmla="*/ 2108351 h 6445874"/>
              <a:gd name="connsiteX1004" fmla="*/ 3035833 w 8970309"/>
              <a:gd name="connsiteY1004" fmla="*/ 2110102 h 6445874"/>
              <a:gd name="connsiteX1005" fmla="*/ 3041345 w 8970309"/>
              <a:gd name="connsiteY1005" fmla="*/ 2108517 h 6445874"/>
              <a:gd name="connsiteX1006" fmla="*/ 3042582 w 8970309"/>
              <a:gd name="connsiteY1006" fmla="*/ 2108557 h 6445874"/>
              <a:gd name="connsiteX1007" fmla="*/ 3039419 w 8970309"/>
              <a:gd name="connsiteY1007" fmla="*/ 2111406 h 6445874"/>
              <a:gd name="connsiteX1008" fmla="*/ 3038735 w 8970309"/>
              <a:gd name="connsiteY1008" fmla="*/ 2113158 h 6445874"/>
              <a:gd name="connsiteX1009" fmla="*/ 3112293 w 8970309"/>
              <a:gd name="connsiteY1009" fmla="*/ 2097925 h 6445874"/>
              <a:gd name="connsiteX1010" fmla="*/ 3154747 w 8970309"/>
              <a:gd name="connsiteY1010" fmla="*/ 2099372 h 6445874"/>
              <a:gd name="connsiteX1011" fmla="*/ 3027195 w 8970309"/>
              <a:gd name="connsiteY1011" fmla="*/ 2126957 h 6445874"/>
              <a:gd name="connsiteX1012" fmla="*/ 2999273 w 8970309"/>
              <a:gd name="connsiteY1012" fmla="*/ 2133344 h 6445874"/>
              <a:gd name="connsiteX1013" fmla="*/ 3000601 w 8970309"/>
              <a:gd name="connsiteY1013" fmla="*/ 2140595 h 6445874"/>
              <a:gd name="connsiteX1014" fmla="*/ 3002286 w 8970309"/>
              <a:gd name="connsiteY1014" fmla="*/ 2149790 h 6445874"/>
              <a:gd name="connsiteX1015" fmla="*/ 3005105 w 8970309"/>
              <a:gd name="connsiteY1015" fmla="*/ 2158230 h 6445874"/>
              <a:gd name="connsiteX1016" fmla="*/ 3012694 w 8970309"/>
              <a:gd name="connsiteY1016" fmla="*/ 2158760 h 6445874"/>
              <a:gd name="connsiteX1017" fmla="*/ 3039233 w 8970309"/>
              <a:gd name="connsiteY1017" fmla="*/ 2187887 h 6445874"/>
              <a:gd name="connsiteX1018" fmla="*/ 3061583 w 8970309"/>
              <a:gd name="connsiteY1018" fmla="*/ 2182149 h 6445874"/>
              <a:gd name="connsiteX1019" fmla="*/ 3069337 w 8970309"/>
              <a:gd name="connsiteY1019" fmla="*/ 2180065 h 6445874"/>
              <a:gd name="connsiteX1020" fmla="*/ 3102558 w 8970309"/>
              <a:gd name="connsiteY1020" fmla="*/ 2162831 h 6445874"/>
              <a:gd name="connsiteX1021" fmla="*/ 3201794 w 8970309"/>
              <a:gd name="connsiteY1021" fmla="*/ 2170214 h 6445874"/>
              <a:gd name="connsiteX1022" fmla="*/ 3225583 w 8970309"/>
              <a:gd name="connsiteY1022" fmla="*/ 2139281 h 6445874"/>
              <a:gd name="connsiteX1023" fmla="*/ 3243645 w 8970309"/>
              <a:gd name="connsiteY1023" fmla="*/ 2086538 h 6445874"/>
              <a:gd name="connsiteX1024" fmla="*/ 3285818 w 8970309"/>
              <a:gd name="connsiteY1024" fmla="*/ 2070854 h 6445874"/>
              <a:gd name="connsiteX1025" fmla="*/ 3315551 w 8970309"/>
              <a:gd name="connsiteY1025" fmla="*/ 2077116 h 6445874"/>
              <a:gd name="connsiteX1026" fmla="*/ 3324498 w 8970309"/>
              <a:gd name="connsiteY1026" fmla="*/ 2078671 h 6445874"/>
              <a:gd name="connsiteX1027" fmla="*/ 3378350 w 8970309"/>
              <a:gd name="connsiteY1027" fmla="*/ 2032146 h 6445874"/>
              <a:gd name="connsiteX1028" fmla="*/ 3420635 w 8970309"/>
              <a:gd name="connsiteY1028" fmla="*/ 1979226 h 6445874"/>
              <a:gd name="connsiteX1029" fmla="*/ 3439074 w 8970309"/>
              <a:gd name="connsiteY1029" fmla="*/ 1975854 h 6445874"/>
              <a:gd name="connsiteX1030" fmla="*/ 3466735 w 8970309"/>
              <a:gd name="connsiteY1030" fmla="*/ 1970800 h 6445874"/>
              <a:gd name="connsiteX1031" fmla="*/ 3523043 w 8970309"/>
              <a:gd name="connsiteY1031" fmla="*/ 1895116 h 6445874"/>
              <a:gd name="connsiteX1032" fmla="*/ 3559923 w 8970309"/>
              <a:gd name="connsiteY1032" fmla="*/ 1888375 h 6445874"/>
              <a:gd name="connsiteX1033" fmla="*/ 3588836 w 8970309"/>
              <a:gd name="connsiteY1033" fmla="*/ 1904356 h 6445874"/>
              <a:gd name="connsiteX1034" fmla="*/ 3613003 w 8970309"/>
              <a:gd name="connsiteY1034" fmla="*/ 1922800 h 6445874"/>
              <a:gd name="connsiteX1035" fmla="*/ 3685182 w 8970309"/>
              <a:gd name="connsiteY1035" fmla="*/ 1910141 h 6445874"/>
              <a:gd name="connsiteX1036" fmla="*/ 3681367 w 8970309"/>
              <a:gd name="connsiteY1036" fmla="*/ 1865647 h 6445874"/>
              <a:gd name="connsiteX1037" fmla="*/ 3667022 w 8970309"/>
              <a:gd name="connsiteY1037" fmla="*/ 1820421 h 6445874"/>
              <a:gd name="connsiteX1038" fmla="*/ 3709300 w 8970309"/>
              <a:gd name="connsiteY1038" fmla="*/ 1857350 h 6445874"/>
              <a:gd name="connsiteX1039" fmla="*/ 3775528 w 8970309"/>
              <a:gd name="connsiteY1039" fmla="*/ 1897349 h 6445874"/>
              <a:gd name="connsiteX1040" fmla="*/ 3807557 w 8970309"/>
              <a:gd name="connsiteY1040" fmla="*/ 1840457 h 6445874"/>
              <a:gd name="connsiteX1041" fmla="*/ 3827635 w 8970309"/>
              <a:gd name="connsiteY1041" fmla="*/ 1817647 h 6445874"/>
              <a:gd name="connsiteX1042" fmla="*/ 3833926 w 8970309"/>
              <a:gd name="connsiteY1042" fmla="*/ 1806523 h 6445874"/>
              <a:gd name="connsiteX1043" fmla="*/ 3828666 w 8970309"/>
              <a:gd name="connsiteY1043" fmla="*/ 1767036 h 6445874"/>
              <a:gd name="connsiteX1044" fmla="*/ 3833504 w 8970309"/>
              <a:gd name="connsiteY1044" fmla="*/ 1762849 h 6445874"/>
              <a:gd name="connsiteX1045" fmla="*/ 3847009 w 8970309"/>
              <a:gd name="connsiteY1045" fmla="*/ 1777674 h 6445874"/>
              <a:gd name="connsiteX1046" fmla="*/ 3852498 w 8970309"/>
              <a:gd name="connsiteY1046" fmla="*/ 1785714 h 6445874"/>
              <a:gd name="connsiteX1047" fmla="*/ 3850986 w 8970309"/>
              <a:gd name="connsiteY1047" fmla="*/ 1796102 h 6445874"/>
              <a:gd name="connsiteX1048" fmla="*/ 3855042 w 8970309"/>
              <a:gd name="connsiteY1048" fmla="*/ 1798072 h 6445874"/>
              <a:gd name="connsiteX1049" fmla="*/ 3887747 w 8970309"/>
              <a:gd name="connsiteY1049" fmla="*/ 1782133 h 6445874"/>
              <a:gd name="connsiteX1050" fmla="*/ 3955557 w 8970309"/>
              <a:gd name="connsiteY1050" fmla="*/ 1774392 h 6445874"/>
              <a:gd name="connsiteX1051" fmla="*/ 3966540 w 8970309"/>
              <a:gd name="connsiteY1051" fmla="*/ 1778790 h 6445874"/>
              <a:gd name="connsiteX1052" fmla="*/ 3975542 w 8970309"/>
              <a:gd name="connsiteY1052" fmla="*/ 1750208 h 6445874"/>
              <a:gd name="connsiteX1053" fmla="*/ 4011170 w 8970309"/>
              <a:gd name="connsiteY1053" fmla="*/ 1722432 h 6445874"/>
              <a:gd name="connsiteX1054" fmla="*/ 4056507 w 8970309"/>
              <a:gd name="connsiteY1054" fmla="*/ 1705106 h 6445874"/>
              <a:gd name="connsiteX1055" fmla="*/ 4108936 w 8970309"/>
              <a:gd name="connsiteY1055" fmla="*/ 1693398 h 6445874"/>
              <a:gd name="connsiteX1056" fmla="*/ 4109193 w 8970309"/>
              <a:gd name="connsiteY1056" fmla="*/ 1693479 h 6445874"/>
              <a:gd name="connsiteX1057" fmla="*/ 4100637 w 8970309"/>
              <a:gd name="connsiteY1057" fmla="*/ 1680025 h 6445874"/>
              <a:gd name="connsiteX1058" fmla="*/ 3946243 w 8970309"/>
              <a:gd name="connsiteY1058" fmla="*/ 1638760 h 6445874"/>
              <a:gd name="connsiteX1059" fmla="*/ 3946960 w 8970309"/>
              <a:gd name="connsiteY1059" fmla="*/ 1614933 h 6445874"/>
              <a:gd name="connsiteX1060" fmla="*/ 3949621 w 8970309"/>
              <a:gd name="connsiteY1060" fmla="*/ 1600660 h 6445874"/>
              <a:gd name="connsiteX1061" fmla="*/ 3920193 w 8970309"/>
              <a:gd name="connsiteY1061" fmla="*/ 1614409 h 6445874"/>
              <a:gd name="connsiteX1062" fmla="*/ 3862715 w 8970309"/>
              <a:gd name="connsiteY1062" fmla="*/ 1603842 h 6445874"/>
              <a:gd name="connsiteX1063" fmla="*/ 3957921 w 8970309"/>
              <a:gd name="connsiteY1063" fmla="*/ 1545766 h 6445874"/>
              <a:gd name="connsiteX1064" fmla="*/ 4109168 w 8970309"/>
              <a:gd name="connsiteY1064" fmla="*/ 1491497 h 6445874"/>
              <a:gd name="connsiteX1065" fmla="*/ 4216406 w 8970309"/>
              <a:gd name="connsiteY1065" fmla="*/ 1483171 h 6445874"/>
              <a:gd name="connsiteX1066" fmla="*/ 4374166 w 8970309"/>
              <a:gd name="connsiteY1066" fmla="*/ 1486867 h 6445874"/>
              <a:gd name="connsiteX1067" fmla="*/ 4385471 w 8970309"/>
              <a:gd name="connsiteY1067" fmla="*/ 1484499 h 6445874"/>
              <a:gd name="connsiteX1068" fmla="*/ 4392333 w 8970309"/>
              <a:gd name="connsiteY1068" fmla="*/ 1486279 h 6445874"/>
              <a:gd name="connsiteX1069" fmla="*/ 4412311 w 8970309"/>
              <a:gd name="connsiteY1069" fmla="*/ 1479961 h 6445874"/>
              <a:gd name="connsiteX1070" fmla="*/ 4413062 w 8970309"/>
              <a:gd name="connsiteY1070" fmla="*/ 1471911 h 6445874"/>
              <a:gd name="connsiteX1071" fmla="*/ 4418352 w 8970309"/>
              <a:gd name="connsiteY1071" fmla="*/ 1453028 h 6445874"/>
              <a:gd name="connsiteX1072" fmla="*/ 4559259 w 8970309"/>
              <a:gd name="connsiteY1072" fmla="*/ 1339912 h 6445874"/>
              <a:gd name="connsiteX1073" fmla="*/ 4645679 w 8970309"/>
              <a:gd name="connsiteY1073" fmla="*/ 1326513 h 6445874"/>
              <a:gd name="connsiteX1074" fmla="*/ 4729904 w 8970309"/>
              <a:gd name="connsiteY1074" fmla="*/ 1270828 h 6445874"/>
              <a:gd name="connsiteX1075" fmla="*/ 4709255 w 8970309"/>
              <a:gd name="connsiteY1075" fmla="*/ 1297539 h 6445874"/>
              <a:gd name="connsiteX1076" fmla="*/ 4713754 w 8970309"/>
              <a:gd name="connsiteY1076" fmla="*/ 1302480 h 6445874"/>
              <a:gd name="connsiteX1077" fmla="*/ 4738908 w 8970309"/>
              <a:gd name="connsiteY1077" fmla="*/ 1280708 h 6445874"/>
              <a:gd name="connsiteX1078" fmla="*/ 4789548 w 8970309"/>
              <a:gd name="connsiteY1078" fmla="*/ 1228043 h 6445874"/>
              <a:gd name="connsiteX1079" fmla="*/ 4825160 w 8970309"/>
              <a:gd name="connsiteY1079" fmla="*/ 1222367 h 6445874"/>
              <a:gd name="connsiteX1080" fmla="*/ 4836421 w 8970309"/>
              <a:gd name="connsiteY1080" fmla="*/ 1214639 h 6445874"/>
              <a:gd name="connsiteX1081" fmla="*/ 4837067 w 8970309"/>
              <a:gd name="connsiteY1081" fmla="*/ 1208762 h 6445874"/>
              <a:gd name="connsiteX1082" fmla="*/ 4844991 w 8970309"/>
              <a:gd name="connsiteY1082" fmla="*/ 1200002 h 6445874"/>
              <a:gd name="connsiteX1083" fmla="*/ 4851094 w 8970309"/>
              <a:gd name="connsiteY1083" fmla="*/ 1199402 h 6445874"/>
              <a:gd name="connsiteX1084" fmla="*/ 4854425 w 8970309"/>
              <a:gd name="connsiteY1084" fmla="*/ 1202282 h 6445874"/>
              <a:gd name="connsiteX1085" fmla="*/ 4855493 w 8970309"/>
              <a:gd name="connsiteY1085" fmla="*/ 1201550 h 6445874"/>
              <a:gd name="connsiteX1086" fmla="*/ 4908651 w 8970309"/>
              <a:gd name="connsiteY1086" fmla="*/ 1160310 h 6445874"/>
              <a:gd name="connsiteX1087" fmla="*/ 4895144 w 8970309"/>
              <a:gd name="connsiteY1087" fmla="*/ 1145485 h 6445874"/>
              <a:gd name="connsiteX1088" fmla="*/ 4924562 w 8970309"/>
              <a:gd name="connsiteY1088" fmla="*/ 1128398 h 6445874"/>
              <a:gd name="connsiteX1089" fmla="*/ 4938067 w 8970309"/>
              <a:gd name="connsiteY1089" fmla="*/ 1143221 h 6445874"/>
              <a:gd name="connsiteX1090" fmla="*/ 4970029 w 8970309"/>
              <a:gd name="connsiteY1090" fmla="*/ 1089044 h 6445874"/>
              <a:gd name="connsiteX1091" fmla="*/ 4993209 w 8970309"/>
              <a:gd name="connsiteY1091" fmla="*/ 1095495 h 6445874"/>
              <a:gd name="connsiteX1092" fmla="*/ 5165497 w 8970309"/>
              <a:gd name="connsiteY1092" fmla="*/ 938008 h 6445874"/>
              <a:gd name="connsiteX1093" fmla="*/ 5192580 w 8970309"/>
              <a:gd name="connsiteY1093" fmla="*/ 919002 h 6445874"/>
              <a:gd name="connsiteX1094" fmla="*/ 5199309 w 8970309"/>
              <a:gd name="connsiteY1094" fmla="*/ 912375 h 6445874"/>
              <a:gd name="connsiteX1095" fmla="*/ 5242254 w 8970309"/>
              <a:gd name="connsiteY1095" fmla="*/ 879127 h 6445874"/>
              <a:gd name="connsiteX1096" fmla="*/ 5243474 w 8970309"/>
              <a:gd name="connsiteY1096" fmla="*/ 878613 h 6445874"/>
              <a:gd name="connsiteX1097" fmla="*/ 5255376 w 8970309"/>
              <a:gd name="connsiteY1097" fmla="*/ 868587 h 6445874"/>
              <a:gd name="connsiteX1098" fmla="*/ 5264196 w 8970309"/>
              <a:gd name="connsiteY1098" fmla="*/ 869889 h 6445874"/>
              <a:gd name="connsiteX1099" fmla="*/ 5292428 w 8970309"/>
              <a:gd name="connsiteY1099" fmla="*/ 858003 h 6445874"/>
              <a:gd name="connsiteX1100" fmla="*/ 5302792 w 8970309"/>
              <a:gd name="connsiteY1100" fmla="*/ 859319 h 6445874"/>
              <a:gd name="connsiteX1101" fmla="*/ 5303525 w 8970309"/>
              <a:gd name="connsiteY1101" fmla="*/ 862603 h 6445874"/>
              <a:gd name="connsiteX1102" fmla="*/ 5307596 w 8970309"/>
              <a:gd name="connsiteY1102" fmla="*/ 859389 h 6445874"/>
              <a:gd name="connsiteX1103" fmla="*/ 5369493 w 8970309"/>
              <a:gd name="connsiteY1103" fmla="*/ 796333 h 6445874"/>
              <a:gd name="connsiteX1104" fmla="*/ 5397520 w 8970309"/>
              <a:gd name="connsiteY1104" fmla="*/ 797657 h 6445874"/>
              <a:gd name="connsiteX1105" fmla="*/ 5443560 w 8970309"/>
              <a:gd name="connsiteY1105" fmla="*/ 749438 h 6445874"/>
              <a:gd name="connsiteX1106" fmla="*/ 5471974 w 8970309"/>
              <a:gd name="connsiteY1106" fmla="*/ 759731 h 6445874"/>
              <a:gd name="connsiteX1107" fmla="*/ 5516958 w 8970309"/>
              <a:gd name="connsiteY1107" fmla="*/ 720797 h 6445874"/>
              <a:gd name="connsiteX1108" fmla="*/ 5600029 w 8970309"/>
              <a:gd name="connsiteY1108" fmla="*/ 683786 h 6445874"/>
              <a:gd name="connsiteX1109" fmla="*/ 5736638 w 8970309"/>
              <a:gd name="connsiteY1109" fmla="*/ 613168 h 6445874"/>
              <a:gd name="connsiteX1110" fmla="*/ 5745293 w 8970309"/>
              <a:gd name="connsiteY1110" fmla="*/ 612480 h 6445874"/>
              <a:gd name="connsiteX1111" fmla="*/ 5571662 w 8970309"/>
              <a:gd name="connsiteY1111" fmla="*/ 760897 h 6445874"/>
              <a:gd name="connsiteX1112" fmla="*/ 5570384 w 8970309"/>
              <a:gd name="connsiteY1112" fmla="*/ 761444 h 6445874"/>
              <a:gd name="connsiteX1113" fmla="*/ 5568706 w 8970309"/>
              <a:gd name="connsiteY1113" fmla="*/ 783370 h 6445874"/>
              <a:gd name="connsiteX1114" fmla="*/ 5569277 w 8970309"/>
              <a:gd name="connsiteY1114" fmla="*/ 811452 h 6445874"/>
              <a:gd name="connsiteX1115" fmla="*/ 5587730 w 8970309"/>
              <a:gd name="connsiteY1115" fmla="*/ 813982 h 6445874"/>
              <a:gd name="connsiteX1116" fmla="*/ 5604101 w 8970309"/>
              <a:gd name="connsiteY1116" fmla="*/ 790417 h 6445874"/>
              <a:gd name="connsiteX1117" fmla="*/ 5628343 w 8970309"/>
              <a:gd name="connsiteY1117" fmla="*/ 783282 h 6445874"/>
              <a:gd name="connsiteX1118" fmla="*/ 5639466 w 8970309"/>
              <a:gd name="connsiteY1118" fmla="*/ 785145 h 6445874"/>
              <a:gd name="connsiteX1119" fmla="*/ 5666988 w 8970309"/>
              <a:gd name="connsiteY1119" fmla="*/ 775761 h 6445874"/>
              <a:gd name="connsiteX1120" fmla="*/ 5703037 w 8970309"/>
              <a:gd name="connsiteY1120" fmla="*/ 738698 h 6445874"/>
              <a:gd name="connsiteX1121" fmla="*/ 5742109 w 8970309"/>
              <a:gd name="connsiteY1121" fmla="*/ 697665 h 6445874"/>
              <a:gd name="connsiteX1122" fmla="*/ 5765354 w 8970309"/>
              <a:gd name="connsiteY1122" fmla="*/ 695960 h 6445874"/>
              <a:gd name="connsiteX1123" fmla="*/ 5885424 w 8970309"/>
              <a:gd name="connsiteY1123" fmla="*/ 604123 h 6445874"/>
              <a:gd name="connsiteX1124" fmla="*/ 5928546 w 8970309"/>
              <a:gd name="connsiteY1124" fmla="*/ 566007 h 6445874"/>
              <a:gd name="connsiteX1125" fmla="*/ 5954557 w 8970309"/>
              <a:gd name="connsiteY1125" fmla="*/ 558608 h 6445874"/>
              <a:gd name="connsiteX1126" fmla="*/ 6000731 w 8970309"/>
              <a:gd name="connsiteY1126" fmla="*/ 528840 h 6445874"/>
              <a:gd name="connsiteX1127" fmla="*/ 6023719 w 8970309"/>
              <a:gd name="connsiteY1127" fmla="*/ 525413 h 6445874"/>
              <a:gd name="connsiteX1128" fmla="*/ 6050500 w 8970309"/>
              <a:gd name="connsiteY1128" fmla="*/ 523181 h 6445874"/>
              <a:gd name="connsiteX1129" fmla="*/ 6076482 w 8970309"/>
              <a:gd name="connsiteY1129" fmla="*/ 503463 h 6445874"/>
              <a:gd name="connsiteX1130" fmla="*/ 6079247 w 8970309"/>
              <a:gd name="connsiteY1130" fmla="*/ 497770 h 6445874"/>
              <a:gd name="connsiteX1131" fmla="*/ 6076366 w 8970309"/>
              <a:gd name="connsiteY1131" fmla="*/ 454189 h 6445874"/>
              <a:gd name="connsiteX1132" fmla="*/ 6097556 w 8970309"/>
              <a:gd name="connsiteY1132" fmla="*/ 438706 h 6445874"/>
              <a:gd name="connsiteX1133" fmla="*/ 6108966 w 8970309"/>
              <a:gd name="connsiteY1133" fmla="*/ 454611 h 6445874"/>
              <a:gd name="connsiteX1134" fmla="*/ 6109793 w 8970309"/>
              <a:gd name="connsiteY1134" fmla="*/ 484415 h 6445874"/>
              <a:gd name="connsiteX1135" fmla="*/ 6133921 w 8970309"/>
              <a:gd name="connsiteY1135" fmla="*/ 428005 h 6445874"/>
              <a:gd name="connsiteX1136" fmla="*/ 6170454 w 8970309"/>
              <a:gd name="connsiteY1136" fmla="*/ 382069 h 6445874"/>
              <a:gd name="connsiteX1137" fmla="*/ 6179927 w 8970309"/>
              <a:gd name="connsiteY1137" fmla="*/ 380437 h 6445874"/>
              <a:gd name="connsiteX1138" fmla="*/ 6184116 w 8970309"/>
              <a:gd name="connsiteY1138" fmla="*/ 388834 h 6445874"/>
              <a:gd name="connsiteX1139" fmla="*/ 6175845 w 8970309"/>
              <a:gd name="connsiteY1139" fmla="*/ 418234 h 6445874"/>
              <a:gd name="connsiteX1140" fmla="*/ 6164809 w 8970309"/>
              <a:gd name="connsiteY1140" fmla="*/ 453327 h 6445874"/>
              <a:gd name="connsiteX1141" fmla="*/ 6218371 w 8970309"/>
              <a:gd name="connsiteY1141" fmla="*/ 448864 h 6445874"/>
              <a:gd name="connsiteX1142" fmla="*/ 6185857 w 8970309"/>
              <a:gd name="connsiteY1142" fmla="*/ 485398 h 6445874"/>
              <a:gd name="connsiteX1143" fmla="*/ 6172084 w 8970309"/>
              <a:gd name="connsiteY1143" fmla="*/ 538504 h 6445874"/>
              <a:gd name="connsiteX1144" fmla="*/ 6183464 w 8970309"/>
              <a:gd name="connsiteY1144" fmla="*/ 542089 h 6445874"/>
              <a:gd name="connsiteX1145" fmla="*/ 6201602 w 8970309"/>
              <a:gd name="connsiteY1145" fmla="*/ 518260 h 6445874"/>
              <a:gd name="connsiteX1146" fmla="*/ 6250116 w 8970309"/>
              <a:gd name="connsiteY1146" fmla="*/ 516309 h 6445874"/>
              <a:gd name="connsiteX1147" fmla="*/ 6253652 w 8970309"/>
              <a:gd name="connsiteY1147" fmla="*/ 515782 h 6445874"/>
              <a:gd name="connsiteX1148" fmla="*/ 6316454 w 8970309"/>
              <a:gd name="connsiteY1148" fmla="*/ 464170 h 6445874"/>
              <a:gd name="connsiteX1149" fmla="*/ 6395299 w 8970309"/>
              <a:gd name="connsiteY1149" fmla="*/ 430383 h 6445874"/>
              <a:gd name="connsiteX1150" fmla="*/ 6418655 w 8970309"/>
              <a:gd name="connsiteY1150" fmla="*/ 410216 h 6445874"/>
              <a:gd name="connsiteX1151" fmla="*/ 6419589 w 8970309"/>
              <a:gd name="connsiteY1151" fmla="*/ 406589 h 6445874"/>
              <a:gd name="connsiteX1152" fmla="*/ 6464272 w 8970309"/>
              <a:gd name="connsiteY1152" fmla="*/ 365686 h 6445874"/>
              <a:gd name="connsiteX1153" fmla="*/ 6489254 w 8970309"/>
              <a:gd name="connsiteY1153" fmla="*/ 359669 h 6445874"/>
              <a:gd name="connsiteX1154" fmla="*/ 6535243 w 8970309"/>
              <a:gd name="connsiteY1154" fmla="*/ 329266 h 6445874"/>
              <a:gd name="connsiteX1155" fmla="*/ 6542656 w 8970309"/>
              <a:gd name="connsiteY1155" fmla="*/ 331204 h 6445874"/>
              <a:gd name="connsiteX1156" fmla="*/ 6560225 w 8970309"/>
              <a:gd name="connsiteY1156" fmla="*/ 323249 h 6445874"/>
              <a:gd name="connsiteX1157" fmla="*/ 6589953 w 8970309"/>
              <a:gd name="connsiteY1157" fmla="*/ 311303 h 6445874"/>
              <a:gd name="connsiteX1158" fmla="*/ 6631785 w 8970309"/>
              <a:gd name="connsiteY1158" fmla="*/ 308496 h 6445874"/>
              <a:gd name="connsiteX1159" fmla="*/ 6685881 w 8970309"/>
              <a:gd name="connsiteY1159" fmla="*/ 275433 h 6445874"/>
              <a:gd name="connsiteX1160" fmla="*/ 6704143 w 8970309"/>
              <a:gd name="connsiteY1160" fmla="*/ 262879 h 6445874"/>
              <a:gd name="connsiteX1161" fmla="*/ 6784605 w 8970309"/>
              <a:gd name="connsiteY1161" fmla="*/ 214598 h 6445874"/>
              <a:gd name="connsiteX1162" fmla="*/ 6866374 w 8970309"/>
              <a:gd name="connsiteY1162" fmla="*/ 176820 h 6445874"/>
              <a:gd name="connsiteX1163" fmla="*/ 6876532 w 8970309"/>
              <a:gd name="connsiteY1163" fmla="*/ 166926 h 6445874"/>
              <a:gd name="connsiteX1164" fmla="*/ 6900154 w 8970309"/>
              <a:gd name="connsiteY1164" fmla="*/ 163543 h 6445874"/>
              <a:gd name="connsiteX1165" fmla="*/ 6916951 w 8970309"/>
              <a:gd name="connsiteY1165" fmla="*/ 179886 h 6445874"/>
              <a:gd name="connsiteX1166" fmla="*/ 6914978 w 8970309"/>
              <a:gd name="connsiteY1166" fmla="*/ 167419 h 6445874"/>
              <a:gd name="connsiteX1167" fmla="*/ 6919828 w 8970309"/>
              <a:gd name="connsiteY1167" fmla="*/ 135223 h 6445874"/>
              <a:gd name="connsiteX1168" fmla="*/ 6949398 w 8970309"/>
              <a:gd name="connsiteY1168" fmla="*/ 162675 h 6445874"/>
              <a:gd name="connsiteX1169" fmla="*/ 6936470 w 8970309"/>
              <a:gd name="connsiteY1169" fmla="*/ 190965 h 6445874"/>
              <a:gd name="connsiteX1170" fmla="*/ 6927618 w 8970309"/>
              <a:gd name="connsiteY1170" fmla="*/ 211359 h 6445874"/>
              <a:gd name="connsiteX1171" fmla="*/ 6949855 w 8970309"/>
              <a:gd name="connsiteY1171" fmla="*/ 217174 h 6445874"/>
              <a:gd name="connsiteX1172" fmla="*/ 6966731 w 8970309"/>
              <a:gd name="connsiteY1172" fmla="*/ 213818 h 6445874"/>
              <a:gd name="connsiteX1173" fmla="*/ 6964627 w 8970309"/>
              <a:gd name="connsiteY1173" fmla="*/ 234183 h 6445874"/>
              <a:gd name="connsiteX1174" fmla="*/ 6945304 w 8970309"/>
              <a:gd name="connsiteY1174" fmla="*/ 343267 h 6445874"/>
              <a:gd name="connsiteX1175" fmla="*/ 7025230 w 8970309"/>
              <a:gd name="connsiteY1175" fmla="*/ 260189 h 6445874"/>
              <a:gd name="connsiteX1176" fmla="*/ 7058958 w 8970309"/>
              <a:gd name="connsiteY1176" fmla="*/ 260044 h 6445874"/>
              <a:gd name="connsiteX1177" fmla="*/ 7062186 w 8970309"/>
              <a:gd name="connsiteY1177" fmla="*/ 296146 h 6445874"/>
              <a:gd name="connsiteX1178" fmla="*/ 7040300 w 8970309"/>
              <a:gd name="connsiteY1178" fmla="*/ 371097 h 6445874"/>
              <a:gd name="connsiteX1179" fmla="*/ 7030219 w 8970309"/>
              <a:gd name="connsiteY1179" fmla="*/ 412065 h 6445874"/>
              <a:gd name="connsiteX1180" fmla="*/ 7031807 w 8970309"/>
              <a:gd name="connsiteY1180" fmla="*/ 410279 h 6445874"/>
              <a:gd name="connsiteX1181" fmla="*/ 7094216 w 8970309"/>
              <a:gd name="connsiteY1181" fmla="*/ 338705 h 6445874"/>
              <a:gd name="connsiteX1182" fmla="*/ 7098412 w 8970309"/>
              <a:gd name="connsiteY1182" fmla="*/ 332820 h 6445874"/>
              <a:gd name="connsiteX1183" fmla="*/ 7120417 w 8970309"/>
              <a:gd name="connsiteY1183" fmla="*/ 279020 h 6445874"/>
              <a:gd name="connsiteX1184" fmla="*/ 7151128 w 8970309"/>
              <a:gd name="connsiteY1184" fmla="*/ 250908 h 6445874"/>
              <a:gd name="connsiteX1185" fmla="*/ 7168298 w 8970309"/>
              <a:gd name="connsiteY1185" fmla="*/ 246772 h 6445874"/>
              <a:gd name="connsiteX1186" fmla="*/ 7199906 w 8970309"/>
              <a:gd name="connsiteY1186" fmla="*/ 225876 h 6445874"/>
              <a:gd name="connsiteX1187" fmla="*/ 7205001 w 8970309"/>
              <a:gd name="connsiteY1187" fmla="*/ 227208 h 6445874"/>
              <a:gd name="connsiteX1188" fmla="*/ 7217076 w 8970309"/>
              <a:gd name="connsiteY1188" fmla="*/ 221740 h 6445874"/>
              <a:gd name="connsiteX1189" fmla="*/ 7237508 w 8970309"/>
              <a:gd name="connsiteY1189" fmla="*/ 213530 h 6445874"/>
              <a:gd name="connsiteX1190" fmla="*/ 7266259 w 8970309"/>
              <a:gd name="connsiteY1190" fmla="*/ 211601 h 6445874"/>
              <a:gd name="connsiteX1191" fmla="*/ 7303439 w 8970309"/>
              <a:gd name="connsiteY1191" fmla="*/ 188876 h 6445874"/>
              <a:gd name="connsiteX1192" fmla="*/ 7315990 w 8970309"/>
              <a:gd name="connsiteY1192" fmla="*/ 180248 h 6445874"/>
              <a:gd name="connsiteX1193" fmla="*/ 7371292 w 8970309"/>
              <a:gd name="connsiteY1193" fmla="*/ 147065 h 6445874"/>
              <a:gd name="connsiteX1194" fmla="*/ 7427491 w 8970309"/>
              <a:gd name="connsiteY1194" fmla="*/ 121100 h 6445874"/>
              <a:gd name="connsiteX1195" fmla="*/ 7434474 w 8970309"/>
              <a:gd name="connsiteY1195" fmla="*/ 114300 h 6445874"/>
              <a:gd name="connsiteX1196" fmla="*/ 7450709 w 8970309"/>
              <a:gd name="connsiteY1196" fmla="*/ 111975 h 6445874"/>
              <a:gd name="connsiteX1197" fmla="*/ 7462254 w 8970309"/>
              <a:gd name="connsiteY1197" fmla="*/ 123207 h 6445874"/>
              <a:gd name="connsiteX1198" fmla="*/ 7460897 w 8970309"/>
              <a:gd name="connsiteY1198" fmla="*/ 114639 h 6445874"/>
              <a:gd name="connsiteX1199" fmla="*/ 7464231 w 8970309"/>
              <a:gd name="connsiteY1199" fmla="*/ 92510 h 6445874"/>
              <a:gd name="connsiteX1200" fmla="*/ 7484554 w 8970309"/>
              <a:gd name="connsiteY1200" fmla="*/ 111378 h 6445874"/>
              <a:gd name="connsiteX1201" fmla="*/ 7475669 w 8970309"/>
              <a:gd name="connsiteY1201" fmla="*/ 130822 h 6445874"/>
              <a:gd name="connsiteX1202" fmla="*/ 7469585 w 8970309"/>
              <a:gd name="connsiteY1202" fmla="*/ 144839 h 6445874"/>
              <a:gd name="connsiteX1203" fmla="*/ 7484868 w 8970309"/>
              <a:gd name="connsiteY1203" fmla="*/ 148835 h 6445874"/>
              <a:gd name="connsiteX1204" fmla="*/ 7496468 w 8970309"/>
              <a:gd name="connsiteY1204" fmla="*/ 146529 h 6445874"/>
              <a:gd name="connsiteX1205" fmla="*/ 7495021 w 8970309"/>
              <a:gd name="connsiteY1205" fmla="*/ 160525 h 6445874"/>
              <a:gd name="connsiteX1206" fmla="*/ 7481740 w 8970309"/>
              <a:gd name="connsiteY1206" fmla="*/ 235499 h 6445874"/>
              <a:gd name="connsiteX1207" fmla="*/ 7536673 w 8970309"/>
              <a:gd name="connsiteY1207" fmla="*/ 178400 h 6445874"/>
              <a:gd name="connsiteX1208" fmla="*/ 7559854 w 8970309"/>
              <a:gd name="connsiteY1208" fmla="*/ 178300 h 6445874"/>
              <a:gd name="connsiteX1209" fmla="*/ 7562073 w 8970309"/>
              <a:gd name="connsiteY1209" fmla="*/ 203112 h 6445874"/>
              <a:gd name="connsiteX1210" fmla="*/ 7547032 w 8970309"/>
              <a:gd name="connsiteY1210" fmla="*/ 254627 h 6445874"/>
              <a:gd name="connsiteX1211" fmla="*/ 7519842 w 8970309"/>
              <a:gd name="connsiteY1211" fmla="*/ 329659 h 6445874"/>
              <a:gd name="connsiteX1212" fmla="*/ 7516527 w 8970309"/>
              <a:gd name="connsiteY1212" fmla="*/ 347275 h 6445874"/>
              <a:gd name="connsiteX1213" fmla="*/ 7518693 w 8970309"/>
              <a:gd name="connsiteY1213" fmla="*/ 380162 h 6445874"/>
              <a:gd name="connsiteX1214" fmla="*/ 7553986 w 8970309"/>
              <a:gd name="connsiteY1214" fmla="*/ 346739 h 6445874"/>
              <a:gd name="connsiteX1215" fmla="*/ 7587210 w 8970309"/>
              <a:gd name="connsiteY1215" fmla="*/ 315369 h 6445874"/>
              <a:gd name="connsiteX1216" fmla="*/ 7595768 w 8970309"/>
              <a:gd name="connsiteY1216" fmla="*/ 302711 h 6445874"/>
              <a:gd name="connsiteX1217" fmla="*/ 7616819 w 8970309"/>
              <a:gd name="connsiteY1217" fmla="*/ 254835 h 6445874"/>
              <a:gd name="connsiteX1218" fmla="*/ 7612121 w 8970309"/>
              <a:gd name="connsiteY1218" fmla="*/ 260853 h 6445874"/>
              <a:gd name="connsiteX1219" fmla="*/ 7602001 w 8970309"/>
              <a:gd name="connsiteY1219" fmla="*/ 267617 h 6445874"/>
              <a:gd name="connsiteX1220" fmla="*/ 7605976 w 8970309"/>
              <a:gd name="connsiteY1220" fmla="*/ 256330 h 6445874"/>
              <a:gd name="connsiteX1221" fmla="*/ 7599832 w 8970309"/>
              <a:gd name="connsiteY1221" fmla="*/ 251806 h 6445874"/>
              <a:gd name="connsiteX1222" fmla="*/ 7614650 w 8970309"/>
              <a:gd name="connsiteY1222" fmla="*/ 239023 h 6445874"/>
              <a:gd name="connsiteX1223" fmla="*/ 7619348 w 8970309"/>
              <a:gd name="connsiteY1223" fmla="*/ 233005 h 6445874"/>
              <a:gd name="connsiteX1224" fmla="*/ 7629468 w 8970309"/>
              <a:gd name="connsiteY1224" fmla="*/ 226240 h 6445874"/>
              <a:gd name="connsiteX1225" fmla="*/ 7626215 w 8970309"/>
              <a:gd name="connsiteY1225" fmla="*/ 242800 h 6445874"/>
              <a:gd name="connsiteX1226" fmla="*/ 7643925 w 8970309"/>
              <a:gd name="connsiteY1226" fmla="*/ 251099 h 6445874"/>
              <a:gd name="connsiteX1227" fmla="*/ 7639274 w 8970309"/>
              <a:gd name="connsiteY1227" fmla="*/ 260592 h 6445874"/>
              <a:gd name="connsiteX1228" fmla="*/ 7641167 w 8970309"/>
              <a:gd name="connsiteY1228" fmla="*/ 257603 h 6445874"/>
              <a:gd name="connsiteX1229" fmla="*/ 7652090 w 8970309"/>
              <a:gd name="connsiteY1229" fmla="*/ 252275 h 6445874"/>
              <a:gd name="connsiteX1230" fmla="*/ 7676458 w 8970309"/>
              <a:gd name="connsiteY1230" fmla="*/ 233029 h 6445874"/>
              <a:gd name="connsiteX1231" fmla="*/ 7690087 w 8970309"/>
              <a:gd name="connsiteY1231" fmla="*/ 226877 h 6445874"/>
              <a:gd name="connsiteX1232" fmla="*/ 7701230 w 8970309"/>
              <a:gd name="connsiteY1232" fmla="*/ 212408 h 6445874"/>
              <a:gd name="connsiteX1233" fmla="*/ 7716472 w 8970309"/>
              <a:gd name="connsiteY1233" fmla="*/ 200759 h 6445874"/>
              <a:gd name="connsiteX1234" fmla="*/ 7717776 w 8970309"/>
              <a:gd name="connsiteY1234" fmla="*/ 199674 h 6445874"/>
              <a:gd name="connsiteX1235" fmla="*/ 7767693 w 8970309"/>
              <a:gd name="connsiteY1235" fmla="*/ 170584 h 6445874"/>
              <a:gd name="connsiteX1236" fmla="*/ 7782779 w 8970309"/>
              <a:gd name="connsiteY1236" fmla="*/ 139334 h 6445874"/>
              <a:gd name="connsiteX1237" fmla="*/ 7792931 w 8970309"/>
              <a:gd name="connsiteY1237" fmla="*/ 121537 h 6445874"/>
              <a:gd name="connsiteX1238" fmla="*/ 7837662 w 8970309"/>
              <a:gd name="connsiteY1238" fmla="*/ 83264 h 6445874"/>
              <a:gd name="connsiteX1239" fmla="*/ 7859237 w 8970309"/>
              <a:gd name="connsiteY1239" fmla="*/ 60113 h 6445874"/>
              <a:gd name="connsiteX1240" fmla="*/ 7884600 w 8970309"/>
              <a:gd name="connsiteY1240" fmla="*/ 44193 h 6445874"/>
              <a:gd name="connsiteX1241" fmla="*/ 7936318 w 8970309"/>
              <a:gd name="connsiteY1241" fmla="*/ 15682 h 6445874"/>
              <a:gd name="connsiteX1242" fmla="*/ 7955746 w 8970309"/>
              <a:gd name="connsiteY1242" fmla="*/ 678 h 644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Lst>
            <a:rect l="l" t="t" r="r" b="b"/>
            <a:pathLst>
              <a:path w="8970309" h="6445874">
                <a:moveTo>
                  <a:pt x="3453091" y="5945589"/>
                </a:moveTo>
                <a:lnTo>
                  <a:pt x="3452940" y="5951019"/>
                </a:lnTo>
                <a:cubicBezTo>
                  <a:pt x="3451526" y="5954451"/>
                  <a:pt x="3451315" y="5953210"/>
                  <a:pt x="3452008" y="5949506"/>
                </a:cubicBezTo>
                <a:close/>
                <a:moveTo>
                  <a:pt x="3217430" y="5821774"/>
                </a:moveTo>
                <a:lnTo>
                  <a:pt x="3217279" y="5827202"/>
                </a:lnTo>
                <a:cubicBezTo>
                  <a:pt x="3215866" y="5830635"/>
                  <a:pt x="3215655" y="5829394"/>
                  <a:pt x="3216347" y="5825690"/>
                </a:cubicBezTo>
                <a:close/>
                <a:moveTo>
                  <a:pt x="4264048" y="5267201"/>
                </a:moveTo>
                <a:lnTo>
                  <a:pt x="4259496" y="5269727"/>
                </a:lnTo>
                <a:cubicBezTo>
                  <a:pt x="4251612" y="5271580"/>
                  <a:pt x="4245246" y="5268805"/>
                  <a:pt x="4237362" y="5270657"/>
                </a:cubicBezTo>
                <a:cubicBezTo>
                  <a:pt x="4233420" y="5271583"/>
                  <a:pt x="4229099" y="5273665"/>
                  <a:pt x="4224020" y="5278062"/>
                </a:cubicBezTo>
                <a:cubicBezTo>
                  <a:pt x="4183301" y="5321677"/>
                  <a:pt x="4137833" y="5361030"/>
                  <a:pt x="4078761" y="5394946"/>
                </a:cubicBezTo>
                <a:lnTo>
                  <a:pt x="4008140" y="5456069"/>
                </a:lnTo>
                <a:cubicBezTo>
                  <a:pt x="3998554" y="5455993"/>
                  <a:pt x="3994053" y="5451052"/>
                  <a:pt x="3989550" y="5446111"/>
                </a:cubicBezTo>
                <a:cubicBezTo>
                  <a:pt x="3974890" y="5449961"/>
                  <a:pt x="3933255" y="5512511"/>
                  <a:pt x="3903265" y="5538467"/>
                </a:cubicBezTo>
                <a:cubicBezTo>
                  <a:pt x="3907530" y="5543148"/>
                  <a:pt x="3916297" y="5552770"/>
                  <a:pt x="3915717" y="5562577"/>
                </a:cubicBezTo>
                <a:cubicBezTo>
                  <a:pt x="3930710" y="5549599"/>
                  <a:pt x="3946189" y="5536202"/>
                  <a:pt x="3960366" y="5532770"/>
                </a:cubicBezTo>
                <a:cubicBezTo>
                  <a:pt x="3954957" y="5545824"/>
                  <a:pt x="3963960" y="5555707"/>
                  <a:pt x="3962570" y="5574120"/>
                </a:cubicBezTo>
                <a:cubicBezTo>
                  <a:pt x="3956914" y="5587853"/>
                  <a:pt x="3936599" y="5605436"/>
                  <a:pt x="3940766" y="5619505"/>
                </a:cubicBezTo>
                <a:cubicBezTo>
                  <a:pt x="3949869" y="5620000"/>
                  <a:pt x="3949869" y="5620000"/>
                  <a:pt x="3964528" y="5616150"/>
                </a:cubicBezTo>
                <a:cubicBezTo>
                  <a:pt x="3970184" y="5602417"/>
                  <a:pt x="3970756" y="5593549"/>
                  <a:pt x="3986234" y="5580152"/>
                </a:cubicBezTo>
                <a:cubicBezTo>
                  <a:pt x="3999839" y="5585588"/>
                  <a:pt x="3990499" y="5584834"/>
                  <a:pt x="4009996" y="5576796"/>
                </a:cubicBezTo>
                <a:cubicBezTo>
                  <a:pt x="4011722" y="5549255"/>
                  <a:pt x="4051869" y="5514507"/>
                  <a:pt x="4077022" y="5492737"/>
                </a:cubicBezTo>
                <a:lnTo>
                  <a:pt x="4090291" y="5507301"/>
                </a:lnTo>
                <a:lnTo>
                  <a:pt x="4095611" y="5502695"/>
                </a:lnTo>
                <a:cubicBezTo>
                  <a:pt x="4104419" y="5462512"/>
                  <a:pt x="4195960" y="5371073"/>
                  <a:pt x="4281157" y="5303317"/>
                </a:cubicBezTo>
                <a:lnTo>
                  <a:pt x="4295668" y="5292440"/>
                </a:lnTo>
                <a:lnTo>
                  <a:pt x="4286639" y="5286294"/>
                </a:lnTo>
                <a:close/>
                <a:moveTo>
                  <a:pt x="4364265" y="5244788"/>
                </a:moveTo>
                <a:lnTo>
                  <a:pt x="4336342" y="5259447"/>
                </a:lnTo>
                <a:cubicBezTo>
                  <a:pt x="4331156" y="5262575"/>
                  <a:pt x="4326305" y="5266228"/>
                  <a:pt x="4322116" y="5270977"/>
                </a:cubicBezTo>
                <a:lnTo>
                  <a:pt x="4320504" y="5273823"/>
                </a:lnTo>
                <a:lnTo>
                  <a:pt x="4330801" y="5266105"/>
                </a:lnTo>
                <a:close/>
                <a:moveTo>
                  <a:pt x="4382300" y="5103514"/>
                </a:moveTo>
                <a:lnTo>
                  <a:pt x="4363197" y="5111801"/>
                </a:lnTo>
                <a:cubicBezTo>
                  <a:pt x="4355384" y="5116369"/>
                  <a:pt x="4348415" y="5122371"/>
                  <a:pt x="4342987" y="5131370"/>
                </a:cubicBezTo>
                <a:lnTo>
                  <a:pt x="4340784" y="5148086"/>
                </a:lnTo>
                <a:close/>
                <a:moveTo>
                  <a:pt x="4800809" y="4684910"/>
                </a:moveTo>
                <a:cubicBezTo>
                  <a:pt x="4774572" y="4691722"/>
                  <a:pt x="4749581" y="4718062"/>
                  <a:pt x="4719472" y="4744122"/>
                </a:cubicBezTo>
                <a:cubicBezTo>
                  <a:pt x="4717982" y="4771924"/>
                  <a:pt x="4669166" y="4787662"/>
                  <a:pt x="4654074" y="4810027"/>
                </a:cubicBezTo>
                <a:cubicBezTo>
                  <a:pt x="4647438" y="4820073"/>
                  <a:pt x="4638380" y="4831140"/>
                  <a:pt x="4627789" y="4843002"/>
                </a:cubicBezTo>
                <a:lnTo>
                  <a:pt x="4618538" y="4852846"/>
                </a:lnTo>
                <a:lnTo>
                  <a:pt x="4649647" y="4861997"/>
                </a:lnTo>
                <a:cubicBezTo>
                  <a:pt x="4661876" y="4866463"/>
                  <a:pt x="4674874" y="4864782"/>
                  <a:pt x="4679178" y="4855908"/>
                </a:cubicBezTo>
                <a:cubicBezTo>
                  <a:pt x="4697925" y="4808111"/>
                  <a:pt x="4769985" y="4794251"/>
                  <a:pt x="4768192" y="4731720"/>
                </a:cubicBezTo>
                <a:cubicBezTo>
                  <a:pt x="4784917" y="4725776"/>
                  <a:pt x="4790659" y="4705372"/>
                  <a:pt x="4800353" y="4688522"/>
                </a:cubicBezTo>
                <a:lnTo>
                  <a:pt x="4803745" y="4684957"/>
                </a:lnTo>
                <a:close/>
                <a:moveTo>
                  <a:pt x="5001080" y="4519480"/>
                </a:moveTo>
                <a:lnTo>
                  <a:pt x="4994443" y="4521773"/>
                </a:lnTo>
                <a:cubicBezTo>
                  <a:pt x="4988473" y="4522580"/>
                  <a:pt x="4981348" y="4522119"/>
                  <a:pt x="4971480" y="4526006"/>
                </a:cubicBezTo>
                <a:cubicBezTo>
                  <a:pt x="4980150" y="4545016"/>
                  <a:pt x="4980150" y="4545016"/>
                  <a:pt x="4968936" y="4563095"/>
                </a:cubicBezTo>
                <a:cubicBezTo>
                  <a:pt x="4940909" y="4561769"/>
                  <a:pt x="4934682" y="4584370"/>
                  <a:pt x="4933528" y="4603043"/>
                </a:cubicBezTo>
                <a:lnTo>
                  <a:pt x="4920021" y="4588220"/>
                </a:lnTo>
                <a:cubicBezTo>
                  <a:pt x="4904618" y="4605971"/>
                  <a:pt x="4889275" y="4623553"/>
                  <a:pt x="4873915" y="4640046"/>
                </a:cubicBezTo>
                <a:lnTo>
                  <a:pt x="4847772" y="4665664"/>
                </a:lnTo>
                <a:lnTo>
                  <a:pt x="4856229" y="4666642"/>
                </a:lnTo>
                <a:cubicBezTo>
                  <a:pt x="4874767" y="4671805"/>
                  <a:pt x="4881753" y="4641410"/>
                  <a:pt x="4899055" y="4630854"/>
                </a:cubicBezTo>
                <a:cubicBezTo>
                  <a:pt x="4933657" y="4609742"/>
                  <a:pt x="4960950" y="4583147"/>
                  <a:pt x="4982367" y="4552398"/>
                </a:cubicBezTo>
                <a:close/>
                <a:moveTo>
                  <a:pt x="6156612" y="3497235"/>
                </a:moveTo>
                <a:cubicBezTo>
                  <a:pt x="6162286" y="3525486"/>
                  <a:pt x="6147444" y="3538270"/>
                  <a:pt x="6125503" y="3547520"/>
                </a:cubicBezTo>
                <a:cubicBezTo>
                  <a:pt x="6114728" y="3550928"/>
                  <a:pt x="6110661" y="3560304"/>
                  <a:pt x="6106594" y="3569680"/>
                </a:cubicBezTo>
                <a:cubicBezTo>
                  <a:pt x="6094787" y="3595372"/>
                  <a:pt x="6080069" y="3599448"/>
                  <a:pt x="6059946" y="3581544"/>
                </a:cubicBezTo>
                <a:cubicBezTo>
                  <a:pt x="6048635" y="3572409"/>
                  <a:pt x="6045353" y="3576914"/>
                  <a:pt x="6044837" y="3588056"/>
                </a:cubicBezTo>
                <a:cubicBezTo>
                  <a:pt x="6042482" y="3602668"/>
                  <a:pt x="6036970" y="3613079"/>
                  <a:pt x="6017651" y="3613988"/>
                </a:cubicBezTo>
                <a:cubicBezTo>
                  <a:pt x="6018827" y="3606683"/>
                  <a:pt x="6021058" y="3600777"/>
                  <a:pt x="6021841" y="3595907"/>
                </a:cubicBezTo>
                <a:cubicBezTo>
                  <a:pt x="6022823" y="3589819"/>
                  <a:pt x="6021997" y="3585023"/>
                  <a:pt x="6019317" y="3581826"/>
                </a:cubicBezTo>
                <a:lnTo>
                  <a:pt x="6013970" y="3580067"/>
                </a:lnTo>
                <a:lnTo>
                  <a:pt x="6003085" y="3589489"/>
                </a:lnTo>
                <a:lnTo>
                  <a:pt x="5992317" y="3583721"/>
                </a:lnTo>
                <a:lnTo>
                  <a:pt x="5990427" y="3592553"/>
                </a:lnTo>
                <a:cubicBezTo>
                  <a:pt x="5991498" y="3617638"/>
                  <a:pt x="5980475" y="3638458"/>
                  <a:pt x="5971949" y="3659645"/>
                </a:cubicBezTo>
                <a:cubicBezTo>
                  <a:pt x="5968275" y="3666585"/>
                  <a:pt x="5964074" y="3672826"/>
                  <a:pt x="5958771" y="3677970"/>
                </a:cubicBezTo>
                <a:lnTo>
                  <a:pt x="5955005" y="3680206"/>
                </a:lnTo>
                <a:lnTo>
                  <a:pt x="5954905" y="3684855"/>
                </a:lnTo>
                <a:cubicBezTo>
                  <a:pt x="5956306" y="3691259"/>
                  <a:pt x="5958210" y="3698333"/>
                  <a:pt x="5957514" y="3707539"/>
                </a:cubicBezTo>
                <a:cubicBezTo>
                  <a:pt x="5951859" y="3721273"/>
                  <a:pt x="5931543" y="3738856"/>
                  <a:pt x="5935711" y="3752925"/>
                </a:cubicBezTo>
                <a:cubicBezTo>
                  <a:pt x="5944813" y="3753420"/>
                  <a:pt x="5944813" y="3753420"/>
                  <a:pt x="5959473" y="3749569"/>
                </a:cubicBezTo>
                <a:cubicBezTo>
                  <a:pt x="5965127" y="3735836"/>
                  <a:pt x="5965701" y="3726969"/>
                  <a:pt x="5981179" y="3713572"/>
                </a:cubicBezTo>
                <a:cubicBezTo>
                  <a:pt x="5994783" y="3719007"/>
                  <a:pt x="5985443" y="3718253"/>
                  <a:pt x="6004940" y="3710216"/>
                </a:cubicBezTo>
                <a:cubicBezTo>
                  <a:pt x="6006666" y="3682675"/>
                  <a:pt x="6046813" y="3647927"/>
                  <a:pt x="6071966" y="3626157"/>
                </a:cubicBezTo>
                <a:lnTo>
                  <a:pt x="6085235" y="3640721"/>
                </a:lnTo>
                <a:lnTo>
                  <a:pt x="6090556" y="3636115"/>
                </a:lnTo>
                <a:cubicBezTo>
                  <a:pt x="6094079" y="3620042"/>
                  <a:pt x="6110840" y="3595767"/>
                  <a:pt x="6135136" y="3568088"/>
                </a:cubicBezTo>
                <a:lnTo>
                  <a:pt x="6187777" y="3516234"/>
                </a:lnTo>
                <a:lnTo>
                  <a:pt x="6183325" y="3516882"/>
                </a:lnTo>
                <a:cubicBezTo>
                  <a:pt x="6173682" y="3516249"/>
                  <a:pt x="6164640" y="3510874"/>
                  <a:pt x="6156612" y="3497235"/>
                </a:cubicBezTo>
                <a:close/>
                <a:moveTo>
                  <a:pt x="6269344" y="3442402"/>
                </a:moveTo>
                <a:lnTo>
                  <a:pt x="6267465" y="3442890"/>
                </a:lnTo>
                <a:cubicBezTo>
                  <a:pt x="6256626" y="3447691"/>
                  <a:pt x="6246609" y="3454326"/>
                  <a:pt x="6237546" y="3462970"/>
                </a:cubicBezTo>
                <a:lnTo>
                  <a:pt x="6227751" y="3477271"/>
                </a:lnTo>
                <a:close/>
                <a:moveTo>
                  <a:pt x="1448495" y="3333881"/>
                </a:moveTo>
                <a:lnTo>
                  <a:pt x="1434277" y="3345094"/>
                </a:lnTo>
                <a:lnTo>
                  <a:pt x="1435930" y="3350579"/>
                </a:lnTo>
                <a:lnTo>
                  <a:pt x="1443945" y="3348440"/>
                </a:lnTo>
                <a:cubicBezTo>
                  <a:pt x="1449473" y="3348183"/>
                  <a:pt x="1455662" y="3349061"/>
                  <a:pt x="1462681" y="3351297"/>
                </a:cubicBezTo>
                <a:cubicBezTo>
                  <a:pt x="1456229" y="3346580"/>
                  <a:pt x="1451908" y="3341871"/>
                  <a:pt x="1449269" y="3337165"/>
                </a:cubicBezTo>
                <a:close/>
                <a:moveTo>
                  <a:pt x="1225942" y="3295747"/>
                </a:moveTo>
                <a:lnTo>
                  <a:pt x="1183647" y="3327804"/>
                </a:lnTo>
                <a:cubicBezTo>
                  <a:pt x="1136210" y="3350921"/>
                  <a:pt x="1113928" y="3404668"/>
                  <a:pt x="1068923" y="3434264"/>
                </a:cubicBezTo>
                <a:cubicBezTo>
                  <a:pt x="1065046" y="3440090"/>
                  <a:pt x="1060807" y="3448994"/>
                  <a:pt x="1054494" y="3448341"/>
                </a:cubicBezTo>
                <a:cubicBezTo>
                  <a:pt x="1006791" y="3446518"/>
                  <a:pt x="1001732" y="3489590"/>
                  <a:pt x="982701" y="3515647"/>
                </a:cubicBezTo>
                <a:cubicBezTo>
                  <a:pt x="960151" y="3544455"/>
                  <a:pt x="929218" y="3563051"/>
                  <a:pt x="898285" y="3581647"/>
                </a:cubicBezTo>
                <a:cubicBezTo>
                  <a:pt x="891612" y="3584071"/>
                  <a:pt x="890888" y="3590225"/>
                  <a:pt x="893321" y="3596704"/>
                </a:cubicBezTo>
                <a:cubicBezTo>
                  <a:pt x="890794" y="3618241"/>
                  <a:pt x="868339" y="3619032"/>
                  <a:pt x="866267" y="3609475"/>
                </a:cubicBezTo>
                <a:cubicBezTo>
                  <a:pt x="860002" y="3594813"/>
                  <a:pt x="853172" y="3591770"/>
                  <a:pt x="846194" y="3593383"/>
                </a:cubicBezTo>
                <a:lnTo>
                  <a:pt x="844968" y="3593970"/>
                </a:lnTo>
                <a:lnTo>
                  <a:pt x="863018" y="3610117"/>
                </a:lnTo>
                <a:cubicBezTo>
                  <a:pt x="869720" y="3615837"/>
                  <a:pt x="877085" y="3621243"/>
                  <a:pt x="885947" y="3625172"/>
                </a:cubicBezTo>
                <a:cubicBezTo>
                  <a:pt x="908449" y="3633624"/>
                  <a:pt x="891581" y="3621398"/>
                  <a:pt x="921722" y="3617142"/>
                </a:cubicBezTo>
                <a:cubicBezTo>
                  <a:pt x="953250" y="3627896"/>
                  <a:pt x="988994" y="3643413"/>
                  <a:pt x="1020754" y="3653252"/>
                </a:cubicBezTo>
                <a:cubicBezTo>
                  <a:pt x="1031721" y="3645904"/>
                  <a:pt x="1031721" y="3645904"/>
                  <a:pt x="1033434" y="3637168"/>
                </a:cubicBezTo>
                <a:cubicBezTo>
                  <a:pt x="1048058" y="3611433"/>
                  <a:pt x="1038762" y="3585783"/>
                  <a:pt x="1019917" y="3558947"/>
                </a:cubicBezTo>
                <a:lnTo>
                  <a:pt x="1025549" y="3555172"/>
                </a:lnTo>
                <a:cubicBezTo>
                  <a:pt x="1038498" y="3562435"/>
                  <a:pt x="1046109" y="3573274"/>
                  <a:pt x="1048385" y="3587686"/>
                </a:cubicBezTo>
                <a:cubicBezTo>
                  <a:pt x="1079580" y="3574377"/>
                  <a:pt x="1083535" y="3596772"/>
                  <a:pt x="1111668" y="3601452"/>
                </a:cubicBezTo>
                <a:cubicBezTo>
                  <a:pt x="1119308" y="3588743"/>
                  <a:pt x="1139863" y="3565865"/>
                  <a:pt x="1133667" y="3546488"/>
                </a:cubicBezTo>
                <a:cubicBezTo>
                  <a:pt x="1127471" y="3527113"/>
                  <a:pt x="1090636" y="3496387"/>
                  <a:pt x="1073407" y="3483644"/>
                </a:cubicBezTo>
                <a:cubicBezTo>
                  <a:pt x="1130853" y="3437569"/>
                  <a:pt x="1130883" y="3414023"/>
                  <a:pt x="1197821" y="3416230"/>
                </a:cubicBezTo>
                <a:cubicBezTo>
                  <a:pt x="1190241" y="3381844"/>
                  <a:pt x="1208585" y="3338438"/>
                  <a:pt x="1230820" y="3323543"/>
                </a:cubicBezTo>
                <a:cubicBezTo>
                  <a:pt x="1223208" y="3312704"/>
                  <a:pt x="1202360" y="3335778"/>
                  <a:pt x="1193397" y="3334193"/>
                </a:cubicBezTo>
                <a:cubicBezTo>
                  <a:pt x="1196066" y="3332405"/>
                  <a:pt x="1202613" y="3325743"/>
                  <a:pt x="1209438" y="3317849"/>
                </a:cubicBezTo>
                <a:close/>
                <a:moveTo>
                  <a:pt x="1247656" y="3258669"/>
                </a:moveTo>
                <a:lnTo>
                  <a:pt x="1247372" y="3259175"/>
                </a:lnTo>
                <a:lnTo>
                  <a:pt x="1247563" y="3259747"/>
                </a:lnTo>
                <a:lnTo>
                  <a:pt x="1247117" y="3264810"/>
                </a:lnTo>
                <a:cubicBezTo>
                  <a:pt x="1248568" y="3266874"/>
                  <a:pt x="1253710" y="3281644"/>
                  <a:pt x="1251106" y="3270488"/>
                </a:cubicBezTo>
                <a:lnTo>
                  <a:pt x="1247563" y="3259747"/>
                </a:lnTo>
                <a:close/>
                <a:moveTo>
                  <a:pt x="7039332" y="2595950"/>
                </a:moveTo>
                <a:lnTo>
                  <a:pt x="7031529" y="2602309"/>
                </a:lnTo>
                <a:cubicBezTo>
                  <a:pt x="7018904" y="2617028"/>
                  <a:pt x="7013036" y="2636760"/>
                  <a:pt x="7005419" y="2643352"/>
                </a:cubicBezTo>
                <a:cubicBezTo>
                  <a:pt x="6994925" y="2661272"/>
                  <a:pt x="6986158" y="2651650"/>
                  <a:pt x="6966425" y="2659426"/>
                </a:cubicBezTo>
                <a:cubicBezTo>
                  <a:pt x="6975094" y="2678437"/>
                  <a:pt x="6975094" y="2678437"/>
                  <a:pt x="6963880" y="2696514"/>
                </a:cubicBezTo>
                <a:cubicBezTo>
                  <a:pt x="6935854" y="2695189"/>
                  <a:pt x="6929625" y="2717789"/>
                  <a:pt x="6928472" y="2736463"/>
                </a:cubicBezTo>
                <a:lnTo>
                  <a:pt x="6914965" y="2721639"/>
                </a:lnTo>
                <a:cubicBezTo>
                  <a:pt x="6884158" y="2757142"/>
                  <a:pt x="6853596" y="2791966"/>
                  <a:pt x="6822640" y="2818760"/>
                </a:cubicBezTo>
                <a:cubicBezTo>
                  <a:pt x="6785608" y="2807551"/>
                  <a:pt x="6754563" y="2842794"/>
                  <a:pt x="6714415" y="2877542"/>
                </a:cubicBezTo>
                <a:cubicBezTo>
                  <a:pt x="6712928" y="2905343"/>
                  <a:pt x="6664110" y="2921082"/>
                  <a:pt x="6649017" y="2943447"/>
                </a:cubicBezTo>
                <a:lnTo>
                  <a:pt x="6629115" y="2968415"/>
                </a:lnTo>
                <a:lnTo>
                  <a:pt x="7076456" y="2648046"/>
                </a:lnTo>
                <a:close/>
                <a:moveTo>
                  <a:pt x="2260836" y="2465575"/>
                </a:moveTo>
                <a:lnTo>
                  <a:pt x="2187721" y="2545175"/>
                </a:lnTo>
                <a:lnTo>
                  <a:pt x="2188519" y="2550793"/>
                </a:lnTo>
                <a:cubicBezTo>
                  <a:pt x="2187490" y="2559447"/>
                  <a:pt x="2184190" y="2566018"/>
                  <a:pt x="2178626" y="2570817"/>
                </a:cubicBezTo>
                <a:lnTo>
                  <a:pt x="2155780" y="2579949"/>
                </a:lnTo>
                <a:lnTo>
                  <a:pt x="2149491" y="2586796"/>
                </a:lnTo>
                <a:lnTo>
                  <a:pt x="2155700" y="2599880"/>
                </a:lnTo>
                <a:cubicBezTo>
                  <a:pt x="2158362" y="2604721"/>
                  <a:pt x="2160821" y="2602178"/>
                  <a:pt x="2164580" y="2600825"/>
                </a:cubicBezTo>
                <a:cubicBezTo>
                  <a:pt x="2189388" y="2582784"/>
                  <a:pt x="2218026" y="2565848"/>
                  <a:pt x="2219546" y="2528856"/>
                </a:cubicBezTo>
                <a:cubicBezTo>
                  <a:pt x="2219345" y="2521474"/>
                  <a:pt x="2225566" y="2517579"/>
                  <a:pt x="2231783" y="2513684"/>
                </a:cubicBezTo>
                <a:cubicBezTo>
                  <a:pt x="2238003" y="2509788"/>
                  <a:pt x="2245520" y="2507082"/>
                  <a:pt x="2250440" y="2501997"/>
                </a:cubicBezTo>
                <a:cubicBezTo>
                  <a:pt x="2261548" y="2491787"/>
                  <a:pt x="2266284" y="2479935"/>
                  <a:pt x="2264574" y="2469370"/>
                </a:cubicBezTo>
                <a:close/>
                <a:moveTo>
                  <a:pt x="2618133" y="2308031"/>
                </a:moveTo>
                <a:lnTo>
                  <a:pt x="2607751" y="2314308"/>
                </a:lnTo>
                <a:cubicBezTo>
                  <a:pt x="2605958" y="2313655"/>
                  <a:pt x="2600318" y="2317602"/>
                  <a:pt x="2595361" y="2319800"/>
                </a:cubicBezTo>
                <a:lnTo>
                  <a:pt x="2593121" y="2322410"/>
                </a:lnTo>
                <a:lnTo>
                  <a:pt x="2618191" y="2310439"/>
                </a:lnTo>
                <a:lnTo>
                  <a:pt x="2618201" y="2308773"/>
                </a:lnTo>
                <a:close/>
                <a:moveTo>
                  <a:pt x="2810606" y="2204137"/>
                </a:moveTo>
                <a:cubicBezTo>
                  <a:pt x="2797531" y="2211378"/>
                  <a:pt x="2789413" y="2216424"/>
                  <a:pt x="2777023" y="2221915"/>
                </a:cubicBezTo>
                <a:cubicBezTo>
                  <a:pt x="2767112" y="2226308"/>
                  <a:pt x="2756516" y="2232453"/>
                  <a:pt x="2737378" y="2239487"/>
                </a:cubicBezTo>
                <a:cubicBezTo>
                  <a:pt x="2737378" y="2239487"/>
                  <a:pt x="2736268" y="2237084"/>
                  <a:pt x="2733790" y="2238183"/>
                </a:cubicBezTo>
                <a:cubicBezTo>
                  <a:pt x="2720032" y="2247174"/>
                  <a:pt x="2723194" y="2244326"/>
                  <a:pt x="2711915" y="2252221"/>
                </a:cubicBezTo>
                <a:cubicBezTo>
                  <a:pt x="2706958" y="2254417"/>
                  <a:pt x="2702006" y="2256613"/>
                  <a:pt x="2694570" y="2259907"/>
                </a:cubicBezTo>
                <a:cubicBezTo>
                  <a:pt x="2682266" y="2270427"/>
                  <a:pt x="2668401" y="2278382"/>
                  <a:pt x="2653691" y="2286529"/>
                </a:cubicBezTo>
                <a:lnTo>
                  <a:pt x="2637715" y="2296190"/>
                </a:lnTo>
                <a:lnTo>
                  <a:pt x="2639592" y="2297288"/>
                </a:lnTo>
                <a:lnTo>
                  <a:pt x="2640719" y="2299682"/>
                </a:lnTo>
                <a:lnTo>
                  <a:pt x="2659687" y="2290624"/>
                </a:lnTo>
                <a:cubicBezTo>
                  <a:pt x="2691122" y="2277916"/>
                  <a:pt x="2720420" y="2267878"/>
                  <a:pt x="2744890" y="2259840"/>
                </a:cubicBezTo>
                <a:lnTo>
                  <a:pt x="2777484" y="2231630"/>
                </a:lnTo>
                <a:lnTo>
                  <a:pt x="2784592" y="2221675"/>
                </a:lnTo>
                <a:lnTo>
                  <a:pt x="2796569" y="2215112"/>
                </a:lnTo>
                <a:lnTo>
                  <a:pt x="2805353" y="2207509"/>
                </a:lnTo>
                <a:lnTo>
                  <a:pt x="2812259" y="2205877"/>
                </a:lnTo>
                <a:close/>
                <a:moveTo>
                  <a:pt x="2976104" y="2142365"/>
                </a:moveTo>
                <a:cubicBezTo>
                  <a:pt x="2950900" y="2149192"/>
                  <a:pt x="2932872" y="2158631"/>
                  <a:pt x="2906558" y="2163056"/>
                </a:cubicBezTo>
                <a:cubicBezTo>
                  <a:pt x="2899549" y="2170506"/>
                  <a:pt x="2885366" y="2175343"/>
                  <a:pt x="2872977" y="2180835"/>
                </a:cubicBezTo>
                <a:cubicBezTo>
                  <a:pt x="2858793" y="2185674"/>
                  <a:pt x="2844611" y="2190512"/>
                  <a:pt x="2834015" y="2196656"/>
                </a:cubicBezTo>
                <a:cubicBezTo>
                  <a:pt x="2843927" y="2192264"/>
                  <a:pt x="2845035" y="2194665"/>
                  <a:pt x="2847514" y="2193568"/>
                </a:cubicBezTo>
                <a:lnTo>
                  <a:pt x="2845497" y="2198725"/>
                </a:lnTo>
                <a:lnTo>
                  <a:pt x="2869882" y="2196080"/>
                </a:lnTo>
                <a:cubicBezTo>
                  <a:pt x="2890171" y="2192591"/>
                  <a:pt x="2913215" y="2183462"/>
                  <a:pt x="2950943" y="2150806"/>
                </a:cubicBezTo>
                <a:lnTo>
                  <a:pt x="2980532" y="2156177"/>
                </a:lnTo>
                <a:lnTo>
                  <a:pt x="2987442" y="2146938"/>
                </a:lnTo>
                <a:lnTo>
                  <a:pt x="2988334" y="2145287"/>
                </a:lnTo>
                <a:lnTo>
                  <a:pt x="2976529" y="2146519"/>
                </a:lnTo>
                <a:cubicBezTo>
                  <a:pt x="2967301" y="2149161"/>
                  <a:pt x="2986440" y="2142126"/>
                  <a:pt x="2976104" y="2142365"/>
                </a:cubicBezTo>
                <a:close/>
                <a:moveTo>
                  <a:pt x="2994159" y="2134515"/>
                </a:moveTo>
                <a:lnTo>
                  <a:pt x="2986700" y="2136221"/>
                </a:lnTo>
                <a:cubicBezTo>
                  <a:pt x="2991525" y="2136977"/>
                  <a:pt x="2991462" y="2138454"/>
                  <a:pt x="2990552" y="2140121"/>
                </a:cubicBezTo>
                <a:lnTo>
                  <a:pt x="2990097" y="2142026"/>
                </a:lnTo>
                <a:close/>
                <a:moveTo>
                  <a:pt x="8057982" y="1943545"/>
                </a:moveTo>
                <a:lnTo>
                  <a:pt x="8044421" y="1950620"/>
                </a:lnTo>
                <a:lnTo>
                  <a:pt x="7985252" y="2011164"/>
                </a:lnTo>
                <a:lnTo>
                  <a:pt x="7961658" y="2031327"/>
                </a:lnTo>
                <a:lnTo>
                  <a:pt x="7968303" y="2030244"/>
                </a:lnTo>
                <a:cubicBezTo>
                  <a:pt x="7974824" y="2029203"/>
                  <a:pt x="7982341" y="2027065"/>
                  <a:pt x="7996184" y="2017080"/>
                </a:cubicBezTo>
                <a:cubicBezTo>
                  <a:pt x="8012120" y="1999523"/>
                  <a:pt x="7995195" y="2000615"/>
                  <a:pt x="8022881" y="1980647"/>
                </a:cubicBezTo>
                <a:cubicBezTo>
                  <a:pt x="8037915" y="1976371"/>
                  <a:pt x="8053749" y="1964193"/>
                  <a:pt x="8071103" y="1949023"/>
                </a:cubicBezTo>
                <a:lnTo>
                  <a:pt x="8074157" y="1946292"/>
                </a:lnTo>
                <a:lnTo>
                  <a:pt x="8072841" y="1947148"/>
                </a:lnTo>
                <a:cubicBezTo>
                  <a:pt x="8069371" y="1947481"/>
                  <a:pt x="8064590" y="1946453"/>
                  <a:pt x="8057982" y="1943545"/>
                </a:cubicBezTo>
                <a:close/>
                <a:moveTo>
                  <a:pt x="8120618" y="1936585"/>
                </a:moveTo>
                <a:lnTo>
                  <a:pt x="8104131" y="1947305"/>
                </a:lnTo>
                <a:cubicBezTo>
                  <a:pt x="8068476" y="1976052"/>
                  <a:pt x="8035616" y="1994701"/>
                  <a:pt x="7993391" y="2027178"/>
                </a:cubicBezTo>
                <a:cubicBezTo>
                  <a:pt x="7997170" y="2033546"/>
                  <a:pt x="8005139" y="2024767"/>
                  <a:pt x="8008920" y="2031135"/>
                </a:cubicBezTo>
                <a:cubicBezTo>
                  <a:pt x="7985015" y="2057471"/>
                  <a:pt x="7970475" y="2069980"/>
                  <a:pt x="7949362" y="2086218"/>
                </a:cubicBezTo>
                <a:cubicBezTo>
                  <a:pt x="7934575" y="2094611"/>
                  <a:pt x="7919002" y="2105843"/>
                  <a:pt x="7897688" y="2120931"/>
                </a:cubicBezTo>
                <a:lnTo>
                  <a:pt x="7893043" y="2124188"/>
                </a:lnTo>
                <a:lnTo>
                  <a:pt x="7879365" y="2102629"/>
                </a:lnTo>
                <a:lnTo>
                  <a:pt x="7861179" y="2115065"/>
                </a:lnTo>
                <a:cubicBezTo>
                  <a:pt x="7846396" y="2121656"/>
                  <a:pt x="7830572" y="2126968"/>
                  <a:pt x="7817019" y="2133301"/>
                </a:cubicBezTo>
                <a:cubicBezTo>
                  <a:pt x="7803653" y="2138098"/>
                  <a:pt x="7793069" y="2146308"/>
                  <a:pt x="7788046" y="2161346"/>
                </a:cubicBezTo>
                <a:cubicBezTo>
                  <a:pt x="7759240" y="2214332"/>
                  <a:pt x="7724871" y="2260490"/>
                  <a:pt x="7680292" y="2311783"/>
                </a:cubicBezTo>
                <a:cubicBezTo>
                  <a:pt x="7705155" y="2317568"/>
                  <a:pt x="7726491" y="2326089"/>
                  <a:pt x="7748200" y="2331535"/>
                </a:cubicBezTo>
                <a:cubicBezTo>
                  <a:pt x="7760444" y="2335964"/>
                  <a:pt x="7773437" y="2334244"/>
                  <a:pt x="7777712" y="2325356"/>
                </a:cubicBezTo>
                <a:cubicBezTo>
                  <a:pt x="7796308" y="2277505"/>
                  <a:pt x="7868325" y="2263427"/>
                  <a:pt x="7866332" y="2200904"/>
                </a:cubicBezTo>
                <a:cubicBezTo>
                  <a:pt x="7899747" y="2188913"/>
                  <a:pt x="7889036" y="2119223"/>
                  <a:pt x="7954163" y="2135561"/>
                </a:cubicBezTo>
                <a:cubicBezTo>
                  <a:pt x="7972718" y="2140668"/>
                  <a:pt x="7979608" y="2110253"/>
                  <a:pt x="7996876" y="2099644"/>
                </a:cubicBezTo>
                <a:cubicBezTo>
                  <a:pt x="8048679" y="2067820"/>
                  <a:pt x="8083997" y="2023711"/>
                  <a:pt x="8107681" y="1971781"/>
                </a:cubicBezTo>
                <a:close/>
                <a:moveTo>
                  <a:pt x="8159480" y="1881734"/>
                </a:moveTo>
                <a:lnTo>
                  <a:pt x="8156914" y="1885249"/>
                </a:lnTo>
                <a:lnTo>
                  <a:pt x="8160780" y="1882699"/>
                </a:lnTo>
                <a:lnTo>
                  <a:pt x="8161456" y="1882128"/>
                </a:lnTo>
                <a:close/>
                <a:moveTo>
                  <a:pt x="8128296" y="1875389"/>
                </a:moveTo>
                <a:cubicBezTo>
                  <a:pt x="8125205" y="1877985"/>
                  <a:pt x="8124982" y="1880775"/>
                  <a:pt x="8124756" y="1883567"/>
                </a:cubicBezTo>
                <a:cubicBezTo>
                  <a:pt x="8125826" y="1906091"/>
                  <a:pt x="8114897" y="1916569"/>
                  <a:pt x="8093518" y="1913703"/>
                </a:cubicBezTo>
                <a:cubicBezTo>
                  <a:pt x="8086467" y="1911817"/>
                  <a:pt x="8083151" y="1917203"/>
                  <a:pt x="8082815" y="1921389"/>
                </a:cubicBezTo>
                <a:cubicBezTo>
                  <a:pt x="8082505" y="1925228"/>
                  <a:pt x="8082452" y="1929258"/>
                  <a:pt x="8082131" y="1932963"/>
                </a:cubicBezTo>
                <a:lnTo>
                  <a:pt x="8080265" y="1940828"/>
                </a:lnTo>
                <a:lnTo>
                  <a:pt x="8098364" y="1924640"/>
                </a:lnTo>
                <a:cubicBezTo>
                  <a:pt x="8107890" y="1916174"/>
                  <a:pt x="8117887" y="1907574"/>
                  <a:pt x="8128442" y="1899455"/>
                </a:cubicBezTo>
                <a:cubicBezTo>
                  <a:pt x="8131031" y="1900115"/>
                  <a:pt x="8135611" y="1898580"/>
                  <a:pt x="8141296" y="1895553"/>
                </a:cubicBezTo>
                <a:lnTo>
                  <a:pt x="8144566" y="1893395"/>
                </a:lnTo>
                <a:lnTo>
                  <a:pt x="8146013" y="1891340"/>
                </a:lnTo>
                <a:lnTo>
                  <a:pt x="8146468" y="1891248"/>
                </a:lnTo>
                <a:lnTo>
                  <a:pt x="8144437" y="1889649"/>
                </a:lnTo>
                <a:cubicBezTo>
                  <a:pt x="8141149" y="1885741"/>
                  <a:pt x="8138874" y="1878218"/>
                  <a:pt x="8135460" y="1875879"/>
                </a:cubicBezTo>
                <a:cubicBezTo>
                  <a:pt x="8132707" y="1874288"/>
                  <a:pt x="8129841" y="1874092"/>
                  <a:pt x="8128296" y="1875389"/>
                </a:cubicBezTo>
                <a:close/>
                <a:moveTo>
                  <a:pt x="5470268" y="832283"/>
                </a:moveTo>
                <a:lnTo>
                  <a:pt x="5456727" y="842698"/>
                </a:lnTo>
                <a:cubicBezTo>
                  <a:pt x="5424940" y="857186"/>
                  <a:pt x="5389056" y="879522"/>
                  <a:pt x="5354832" y="903679"/>
                </a:cubicBezTo>
                <a:lnTo>
                  <a:pt x="5354410" y="904008"/>
                </a:lnTo>
                <a:lnTo>
                  <a:pt x="5356672" y="910041"/>
                </a:lnTo>
                <a:cubicBezTo>
                  <a:pt x="5355860" y="913684"/>
                  <a:pt x="5353721" y="917523"/>
                  <a:pt x="5352465" y="921231"/>
                </a:cubicBezTo>
                <a:cubicBezTo>
                  <a:pt x="5351211" y="924939"/>
                  <a:pt x="5346419" y="929174"/>
                  <a:pt x="5350470" y="932093"/>
                </a:cubicBezTo>
                <a:cubicBezTo>
                  <a:pt x="5354776" y="936732"/>
                  <a:pt x="5359311" y="930775"/>
                  <a:pt x="5362590" y="928524"/>
                </a:cubicBezTo>
                <a:cubicBezTo>
                  <a:pt x="5392623" y="911724"/>
                  <a:pt x="5419860" y="888299"/>
                  <a:pt x="5444814" y="861693"/>
                </a:cubicBezTo>
                <a:close/>
                <a:moveTo>
                  <a:pt x="8352074" y="582312"/>
                </a:moveTo>
                <a:cubicBezTo>
                  <a:pt x="8351113" y="584756"/>
                  <a:pt x="8350633" y="585978"/>
                  <a:pt x="8349768" y="586361"/>
                </a:cubicBezTo>
                <a:lnTo>
                  <a:pt x="8347451" y="585864"/>
                </a:lnTo>
                <a:close/>
                <a:moveTo>
                  <a:pt x="7491121" y="447958"/>
                </a:moveTo>
                <a:lnTo>
                  <a:pt x="7480642" y="470179"/>
                </a:lnTo>
                <a:lnTo>
                  <a:pt x="7483127" y="468731"/>
                </a:lnTo>
                <a:cubicBezTo>
                  <a:pt x="7485331" y="467934"/>
                  <a:pt x="7488435" y="467427"/>
                  <a:pt x="7487845" y="462726"/>
                </a:cubicBezTo>
                <a:close/>
                <a:moveTo>
                  <a:pt x="6410322" y="442591"/>
                </a:moveTo>
                <a:lnTo>
                  <a:pt x="6409401" y="445032"/>
                </a:lnTo>
                <a:lnTo>
                  <a:pt x="6409400" y="446171"/>
                </a:lnTo>
                <a:close/>
                <a:moveTo>
                  <a:pt x="7544902" y="375198"/>
                </a:moveTo>
                <a:lnTo>
                  <a:pt x="7542222" y="377295"/>
                </a:lnTo>
                <a:cubicBezTo>
                  <a:pt x="7527209" y="389316"/>
                  <a:pt x="7514539" y="400755"/>
                  <a:pt x="7507021" y="413676"/>
                </a:cubicBezTo>
                <a:lnTo>
                  <a:pt x="7507019" y="413678"/>
                </a:lnTo>
                <a:lnTo>
                  <a:pt x="7503246" y="422249"/>
                </a:lnTo>
                <a:lnTo>
                  <a:pt x="7491571" y="447005"/>
                </a:lnTo>
                <a:lnTo>
                  <a:pt x="7500913" y="438348"/>
                </a:lnTo>
                <a:cubicBezTo>
                  <a:pt x="7516156" y="426699"/>
                  <a:pt x="7526213" y="405864"/>
                  <a:pt x="7541362" y="391178"/>
                </a:cubicBezTo>
                <a:cubicBezTo>
                  <a:pt x="7541703" y="384144"/>
                  <a:pt x="7542615" y="379360"/>
                  <a:pt x="7543945" y="376192"/>
                </a:cubicBezTo>
                <a:close/>
                <a:moveTo>
                  <a:pt x="8337383" y="373707"/>
                </a:moveTo>
                <a:lnTo>
                  <a:pt x="8344245" y="374104"/>
                </a:lnTo>
                <a:lnTo>
                  <a:pt x="8327991" y="385161"/>
                </a:lnTo>
                <a:lnTo>
                  <a:pt x="8321304" y="388917"/>
                </a:lnTo>
                <a:lnTo>
                  <a:pt x="8321498" y="388398"/>
                </a:lnTo>
                <a:cubicBezTo>
                  <a:pt x="8321469" y="376079"/>
                  <a:pt x="8326773" y="375288"/>
                  <a:pt x="8337383" y="373707"/>
                </a:cubicBezTo>
                <a:close/>
                <a:moveTo>
                  <a:pt x="7553100" y="368781"/>
                </a:moveTo>
                <a:lnTo>
                  <a:pt x="7550263" y="371001"/>
                </a:lnTo>
                <a:lnTo>
                  <a:pt x="7551923" y="371144"/>
                </a:lnTo>
                <a:close/>
                <a:moveTo>
                  <a:pt x="7604798" y="329686"/>
                </a:moveTo>
                <a:lnTo>
                  <a:pt x="7594514" y="345318"/>
                </a:lnTo>
                <a:lnTo>
                  <a:pt x="7600125" y="345378"/>
                </a:lnTo>
                <a:cubicBezTo>
                  <a:pt x="7601927" y="345956"/>
                  <a:pt x="7603726" y="346534"/>
                  <a:pt x="7606335" y="344364"/>
                </a:cubicBezTo>
                <a:cubicBezTo>
                  <a:pt x="7607639" y="343278"/>
                  <a:pt x="7608445" y="340529"/>
                  <a:pt x="7608352" y="337492"/>
                </a:cubicBezTo>
                <a:close/>
                <a:moveTo>
                  <a:pt x="8379479" y="328701"/>
                </a:moveTo>
                <a:lnTo>
                  <a:pt x="8387201" y="344818"/>
                </a:lnTo>
                <a:lnTo>
                  <a:pt x="8379225" y="350272"/>
                </a:lnTo>
                <a:lnTo>
                  <a:pt x="8379276" y="350077"/>
                </a:lnTo>
                <a:cubicBezTo>
                  <a:pt x="8378945" y="343305"/>
                  <a:pt x="8377854" y="335985"/>
                  <a:pt x="8379479" y="328701"/>
                </a:cubicBezTo>
                <a:close/>
                <a:moveTo>
                  <a:pt x="8475906" y="284399"/>
                </a:moveTo>
                <a:lnTo>
                  <a:pt x="8476842" y="286049"/>
                </a:lnTo>
                <a:lnTo>
                  <a:pt x="8475379" y="287542"/>
                </a:lnTo>
                <a:lnTo>
                  <a:pt x="8474724" y="287891"/>
                </a:lnTo>
                <a:close/>
                <a:moveTo>
                  <a:pt x="7955746" y="678"/>
                </a:moveTo>
                <a:cubicBezTo>
                  <a:pt x="7962107" y="-851"/>
                  <a:pt x="7968385" y="413"/>
                  <a:pt x="7974687" y="2437"/>
                </a:cubicBezTo>
                <a:cubicBezTo>
                  <a:pt x="7981890" y="4749"/>
                  <a:pt x="7986547" y="25797"/>
                  <a:pt x="7983225" y="33754"/>
                </a:cubicBezTo>
                <a:cubicBezTo>
                  <a:pt x="7977483" y="49957"/>
                  <a:pt x="7977483" y="49957"/>
                  <a:pt x="7988690" y="52053"/>
                </a:cubicBezTo>
                <a:cubicBezTo>
                  <a:pt x="7987572" y="59213"/>
                  <a:pt x="7983567" y="59431"/>
                  <a:pt x="7980060" y="61313"/>
                </a:cubicBezTo>
                <a:cubicBezTo>
                  <a:pt x="7978755" y="62398"/>
                  <a:pt x="7974347" y="63991"/>
                  <a:pt x="7975341" y="67317"/>
                </a:cubicBezTo>
                <a:cubicBezTo>
                  <a:pt x="7981209" y="84242"/>
                  <a:pt x="7965564" y="97264"/>
                  <a:pt x="7962925" y="112961"/>
                </a:cubicBezTo>
                <a:cubicBezTo>
                  <a:pt x="7962118" y="115710"/>
                  <a:pt x="7961808" y="120122"/>
                  <a:pt x="7961001" y="122872"/>
                </a:cubicBezTo>
                <a:cubicBezTo>
                  <a:pt x="7965099" y="125691"/>
                  <a:pt x="7976026" y="118672"/>
                  <a:pt x="7974009" y="125544"/>
                </a:cubicBezTo>
                <a:cubicBezTo>
                  <a:pt x="7970470" y="140952"/>
                  <a:pt x="7977238" y="158165"/>
                  <a:pt x="7964294" y="172055"/>
                </a:cubicBezTo>
                <a:cubicBezTo>
                  <a:pt x="7950045" y="187032"/>
                  <a:pt x="7936293" y="203671"/>
                  <a:pt x="7925335" y="224216"/>
                </a:cubicBezTo>
                <a:cubicBezTo>
                  <a:pt x="7922822" y="229424"/>
                  <a:pt x="7918010" y="232391"/>
                  <a:pt x="7919997" y="239045"/>
                </a:cubicBezTo>
                <a:cubicBezTo>
                  <a:pt x="7922387" y="244325"/>
                  <a:pt x="7927789" y="246059"/>
                  <a:pt x="7933501" y="243382"/>
                </a:cubicBezTo>
                <a:cubicBezTo>
                  <a:pt x="7940920" y="238244"/>
                  <a:pt x="7947439" y="232817"/>
                  <a:pt x="7953864" y="224353"/>
                </a:cubicBezTo>
                <a:cubicBezTo>
                  <a:pt x="7965816" y="207136"/>
                  <a:pt x="7980157" y="195198"/>
                  <a:pt x="7995400" y="183549"/>
                </a:cubicBezTo>
                <a:cubicBezTo>
                  <a:pt x="7996704" y="182463"/>
                  <a:pt x="7998814" y="178629"/>
                  <a:pt x="7999312" y="180292"/>
                </a:cubicBezTo>
                <a:cubicBezTo>
                  <a:pt x="8012412" y="186003"/>
                  <a:pt x="8020358" y="169004"/>
                  <a:pt x="8028988" y="159743"/>
                </a:cubicBezTo>
                <a:cubicBezTo>
                  <a:pt x="8069933" y="114237"/>
                  <a:pt x="8115659" y="79290"/>
                  <a:pt x="8153810" y="29879"/>
                </a:cubicBezTo>
                <a:cubicBezTo>
                  <a:pt x="8158529" y="23874"/>
                  <a:pt x="8162037" y="21992"/>
                  <a:pt x="8165327" y="27561"/>
                </a:cubicBezTo>
                <a:cubicBezTo>
                  <a:pt x="8167718" y="32840"/>
                  <a:pt x="8167407" y="37253"/>
                  <a:pt x="8163993" y="42172"/>
                </a:cubicBezTo>
                <a:cubicBezTo>
                  <a:pt x="8155859" y="53096"/>
                  <a:pt x="8151825" y="66840"/>
                  <a:pt x="8148193" y="79210"/>
                </a:cubicBezTo>
                <a:cubicBezTo>
                  <a:pt x="8143351" y="95702"/>
                  <a:pt x="8136118" y="106915"/>
                  <a:pt x="8126587" y="115886"/>
                </a:cubicBezTo>
                <a:cubicBezTo>
                  <a:pt x="8117958" y="125147"/>
                  <a:pt x="8110322" y="137734"/>
                  <a:pt x="8103089" y="148948"/>
                </a:cubicBezTo>
                <a:cubicBezTo>
                  <a:pt x="8093342" y="165370"/>
                  <a:pt x="8098432" y="171517"/>
                  <a:pt x="8106225" y="178531"/>
                </a:cubicBezTo>
                <a:cubicBezTo>
                  <a:pt x="8108927" y="179398"/>
                  <a:pt x="8112528" y="180555"/>
                  <a:pt x="8110913" y="186052"/>
                </a:cubicBezTo>
                <a:cubicBezTo>
                  <a:pt x="8109299" y="191549"/>
                  <a:pt x="8106101" y="189018"/>
                  <a:pt x="8103897" y="189815"/>
                </a:cubicBezTo>
                <a:cubicBezTo>
                  <a:pt x="8095981" y="193289"/>
                  <a:pt x="8090053" y="203417"/>
                  <a:pt x="8087632" y="211663"/>
                </a:cubicBezTo>
                <a:cubicBezTo>
                  <a:pt x="8085303" y="222946"/>
                  <a:pt x="8094213" y="222801"/>
                  <a:pt x="8099118" y="222872"/>
                </a:cubicBezTo>
                <a:cubicBezTo>
                  <a:pt x="8108929" y="223013"/>
                  <a:pt x="8117744" y="219828"/>
                  <a:pt x="8125381" y="207241"/>
                </a:cubicBezTo>
                <a:cubicBezTo>
                  <a:pt x="8127088" y="204782"/>
                  <a:pt x="8129602" y="199573"/>
                  <a:pt x="8133203" y="200730"/>
                </a:cubicBezTo>
                <a:cubicBezTo>
                  <a:pt x="8135904" y="201597"/>
                  <a:pt x="8134290" y="207094"/>
                  <a:pt x="8133483" y="209843"/>
                </a:cubicBezTo>
                <a:cubicBezTo>
                  <a:pt x="8132367" y="217004"/>
                  <a:pt x="8135067" y="217872"/>
                  <a:pt x="8139071" y="217654"/>
                </a:cubicBezTo>
                <a:cubicBezTo>
                  <a:pt x="8155897" y="214033"/>
                  <a:pt x="8171821" y="210123"/>
                  <a:pt x="8187280" y="191024"/>
                </a:cubicBezTo>
                <a:cubicBezTo>
                  <a:pt x="8190292" y="187479"/>
                  <a:pt x="8193540" y="184386"/>
                  <a:pt x="8196936" y="181575"/>
                </a:cubicBezTo>
                <a:lnTo>
                  <a:pt x="8204864" y="175746"/>
                </a:lnTo>
                <a:lnTo>
                  <a:pt x="8230483" y="148951"/>
                </a:lnTo>
                <a:cubicBezTo>
                  <a:pt x="8230970" y="143732"/>
                  <a:pt x="8230970" y="143732"/>
                  <a:pt x="8230970" y="143732"/>
                </a:cubicBezTo>
                <a:cubicBezTo>
                  <a:pt x="8230970" y="143732"/>
                  <a:pt x="8234619" y="143305"/>
                  <a:pt x="8234619" y="143305"/>
                </a:cubicBezTo>
                <a:cubicBezTo>
                  <a:pt x="8235105" y="138086"/>
                  <a:pt x="8242888" y="132014"/>
                  <a:pt x="8242888" y="132014"/>
                </a:cubicBezTo>
                <a:cubicBezTo>
                  <a:pt x="8247023" y="126367"/>
                  <a:pt x="8246537" y="131587"/>
                  <a:pt x="8242403" y="137233"/>
                </a:cubicBezTo>
                <a:lnTo>
                  <a:pt x="8241963" y="139536"/>
                </a:lnTo>
                <a:lnTo>
                  <a:pt x="8238268" y="142879"/>
                </a:lnTo>
                <a:cubicBezTo>
                  <a:pt x="8240092" y="142666"/>
                  <a:pt x="8241005" y="142559"/>
                  <a:pt x="8241521" y="141854"/>
                </a:cubicBezTo>
                <a:lnTo>
                  <a:pt x="8241963" y="139536"/>
                </a:lnTo>
                <a:lnTo>
                  <a:pt x="8247075" y="134913"/>
                </a:lnTo>
                <a:cubicBezTo>
                  <a:pt x="8255978" y="124675"/>
                  <a:pt x="8264780" y="110095"/>
                  <a:pt x="8269889" y="113370"/>
                </a:cubicBezTo>
                <a:cubicBezTo>
                  <a:pt x="8244715" y="151161"/>
                  <a:pt x="8240887" y="177746"/>
                  <a:pt x="8221973" y="208272"/>
                </a:cubicBezTo>
                <a:lnTo>
                  <a:pt x="8212392" y="222061"/>
                </a:lnTo>
                <a:lnTo>
                  <a:pt x="8206096" y="237673"/>
                </a:lnTo>
                <a:cubicBezTo>
                  <a:pt x="8199453" y="253587"/>
                  <a:pt x="8191909" y="269213"/>
                  <a:pt x="8182567" y="284260"/>
                </a:cubicBezTo>
                <a:cubicBezTo>
                  <a:pt x="8192159" y="291852"/>
                  <a:pt x="8201472" y="290332"/>
                  <a:pt x="8210909" y="278321"/>
                </a:cubicBezTo>
                <a:cubicBezTo>
                  <a:pt x="8218638" y="268772"/>
                  <a:pt x="8220129" y="273762"/>
                  <a:pt x="8220005" y="284250"/>
                </a:cubicBezTo>
                <a:cubicBezTo>
                  <a:pt x="8220781" y="295028"/>
                  <a:pt x="8214356" y="303492"/>
                  <a:pt x="8211530" y="313112"/>
                </a:cubicBezTo>
                <a:cubicBezTo>
                  <a:pt x="8206999" y="325193"/>
                  <a:pt x="8201567" y="336985"/>
                  <a:pt x="8197035" y="349065"/>
                </a:cubicBezTo>
                <a:cubicBezTo>
                  <a:pt x="8195824" y="353188"/>
                  <a:pt x="8192410" y="358107"/>
                  <a:pt x="8194706" y="360350"/>
                </a:cubicBezTo>
                <a:cubicBezTo>
                  <a:pt x="8197502" y="364254"/>
                  <a:pt x="8201412" y="360998"/>
                  <a:pt x="8204020" y="358828"/>
                </a:cubicBezTo>
                <a:cubicBezTo>
                  <a:pt x="8206627" y="356657"/>
                  <a:pt x="8209639" y="353112"/>
                  <a:pt x="8212246" y="350942"/>
                </a:cubicBezTo>
                <a:cubicBezTo>
                  <a:pt x="8232113" y="330250"/>
                  <a:pt x="8253284" y="308474"/>
                  <a:pt x="8273648" y="289446"/>
                </a:cubicBezTo>
                <a:cubicBezTo>
                  <a:pt x="8282775" y="281849"/>
                  <a:pt x="8292895" y="277579"/>
                  <a:pt x="8299973" y="290379"/>
                </a:cubicBezTo>
                <a:cubicBezTo>
                  <a:pt x="8302365" y="295658"/>
                  <a:pt x="8307269" y="295730"/>
                  <a:pt x="8311677" y="294138"/>
                </a:cubicBezTo>
                <a:cubicBezTo>
                  <a:pt x="8312981" y="293053"/>
                  <a:pt x="8315184" y="292256"/>
                  <a:pt x="8316489" y="291171"/>
                </a:cubicBezTo>
                <a:cubicBezTo>
                  <a:pt x="8322791" y="293195"/>
                  <a:pt x="8331297" y="294422"/>
                  <a:pt x="8332477" y="303825"/>
                </a:cubicBezTo>
                <a:cubicBezTo>
                  <a:pt x="8333656" y="313227"/>
                  <a:pt x="8326734" y="320028"/>
                  <a:pt x="8320619" y="324080"/>
                </a:cubicBezTo>
                <a:cubicBezTo>
                  <a:pt x="8299758" y="341445"/>
                  <a:pt x="8280791" y="362426"/>
                  <a:pt x="8263811" y="390060"/>
                </a:cubicBezTo>
                <a:cubicBezTo>
                  <a:pt x="8258689" y="397440"/>
                  <a:pt x="8259279" y="402141"/>
                  <a:pt x="8261267" y="408795"/>
                </a:cubicBezTo>
                <a:cubicBezTo>
                  <a:pt x="8263750" y="417112"/>
                  <a:pt x="8268469" y="411108"/>
                  <a:pt x="8272379" y="407852"/>
                </a:cubicBezTo>
                <a:cubicBezTo>
                  <a:pt x="8281507" y="400255"/>
                  <a:pt x="8290633" y="392658"/>
                  <a:pt x="8299356" y="386435"/>
                </a:cubicBezTo>
                <a:cubicBezTo>
                  <a:pt x="8304167" y="383468"/>
                  <a:pt x="8309476" y="382165"/>
                  <a:pt x="8310160" y="389904"/>
                </a:cubicBezTo>
                <a:cubicBezTo>
                  <a:pt x="8310842" y="397644"/>
                  <a:pt x="8304541" y="395620"/>
                  <a:pt x="8300629" y="398876"/>
                </a:cubicBezTo>
                <a:cubicBezTo>
                  <a:pt x="8298426" y="399672"/>
                  <a:pt x="8295818" y="401842"/>
                  <a:pt x="8293614" y="402639"/>
                </a:cubicBezTo>
                <a:lnTo>
                  <a:pt x="8289755" y="406639"/>
                </a:lnTo>
                <a:lnTo>
                  <a:pt x="8283548" y="410126"/>
                </a:lnTo>
                <a:lnTo>
                  <a:pt x="8280902" y="415817"/>
                </a:lnTo>
                <a:lnTo>
                  <a:pt x="8279629" y="417136"/>
                </a:lnTo>
                <a:lnTo>
                  <a:pt x="8280031" y="417692"/>
                </a:lnTo>
                <a:lnTo>
                  <a:pt x="8276592" y="425089"/>
                </a:lnTo>
                <a:cubicBezTo>
                  <a:pt x="8280445" y="430962"/>
                  <a:pt x="8284632" y="432649"/>
                  <a:pt x="8290586" y="430247"/>
                </a:cubicBezTo>
                <a:cubicBezTo>
                  <a:pt x="8304039" y="424141"/>
                  <a:pt x="8318368" y="425112"/>
                  <a:pt x="8331262" y="425986"/>
                </a:cubicBezTo>
                <a:cubicBezTo>
                  <a:pt x="8339860" y="426568"/>
                  <a:pt x="8347494" y="425682"/>
                  <a:pt x="8354508" y="423526"/>
                </a:cubicBezTo>
                <a:lnTo>
                  <a:pt x="8372129" y="414436"/>
                </a:lnTo>
                <a:lnTo>
                  <a:pt x="8378166" y="417084"/>
                </a:lnTo>
                <a:cubicBezTo>
                  <a:pt x="8390800" y="420372"/>
                  <a:pt x="8400626" y="417696"/>
                  <a:pt x="8409124" y="408398"/>
                </a:cubicBezTo>
                <a:lnTo>
                  <a:pt x="8416451" y="396739"/>
                </a:lnTo>
                <a:lnTo>
                  <a:pt x="8433229" y="398341"/>
                </a:lnTo>
                <a:cubicBezTo>
                  <a:pt x="8436904" y="401923"/>
                  <a:pt x="8438580" y="407999"/>
                  <a:pt x="8440173" y="415123"/>
                </a:cubicBezTo>
                <a:cubicBezTo>
                  <a:pt x="8439839" y="419310"/>
                  <a:pt x="8439394" y="424893"/>
                  <a:pt x="8445125" y="425281"/>
                </a:cubicBezTo>
                <a:cubicBezTo>
                  <a:pt x="8450856" y="425670"/>
                  <a:pt x="8449870" y="419990"/>
                  <a:pt x="8451525" y="417295"/>
                </a:cubicBezTo>
                <a:cubicBezTo>
                  <a:pt x="8458036" y="407914"/>
                  <a:pt x="8469833" y="404504"/>
                  <a:pt x="8478429" y="405087"/>
                </a:cubicBezTo>
                <a:cubicBezTo>
                  <a:pt x="8489781" y="407258"/>
                  <a:pt x="8485913" y="419625"/>
                  <a:pt x="8483923" y="426507"/>
                </a:cubicBezTo>
                <a:cubicBezTo>
                  <a:pt x="8479944" y="440267"/>
                  <a:pt x="8473323" y="451044"/>
                  <a:pt x="8458549" y="455656"/>
                </a:cubicBezTo>
                <a:cubicBezTo>
                  <a:pt x="8455572" y="456857"/>
                  <a:pt x="8449730" y="457865"/>
                  <a:pt x="8449284" y="463448"/>
                </a:cubicBezTo>
                <a:cubicBezTo>
                  <a:pt x="8448950" y="467634"/>
                  <a:pt x="8454681" y="468022"/>
                  <a:pt x="8457548" y="468216"/>
                </a:cubicBezTo>
                <a:cubicBezTo>
                  <a:pt x="8464600" y="470098"/>
                  <a:pt x="8464266" y="474284"/>
                  <a:pt x="8462389" y="479769"/>
                </a:cubicBezTo>
                <a:cubicBezTo>
                  <a:pt x="8452010" y="501516"/>
                  <a:pt x="8441743" y="521868"/>
                  <a:pt x="8417704" y="534271"/>
                </a:cubicBezTo>
                <a:cubicBezTo>
                  <a:pt x="8413183" y="536771"/>
                  <a:pt x="8408979" y="539819"/>
                  <a:pt x="8404972" y="543209"/>
                </a:cubicBezTo>
                <a:lnTo>
                  <a:pt x="8396289" y="551473"/>
                </a:lnTo>
                <a:lnTo>
                  <a:pt x="8360918" y="574364"/>
                </a:lnTo>
                <a:cubicBezTo>
                  <a:pt x="8355916" y="572535"/>
                  <a:pt x="8355916" y="572535"/>
                  <a:pt x="8355916" y="572535"/>
                </a:cubicBezTo>
                <a:cubicBezTo>
                  <a:pt x="8355916" y="572535"/>
                  <a:pt x="8353994" y="577424"/>
                  <a:pt x="8353994" y="577424"/>
                </a:cubicBezTo>
                <a:cubicBezTo>
                  <a:pt x="8348991" y="575593"/>
                  <a:pt x="8340147" y="583541"/>
                  <a:pt x="8340147" y="583541"/>
                </a:cubicBezTo>
                <a:cubicBezTo>
                  <a:pt x="8333223" y="586601"/>
                  <a:pt x="8338226" y="588430"/>
                  <a:pt x="8345150" y="585371"/>
                </a:cubicBezTo>
                <a:lnTo>
                  <a:pt x="8347451" y="585864"/>
                </a:lnTo>
                <a:lnTo>
                  <a:pt x="8341060" y="590777"/>
                </a:lnTo>
                <a:cubicBezTo>
                  <a:pt x="8327915" y="598289"/>
                  <a:pt x="8310820" y="603568"/>
                  <a:pt x="8311692" y="612273"/>
                </a:cubicBezTo>
                <a:cubicBezTo>
                  <a:pt x="8356989" y="595292"/>
                  <a:pt x="8383038" y="602721"/>
                  <a:pt x="8419031" y="590985"/>
                </a:cubicBezTo>
                <a:lnTo>
                  <a:pt x="8435725" y="584235"/>
                </a:lnTo>
                <a:lnTo>
                  <a:pt x="8452719" y="582947"/>
                </a:lnTo>
                <a:cubicBezTo>
                  <a:pt x="8470134" y="581321"/>
                  <a:pt x="8487663" y="578298"/>
                  <a:pt x="8505414" y="572486"/>
                </a:cubicBezTo>
                <a:cubicBezTo>
                  <a:pt x="8508377" y="589524"/>
                  <a:pt x="8503076" y="601793"/>
                  <a:pt x="8488079" y="609196"/>
                </a:cubicBezTo>
                <a:cubicBezTo>
                  <a:pt x="8476060" y="615398"/>
                  <a:pt x="8480025" y="619876"/>
                  <a:pt x="8489722" y="624742"/>
                </a:cubicBezTo>
                <a:cubicBezTo>
                  <a:pt x="8499306" y="631004"/>
                  <a:pt x="8509781" y="626100"/>
                  <a:pt x="8519810" y="626780"/>
                </a:cubicBezTo>
                <a:cubicBezTo>
                  <a:pt x="8532818" y="626258"/>
                  <a:pt x="8545936" y="624341"/>
                  <a:pt x="8558943" y="623818"/>
                </a:cubicBezTo>
                <a:cubicBezTo>
                  <a:pt x="8563242" y="624110"/>
                  <a:pt x="8569196" y="621707"/>
                  <a:pt x="8570294" y="625991"/>
                </a:cubicBezTo>
                <a:cubicBezTo>
                  <a:pt x="8572715" y="631767"/>
                  <a:pt x="8568081" y="635663"/>
                  <a:pt x="8564993" y="638259"/>
                </a:cubicBezTo>
                <a:cubicBezTo>
                  <a:pt x="8561906" y="640857"/>
                  <a:pt x="8557385" y="643357"/>
                  <a:pt x="8554296" y="645954"/>
                </a:cubicBezTo>
                <a:cubicBezTo>
                  <a:pt x="8526946" y="663745"/>
                  <a:pt x="8498052" y="682835"/>
                  <a:pt x="8472025" y="702118"/>
                </a:cubicBezTo>
                <a:cubicBezTo>
                  <a:pt x="8461216" y="711209"/>
                  <a:pt x="8453050" y="723284"/>
                  <a:pt x="8461855" y="739314"/>
                </a:cubicBezTo>
                <a:cubicBezTo>
                  <a:pt x="8465708" y="745188"/>
                  <a:pt x="8463719" y="752070"/>
                  <a:pt x="8460408" y="757457"/>
                </a:cubicBezTo>
                <a:cubicBezTo>
                  <a:pt x="8458865" y="758756"/>
                  <a:pt x="8457209" y="761450"/>
                  <a:pt x="8455664" y="762749"/>
                </a:cubicBezTo>
                <a:cubicBezTo>
                  <a:pt x="8454885" y="772517"/>
                  <a:pt x="8452451" y="784981"/>
                  <a:pt x="8460603" y="791147"/>
                </a:cubicBezTo>
                <a:cubicBezTo>
                  <a:pt x="8468755" y="797311"/>
                  <a:pt x="8477908" y="790915"/>
                  <a:pt x="8484195" y="784325"/>
                </a:cubicBezTo>
                <a:cubicBezTo>
                  <a:pt x="8508901" y="763548"/>
                  <a:pt x="8536141" y="747153"/>
                  <a:pt x="8568665" y="736728"/>
                </a:cubicBezTo>
                <a:cubicBezTo>
                  <a:pt x="8577596" y="733124"/>
                  <a:pt x="8581672" y="736206"/>
                  <a:pt x="8586957" y="742177"/>
                </a:cubicBezTo>
                <a:cubicBezTo>
                  <a:pt x="8593565" y="749641"/>
                  <a:pt x="8586068" y="753342"/>
                  <a:pt x="8581435" y="757237"/>
                </a:cubicBezTo>
                <a:cubicBezTo>
                  <a:pt x="8570626" y="766328"/>
                  <a:pt x="8559818" y="775417"/>
                  <a:pt x="8550441" y="784603"/>
                </a:cubicBezTo>
                <a:cubicBezTo>
                  <a:pt x="8545696" y="789894"/>
                  <a:pt x="8542275" y="796678"/>
                  <a:pt x="8549104" y="801351"/>
                </a:cubicBezTo>
                <a:cubicBezTo>
                  <a:pt x="8555935" y="806023"/>
                  <a:pt x="8556714" y="796254"/>
                  <a:pt x="8561346" y="792358"/>
                </a:cubicBezTo>
                <a:cubicBezTo>
                  <a:pt x="8563002" y="789664"/>
                  <a:pt x="8566090" y="787067"/>
                  <a:pt x="8567746" y="784373"/>
                </a:cubicBezTo>
                <a:cubicBezTo>
                  <a:pt x="8587932" y="766096"/>
                  <a:pt x="8589364" y="766194"/>
                  <a:pt x="8595847" y="793292"/>
                </a:cubicBezTo>
                <a:cubicBezTo>
                  <a:pt x="8598155" y="800465"/>
                  <a:pt x="8601133" y="799263"/>
                  <a:pt x="8606864" y="799651"/>
                </a:cubicBezTo>
                <a:cubicBezTo>
                  <a:pt x="8634422" y="797309"/>
                  <a:pt x="8659337" y="791980"/>
                  <a:pt x="8678534" y="768025"/>
                </a:cubicBezTo>
                <a:cubicBezTo>
                  <a:pt x="8697510" y="746860"/>
                  <a:pt x="8720338" y="731569"/>
                  <a:pt x="8745809" y="719263"/>
                </a:cubicBezTo>
                <a:cubicBezTo>
                  <a:pt x="8772825" y="705658"/>
                  <a:pt x="8793456" y="681800"/>
                  <a:pt x="8824436" y="672673"/>
                </a:cubicBezTo>
                <a:cubicBezTo>
                  <a:pt x="8828846" y="671569"/>
                  <a:pt x="8832046" y="667576"/>
                  <a:pt x="8833701" y="664881"/>
                </a:cubicBezTo>
                <a:cubicBezTo>
                  <a:pt x="8863931" y="629045"/>
                  <a:pt x="8901978" y="603559"/>
                  <a:pt x="8941347" y="579567"/>
                </a:cubicBezTo>
                <a:cubicBezTo>
                  <a:pt x="8948957" y="574471"/>
                  <a:pt x="8958110" y="568075"/>
                  <a:pt x="8966039" y="577031"/>
                </a:cubicBezTo>
                <a:cubicBezTo>
                  <a:pt x="8975402" y="586083"/>
                  <a:pt x="8967569" y="593972"/>
                  <a:pt x="8959737" y="601859"/>
                </a:cubicBezTo>
                <a:cubicBezTo>
                  <a:pt x="8950361" y="611046"/>
                  <a:pt x="8941976" y="621353"/>
                  <a:pt x="8932075" y="630329"/>
                </a:cubicBezTo>
                <a:lnTo>
                  <a:pt x="8928945" y="632665"/>
                </a:lnTo>
                <a:lnTo>
                  <a:pt x="8926532" y="633143"/>
                </a:lnTo>
                <a:lnTo>
                  <a:pt x="8909694" y="644966"/>
                </a:lnTo>
                <a:lnTo>
                  <a:pt x="8895327" y="650816"/>
                </a:lnTo>
                <a:cubicBezTo>
                  <a:pt x="8887996" y="652424"/>
                  <a:pt x="8883721" y="656344"/>
                  <a:pt x="8882975" y="661205"/>
                </a:cubicBezTo>
                <a:lnTo>
                  <a:pt x="8883439" y="663505"/>
                </a:lnTo>
                <a:lnTo>
                  <a:pt x="8851483" y="684321"/>
                </a:lnTo>
                <a:cubicBezTo>
                  <a:pt x="8830383" y="700573"/>
                  <a:pt x="8815851" y="713092"/>
                  <a:pt x="8791965" y="739444"/>
                </a:cubicBezTo>
                <a:cubicBezTo>
                  <a:pt x="8795750" y="745809"/>
                  <a:pt x="8803712" y="737025"/>
                  <a:pt x="8807496" y="743390"/>
                </a:cubicBezTo>
                <a:cubicBezTo>
                  <a:pt x="8765295" y="775896"/>
                  <a:pt x="8732446" y="794567"/>
                  <a:pt x="8696815" y="823339"/>
                </a:cubicBezTo>
                <a:cubicBezTo>
                  <a:pt x="8657398" y="845745"/>
                  <a:pt x="8621765" y="874516"/>
                  <a:pt x="8576778" y="917121"/>
                </a:cubicBezTo>
                <a:cubicBezTo>
                  <a:pt x="8604449" y="897134"/>
                  <a:pt x="8593702" y="916017"/>
                  <a:pt x="8589525" y="931167"/>
                </a:cubicBezTo>
                <a:cubicBezTo>
                  <a:pt x="8588132" y="936216"/>
                  <a:pt x="8581563" y="939950"/>
                  <a:pt x="8580170" y="945000"/>
                </a:cubicBezTo>
                <a:cubicBezTo>
                  <a:pt x="8580170" y="945000"/>
                  <a:pt x="8585348" y="946316"/>
                  <a:pt x="8591917" y="942582"/>
                </a:cubicBezTo>
                <a:cubicBezTo>
                  <a:pt x="8591917" y="942582"/>
                  <a:pt x="8591917" y="942582"/>
                  <a:pt x="8598486" y="938847"/>
                </a:cubicBezTo>
                <a:cubicBezTo>
                  <a:pt x="8585348" y="946316"/>
                  <a:pt x="8600879" y="950261"/>
                  <a:pt x="8616802" y="932693"/>
                </a:cubicBezTo>
                <a:cubicBezTo>
                  <a:pt x="8616802" y="932693"/>
                  <a:pt x="8616802" y="932693"/>
                  <a:pt x="8613018" y="926328"/>
                </a:cubicBezTo>
                <a:cubicBezTo>
                  <a:pt x="8614410" y="921279"/>
                  <a:pt x="8620980" y="917544"/>
                  <a:pt x="8620980" y="917544"/>
                </a:cubicBezTo>
                <a:cubicBezTo>
                  <a:pt x="8617195" y="911179"/>
                  <a:pt x="8615802" y="916229"/>
                  <a:pt x="8609233" y="919964"/>
                </a:cubicBezTo>
                <a:cubicBezTo>
                  <a:pt x="8609233" y="919964"/>
                  <a:pt x="8609233" y="919964"/>
                  <a:pt x="8602663" y="923698"/>
                </a:cubicBezTo>
                <a:cubicBezTo>
                  <a:pt x="8619980" y="901080"/>
                  <a:pt x="8662182" y="868574"/>
                  <a:pt x="8672537" y="871204"/>
                </a:cubicBezTo>
                <a:cubicBezTo>
                  <a:pt x="8714738" y="838699"/>
                  <a:pt x="8747978" y="798513"/>
                  <a:pt x="8778041" y="789941"/>
                </a:cubicBezTo>
                <a:cubicBezTo>
                  <a:pt x="8805712" y="769953"/>
                  <a:pt x="8788788" y="771057"/>
                  <a:pt x="8804711" y="753489"/>
                </a:cubicBezTo>
                <a:cubicBezTo>
                  <a:pt x="8832382" y="733502"/>
                  <a:pt x="8834775" y="744917"/>
                  <a:pt x="8854483" y="733714"/>
                </a:cubicBezTo>
                <a:cubicBezTo>
                  <a:pt x="8860802" y="725863"/>
                  <a:pt x="8867184" y="719042"/>
                  <a:pt x="8873511" y="713051"/>
                </a:cubicBezTo>
                <a:lnTo>
                  <a:pt x="8880509" y="707178"/>
                </a:lnTo>
                <a:lnTo>
                  <a:pt x="8832858" y="756730"/>
                </a:lnTo>
                <a:cubicBezTo>
                  <a:pt x="8812891" y="776776"/>
                  <a:pt x="8792264" y="796074"/>
                  <a:pt x="8769985" y="813508"/>
                </a:cubicBezTo>
                <a:cubicBezTo>
                  <a:pt x="8748479" y="830292"/>
                  <a:pt x="8729836" y="847271"/>
                  <a:pt x="8728932" y="876675"/>
                </a:cubicBezTo>
                <a:cubicBezTo>
                  <a:pt x="8728487" y="882257"/>
                  <a:pt x="8725176" y="887645"/>
                  <a:pt x="8719111" y="891444"/>
                </a:cubicBezTo>
                <a:cubicBezTo>
                  <a:pt x="8694961" y="905242"/>
                  <a:pt x="8681606" y="928191"/>
                  <a:pt x="8665497" y="949550"/>
                </a:cubicBezTo>
                <a:cubicBezTo>
                  <a:pt x="8654242" y="964222"/>
                  <a:pt x="8643099" y="977499"/>
                  <a:pt x="8631956" y="990775"/>
                </a:cubicBezTo>
                <a:cubicBezTo>
                  <a:pt x="8627101" y="997462"/>
                  <a:pt x="8622135" y="1005544"/>
                  <a:pt x="8624332" y="1014112"/>
                </a:cubicBezTo>
                <a:cubicBezTo>
                  <a:pt x="8627962" y="1022776"/>
                  <a:pt x="8631593" y="1031442"/>
                  <a:pt x="8645268" y="1022546"/>
                </a:cubicBezTo>
                <a:cubicBezTo>
                  <a:pt x="8665231" y="1007060"/>
                  <a:pt x="8690035" y="1003129"/>
                  <a:pt x="8716938" y="990919"/>
                </a:cubicBezTo>
                <a:cubicBezTo>
                  <a:pt x="8704795" y="1016755"/>
                  <a:pt x="8697170" y="1040094"/>
                  <a:pt x="8675886" y="1054086"/>
                </a:cubicBezTo>
                <a:cubicBezTo>
                  <a:pt x="8671366" y="1056586"/>
                  <a:pt x="8668165" y="1060579"/>
                  <a:pt x="8669153" y="1066258"/>
                </a:cubicBezTo>
                <a:cubicBezTo>
                  <a:pt x="8671575" y="1072035"/>
                  <a:pt x="8676095" y="1069534"/>
                  <a:pt x="8680505" y="1068430"/>
                </a:cubicBezTo>
                <a:cubicBezTo>
                  <a:pt x="8687780" y="1067520"/>
                  <a:pt x="8691746" y="1071998"/>
                  <a:pt x="8692732" y="1077678"/>
                </a:cubicBezTo>
                <a:cubicBezTo>
                  <a:pt x="8694930" y="1086245"/>
                  <a:pt x="8687543" y="1088551"/>
                  <a:pt x="8681811" y="1088163"/>
                </a:cubicBezTo>
                <a:cubicBezTo>
                  <a:pt x="8670350" y="1087386"/>
                  <a:pt x="8666927" y="1094171"/>
                  <a:pt x="8666260" y="1102543"/>
                </a:cubicBezTo>
                <a:cubicBezTo>
                  <a:pt x="8663935" y="1113611"/>
                  <a:pt x="8667344" y="1125067"/>
                  <a:pt x="8677262" y="1127143"/>
                </a:cubicBezTo>
                <a:cubicBezTo>
                  <a:pt x="8687293" y="1127822"/>
                  <a:pt x="8686749" y="1116560"/>
                  <a:pt x="8688851" y="1108284"/>
                </a:cubicBezTo>
                <a:cubicBezTo>
                  <a:pt x="8689074" y="1105493"/>
                  <a:pt x="8690618" y="1104194"/>
                  <a:pt x="8690952" y="1100007"/>
                </a:cubicBezTo>
                <a:cubicBezTo>
                  <a:pt x="8699327" y="1103380"/>
                  <a:pt x="8694471" y="1110067"/>
                  <a:pt x="8697002" y="1114448"/>
                </a:cubicBezTo>
                <a:cubicBezTo>
                  <a:pt x="8700745" y="1121717"/>
                  <a:pt x="8704487" y="1128987"/>
                  <a:pt x="8712541" y="1118308"/>
                </a:cubicBezTo>
                <a:cubicBezTo>
                  <a:pt x="8715741" y="1114314"/>
                  <a:pt x="8715852" y="1112919"/>
                  <a:pt x="8721472" y="1114703"/>
                </a:cubicBezTo>
                <a:cubicBezTo>
                  <a:pt x="8742743" y="1118950"/>
                  <a:pt x="8763137" y="1116122"/>
                  <a:pt x="8782208" y="1111802"/>
                </a:cubicBezTo>
                <a:cubicBezTo>
                  <a:pt x="8802825" y="1106182"/>
                  <a:pt x="8823441" y="1100563"/>
                  <a:pt x="8844933" y="1102019"/>
                </a:cubicBezTo>
                <a:lnTo>
                  <a:pt x="8850173" y="1100869"/>
                </a:lnTo>
                <a:lnTo>
                  <a:pt x="8840982" y="1111627"/>
                </a:lnTo>
                <a:cubicBezTo>
                  <a:pt x="8841230" y="1115726"/>
                  <a:pt x="8845688" y="1119554"/>
                  <a:pt x="8853779" y="1124581"/>
                </a:cubicBezTo>
                <a:cubicBezTo>
                  <a:pt x="8864362" y="1130003"/>
                  <a:pt x="8875369" y="1132994"/>
                  <a:pt x="8885108" y="1143278"/>
                </a:cubicBezTo>
                <a:cubicBezTo>
                  <a:pt x="8840854" y="1140018"/>
                  <a:pt x="8809215" y="1159985"/>
                  <a:pt x="8773436" y="1174302"/>
                </a:cubicBezTo>
                <a:cubicBezTo>
                  <a:pt x="8747013" y="1186353"/>
                  <a:pt x="8719363" y="1190717"/>
                  <a:pt x="8691753" y="1180101"/>
                </a:cubicBezTo>
                <a:cubicBezTo>
                  <a:pt x="8690295" y="1181120"/>
                  <a:pt x="8688838" y="1182138"/>
                  <a:pt x="8688838" y="1182138"/>
                </a:cubicBezTo>
                <a:cubicBezTo>
                  <a:pt x="8690830" y="1214925"/>
                  <a:pt x="8685001" y="1218996"/>
                  <a:pt x="8652596" y="1213866"/>
                </a:cubicBezTo>
                <a:cubicBezTo>
                  <a:pt x="8642626" y="1212286"/>
                  <a:pt x="8632656" y="1210707"/>
                  <a:pt x="8622686" y="1209129"/>
                </a:cubicBezTo>
                <a:cubicBezTo>
                  <a:pt x="8616242" y="1209358"/>
                  <a:pt x="8611871" y="1212412"/>
                  <a:pt x="8617047" y="1219477"/>
                </a:cubicBezTo>
                <a:cubicBezTo>
                  <a:pt x="8628014" y="1237449"/>
                  <a:pt x="8643160" y="1246090"/>
                  <a:pt x="8664559" y="1248230"/>
                </a:cubicBezTo>
                <a:cubicBezTo>
                  <a:pt x="8680972" y="1249579"/>
                  <a:pt x="8697808" y="1248500"/>
                  <a:pt x="8713798" y="1252279"/>
                </a:cubicBezTo>
                <a:cubicBezTo>
                  <a:pt x="8706472" y="1272350"/>
                  <a:pt x="8692935" y="1283944"/>
                  <a:pt x="8672150" y="1285649"/>
                </a:cubicBezTo>
                <a:cubicBezTo>
                  <a:pt x="8680432" y="1296951"/>
                  <a:pt x="8692895" y="1298924"/>
                  <a:pt x="8704936" y="1303328"/>
                </a:cubicBezTo>
                <a:cubicBezTo>
                  <a:pt x="8715942" y="1306319"/>
                  <a:pt x="8725490" y="1310330"/>
                  <a:pt x="8731702" y="1318806"/>
                </a:cubicBezTo>
                <a:cubicBezTo>
                  <a:pt x="8734289" y="1322337"/>
                  <a:pt x="8735373" y="1325319"/>
                  <a:pt x="8734640" y="1327701"/>
                </a:cubicBezTo>
                <a:cubicBezTo>
                  <a:pt x="8733906" y="1330083"/>
                  <a:pt x="8731355" y="1331864"/>
                  <a:pt x="8726677" y="1332996"/>
                </a:cubicBezTo>
                <a:cubicBezTo>
                  <a:pt x="8705471" y="1337132"/>
                  <a:pt x="8686987" y="1332956"/>
                  <a:pt x="8667890" y="1324938"/>
                </a:cubicBezTo>
                <a:cubicBezTo>
                  <a:pt x="8648793" y="1316919"/>
                  <a:pt x="8631153" y="1307880"/>
                  <a:pt x="8610599" y="1300881"/>
                </a:cubicBezTo>
                <a:cubicBezTo>
                  <a:pt x="8617232" y="1306925"/>
                  <a:pt x="8623444" y="1315402"/>
                  <a:pt x="8631114" y="1322861"/>
                </a:cubicBezTo>
                <a:cubicBezTo>
                  <a:pt x="8636712" y="1327493"/>
                  <a:pt x="8640432" y="1335577"/>
                  <a:pt x="8634180" y="1342079"/>
                </a:cubicBezTo>
                <a:cubicBezTo>
                  <a:pt x="8626472" y="1349601"/>
                  <a:pt x="8616693" y="1354297"/>
                  <a:pt x="8607988" y="1345425"/>
                </a:cubicBezTo>
                <a:cubicBezTo>
                  <a:pt x="8598249" y="1335142"/>
                  <a:pt x="8584137" y="1327912"/>
                  <a:pt x="8579190" y="1312142"/>
                </a:cubicBezTo>
                <a:cubicBezTo>
                  <a:pt x="8578156" y="1310730"/>
                  <a:pt x="8576507" y="1305473"/>
                  <a:pt x="8573171" y="1309939"/>
                </a:cubicBezTo>
                <a:lnTo>
                  <a:pt x="8565062" y="1313196"/>
                </a:lnTo>
                <a:lnTo>
                  <a:pt x="8560471" y="1316315"/>
                </a:lnTo>
                <a:cubicBezTo>
                  <a:pt x="8532581" y="1336156"/>
                  <a:pt x="8504994" y="1356720"/>
                  <a:pt x="8475483" y="1374345"/>
                </a:cubicBezTo>
                <a:cubicBezTo>
                  <a:pt x="8463346" y="1381934"/>
                  <a:pt x="8444385" y="1384847"/>
                  <a:pt x="8444133" y="1405876"/>
                </a:cubicBezTo>
                <a:cubicBezTo>
                  <a:pt x="8445452" y="1407370"/>
                  <a:pt x="8441042" y="1408472"/>
                  <a:pt x="8439497" y="1409769"/>
                </a:cubicBezTo>
                <a:cubicBezTo>
                  <a:pt x="8422389" y="1425437"/>
                  <a:pt x="8405393" y="1439709"/>
                  <a:pt x="8384548" y="1448105"/>
                </a:cubicBezTo>
                <a:cubicBezTo>
                  <a:pt x="8374069" y="1453002"/>
                  <a:pt x="8366343" y="1459488"/>
                  <a:pt x="8358506" y="1467372"/>
                </a:cubicBezTo>
                <a:cubicBezTo>
                  <a:pt x="8353646" y="1474055"/>
                  <a:pt x="8352971" y="1482428"/>
                  <a:pt x="8356822" y="1488304"/>
                </a:cubicBezTo>
                <a:cubicBezTo>
                  <a:pt x="8362102" y="1494279"/>
                  <a:pt x="8366850" y="1488991"/>
                  <a:pt x="8372693" y="1487988"/>
                </a:cubicBezTo>
                <a:cubicBezTo>
                  <a:pt x="8396180" y="1482579"/>
                  <a:pt x="8417250" y="1471392"/>
                  <a:pt x="8436999" y="1458711"/>
                </a:cubicBezTo>
                <a:cubicBezTo>
                  <a:pt x="8455203" y="1447327"/>
                  <a:pt x="8468183" y="1465054"/>
                  <a:pt x="8483831" y="1467528"/>
                </a:cubicBezTo>
                <a:cubicBezTo>
                  <a:pt x="8490994" y="1468019"/>
                  <a:pt x="8479955" y="1479891"/>
                  <a:pt x="8480825" y="1486969"/>
                </a:cubicBezTo>
                <a:cubicBezTo>
                  <a:pt x="8483691" y="1487164"/>
                  <a:pt x="8487876" y="1488854"/>
                  <a:pt x="8490742" y="1489051"/>
                </a:cubicBezTo>
                <a:cubicBezTo>
                  <a:pt x="8506279" y="1492919"/>
                  <a:pt x="8524819" y="1477350"/>
                  <a:pt x="8537912" y="1493680"/>
                </a:cubicBezTo>
                <a:cubicBezTo>
                  <a:pt x="8540552" y="1496668"/>
                  <a:pt x="8543867" y="1491282"/>
                  <a:pt x="8545412" y="1489984"/>
                </a:cubicBezTo>
                <a:cubicBezTo>
                  <a:pt x="8548614" y="1485995"/>
                  <a:pt x="8550497" y="1480511"/>
                  <a:pt x="8557549" y="1482397"/>
                </a:cubicBezTo>
                <a:cubicBezTo>
                  <a:pt x="8554768" y="1499044"/>
                  <a:pt x="8554768" y="1499044"/>
                  <a:pt x="8572074" y="1498825"/>
                </a:cubicBezTo>
                <a:cubicBezTo>
                  <a:pt x="8580782" y="1498018"/>
                  <a:pt x="8598172" y="1514643"/>
                  <a:pt x="8597273" y="1525807"/>
                </a:cubicBezTo>
                <a:cubicBezTo>
                  <a:pt x="8595701" y="1545346"/>
                  <a:pt x="8591376" y="1563291"/>
                  <a:pt x="8568985" y="1572984"/>
                </a:cubicBezTo>
                <a:cubicBezTo>
                  <a:pt x="8543505" y="1585274"/>
                  <a:pt x="8526173" y="1603732"/>
                  <a:pt x="8521060" y="1631446"/>
                </a:cubicBezTo>
                <a:cubicBezTo>
                  <a:pt x="8518504" y="1645304"/>
                  <a:pt x="8509121" y="1654484"/>
                  <a:pt x="8495777" y="1659184"/>
                </a:cubicBezTo>
                <a:cubicBezTo>
                  <a:pt x="8485299" y="1664080"/>
                  <a:pt x="8473499" y="1667481"/>
                  <a:pt x="8465437" y="1678156"/>
                </a:cubicBezTo>
                <a:cubicBezTo>
                  <a:pt x="8451082" y="1695416"/>
                  <a:pt x="8429901" y="1707998"/>
                  <a:pt x="8411472" y="1722172"/>
                </a:cubicBezTo>
                <a:cubicBezTo>
                  <a:pt x="8405403" y="1725966"/>
                  <a:pt x="8399337" y="1729761"/>
                  <a:pt x="8390850" y="1727778"/>
                </a:cubicBezTo>
                <a:cubicBezTo>
                  <a:pt x="8378181" y="1724104"/>
                  <a:pt x="8367478" y="1731790"/>
                  <a:pt x="8355791" y="1733798"/>
                </a:cubicBezTo>
                <a:cubicBezTo>
                  <a:pt x="8324917" y="1741507"/>
                  <a:pt x="8330706" y="1776983"/>
                  <a:pt x="8308091" y="1789468"/>
                </a:cubicBezTo>
                <a:cubicBezTo>
                  <a:pt x="8306658" y="1789370"/>
                  <a:pt x="8306545" y="1790765"/>
                  <a:pt x="8306545" y="1790765"/>
                </a:cubicBezTo>
                <a:cubicBezTo>
                  <a:pt x="8314890" y="1812385"/>
                  <a:pt x="8290336" y="1795269"/>
                  <a:pt x="8289437" y="1806434"/>
                </a:cubicBezTo>
                <a:cubicBezTo>
                  <a:pt x="8273367" y="1791301"/>
                  <a:pt x="8273453" y="1808145"/>
                  <a:pt x="8271458" y="1815026"/>
                </a:cubicBezTo>
                <a:cubicBezTo>
                  <a:pt x="8269463" y="1821905"/>
                  <a:pt x="8264828" y="1825797"/>
                  <a:pt x="8260081" y="1831085"/>
                </a:cubicBezTo>
                <a:cubicBezTo>
                  <a:pt x="8249378" y="1838772"/>
                  <a:pt x="8235809" y="1846264"/>
                  <a:pt x="8232157" y="1855836"/>
                </a:cubicBezTo>
                <a:cubicBezTo>
                  <a:pt x="8226848" y="1868101"/>
                  <a:pt x="8219348" y="1871797"/>
                  <a:pt x="8210639" y="1872606"/>
                </a:cubicBezTo>
                <a:lnTo>
                  <a:pt x="8201229" y="1874640"/>
                </a:lnTo>
                <a:lnTo>
                  <a:pt x="8192021" y="1883059"/>
                </a:lnTo>
                <a:lnTo>
                  <a:pt x="8176785" y="1895400"/>
                </a:lnTo>
                <a:lnTo>
                  <a:pt x="8178848" y="1940038"/>
                </a:lnTo>
                <a:cubicBezTo>
                  <a:pt x="8173940" y="1957425"/>
                  <a:pt x="8163905" y="1974261"/>
                  <a:pt x="8150623" y="1991528"/>
                </a:cubicBezTo>
                <a:cubicBezTo>
                  <a:pt x="8117002" y="2031537"/>
                  <a:pt x="8103968" y="2086215"/>
                  <a:pt x="8082218" y="2133728"/>
                </a:cubicBezTo>
                <a:cubicBezTo>
                  <a:pt x="8068270" y="2169618"/>
                  <a:pt x="8049136" y="2195602"/>
                  <a:pt x="8011821" y="2213405"/>
                </a:cubicBezTo>
                <a:cubicBezTo>
                  <a:pt x="7964293" y="2236343"/>
                  <a:pt x="7941796" y="2290007"/>
                  <a:pt x="7896676" y="2319434"/>
                </a:cubicBezTo>
                <a:cubicBezTo>
                  <a:pt x="7892774" y="2325245"/>
                  <a:pt x="7888499" y="2334134"/>
                  <a:pt x="7882190" y="2333456"/>
                </a:cubicBezTo>
                <a:cubicBezTo>
                  <a:pt x="7834497" y="2331452"/>
                  <a:pt x="7829267" y="2374506"/>
                  <a:pt x="7810132" y="2400493"/>
                </a:cubicBezTo>
                <a:cubicBezTo>
                  <a:pt x="7787469" y="2429215"/>
                  <a:pt x="7756462" y="2447695"/>
                  <a:pt x="7725455" y="2466174"/>
                </a:cubicBezTo>
                <a:cubicBezTo>
                  <a:pt x="7718773" y="2468571"/>
                  <a:pt x="7718025" y="2474724"/>
                  <a:pt x="7720432" y="2481213"/>
                </a:cubicBezTo>
                <a:cubicBezTo>
                  <a:pt x="7717818" y="2502740"/>
                  <a:pt x="7695361" y="2503445"/>
                  <a:pt x="7693328" y="2493881"/>
                </a:cubicBezTo>
                <a:cubicBezTo>
                  <a:pt x="7680916" y="2464509"/>
                  <a:pt x="7666057" y="2481606"/>
                  <a:pt x="7652317" y="2489478"/>
                </a:cubicBezTo>
                <a:cubicBezTo>
                  <a:pt x="7627992" y="2505559"/>
                  <a:pt x="7611639" y="2534959"/>
                  <a:pt x="7578971" y="2540799"/>
                </a:cubicBezTo>
                <a:cubicBezTo>
                  <a:pt x="7569134" y="2542859"/>
                  <a:pt x="7564486" y="2554821"/>
                  <a:pt x="7566520" y="2564386"/>
                </a:cubicBezTo>
                <a:cubicBezTo>
                  <a:pt x="7572995" y="2590005"/>
                  <a:pt x="7556101" y="2597537"/>
                  <a:pt x="7532897" y="2604393"/>
                </a:cubicBezTo>
                <a:cubicBezTo>
                  <a:pt x="7519158" y="2612265"/>
                  <a:pt x="7486325" y="2593163"/>
                  <a:pt x="7487778" y="2633821"/>
                </a:cubicBezTo>
                <a:cubicBezTo>
                  <a:pt x="7489066" y="2649536"/>
                  <a:pt x="7455278" y="2664602"/>
                  <a:pt x="7481055" y="2689178"/>
                </a:cubicBezTo>
                <a:cubicBezTo>
                  <a:pt x="7489771" y="2696344"/>
                  <a:pt x="7475658" y="2707291"/>
                  <a:pt x="7468602" y="2712764"/>
                </a:cubicBezTo>
                <a:cubicBezTo>
                  <a:pt x="7447806" y="2726110"/>
                  <a:pt x="7421822" y="2729551"/>
                  <a:pt x="7411777" y="2759628"/>
                </a:cubicBezTo>
                <a:cubicBezTo>
                  <a:pt x="7410615" y="2762619"/>
                  <a:pt x="7409002" y="2764392"/>
                  <a:pt x="7407099" y="2765259"/>
                </a:cubicBezTo>
                <a:cubicBezTo>
                  <a:pt x="7401390" y="2767859"/>
                  <a:pt x="7393079" y="2762294"/>
                  <a:pt x="7386541" y="2756918"/>
                </a:cubicBezTo>
                <a:lnTo>
                  <a:pt x="7345962" y="2722841"/>
                </a:lnTo>
                <a:lnTo>
                  <a:pt x="7371331" y="2756597"/>
                </a:lnTo>
                <a:lnTo>
                  <a:pt x="7359465" y="2755196"/>
                </a:lnTo>
                <a:cubicBezTo>
                  <a:pt x="7349027" y="2754894"/>
                  <a:pt x="7349426" y="2759861"/>
                  <a:pt x="7351018" y="2779724"/>
                </a:cubicBezTo>
                <a:cubicBezTo>
                  <a:pt x="7352410" y="2794884"/>
                  <a:pt x="7341089" y="2813092"/>
                  <a:pt x="7329185" y="2819293"/>
                </a:cubicBezTo>
                <a:cubicBezTo>
                  <a:pt x="7325216" y="2821362"/>
                  <a:pt x="7321184" y="2822096"/>
                  <a:pt x="7317537" y="2820938"/>
                </a:cubicBezTo>
                <a:cubicBezTo>
                  <a:pt x="7292294" y="2811008"/>
                  <a:pt x="7275346" y="2820991"/>
                  <a:pt x="7256563" y="2834443"/>
                </a:cubicBezTo>
                <a:cubicBezTo>
                  <a:pt x="7247501" y="2843088"/>
                  <a:pt x="7238046" y="2854168"/>
                  <a:pt x="7222669" y="2854408"/>
                </a:cubicBezTo>
                <a:cubicBezTo>
                  <a:pt x="7204795" y="2854283"/>
                  <a:pt x="7202172" y="2862624"/>
                  <a:pt x="7204813" y="2877968"/>
                </a:cubicBezTo>
                <a:cubicBezTo>
                  <a:pt x="7206134" y="2885640"/>
                  <a:pt x="7207454" y="2893311"/>
                  <a:pt x="7197072" y="2894285"/>
                </a:cubicBezTo>
                <a:cubicBezTo>
                  <a:pt x="7188134" y="2894221"/>
                  <a:pt x="7180642" y="2893124"/>
                  <a:pt x="7178661" y="2881617"/>
                </a:cubicBezTo>
                <a:cubicBezTo>
                  <a:pt x="7177341" y="2873945"/>
                  <a:pt x="7177465" y="2865239"/>
                  <a:pt x="7175092" y="2856166"/>
                </a:cubicBezTo>
                <a:cubicBezTo>
                  <a:pt x="7168366" y="2826512"/>
                  <a:pt x="7141285" y="2820054"/>
                  <a:pt x="7117774" y="2839046"/>
                </a:cubicBezTo>
                <a:cubicBezTo>
                  <a:pt x="7111995" y="2843186"/>
                  <a:pt x="7108320" y="2850126"/>
                  <a:pt x="7103593" y="2855665"/>
                </a:cubicBezTo>
                <a:cubicBezTo>
                  <a:pt x="7098865" y="2861204"/>
                  <a:pt x="7094139" y="2866744"/>
                  <a:pt x="7086646" y="2865648"/>
                </a:cubicBezTo>
                <a:cubicBezTo>
                  <a:pt x="7048792" y="2862596"/>
                  <a:pt x="7028046" y="2888225"/>
                  <a:pt x="7006640" y="2910019"/>
                </a:cubicBezTo>
                <a:cubicBezTo>
                  <a:pt x="7004802" y="2913489"/>
                  <a:pt x="7001912" y="2915559"/>
                  <a:pt x="7006516" y="2918726"/>
                </a:cubicBezTo>
                <a:cubicBezTo>
                  <a:pt x="7011117" y="2921893"/>
                  <a:pt x="7015328" y="2927495"/>
                  <a:pt x="7022820" y="2928594"/>
                </a:cubicBezTo>
                <a:cubicBezTo>
                  <a:pt x="7027815" y="2929323"/>
                  <a:pt x="7026103" y="2924087"/>
                  <a:pt x="7026495" y="2921651"/>
                </a:cubicBezTo>
                <a:cubicBezTo>
                  <a:pt x="7032131" y="2902535"/>
                  <a:pt x="7042639" y="2892856"/>
                  <a:pt x="7060513" y="2892981"/>
                </a:cubicBezTo>
                <a:cubicBezTo>
                  <a:pt x="7079833" y="2892072"/>
                  <a:pt x="7097191" y="2903338"/>
                  <a:pt x="7102329" y="2919048"/>
                </a:cubicBezTo>
                <a:cubicBezTo>
                  <a:pt x="7106147" y="2927085"/>
                  <a:pt x="7102865" y="2931590"/>
                  <a:pt x="7092875" y="2930127"/>
                </a:cubicBezTo>
                <a:cubicBezTo>
                  <a:pt x="7076445" y="2928967"/>
                  <a:pt x="7072770" y="2935907"/>
                  <a:pt x="7070024" y="2952956"/>
                </a:cubicBezTo>
                <a:cubicBezTo>
                  <a:pt x="7068598" y="2977675"/>
                  <a:pt x="7041412" y="3003608"/>
                  <a:pt x="7022484" y="3002082"/>
                </a:cubicBezTo>
                <a:cubicBezTo>
                  <a:pt x="7007500" y="2999887"/>
                  <a:pt x="7000275" y="3005061"/>
                  <a:pt x="6993710" y="3014072"/>
                </a:cubicBezTo>
                <a:cubicBezTo>
                  <a:pt x="6984256" y="3025151"/>
                  <a:pt x="6972698" y="3033429"/>
                  <a:pt x="6955999" y="3025998"/>
                </a:cubicBezTo>
                <a:cubicBezTo>
                  <a:pt x="6945349" y="3020699"/>
                  <a:pt x="6938784" y="3029709"/>
                  <a:pt x="6933665" y="3037684"/>
                </a:cubicBezTo>
                <a:cubicBezTo>
                  <a:pt x="6928546" y="3045659"/>
                  <a:pt x="6924479" y="3055035"/>
                  <a:pt x="6915149" y="3057407"/>
                </a:cubicBezTo>
                <a:cubicBezTo>
                  <a:pt x="6903982" y="3063251"/>
                  <a:pt x="6900949" y="3050343"/>
                  <a:pt x="6886748" y="3043277"/>
                </a:cubicBezTo>
                <a:cubicBezTo>
                  <a:pt x="6901628" y="3077863"/>
                  <a:pt x="6867859" y="3089121"/>
                  <a:pt x="6858549" y="3115179"/>
                </a:cubicBezTo>
                <a:cubicBezTo>
                  <a:pt x="6857227" y="3107507"/>
                  <a:pt x="6856568" y="3103671"/>
                  <a:pt x="6855906" y="3099835"/>
                </a:cubicBezTo>
                <a:cubicBezTo>
                  <a:pt x="6848787" y="3072617"/>
                  <a:pt x="6836693" y="3068353"/>
                  <a:pt x="6813574" y="3084910"/>
                </a:cubicBezTo>
                <a:cubicBezTo>
                  <a:pt x="6798732" y="3097693"/>
                  <a:pt x="6784284" y="3108041"/>
                  <a:pt x="6767336" y="3118024"/>
                </a:cubicBezTo>
                <a:cubicBezTo>
                  <a:pt x="6739615" y="3131413"/>
                  <a:pt x="6710180" y="3139568"/>
                  <a:pt x="6679427" y="3140048"/>
                </a:cubicBezTo>
                <a:cubicBezTo>
                  <a:pt x="6656164" y="3141627"/>
                  <a:pt x="6651045" y="3149603"/>
                  <a:pt x="6656843" y="3169149"/>
                </a:cubicBezTo>
                <a:cubicBezTo>
                  <a:pt x="6666192" y="3190461"/>
                  <a:pt x="6660287" y="3203306"/>
                  <a:pt x="6638346" y="3212556"/>
                </a:cubicBezTo>
                <a:cubicBezTo>
                  <a:pt x="6625734" y="3219434"/>
                  <a:pt x="6612070" y="3224912"/>
                  <a:pt x="6600118" y="3235625"/>
                </a:cubicBezTo>
                <a:cubicBezTo>
                  <a:pt x="6592893" y="3240799"/>
                  <a:pt x="6583563" y="3243173"/>
                  <a:pt x="6573966" y="3239274"/>
                </a:cubicBezTo>
                <a:cubicBezTo>
                  <a:pt x="6572191" y="3238391"/>
                  <a:pt x="6570777" y="3237249"/>
                  <a:pt x="6569529" y="3237066"/>
                </a:cubicBezTo>
                <a:lnTo>
                  <a:pt x="6567138" y="3239524"/>
                </a:lnTo>
                <a:lnTo>
                  <a:pt x="6570687" y="3238235"/>
                </a:lnTo>
                <a:cubicBezTo>
                  <a:pt x="6559138" y="3265440"/>
                  <a:pt x="6419645" y="3403848"/>
                  <a:pt x="6389173" y="3430222"/>
                </a:cubicBezTo>
                <a:cubicBezTo>
                  <a:pt x="6365173" y="3433318"/>
                  <a:pt x="6257755" y="3552804"/>
                  <a:pt x="6232030" y="3583441"/>
                </a:cubicBezTo>
                <a:cubicBezTo>
                  <a:pt x="6190966" y="3637122"/>
                  <a:pt x="6084234" y="3713685"/>
                  <a:pt x="6032105" y="3794153"/>
                </a:cubicBezTo>
                <a:cubicBezTo>
                  <a:pt x="6010884" y="3829732"/>
                  <a:pt x="5989258" y="3881009"/>
                  <a:pt x="5920512" y="3923299"/>
                </a:cubicBezTo>
                <a:cubicBezTo>
                  <a:pt x="5890372" y="3940547"/>
                  <a:pt x="5788474" y="3967340"/>
                  <a:pt x="5767824" y="3994052"/>
                </a:cubicBezTo>
                <a:cubicBezTo>
                  <a:pt x="5762405" y="4008045"/>
                  <a:pt x="5765764" y="4030721"/>
                  <a:pt x="5760108" y="4044453"/>
                </a:cubicBezTo>
                <a:cubicBezTo>
                  <a:pt x="5734137" y="4075770"/>
                  <a:pt x="5725133" y="4065888"/>
                  <a:pt x="5704148" y="4101726"/>
                </a:cubicBezTo>
                <a:cubicBezTo>
                  <a:pt x="5686041" y="4091349"/>
                  <a:pt x="5652220" y="4094109"/>
                  <a:pt x="5627067" y="4115879"/>
                </a:cubicBezTo>
                <a:cubicBezTo>
                  <a:pt x="5631806" y="4121080"/>
                  <a:pt x="5626969" y="4125266"/>
                  <a:pt x="5625429" y="4134971"/>
                </a:cubicBezTo>
                <a:cubicBezTo>
                  <a:pt x="5598654" y="4105584"/>
                  <a:pt x="5601765" y="4128939"/>
                  <a:pt x="5574891" y="4108940"/>
                </a:cubicBezTo>
                <a:cubicBezTo>
                  <a:pt x="5565553" y="4108185"/>
                  <a:pt x="5571543" y="4085324"/>
                  <a:pt x="5571878" y="4076197"/>
                </a:cubicBezTo>
                <a:cubicBezTo>
                  <a:pt x="5567612" y="4071516"/>
                  <a:pt x="5558273" y="4070762"/>
                  <a:pt x="5549841" y="4052011"/>
                </a:cubicBezTo>
                <a:cubicBezTo>
                  <a:pt x="5535182" y="4055861"/>
                  <a:pt x="5525507" y="4064235"/>
                  <a:pt x="5515350" y="4073027"/>
                </a:cubicBezTo>
                <a:cubicBezTo>
                  <a:pt x="5508187" y="4070388"/>
                  <a:pt x="5504605" y="4069068"/>
                  <a:pt x="5501718" y="4067207"/>
                </a:cubicBezTo>
                <a:lnTo>
                  <a:pt x="5497036" y="4062712"/>
                </a:lnTo>
                <a:lnTo>
                  <a:pt x="5495903" y="4063744"/>
                </a:lnTo>
                <a:cubicBezTo>
                  <a:pt x="5495903" y="4063744"/>
                  <a:pt x="5477796" y="4053367"/>
                  <a:pt x="5457145" y="4080078"/>
                </a:cubicBezTo>
                <a:cubicBezTo>
                  <a:pt x="5379725" y="4172668"/>
                  <a:pt x="5263056" y="4282950"/>
                  <a:pt x="5171696" y="4379233"/>
                </a:cubicBezTo>
                <a:cubicBezTo>
                  <a:pt x="5161873" y="4378896"/>
                  <a:pt x="5157607" y="4374215"/>
                  <a:pt x="5152869" y="4369014"/>
                </a:cubicBezTo>
                <a:cubicBezTo>
                  <a:pt x="5146544" y="4401002"/>
                  <a:pt x="5131065" y="4414399"/>
                  <a:pt x="5092406" y="4421345"/>
                </a:cubicBezTo>
                <a:lnTo>
                  <a:pt x="5105912" y="4436168"/>
                </a:lnTo>
                <a:lnTo>
                  <a:pt x="5080525" y="4448406"/>
                </a:lnTo>
                <a:lnTo>
                  <a:pt x="5081531" y="4471795"/>
                </a:lnTo>
                <a:cubicBezTo>
                  <a:pt x="5076568" y="4489168"/>
                  <a:pt x="5066480" y="4505974"/>
                  <a:pt x="5053143" y="4523201"/>
                </a:cubicBezTo>
                <a:cubicBezTo>
                  <a:pt x="5019393" y="4563108"/>
                  <a:pt x="5006187" y="4617749"/>
                  <a:pt x="4984285" y="4665198"/>
                </a:cubicBezTo>
                <a:cubicBezTo>
                  <a:pt x="4970225" y="4701045"/>
                  <a:pt x="4951007" y="4726973"/>
                  <a:pt x="4913635" y="4744662"/>
                </a:cubicBezTo>
                <a:cubicBezTo>
                  <a:pt x="4866036" y="4767456"/>
                  <a:pt x="4843369" y="4821053"/>
                  <a:pt x="4798156" y="4850344"/>
                </a:cubicBezTo>
                <a:cubicBezTo>
                  <a:pt x="4794236" y="4856144"/>
                  <a:pt x="4789933" y="4865020"/>
                  <a:pt x="4783626" y="4864323"/>
                </a:cubicBezTo>
                <a:cubicBezTo>
                  <a:pt x="4735941" y="4862175"/>
                  <a:pt x="4730574" y="4905215"/>
                  <a:pt x="4711356" y="4931143"/>
                </a:cubicBezTo>
                <a:cubicBezTo>
                  <a:pt x="4688601" y="4959797"/>
                  <a:pt x="4657537" y="4978184"/>
                  <a:pt x="4626473" y="4996569"/>
                </a:cubicBezTo>
                <a:cubicBezTo>
                  <a:pt x="4619782" y="4998947"/>
                  <a:pt x="4619014" y="5005097"/>
                  <a:pt x="4621401" y="5011593"/>
                </a:cubicBezTo>
                <a:cubicBezTo>
                  <a:pt x="4618719" y="5033114"/>
                  <a:pt x="4596260" y="5033750"/>
                  <a:pt x="4594258" y="5024179"/>
                </a:cubicBezTo>
                <a:cubicBezTo>
                  <a:pt x="4581939" y="4994769"/>
                  <a:pt x="4567025" y="5011822"/>
                  <a:pt x="4553262" y="5019653"/>
                </a:cubicBezTo>
                <a:cubicBezTo>
                  <a:pt x="4528886" y="5035661"/>
                  <a:pt x="4512440" y="5065011"/>
                  <a:pt x="4479754" y="5070753"/>
                </a:cubicBezTo>
                <a:cubicBezTo>
                  <a:pt x="4469910" y="5072783"/>
                  <a:pt x="4465224" y="5084731"/>
                  <a:pt x="4467227" y="5094302"/>
                </a:cubicBezTo>
                <a:cubicBezTo>
                  <a:pt x="4473620" y="5119942"/>
                  <a:pt x="4456703" y="5127424"/>
                  <a:pt x="4433479" y="5134209"/>
                </a:cubicBezTo>
                <a:cubicBezTo>
                  <a:pt x="4419715" y="5142039"/>
                  <a:pt x="4386943" y="5122838"/>
                  <a:pt x="4388267" y="5163500"/>
                </a:cubicBezTo>
                <a:cubicBezTo>
                  <a:pt x="4389503" y="5179219"/>
                  <a:pt x="4355669" y="5194184"/>
                  <a:pt x="4381367" y="5218838"/>
                </a:cubicBezTo>
                <a:cubicBezTo>
                  <a:pt x="4385714" y="5222434"/>
                  <a:pt x="4384350" y="5226958"/>
                  <a:pt x="4381016" y="5231265"/>
                </a:cubicBezTo>
                <a:lnTo>
                  <a:pt x="4370694" y="5240693"/>
                </a:lnTo>
                <a:lnTo>
                  <a:pt x="4374647" y="5238175"/>
                </a:lnTo>
                <a:cubicBezTo>
                  <a:pt x="4387821" y="5230810"/>
                  <a:pt x="4399315" y="5225593"/>
                  <a:pt x="4408418" y="5223122"/>
                </a:cubicBezTo>
                <a:cubicBezTo>
                  <a:pt x="4417422" y="5233004"/>
                  <a:pt x="4561417" y="5099538"/>
                  <a:pt x="4575742" y="5104815"/>
                </a:cubicBezTo>
                <a:cubicBezTo>
                  <a:pt x="4564195" y="5132021"/>
                  <a:pt x="4424701" y="5270428"/>
                  <a:pt x="4394228" y="5296803"/>
                </a:cubicBezTo>
                <a:cubicBezTo>
                  <a:pt x="4370229" y="5299898"/>
                  <a:pt x="4262809" y="5419384"/>
                  <a:pt x="4237086" y="5450021"/>
                </a:cubicBezTo>
                <a:cubicBezTo>
                  <a:pt x="4196022" y="5503703"/>
                  <a:pt x="4089290" y="5580265"/>
                  <a:pt x="4037162" y="5660733"/>
                </a:cubicBezTo>
                <a:cubicBezTo>
                  <a:pt x="4015940" y="5696312"/>
                  <a:pt x="3994314" y="5747589"/>
                  <a:pt x="3925567" y="5789879"/>
                </a:cubicBezTo>
                <a:cubicBezTo>
                  <a:pt x="3895428" y="5807127"/>
                  <a:pt x="3793530" y="5833921"/>
                  <a:pt x="3772880" y="5860631"/>
                </a:cubicBezTo>
                <a:cubicBezTo>
                  <a:pt x="3767462" y="5874624"/>
                  <a:pt x="3770820" y="5897302"/>
                  <a:pt x="3765164" y="5911033"/>
                </a:cubicBezTo>
                <a:cubicBezTo>
                  <a:pt x="3739193" y="5942350"/>
                  <a:pt x="3730189" y="5932468"/>
                  <a:pt x="3709203" y="5968306"/>
                </a:cubicBezTo>
                <a:cubicBezTo>
                  <a:pt x="3691096" y="5957929"/>
                  <a:pt x="3657275" y="5960689"/>
                  <a:pt x="3632123" y="5982458"/>
                </a:cubicBezTo>
                <a:cubicBezTo>
                  <a:pt x="3636862" y="5987660"/>
                  <a:pt x="3632024" y="5991846"/>
                  <a:pt x="3630485" y="6001551"/>
                </a:cubicBezTo>
                <a:cubicBezTo>
                  <a:pt x="3603710" y="5972164"/>
                  <a:pt x="3606822" y="5995519"/>
                  <a:pt x="3579947" y="5975519"/>
                </a:cubicBezTo>
                <a:cubicBezTo>
                  <a:pt x="3570608" y="5974765"/>
                  <a:pt x="3576598" y="5951905"/>
                  <a:pt x="3576934" y="5942777"/>
                </a:cubicBezTo>
                <a:cubicBezTo>
                  <a:pt x="3572669" y="5938096"/>
                  <a:pt x="3563329" y="5937341"/>
                  <a:pt x="3554897" y="5918591"/>
                </a:cubicBezTo>
                <a:cubicBezTo>
                  <a:pt x="3540238" y="5922442"/>
                  <a:pt x="3530563" y="5930815"/>
                  <a:pt x="3520405" y="5939606"/>
                </a:cubicBezTo>
                <a:cubicBezTo>
                  <a:pt x="3506080" y="5934329"/>
                  <a:pt x="3506080" y="5934329"/>
                  <a:pt x="3497313" y="5924707"/>
                </a:cubicBezTo>
                <a:cubicBezTo>
                  <a:pt x="3508052" y="5906109"/>
                  <a:pt x="3507471" y="5915915"/>
                  <a:pt x="3495020" y="5891806"/>
                </a:cubicBezTo>
                <a:lnTo>
                  <a:pt x="3474705" y="5909389"/>
                </a:lnTo>
                <a:cubicBezTo>
                  <a:pt x="3467784" y="5906541"/>
                  <a:pt x="3460929" y="5920381"/>
                  <a:pt x="3456511" y="5933217"/>
                </a:cubicBezTo>
                <a:lnTo>
                  <a:pt x="3453091" y="5945589"/>
                </a:lnTo>
                <a:lnTo>
                  <a:pt x="3453127" y="5944297"/>
                </a:lnTo>
                <a:cubicBezTo>
                  <a:pt x="3453472" y="5924658"/>
                  <a:pt x="3453797" y="5871415"/>
                  <a:pt x="3456870" y="5848893"/>
                </a:cubicBezTo>
                <a:lnTo>
                  <a:pt x="3458250" y="5842369"/>
                </a:lnTo>
                <a:lnTo>
                  <a:pt x="3437643" y="5839512"/>
                </a:lnTo>
                <a:cubicBezTo>
                  <a:pt x="3423779" y="5841626"/>
                  <a:pt x="3409036" y="5847757"/>
                  <a:pt x="3396460" y="5858642"/>
                </a:cubicBezTo>
                <a:cubicBezTo>
                  <a:pt x="3401199" y="5863844"/>
                  <a:pt x="3396362" y="5868030"/>
                  <a:pt x="3394822" y="5877736"/>
                </a:cubicBezTo>
                <a:cubicBezTo>
                  <a:pt x="3368047" y="5848348"/>
                  <a:pt x="3371158" y="5871703"/>
                  <a:pt x="3344284" y="5851704"/>
                </a:cubicBezTo>
                <a:cubicBezTo>
                  <a:pt x="3334945" y="5850949"/>
                  <a:pt x="3340936" y="5828089"/>
                  <a:pt x="3341270" y="5818961"/>
                </a:cubicBezTo>
                <a:cubicBezTo>
                  <a:pt x="3337005" y="5814280"/>
                  <a:pt x="3327667" y="5813526"/>
                  <a:pt x="3319234" y="5794776"/>
                </a:cubicBezTo>
                <a:cubicBezTo>
                  <a:pt x="3304574" y="5798626"/>
                  <a:pt x="3294900" y="5806999"/>
                  <a:pt x="3284743" y="5815791"/>
                </a:cubicBezTo>
                <a:cubicBezTo>
                  <a:pt x="3270416" y="5810514"/>
                  <a:pt x="3270416" y="5810514"/>
                  <a:pt x="3261650" y="5800892"/>
                </a:cubicBezTo>
                <a:cubicBezTo>
                  <a:pt x="3272390" y="5782293"/>
                  <a:pt x="3271808" y="5792099"/>
                  <a:pt x="3259358" y="5767990"/>
                </a:cubicBezTo>
                <a:lnTo>
                  <a:pt x="3239042" y="5785573"/>
                </a:lnTo>
                <a:cubicBezTo>
                  <a:pt x="3232121" y="5782724"/>
                  <a:pt x="3225270" y="5796565"/>
                  <a:pt x="3220850" y="5809401"/>
                </a:cubicBezTo>
                <a:lnTo>
                  <a:pt x="3217430" y="5821774"/>
                </a:lnTo>
                <a:lnTo>
                  <a:pt x="3217468" y="5820481"/>
                </a:lnTo>
                <a:cubicBezTo>
                  <a:pt x="3217868" y="5797569"/>
                  <a:pt x="3218246" y="5728919"/>
                  <a:pt x="3222983" y="5716675"/>
                </a:cubicBezTo>
                <a:cubicBezTo>
                  <a:pt x="3199795" y="5711162"/>
                  <a:pt x="3222675" y="5677406"/>
                  <a:pt x="3214577" y="5649528"/>
                </a:cubicBezTo>
                <a:cubicBezTo>
                  <a:pt x="3189526" y="5661909"/>
                  <a:pt x="3175438" y="5656892"/>
                  <a:pt x="3151339" y="5669375"/>
                </a:cubicBezTo>
                <a:cubicBezTo>
                  <a:pt x="3154785" y="5683603"/>
                  <a:pt x="3163790" y="5693486"/>
                  <a:pt x="3171985" y="5711975"/>
                </a:cubicBezTo>
                <a:lnTo>
                  <a:pt x="3167150" y="5716161"/>
                </a:lnTo>
                <a:lnTo>
                  <a:pt x="3162885" y="5711480"/>
                </a:lnTo>
                <a:cubicBezTo>
                  <a:pt x="3153566" y="5708614"/>
                  <a:pt x="3145229" y="5703794"/>
                  <a:pt x="3137543" y="5697866"/>
                </a:cubicBezTo>
                <a:lnTo>
                  <a:pt x="3117329" y="5678747"/>
                </a:lnTo>
                <a:lnTo>
                  <a:pt x="3107770" y="5689912"/>
                </a:lnTo>
                <a:cubicBezTo>
                  <a:pt x="3101322" y="5701067"/>
                  <a:pt x="3098142" y="5713066"/>
                  <a:pt x="3100822" y="5725978"/>
                </a:cubicBezTo>
                <a:cubicBezTo>
                  <a:pt x="3103932" y="5749334"/>
                  <a:pt x="3118021" y="5754351"/>
                  <a:pt x="3102446" y="5777135"/>
                </a:cubicBezTo>
                <a:cubicBezTo>
                  <a:pt x="3096218" y="5799736"/>
                  <a:pt x="3087450" y="5790113"/>
                  <a:pt x="3067716" y="5797890"/>
                </a:cubicBezTo>
                <a:cubicBezTo>
                  <a:pt x="3081224" y="5812713"/>
                  <a:pt x="3086631" y="5799660"/>
                  <a:pt x="3075902" y="5817319"/>
                </a:cubicBezTo>
                <a:cubicBezTo>
                  <a:pt x="3062297" y="5811883"/>
                  <a:pt x="3022249" y="5837243"/>
                  <a:pt x="2987509" y="5858936"/>
                </a:cubicBezTo>
                <a:cubicBezTo>
                  <a:pt x="2947464" y="5814987"/>
                  <a:pt x="2930028" y="5786354"/>
                  <a:pt x="2924290" y="5739225"/>
                </a:cubicBezTo>
                <a:cubicBezTo>
                  <a:pt x="2920123" y="5725156"/>
                  <a:pt x="2935115" y="5712179"/>
                  <a:pt x="2931768" y="5688563"/>
                </a:cubicBezTo>
                <a:lnTo>
                  <a:pt x="2918499" y="5674000"/>
                </a:lnTo>
                <a:lnTo>
                  <a:pt x="2911938" y="5676753"/>
                </a:lnTo>
                <a:lnTo>
                  <a:pt x="2911939" y="5676757"/>
                </a:lnTo>
                <a:lnTo>
                  <a:pt x="2911935" y="5676755"/>
                </a:lnTo>
                <a:lnTo>
                  <a:pt x="2876042" y="5691821"/>
                </a:lnTo>
                <a:cubicBezTo>
                  <a:pt x="2834819" y="5714854"/>
                  <a:pt x="2796962" y="5750931"/>
                  <a:pt x="2759485" y="5776741"/>
                </a:cubicBezTo>
                <a:cubicBezTo>
                  <a:pt x="2701335" y="5722413"/>
                  <a:pt x="2664736" y="5692690"/>
                  <a:pt x="2636239" y="5621534"/>
                </a:cubicBezTo>
                <a:cubicBezTo>
                  <a:pt x="2626109" y="5610417"/>
                  <a:pt x="2607218" y="5612115"/>
                  <a:pt x="2599477" y="5598013"/>
                </a:cubicBezTo>
                <a:lnTo>
                  <a:pt x="2599242" y="5596553"/>
                </a:lnTo>
                <a:lnTo>
                  <a:pt x="2580697" y="5609424"/>
                </a:lnTo>
                <a:cubicBezTo>
                  <a:pt x="2561394" y="5624549"/>
                  <a:pt x="2542560" y="5640020"/>
                  <a:pt x="2523822" y="5652925"/>
                </a:cubicBezTo>
                <a:lnTo>
                  <a:pt x="2479378" y="5610673"/>
                </a:lnTo>
                <a:lnTo>
                  <a:pt x="2474438" y="5635835"/>
                </a:lnTo>
                <a:cubicBezTo>
                  <a:pt x="2469967" y="5663232"/>
                  <a:pt x="2469578" y="5691431"/>
                  <a:pt x="2490120" y="5708482"/>
                </a:cubicBezTo>
                <a:cubicBezTo>
                  <a:pt x="2507318" y="5724940"/>
                  <a:pt x="2521672" y="5720454"/>
                  <a:pt x="2523667" y="5747637"/>
                </a:cubicBezTo>
                <a:cubicBezTo>
                  <a:pt x="2532971" y="5769086"/>
                  <a:pt x="2519938" y="5766780"/>
                  <a:pt x="2509168" y="5784677"/>
                </a:cubicBezTo>
                <a:cubicBezTo>
                  <a:pt x="2529243" y="5788230"/>
                  <a:pt x="2525308" y="5774757"/>
                  <a:pt x="2527919" y="5795023"/>
                </a:cubicBezTo>
                <a:cubicBezTo>
                  <a:pt x="2513684" y="5798892"/>
                  <a:pt x="2497862" y="5842726"/>
                  <a:pt x="2483948" y="5880507"/>
                </a:cubicBezTo>
                <a:cubicBezTo>
                  <a:pt x="2424424" y="5869973"/>
                  <a:pt x="2392521" y="5857939"/>
                  <a:pt x="2358245" y="5824403"/>
                </a:cubicBezTo>
                <a:cubicBezTo>
                  <a:pt x="2346063" y="5815859"/>
                  <a:pt x="2349791" y="5796716"/>
                  <a:pt x="2332241" y="5780194"/>
                </a:cubicBezTo>
                <a:lnTo>
                  <a:pt x="2313474" y="5776873"/>
                </a:lnTo>
                <a:lnTo>
                  <a:pt x="2317038" y="5781809"/>
                </a:lnTo>
                <a:cubicBezTo>
                  <a:pt x="2325584" y="5792377"/>
                  <a:pt x="2332966" y="5802851"/>
                  <a:pt x="2332270" y="5812058"/>
                </a:cubicBezTo>
                <a:cubicBezTo>
                  <a:pt x="2325057" y="5814113"/>
                  <a:pt x="2316469" y="5804686"/>
                  <a:pt x="2308340" y="5796953"/>
                </a:cubicBezTo>
                <a:lnTo>
                  <a:pt x="2303159" y="5793080"/>
                </a:lnTo>
                <a:lnTo>
                  <a:pt x="2290029" y="5816063"/>
                </a:lnTo>
                <a:cubicBezTo>
                  <a:pt x="2271807" y="5858773"/>
                  <a:pt x="2264482" y="5909700"/>
                  <a:pt x="2250985" y="5952348"/>
                </a:cubicBezTo>
                <a:cubicBezTo>
                  <a:pt x="2170537" y="5944499"/>
                  <a:pt x="2122724" y="5943063"/>
                  <a:pt x="2055220" y="5904286"/>
                </a:cubicBezTo>
                <a:cubicBezTo>
                  <a:pt x="2035145" y="5900733"/>
                  <a:pt x="2017062" y="5924362"/>
                  <a:pt x="1995700" y="5893751"/>
                </a:cubicBezTo>
                <a:cubicBezTo>
                  <a:pt x="1996900" y="5887576"/>
                  <a:pt x="1998224" y="5880783"/>
                  <a:pt x="1992737" y="5873422"/>
                </a:cubicBezTo>
                <a:cubicBezTo>
                  <a:pt x="1986043" y="5872239"/>
                  <a:pt x="1990212" y="5886391"/>
                  <a:pt x="1978150" y="5877230"/>
                </a:cubicBezTo>
                <a:cubicBezTo>
                  <a:pt x="1979350" y="5871056"/>
                  <a:pt x="1973863" y="5863694"/>
                  <a:pt x="1967522" y="5862573"/>
                </a:cubicBezTo>
                <a:cubicBezTo>
                  <a:pt x="1957542" y="5913828"/>
                  <a:pt x="1939226" y="5936777"/>
                  <a:pt x="1951375" y="5979173"/>
                </a:cubicBezTo>
                <a:cubicBezTo>
                  <a:pt x="1917418" y="5979551"/>
                  <a:pt x="1893614" y="5995142"/>
                  <a:pt x="1887361" y="6027253"/>
                </a:cubicBezTo>
                <a:cubicBezTo>
                  <a:pt x="1863556" y="6042844"/>
                  <a:pt x="1878582" y="6072333"/>
                  <a:pt x="1877698" y="6112421"/>
                </a:cubicBezTo>
                <a:lnTo>
                  <a:pt x="1871005" y="6111237"/>
                </a:lnTo>
                <a:lnTo>
                  <a:pt x="1869682" y="6118030"/>
                </a:lnTo>
                <a:cubicBezTo>
                  <a:pt x="1837897" y="6105378"/>
                  <a:pt x="1836574" y="6112171"/>
                  <a:pt x="1815650" y="6114855"/>
                </a:cubicBezTo>
                <a:cubicBezTo>
                  <a:pt x="1814326" y="6121648"/>
                  <a:pt x="1819462" y="6128945"/>
                  <a:pt x="1818262" y="6135121"/>
                </a:cubicBezTo>
                <a:cubicBezTo>
                  <a:pt x="1858058" y="6142164"/>
                  <a:pt x="1891166" y="6148024"/>
                  <a:pt x="1891606" y="6181319"/>
                </a:cubicBezTo>
                <a:cubicBezTo>
                  <a:pt x="1876047" y="6191981"/>
                  <a:pt x="1868035" y="6197590"/>
                  <a:pt x="1865629" y="6209940"/>
                </a:cubicBezTo>
                <a:cubicBezTo>
                  <a:pt x="1884028" y="6220225"/>
                  <a:pt x="1923389" y="6220164"/>
                  <a:pt x="1933895" y="6235439"/>
                </a:cubicBezTo>
                <a:cubicBezTo>
                  <a:pt x="1925029" y="6247285"/>
                  <a:pt x="1882827" y="6226399"/>
                  <a:pt x="1885439" y="6246665"/>
                </a:cubicBezTo>
                <a:cubicBezTo>
                  <a:pt x="1851359" y="6247660"/>
                  <a:pt x="1869880" y="6257328"/>
                  <a:pt x="1855646" y="6261196"/>
                </a:cubicBezTo>
                <a:cubicBezTo>
                  <a:pt x="1842264" y="6258827"/>
                  <a:pt x="1829293" y="6295499"/>
                  <a:pt x="1815908" y="6293131"/>
                </a:cubicBezTo>
                <a:cubicBezTo>
                  <a:pt x="1806690" y="6304915"/>
                  <a:pt x="1794183" y="6290564"/>
                  <a:pt x="1781856" y="6288382"/>
                </a:cubicBezTo>
                <a:lnTo>
                  <a:pt x="1742058" y="6281338"/>
                </a:lnTo>
                <a:cubicBezTo>
                  <a:pt x="1734516" y="6286391"/>
                  <a:pt x="1707215" y="6347997"/>
                  <a:pt x="1692628" y="6351803"/>
                </a:cubicBezTo>
                <a:cubicBezTo>
                  <a:pt x="1687979" y="6341078"/>
                  <a:pt x="1685698" y="6325184"/>
                  <a:pt x="1684311" y="6310564"/>
                </a:cubicBezTo>
                <a:lnTo>
                  <a:pt x="1683477" y="6300053"/>
                </a:lnTo>
                <a:lnTo>
                  <a:pt x="1684497" y="6291832"/>
                </a:lnTo>
                <a:lnTo>
                  <a:pt x="1682487" y="6288220"/>
                </a:lnTo>
                <a:lnTo>
                  <a:pt x="1681334" y="6276978"/>
                </a:lnTo>
                <a:cubicBezTo>
                  <a:pt x="1679152" y="6265733"/>
                  <a:pt x="1680490" y="6281301"/>
                  <a:pt x="1680010" y="6283771"/>
                </a:cubicBezTo>
                <a:lnTo>
                  <a:pt x="1682487" y="6288220"/>
                </a:lnTo>
                <a:lnTo>
                  <a:pt x="1682709" y="6290398"/>
                </a:lnTo>
                <a:lnTo>
                  <a:pt x="1683477" y="6300053"/>
                </a:lnTo>
                <a:lnTo>
                  <a:pt x="1682973" y="6304099"/>
                </a:lnTo>
                <a:lnTo>
                  <a:pt x="1643528" y="6297118"/>
                </a:lnTo>
                <a:cubicBezTo>
                  <a:pt x="1637807" y="6289078"/>
                  <a:pt x="1637807" y="6289078"/>
                  <a:pt x="1633520" y="6275543"/>
                </a:cubicBezTo>
                <a:cubicBezTo>
                  <a:pt x="1641533" y="6269935"/>
                  <a:pt x="1641533" y="6269935"/>
                  <a:pt x="1649781" y="6265006"/>
                </a:cubicBezTo>
                <a:cubicBezTo>
                  <a:pt x="1637367" y="6255783"/>
                  <a:pt x="1608871" y="6243074"/>
                  <a:pt x="1602533" y="6241951"/>
                </a:cubicBezTo>
                <a:cubicBezTo>
                  <a:pt x="1610077" y="6236899"/>
                  <a:pt x="1638568" y="6249607"/>
                  <a:pt x="1641095" y="6236638"/>
                </a:cubicBezTo>
                <a:cubicBezTo>
                  <a:pt x="1614681" y="6231963"/>
                  <a:pt x="1580162" y="6199664"/>
                  <a:pt x="1573032" y="6165184"/>
                </a:cubicBezTo>
                <a:cubicBezTo>
                  <a:pt x="1512746" y="6194120"/>
                  <a:pt x="1503089" y="6172609"/>
                  <a:pt x="1431740" y="6153592"/>
                </a:cubicBezTo>
                <a:cubicBezTo>
                  <a:pt x="1442281" y="6135015"/>
                  <a:pt x="1463384" y="6092118"/>
                  <a:pt x="1461125" y="6071914"/>
                </a:cubicBezTo>
                <a:cubicBezTo>
                  <a:pt x="1458866" y="6051711"/>
                  <a:pt x="1430725" y="6039064"/>
                  <a:pt x="1418544" y="6030521"/>
                </a:cubicBezTo>
                <a:cubicBezTo>
                  <a:pt x="1394741" y="6046111"/>
                  <a:pt x="1400282" y="6068172"/>
                  <a:pt x="1366324" y="6068550"/>
                </a:cubicBezTo>
                <a:cubicBezTo>
                  <a:pt x="1370137" y="6082641"/>
                  <a:pt x="1367612" y="6095610"/>
                  <a:pt x="1358746" y="6107456"/>
                </a:cubicBezTo>
                <a:lnTo>
                  <a:pt x="1352054" y="6106270"/>
                </a:lnTo>
                <a:cubicBezTo>
                  <a:pt x="1358307" y="6074160"/>
                  <a:pt x="1356315" y="6046976"/>
                  <a:pt x="1332424" y="6029333"/>
                </a:cubicBezTo>
                <a:cubicBezTo>
                  <a:pt x="1327287" y="6022036"/>
                  <a:pt x="1327287" y="6022036"/>
                  <a:pt x="1314256" y="6019729"/>
                </a:cubicBezTo>
                <a:cubicBezTo>
                  <a:pt x="1289250" y="6041495"/>
                  <a:pt x="1262921" y="6070054"/>
                  <a:pt x="1238499" y="6092561"/>
                </a:cubicBezTo>
                <a:cubicBezTo>
                  <a:pt x="1209206" y="6100792"/>
                  <a:pt x="1219626" y="6082833"/>
                  <a:pt x="1202514" y="6099609"/>
                </a:cubicBezTo>
                <a:cubicBezTo>
                  <a:pt x="1176537" y="6128229"/>
                  <a:pt x="1182113" y="6168822"/>
                  <a:pt x="1140141" y="6174809"/>
                </a:cubicBezTo>
                <a:cubicBezTo>
                  <a:pt x="1095411" y="6193084"/>
                  <a:pt x="1063068" y="6147754"/>
                  <a:pt x="1017780" y="6133350"/>
                </a:cubicBezTo>
                <a:cubicBezTo>
                  <a:pt x="1012849" y="6158669"/>
                  <a:pt x="1022856" y="6180243"/>
                  <a:pt x="1024146" y="6207302"/>
                </a:cubicBezTo>
                <a:lnTo>
                  <a:pt x="1044221" y="6210855"/>
                </a:lnTo>
                <a:cubicBezTo>
                  <a:pt x="1051763" y="6205801"/>
                  <a:pt x="1051763" y="6205801"/>
                  <a:pt x="1066471" y="6201377"/>
                </a:cubicBezTo>
                <a:lnTo>
                  <a:pt x="1062743" y="6220521"/>
                </a:lnTo>
                <a:cubicBezTo>
                  <a:pt x="1040493" y="6229998"/>
                  <a:pt x="1032479" y="6235608"/>
                  <a:pt x="1026225" y="6267718"/>
                </a:cubicBezTo>
                <a:lnTo>
                  <a:pt x="1008463" y="6377644"/>
                </a:lnTo>
                <a:cubicBezTo>
                  <a:pt x="994109" y="6408322"/>
                  <a:pt x="926356" y="6372696"/>
                  <a:pt x="899872" y="6383339"/>
                </a:cubicBezTo>
                <a:cubicBezTo>
                  <a:pt x="873388" y="6393983"/>
                  <a:pt x="884540" y="6448978"/>
                  <a:pt x="848615" y="6442620"/>
                </a:cubicBezTo>
                <a:cubicBezTo>
                  <a:pt x="811779" y="6455904"/>
                  <a:pt x="748941" y="6424980"/>
                  <a:pt x="723848" y="6413513"/>
                </a:cubicBezTo>
                <a:cubicBezTo>
                  <a:pt x="739637" y="6403530"/>
                  <a:pt x="767341" y="6409072"/>
                  <a:pt x="776911" y="6397351"/>
                </a:cubicBezTo>
                <a:cubicBezTo>
                  <a:pt x="789504" y="6366361"/>
                  <a:pt x="763886" y="6314556"/>
                  <a:pt x="771343" y="6276268"/>
                </a:cubicBezTo>
                <a:cubicBezTo>
                  <a:pt x="771720" y="6244394"/>
                  <a:pt x="808418" y="6287941"/>
                  <a:pt x="810480" y="6247421"/>
                </a:cubicBezTo>
                <a:cubicBezTo>
                  <a:pt x="812540" y="6206902"/>
                  <a:pt x="797644" y="6096305"/>
                  <a:pt x="779002" y="6061066"/>
                </a:cubicBezTo>
                <a:cubicBezTo>
                  <a:pt x="761452" y="6044545"/>
                  <a:pt x="693227" y="6009473"/>
                  <a:pt x="669338" y="5991829"/>
                </a:cubicBezTo>
                <a:cubicBezTo>
                  <a:pt x="670540" y="5985654"/>
                  <a:pt x="666021" y="5971440"/>
                  <a:pt x="661004" y="5963525"/>
                </a:cubicBezTo>
                <a:cubicBezTo>
                  <a:pt x="617796" y="6009537"/>
                  <a:pt x="554021" y="5951618"/>
                  <a:pt x="515544" y="5937781"/>
                </a:cubicBezTo>
                <a:cubicBezTo>
                  <a:pt x="511696" y="5957541"/>
                  <a:pt x="500074" y="5981676"/>
                  <a:pt x="490007" y="5999699"/>
                </a:cubicBezTo>
                <a:cubicBezTo>
                  <a:pt x="490007" y="5999699"/>
                  <a:pt x="484165" y="5992276"/>
                  <a:pt x="477825" y="5991154"/>
                </a:cubicBezTo>
                <a:cubicBezTo>
                  <a:pt x="470608" y="5923440"/>
                  <a:pt x="469818" y="5890082"/>
                  <a:pt x="369645" y="5878741"/>
                </a:cubicBezTo>
                <a:cubicBezTo>
                  <a:pt x="344519" y="5901124"/>
                  <a:pt x="307512" y="5847941"/>
                  <a:pt x="278218" y="5856171"/>
                </a:cubicBezTo>
                <a:cubicBezTo>
                  <a:pt x="257293" y="5858856"/>
                  <a:pt x="248075" y="5870640"/>
                  <a:pt x="208277" y="5863597"/>
                </a:cubicBezTo>
                <a:cubicBezTo>
                  <a:pt x="204110" y="5849444"/>
                  <a:pt x="200176" y="5835971"/>
                  <a:pt x="194806" y="5827994"/>
                </a:cubicBezTo>
                <a:cubicBezTo>
                  <a:pt x="217939" y="5778428"/>
                  <a:pt x="228797" y="5793765"/>
                  <a:pt x="273647" y="5774872"/>
                </a:cubicBezTo>
                <a:cubicBezTo>
                  <a:pt x="259826" y="5739207"/>
                  <a:pt x="316298" y="5696181"/>
                  <a:pt x="347643" y="5675538"/>
                </a:cubicBezTo>
                <a:lnTo>
                  <a:pt x="360676" y="5677844"/>
                </a:lnTo>
                <a:lnTo>
                  <a:pt x="355745" y="5703162"/>
                </a:lnTo>
                <a:lnTo>
                  <a:pt x="362437" y="5704347"/>
                </a:lnTo>
                <a:lnTo>
                  <a:pt x="364963" y="5691379"/>
                </a:lnTo>
                <a:cubicBezTo>
                  <a:pt x="366165" y="5685204"/>
                  <a:pt x="364523" y="5658083"/>
                  <a:pt x="365726" y="5651908"/>
                </a:cubicBezTo>
                <a:cubicBezTo>
                  <a:pt x="345153" y="5654654"/>
                  <a:pt x="345153" y="5654654"/>
                  <a:pt x="336785" y="5660201"/>
                </a:cubicBezTo>
                <a:cubicBezTo>
                  <a:pt x="332619" y="5646047"/>
                  <a:pt x="332619" y="5646047"/>
                  <a:pt x="335144" y="5633081"/>
                </a:cubicBezTo>
                <a:cubicBezTo>
                  <a:pt x="290647" y="5652035"/>
                  <a:pt x="267960" y="5628216"/>
                  <a:pt x="223668" y="5679787"/>
                </a:cubicBezTo>
                <a:cubicBezTo>
                  <a:pt x="210285" y="5677418"/>
                  <a:pt x="162943" y="5675427"/>
                  <a:pt x="150762" y="5666884"/>
                </a:cubicBezTo>
                <a:cubicBezTo>
                  <a:pt x="133212" y="5650362"/>
                  <a:pt x="129278" y="5636890"/>
                  <a:pt x="118771" y="5621616"/>
                </a:cubicBezTo>
                <a:cubicBezTo>
                  <a:pt x="126347" y="5582711"/>
                  <a:pt x="121622" y="5535881"/>
                  <a:pt x="146396" y="5513435"/>
                </a:cubicBezTo>
                <a:cubicBezTo>
                  <a:pt x="156817" y="5495475"/>
                  <a:pt x="170200" y="5497844"/>
                  <a:pt x="186959" y="5481007"/>
                </a:cubicBezTo>
                <a:cubicBezTo>
                  <a:pt x="182793" y="5466855"/>
                  <a:pt x="178979" y="5452765"/>
                  <a:pt x="174581" y="5437932"/>
                </a:cubicBezTo>
                <a:cubicBezTo>
                  <a:pt x="157701" y="5455386"/>
                  <a:pt x="60372" y="5464991"/>
                  <a:pt x="30993" y="5439989"/>
                </a:cubicBezTo>
                <a:cubicBezTo>
                  <a:pt x="12241" y="5429643"/>
                  <a:pt x="12241" y="5429643"/>
                  <a:pt x="8306" y="5416170"/>
                </a:cubicBezTo>
                <a:cubicBezTo>
                  <a:pt x="-7801" y="5392239"/>
                  <a:pt x="419" y="5314481"/>
                  <a:pt x="25193" y="5292035"/>
                </a:cubicBezTo>
                <a:cubicBezTo>
                  <a:pt x="27964" y="5286696"/>
                  <a:pt x="31933" y="5281779"/>
                  <a:pt x="36853" y="5277254"/>
                </a:cubicBezTo>
                <a:cubicBezTo>
                  <a:pt x="71295" y="5245576"/>
                  <a:pt x="152351" y="5233091"/>
                  <a:pt x="195135" y="5229483"/>
                </a:cubicBezTo>
                <a:lnTo>
                  <a:pt x="214498" y="5228018"/>
                </a:lnTo>
                <a:lnTo>
                  <a:pt x="227624" y="5216199"/>
                </a:lnTo>
                <a:cubicBezTo>
                  <a:pt x="220297" y="5216420"/>
                  <a:pt x="216227" y="5214880"/>
                  <a:pt x="211575" y="5215257"/>
                </a:cubicBezTo>
                <a:cubicBezTo>
                  <a:pt x="204250" y="5215478"/>
                  <a:pt x="204017" y="5210265"/>
                  <a:pt x="209712" y="5203449"/>
                </a:cubicBezTo>
                <a:cubicBezTo>
                  <a:pt x="226803" y="5183001"/>
                  <a:pt x="232496" y="5161235"/>
                  <a:pt x="242260" y="5141008"/>
                </a:cubicBezTo>
                <a:cubicBezTo>
                  <a:pt x="255627" y="5111891"/>
                  <a:pt x="272367" y="5083622"/>
                  <a:pt x="297828" y="5056514"/>
                </a:cubicBezTo>
                <a:cubicBezTo>
                  <a:pt x="305501" y="5049164"/>
                  <a:pt x="308176" y="5049321"/>
                  <a:pt x="310386" y="5054001"/>
                </a:cubicBezTo>
                <a:cubicBezTo>
                  <a:pt x="315969" y="5059527"/>
                  <a:pt x="311087" y="5069642"/>
                  <a:pt x="306205" y="5079756"/>
                </a:cubicBezTo>
                <a:cubicBezTo>
                  <a:pt x="303881" y="5087420"/>
                  <a:pt x="304695" y="5090717"/>
                  <a:pt x="312022" y="5090497"/>
                </a:cubicBezTo>
                <a:cubicBezTo>
                  <a:pt x="318650" y="5089585"/>
                  <a:pt x="323067" y="5083994"/>
                  <a:pt x="327485" y="5078403"/>
                </a:cubicBezTo>
                <a:cubicBezTo>
                  <a:pt x="332484" y="5070896"/>
                  <a:pt x="338064" y="5061474"/>
                  <a:pt x="343062" y="5053966"/>
                </a:cubicBezTo>
                <a:cubicBezTo>
                  <a:pt x="345504" y="5048910"/>
                  <a:pt x="349804" y="5040712"/>
                  <a:pt x="356432" y="5039800"/>
                </a:cubicBezTo>
                <a:cubicBezTo>
                  <a:pt x="364339" y="5037664"/>
                  <a:pt x="362016" y="5045328"/>
                  <a:pt x="362249" y="5050541"/>
                </a:cubicBezTo>
                <a:cubicBezTo>
                  <a:pt x="362366" y="5053148"/>
                  <a:pt x="359924" y="5058205"/>
                  <a:pt x="363879" y="5057136"/>
                </a:cubicBezTo>
                <a:cubicBezTo>
                  <a:pt x="368529" y="5056759"/>
                  <a:pt x="370273" y="5051011"/>
                  <a:pt x="372133" y="5047870"/>
                </a:cubicBezTo>
                <a:lnTo>
                  <a:pt x="407468" y="4979865"/>
                </a:lnTo>
                <a:lnTo>
                  <a:pt x="332463" y="4909039"/>
                </a:lnTo>
                <a:lnTo>
                  <a:pt x="334866" y="4909496"/>
                </a:lnTo>
                <a:cubicBezTo>
                  <a:pt x="347971" y="4909997"/>
                  <a:pt x="355635" y="4902638"/>
                  <a:pt x="371626" y="4913456"/>
                </a:cubicBezTo>
                <a:cubicBezTo>
                  <a:pt x="406968" y="4938407"/>
                  <a:pt x="409192" y="4923185"/>
                  <a:pt x="419410" y="4913373"/>
                </a:cubicBezTo>
                <a:cubicBezTo>
                  <a:pt x="419884" y="4906376"/>
                  <a:pt x="427074" y="4906013"/>
                  <a:pt x="430907" y="4902334"/>
                </a:cubicBezTo>
                <a:lnTo>
                  <a:pt x="439971" y="4897512"/>
                </a:lnTo>
                <a:lnTo>
                  <a:pt x="452359" y="4866893"/>
                </a:lnTo>
                <a:lnTo>
                  <a:pt x="439982" y="4852601"/>
                </a:lnTo>
                <a:cubicBezTo>
                  <a:pt x="426296" y="4836061"/>
                  <a:pt x="414064" y="4818642"/>
                  <a:pt x="412085" y="4804031"/>
                </a:cubicBezTo>
                <a:lnTo>
                  <a:pt x="397225" y="4782869"/>
                </a:lnTo>
                <a:cubicBezTo>
                  <a:pt x="376341" y="4788514"/>
                  <a:pt x="350748" y="4821596"/>
                  <a:pt x="320903" y="4825655"/>
                </a:cubicBezTo>
                <a:cubicBezTo>
                  <a:pt x="280319" y="4839561"/>
                  <a:pt x="201122" y="4860745"/>
                  <a:pt x="156685" y="4845640"/>
                </a:cubicBezTo>
                <a:cubicBezTo>
                  <a:pt x="150338" y="4843481"/>
                  <a:pt x="144699" y="4840582"/>
                  <a:pt x="139983" y="4836816"/>
                </a:cubicBezTo>
                <a:cubicBezTo>
                  <a:pt x="108159" y="4826262"/>
                  <a:pt x="68851" y="4758490"/>
                  <a:pt x="73788" y="4730136"/>
                </a:cubicBezTo>
                <a:cubicBezTo>
                  <a:pt x="71876" y="4716239"/>
                  <a:pt x="71876" y="4716239"/>
                  <a:pt x="84787" y="4699240"/>
                </a:cubicBezTo>
                <a:cubicBezTo>
                  <a:pt x="97261" y="4673239"/>
                  <a:pt x="152633" y="4649661"/>
                  <a:pt x="189060" y="4643364"/>
                </a:cubicBezTo>
                <a:lnTo>
                  <a:pt x="209828" y="4643375"/>
                </a:lnTo>
                <a:lnTo>
                  <a:pt x="216036" y="4637426"/>
                </a:lnTo>
                <a:lnTo>
                  <a:pt x="210583" y="4599026"/>
                </a:lnTo>
                <a:cubicBezTo>
                  <a:pt x="188378" y="4590375"/>
                  <a:pt x="177113" y="4597922"/>
                  <a:pt x="160244" y="4585696"/>
                </a:cubicBezTo>
                <a:cubicBezTo>
                  <a:pt x="128421" y="4575140"/>
                  <a:pt x="113590" y="4530433"/>
                  <a:pt x="90757" y="4497917"/>
                </a:cubicBezTo>
                <a:cubicBezTo>
                  <a:pt x="94115" y="4479731"/>
                  <a:pt x="92203" y="4465834"/>
                  <a:pt x="101489" y="4443673"/>
                </a:cubicBezTo>
                <a:cubicBezTo>
                  <a:pt x="109131" y="4430966"/>
                  <a:pt x="151591" y="4410107"/>
                  <a:pt x="162856" y="4402561"/>
                </a:cubicBezTo>
                <a:cubicBezTo>
                  <a:pt x="224430" y="4431889"/>
                  <a:pt x="235429" y="4400994"/>
                  <a:pt x="283855" y="4400426"/>
                </a:cubicBezTo>
                <a:cubicBezTo>
                  <a:pt x="276244" y="4389588"/>
                  <a:pt x="276244" y="4389588"/>
                  <a:pt x="274265" y="4374975"/>
                </a:cubicBezTo>
                <a:cubicBezTo>
                  <a:pt x="284182" y="4376681"/>
                  <a:pt x="284182" y="4376681"/>
                  <a:pt x="304111" y="4370918"/>
                </a:cubicBezTo>
                <a:cubicBezTo>
                  <a:pt x="300486" y="4365756"/>
                  <a:pt x="290896" y="4340306"/>
                  <a:pt x="287272" y="4335144"/>
                </a:cubicBezTo>
                <a:lnTo>
                  <a:pt x="279661" y="4324307"/>
                </a:lnTo>
                <a:lnTo>
                  <a:pt x="274029" y="4328080"/>
                </a:lnTo>
                <a:lnTo>
                  <a:pt x="288888" y="4349241"/>
                </a:lnTo>
                <a:lnTo>
                  <a:pt x="277919" y="4356589"/>
                </a:lnTo>
                <a:cubicBezTo>
                  <a:pt x="240824" y="4350325"/>
                  <a:pt x="171610" y="4333704"/>
                  <a:pt x="169662" y="4295545"/>
                </a:cubicBezTo>
                <a:cubicBezTo>
                  <a:pt x="120940" y="4296311"/>
                  <a:pt x="117286" y="4314697"/>
                  <a:pt x="75871" y="4278692"/>
                </a:cubicBezTo>
                <a:cubicBezTo>
                  <a:pt x="77518" y="4269240"/>
                  <a:pt x="75606" y="4255343"/>
                  <a:pt x="73628" y="4240731"/>
                </a:cubicBezTo>
                <a:cubicBezTo>
                  <a:pt x="107127" y="4218288"/>
                  <a:pt x="120371" y="4225353"/>
                  <a:pt x="140597" y="4219391"/>
                </a:cubicBezTo>
                <a:cubicBezTo>
                  <a:pt x="170738" y="4215135"/>
                  <a:pt x="182821" y="4151639"/>
                  <a:pt x="214941" y="4161995"/>
                </a:cubicBezTo>
                <a:cubicBezTo>
                  <a:pt x="301870" y="4111345"/>
                  <a:pt x="288953" y="4080534"/>
                  <a:pt x="267861" y="4015736"/>
                </a:cubicBezTo>
                <a:cubicBezTo>
                  <a:pt x="273197" y="4012160"/>
                  <a:pt x="275502" y="4003026"/>
                  <a:pt x="275502" y="4003026"/>
                </a:cubicBezTo>
                <a:cubicBezTo>
                  <a:pt x="292075" y="4015452"/>
                  <a:pt x="312567" y="4032840"/>
                  <a:pt x="324165" y="4049355"/>
                </a:cubicBezTo>
                <a:cubicBezTo>
                  <a:pt x="353678" y="4021234"/>
                  <a:pt x="388291" y="3942644"/>
                  <a:pt x="446602" y="3967327"/>
                </a:cubicBezTo>
                <a:cubicBezTo>
                  <a:pt x="447951" y="3958075"/>
                  <a:pt x="446270" y="3943265"/>
                  <a:pt x="442645" y="3938103"/>
                </a:cubicBezTo>
                <a:cubicBezTo>
                  <a:pt x="457268" y="3912368"/>
                  <a:pt x="505291" y="3852874"/>
                  <a:pt x="514579" y="3830713"/>
                </a:cubicBezTo>
                <a:cubicBezTo>
                  <a:pt x="517209" y="3791005"/>
                  <a:pt x="485604" y="3683919"/>
                  <a:pt x="467151" y="3647710"/>
                </a:cubicBezTo>
                <a:cubicBezTo>
                  <a:pt x="448698" y="3611500"/>
                  <a:pt x="432959" y="3666063"/>
                  <a:pt x="419580" y="3637079"/>
                </a:cubicBezTo>
                <a:cubicBezTo>
                  <a:pt x="397109" y="3605080"/>
                  <a:pt x="399342" y="3547422"/>
                  <a:pt x="375159" y="3524160"/>
                </a:cubicBezTo>
                <a:cubicBezTo>
                  <a:pt x="361619" y="3517294"/>
                  <a:pt x="338562" y="3533500"/>
                  <a:pt x="320047" y="3530725"/>
                </a:cubicBezTo>
                <a:cubicBezTo>
                  <a:pt x="338295" y="3510152"/>
                  <a:pt x="383090" y="3456615"/>
                  <a:pt x="422193" y="3453944"/>
                </a:cubicBezTo>
                <a:cubicBezTo>
                  <a:pt x="452432" y="3433686"/>
                  <a:pt x="464726" y="3488440"/>
                  <a:pt x="493286" y="3487520"/>
                </a:cubicBezTo>
                <a:cubicBezTo>
                  <a:pt x="521848" y="3486599"/>
                  <a:pt x="569212" y="3426787"/>
                  <a:pt x="594877" y="3449057"/>
                </a:cubicBezTo>
                <a:lnTo>
                  <a:pt x="656062" y="3542396"/>
                </a:lnTo>
                <a:cubicBezTo>
                  <a:pt x="674909" y="3569234"/>
                  <a:pt x="684529" y="3571139"/>
                  <a:pt x="708742" y="3570855"/>
                </a:cubicBezTo>
                <a:lnTo>
                  <a:pt x="719978" y="3586854"/>
                </a:lnTo>
                <a:cubicBezTo>
                  <a:pt x="704725" y="3588724"/>
                  <a:pt x="704725" y="3588724"/>
                  <a:pt x="695764" y="3587139"/>
                </a:cubicBezTo>
                <a:lnTo>
                  <a:pt x="678867" y="3598459"/>
                </a:lnTo>
                <a:cubicBezTo>
                  <a:pt x="683810" y="3611086"/>
                  <a:pt x="686200" y="3623335"/>
                  <a:pt x="689211" y="3635074"/>
                </a:cubicBezTo>
                <a:lnTo>
                  <a:pt x="694335" y="3647285"/>
                </a:lnTo>
                <a:lnTo>
                  <a:pt x="887147" y="3437367"/>
                </a:lnTo>
                <a:lnTo>
                  <a:pt x="920492" y="3446927"/>
                </a:lnTo>
                <a:cubicBezTo>
                  <a:pt x="932755" y="3451310"/>
                  <a:pt x="945741" y="3449540"/>
                  <a:pt x="949980" y="3440638"/>
                </a:cubicBezTo>
                <a:cubicBezTo>
                  <a:pt x="968387" y="3392717"/>
                  <a:pt x="1040349" y="3378367"/>
                  <a:pt x="1038108" y="3315854"/>
                </a:cubicBezTo>
                <a:cubicBezTo>
                  <a:pt x="1071474" y="3303737"/>
                  <a:pt x="1060484" y="3234090"/>
                  <a:pt x="1125678" y="3250180"/>
                </a:cubicBezTo>
                <a:cubicBezTo>
                  <a:pt x="1144255" y="3255217"/>
                  <a:pt x="1151022" y="3224778"/>
                  <a:pt x="1168249" y="3214103"/>
                </a:cubicBezTo>
                <a:cubicBezTo>
                  <a:pt x="1237152" y="3171410"/>
                  <a:pt x="1276659" y="3106991"/>
                  <a:pt x="1298316" y="3031381"/>
                </a:cubicBezTo>
                <a:cubicBezTo>
                  <a:pt x="1307516" y="3007421"/>
                  <a:pt x="1321586" y="2996420"/>
                  <a:pt x="1346835" y="2999034"/>
                </a:cubicBezTo>
                <a:cubicBezTo>
                  <a:pt x="1361436" y="3037914"/>
                  <a:pt x="1347995" y="3070777"/>
                  <a:pt x="1321569" y="3105410"/>
                </a:cubicBezTo>
                <a:cubicBezTo>
                  <a:pt x="1304835" y="3125477"/>
                  <a:pt x="1293266" y="3149192"/>
                  <a:pt x="1283186" y="3173839"/>
                </a:cubicBezTo>
                <a:lnTo>
                  <a:pt x="1266439" y="3215922"/>
                </a:lnTo>
                <a:lnTo>
                  <a:pt x="1270057" y="3218326"/>
                </a:lnTo>
                <a:cubicBezTo>
                  <a:pt x="1285575" y="3229559"/>
                  <a:pt x="1300351" y="3241289"/>
                  <a:pt x="1304829" y="3242083"/>
                </a:cubicBezTo>
                <a:lnTo>
                  <a:pt x="1338330" y="3219638"/>
                </a:lnTo>
                <a:cubicBezTo>
                  <a:pt x="1348706" y="3212687"/>
                  <a:pt x="1354273" y="3194539"/>
                  <a:pt x="1367517" y="3201603"/>
                </a:cubicBezTo>
                <a:cubicBezTo>
                  <a:pt x="1378780" y="3194057"/>
                  <a:pt x="1405632" y="3222363"/>
                  <a:pt x="1416897" y="3214816"/>
                </a:cubicBezTo>
                <a:cubicBezTo>
                  <a:pt x="1431492" y="3212628"/>
                  <a:pt x="1418516" y="3228911"/>
                  <a:pt x="1450071" y="3216117"/>
                </a:cubicBezTo>
                <a:cubicBezTo>
                  <a:pt x="1455970" y="3235693"/>
                  <a:pt x="1486010" y="3199629"/>
                  <a:pt x="1498955" y="3206892"/>
                </a:cubicBezTo>
                <a:cubicBezTo>
                  <a:pt x="1495599" y="3225081"/>
                  <a:pt x="1459594" y="3240853"/>
                  <a:pt x="1446979" y="3257653"/>
                </a:cubicBezTo>
                <a:lnTo>
                  <a:pt x="1447725" y="3258230"/>
                </a:lnTo>
                <a:lnTo>
                  <a:pt x="1464316" y="3260426"/>
                </a:lnTo>
                <a:lnTo>
                  <a:pt x="1475300" y="3271651"/>
                </a:lnTo>
                <a:lnTo>
                  <a:pt x="1482429" y="3273369"/>
                </a:lnTo>
                <a:lnTo>
                  <a:pt x="1483203" y="3279255"/>
                </a:lnTo>
                <a:lnTo>
                  <a:pt x="1489993" y="3285763"/>
                </a:lnTo>
                <a:cubicBezTo>
                  <a:pt x="1494127" y="3286553"/>
                  <a:pt x="1498791" y="3283632"/>
                  <a:pt x="1507469" y="3277195"/>
                </a:cubicBezTo>
                <a:cubicBezTo>
                  <a:pt x="1517379" y="3269486"/>
                  <a:pt x="1525360" y="3260607"/>
                  <a:pt x="1531574" y="3250708"/>
                </a:cubicBezTo>
                <a:lnTo>
                  <a:pt x="1540937" y="3228098"/>
                </a:lnTo>
                <a:lnTo>
                  <a:pt x="1524208" y="3213315"/>
                </a:lnTo>
                <a:lnTo>
                  <a:pt x="1544045" y="3220590"/>
                </a:lnTo>
                <a:lnTo>
                  <a:pt x="1545077" y="3218100"/>
                </a:lnTo>
                <a:cubicBezTo>
                  <a:pt x="1546172" y="3211908"/>
                  <a:pt x="1547134" y="3200794"/>
                  <a:pt x="1540713" y="3197308"/>
                </a:cubicBezTo>
                <a:cubicBezTo>
                  <a:pt x="1526577" y="3189145"/>
                  <a:pt x="1536485" y="3181436"/>
                  <a:pt x="1540045" y="3172700"/>
                </a:cubicBezTo>
                <a:cubicBezTo>
                  <a:pt x="1547359" y="3162613"/>
                  <a:pt x="1553376" y="3151335"/>
                  <a:pt x="1559463" y="3142519"/>
                </a:cubicBezTo>
                <a:lnTo>
                  <a:pt x="1567543" y="3132159"/>
                </a:lnTo>
                <a:lnTo>
                  <a:pt x="1563148" y="3128071"/>
                </a:lnTo>
                <a:cubicBezTo>
                  <a:pt x="1555149" y="3120513"/>
                  <a:pt x="1547696" y="3112259"/>
                  <a:pt x="1543404" y="3102508"/>
                </a:cubicBezTo>
                <a:cubicBezTo>
                  <a:pt x="1552049" y="3106705"/>
                  <a:pt x="1558173" y="3109040"/>
                  <a:pt x="1566814" y="3113238"/>
                </a:cubicBezTo>
                <a:lnTo>
                  <a:pt x="1583510" y="3117260"/>
                </a:lnTo>
                <a:lnTo>
                  <a:pt x="1592758" y="3110965"/>
                </a:lnTo>
                <a:lnTo>
                  <a:pt x="1605989" y="3107564"/>
                </a:lnTo>
                <a:lnTo>
                  <a:pt x="1605858" y="3093857"/>
                </a:lnTo>
                <a:cubicBezTo>
                  <a:pt x="1600539" y="3070188"/>
                  <a:pt x="1608898" y="3054440"/>
                  <a:pt x="1624815" y="3044275"/>
                </a:cubicBezTo>
                <a:cubicBezTo>
                  <a:pt x="1637466" y="3038278"/>
                  <a:pt x="1647598" y="3030420"/>
                  <a:pt x="1661339" y="3023033"/>
                </a:cubicBezTo>
                <a:lnTo>
                  <a:pt x="1666178" y="3020584"/>
                </a:lnTo>
                <a:lnTo>
                  <a:pt x="1662514" y="3009284"/>
                </a:lnTo>
                <a:cubicBezTo>
                  <a:pt x="1658074" y="2995271"/>
                  <a:pt x="1654129" y="2982870"/>
                  <a:pt x="1651098" y="2974561"/>
                </a:cubicBezTo>
                <a:lnTo>
                  <a:pt x="1661259" y="2965768"/>
                </a:lnTo>
                <a:cubicBezTo>
                  <a:pt x="1679602" y="2976405"/>
                  <a:pt x="1670262" y="2975652"/>
                  <a:pt x="1684439" y="2972220"/>
                </a:cubicBezTo>
                <a:cubicBezTo>
                  <a:pt x="1692064" y="2930266"/>
                  <a:pt x="1765699" y="2901887"/>
                  <a:pt x="1804455" y="2885553"/>
                </a:cubicBezTo>
                <a:lnTo>
                  <a:pt x="1839768" y="2854991"/>
                </a:lnTo>
                <a:cubicBezTo>
                  <a:pt x="1854191" y="2850882"/>
                  <a:pt x="1887528" y="2848540"/>
                  <a:pt x="1901950" y="2844429"/>
                </a:cubicBezTo>
                <a:cubicBezTo>
                  <a:pt x="1916947" y="2831451"/>
                  <a:pt x="1888918" y="2830126"/>
                  <a:pt x="1913500" y="2817224"/>
                </a:cubicBezTo>
                <a:lnTo>
                  <a:pt x="1920104" y="2815332"/>
                </a:lnTo>
                <a:lnTo>
                  <a:pt x="1923507" y="2806881"/>
                </a:lnTo>
                <a:cubicBezTo>
                  <a:pt x="1935745" y="2791709"/>
                  <a:pt x="1948049" y="2778996"/>
                  <a:pt x="1962882" y="2766201"/>
                </a:cubicBezTo>
                <a:cubicBezTo>
                  <a:pt x="1982568" y="2745863"/>
                  <a:pt x="1979704" y="2733641"/>
                  <a:pt x="1952859" y="2723426"/>
                </a:cubicBezTo>
                <a:cubicBezTo>
                  <a:pt x="1949034" y="2722318"/>
                  <a:pt x="1945211" y="2721210"/>
                  <a:pt x="1937559" y="2718994"/>
                </a:cubicBezTo>
                <a:cubicBezTo>
                  <a:pt x="1965231" y="2713174"/>
                  <a:pt x="1980826" y="2681884"/>
                  <a:pt x="2014225" y="2700507"/>
                </a:cubicBezTo>
                <a:cubicBezTo>
                  <a:pt x="2008765" y="2685906"/>
                  <a:pt x="1995993" y="2681393"/>
                  <a:pt x="2003307" y="2671307"/>
                </a:cubicBezTo>
                <a:cubicBezTo>
                  <a:pt x="2006865" y="2662570"/>
                  <a:pt x="2016909" y="2659784"/>
                  <a:pt x="2025657" y="2655806"/>
                </a:cubicBezTo>
                <a:cubicBezTo>
                  <a:pt x="2034403" y="2651829"/>
                  <a:pt x="2044381" y="2646580"/>
                  <a:pt x="2040286" y="2635630"/>
                </a:cubicBezTo>
                <a:cubicBezTo>
                  <a:pt x="2034762" y="2618569"/>
                  <a:pt x="2044604" y="2608399"/>
                  <a:pt x="2057044" y="2600609"/>
                </a:cubicBezTo>
                <a:cubicBezTo>
                  <a:pt x="2067022" y="2595360"/>
                  <a:pt x="2073172" y="2589004"/>
                  <a:pt x="2072770" y="2574240"/>
                </a:cubicBezTo>
                <a:cubicBezTo>
                  <a:pt x="2073340" y="2560368"/>
                  <a:pt x="2090207" y="2543891"/>
                  <a:pt x="2109299" y="2537212"/>
                </a:cubicBezTo>
                <a:lnTo>
                  <a:pt x="2112083" y="2536787"/>
                </a:lnTo>
                <a:lnTo>
                  <a:pt x="2114255" y="2503926"/>
                </a:lnTo>
                <a:cubicBezTo>
                  <a:pt x="2124748" y="2486006"/>
                  <a:pt x="2130404" y="2472274"/>
                  <a:pt x="2141131" y="2454615"/>
                </a:cubicBezTo>
                <a:cubicBezTo>
                  <a:pt x="2152444" y="2427149"/>
                  <a:pt x="2134672" y="2407644"/>
                  <a:pt x="2156140" y="2371387"/>
                </a:cubicBezTo>
                <a:cubicBezTo>
                  <a:pt x="2236204" y="2232321"/>
                  <a:pt x="2411350" y="2168178"/>
                  <a:pt x="2509229" y="2136026"/>
                </a:cubicBezTo>
                <a:lnTo>
                  <a:pt x="2569691" y="2083692"/>
                </a:lnTo>
                <a:cubicBezTo>
                  <a:pt x="2623108" y="2063509"/>
                  <a:pt x="2639824" y="2092300"/>
                  <a:pt x="2715281" y="2026990"/>
                </a:cubicBezTo>
                <a:lnTo>
                  <a:pt x="2747150" y="2032776"/>
                </a:lnTo>
                <a:lnTo>
                  <a:pt x="2702852" y="2067117"/>
                </a:lnTo>
                <a:cubicBezTo>
                  <a:pt x="2685627" y="2077790"/>
                  <a:pt x="2678860" y="2108231"/>
                  <a:pt x="2660286" y="2103194"/>
                </a:cubicBezTo>
                <a:cubicBezTo>
                  <a:pt x="2595092" y="2087103"/>
                  <a:pt x="2606080" y="2156750"/>
                  <a:pt x="2572712" y="2168868"/>
                </a:cubicBezTo>
                <a:cubicBezTo>
                  <a:pt x="2574957" y="2231380"/>
                  <a:pt x="2502993" y="2245731"/>
                  <a:pt x="2484589" y="2293650"/>
                </a:cubicBezTo>
                <a:cubicBezTo>
                  <a:pt x="2480347" y="2302552"/>
                  <a:pt x="2467364" y="2304322"/>
                  <a:pt x="2455099" y="2299941"/>
                </a:cubicBezTo>
                <a:lnTo>
                  <a:pt x="2421754" y="2290380"/>
                </a:lnTo>
                <a:lnTo>
                  <a:pt x="2407754" y="2305623"/>
                </a:lnTo>
                <a:lnTo>
                  <a:pt x="2462295" y="2355626"/>
                </a:lnTo>
                <a:lnTo>
                  <a:pt x="2462755" y="2352948"/>
                </a:lnTo>
                <a:cubicBezTo>
                  <a:pt x="2466984" y="2344635"/>
                  <a:pt x="2473202" y="2338615"/>
                  <a:pt x="2479803" y="2336861"/>
                </a:cubicBezTo>
                <a:cubicBezTo>
                  <a:pt x="2484206" y="2335689"/>
                  <a:pt x="2488777" y="2336415"/>
                  <a:pt x="2493047" y="2339623"/>
                </a:cubicBezTo>
                <a:cubicBezTo>
                  <a:pt x="2500466" y="2345843"/>
                  <a:pt x="2507198" y="2350096"/>
                  <a:pt x="2513448" y="2352809"/>
                </a:cubicBezTo>
                <a:lnTo>
                  <a:pt x="2524945" y="2355402"/>
                </a:lnTo>
                <a:lnTo>
                  <a:pt x="2529848" y="2346893"/>
                </a:lnTo>
                <a:cubicBezTo>
                  <a:pt x="2541535" y="2323872"/>
                  <a:pt x="2553322" y="2299986"/>
                  <a:pt x="2589100" y="2301353"/>
                </a:cubicBezTo>
                <a:cubicBezTo>
                  <a:pt x="2595412" y="2302006"/>
                  <a:pt x="2599651" y="2293102"/>
                  <a:pt x="2603532" y="2287277"/>
                </a:cubicBezTo>
                <a:cubicBezTo>
                  <a:pt x="2648536" y="2257679"/>
                  <a:pt x="2670818" y="2203933"/>
                  <a:pt x="2718251" y="2180816"/>
                </a:cubicBezTo>
                <a:cubicBezTo>
                  <a:pt x="2755498" y="2162873"/>
                  <a:pt x="2774529" y="2136816"/>
                  <a:pt x="2788333" y="2100877"/>
                </a:cubicBezTo>
                <a:lnTo>
                  <a:pt x="2803160" y="2063620"/>
                </a:lnTo>
                <a:lnTo>
                  <a:pt x="2803571" y="2064072"/>
                </a:lnTo>
                <a:cubicBezTo>
                  <a:pt x="2813631" y="2064666"/>
                  <a:pt x="2838448" y="2052024"/>
                  <a:pt x="2847550" y="2052519"/>
                </a:cubicBezTo>
                <a:cubicBezTo>
                  <a:pt x="2772664" y="2108962"/>
                  <a:pt x="2774050" y="2159858"/>
                  <a:pt x="2732750" y="2213280"/>
                </a:cubicBezTo>
                <a:lnTo>
                  <a:pt x="2718513" y="2230156"/>
                </a:lnTo>
                <a:lnTo>
                  <a:pt x="2725275" y="2226380"/>
                </a:lnTo>
                <a:lnTo>
                  <a:pt x="2727560" y="2227916"/>
                </a:lnTo>
                <a:cubicBezTo>
                  <a:pt x="2748068" y="2217380"/>
                  <a:pt x="2760457" y="2211889"/>
                  <a:pt x="2780965" y="2201352"/>
                </a:cubicBezTo>
                <a:cubicBezTo>
                  <a:pt x="2787714" y="2199807"/>
                  <a:pt x="2791986" y="2199363"/>
                  <a:pt x="2796941" y="2197166"/>
                </a:cubicBezTo>
                <a:cubicBezTo>
                  <a:pt x="2819927" y="2185531"/>
                  <a:pt x="2844706" y="2174550"/>
                  <a:pt x="2870594" y="2165970"/>
                </a:cubicBezTo>
                <a:cubicBezTo>
                  <a:pt x="2882641" y="2161354"/>
                  <a:pt x="2894517" y="2157176"/>
                  <a:pt x="2906254" y="2152698"/>
                </a:cubicBezTo>
                <a:lnTo>
                  <a:pt x="2938526" y="2138729"/>
                </a:lnTo>
                <a:lnTo>
                  <a:pt x="2938606" y="2138720"/>
                </a:lnTo>
                <a:cubicBezTo>
                  <a:pt x="2938606" y="2138720"/>
                  <a:pt x="2938606" y="2138720"/>
                  <a:pt x="2941084" y="2137622"/>
                </a:cubicBezTo>
                <a:lnTo>
                  <a:pt x="2938526" y="2138729"/>
                </a:lnTo>
                <a:lnTo>
                  <a:pt x="2934334" y="2139166"/>
                </a:lnTo>
                <a:cubicBezTo>
                  <a:pt x="2935019" y="2137415"/>
                  <a:pt x="2935703" y="2135665"/>
                  <a:pt x="2939975" y="2135219"/>
                </a:cubicBezTo>
                <a:cubicBezTo>
                  <a:pt x="2939975" y="2135219"/>
                  <a:pt x="2942452" y="2134121"/>
                  <a:pt x="2942452" y="2134121"/>
                </a:cubicBezTo>
                <a:cubicBezTo>
                  <a:pt x="2943137" y="2132370"/>
                  <a:pt x="2941343" y="2131717"/>
                  <a:pt x="2940659" y="2133468"/>
                </a:cubicBezTo>
                <a:cubicBezTo>
                  <a:pt x="2922204" y="2138753"/>
                  <a:pt x="2896741" y="2151485"/>
                  <a:pt x="2874017" y="2157215"/>
                </a:cubicBezTo>
                <a:cubicBezTo>
                  <a:pt x="2871113" y="2154160"/>
                  <a:pt x="2868636" y="2155258"/>
                  <a:pt x="2874275" y="2151310"/>
                </a:cubicBezTo>
                <a:cubicBezTo>
                  <a:pt x="2877862" y="2152617"/>
                  <a:pt x="2885296" y="2149322"/>
                  <a:pt x="2892729" y="2146026"/>
                </a:cubicBezTo>
                <a:cubicBezTo>
                  <a:pt x="2890512" y="2141220"/>
                  <a:pt x="2909390" y="2140090"/>
                  <a:pt x="2921096" y="2136349"/>
                </a:cubicBezTo>
                <a:cubicBezTo>
                  <a:pt x="2951939" y="2125574"/>
                  <a:pt x="2984152" y="2111296"/>
                  <a:pt x="3017898" y="2103577"/>
                </a:cubicBezTo>
                <a:cubicBezTo>
                  <a:pt x="3022169" y="2103131"/>
                  <a:pt x="3023963" y="2103784"/>
                  <a:pt x="3028234" y="2103338"/>
                </a:cubicBezTo>
                <a:cubicBezTo>
                  <a:pt x="3039255" y="2101348"/>
                  <a:pt x="3060871" y="2093215"/>
                  <a:pt x="3068729" y="2094075"/>
                </a:cubicBezTo>
                <a:cubicBezTo>
                  <a:pt x="3067621" y="2091671"/>
                  <a:pt x="3068305" y="2089921"/>
                  <a:pt x="3074370" y="2090127"/>
                </a:cubicBezTo>
                <a:cubicBezTo>
                  <a:pt x="3076848" y="2089028"/>
                  <a:pt x="3093249" y="2088997"/>
                  <a:pt x="3093933" y="2087245"/>
                </a:cubicBezTo>
                <a:cubicBezTo>
                  <a:pt x="3091455" y="2088343"/>
                  <a:pt x="3092140" y="2086593"/>
                  <a:pt x="3090346" y="2085941"/>
                </a:cubicBezTo>
                <a:cubicBezTo>
                  <a:pt x="3108116" y="2082407"/>
                  <a:pt x="3118454" y="2082169"/>
                  <a:pt x="3135538" y="2080386"/>
                </a:cubicBezTo>
                <a:cubicBezTo>
                  <a:pt x="3134594" y="2088041"/>
                  <a:pt x="3113922" y="2088518"/>
                  <a:pt x="3101108" y="2089856"/>
                </a:cubicBezTo>
                <a:cubicBezTo>
                  <a:pt x="3092092" y="2094574"/>
                  <a:pt x="3081797" y="2097328"/>
                  <a:pt x="3070745" y="2100057"/>
                </a:cubicBezTo>
                <a:lnTo>
                  <a:pt x="3041345" y="2108517"/>
                </a:lnTo>
                <a:lnTo>
                  <a:pt x="3036518" y="2108351"/>
                </a:lnTo>
                <a:cubicBezTo>
                  <a:pt x="3036518" y="2108351"/>
                  <a:pt x="3036518" y="2108351"/>
                  <a:pt x="3035833" y="2110102"/>
                </a:cubicBezTo>
                <a:lnTo>
                  <a:pt x="3041345" y="2108517"/>
                </a:lnTo>
                <a:lnTo>
                  <a:pt x="3042582" y="2108557"/>
                </a:lnTo>
                <a:cubicBezTo>
                  <a:pt x="3043691" y="2110961"/>
                  <a:pt x="3041214" y="2112060"/>
                  <a:pt x="3039419" y="2111406"/>
                </a:cubicBezTo>
                <a:cubicBezTo>
                  <a:pt x="3038735" y="2113158"/>
                  <a:pt x="3038735" y="2113158"/>
                  <a:pt x="3038735" y="2113158"/>
                </a:cubicBezTo>
                <a:cubicBezTo>
                  <a:pt x="3062570" y="2109830"/>
                  <a:pt x="3091361" y="2104307"/>
                  <a:pt x="3112293" y="2097925"/>
                </a:cubicBezTo>
                <a:cubicBezTo>
                  <a:pt x="3126901" y="2097241"/>
                  <a:pt x="3143986" y="2095458"/>
                  <a:pt x="3154747" y="2099372"/>
                </a:cubicBezTo>
                <a:cubicBezTo>
                  <a:pt x="3102122" y="2108223"/>
                  <a:pt x="3062995" y="2113984"/>
                  <a:pt x="3027195" y="2126957"/>
                </a:cubicBezTo>
                <a:lnTo>
                  <a:pt x="2999273" y="2133344"/>
                </a:lnTo>
                <a:lnTo>
                  <a:pt x="3000601" y="2140595"/>
                </a:lnTo>
                <a:cubicBezTo>
                  <a:pt x="3001248" y="2144130"/>
                  <a:pt x="3001766" y="2146959"/>
                  <a:pt x="3002286" y="2149790"/>
                </a:cubicBezTo>
                <a:lnTo>
                  <a:pt x="3005105" y="2158230"/>
                </a:lnTo>
                <a:lnTo>
                  <a:pt x="3012694" y="2158760"/>
                </a:lnTo>
                <a:lnTo>
                  <a:pt x="3039233" y="2187887"/>
                </a:lnTo>
                <a:cubicBezTo>
                  <a:pt x="3044263" y="2188185"/>
                  <a:pt x="3052982" y="2185174"/>
                  <a:pt x="3061583" y="2182149"/>
                </a:cubicBezTo>
                <a:lnTo>
                  <a:pt x="3069337" y="2180065"/>
                </a:lnTo>
                <a:lnTo>
                  <a:pt x="3102558" y="2162831"/>
                </a:lnTo>
                <a:cubicBezTo>
                  <a:pt x="3133381" y="2156134"/>
                  <a:pt x="3166553" y="2157513"/>
                  <a:pt x="3201794" y="2170214"/>
                </a:cubicBezTo>
                <a:cubicBezTo>
                  <a:pt x="3228362" y="2178117"/>
                  <a:pt x="3233654" y="2169175"/>
                  <a:pt x="3225583" y="2139281"/>
                </a:cubicBezTo>
                <a:cubicBezTo>
                  <a:pt x="3213311" y="2105372"/>
                  <a:pt x="3219149" y="2089951"/>
                  <a:pt x="3243645" y="2086538"/>
                </a:cubicBezTo>
                <a:cubicBezTo>
                  <a:pt x="3257613" y="2082389"/>
                  <a:pt x="3272888" y="2080660"/>
                  <a:pt x="3285818" y="2070854"/>
                </a:cubicBezTo>
                <a:cubicBezTo>
                  <a:pt x="3293729" y="2066750"/>
                  <a:pt x="3304258" y="2067483"/>
                  <a:pt x="3315551" y="2077116"/>
                </a:cubicBezTo>
                <a:cubicBezTo>
                  <a:pt x="3319752" y="2081133"/>
                  <a:pt x="3322369" y="2085971"/>
                  <a:pt x="3324498" y="2078671"/>
                </a:cubicBezTo>
                <a:cubicBezTo>
                  <a:pt x="3331702" y="2047049"/>
                  <a:pt x="3356470" y="2040396"/>
                  <a:pt x="3378350" y="2032146"/>
                </a:cubicBezTo>
                <a:cubicBezTo>
                  <a:pt x="3400227" y="2023893"/>
                  <a:pt x="3417904" y="2011625"/>
                  <a:pt x="3420635" y="1979226"/>
                </a:cubicBezTo>
                <a:cubicBezTo>
                  <a:pt x="3421726" y="1966267"/>
                  <a:pt x="3427782" y="1966223"/>
                  <a:pt x="3439074" y="1975854"/>
                </a:cubicBezTo>
                <a:cubicBezTo>
                  <a:pt x="3461659" y="1995121"/>
                  <a:pt x="3463241" y="1994300"/>
                  <a:pt x="3466735" y="1970800"/>
                </a:cubicBezTo>
                <a:cubicBezTo>
                  <a:pt x="3473175" y="1930279"/>
                  <a:pt x="3486435" y="1898617"/>
                  <a:pt x="3523043" y="1895116"/>
                </a:cubicBezTo>
                <a:cubicBezTo>
                  <a:pt x="3533846" y="1892608"/>
                  <a:pt x="3547538" y="1891701"/>
                  <a:pt x="3559923" y="1888375"/>
                </a:cubicBezTo>
                <a:cubicBezTo>
                  <a:pt x="3570452" y="1889108"/>
                  <a:pt x="3580219" y="1880944"/>
                  <a:pt x="3588836" y="1904356"/>
                </a:cubicBezTo>
                <a:cubicBezTo>
                  <a:pt x="3592490" y="1914853"/>
                  <a:pt x="3605638" y="1920425"/>
                  <a:pt x="3613003" y="1922800"/>
                </a:cubicBezTo>
                <a:cubicBezTo>
                  <a:pt x="3641154" y="1929884"/>
                  <a:pt x="3665649" y="1926469"/>
                  <a:pt x="3685182" y="1910141"/>
                </a:cubicBezTo>
                <a:cubicBezTo>
                  <a:pt x="3701550" y="1895452"/>
                  <a:pt x="3700240" y="1893032"/>
                  <a:pt x="3681367" y="1865647"/>
                </a:cubicBezTo>
                <a:cubicBezTo>
                  <a:pt x="3669038" y="1850355"/>
                  <a:pt x="3664075" y="1837439"/>
                  <a:pt x="3667022" y="1820421"/>
                </a:cubicBezTo>
                <a:cubicBezTo>
                  <a:pt x="3676950" y="1846251"/>
                  <a:pt x="3692442" y="1859900"/>
                  <a:pt x="3709300" y="1857350"/>
                </a:cubicBezTo>
                <a:cubicBezTo>
                  <a:pt x="3732486" y="1851518"/>
                  <a:pt x="3755127" y="1852165"/>
                  <a:pt x="3775528" y="1897349"/>
                </a:cubicBezTo>
                <a:cubicBezTo>
                  <a:pt x="3766966" y="1855318"/>
                  <a:pt x="3783061" y="1843869"/>
                  <a:pt x="3807557" y="1840457"/>
                </a:cubicBezTo>
                <a:cubicBezTo>
                  <a:pt x="3819668" y="1840370"/>
                  <a:pt x="3823652" y="1829008"/>
                  <a:pt x="3827635" y="1817647"/>
                </a:cubicBezTo>
                <a:lnTo>
                  <a:pt x="3833926" y="1806523"/>
                </a:lnTo>
                <a:lnTo>
                  <a:pt x="3828666" y="1767036"/>
                </a:lnTo>
                <a:lnTo>
                  <a:pt x="3833504" y="1762849"/>
                </a:lnTo>
                <a:lnTo>
                  <a:pt x="3847009" y="1777674"/>
                </a:lnTo>
                <a:cubicBezTo>
                  <a:pt x="3851803" y="1777712"/>
                  <a:pt x="3852785" y="1781164"/>
                  <a:pt x="3852498" y="1785714"/>
                </a:cubicBezTo>
                <a:lnTo>
                  <a:pt x="3850986" y="1796102"/>
                </a:lnTo>
                <a:lnTo>
                  <a:pt x="3855042" y="1798072"/>
                </a:lnTo>
                <a:lnTo>
                  <a:pt x="3887747" y="1782133"/>
                </a:lnTo>
                <a:cubicBezTo>
                  <a:pt x="3911027" y="1772640"/>
                  <a:pt x="3931895" y="1768984"/>
                  <a:pt x="3955557" y="1774392"/>
                </a:cubicBezTo>
                <a:lnTo>
                  <a:pt x="3966540" y="1778790"/>
                </a:lnTo>
                <a:lnTo>
                  <a:pt x="3975542" y="1750208"/>
                </a:lnTo>
                <a:cubicBezTo>
                  <a:pt x="3982964" y="1733967"/>
                  <a:pt x="3993001" y="1722562"/>
                  <a:pt x="4011170" y="1722432"/>
                </a:cubicBezTo>
                <a:cubicBezTo>
                  <a:pt x="4029337" y="1722300"/>
                  <a:pt x="4043576" y="1714913"/>
                  <a:pt x="4056507" y="1705106"/>
                </a:cubicBezTo>
                <a:cubicBezTo>
                  <a:pt x="4069711" y="1692060"/>
                  <a:pt x="4085806" y="1680613"/>
                  <a:pt x="4108936" y="1693398"/>
                </a:cubicBezTo>
                <a:lnTo>
                  <a:pt x="4109193" y="1693479"/>
                </a:lnTo>
                <a:lnTo>
                  <a:pt x="4100637" y="1680025"/>
                </a:lnTo>
                <a:cubicBezTo>
                  <a:pt x="4057378" y="1691418"/>
                  <a:pt x="3957689" y="1690252"/>
                  <a:pt x="3946243" y="1638760"/>
                </a:cubicBezTo>
                <a:cubicBezTo>
                  <a:pt x="3945525" y="1632985"/>
                  <a:pt x="3945807" y="1624630"/>
                  <a:pt x="3946960" y="1614933"/>
                </a:cubicBezTo>
                <a:lnTo>
                  <a:pt x="3949621" y="1600660"/>
                </a:lnTo>
                <a:lnTo>
                  <a:pt x="3920193" y="1614409"/>
                </a:lnTo>
                <a:cubicBezTo>
                  <a:pt x="3896296" y="1625062"/>
                  <a:pt x="3878448" y="1623149"/>
                  <a:pt x="3862715" y="1603842"/>
                </a:cubicBezTo>
                <a:cubicBezTo>
                  <a:pt x="3880860" y="1566139"/>
                  <a:pt x="3914209" y="1552094"/>
                  <a:pt x="3957921" y="1545766"/>
                </a:cubicBezTo>
                <a:cubicBezTo>
                  <a:pt x="4010558" y="1540396"/>
                  <a:pt x="4059409" y="1510392"/>
                  <a:pt x="4109168" y="1491497"/>
                </a:cubicBezTo>
                <a:cubicBezTo>
                  <a:pt x="4145015" y="1475517"/>
                  <a:pt x="4177306" y="1470168"/>
                  <a:pt x="4216406" y="1483171"/>
                </a:cubicBezTo>
                <a:cubicBezTo>
                  <a:pt x="4266398" y="1499543"/>
                  <a:pt x="4321149" y="1476778"/>
                  <a:pt x="4374166" y="1486867"/>
                </a:cubicBezTo>
                <a:cubicBezTo>
                  <a:pt x="4377645" y="1486139"/>
                  <a:pt x="4381747" y="1484926"/>
                  <a:pt x="4385471" y="1484499"/>
                </a:cubicBezTo>
                <a:lnTo>
                  <a:pt x="4392333" y="1486279"/>
                </a:lnTo>
                <a:lnTo>
                  <a:pt x="4412311" y="1479961"/>
                </a:lnTo>
                <a:lnTo>
                  <a:pt x="4413062" y="1471911"/>
                </a:lnTo>
                <a:cubicBezTo>
                  <a:pt x="4412901" y="1464376"/>
                  <a:pt x="4413274" y="1457425"/>
                  <a:pt x="4418352" y="1453028"/>
                </a:cubicBezTo>
                <a:cubicBezTo>
                  <a:pt x="4463337" y="1414094"/>
                  <a:pt x="4513307" y="1379684"/>
                  <a:pt x="4559259" y="1339912"/>
                </a:cubicBezTo>
                <a:cubicBezTo>
                  <a:pt x="4588913" y="1323083"/>
                  <a:pt x="4616596" y="1334475"/>
                  <a:pt x="4645679" y="1326513"/>
                </a:cubicBezTo>
                <a:cubicBezTo>
                  <a:pt x="4674278" y="1318973"/>
                  <a:pt x="4701639" y="1269241"/>
                  <a:pt x="4729904" y="1270828"/>
                </a:cubicBezTo>
                <a:cubicBezTo>
                  <a:pt x="4719411" y="1288747"/>
                  <a:pt x="4719411" y="1288747"/>
                  <a:pt x="4709255" y="1297539"/>
                </a:cubicBezTo>
                <a:lnTo>
                  <a:pt x="4713754" y="1302480"/>
                </a:lnTo>
                <a:lnTo>
                  <a:pt x="4738908" y="1280708"/>
                </a:lnTo>
                <a:cubicBezTo>
                  <a:pt x="4753330" y="1276599"/>
                  <a:pt x="4783892" y="1241775"/>
                  <a:pt x="4789548" y="1228043"/>
                </a:cubicBezTo>
                <a:cubicBezTo>
                  <a:pt x="4802530" y="1229947"/>
                  <a:pt x="4814285" y="1227418"/>
                  <a:pt x="4825160" y="1222367"/>
                </a:cubicBezTo>
                <a:lnTo>
                  <a:pt x="4836421" y="1214639"/>
                </a:lnTo>
                <a:lnTo>
                  <a:pt x="4837067" y="1208762"/>
                </a:lnTo>
                <a:cubicBezTo>
                  <a:pt x="4838526" y="1204906"/>
                  <a:pt x="4841036" y="1202054"/>
                  <a:pt x="4844991" y="1200002"/>
                </a:cubicBezTo>
                <a:cubicBezTo>
                  <a:pt x="4847365" y="1198771"/>
                  <a:pt x="4849356" y="1198707"/>
                  <a:pt x="4851094" y="1199402"/>
                </a:cubicBezTo>
                <a:lnTo>
                  <a:pt x="4854425" y="1202282"/>
                </a:lnTo>
                <a:lnTo>
                  <a:pt x="4855493" y="1201550"/>
                </a:lnTo>
                <a:cubicBezTo>
                  <a:pt x="4874418" y="1185170"/>
                  <a:pt x="4891211" y="1166332"/>
                  <a:pt x="4908651" y="1160310"/>
                </a:cubicBezTo>
                <a:lnTo>
                  <a:pt x="4895144" y="1145485"/>
                </a:lnTo>
                <a:cubicBezTo>
                  <a:pt x="4909566" y="1141376"/>
                  <a:pt x="4919724" y="1132585"/>
                  <a:pt x="4924562" y="1128398"/>
                </a:cubicBezTo>
                <a:lnTo>
                  <a:pt x="4938067" y="1143221"/>
                </a:lnTo>
                <a:cubicBezTo>
                  <a:pt x="4968057" y="1117265"/>
                  <a:pt x="4963793" y="1112584"/>
                  <a:pt x="4970029" y="1089044"/>
                </a:cubicBezTo>
                <a:cubicBezTo>
                  <a:pt x="4984107" y="1095002"/>
                  <a:pt x="4984107" y="1095002"/>
                  <a:pt x="4993209" y="1095495"/>
                </a:cubicBezTo>
                <a:cubicBezTo>
                  <a:pt x="5046395" y="1005741"/>
                  <a:pt x="5061389" y="992763"/>
                  <a:pt x="5165497" y="938008"/>
                </a:cubicBezTo>
                <a:lnTo>
                  <a:pt x="5192580" y="919002"/>
                </a:lnTo>
                <a:lnTo>
                  <a:pt x="5199309" y="912375"/>
                </a:lnTo>
                <a:cubicBezTo>
                  <a:pt x="5212799" y="899801"/>
                  <a:pt x="5226924" y="888453"/>
                  <a:pt x="5242254" y="879127"/>
                </a:cubicBezTo>
                <a:lnTo>
                  <a:pt x="5243474" y="878613"/>
                </a:lnTo>
                <a:lnTo>
                  <a:pt x="5255376" y="868587"/>
                </a:lnTo>
                <a:lnTo>
                  <a:pt x="5264196" y="869889"/>
                </a:lnTo>
                <a:lnTo>
                  <a:pt x="5292428" y="858003"/>
                </a:lnTo>
                <a:cubicBezTo>
                  <a:pt x="5297733" y="857212"/>
                  <a:pt x="5300956" y="857613"/>
                  <a:pt x="5302792" y="859319"/>
                </a:cubicBezTo>
                <a:lnTo>
                  <a:pt x="5303525" y="862603"/>
                </a:lnTo>
                <a:lnTo>
                  <a:pt x="5307596" y="859389"/>
                </a:lnTo>
                <a:cubicBezTo>
                  <a:pt x="5325306" y="840769"/>
                  <a:pt x="5350703" y="805619"/>
                  <a:pt x="5369493" y="796333"/>
                </a:cubicBezTo>
                <a:cubicBezTo>
                  <a:pt x="5374331" y="792146"/>
                  <a:pt x="5392683" y="801844"/>
                  <a:pt x="5397520" y="797657"/>
                </a:cubicBezTo>
                <a:cubicBezTo>
                  <a:pt x="5412515" y="784680"/>
                  <a:pt x="5423244" y="767020"/>
                  <a:pt x="5443560" y="749438"/>
                </a:cubicBezTo>
                <a:cubicBezTo>
                  <a:pt x="5447826" y="754118"/>
                  <a:pt x="5461666" y="759814"/>
                  <a:pt x="5471974" y="759731"/>
                </a:cubicBezTo>
                <a:lnTo>
                  <a:pt x="5516958" y="720797"/>
                </a:lnTo>
                <a:cubicBezTo>
                  <a:pt x="5536454" y="712760"/>
                  <a:pt x="5561973" y="701838"/>
                  <a:pt x="5600029" y="683786"/>
                </a:cubicBezTo>
                <a:cubicBezTo>
                  <a:pt x="5633328" y="667989"/>
                  <a:pt x="5708974" y="620882"/>
                  <a:pt x="5736638" y="613168"/>
                </a:cubicBezTo>
                <a:cubicBezTo>
                  <a:pt x="5740588" y="612066"/>
                  <a:pt x="5743561" y="611768"/>
                  <a:pt x="5745293" y="612480"/>
                </a:cubicBezTo>
                <a:cubicBezTo>
                  <a:pt x="5739302" y="635341"/>
                  <a:pt x="5605917" y="739623"/>
                  <a:pt x="5571662" y="760897"/>
                </a:cubicBezTo>
                <a:lnTo>
                  <a:pt x="5570384" y="761444"/>
                </a:lnTo>
                <a:lnTo>
                  <a:pt x="5568706" y="783370"/>
                </a:lnTo>
                <a:cubicBezTo>
                  <a:pt x="5566453" y="792508"/>
                  <a:pt x="5564458" y="803368"/>
                  <a:pt x="5569277" y="811452"/>
                </a:cubicBezTo>
                <a:cubicBezTo>
                  <a:pt x="5574354" y="821257"/>
                  <a:pt x="5581940" y="823647"/>
                  <a:pt x="5587730" y="813982"/>
                </a:cubicBezTo>
                <a:cubicBezTo>
                  <a:pt x="5593777" y="806039"/>
                  <a:pt x="5598055" y="798359"/>
                  <a:pt x="5604101" y="790417"/>
                </a:cubicBezTo>
                <a:cubicBezTo>
                  <a:pt x="5609633" y="779029"/>
                  <a:pt x="5617705" y="772544"/>
                  <a:pt x="5628343" y="783282"/>
                </a:cubicBezTo>
                <a:cubicBezTo>
                  <a:pt x="5632393" y="786199"/>
                  <a:pt x="5636187" y="787393"/>
                  <a:pt x="5639466" y="785145"/>
                </a:cubicBezTo>
                <a:cubicBezTo>
                  <a:pt x="5647537" y="778660"/>
                  <a:pt x="5658404" y="778800"/>
                  <a:pt x="5666988" y="775761"/>
                </a:cubicBezTo>
                <a:cubicBezTo>
                  <a:pt x="5693256" y="770084"/>
                  <a:pt x="5699558" y="763863"/>
                  <a:pt x="5703037" y="738698"/>
                </a:cubicBezTo>
                <a:cubicBezTo>
                  <a:pt x="5705005" y="715520"/>
                  <a:pt x="5717611" y="703077"/>
                  <a:pt x="5742109" y="697665"/>
                </a:cubicBezTo>
                <a:cubicBezTo>
                  <a:pt x="5749183" y="696610"/>
                  <a:pt x="5758281" y="697015"/>
                  <a:pt x="5765354" y="695960"/>
                </a:cubicBezTo>
                <a:cubicBezTo>
                  <a:pt x="5821426" y="684081"/>
                  <a:pt x="5864834" y="660005"/>
                  <a:pt x="5885424" y="604123"/>
                </a:cubicBezTo>
                <a:cubicBezTo>
                  <a:pt x="5893467" y="585319"/>
                  <a:pt x="5907584" y="570892"/>
                  <a:pt x="5928546" y="566007"/>
                </a:cubicBezTo>
                <a:cubicBezTo>
                  <a:pt x="5937131" y="562967"/>
                  <a:pt x="5945716" y="559926"/>
                  <a:pt x="5954557" y="558608"/>
                </a:cubicBezTo>
                <a:cubicBezTo>
                  <a:pt x="5973495" y="552264"/>
                  <a:pt x="5990921" y="547906"/>
                  <a:pt x="6000731" y="528840"/>
                </a:cubicBezTo>
                <a:cubicBezTo>
                  <a:pt x="6009287" y="513480"/>
                  <a:pt x="6012566" y="511231"/>
                  <a:pt x="6023719" y="525413"/>
                </a:cubicBezTo>
                <a:cubicBezTo>
                  <a:pt x="6034614" y="537872"/>
                  <a:pt x="6043198" y="534832"/>
                  <a:pt x="6050500" y="523181"/>
                </a:cubicBezTo>
                <a:cubicBezTo>
                  <a:pt x="6056546" y="515238"/>
                  <a:pt x="6061822" y="502128"/>
                  <a:pt x="6076482" y="503463"/>
                </a:cubicBezTo>
                <a:cubicBezTo>
                  <a:pt x="6082043" y="504396"/>
                  <a:pt x="6079504" y="499492"/>
                  <a:pt x="6079247" y="497770"/>
                </a:cubicBezTo>
                <a:cubicBezTo>
                  <a:pt x="6071633" y="483061"/>
                  <a:pt x="6076652" y="468229"/>
                  <a:pt x="6076366" y="454189"/>
                </a:cubicBezTo>
                <a:cubicBezTo>
                  <a:pt x="6076337" y="441870"/>
                  <a:pt x="6086690" y="438566"/>
                  <a:pt x="6097556" y="438706"/>
                </a:cubicBezTo>
                <a:cubicBezTo>
                  <a:pt x="6106655" y="439111"/>
                  <a:pt x="6109707" y="447458"/>
                  <a:pt x="6108966" y="454611"/>
                </a:cubicBezTo>
                <a:cubicBezTo>
                  <a:pt x="6108737" y="465207"/>
                  <a:pt x="6110277" y="475540"/>
                  <a:pt x="6109793" y="484415"/>
                </a:cubicBezTo>
                <a:cubicBezTo>
                  <a:pt x="6119604" y="465348"/>
                  <a:pt x="6125878" y="446808"/>
                  <a:pt x="6133921" y="428005"/>
                </a:cubicBezTo>
                <a:cubicBezTo>
                  <a:pt x="6141963" y="409201"/>
                  <a:pt x="6152287" y="393579"/>
                  <a:pt x="6170454" y="382069"/>
                </a:cubicBezTo>
                <a:cubicBezTo>
                  <a:pt x="6174618" y="379688"/>
                  <a:pt x="6177713" y="379227"/>
                  <a:pt x="6179927" y="380437"/>
                </a:cubicBezTo>
                <a:cubicBezTo>
                  <a:pt x="6182141" y="381647"/>
                  <a:pt x="6183474" y="384530"/>
                  <a:pt x="6184116" y="388834"/>
                </a:cubicBezTo>
                <a:cubicBezTo>
                  <a:pt x="6185657" y="399167"/>
                  <a:pt x="6181635" y="408569"/>
                  <a:pt x="6175845" y="418234"/>
                </a:cubicBezTo>
                <a:cubicBezTo>
                  <a:pt x="6170313" y="429622"/>
                  <a:pt x="6162755" y="439550"/>
                  <a:pt x="6164809" y="453327"/>
                </a:cubicBezTo>
                <a:cubicBezTo>
                  <a:pt x="6180952" y="440358"/>
                  <a:pt x="6198891" y="439444"/>
                  <a:pt x="6218371" y="448864"/>
                </a:cubicBezTo>
                <a:cubicBezTo>
                  <a:pt x="6209558" y="462500"/>
                  <a:pt x="6196696" y="473220"/>
                  <a:pt x="6185857" y="485398"/>
                </a:cubicBezTo>
                <a:cubicBezTo>
                  <a:pt x="6171998" y="501548"/>
                  <a:pt x="6167234" y="518102"/>
                  <a:pt x="6172084" y="538504"/>
                </a:cubicBezTo>
                <a:cubicBezTo>
                  <a:pt x="6173368" y="547115"/>
                  <a:pt x="6178673" y="546324"/>
                  <a:pt x="6183464" y="542089"/>
                </a:cubicBezTo>
                <a:cubicBezTo>
                  <a:pt x="6189510" y="534146"/>
                  <a:pt x="6195556" y="526203"/>
                  <a:pt x="6201602" y="518260"/>
                </a:cubicBezTo>
                <a:cubicBezTo>
                  <a:pt x="6221252" y="492445"/>
                  <a:pt x="6228326" y="491390"/>
                  <a:pt x="6250116" y="516309"/>
                </a:cubicBezTo>
                <a:cubicBezTo>
                  <a:pt x="6250116" y="516309"/>
                  <a:pt x="6251884" y="516046"/>
                  <a:pt x="6253652" y="515782"/>
                </a:cubicBezTo>
                <a:cubicBezTo>
                  <a:pt x="6265972" y="489299"/>
                  <a:pt x="6288932" y="473554"/>
                  <a:pt x="6316454" y="464170"/>
                </a:cubicBezTo>
                <a:cubicBezTo>
                  <a:pt x="6343341" y="453560"/>
                  <a:pt x="6370807" y="446825"/>
                  <a:pt x="6395299" y="430383"/>
                </a:cubicBezTo>
                <a:lnTo>
                  <a:pt x="6418655" y="410216"/>
                </a:lnTo>
                <a:lnTo>
                  <a:pt x="6419589" y="406589"/>
                </a:lnTo>
                <a:cubicBezTo>
                  <a:pt x="6424414" y="380959"/>
                  <a:pt x="6437958" y="367767"/>
                  <a:pt x="6464272" y="365686"/>
                </a:cubicBezTo>
                <a:cubicBezTo>
                  <a:pt x="6473044" y="364991"/>
                  <a:pt x="6484508" y="365598"/>
                  <a:pt x="6489254" y="359669"/>
                </a:cubicBezTo>
                <a:cubicBezTo>
                  <a:pt x="6498771" y="341242"/>
                  <a:pt x="6531086" y="356863"/>
                  <a:pt x="6535243" y="329266"/>
                </a:cubicBezTo>
                <a:cubicBezTo>
                  <a:pt x="6537936" y="330568"/>
                  <a:pt x="6539963" y="329902"/>
                  <a:pt x="6542656" y="331204"/>
                </a:cubicBezTo>
                <a:cubicBezTo>
                  <a:pt x="6554094" y="338378"/>
                  <a:pt x="6556147" y="331146"/>
                  <a:pt x="6560225" y="323249"/>
                </a:cubicBezTo>
                <a:cubicBezTo>
                  <a:pt x="6567690" y="312054"/>
                  <a:pt x="6571102" y="302190"/>
                  <a:pt x="6589953" y="311303"/>
                </a:cubicBezTo>
                <a:cubicBezTo>
                  <a:pt x="6600058" y="314543"/>
                  <a:pt x="6621653" y="311822"/>
                  <a:pt x="6631785" y="308496"/>
                </a:cubicBezTo>
                <a:cubicBezTo>
                  <a:pt x="6650688" y="304476"/>
                  <a:pt x="6677003" y="302392"/>
                  <a:pt x="6685881" y="275433"/>
                </a:cubicBezTo>
                <a:cubicBezTo>
                  <a:pt x="6688599" y="270167"/>
                  <a:pt x="6698064" y="264874"/>
                  <a:pt x="6704143" y="262879"/>
                </a:cubicBezTo>
                <a:cubicBezTo>
                  <a:pt x="6734536" y="252899"/>
                  <a:pt x="6759571" y="233749"/>
                  <a:pt x="6784605" y="214598"/>
                </a:cubicBezTo>
                <a:cubicBezTo>
                  <a:pt x="6808279" y="198081"/>
                  <a:pt x="6834647" y="182865"/>
                  <a:pt x="6866374" y="176820"/>
                </a:cubicBezTo>
                <a:cubicBezTo>
                  <a:pt x="6875146" y="176125"/>
                  <a:pt x="6874479" y="174159"/>
                  <a:pt x="6876532" y="166926"/>
                </a:cubicBezTo>
                <a:cubicBezTo>
                  <a:pt x="6881330" y="147863"/>
                  <a:pt x="6890741" y="155704"/>
                  <a:pt x="6900154" y="163543"/>
                </a:cubicBezTo>
                <a:cubicBezTo>
                  <a:pt x="6906206" y="168114"/>
                  <a:pt x="6903461" y="179944"/>
                  <a:pt x="6916951" y="179886"/>
                </a:cubicBezTo>
                <a:cubicBezTo>
                  <a:pt x="6914951" y="173986"/>
                  <a:pt x="6916311" y="171352"/>
                  <a:pt x="6914978" y="167419"/>
                </a:cubicBezTo>
                <a:cubicBezTo>
                  <a:pt x="6913004" y="154950"/>
                  <a:pt x="6905644" y="139880"/>
                  <a:pt x="6919828" y="135223"/>
                </a:cubicBezTo>
                <a:cubicBezTo>
                  <a:pt x="6934678" y="132533"/>
                  <a:pt x="6946092" y="146273"/>
                  <a:pt x="6949398" y="162675"/>
                </a:cubicBezTo>
                <a:cubicBezTo>
                  <a:pt x="6953398" y="174476"/>
                  <a:pt x="6952678" y="185643"/>
                  <a:pt x="6936470" y="190965"/>
                </a:cubicBezTo>
                <a:cubicBezTo>
                  <a:pt x="6928364" y="193626"/>
                  <a:pt x="6919566" y="200888"/>
                  <a:pt x="6927618" y="211359"/>
                </a:cubicBezTo>
                <a:cubicBezTo>
                  <a:pt x="6932311" y="218562"/>
                  <a:pt x="6940389" y="222468"/>
                  <a:pt x="6949855" y="217174"/>
                </a:cubicBezTo>
                <a:cubicBezTo>
                  <a:pt x="6955266" y="213211"/>
                  <a:pt x="6960011" y="207280"/>
                  <a:pt x="6966731" y="213818"/>
                </a:cubicBezTo>
                <a:cubicBezTo>
                  <a:pt x="6971425" y="221021"/>
                  <a:pt x="6969371" y="228253"/>
                  <a:pt x="6964627" y="234183"/>
                </a:cubicBezTo>
                <a:cubicBezTo>
                  <a:pt x="6943593" y="265135"/>
                  <a:pt x="6946821" y="301237"/>
                  <a:pt x="6945304" y="343267"/>
                </a:cubicBezTo>
                <a:cubicBezTo>
                  <a:pt x="6975109" y="311621"/>
                  <a:pt x="7006888" y="292443"/>
                  <a:pt x="7025230" y="260189"/>
                </a:cubicBezTo>
                <a:cubicBezTo>
                  <a:pt x="7038799" y="240432"/>
                  <a:pt x="7048880" y="250239"/>
                  <a:pt x="7058958" y="260044"/>
                </a:cubicBezTo>
                <a:cubicBezTo>
                  <a:pt x="7067010" y="270517"/>
                  <a:pt x="7064931" y="284314"/>
                  <a:pt x="7062186" y="296146"/>
                </a:cubicBezTo>
                <a:cubicBezTo>
                  <a:pt x="7054669" y="320474"/>
                  <a:pt x="7047152" y="344800"/>
                  <a:pt x="7040300" y="371097"/>
                </a:cubicBezTo>
                <a:lnTo>
                  <a:pt x="7030219" y="412065"/>
                </a:lnTo>
                <a:lnTo>
                  <a:pt x="7031807" y="410279"/>
                </a:lnTo>
                <a:cubicBezTo>
                  <a:pt x="7055536" y="388966"/>
                  <a:pt x="7063560" y="353278"/>
                  <a:pt x="7094216" y="338705"/>
                </a:cubicBezTo>
                <a:cubicBezTo>
                  <a:pt x="7097002" y="337790"/>
                  <a:pt x="7097478" y="334629"/>
                  <a:pt x="7098412" y="332820"/>
                </a:cubicBezTo>
                <a:cubicBezTo>
                  <a:pt x="7111458" y="316517"/>
                  <a:pt x="7117560" y="297987"/>
                  <a:pt x="7120417" y="279020"/>
                </a:cubicBezTo>
                <a:cubicBezTo>
                  <a:pt x="7123733" y="261404"/>
                  <a:pt x="7133041" y="252338"/>
                  <a:pt x="7151128" y="250908"/>
                </a:cubicBezTo>
                <a:cubicBezTo>
                  <a:pt x="7157156" y="250430"/>
                  <a:pt x="7165035" y="250847"/>
                  <a:pt x="7168298" y="246772"/>
                </a:cubicBezTo>
                <a:cubicBezTo>
                  <a:pt x="7174838" y="234107"/>
                  <a:pt x="7197049" y="244843"/>
                  <a:pt x="7199906" y="225876"/>
                </a:cubicBezTo>
                <a:cubicBezTo>
                  <a:pt x="7201756" y="226771"/>
                  <a:pt x="7203150" y="226313"/>
                  <a:pt x="7205001" y="227208"/>
                </a:cubicBezTo>
                <a:cubicBezTo>
                  <a:pt x="7212863" y="232138"/>
                  <a:pt x="7214273" y="227169"/>
                  <a:pt x="7217076" y="221740"/>
                </a:cubicBezTo>
                <a:cubicBezTo>
                  <a:pt x="7222207" y="214046"/>
                  <a:pt x="7224551" y="207266"/>
                  <a:pt x="7237508" y="213530"/>
                </a:cubicBezTo>
                <a:cubicBezTo>
                  <a:pt x="7244453" y="215757"/>
                  <a:pt x="7259296" y="213887"/>
                  <a:pt x="7266259" y="211601"/>
                </a:cubicBezTo>
                <a:cubicBezTo>
                  <a:pt x="7279251" y="208838"/>
                  <a:pt x="7297338" y="207406"/>
                  <a:pt x="7303439" y="188876"/>
                </a:cubicBezTo>
                <a:cubicBezTo>
                  <a:pt x="7305307" y="185258"/>
                  <a:pt x="7311812" y="181620"/>
                  <a:pt x="7315990" y="180248"/>
                </a:cubicBezTo>
                <a:cubicBezTo>
                  <a:pt x="7336880" y="173389"/>
                  <a:pt x="7354086" y="160227"/>
                  <a:pt x="7371292" y="147065"/>
                </a:cubicBezTo>
                <a:cubicBezTo>
                  <a:pt x="7387564" y="135712"/>
                  <a:pt x="7405685" y="125255"/>
                  <a:pt x="7427491" y="121100"/>
                </a:cubicBezTo>
                <a:cubicBezTo>
                  <a:pt x="7433521" y="120623"/>
                  <a:pt x="7433063" y="119270"/>
                  <a:pt x="7434474" y="114300"/>
                </a:cubicBezTo>
                <a:cubicBezTo>
                  <a:pt x="7437771" y="101198"/>
                  <a:pt x="7444239" y="106587"/>
                  <a:pt x="7450709" y="111975"/>
                </a:cubicBezTo>
                <a:cubicBezTo>
                  <a:pt x="7454868" y="115116"/>
                  <a:pt x="7452982" y="123247"/>
                  <a:pt x="7462254" y="123207"/>
                </a:cubicBezTo>
                <a:cubicBezTo>
                  <a:pt x="7460879" y="119152"/>
                  <a:pt x="7461814" y="117342"/>
                  <a:pt x="7460897" y="114639"/>
                </a:cubicBezTo>
                <a:cubicBezTo>
                  <a:pt x="7459541" y="106069"/>
                  <a:pt x="7454483" y="95711"/>
                  <a:pt x="7464231" y="92510"/>
                </a:cubicBezTo>
                <a:cubicBezTo>
                  <a:pt x="7474438" y="90661"/>
                  <a:pt x="7482281" y="100105"/>
                  <a:pt x="7484554" y="111378"/>
                </a:cubicBezTo>
                <a:cubicBezTo>
                  <a:pt x="7487304" y="119489"/>
                  <a:pt x="7486808" y="127164"/>
                  <a:pt x="7475669" y="130822"/>
                </a:cubicBezTo>
                <a:cubicBezTo>
                  <a:pt x="7470097" y="132651"/>
                  <a:pt x="7464051" y="137642"/>
                  <a:pt x="7469585" y="144839"/>
                </a:cubicBezTo>
                <a:cubicBezTo>
                  <a:pt x="7472810" y="149789"/>
                  <a:pt x="7478362" y="152473"/>
                  <a:pt x="7484868" y="148835"/>
                </a:cubicBezTo>
                <a:cubicBezTo>
                  <a:pt x="7488588" y="146112"/>
                  <a:pt x="7491849" y="142036"/>
                  <a:pt x="7496468" y="146529"/>
                </a:cubicBezTo>
                <a:cubicBezTo>
                  <a:pt x="7499693" y="151479"/>
                  <a:pt x="7498282" y="156450"/>
                  <a:pt x="7495021" y="160525"/>
                </a:cubicBezTo>
                <a:cubicBezTo>
                  <a:pt x="7480564" y="181799"/>
                  <a:pt x="7482783" y="206612"/>
                  <a:pt x="7481740" y="235499"/>
                </a:cubicBezTo>
                <a:cubicBezTo>
                  <a:pt x="7502226" y="213749"/>
                  <a:pt x="7524067" y="200568"/>
                  <a:pt x="7536673" y="178400"/>
                </a:cubicBezTo>
                <a:cubicBezTo>
                  <a:pt x="7546000" y="164820"/>
                  <a:pt x="7552928" y="171561"/>
                  <a:pt x="7559854" y="178300"/>
                </a:cubicBezTo>
                <a:cubicBezTo>
                  <a:pt x="7565389" y="185497"/>
                  <a:pt x="7563961" y="194981"/>
                  <a:pt x="7562073" y="203112"/>
                </a:cubicBezTo>
                <a:cubicBezTo>
                  <a:pt x="7556907" y="219834"/>
                  <a:pt x="7551740" y="236553"/>
                  <a:pt x="7547032" y="254627"/>
                </a:cubicBezTo>
                <a:cubicBezTo>
                  <a:pt x="7540436" y="280831"/>
                  <a:pt x="7537085" y="307472"/>
                  <a:pt x="7519842" y="329659"/>
                </a:cubicBezTo>
                <a:cubicBezTo>
                  <a:pt x="7515646" y="335544"/>
                  <a:pt x="7514694" y="341867"/>
                  <a:pt x="7516527" y="347275"/>
                </a:cubicBezTo>
                <a:lnTo>
                  <a:pt x="7518693" y="380162"/>
                </a:lnTo>
                <a:lnTo>
                  <a:pt x="7553986" y="346739"/>
                </a:lnTo>
                <a:lnTo>
                  <a:pt x="7587210" y="315369"/>
                </a:lnTo>
                <a:lnTo>
                  <a:pt x="7595768" y="302711"/>
                </a:lnTo>
                <a:cubicBezTo>
                  <a:pt x="7604713" y="287382"/>
                  <a:pt x="7613205" y="268759"/>
                  <a:pt x="7616819" y="254835"/>
                </a:cubicBezTo>
                <a:cubicBezTo>
                  <a:pt x="7612121" y="260853"/>
                  <a:pt x="7612121" y="260853"/>
                  <a:pt x="7612121" y="260853"/>
                </a:cubicBezTo>
                <a:cubicBezTo>
                  <a:pt x="7607422" y="266870"/>
                  <a:pt x="7608145" y="272141"/>
                  <a:pt x="7602001" y="267617"/>
                </a:cubicBezTo>
                <a:cubicBezTo>
                  <a:pt x="7602001" y="267617"/>
                  <a:pt x="7606700" y="261599"/>
                  <a:pt x="7605976" y="256330"/>
                </a:cubicBezTo>
                <a:cubicBezTo>
                  <a:pt x="7599832" y="251806"/>
                  <a:pt x="7599832" y="251806"/>
                  <a:pt x="7599832" y="251806"/>
                </a:cubicBezTo>
                <a:cubicBezTo>
                  <a:pt x="7607783" y="229229"/>
                  <a:pt x="7624046" y="226988"/>
                  <a:pt x="7614650" y="239023"/>
                </a:cubicBezTo>
                <a:cubicBezTo>
                  <a:pt x="7619348" y="233005"/>
                  <a:pt x="7619348" y="233005"/>
                  <a:pt x="7619348" y="233005"/>
                </a:cubicBezTo>
                <a:cubicBezTo>
                  <a:pt x="7624046" y="226988"/>
                  <a:pt x="7629468" y="226240"/>
                  <a:pt x="7629468" y="226240"/>
                </a:cubicBezTo>
                <a:cubicBezTo>
                  <a:pt x="7630190" y="231511"/>
                  <a:pt x="7625492" y="237529"/>
                  <a:pt x="7626215" y="242800"/>
                </a:cubicBezTo>
                <a:cubicBezTo>
                  <a:pt x="7628385" y="258611"/>
                  <a:pt x="7625855" y="280440"/>
                  <a:pt x="7643925" y="251099"/>
                </a:cubicBezTo>
                <a:lnTo>
                  <a:pt x="7639274" y="260592"/>
                </a:lnTo>
                <a:lnTo>
                  <a:pt x="7641167" y="257603"/>
                </a:lnTo>
                <a:cubicBezTo>
                  <a:pt x="7643925" y="254917"/>
                  <a:pt x="7647433" y="253035"/>
                  <a:pt x="7652090" y="252275"/>
                </a:cubicBezTo>
                <a:cubicBezTo>
                  <a:pt x="7659198" y="251550"/>
                  <a:pt x="7668232" y="240914"/>
                  <a:pt x="7676458" y="233029"/>
                </a:cubicBezTo>
                <a:cubicBezTo>
                  <a:pt x="7681270" y="230062"/>
                  <a:pt x="7685181" y="226806"/>
                  <a:pt x="7690087" y="226877"/>
                </a:cubicBezTo>
                <a:cubicBezTo>
                  <a:pt x="7694991" y="226949"/>
                  <a:pt x="7705391" y="231792"/>
                  <a:pt x="7701230" y="212408"/>
                </a:cubicBezTo>
                <a:cubicBezTo>
                  <a:pt x="7708433" y="214721"/>
                  <a:pt x="7705793" y="186802"/>
                  <a:pt x="7716472" y="200759"/>
                </a:cubicBezTo>
                <a:cubicBezTo>
                  <a:pt x="7716472" y="200759"/>
                  <a:pt x="7717374" y="201049"/>
                  <a:pt x="7717776" y="199674"/>
                </a:cubicBezTo>
                <a:cubicBezTo>
                  <a:pt x="7732833" y="181949"/>
                  <a:pt x="7752918" y="197424"/>
                  <a:pt x="7767693" y="170584"/>
                </a:cubicBezTo>
                <a:cubicBezTo>
                  <a:pt x="7772722" y="160167"/>
                  <a:pt x="7780948" y="152282"/>
                  <a:pt x="7782779" y="139334"/>
                </a:cubicBezTo>
                <a:cubicBezTo>
                  <a:pt x="7784300" y="130798"/>
                  <a:pt x="7788616" y="126168"/>
                  <a:pt x="7792931" y="121537"/>
                </a:cubicBezTo>
                <a:cubicBezTo>
                  <a:pt x="7807675" y="108225"/>
                  <a:pt x="7822328" y="91874"/>
                  <a:pt x="7837662" y="83264"/>
                </a:cubicBezTo>
                <a:cubicBezTo>
                  <a:pt x="7846883" y="78705"/>
                  <a:pt x="7852811" y="68577"/>
                  <a:pt x="7859237" y="60113"/>
                </a:cubicBezTo>
                <a:cubicBezTo>
                  <a:pt x="7866471" y="48900"/>
                  <a:pt x="7875193" y="42677"/>
                  <a:pt x="7884600" y="44193"/>
                </a:cubicBezTo>
                <a:cubicBezTo>
                  <a:pt x="7903412" y="47227"/>
                  <a:pt x="7920454" y="36157"/>
                  <a:pt x="7936318" y="15682"/>
                </a:cubicBezTo>
                <a:cubicBezTo>
                  <a:pt x="7942945" y="6531"/>
                  <a:pt x="7949387" y="2207"/>
                  <a:pt x="7955746" y="678"/>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800" dirty="0">
                <a:solidFill>
                  <a:schemeClr val="tx1">
                    <a:lumMod val="75000"/>
                    <a:lumOff val="25000"/>
                  </a:schemeClr>
                </a:solidFill>
              </a:defRPr>
            </a:lvl1pPr>
          </a:lstStyle>
          <a:p>
            <a:pPr marL="0" lvl="0" algn="ctr"/>
            <a:r>
              <a:rPr lang="en-US" altLang="ko-KR" dirty="0"/>
              <a:t>Place Your Picture Here And Send To Back </a:t>
            </a:r>
            <a:endParaRPr lang="ko-KR" altLang="en-US" dirty="0"/>
          </a:p>
        </p:txBody>
      </p:sp>
    </p:spTree>
    <p:extLst>
      <p:ext uri="{BB962C8B-B14F-4D97-AF65-F5344CB8AC3E}">
        <p14:creationId xmlns:p14="http://schemas.microsoft.com/office/powerpoint/2010/main" val="3248027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9" name="그림 개체 틀 13">
            <a:extLst>
              <a:ext uri="{FF2B5EF4-FFF2-40B4-BE49-F238E27FC236}">
                <a16:creationId xmlns:a16="http://schemas.microsoft.com/office/drawing/2014/main" id="{ADF8D7BC-BCD4-4AD1-8181-F7573A0CD2FE}"/>
              </a:ext>
            </a:extLst>
          </p:cNvPr>
          <p:cNvSpPr>
            <a:spLocks noGrp="1"/>
          </p:cNvSpPr>
          <p:nvPr>
            <p:ph type="pic" sz="quarter" idx="10" hasCustomPrompt="1"/>
          </p:nvPr>
        </p:nvSpPr>
        <p:spPr>
          <a:xfrm>
            <a:off x="0" y="14068"/>
            <a:ext cx="3421966" cy="6843932"/>
          </a:xfrm>
          <a:custGeom>
            <a:avLst/>
            <a:gdLst>
              <a:gd name="connsiteX0" fmla="*/ 0 w 3421966"/>
              <a:gd name="connsiteY0" fmla="*/ 0 h 6843932"/>
              <a:gd name="connsiteX1" fmla="*/ 3421966 w 3421966"/>
              <a:gd name="connsiteY1" fmla="*/ 3421966 h 6843932"/>
              <a:gd name="connsiteX2" fmla="*/ 0 w 3421966"/>
              <a:gd name="connsiteY2" fmla="*/ 6843932 h 6843932"/>
            </a:gdLst>
            <a:ahLst/>
            <a:cxnLst>
              <a:cxn ang="0">
                <a:pos x="connsiteX0" y="connsiteY0"/>
              </a:cxn>
              <a:cxn ang="0">
                <a:pos x="connsiteX1" y="connsiteY1"/>
              </a:cxn>
              <a:cxn ang="0">
                <a:pos x="connsiteX2" y="connsiteY2"/>
              </a:cxn>
            </a:cxnLst>
            <a:rect l="l" t="t" r="r" b="b"/>
            <a:pathLst>
              <a:path w="3421966" h="6843932">
                <a:moveTo>
                  <a:pt x="0" y="0"/>
                </a:moveTo>
                <a:lnTo>
                  <a:pt x="3421966" y="3421966"/>
                </a:lnTo>
                <a:lnTo>
                  <a:pt x="0" y="6843932"/>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10" name="그림 개체 틀 14">
            <a:extLst>
              <a:ext uri="{FF2B5EF4-FFF2-40B4-BE49-F238E27FC236}">
                <a16:creationId xmlns:a16="http://schemas.microsoft.com/office/drawing/2014/main" id="{758242FC-03FB-4F2D-A8E9-C9F3C3D7C8B1}"/>
              </a:ext>
            </a:extLst>
          </p:cNvPr>
          <p:cNvSpPr>
            <a:spLocks noGrp="1"/>
          </p:cNvSpPr>
          <p:nvPr>
            <p:ph type="pic" sz="quarter" idx="11" hasCustomPrompt="1"/>
          </p:nvPr>
        </p:nvSpPr>
        <p:spPr>
          <a:xfrm>
            <a:off x="2160562" y="462954"/>
            <a:ext cx="2825140" cy="2825140"/>
          </a:xfrm>
          <a:custGeom>
            <a:avLst/>
            <a:gdLst>
              <a:gd name="connsiteX0" fmla="*/ 1412570 w 2825140"/>
              <a:gd name="connsiteY0" fmla="*/ 0 h 2825140"/>
              <a:gd name="connsiteX1" fmla="*/ 2825140 w 2825140"/>
              <a:gd name="connsiteY1" fmla="*/ 1412570 h 2825140"/>
              <a:gd name="connsiteX2" fmla="*/ 1412570 w 2825140"/>
              <a:gd name="connsiteY2" fmla="*/ 2825140 h 2825140"/>
              <a:gd name="connsiteX3" fmla="*/ 0 w 2825140"/>
              <a:gd name="connsiteY3" fmla="*/ 1412570 h 2825140"/>
            </a:gdLst>
            <a:ahLst/>
            <a:cxnLst>
              <a:cxn ang="0">
                <a:pos x="connsiteX0" y="connsiteY0"/>
              </a:cxn>
              <a:cxn ang="0">
                <a:pos x="connsiteX1" y="connsiteY1"/>
              </a:cxn>
              <a:cxn ang="0">
                <a:pos x="connsiteX2" y="connsiteY2"/>
              </a:cxn>
              <a:cxn ang="0">
                <a:pos x="connsiteX3" y="connsiteY3"/>
              </a:cxn>
            </a:cxnLst>
            <a:rect l="l" t="t" r="r" b="b"/>
            <a:pathLst>
              <a:path w="2825140" h="2825140">
                <a:moveTo>
                  <a:pt x="1412570" y="0"/>
                </a:moveTo>
                <a:lnTo>
                  <a:pt x="2825140" y="1412570"/>
                </a:lnTo>
                <a:lnTo>
                  <a:pt x="1412570" y="2825140"/>
                </a:lnTo>
                <a:lnTo>
                  <a:pt x="0" y="1412570"/>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11" name="그림 개체 틀 15">
            <a:extLst>
              <a:ext uri="{FF2B5EF4-FFF2-40B4-BE49-F238E27FC236}">
                <a16:creationId xmlns:a16="http://schemas.microsoft.com/office/drawing/2014/main" id="{EE5D2C41-9F19-421C-BA86-7331E9BC335A}"/>
              </a:ext>
            </a:extLst>
          </p:cNvPr>
          <p:cNvSpPr>
            <a:spLocks noGrp="1"/>
          </p:cNvSpPr>
          <p:nvPr>
            <p:ph type="pic" sz="quarter" idx="12" hasCustomPrompt="1"/>
          </p:nvPr>
        </p:nvSpPr>
        <p:spPr>
          <a:xfrm>
            <a:off x="3739362" y="2023463"/>
            <a:ext cx="2825140" cy="2825140"/>
          </a:xfrm>
          <a:custGeom>
            <a:avLst/>
            <a:gdLst>
              <a:gd name="connsiteX0" fmla="*/ 1412571 w 2825140"/>
              <a:gd name="connsiteY0" fmla="*/ 0 h 2825140"/>
              <a:gd name="connsiteX1" fmla="*/ 2825140 w 2825140"/>
              <a:gd name="connsiteY1" fmla="*/ 1412570 h 2825140"/>
              <a:gd name="connsiteX2" fmla="*/ 1412571 w 2825140"/>
              <a:gd name="connsiteY2" fmla="*/ 2825140 h 2825140"/>
              <a:gd name="connsiteX3" fmla="*/ 0 w 2825140"/>
              <a:gd name="connsiteY3" fmla="*/ 1412570 h 2825140"/>
            </a:gdLst>
            <a:ahLst/>
            <a:cxnLst>
              <a:cxn ang="0">
                <a:pos x="connsiteX0" y="connsiteY0"/>
              </a:cxn>
              <a:cxn ang="0">
                <a:pos x="connsiteX1" y="connsiteY1"/>
              </a:cxn>
              <a:cxn ang="0">
                <a:pos x="connsiteX2" y="connsiteY2"/>
              </a:cxn>
              <a:cxn ang="0">
                <a:pos x="connsiteX3" y="connsiteY3"/>
              </a:cxn>
            </a:cxnLst>
            <a:rect l="l" t="t" r="r" b="b"/>
            <a:pathLst>
              <a:path w="2825140" h="2825140">
                <a:moveTo>
                  <a:pt x="1412571" y="0"/>
                </a:moveTo>
                <a:lnTo>
                  <a:pt x="2825140" y="1412570"/>
                </a:lnTo>
                <a:lnTo>
                  <a:pt x="1412571" y="2825140"/>
                </a:lnTo>
                <a:lnTo>
                  <a:pt x="0" y="1412570"/>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12" name="그림 개체 틀 16">
            <a:extLst>
              <a:ext uri="{FF2B5EF4-FFF2-40B4-BE49-F238E27FC236}">
                <a16:creationId xmlns:a16="http://schemas.microsoft.com/office/drawing/2014/main" id="{DEDFD0A1-FED2-4B2C-8236-1FD5424EE31D}"/>
              </a:ext>
            </a:extLst>
          </p:cNvPr>
          <p:cNvSpPr>
            <a:spLocks noGrp="1"/>
          </p:cNvSpPr>
          <p:nvPr>
            <p:ph type="pic" sz="quarter" idx="13" hasCustomPrompt="1"/>
          </p:nvPr>
        </p:nvSpPr>
        <p:spPr>
          <a:xfrm>
            <a:off x="2160562" y="3583973"/>
            <a:ext cx="2825140" cy="2825140"/>
          </a:xfrm>
          <a:custGeom>
            <a:avLst/>
            <a:gdLst>
              <a:gd name="connsiteX0" fmla="*/ 1412570 w 2825140"/>
              <a:gd name="connsiteY0" fmla="*/ 0 h 2825140"/>
              <a:gd name="connsiteX1" fmla="*/ 2825140 w 2825140"/>
              <a:gd name="connsiteY1" fmla="*/ 1412570 h 2825140"/>
              <a:gd name="connsiteX2" fmla="*/ 1412570 w 2825140"/>
              <a:gd name="connsiteY2" fmla="*/ 2825140 h 2825140"/>
              <a:gd name="connsiteX3" fmla="*/ 0 w 2825140"/>
              <a:gd name="connsiteY3" fmla="*/ 1412570 h 2825140"/>
            </a:gdLst>
            <a:ahLst/>
            <a:cxnLst>
              <a:cxn ang="0">
                <a:pos x="connsiteX0" y="connsiteY0"/>
              </a:cxn>
              <a:cxn ang="0">
                <a:pos x="connsiteX1" y="connsiteY1"/>
              </a:cxn>
              <a:cxn ang="0">
                <a:pos x="connsiteX2" y="connsiteY2"/>
              </a:cxn>
              <a:cxn ang="0">
                <a:pos x="connsiteX3" y="connsiteY3"/>
              </a:cxn>
            </a:cxnLst>
            <a:rect l="l" t="t" r="r" b="b"/>
            <a:pathLst>
              <a:path w="2825140" h="2825140">
                <a:moveTo>
                  <a:pt x="1412570" y="0"/>
                </a:moveTo>
                <a:lnTo>
                  <a:pt x="2825140" y="1412570"/>
                </a:lnTo>
                <a:lnTo>
                  <a:pt x="1412570" y="2825140"/>
                </a:lnTo>
                <a:lnTo>
                  <a:pt x="0" y="1412570"/>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13" name="그림 개체 틀 17">
            <a:extLst>
              <a:ext uri="{FF2B5EF4-FFF2-40B4-BE49-F238E27FC236}">
                <a16:creationId xmlns:a16="http://schemas.microsoft.com/office/drawing/2014/main" id="{33B8968D-E41C-4B32-8F41-9401D0BA2E27}"/>
              </a:ext>
            </a:extLst>
          </p:cNvPr>
          <p:cNvSpPr>
            <a:spLocks noGrp="1"/>
          </p:cNvSpPr>
          <p:nvPr>
            <p:ph type="pic" sz="quarter" idx="14" hasCustomPrompt="1"/>
          </p:nvPr>
        </p:nvSpPr>
        <p:spPr>
          <a:xfrm>
            <a:off x="5291917" y="3583973"/>
            <a:ext cx="2825140" cy="2825140"/>
          </a:xfrm>
          <a:custGeom>
            <a:avLst/>
            <a:gdLst>
              <a:gd name="connsiteX0" fmla="*/ 1412570 w 2825140"/>
              <a:gd name="connsiteY0" fmla="*/ 0 h 2825140"/>
              <a:gd name="connsiteX1" fmla="*/ 2825140 w 2825140"/>
              <a:gd name="connsiteY1" fmla="*/ 1412570 h 2825140"/>
              <a:gd name="connsiteX2" fmla="*/ 1412570 w 2825140"/>
              <a:gd name="connsiteY2" fmla="*/ 2825140 h 2825140"/>
              <a:gd name="connsiteX3" fmla="*/ 0 w 2825140"/>
              <a:gd name="connsiteY3" fmla="*/ 1412570 h 2825140"/>
            </a:gdLst>
            <a:ahLst/>
            <a:cxnLst>
              <a:cxn ang="0">
                <a:pos x="connsiteX0" y="connsiteY0"/>
              </a:cxn>
              <a:cxn ang="0">
                <a:pos x="connsiteX1" y="connsiteY1"/>
              </a:cxn>
              <a:cxn ang="0">
                <a:pos x="connsiteX2" y="connsiteY2"/>
              </a:cxn>
              <a:cxn ang="0">
                <a:pos x="connsiteX3" y="connsiteY3"/>
              </a:cxn>
            </a:cxnLst>
            <a:rect l="l" t="t" r="r" b="b"/>
            <a:pathLst>
              <a:path w="2825140" h="2825140">
                <a:moveTo>
                  <a:pt x="1412570" y="0"/>
                </a:moveTo>
                <a:lnTo>
                  <a:pt x="2825140" y="1412570"/>
                </a:lnTo>
                <a:lnTo>
                  <a:pt x="1412570" y="2825140"/>
                </a:lnTo>
                <a:lnTo>
                  <a:pt x="0" y="1412570"/>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648876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F5F940C4-6C92-4F07-8413-35BDCCA30038}"/>
              </a:ext>
            </a:extLst>
          </p:cNvPr>
          <p:cNvSpPr>
            <a:spLocks noGrp="1"/>
          </p:cNvSpPr>
          <p:nvPr>
            <p:ph type="pic" sz="quarter" idx="46" hasCustomPrompt="1"/>
          </p:nvPr>
        </p:nvSpPr>
        <p:spPr>
          <a:xfrm>
            <a:off x="725211" y="1943819"/>
            <a:ext cx="2484000" cy="338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Rectangle 3">
            <a:extLst>
              <a:ext uri="{FF2B5EF4-FFF2-40B4-BE49-F238E27FC236}">
                <a16:creationId xmlns:a16="http://schemas.microsoft.com/office/drawing/2014/main" id="{6CF5B7A2-71D6-4874-9A19-88F7C76A01E1}"/>
              </a:ext>
            </a:extLst>
          </p:cNvPr>
          <p:cNvSpPr/>
          <p:nvPr userDrawn="1"/>
        </p:nvSpPr>
        <p:spPr>
          <a:xfrm>
            <a:off x="725211" y="5327746"/>
            <a:ext cx="2484000" cy="648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그림 개체 틀 2">
            <a:extLst>
              <a:ext uri="{FF2B5EF4-FFF2-40B4-BE49-F238E27FC236}">
                <a16:creationId xmlns:a16="http://schemas.microsoft.com/office/drawing/2014/main" id="{88C2A726-F8C8-4352-A101-FE2406D50247}"/>
              </a:ext>
            </a:extLst>
          </p:cNvPr>
          <p:cNvSpPr>
            <a:spLocks noGrp="1"/>
          </p:cNvSpPr>
          <p:nvPr>
            <p:ph type="pic" sz="quarter" idx="47" hasCustomPrompt="1"/>
          </p:nvPr>
        </p:nvSpPr>
        <p:spPr>
          <a:xfrm>
            <a:off x="3476571" y="1943819"/>
            <a:ext cx="2484000" cy="338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6" name="Rectangle 5">
            <a:extLst>
              <a:ext uri="{FF2B5EF4-FFF2-40B4-BE49-F238E27FC236}">
                <a16:creationId xmlns:a16="http://schemas.microsoft.com/office/drawing/2014/main" id="{9772FDD1-1B14-488B-AF24-45257513FF02}"/>
              </a:ext>
            </a:extLst>
          </p:cNvPr>
          <p:cNvSpPr/>
          <p:nvPr userDrawn="1"/>
        </p:nvSpPr>
        <p:spPr>
          <a:xfrm>
            <a:off x="3475177" y="5327746"/>
            <a:ext cx="2484000" cy="648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그림 개체 틀 2">
            <a:extLst>
              <a:ext uri="{FF2B5EF4-FFF2-40B4-BE49-F238E27FC236}">
                <a16:creationId xmlns:a16="http://schemas.microsoft.com/office/drawing/2014/main" id="{7CE49BE8-D4CE-44B6-948A-9B28BAA0AA18}"/>
              </a:ext>
            </a:extLst>
          </p:cNvPr>
          <p:cNvSpPr>
            <a:spLocks noGrp="1"/>
          </p:cNvSpPr>
          <p:nvPr>
            <p:ph type="pic" sz="quarter" idx="48" hasCustomPrompt="1"/>
          </p:nvPr>
        </p:nvSpPr>
        <p:spPr>
          <a:xfrm>
            <a:off x="6225841" y="1943819"/>
            <a:ext cx="2484000" cy="338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Rectangle 7">
            <a:extLst>
              <a:ext uri="{FF2B5EF4-FFF2-40B4-BE49-F238E27FC236}">
                <a16:creationId xmlns:a16="http://schemas.microsoft.com/office/drawing/2014/main" id="{AE140E3B-8C88-405D-98A4-375E08318811}"/>
              </a:ext>
            </a:extLst>
          </p:cNvPr>
          <p:cNvSpPr/>
          <p:nvPr userDrawn="1"/>
        </p:nvSpPr>
        <p:spPr>
          <a:xfrm>
            <a:off x="6225143" y="5327746"/>
            <a:ext cx="2484000" cy="648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67630362-5E7B-42C4-89CE-4C3724A7F771}"/>
              </a:ext>
            </a:extLst>
          </p:cNvPr>
          <p:cNvSpPr/>
          <p:nvPr userDrawn="1"/>
        </p:nvSpPr>
        <p:spPr>
          <a:xfrm>
            <a:off x="8975110" y="1943818"/>
            <a:ext cx="2484000" cy="40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AC01DEBD-5F5D-45BF-9F61-95AC1E1F5CCB}"/>
              </a:ext>
            </a:extLst>
          </p:cNvPr>
          <p:cNvSpPr/>
          <p:nvPr userDrawn="1"/>
        </p:nvSpPr>
        <p:spPr>
          <a:xfrm>
            <a:off x="6096000" y="952500"/>
            <a:ext cx="6096000" cy="111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BDDC166B-A70D-4FA6-8F42-003931730E8C}"/>
              </a:ext>
            </a:extLst>
          </p:cNvPr>
          <p:cNvSpPr/>
          <p:nvPr userDrawn="1"/>
        </p:nvSpPr>
        <p:spPr>
          <a:xfrm>
            <a:off x="0" y="142874"/>
            <a:ext cx="7058026" cy="920881"/>
          </a:xfrm>
          <a:prstGeom prst="parallelogram">
            <a:avLst>
              <a:gd name="adj" fmla="val 670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51A92AE8-9040-4371-B6C2-BC4E35C294FF}"/>
              </a:ext>
            </a:extLst>
          </p:cNvPr>
          <p:cNvSpPr>
            <a:spLocks noGrp="1"/>
          </p:cNvSpPr>
          <p:nvPr>
            <p:ph type="body" sz="quarter" idx="10" hasCustomPrompt="1"/>
          </p:nvPr>
        </p:nvSpPr>
        <p:spPr>
          <a:xfrm>
            <a:off x="742951" y="236429"/>
            <a:ext cx="11191876"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34719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B76E9A4-3DCD-444B-9D1B-0DDB369D1CA5}"/>
              </a:ext>
            </a:extLst>
          </p:cNvPr>
          <p:cNvSpPr>
            <a:spLocks noGrp="1"/>
          </p:cNvSpPr>
          <p:nvPr>
            <p:ph type="pic" idx="14" hasCustomPrompt="1"/>
          </p:nvPr>
        </p:nvSpPr>
        <p:spPr>
          <a:xfrm>
            <a:off x="6778819" y="1543643"/>
            <a:ext cx="3770713" cy="3770713"/>
          </a:xfrm>
          <a:prstGeom prst="ellipse">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
        <p:nvSpPr>
          <p:cNvPr id="4" name="Freeform: Shape 3">
            <a:extLst>
              <a:ext uri="{FF2B5EF4-FFF2-40B4-BE49-F238E27FC236}">
                <a16:creationId xmlns:a16="http://schemas.microsoft.com/office/drawing/2014/main" id="{BE8E61F2-141B-4D4F-AFDD-8D58CE64B09B}"/>
              </a:ext>
            </a:extLst>
          </p:cNvPr>
          <p:cNvSpPr/>
          <p:nvPr userDrawn="1"/>
        </p:nvSpPr>
        <p:spPr>
          <a:xfrm>
            <a:off x="5898350" y="668504"/>
            <a:ext cx="5531650" cy="5520991"/>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solidFill>
            <a:schemeClr val="accent2"/>
          </a:solidFill>
          <a:ln w="5155" cap="flat">
            <a:noFill/>
            <a:prstDash val="solid"/>
            <a:miter/>
          </a:ln>
        </p:spPr>
        <p:txBody>
          <a:bodyPr rtlCol="0" anchor="ctr"/>
          <a:lstStyle/>
          <a:p>
            <a:endParaRPr lang="en-US" dirty="0"/>
          </a:p>
        </p:txBody>
      </p:sp>
      <p:sp>
        <p:nvSpPr>
          <p:cNvPr id="9" name="Oval 8">
            <a:extLst>
              <a:ext uri="{FF2B5EF4-FFF2-40B4-BE49-F238E27FC236}">
                <a16:creationId xmlns:a16="http://schemas.microsoft.com/office/drawing/2014/main" id="{93619EC2-EF46-457A-8506-96E5D2A6F3FD}"/>
              </a:ext>
            </a:extLst>
          </p:cNvPr>
          <p:cNvSpPr/>
          <p:nvPr userDrawn="1"/>
        </p:nvSpPr>
        <p:spPr>
          <a:xfrm>
            <a:off x="4467128" y="3307490"/>
            <a:ext cx="2569435" cy="2569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C18F45E2-FEE5-45DD-A3A8-FBFF07EFDEA9}"/>
              </a:ext>
            </a:extLst>
          </p:cNvPr>
          <p:cNvSpPr>
            <a:spLocks noGrp="1"/>
          </p:cNvSpPr>
          <p:nvPr>
            <p:ph type="pic" idx="15" hasCustomPrompt="1"/>
          </p:nvPr>
        </p:nvSpPr>
        <p:spPr>
          <a:xfrm>
            <a:off x="4679565" y="3529451"/>
            <a:ext cx="2158972" cy="2158972"/>
          </a:xfrm>
          <a:prstGeom prst="ellipse">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50385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6C827905-4FE9-406C-BD88-53FA21331890}"/>
              </a:ext>
            </a:extLst>
          </p:cNvPr>
          <p:cNvSpPr/>
          <p:nvPr userDrawn="1"/>
        </p:nvSpPr>
        <p:spPr>
          <a:xfrm>
            <a:off x="0" y="2497335"/>
            <a:ext cx="4871870"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sp>
        <p:nvSpPr>
          <p:cNvPr id="49" name="Rectangle 48">
            <a:extLst>
              <a:ext uri="{FF2B5EF4-FFF2-40B4-BE49-F238E27FC236}">
                <a16:creationId xmlns:a16="http://schemas.microsoft.com/office/drawing/2014/main" id="{26B44229-964E-41DE-98DF-C09F77E63226}"/>
              </a:ext>
            </a:extLst>
          </p:cNvPr>
          <p:cNvSpPr/>
          <p:nvPr userDrawn="1"/>
        </p:nvSpPr>
        <p:spPr>
          <a:xfrm>
            <a:off x="7320144" y="3862911"/>
            <a:ext cx="4871858"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4" name="Group 3">
            <a:extLst>
              <a:ext uri="{FF2B5EF4-FFF2-40B4-BE49-F238E27FC236}">
                <a16:creationId xmlns:a16="http://schemas.microsoft.com/office/drawing/2014/main" id="{A00D9682-342B-41B2-9236-ACEF1F866C06}"/>
              </a:ext>
            </a:extLst>
          </p:cNvPr>
          <p:cNvGrpSpPr/>
          <p:nvPr userDrawn="1"/>
        </p:nvGrpSpPr>
        <p:grpSpPr>
          <a:xfrm>
            <a:off x="3738729" y="1908801"/>
            <a:ext cx="2226165" cy="4154968"/>
            <a:chOff x="3501573" y="3178068"/>
            <a:chExt cx="1340594" cy="2737840"/>
          </a:xfrm>
        </p:grpSpPr>
        <p:sp>
          <p:nvSpPr>
            <p:cNvPr id="5" name="Freeform: Shape 4">
              <a:extLst>
                <a:ext uri="{FF2B5EF4-FFF2-40B4-BE49-F238E27FC236}">
                  <a16:creationId xmlns:a16="http://schemas.microsoft.com/office/drawing/2014/main" id="{AF1A89A5-A87C-4F01-8755-896E9E4FE10E}"/>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04B6B8D1-034A-4AA2-AE8B-1C03393781D1}"/>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76E52E28-70A0-42AC-A545-9E85CBA76168}"/>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684E52CC-D383-4B43-94B0-82BC639397F5}"/>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B9E95D1F-682C-4E65-B1FF-16030556E1E6}"/>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5569B1F-60EE-4058-B4EC-169FF466B16A}"/>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11" name="Group 10">
              <a:extLst>
                <a:ext uri="{FF2B5EF4-FFF2-40B4-BE49-F238E27FC236}">
                  <a16:creationId xmlns:a16="http://schemas.microsoft.com/office/drawing/2014/main" id="{D973404C-5CC4-451C-9A6C-5BF9D6C31D00}"/>
                </a:ext>
              </a:extLst>
            </p:cNvPr>
            <p:cNvGrpSpPr/>
            <p:nvPr/>
          </p:nvGrpSpPr>
          <p:grpSpPr>
            <a:xfrm>
              <a:off x="4088508" y="5635857"/>
              <a:ext cx="173080" cy="189786"/>
              <a:chOff x="6768665" y="6038213"/>
              <a:chExt cx="147968" cy="162250"/>
            </a:xfrm>
          </p:grpSpPr>
          <p:sp>
            <p:nvSpPr>
              <p:cNvPr id="15" name="Oval 14">
                <a:extLst>
                  <a:ext uri="{FF2B5EF4-FFF2-40B4-BE49-F238E27FC236}">
                    <a16:creationId xmlns:a16="http://schemas.microsoft.com/office/drawing/2014/main" id="{3F06B094-1014-428C-9E45-291406378B02}"/>
                  </a:ext>
                </a:extLst>
              </p:cNvPr>
              <p:cNvSpPr/>
              <p:nvPr/>
            </p:nvSpPr>
            <p:spPr>
              <a:xfrm>
                <a:off x="6768665" y="6038213"/>
                <a:ext cx="147968" cy="1622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2E1565C-F9EF-40B7-9030-8DAE66357C7B}"/>
                  </a:ext>
                </a:extLst>
              </p:cNvPr>
              <p:cNvSpPr/>
              <p:nvPr/>
            </p:nvSpPr>
            <p:spPr>
              <a:xfrm>
                <a:off x="6802059" y="6075656"/>
                <a:ext cx="81180" cy="873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Freeform: Shape 11">
              <a:extLst>
                <a:ext uri="{FF2B5EF4-FFF2-40B4-BE49-F238E27FC236}">
                  <a16:creationId xmlns:a16="http://schemas.microsoft.com/office/drawing/2014/main" id="{E17025A9-D27C-4388-8471-F96E75916064}"/>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13" name="Rectangle: Rounded Corners 12">
              <a:extLst>
                <a:ext uri="{FF2B5EF4-FFF2-40B4-BE49-F238E27FC236}">
                  <a16:creationId xmlns:a16="http://schemas.microsoft.com/office/drawing/2014/main" id="{7C011EE6-C236-4F7F-9230-6BA723C990C7}"/>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9B68E59-689F-47D6-AD7A-6A36540EDADF}"/>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icture Placeholder 2">
            <a:extLst>
              <a:ext uri="{FF2B5EF4-FFF2-40B4-BE49-F238E27FC236}">
                <a16:creationId xmlns:a16="http://schemas.microsoft.com/office/drawing/2014/main" id="{1F0E7EAF-029C-474B-BD7A-58CED1956E40}"/>
              </a:ext>
            </a:extLst>
          </p:cNvPr>
          <p:cNvSpPr>
            <a:spLocks noGrp="1"/>
          </p:cNvSpPr>
          <p:nvPr>
            <p:ph type="pic" idx="14" hasCustomPrompt="1"/>
          </p:nvPr>
        </p:nvSpPr>
        <p:spPr>
          <a:xfrm>
            <a:off x="3949292" y="2528687"/>
            <a:ext cx="1854457" cy="3001747"/>
          </a:xfrm>
          <a:prstGeom prst="rect">
            <a:avLst/>
          </a:prstGeom>
          <a:solidFill>
            <a:schemeClr val="bg1">
              <a:lumMod val="95000"/>
            </a:schemeClr>
          </a:solidFill>
          <a:ln w="12700">
            <a:noFill/>
          </a:ln>
        </p:spPr>
        <p:txBody>
          <a:bodyPr anchor="ct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grpSp>
        <p:nvGrpSpPr>
          <p:cNvPr id="31" name="Group 30">
            <a:extLst>
              <a:ext uri="{FF2B5EF4-FFF2-40B4-BE49-F238E27FC236}">
                <a16:creationId xmlns:a16="http://schemas.microsoft.com/office/drawing/2014/main" id="{567A8FF2-BED8-4092-9919-1A17299EABC5}"/>
              </a:ext>
            </a:extLst>
          </p:cNvPr>
          <p:cNvGrpSpPr/>
          <p:nvPr userDrawn="1"/>
        </p:nvGrpSpPr>
        <p:grpSpPr>
          <a:xfrm>
            <a:off x="6217159" y="1908801"/>
            <a:ext cx="2226165" cy="4154968"/>
            <a:chOff x="3501573" y="3178068"/>
            <a:chExt cx="1340594" cy="2737840"/>
          </a:xfrm>
        </p:grpSpPr>
        <p:sp>
          <p:nvSpPr>
            <p:cNvPr id="32" name="Freeform: Shape 31">
              <a:extLst>
                <a:ext uri="{FF2B5EF4-FFF2-40B4-BE49-F238E27FC236}">
                  <a16:creationId xmlns:a16="http://schemas.microsoft.com/office/drawing/2014/main" id="{2DD54B22-951B-40BD-9216-FBBAAA8E9EC1}"/>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7A7D227-C920-4606-A1F0-D4A6E94E0573}"/>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08240EF4-FAF8-4420-A49A-AD38F0215EC2}"/>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E558066-8C97-4004-B487-16C723C55460}"/>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FBD1C97-6561-4E77-B4F9-FEC6572130F3}"/>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D45CEF1-52A5-48ED-AE59-52F2D3ABD4C9}"/>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38" name="Group 37">
              <a:extLst>
                <a:ext uri="{FF2B5EF4-FFF2-40B4-BE49-F238E27FC236}">
                  <a16:creationId xmlns:a16="http://schemas.microsoft.com/office/drawing/2014/main" id="{FC574055-4660-4DEF-BEE9-C4C3E7627F19}"/>
                </a:ext>
              </a:extLst>
            </p:cNvPr>
            <p:cNvGrpSpPr/>
            <p:nvPr/>
          </p:nvGrpSpPr>
          <p:grpSpPr>
            <a:xfrm>
              <a:off x="4088509" y="5635857"/>
              <a:ext cx="173445" cy="189786"/>
              <a:chOff x="6768664" y="6038213"/>
              <a:chExt cx="148280" cy="162250"/>
            </a:xfrm>
          </p:grpSpPr>
          <p:sp>
            <p:nvSpPr>
              <p:cNvPr id="42" name="Oval 41">
                <a:extLst>
                  <a:ext uri="{FF2B5EF4-FFF2-40B4-BE49-F238E27FC236}">
                    <a16:creationId xmlns:a16="http://schemas.microsoft.com/office/drawing/2014/main" id="{465444F4-FF3B-4E74-A3FA-5200F8ED5A4A}"/>
                  </a:ext>
                </a:extLst>
              </p:cNvPr>
              <p:cNvSpPr/>
              <p:nvPr/>
            </p:nvSpPr>
            <p:spPr>
              <a:xfrm>
                <a:off x="6768664" y="6038213"/>
                <a:ext cx="148280" cy="1622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E6679A4D-3CED-4CAD-AD26-F6BD002CC11A}"/>
                  </a:ext>
                </a:extLst>
              </p:cNvPr>
              <p:cNvSpPr/>
              <p:nvPr/>
            </p:nvSpPr>
            <p:spPr>
              <a:xfrm>
                <a:off x="6802214" y="6075656"/>
                <a:ext cx="81180" cy="873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Freeform: Shape 38">
              <a:extLst>
                <a:ext uri="{FF2B5EF4-FFF2-40B4-BE49-F238E27FC236}">
                  <a16:creationId xmlns:a16="http://schemas.microsoft.com/office/drawing/2014/main" id="{C5D6585F-2972-4223-9639-AD67DC237A9E}"/>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40" name="Rectangle: Rounded Corners 39">
              <a:extLst>
                <a:ext uri="{FF2B5EF4-FFF2-40B4-BE49-F238E27FC236}">
                  <a16:creationId xmlns:a16="http://schemas.microsoft.com/office/drawing/2014/main" id="{4C4142A7-A3BD-4533-9B15-2398CF5B1018}"/>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D3616C3-26DA-4098-9BB7-AE119634AA01}"/>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Picture Placeholder 2">
            <a:extLst>
              <a:ext uri="{FF2B5EF4-FFF2-40B4-BE49-F238E27FC236}">
                <a16:creationId xmlns:a16="http://schemas.microsoft.com/office/drawing/2014/main" id="{FF8E1911-ADB3-4A93-A266-5A19998F9559}"/>
              </a:ext>
            </a:extLst>
          </p:cNvPr>
          <p:cNvSpPr>
            <a:spLocks noGrp="1"/>
          </p:cNvSpPr>
          <p:nvPr>
            <p:ph type="pic" idx="15" hasCustomPrompt="1"/>
          </p:nvPr>
        </p:nvSpPr>
        <p:spPr>
          <a:xfrm>
            <a:off x="6427722" y="2528687"/>
            <a:ext cx="1854457" cy="3001747"/>
          </a:xfrm>
          <a:prstGeom prst="rect">
            <a:avLst/>
          </a:prstGeom>
          <a:solidFill>
            <a:schemeClr val="bg1">
              <a:lumMod val="95000"/>
            </a:schemeClr>
          </a:solidFill>
          <a:ln w="12700">
            <a:noFill/>
          </a:ln>
        </p:spPr>
        <p:txBody>
          <a:bodyPr anchor="ct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5" name="Rectangle 44">
            <a:extLst>
              <a:ext uri="{FF2B5EF4-FFF2-40B4-BE49-F238E27FC236}">
                <a16:creationId xmlns:a16="http://schemas.microsoft.com/office/drawing/2014/main" id="{59ECD1E2-710B-48BA-BF3F-31C0693D3ED9}"/>
              </a:ext>
            </a:extLst>
          </p:cNvPr>
          <p:cNvSpPr/>
          <p:nvPr userDrawn="1"/>
        </p:nvSpPr>
        <p:spPr>
          <a:xfrm>
            <a:off x="6096000" y="952500"/>
            <a:ext cx="6096000" cy="111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45">
            <a:extLst>
              <a:ext uri="{FF2B5EF4-FFF2-40B4-BE49-F238E27FC236}">
                <a16:creationId xmlns:a16="http://schemas.microsoft.com/office/drawing/2014/main" id="{5223D1C9-7D29-4D6A-8618-F2A90385FF47}"/>
              </a:ext>
            </a:extLst>
          </p:cNvPr>
          <p:cNvSpPr/>
          <p:nvPr userDrawn="1"/>
        </p:nvSpPr>
        <p:spPr>
          <a:xfrm>
            <a:off x="0" y="142874"/>
            <a:ext cx="7058026" cy="920881"/>
          </a:xfrm>
          <a:prstGeom prst="parallelogram">
            <a:avLst>
              <a:gd name="adj" fmla="val 670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9">
            <a:extLst>
              <a:ext uri="{FF2B5EF4-FFF2-40B4-BE49-F238E27FC236}">
                <a16:creationId xmlns:a16="http://schemas.microsoft.com/office/drawing/2014/main" id="{F7DBA1CE-AFBD-4E0F-B966-C52B1D083350}"/>
              </a:ext>
            </a:extLst>
          </p:cNvPr>
          <p:cNvSpPr>
            <a:spLocks noGrp="1"/>
          </p:cNvSpPr>
          <p:nvPr>
            <p:ph type="body" sz="quarter" idx="10" hasCustomPrompt="1"/>
          </p:nvPr>
        </p:nvSpPr>
        <p:spPr>
          <a:xfrm>
            <a:off x="742951" y="236429"/>
            <a:ext cx="11191876"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822609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E74B4-22C6-4BCA-8832-66A46F494BC9}"/>
              </a:ext>
            </a:extLst>
          </p:cNvPr>
          <p:cNvSpPr/>
          <p:nvPr userDrawn="1"/>
        </p:nvSpPr>
        <p:spPr>
          <a:xfrm>
            <a:off x="405848" y="6372225"/>
            <a:ext cx="11380304" cy="3470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137DC34-CBCD-4E73-89FA-8B6D1D79AF20}"/>
              </a:ext>
            </a:extLst>
          </p:cNvPr>
          <p:cNvSpPr/>
          <p:nvPr userDrawn="1"/>
        </p:nvSpPr>
        <p:spPr>
          <a:xfrm>
            <a:off x="7920798" y="6353175"/>
            <a:ext cx="3865354" cy="369332"/>
          </a:xfrm>
          <a:prstGeom prst="rect">
            <a:avLst/>
          </a:prstGeom>
        </p:spPr>
        <p:txBody>
          <a:bodyPr wrap="none" anchor="ctr">
            <a:spAutoFit/>
          </a:bodyPr>
          <a:lstStyle/>
          <a:p>
            <a:r>
              <a:rPr lang="en-US" dirty="0">
                <a:solidFill>
                  <a:schemeClr val="bg1"/>
                </a:solidFill>
              </a:rPr>
              <a:t>COMPUTER REPAIR &amp; SUPPORT </a:t>
            </a:r>
          </a:p>
        </p:txBody>
      </p:sp>
      <p:sp>
        <p:nvSpPr>
          <p:cNvPr id="5" name="Text Placeholder 9">
            <a:extLst>
              <a:ext uri="{FF2B5EF4-FFF2-40B4-BE49-F238E27FC236}">
                <a16:creationId xmlns:a16="http://schemas.microsoft.com/office/drawing/2014/main" id="{3C6FA00E-E78B-4921-A599-440A95A27C60}"/>
              </a:ext>
            </a:extLst>
          </p:cNvPr>
          <p:cNvSpPr>
            <a:spLocks noGrp="1"/>
          </p:cNvSpPr>
          <p:nvPr>
            <p:ph type="body" sz="quarter" idx="10" hasCustomPrompt="1"/>
          </p:nvPr>
        </p:nvSpPr>
        <p:spPr>
          <a:xfrm>
            <a:off x="1" y="339509"/>
            <a:ext cx="11896726"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6" name="Group 5">
            <a:extLst>
              <a:ext uri="{FF2B5EF4-FFF2-40B4-BE49-F238E27FC236}">
                <a16:creationId xmlns:a16="http://schemas.microsoft.com/office/drawing/2014/main" id="{4B7311D8-6D5A-41BD-9E48-B1B59E54EC89}"/>
              </a:ext>
            </a:extLst>
          </p:cNvPr>
          <p:cNvGrpSpPr/>
          <p:nvPr userDrawn="1"/>
        </p:nvGrpSpPr>
        <p:grpSpPr>
          <a:xfrm>
            <a:off x="544695" y="2491950"/>
            <a:ext cx="5789430" cy="3180900"/>
            <a:chOff x="-548507" y="477868"/>
            <a:chExt cx="11570449" cy="6357177"/>
          </a:xfrm>
        </p:grpSpPr>
        <p:sp>
          <p:nvSpPr>
            <p:cNvPr id="7" name="Freeform: Shape 6">
              <a:extLst>
                <a:ext uri="{FF2B5EF4-FFF2-40B4-BE49-F238E27FC236}">
                  <a16:creationId xmlns:a16="http://schemas.microsoft.com/office/drawing/2014/main" id="{B54B4CA6-C3CF-4A76-A3A2-C3C143B5C0EA}"/>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107E1F5-E4D6-4B02-97B3-A6C55673E2FD}"/>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316093A-50F2-419F-B0A7-400A2BCA5584}"/>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01BFF46-29BD-43D5-9B1D-6C53ACBFD1ED}"/>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3E7FFE71-2BD2-43F0-AF44-DBA08CD1AFBE}"/>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12" name="Group 11">
              <a:extLst>
                <a:ext uri="{FF2B5EF4-FFF2-40B4-BE49-F238E27FC236}">
                  <a16:creationId xmlns:a16="http://schemas.microsoft.com/office/drawing/2014/main" id="{91C1A8DF-10F0-4F27-986F-AA188E9063E6}"/>
                </a:ext>
              </a:extLst>
            </p:cNvPr>
            <p:cNvGrpSpPr/>
            <p:nvPr/>
          </p:nvGrpSpPr>
          <p:grpSpPr>
            <a:xfrm>
              <a:off x="1606" y="6382978"/>
              <a:ext cx="413937" cy="115242"/>
              <a:chOff x="5955" y="6353672"/>
              <a:chExt cx="413937" cy="115242"/>
            </a:xfrm>
          </p:grpSpPr>
          <p:sp>
            <p:nvSpPr>
              <p:cNvPr id="17" name="Rectangle: Rounded Corners 16">
                <a:extLst>
                  <a:ext uri="{FF2B5EF4-FFF2-40B4-BE49-F238E27FC236}">
                    <a16:creationId xmlns:a16="http://schemas.microsoft.com/office/drawing/2014/main" id="{5259956F-625C-4E69-A3F7-8BCDAB2162FB}"/>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E0542FEC-BA5F-4B72-B919-E64F310DD679}"/>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6F6C78F-4B8D-4AB0-BA91-CA219E7307D5}"/>
                </a:ext>
              </a:extLst>
            </p:cNvPr>
            <p:cNvGrpSpPr/>
            <p:nvPr/>
          </p:nvGrpSpPr>
          <p:grpSpPr>
            <a:xfrm>
              <a:off x="9855291" y="6381600"/>
              <a:ext cx="885989" cy="115242"/>
              <a:chOff x="5955" y="6353672"/>
              <a:chExt cx="413937" cy="115242"/>
            </a:xfrm>
          </p:grpSpPr>
          <p:sp>
            <p:nvSpPr>
              <p:cNvPr id="15" name="Rectangle: Rounded Corners 14">
                <a:extLst>
                  <a:ext uri="{FF2B5EF4-FFF2-40B4-BE49-F238E27FC236}">
                    <a16:creationId xmlns:a16="http://schemas.microsoft.com/office/drawing/2014/main" id="{BE4167B3-437C-448D-A95F-0B6503E5F4B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C95B9F0-33CA-441E-BA91-6579B745159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Freeform: Shape 13">
              <a:extLst>
                <a:ext uri="{FF2B5EF4-FFF2-40B4-BE49-F238E27FC236}">
                  <a16:creationId xmlns:a16="http://schemas.microsoft.com/office/drawing/2014/main" id="{11B95A3A-BA06-4C89-AB89-AC9DC9B9F9E2}"/>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0" name="Picture Placeholder 2">
            <a:extLst>
              <a:ext uri="{FF2B5EF4-FFF2-40B4-BE49-F238E27FC236}">
                <a16:creationId xmlns:a16="http://schemas.microsoft.com/office/drawing/2014/main" id="{BB5EE543-5546-42B2-AD3F-0603E5A3CE3C}"/>
              </a:ext>
            </a:extLst>
          </p:cNvPr>
          <p:cNvSpPr>
            <a:spLocks noGrp="1"/>
          </p:cNvSpPr>
          <p:nvPr>
            <p:ph type="pic" idx="14" hasCustomPrompt="1"/>
          </p:nvPr>
        </p:nvSpPr>
        <p:spPr>
          <a:xfrm>
            <a:off x="1363769" y="2672871"/>
            <a:ext cx="4144706" cy="2575044"/>
          </a:xfrm>
          <a:prstGeom prst="rect">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2469973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5_Images &amp; Contents Layout">
    <p:spTree>
      <p:nvGrpSpPr>
        <p:cNvPr id="1" name=""/>
        <p:cNvGrpSpPr/>
        <p:nvPr/>
      </p:nvGrpSpPr>
      <p:grpSpPr>
        <a:xfrm>
          <a:off x="0" y="0"/>
          <a:ext cx="0" cy="0"/>
          <a:chOff x="0" y="0"/>
          <a:chExt cx="0" cy="0"/>
        </a:xfrm>
      </p:grpSpPr>
      <p:sp>
        <p:nvSpPr>
          <p:cNvPr id="6" name="자유형: 도형 5">
            <a:extLst>
              <a:ext uri="{FF2B5EF4-FFF2-40B4-BE49-F238E27FC236}">
                <a16:creationId xmlns:a16="http://schemas.microsoft.com/office/drawing/2014/main" id="{BC0FA2A0-2070-4162-B90B-85498321A141}"/>
              </a:ext>
            </a:extLst>
          </p:cNvPr>
          <p:cNvSpPr/>
          <p:nvPr userDrawn="1"/>
        </p:nvSpPr>
        <p:spPr>
          <a:xfrm>
            <a:off x="5895975" y="0"/>
            <a:ext cx="5979207" cy="6858000"/>
          </a:xfrm>
          <a:custGeom>
            <a:avLst/>
            <a:gdLst>
              <a:gd name="connsiteX0" fmla="*/ 102129 w 5979207"/>
              <a:gd name="connsiteY0" fmla="*/ 0 h 6858000"/>
              <a:gd name="connsiteX1" fmla="*/ 2568591 w 5979207"/>
              <a:gd name="connsiteY1" fmla="*/ 0 h 6858000"/>
              <a:gd name="connsiteX2" fmla="*/ 3429043 w 5979207"/>
              <a:gd name="connsiteY2" fmla="*/ 1911463 h 6858000"/>
              <a:gd name="connsiteX3" fmla="*/ 4432480 w 5979207"/>
              <a:gd name="connsiteY3" fmla="*/ 0 h 6858000"/>
              <a:gd name="connsiteX4" fmla="*/ 5979207 w 5979207"/>
              <a:gd name="connsiteY4" fmla="*/ 0 h 6858000"/>
              <a:gd name="connsiteX5" fmla="*/ 5979207 w 5979207"/>
              <a:gd name="connsiteY5" fmla="*/ 1317813 h 6858000"/>
              <a:gd name="connsiteX6" fmla="*/ 4875315 w 5979207"/>
              <a:gd name="connsiteY6" fmla="*/ 3267558 h 6858000"/>
              <a:gd name="connsiteX7" fmla="*/ 5979207 w 5979207"/>
              <a:gd name="connsiteY7" fmla="*/ 5266500 h 6858000"/>
              <a:gd name="connsiteX8" fmla="*/ 5979207 w 5979207"/>
              <a:gd name="connsiteY8" fmla="*/ 6858000 h 6858000"/>
              <a:gd name="connsiteX9" fmla="*/ 4432480 w 5979207"/>
              <a:gd name="connsiteY9" fmla="*/ 6858000 h 6858000"/>
              <a:gd name="connsiteX10" fmla="*/ 3429043 w 5979207"/>
              <a:gd name="connsiteY10" fmla="*/ 4649491 h 6858000"/>
              <a:gd name="connsiteX11" fmla="*/ 2251989 w 5979207"/>
              <a:gd name="connsiteY11" fmla="*/ 6858000 h 6858000"/>
              <a:gd name="connsiteX12" fmla="*/ 0 w 5979207"/>
              <a:gd name="connsiteY12" fmla="*/ 6858000 h 6858000"/>
              <a:gd name="connsiteX13" fmla="*/ 1969690 w 5979207"/>
              <a:gd name="connsiteY13" fmla="*/ 3267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9207" h="6858000">
                <a:moveTo>
                  <a:pt x="102129" y="0"/>
                </a:moveTo>
                <a:lnTo>
                  <a:pt x="2568591" y="0"/>
                </a:lnTo>
                <a:lnTo>
                  <a:pt x="3429043" y="1911463"/>
                </a:lnTo>
                <a:lnTo>
                  <a:pt x="4432480" y="0"/>
                </a:lnTo>
                <a:lnTo>
                  <a:pt x="5979207" y="0"/>
                </a:lnTo>
                <a:lnTo>
                  <a:pt x="5979207" y="1317813"/>
                </a:lnTo>
                <a:lnTo>
                  <a:pt x="4875315" y="3267558"/>
                </a:lnTo>
                <a:lnTo>
                  <a:pt x="5979207" y="5266500"/>
                </a:lnTo>
                <a:lnTo>
                  <a:pt x="5979207" y="6858000"/>
                </a:lnTo>
                <a:lnTo>
                  <a:pt x="4432480" y="6858000"/>
                </a:lnTo>
                <a:lnTo>
                  <a:pt x="3429043" y="4649491"/>
                </a:lnTo>
                <a:lnTo>
                  <a:pt x="2251989" y="6858000"/>
                </a:lnTo>
                <a:lnTo>
                  <a:pt x="0" y="6858000"/>
                </a:lnTo>
                <a:lnTo>
                  <a:pt x="1969690" y="326755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자유형: 도형 4">
            <a:extLst>
              <a:ext uri="{FF2B5EF4-FFF2-40B4-BE49-F238E27FC236}">
                <a16:creationId xmlns:a16="http://schemas.microsoft.com/office/drawing/2014/main" id="{B5410258-795E-46FD-86D0-616F7BF2BB04}"/>
              </a:ext>
            </a:extLst>
          </p:cNvPr>
          <p:cNvSpPr/>
          <p:nvPr userDrawn="1"/>
        </p:nvSpPr>
        <p:spPr>
          <a:xfrm>
            <a:off x="6054384" y="0"/>
            <a:ext cx="5979207" cy="6858000"/>
          </a:xfrm>
          <a:custGeom>
            <a:avLst/>
            <a:gdLst>
              <a:gd name="connsiteX0" fmla="*/ 102129 w 5979207"/>
              <a:gd name="connsiteY0" fmla="*/ 0 h 6858000"/>
              <a:gd name="connsiteX1" fmla="*/ 2568591 w 5979207"/>
              <a:gd name="connsiteY1" fmla="*/ 0 h 6858000"/>
              <a:gd name="connsiteX2" fmla="*/ 3429043 w 5979207"/>
              <a:gd name="connsiteY2" fmla="*/ 1911463 h 6858000"/>
              <a:gd name="connsiteX3" fmla="*/ 4432480 w 5979207"/>
              <a:gd name="connsiteY3" fmla="*/ 0 h 6858000"/>
              <a:gd name="connsiteX4" fmla="*/ 5979207 w 5979207"/>
              <a:gd name="connsiteY4" fmla="*/ 0 h 6858000"/>
              <a:gd name="connsiteX5" fmla="*/ 5979207 w 5979207"/>
              <a:gd name="connsiteY5" fmla="*/ 1317813 h 6858000"/>
              <a:gd name="connsiteX6" fmla="*/ 4875315 w 5979207"/>
              <a:gd name="connsiteY6" fmla="*/ 3267558 h 6858000"/>
              <a:gd name="connsiteX7" fmla="*/ 5979207 w 5979207"/>
              <a:gd name="connsiteY7" fmla="*/ 5266500 h 6858000"/>
              <a:gd name="connsiteX8" fmla="*/ 5979207 w 5979207"/>
              <a:gd name="connsiteY8" fmla="*/ 6858000 h 6858000"/>
              <a:gd name="connsiteX9" fmla="*/ 4432480 w 5979207"/>
              <a:gd name="connsiteY9" fmla="*/ 6858000 h 6858000"/>
              <a:gd name="connsiteX10" fmla="*/ 3429043 w 5979207"/>
              <a:gd name="connsiteY10" fmla="*/ 4649491 h 6858000"/>
              <a:gd name="connsiteX11" fmla="*/ 2251989 w 5979207"/>
              <a:gd name="connsiteY11" fmla="*/ 6858000 h 6858000"/>
              <a:gd name="connsiteX12" fmla="*/ 0 w 5979207"/>
              <a:gd name="connsiteY12" fmla="*/ 6858000 h 6858000"/>
              <a:gd name="connsiteX13" fmla="*/ 1969690 w 5979207"/>
              <a:gd name="connsiteY13" fmla="*/ 3267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9207" h="6858000">
                <a:moveTo>
                  <a:pt x="102129" y="0"/>
                </a:moveTo>
                <a:lnTo>
                  <a:pt x="2568591" y="0"/>
                </a:lnTo>
                <a:lnTo>
                  <a:pt x="3429043" y="1911463"/>
                </a:lnTo>
                <a:lnTo>
                  <a:pt x="4432480" y="0"/>
                </a:lnTo>
                <a:lnTo>
                  <a:pt x="5979207" y="0"/>
                </a:lnTo>
                <a:lnTo>
                  <a:pt x="5979207" y="1317813"/>
                </a:lnTo>
                <a:lnTo>
                  <a:pt x="4875315" y="3267558"/>
                </a:lnTo>
                <a:lnTo>
                  <a:pt x="5979207" y="5266500"/>
                </a:lnTo>
                <a:lnTo>
                  <a:pt x="5979207" y="6858000"/>
                </a:lnTo>
                <a:lnTo>
                  <a:pt x="4432480" y="6858000"/>
                </a:lnTo>
                <a:lnTo>
                  <a:pt x="3429043" y="4649491"/>
                </a:lnTo>
                <a:lnTo>
                  <a:pt x="2251989" y="6858000"/>
                </a:lnTo>
                <a:lnTo>
                  <a:pt x="0" y="6858000"/>
                </a:lnTo>
                <a:lnTo>
                  <a:pt x="1969690" y="32675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그림 개체 틀 9">
            <a:extLst>
              <a:ext uri="{FF2B5EF4-FFF2-40B4-BE49-F238E27FC236}">
                <a16:creationId xmlns:a16="http://schemas.microsoft.com/office/drawing/2014/main" id="{8D51066F-07ED-45ED-AA6F-CCB56128CE23}"/>
              </a:ext>
            </a:extLst>
          </p:cNvPr>
          <p:cNvSpPr>
            <a:spLocks noGrp="1"/>
          </p:cNvSpPr>
          <p:nvPr>
            <p:ph type="pic" idx="16" hasCustomPrompt="1"/>
          </p:nvPr>
        </p:nvSpPr>
        <p:spPr>
          <a:xfrm>
            <a:off x="6212793" y="0"/>
            <a:ext cx="5979207" cy="6858000"/>
          </a:xfrm>
          <a:custGeom>
            <a:avLst/>
            <a:gdLst>
              <a:gd name="connsiteX0" fmla="*/ 94573 w 5536832"/>
              <a:gd name="connsiteY0" fmla="*/ 0 h 6858000"/>
              <a:gd name="connsiteX1" fmla="*/ 2378552 w 5536832"/>
              <a:gd name="connsiteY1" fmla="*/ 0 h 6858000"/>
              <a:gd name="connsiteX2" fmla="*/ 3175343 w 5536832"/>
              <a:gd name="connsiteY2" fmla="*/ 1911463 h 6858000"/>
              <a:gd name="connsiteX3" fmla="*/ 4104540 w 5536832"/>
              <a:gd name="connsiteY3" fmla="*/ 0 h 6858000"/>
              <a:gd name="connsiteX4" fmla="*/ 5536832 w 5536832"/>
              <a:gd name="connsiteY4" fmla="*/ 0 h 6858000"/>
              <a:gd name="connsiteX5" fmla="*/ 5536832 w 5536832"/>
              <a:gd name="connsiteY5" fmla="*/ 1317813 h 6858000"/>
              <a:gd name="connsiteX6" fmla="*/ 4514612 w 5536832"/>
              <a:gd name="connsiteY6" fmla="*/ 3267558 h 6858000"/>
              <a:gd name="connsiteX7" fmla="*/ 5536832 w 5536832"/>
              <a:gd name="connsiteY7" fmla="*/ 5266500 h 6858000"/>
              <a:gd name="connsiteX8" fmla="*/ 5536832 w 5536832"/>
              <a:gd name="connsiteY8" fmla="*/ 6858000 h 6858000"/>
              <a:gd name="connsiteX9" fmla="*/ 4104540 w 5536832"/>
              <a:gd name="connsiteY9" fmla="*/ 6858000 h 6858000"/>
              <a:gd name="connsiteX10" fmla="*/ 3175343 w 5536832"/>
              <a:gd name="connsiteY10" fmla="*/ 4649491 h 6858000"/>
              <a:gd name="connsiteX11" fmla="*/ 2085374 w 5536832"/>
              <a:gd name="connsiteY11" fmla="*/ 6858000 h 6858000"/>
              <a:gd name="connsiteX12" fmla="*/ 0 w 5536832"/>
              <a:gd name="connsiteY12" fmla="*/ 6858000 h 6858000"/>
              <a:gd name="connsiteX13" fmla="*/ 1823961 w 5536832"/>
              <a:gd name="connsiteY13" fmla="*/ 3267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36832" h="6858000">
                <a:moveTo>
                  <a:pt x="94573" y="0"/>
                </a:moveTo>
                <a:lnTo>
                  <a:pt x="2378552" y="0"/>
                </a:lnTo>
                <a:lnTo>
                  <a:pt x="3175343" y="1911463"/>
                </a:lnTo>
                <a:lnTo>
                  <a:pt x="4104540" y="0"/>
                </a:lnTo>
                <a:lnTo>
                  <a:pt x="5536832" y="0"/>
                </a:lnTo>
                <a:lnTo>
                  <a:pt x="5536832" y="1317813"/>
                </a:lnTo>
                <a:lnTo>
                  <a:pt x="4514612" y="3267558"/>
                </a:lnTo>
                <a:lnTo>
                  <a:pt x="5536832" y="5266500"/>
                </a:lnTo>
                <a:lnTo>
                  <a:pt x="5536832" y="6858000"/>
                </a:lnTo>
                <a:lnTo>
                  <a:pt x="4104540" y="6858000"/>
                </a:lnTo>
                <a:lnTo>
                  <a:pt x="3175343" y="4649491"/>
                </a:lnTo>
                <a:lnTo>
                  <a:pt x="2085374" y="6858000"/>
                </a:lnTo>
                <a:lnTo>
                  <a:pt x="0" y="6858000"/>
                </a:lnTo>
                <a:lnTo>
                  <a:pt x="1823961" y="3267558"/>
                </a:ln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16874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462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1" r:id="rId3"/>
    <p:sldLayoutId id="2147483662" r:id="rId4"/>
    <p:sldLayoutId id="2147483670" r:id="rId5"/>
    <p:sldLayoutId id="2147483675" r:id="rId6"/>
    <p:sldLayoutId id="2147483672" r:id="rId7"/>
    <p:sldLayoutId id="2147483669" r:id="rId8"/>
    <p:sldLayoutId id="2147483664" r:id="rId9"/>
    <p:sldLayoutId id="2147483665" r:id="rId10"/>
    <p:sldLayoutId id="2147483668" r:id="rId11"/>
    <p:sldLayoutId id="2147483674"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1D2E3C83-C960-4DEC-A800-5A385069899B}"/>
              </a:ext>
            </a:extLst>
          </p:cNvPr>
          <p:cNvSpPr/>
          <p:nvPr/>
        </p:nvSpPr>
        <p:spPr>
          <a:xfrm>
            <a:off x="2165184" y="1649896"/>
            <a:ext cx="3545978" cy="3539146"/>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solidFill>
            <a:schemeClr val="accent1"/>
          </a:solidFill>
          <a:ln w="515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8820131E-1E49-496C-84C2-3E337DB1DE2E}"/>
              </a:ext>
            </a:extLst>
          </p:cNvPr>
          <p:cNvSpPr/>
          <p:nvPr/>
        </p:nvSpPr>
        <p:spPr>
          <a:xfrm>
            <a:off x="5609336" y="2767112"/>
            <a:ext cx="5360562" cy="1216096"/>
          </a:xfrm>
          <a:custGeom>
            <a:avLst/>
            <a:gdLst>
              <a:gd name="connsiteX0" fmla="*/ 6506984 w 6742275"/>
              <a:gd name="connsiteY0" fmla="*/ 136630 h 1196581"/>
              <a:gd name="connsiteX1" fmla="*/ 6102755 w 6742275"/>
              <a:gd name="connsiteY1" fmla="*/ 105182 h 1196581"/>
              <a:gd name="connsiteX2" fmla="*/ 6102755 w 6742275"/>
              <a:gd name="connsiteY2" fmla="*/ 105182 h 1196581"/>
              <a:gd name="connsiteX3" fmla="*/ 6102755 w 6742275"/>
              <a:gd name="connsiteY3" fmla="*/ 105182 h 1196581"/>
              <a:gd name="connsiteX4" fmla="*/ 4977508 w 6742275"/>
              <a:gd name="connsiteY4" fmla="*/ 43051 h 1196581"/>
              <a:gd name="connsiteX5" fmla="*/ 2995479 w 6742275"/>
              <a:gd name="connsiteY5" fmla="*/ 97 h 1196581"/>
              <a:gd name="connsiteX6" fmla="*/ 339221 w 6742275"/>
              <a:gd name="connsiteY6" fmla="*/ 72199 h 1196581"/>
              <a:gd name="connsiteX7" fmla="*/ 339221 w 6742275"/>
              <a:gd name="connsiteY7" fmla="*/ 72199 h 1196581"/>
              <a:gd name="connsiteX8" fmla="*/ 99905 w 6742275"/>
              <a:gd name="connsiteY8" fmla="*/ 77568 h 1196581"/>
              <a:gd name="connsiteX9" fmla="*/ 8627 w 6742275"/>
              <a:gd name="connsiteY9" fmla="*/ 203363 h 1196581"/>
              <a:gd name="connsiteX10" fmla="*/ 262517 w 6742275"/>
              <a:gd name="connsiteY10" fmla="*/ 1114605 h 1196581"/>
              <a:gd name="connsiteX11" fmla="*/ 363000 w 6742275"/>
              <a:gd name="connsiteY11" fmla="*/ 1193610 h 1196581"/>
              <a:gd name="connsiteX12" fmla="*/ 658310 w 6742275"/>
              <a:gd name="connsiteY12" fmla="*/ 1192843 h 1196581"/>
              <a:gd name="connsiteX13" fmla="*/ 658310 w 6742275"/>
              <a:gd name="connsiteY13" fmla="*/ 1192843 h 1196581"/>
              <a:gd name="connsiteX14" fmla="*/ 6221646 w 6742275"/>
              <a:gd name="connsiteY14" fmla="*/ 1152957 h 1196581"/>
              <a:gd name="connsiteX15" fmla="*/ 6436417 w 6742275"/>
              <a:gd name="connsiteY15" fmla="*/ 998782 h 1196581"/>
              <a:gd name="connsiteX16" fmla="*/ 6719454 w 6742275"/>
              <a:gd name="connsiteY16" fmla="*/ 465690 h 1196581"/>
              <a:gd name="connsiteX17" fmla="*/ 6743233 w 6742275"/>
              <a:gd name="connsiteY17" fmla="*/ 316884 h 1196581"/>
              <a:gd name="connsiteX18" fmla="*/ 6506984 w 6742275"/>
              <a:gd name="connsiteY18" fmla="*/ 136630 h 119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42275" h="1196581">
                <a:moveTo>
                  <a:pt x="6506984" y="136630"/>
                </a:moveTo>
                <a:cubicBezTo>
                  <a:pt x="6373519" y="118988"/>
                  <a:pt x="6237754" y="111318"/>
                  <a:pt x="6102755" y="105182"/>
                </a:cubicBezTo>
                <a:cubicBezTo>
                  <a:pt x="6102755" y="105182"/>
                  <a:pt x="6102755" y="105182"/>
                  <a:pt x="6102755" y="105182"/>
                </a:cubicBezTo>
                <a:cubicBezTo>
                  <a:pt x="6102755" y="105182"/>
                  <a:pt x="6102755" y="105182"/>
                  <a:pt x="6102755" y="105182"/>
                </a:cubicBezTo>
                <a:cubicBezTo>
                  <a:pt x="5727673" y="78335"/>
                  <a:pt x="5352590" y="58392"/>
                  <a:pt x="4977508" y="43051"/>
                </a:cubicBezTo>
                <a:cubicBezTo>
                  <a:pt x="4317087" y="16205"/>
                  <a:pt x="3656667" y="2398"/>
                  <a:pt x="2995479" y="97"/>
                </a:cubicBezTo>
                <a:cubicBezTo>
                  <a:pt x="2213099" y="-2971"/>
                  <a:pt x="442772" y="67597"/>
                  <a:pt x="339221" y="72199"/>
                </a:cubicBezTo>
                <a:lnTo>
                  <a:pt x="339221" y="72199"/>
                </a:lnTo>
                <a:cubicBezTo>
                  <a:pt x="259449" y="71432"/>
                  <a:pt x="179677" y="70665"/>
                  <a:pt x="99905" y="77568"/>
                </a:cubicBezTo>
                <a:cubicBezTo>
                  <a:pt x="8627" y="85239"/>
                  <a:pt x="-15151" y="117454"/>
                  <a:pt x="8627" y="203363"/>
                </a:cubicBezTo>
                <a:cubicBezTo>
                  <a:pt x="10929" y="209499"/>
                  <a:pt x="235671" y="992646"/>
                  <a:pt x="262517" y="1114605"/>
                </a:cubicBezTo>
                <a:cubicBezTo>
                  <a:pt x="278625" y="1163696"/>
                  <a:pt x="313142" y="1189775"/>
                  <a:pt x="363000" y="1193610"/>
                </a:cubicBezTo>
                <a:cubicBezTo>
                  <a:pt x="461181" y="1200514"/>
                  <a:pt x="560129" y="1201281"/>
                  <a:pt x="658310" y="1192843"/>
                </a:cubicBezTo>
                <a:cubicBezTo>
                  <a:pt x="658310" y="1192843"/>
                  <a:pt x="658310" y="1192843"/>
                  <a:pt x="658310" y="1192843"/>
                </a:cubicBezTo>
                <a:cubicBezTo>
                  <a:pt x="1439156" y="1189008"/>
                  <a:pt x="6221646" y="1152957"/>
                  <a:pt x="6221646" y="1152957"/>
                </a:cubicBezTo>
                <a:cubicBezTo>
                  <a:pt x="6320593" y="1139917"/>
                  <a:pt x="6388093" y="1082389"/>
                  <a:pt x="6436417" y="998782"/>
                </a:cubicBezTo>
                <a:cubicBezTo>
                  <a:pt x="6536132" y="823897"/>
                  <a:pt x="6627409" y="645177"/>
                  <a:pt x="6719454" y="465690"/>
                </a:cubicBezTo>
                <a:cubicBezTo>
                  <a:pt x="6726357" y="451883"/>
                  <a:pt x="6743233" y="352168"/>
                  <a:pt x="6743233" y="316884"/>
                </a:cubicBezTo>
                <a:cubicBezTo>
                  <a:pt x="6698744" y="213334"/>
                  <a:pt x="6617438" y="151204"/>
                  <a:pt x="6506984" y="136630"/>
                </a:cubicBezTo>
                <a:close/>
              </a:path>
            </a:pathLst>
          </a:custGeom>
          <a:solidFill>
            <a:schemeClr val="tx1"/>
          </a:solidFill>
          <a:ln w="7666"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FE0F4A2D-3058-46C0-83B6-155D4BFCB221}"/>
              </a:ext>
            </a:extLst>
          </p:cNvPr>
          <p:cNvSpPr/>
          <p:nvPr/>
        </p:nvSpPr>
        <p:spPr>
          <a:xfrm>
            <a:off x="6026805" y="2852530"/>
            <a:ext cx="4965589" cy="1133879"/>
          </a:xfrm>
          <a:custGeom>
            <a:avLst/>
            <a:gdLst>
              <a:gd name="connsiteX0" fmla="*/ 4586097 w 5100325"/>
              <a:gd name="connsiteY0" fmla="*/ 0 h 1089896"/>
              <a:gd name="connsiteX1" fmla="*/ 4907487 w 5100325"/>
              <a:gd name="connsiteY1" fmla="*/ 31962 h 1089896"/>
              <a:gd name="connsiteX2" fmla="*/ 5096539 w 5100325"/>
              <a:gd name="connsiteY2" fmla="*/ 215935 h 1089896"/>
              <a:gd name="connsiteX3" fmla="*/ 4852601 w 5100325"/>
              <a:gd name="connsiteY3" fmla="*/ 908955 h 1089896"/>
              <a:gd name="connsiteX4" fmla="*/ 4681843 w 5100325"/>
              <a:gd name="connsiteY4" fmla="*/ 1073440 h 1089896"/>
              <a:gd name="connsiteX5" fmla="*/ 2402232 w 5100325"/>
              <a:gd name="connsiteY5" fmla="*/ 1089031 h 1089896"/>
              <a:gd name="connsiteX6" fmla="*/ 2403110 w 5100325"/>
              <a:gd name="connsiteY6" fmla="*/ 1083574 h 1089896"/>
              <a:gd name="connsiteX7" fmla="*/ 0 w 5100325"/>
              <a:gd name="connsiteY7" fmla="*/ 1083574 h 1089896"/>
              <a:gd name="connsiteX8" fmla="*/ 0 w 5100325"/>
              <a:gd name="connsiteY8" fmla="*/ 658988 h 1089896"/>
              <a:gd name="connsiteX9" fmla="*/ 2669181 w 5100325"/>
              <a:gd name="connsiteY9" fmla="*/ 658988 h 1089896"/>
              <a:gd name="connsiteX10" fmla="*/ 2691300 w 5100325"/>
              <a:gd name="connsiteY10" fmla="*/ 654822 h 1089896"/>
              <a:gd name="connsiteX11" fmla="*/ 4132980 w 5100325"/>
              <a:gd name="connsiteY11" fmla="*/ 657160 h 1089896"/>
              <a:gd name="connsiteX12" fmla="*/ 4401923 w 5100325"/>
              <a:gd name="connsiteY12" fmla="*/ 445122 h 1089896"/>
              <a:gd name="connsiteX13" fmla="*/ 4586097 w 5100325"/>
              <a:gd name="connsiteY13" fmla="*/ 0 h 1089896"/>
              <a:gd name="connsiteX0" fmla="*/ 4586097 w 5100325"/>
              <a:gd name="connsiteY0" fmla="*/ 0 h 1089896"/>
              <a:gd name="connsiteX1" fmla="*/ 4907487 w 5100325"/>
              <a:gd name="connsiteY1" fmla="*/ 31962 h 1089896"/>
              <a:gd name="connsiteX2" fmla="*/ 5096539 w 5100325"/>
              <a:gd name="connsiteY2" fmla="*/ 215935 h 1089896"/>
              <a:gd name="connsiteX3" fmla="*/ 4852601 w 5100325"/>
              <a:gd name="connsiteY3" fmla="*/ 908955 h 1089896"/>
              <a:gd name="connsiteX4" fmla="*/ 4681843 w 5100325"/>
              <a:gd name="connsiteY4" fmla="*/ 1073440 h 1089896"/>
              <a:gd name="connsiteX5" fmla="*/ 2402232 w 5100325"/>
              <a:gd name="connsiteY5" fmla="*/ 1089031 h 1089896"/>
              <a:gd name="connsiteX6" fmla="*/ 2403110 w 5100325"/>
              <a:gd name="connsiteY6" fmla="*/ 1083574 h 1089896"/>
              <a:gd name="connsiteX7" fmla="*/ 0 w 5100325"/>
              <a:gd name="connsiteY7" fmla="*/ 1083574 h 1089896"/>
              <a:gd name="connsiteX8" fmla="*/ 0 w 5100325"/>
              <a:gd name="connsiteY8" fmla="*/ 658988 h 1089896"/>
              <a:gd name="connsiteX9" fmla="*/ 2669181 w 5100325"/>
              <a:gd name="connsiteY9" fmla="*/ 658988 h 1089896"/>
              <a:gd name="connsiteX10" fmla="*/ 2691300 w 5100325"/>
              <a:gd name="connsiteY10" fmla="*/ 654822 h 1089896"/>
              <a:gd name="connsiteX11" fmla="*/ 4132980 w 5100325"/>
              <a:gd name="connsiteY11" fmla="*/ 657160 h 1089896"/>
              <a:gd name="connsiteX12" fmla="*/ 4401923 w 5100325"/>
              <a:gd name="connsiteY12" fmla="*/ 445122 h 1089896"/>
              <a:gd name="connsiteX13" fmla="*/ 4586097 w 5100325"/>
              <a:gd name="connsiteY13" fmla="*/ 0 h 1089896"/>
              <a:gd name="connsiteX0" fmla="*/ 4586097 w 5100325"/>
              <a:gd name="connsiteY0" fmla="*/ 0 h 1089896"/>
              <a:gd name="connsiteX1" fmla="*/ 4907487 w 5100325"/>
              <a:gd name="connsiteY1" fmla="*/ 31962 h 1089896"/>
              <a:gd name="connsiteX2" fmla="*/ 5096539 w 5100325"/>
              <a:gd name="connsiteY2" fmla="*/ 215935 h 1089896"/>
              <a:gd name="connsiteX3" fmla="*/ 4852601 w 5100325"/>
              <a:gd name="connsiteY3" fmla="*/ 908955 h 1089896"/>
              <a:gd name="connsiteX4" fmla="*/ 4681843 w 5100325"/>
              <a:gd name="connsiteY4" fmla="*/ 1073440 h 1089896"/>
              <a:gd name="connsiteX5" fmla="*/ 2402232 w 5100325"/>
              <a:gd name="connsiteY5" fmla="*/ 1089031 h 1089896"/>
              <a:gd name="connsiteX6" fmla="*/ 2403110 w 5100325"/>
              <a:gd name="connsiteY6" fmla="*/ 1083574 h 1089896"/>
              <a:gd name="connsiteX7" fmla="*/ 0 w 5100325"/>
              <a:gd name="connsiteY7" fmla="*/ 1083574 h 1089896"/>
              <a:gd name="connsiteX8" fmla="*/ 0 w 5100325"/>
              <a:gd name="connsiteY8" fmla="*/ 658988 h 1089896"/>
              <a:gd name="connsiteX9" fmla="*/ 2669181 w 5100325"/>
              <a:gd name="connsiteY9" fmla="*/ 658988 h 1089896"/>
              <a:gd name="connsiteX10" fmla="*/ 4132980 w 5100325"/>
              <a:gd name="connsiteY10" fmla="*/ 657160 h 1089896"/>
              <a:gd name="connsiteX11" fmla="*/ 4401923 w 5100325"/>
              <a:gd name="connsiteY11" fmla="*/ 445122 h 1089896"/>
              <a:gd name="connsiteX12" fmla="*/ 4586097 w 5100325"/>
              <a:gd name="connsiteY12" fmla="*/ 0 h 1089896"/>
              <a:gd name="connsiteX0" fmla="*/ 4586097 w 5100325"/>
              <a:gd name="connsiteY0" fmla="*/ 0 h 1089896"/>
              <a:gd name="connsiteX1" fmla="*/ 4907487 w 5100325"/>
              <a:gd name="connsiteY1" fmla="*/ 31962 h 1089896"/>
              <a:gd name="connsiteX2" fmla="*/ 5096539 w 5100325"/>
              <a:gd name="connsiteY2" fmla="*/ 215935 h 1089896"/>
              <a:gd name="connsiteX3" fmla="*/ 4852601 w 5100325"/>
              <a:gd name="connsiteY3" fmla="*/ 908955 h 1089896"/>
              <a:gd name="connsiteX4" fmla="*/ 4681843 w 5100325"/>
              <a:gd name="connsiteY4" fmla="*/ 1073440 h 1089896"/>
              <a:gd name="connsiteX5" fmla="*/ 2402232 w 5100325"/>
              <a:gd name="connsiteY5" fmla="*/ 1089031 h 1089896"/>
              <a:gd name="connsiteX6" fmla="*/ 2403110 w 5100325"/>
              <a:gd name="connsiteY6" fmla="*/ 1083574 h 1089896"/>
              <a:gd name="connsiteX7" fmla="*/ 0 w 5100325"/>
              <a:gd name="connsiteY7" fmla="*/ 1083574 h 1089896"/>
              <a:gd name="connsiteX8" fmla="*/ 0 w 5100325"/>
              <a:gd name="connsiteY8" fmla="*/ 658988 h 1089896"/>
              <a:gd name="connsiteX9" fmla="*/ 4132980 w 5100325"/>
              <a:gd name="connsiteY9" fmla="*/ 657160 h 1089896"/>
              <a:gd name="connsiteX10" fmla="*/ 4401923 w 5100325"/>
              <a:gd name="connsiteY10" fmla="*/ 445122 h 1089896"/>
              <a:gd name="connsiteX11" fmla="*/ 4586097 w 5100325"/>
              <a:gd name="connsiteY11" fmla="*/ 0 h 1089896"/>
              <a:gd name="connsiteX0" fmla="*/ 4586097 w 5100325"/>
              <a:gd name="connsiteY0" fmla="*/ 0 h 1089896"/>
              <a:gd name="connsiteX1" fmla="*/ 4907487 w 5100325"/>
              <a:gd name="connsiteY1" fmla="*/ 31962 h 1089896"/>
              <a:gd name="connsiteX2" fmla="*/ 5096539 w 5100325"/>
              <a:gd name="connsiteY2" fmla="*/ 215935 h 1089896"/>
              <a:gd name="connsiteX3" fmla="*/ 4852601 w 5100325"/>
              <a:gd name="connsiteY3" fmla="*/ 908955 h 1089896"/>
              <a:gd name="connsiteX4" fmla="*/ 4681843 w 5100325"/>
              <a:gd name="connsiteY4" fmla="*/ 1073440 h 1089896"/>
              <a:gd name="connsiteX5" fmla="*/ 2402232 w 5100325"/>
              <a:gd name="connsiteY5" fmla="*/ 1089031 h 1089896"/>
              <a:gd name="connsiteX6" fmla="*/ 0 w 5100325"/>
              <a:gd name="connsiteY6" fmla="*/ 1083574 h 1089896"/>
              <a:gd name="connsiteX7" fmla="*/ 0 w 5100325"/>
              <a:gd name="connsiteY7" fmla="*/ 658988 h 1089896"/>
              <a:gd name="connsiteX8" fmla="*/ 4132980 w 5100325"/>
              <a:gd name="connsiteY8" fmla="*/ 657160 h 1089896"/>
              <a:gd name="connsiteX9" fmla="*/ 4401923 w 5100325"/>
              <a:gd name="connsiteY9" fmla="*/ 445122 h 1089896"/>
              <a:gd name="connsiteX10" fmla="*/ 4586097 w 5100325"/>
              <a:gd name="connsiteY10" fmla="*/ 0 h 1089896"/>
              <a:gd name="connsiteX0" fmla="*/ 4586097 w 5100325"/>
              <a:gd name="connsiteY0" fmla="*/ 0 h 1118400"/>
              <a:gd name="connsiteX1" fmla="*/ 4907487 w 5100325"/>
              <a:gd name="connsiteY1" fmla="*/ 31962 h 1118400"/>
              <a:gd name="connsiteX2" fmla="*/ 5096539 w 5100325"/>
              <a:gd name="connsiteY2" fmla="*/ 215935 h 1118400"/>
              <a:gd name="connsiteX3" fmla="*/ 4852601 w 5100325"/>
              <a:gd name="connsiteY3" fmla="*/ 908955 h 1118400"/>
              <a:gd name="connsiteX4" fmla="*/ 4681843 w 5100325"/>
              <a:gd name="connsiteY4" fmla="*/ 1073440 h 1118400"/>
              <a:gd name="connsiteX5" fmla="*/ 0 w 5100325"/>
              <a:gd name="connsiteY5" fmla="*/ 1083574 h 1118400"/>
              <a:gd name="connsiteX6" fmla="*/ 0 w 5100325"/>
              <a:gd name="connsiteY6" fmla="*/ 658988 h 1118400"/>
              <a:gd name="connsiteX7" fmla="*/ 4132980 w 5100325"/>
              <a:gd name="connsiteY7" fmla="*/ 657160 h 1118400"/>
              <a:gd name="connsiteX8" fmla="*/ 4401923 w 5100325"/>
              <a:gd name="connsiteY8" fmla="*/ 445122 h 1118400"/>
              <a:gd name="connsiteX9" fmla="*/ 4586097 w 5100325"/>
              <a:gd name="connsiteY9" fmla="*/ 0 h 1118400"/>
              <a:gd name="connsiteX0" fmla="*/ 4586097 w 5100325"/>
              <a:gd name="connsiteY0" fmla="*/ 0 h 1137140"/>
              <a:gd name="connsiteX1" fmla="*/ 4907487 w 5100325"/>
              <a:gd name="connsiteY1" fmla="*/ 31962 h 1137140"/>
              <a:gd name="connsiteX2" fmla="*/ 5096539 w 5100325"/>
              <a:gd name="connsiteY2" fmla="*/ 215935 h 1137140"/>
              <a:gd name="connsiteX3" fmla="*/ 4852601 w 5100325"/>
              <a:gd name="connsiteY3" fmla="*/ 908955 h 1137140"/>
              <a:gd name="connsiteX4" fmla="*/ 4681843 w 5100325"/>
              <a:gd name="connsiteY4" fmla="*/ 1073440 h 1137140"/>
              <a:gd name="connsiteX5" fmla="*/ 272077 w 5100325"/>
              <a:gd name="connsiteY5" fmla="*/ 1108818 h 1137140"/>
              <a:gd name="connsiteX6" fmla="*/ 0 w 5100325"/>
              <a:gd name="connsiteY6" fmla="*/ 658988 h 1137140"/>
              <a:gd name="connsiteX7" fmla="*/ 4132980 w 5100325"/>
              <a:gd name="connsiteY7" fmla="*/ 657160 h 1137140"/>
              <a:gd name="connsiteX8" fmla="*/ 4401923 w 5100325"/>
              <a:gd name="connsiteY8" fmla="*/ 445122 h 1137140"/>
              <a:gd name="connsiteX9" fmla="*/ 4586097 w 5100325"/>
              <a:gd name="connsiteY9" fmla="*/ 0 h 1137140"/>
              <a:gd name="connsiteX0" fmla="*/ 4586097 w 5100325"/>
              <a:gd name="connsiteY0" fmla="*/ 0 h 1108818"/>
              <a:gd name="connsiteX1" fmla="*/ 4907487 w 5100325"/>
              <a:gd name="connsiteY1" fmla="*/ 31962 h 1108818"/>
              <a:gd name="connsiteX2" fmla="*/ 5096539 w 5100325"/>
              <a:gd name="connsiteY2" fmla="*/ 215935 h 1108818"/>
              <a:gd name="connsiteX3" fmla="*/ 4852601 w 5100325"/>
              <a:gd name="connsiteY3" fmla="*/ 908955 h 1108818"/>
              <a:gd name="connsiteX4" fmla="*/ 4681843 w 5100325"/>
              <a:gd name="connsiteY4" fmla="*/ 1073440 h 1108818"/>
              <a:gd name="connsiteX5" fmla="*/ 272077 w 5100325"/>
              <a:gd name="connsiteY5" fmla="*/ 1108818 h 1108818"/>
              <a:gd name="connsiteX6" fmla="*/ 0 w 5100325"/>
              <a:gd name="connsiteY6" fmla="*/ 658988 h 1108818"/>
              <a:gd name="connsiteX7" fmla="*/ 4132980 w 5100325"/>
              <a:gd name="connsiteY7" fmla="*/ 657160 h 1108818"/>
              <a:gd name="connsiteX8" fmla="*/ 4401923 w 5100325"/>
              <a:gd name="connsiteY8" fmla="*/ 445122 h 1108818"/>
              <a:gd name="connsiteX9" fmla="*/ 4586097 w 5100325"/>
              <a:gd name="connsiteY9" fmla="*/ 0 h 1108818"/>
              <a:gd name="connsiteX0" fmla="*/ 4586097 w 5100325"/>
              <a:gd name="connsiteY0" fmla="*/ 0 h 1108818"/>
              <a:gd name="connsiteX1" fmla="*/ 4907487 w 5100325"/>
              <a:gd name="connsiteY1" fmla="*/ 31962 h 1108818"/>
              <a:gd name="connsiteX2" fmla="*/ 5096539 w 5100325"/>
              <a:gd name="connsiteY2" fmla="*/ 215935 h 1108818"/>
              <a:gd name="connsiteX3" fmla="*/ 4852601 w 5100325"/>
              <a:gd name="connsiteY3" fmla="*/ 908955 h 1108818"/>
              <a:gd name="connsiteX4" fmla="*/ 4681843 w 5100325"/>
              <a:gd name="connsiteY4" fmla="*/ 1073440 h 1108818"/>
              <a:gd name="connsiteX5" fmla="*/ 272077 w 5100325"/>
              <a:gd name="connsiteY5" fmla="*/ 1108818 h 1108818"/>
              <a:gd name="connsiteX6" fmla="*/ 0 w 5100325"/>
              <a:gd name="connsiteY6" fmla="*/ 658988 h 1108818"/>
              <a:gd name="connsiteX7" fmla="*/ 4132980 w 5100325"/>
              <a:gd name="connsiteY7" fmla="*/ 657160 h 1108818"/>
              <a:gd name="connsiteX8" fmla="*/ 4401923 w 5100325"/>
              <a:gd name="connsiteY8" fmla="*/ 445122 h 1108818"/>
              <a:gd name="connsiteX9" fmla="*/ 4586097 w 5100325"/>
              <a:gd name="connsiteY9" fmla="*/ 0 h 1108818"/>
              <a:gd name="connsiteX0" fmla="*/ 4586097 w 5100325"/>
              <a:gd name="connsiteY0" fmla="*/ 0 h 1108818"/>
              <a:gd name="connsiteX1" fmla="*/ 4907487 w 5100325"/>
              <a:gd name="connsiteY1" fmla="*/ 31962 h 1108818"/>
              <a:gd name="connsiteX2" fmla="*/ 5096539 w 5100325"/>
              <a:gd name="connsiteY2" fmla="*/ 215935 h 1108818"/>
              <a:gd name="connsiteX3" fmla="*/ 4852601 w 5100325"/>
              <a:gd name="connsiteY3" fmla="*/ 908955 h 1108818"/>
              <a:gd name="connsiteX4" fmla="*/ 4681843 w 5100325"/>
              <a:gd name="connsiteY4" fmla="*/ 1073440 h 1108818"/>
              <a:gd name="connsiteX5" fmla="*/ 272077 w 5100325"/>
              <a:gd name="connsiteY5" fmla="*/ 1108818 h 1108818"/>
              <a:gd name="connsiteX6" fmla="*/ 0 w 5100325"/>
              <a:gd name="connsiteY6" fmla="*/ 658988 h 1108818"/>
              <a:gd name="connsiteX7" fmla="*/ 4132980 w 5100325"/>
              <a:gd name="connsiteY7" fmla="*/ 657160 h 1108818"/>
              <a:gd name="connsiteX8" fmla="*/ 4401923 w 5100325"/>
              <a:gd name="connsiteY8" fmla="*/ 445122 h 1108818"/>
              <a:gd name="connsiteX9" fmla="*/ 4586097 w 5100325"/>
              <a:gd name="connsiteY9" fmla="*/ 0 h 1108818"/>
              <a:gd name="connsiteX0" fmla="*/ 4445851 w 4960079"/>
              <a:gd name="connsiteY0" fmla="*/ 0 h 1108818"/>
              <a:gd name="connsiteX1" fmla="*/ 4767241 w 4960079"/>
              <a:gd name="connsiteY1" fmla="*/ 31962 h 1108818"/>
              <a:gd name="connsiteX2" fmla="*/ 4956293 w 4960079"/>
              <a:gd name="connsiteY2" fmla="*/ 215935 h 1108818"/>
              <a:gd name="connsiteX3" fmla="*/ 4712355 w 4960079"/>
              <a:gd name="connsiteY3" fmla="*/ 908955 h 1108818"/>
              <a:gd name="connsiteX4" fmla="*/ 4541597 w 4960079"/>
              <a:gd name="connsiteY4" fmla="*/ 1073440 h 1108818"/>
              <a:gd name="connsiteX5" fmla="*/ 131831 w 4960079"/>
              <a:gd name="connsiteY5" fmla="*/ 1108818 h 1108818"/>
              <a:gd name="connsiteX6" fmla="*/ 0 w 4960079"/>
              <a:gd name="connsiteY6" fmla="*/ 667403 h 1108818"/>
              <a:gd name="connsiteX7" fmla="*/ 3992734 w 4960079"/>
              <a:gd name="connsiteY7" fmla="*/ 657160 h 1108818"/>
              <a:gd name="connsiteX8" fmla="*/ 4261677 w 4960079"/>
              <a:gd name="connsiteY8" fmla="*/ 445122 h 1108818"/>
              <a:gd name="connsiteX9" fmla="*/ 4445851 w 4960079"/>
              <a:gd name="connsiteY9" fmla="*/ 0 h 1108818"/>
              <a:gd name="connsiteX0" fmla="*/ 4434631 w 4948859"/>
              <a:gd name="connsiteY0" fmla="*/ 0 h 1108818"/>
              <a:gd name="connsiteX1" fmla="*/ 4756021 w 4948859"/>
              <a:gd name="connsiteY1" fmla="*/ 31962 h 1108818"/>
              <a:gd name="connsiteX2" fmla="*/ 4945073 w 4948859"/>
              <a:gd name="connsiteY2" fmla="*/ 215935 h 1108818"/>
              <a:gd name="connsiteX3" fmla="*/ 4701135 w 4948859"/>
              <a:gd name="connsiteY3" fmla="*/ 908955 h 1108818"/>
              <a:gd name="connsiteX4" fmla="*/ 4530377 w 4948859"/>
              <a:gd name="connsiteY4" fmla="*/ 1073440 h 1108818"/>
              <a:gd name="connsiteX5" fmla="*/ 120611 w 4948859"/>
              <a:gd name="connsiteY5" fmla="*/ 1108818 h 1108818"/>
              <a:gd name="connsiteX6" fmla="*/ 0 w 4948859"/>
              <a:gd name="connsiteY6" fmla="*/ 667403 h 1108818"/>
              <a:gd name="connsiteX7" fmla="*/ 3981514 w 4948859"/>
              <a:gd name="connsiteY7" fmla="*/ 657160 h 1108818"/>
              <a:gd name="connsiteX8" fmla="*/ 4250457 w 4948859"/>
              <a:gd name="connsiteY8" fmla="*/ 445122 h 1108818"/>
              <a:gd name="connsiteX9" fmla="*/ 4434631 w 4948859"/>
              <a:gd name="connsiteY9" fmla="*/ 0 h 1108818"/>
              <a:gd name="connsiteX0" fmla="*/ 4434631 w 4948859"/>
              <a:gd name="connsiteY0" fmla="*/ 0 h 1108818"/>
              <a:gd name="connsiteX1" fmla="*/ 4756021 w 4948859"/>
              <a:gd name="connsiteY1" fmla="*/ 31962 h 1108818"/>
              <a:gd name="connsiteX2" fmla="*/ 4945073 w 4948859"/>
              <a:gd name="connsiteY2" fmla="*/ 215935 h 1108818"/>
              <a:gd name="connsiteX3" fmla="*/ 4701135 w 4948859"/>
              <a:gd name="connsiteY3" fmla="*/ 908955 h 1108818"/>
              <a:gd name="connsiteX4" fmla="*/ 4530377 w 4948859"/>
              <a:gd name="connsiteY4" fmla="*/ 1073440 h 1108818"/>
              <a:gd name="connsiteX5" fmla="*/ 120611 w 4948859"/>
              <a:gd name="connsiteY5" fmla="*/ 1108818 h 1108818"/>
              <a:gd name="connsiteX6" fmla="*/ 0 w 4948859"/>
              <a:gd name="connsiteY6" fmla="*/ 667403 h 1108818"/>
              <a:gd name="connsiteX7" fmla="*/ 3981514 w 4948859"/>
              <a:gd name="connsiteY7" fmla="*/ 657160 h 1108818"/>
              <a:gd name="connsiteX8" fmla="*/ 4250457 w 4948859"/>
              <a:gd name="connsiteY8" fmla="*/ 445122 h 1108818"/>
              <a:gd name="connsiteX9" fmla="*/ 4434631 w 4948859"/>
              <a:gd name="connsiteY9" fmla="*/ 0 h 1108818"/>
              <a:gd name="connsiteX0" fmla="*/ 4434631 w 4948859"/>
              <a:gd name="connsiteY0" fmla="*/ 0 h 1111623"/>
              <a:gd name="connsiteX1" fmla="*/ 4756021 w 4948859"/>
              <a:gd name="connsiteY1" fmla="*/ 31962 h 1111623"/>
              <a:gd name="connsiteX2" fmla="*/ 4945073 w 4948859"/>
              <a:gd name="connsiteY2" fmla="*/ 215935 h 1111623"/>
              <a:gd name="connsiteX3" fmla="*/ 4701135 w 4948859"/>
              <a:gd name="connsiteY3" fmla="*/ 908955 h 1111623"/>
              <a:gd name="connsiteX4" fmla="*/ 4530377 w 4948859"/>
              <a:gd name="connsiteY4" fmla="*/ 1073440 h 1111623"/>
              <a:gd name="connsiteX5" fmla="*/ 100976 w 4948859"/>
              <a:gd name="connsiteY5" fmla="*/ 1111623 h 1111623"/>
              <a:gd name="connsiteX6" fmla="*/ 0 w 4948859"/>
              <a:gd name="connsiteY6" fmla="*/ 667403 h 1111623"/>
              <a:gd name="connsiteX7" fmla="*/ 3981514 w 4948859"/>
              <a:gd name="connsiteY7" fmla="*/ 657160 h 1111623"/>
              <a:gd name="connsiteX8" fmla="*/ 4250457 w 4948859"/>
              <a:gd name="connsiteY8" fmla="*/ 445122 h 1111623"/>
              <a:gd name="connsiteX9" fmla="*/ 4434631 w 4948859"/>
              <a:gd name="connsiteY9" fmla="*/ 0 h 1111623"/>
              <a:gd name="connsiteX0" fmla="*/ 4434631 w 4948859"/>
              <a:gd name="connsiteY0" fmla="*/ 0 h 1111623"/>
              <a:gd name="connsiteX1" fmla="*/ 4756021 w 4948859"/>
              <a:gd name="connsiteY1" fmla="*/ 31962 h 1111623"/>
              <a:gd name="connsiteX2" fmla="*/ 4945073 w 4948859"/>
              <a:gd name="connsiteY2" fmla="*/ 215935 h 1111623"/>
              <a:gd name="connsiteX3" fmla="*/ 4701135 w 4948859"/>
              <a:gd name="connsiteY3" fmla="*/ 908955 h 1111623"/>
              <a:gd name="connsiteX4" fmla="*/ 4530377 w 4948859"/>
              <a:gd name="connsiteY4" fmla="*/ 1073440 h 1111623"/>
              <a:gd name="connsiteX5" fmla="*/ 100976 w 4948859"/>
              <a:gd name="connsiteY5" fmla="*/ 1111623 h 1111623"/>
              <a:gd name="connsiteX6" fmla="*/ 0 w 4948859"/>
              <a:gd name="connsiteY6" fmla="*/ 667403 h 1111623"/>
              <a:gd name="connsiteX7" fmla="*/ 3981514 w 4948859"/>
              <a:gd name="connsiteY7" fmla="*/ 657160 h 1111623"/>
              <a:gd name="connsiteX8" fmla="*/ 4250457 w 4948859"/>
              <a:gd name="connsiteY8" fmla="*/ 445122 h 1111623"/>
              <a:gd name="connsiteX9" fmla="*/ 4434631 w 4948859"/>
              <a:gd name="connsiteY9" fmla="*/ 0 h 1111623"/>
              <a:gd name="connsiteX0" fmla="*/ 4434631 w 4948859"/>
              <a:gd name="connsiteY0" fmla="*/ 0 h 1111623"/>
              <a:gd name="connsiteX1" fmla="*/ 4756021 w 4948859"/>
              <a:gd name="connsiteY1" fmla="*/ 31962 h 1111623"/>
              <a:gd name="connsiteX2" fmla="*/ 4945073 w 4948859"/>
              <a:gd name="connsiteY2" fmla="*/ 215935 h 1111623"/>
              <a:gd name="connsiteX3" fmla="*/ 4701135 w 4948859"/>
              <a:gd name="connsiteY3" fmla="*/ 908955 h 1111623"/>
              <a:gd name="connsiteX4" fmla="*/ 4530377 w 4948859"/>
              <a:gd name="connsiteY4" fmla="*/ 1073440 h 1111623"/>
              <a:gd name="connsiteX5" fmla="*/ 100976 w 4948859"/>
              <a:gd name="connsiteY5" fmla="*/ 1111623 h 1111623"/>
              <a:gd name="connsiteX6" fmla="*/ 0 w 4948859"/>
              <a:gd name="connsiteY6" fmla="*/ 664598 h 1111623"/>
              <a:gd name="connsiteX7" fmla="*/ 3981514 w 4948859"/>
              <a:gd name="connsiteY7" fmla="*/ 657160 h 1111623"/>
              <a:gd name="connsiteX8" fmla="*/ 4250457 w 4948859"/>
              <a:gd name="connsiteY8" fmla="*/ 445122 h 1111623"/>
              <a:gd name="connsiteX9" fmla="*/ 4434631 w 4948859"/>
              <a:gd name="connsiteY9" fmla="*/ 0 h 1111623"/>
              <a:gd name="connsiteX0" fmla="*/ 4434631 w 4948859"/>
              <a:gd name="connsiteY0" fmla="*/ 0 h 1141644"/>
              <a:gd name="connsiteX1" fmla="*/ 4756021 w 4948859"/>
              <a:gd name="connsiteY1" fmla="*/ 61983 h 1141644"/>
              <a:gd name="connsiteX2" fmla="*/ 4945073 w 4948859"/>
              <a:gd name="connsiteY2" fmla="*/ 245956 h 1141644"/>
              <a:gd name="connsiteX3" fmla="*/ 4701135 w 4948859"/>
              <a:gd name="connsiteY3" fmla="*/ 938976 h 1141644"/>
              <a:gd name="connsiteX4" fmla="*/ 4530377 w 4948859"/>
              <a:gd name="connsiteY4" fmla="*/ 1103461 h 1141644"/>
              <a:gd name="connsiteX5" fmla="*/ 100976 w 4948859"/>
              <a:gd name="connsiteY5" fmla="*/ 1141644 h 1141644"/>
              <a:gd name="connsiteX6" fmla="*/ 0 w 4948859"/>
              <a:gd name="connsiteY6" fmla="*/ 694619 h 1141644"/>
              <a:gd name="connsiteX7" fmla="*/ 3981514 w 4948859"/>
              <a:gd name="connsiteY7" fmla="*/ 687181 h 1141644"/>
              <a:gd name="connsiteX8" fmla="*/ 4250457 w 4948859"/>
              <a:gd name="connsiteY8" fmla="*/ 475143 h 1141644"/>
              <a:gd name="connsiteX9" fmla="*/ 4434631 w 4948859"/>
              <a:gd name="connsiteY9" fmla="*/ 0 h 1141644"/>
              <a:gd name="connsiteX0" fmla="*/ 4434631 w 4948859"/>
              <a:gd name="connsiteY0" fmla="*/ 0 h 1141644"/>
              <a:gd name="connsiteX1" fmla="*/ 4785797 w 4948859"/>
              <a:gd name="connsiteY1" fmla="*/ 41968 h 1141644"/>
              <a:gd name="connsiteX2" fmla="*/ 4945073 w 4948859"/>
              <a:gd name="connsiteY2" fmla="*/ 245956 h 1141644"/>
              <a:gd name="connsiteX3" fmla="*/ 4701135 w 4948859"/>
              <a:gd name="connsiteY3" fmla="*/ 938976 h 1141644"/>
              <a:gd name="connsiteX4" fmla="*/ 4530377 w 4948859"/>
              <a:gd name="connsiteY4" fmla="*/ 1103461 h 1141644"/>
              <a:gd name="connsiteX5" fmla="*/ 100976 w 4948859"/>
              <a:gd name="connsiteY5" fmla="*/ 1141644 h 1141644"/>
              <a:gd name="connsiteX6" fmla="*/ 0 w 4948859"/>
              <a:gd name="connsiteY6" fmla="*/ 694619 h 1141644"/>
              <a:gd name="connsiteX7" fmla="*/ 3981514 w 4948859"/>
              <a:gd name="connsiteY7" fmla="*/ 687181 h 1141644"/>
              <a:gd name="connsiteX8" fmla="*/ 4250457 w 4948859"/>
              <a:gd name="connsiteY8" fmla="*/ 475143 h 1141644"/>
              <a:gd name="connsiteX9" fmla="*/ 4434631 w 4948859"/>
              <a:gd name="connsiteY9" fmla="*/ 0 h 1141644"/>
              <a:gd name="connsiteX0" fmla="*/ 4434631 w 4958500"/>
              <a:gd name="connsiteY0" fmla="*/ 0 h 1141644"/>
              <a:gd name="connsiteX1" fmla="*/ 4785797 w 4958500"/>
              <a:gd name="connsiteY1" fmla="*/ 41968 h 1141644"/>
              <a:gd name="connsiteX2" fmla="*/ 4954998 w 4958500"/>
              <a:gd name="connsiteY2" fmla="*/ 235949 h 1141644"/>
              <a:gd name="connsiteX3" fmla="*/ 4701135 w 4958500"/>
              <a:gd name="connsiteY3" fmla="*/ 938976 h 1141644"/>
              <a:gd name="connsiteX4" fmla="*/ 4530377 w 4958500"/>
              <a:gd name="connsiteY4" fmla="*/ 1103461 h 1141644"/>
              <a:gd name="connsiteX5" fmla="*/ 100976 w 4958500"/>
              <a:gd name="connsiteY5" fmla="*/ 1141644 h 1141644"/>
              <a:gd name="connsiteX6" fmla="*/ 0 w 4958500"/>
              <a:gd name="connsiteY6" fmla="*/ 694619 h 1141644"/>
              <a:gd name="connsiteX7" fmla="*/ 3981514 w 4958500"/>
              <a:gd name="connsiteY7" fmla="*/ 687181 h 1141644"/>
              <a:gd name="connsiteX8" fmla="*/ 4250457 w 4958500"/>
              <a:gd name="connsiteY8" fmla="*/ 475143 h 1141644"/>
              <a:gd name="connsiteX9" fmla="*/ 4434631 w 4958500"/>
              <a:gd name="connsiteY9" fmla="*/ 0 h 114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58500" h="1141644">
                <a:moveTo>
                  <a:pt x="4434631" y="0"/>
                </a:moveTo>
                <a:cubicBezTo>
                  <a:pt x="4541965" y="6236"/>
                  <a:pt x="4699069" y="2643"/>
                  <a:pt x="4785797" y="41968"/>
                </a:cubicBezTo>
                <a:cubicBezTo>
                  <a:pt x="4872525" y="81293"/>
                  <a:pt x="4918408" y="129931"/>
                  <a:pt x="4954998" y="235949"/>
                </a:cubicBezTo>
                <a:cubicBezTo>
                  <a:pt x="4988541" y="343527"/>
                  <a:pt x="4771905" y="794391"/>
                  <a:pt x="4701135" y="938976"/>
                </a:cubicBezTo>
                <a:cubicBezTo>
                  <a:pt x="4630365" y="1083561"/>
                  <a:pt x="4609048" y="1090208"/>
                  <a:pt x="4530377" y="1103461"/>
                </a:cubicBezTo>
                <a:cubicBezTo>
                  <a:pt x="3721610" y="1132564"/>
                  <a:pt x="990675" y="1132181"/>
                  <a:pt x="100976" y="1141644"/>
                </a:cubicBezTo>
                <a:lnTo>
                  <a:pt x="0" y="694619"/>
                </a:lnTo>
                <a:lnTo>
                  <a:pt x="3981514" y="687181"/>
                </a:lnTo>
                <a:cubicBezTo>
                  <a:pt x="4125439" y="680945"/>
                  <a:pt x="4180325" y="669251"/>
                  <a:pt x="4250457" y="475143"/>
                </a:cubicBezTo>
                <a:cubicBezTo>
                  <a:pt x="4303515" y="335604"/>
                  <a:pt x="4424264" y="6236"/>
                  <a:pt x="4434631" y="0"/>
                </a:cubicBezTo>
                <a:close/>
              </a:path>
            </a:pathLst>
          </a:custGeom>
          <a:solidFill>
            <a:schemeClr val="accent2"/>
          </a:solidFill>
          <a:ln w="7666"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B534CDA4-8587-4ABF-A143-80B8B3F43B36}"/>
              </a:ext>
            </a:extLst>
          </p:cNvPr>
          <p:cNvSpPr/>
          <p:nvPr/>
        </p:nvSpPr>
        <p:spPr>
          <a:xfrm>
            <a:off x="5600006" y="2829328"/>
            <a:ext cx="518370" cy="1156263"/>
          </a:xfrm>
          <a:custGeom>
            <a:avLst/>
            <a:gdLst>
              <a:gd name="connsiteX0" fmla="*/ 262518 w 651983"/>
              <a:gd name="connsiteY0" fmla="*/ 1042891 h 1127547"/>
              <a:gd name="connsiteX1" fmla="*/ 8627 w 651983"/>
              <a:gd name="connsiteY1" fmla="*/ 131649 h 1127547"/>
              <a:gd name="connsiteX2" fmla="*/ 99905 w 651983"/>
              <a:gd name="connsiteY2" fmla="*/ 5854 h 1127547"/>
              <a:gd name="connsiteX3" fmla="*/ 339221 w 651983"/>
              <a:gd name="connsiteY3" fmla="*/ 485 h 1127547"/>
              <a:gd name="connsiteX4" fmla="*/ 659077 w 651983"/>
              <a:gd name="connsiteY4" fmla="*/ 1121897 h 1127547"/>
              <a:gd name="connsiteX5" fmla="*/ 363767 w 651983"/>
              <a:gd name="connsiteY5" fmla="*/ 1122663 h 1127547"/>
              <a:gd name="connsiteX6" fmla="*/ 262518 w 651983"/>
              <a:gd name="connsiteY6" fmla="*/ 1042891 h 112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983" h="1127547">
                <a:moveTo>
                  <a:pt x="262518" y="1042891"/>
                </a:moveTo>
                <a:cubicBezTo>
                  <a:pt x="235671" y="920932"/>
                  <a:pt x="10929" y="137785"/>
                  <a:pt x="8627" y="131649"/>
                </a:cubicBezTo>
                <a:cubicBezTo>
                  <a:pt x="-15151" y="45740"/>
                  <a:pt x="8627" y="13525"/>
                  <a:pt x="99905" y="5854"/>
                </a:cubicBezTo>
                <a:cubicBezTo>
                  <a:pt x="179677" y="-1049"/>
                  <a:pt x="259449" y="-282"/>
                  <a:pt x="339221" y="485"/>
                </a:cubicBezTo>
                <a:cubicBezTo>
                  <a:pt x="364534" y="90229"/>
                  <a:pt x="642969" y="1066670"/>
                  <a:pt x="659077" y="1121897"/>
                </a:cubicBezTo>
                <a:cubicBezTo>
                  <a:pt x="560896" y="1130334"/>
                  <a:pt x="461948" y="1129567"/>
                  <a:pt x="363767" y="1122663"/>
                </a:cubicBezTo>
                <a:cubicBezTo>
                  <a:pt x="313142" y="1118061"/>
                  <a:pt x="278625" y="1091215"/>
                  <a:pt x="262518" y="1042891"/>
                </a:cubicBezTo>
                <a:close/>
              </a:path>
            </a:pathLst>
          </a:custGeom>
          <a:solidFill>
            <a:schemeClr val="accent2"/>
          </a:solidFill>
          <a:ln w="766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1A3D325-BDB1-4E5C-B87F-21741C139934}"/>
              </a:ext>
            </a:extLst>
          </p:cNvPr>
          <p:cNvSpPr/>
          <p:nvPr/>
        </p:nvSpPr>
        <p:spPr>
          <a:xfrm>
            <a:off x="10418887" y="3115311"/>
            <a:ext cx="292727" cy="514503"/>
          </a:xfrm>
          <a:custGeom>
            <a:avLst/>
            <a:gdLst>
              <a:gd name="connsiteX0" fmla="*/ 120248 w 368178"/>
              <a:gd name="connsiteY0" fmla="*/ 507364 h 506245"/>
              <a:gd name="connsiteX1" fmla="*/ 9794 w 368178"/>
              <a:gd name="connsiteY1" fmla="*/ 350121 h 506245"/>
              <a:gd name="connsiteX2" fmla="*/ 152463 w 368178"/>
              <a:gd name="connsiteY2" fmla="*/ 57879 h 506245"/>
              <a:gd name="connsiteX3" fmla="*/ 301269 w 368178"/>
              <a:gd name="connsiteY3" fmla="*/ 11857 h 506245"/>
              <a:gd name="connsiteX4" fmla="*/ 360332 w 368178"/>
              <a:gd name="connsiteY4" fmla="*/ 159896 h 506245"/>
              <a:gd name="connsiteX5" fmla="*/ 217662 w 368178"/>
              <a:gd name="connsiteY5" fmla="*/ 452137 h 506245"/>
              <a:gd name="connsiteX6" fmla="*/ 120248 w 368178"/>
              <a:gd name="connsiteY6" fmla="*/ 507364 h 50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178" h="506245">
                <a:moveTo>
                  <a:pt x="120248" y="507364"/>
                </a:moveTo>
                <a:cubicBezTo>
                  <a:pt x="33572" y="506597"/>
                  <a:pt x="-23956" y="426058"/>
                  <a:pt x="9794" y="350121"/>
                </a:cubicBezTo>
                <a:cubicBezTo>
                  <a:pt x="53516" y="251173"/>
                  <a:pt x="102606" y="153759"/>
                  <a:pt x="152463" y="57879"/>
                </a:cubicBezTo>
                <a:cubicBezTo>
                  <a:pt x="180845" y="3420"/>
                  <a:pt x="246810" y="-14222"/>
                  <a:pt x="301269" y="11857"/>
                </a:cubicBezTo>
                <a:cubicBezTo>
                  <a:pt x="358030" y="38703"/>
                  <a:pt x="386410" y="101601"/>
                  <a:pt x="360332" y="159896"/>
                </a:cubicBezTo>
                <a:cubicBezTo>
                  <a:pt x="315843" y="258844"/>
                  <a:pt x="267519" y="355491"/>
                  <a:pt x="217662" y="452137"/>
                </a:cubicBezTo>
                <a:cubicBezTo>
                  <a:pt x="198486" y="491257"/>
                  <a:pt x="162435" y="510432"/>
                  <a:pt x="120248" y="507364"/>
                </a:cubicBezTo>
                <a:close/>
              </a:path>
            </a:pathLst>
          </a:custGeom>
          <a:solidFill>
            <a:srgbClr val="FEFEFE"/>
          </a:solidFill>
          <a:ln w="7666"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BE1B90A-C98B-4B00-8B14-F0DA9A57D232}"/>
              </a:ext>
            </a:extLst>
          </p:cNvPr>
          <p:cNvSpPr/>
          <p:nvPr/>
        </p:nvSpPr>
        <p:spPr>
          <a:xfrm rot="4263804">
            <a:off x="3073112" y="3052584"/>
            <a:ext cx="697498" cy="809097"/>
          </a:xfrm>
          <a:custGeom>
            <a:avLst/>
            <a:gdLst>
              <a:gd name="connsiteX0" fmla="*/ 317660 w 1235637"/>
              <a:gd name="connsiteY0" fmla="*/ 716670 h 1433339"/>
              <a:gd name="connsiteX1" fmla="*/ 405575 w 1235637"/>
              <a:gd name="connsiteY1" fmla="*/ 928912 h 1433339"/>
              <a:gd name="connsiteX2" fmla="*/ 830061 w 1235637"/>
              <a:gd name="connsiteY2" fmla="*/ 928914 h 1433339"/>
              <a:gd name="connsiteX3" fmla="*/ 830061 w 1235637"/>
              <a:gd name="connsiteY3" fmla="*/ 504428 h 1433339"/>
              <a:gd name="connsiteX4" fmla="*/ 405575 w 1235637"/>
              <a:gd name="connsiteY4" fmla="*/ 504428 h 1433339"/>
              <a:gd name="connsiteX5" fmla="*/ 317660 w 1235637"/>
              <a:gd name="connsiteY5" fmla="*/ 716670 h 1433339"/>
              <a:gd name="connsiteX6" fmla="*/ 0 w 1235637"/>
              <a:gd name="connsiteY6" fmla="*/ 1124430 h 1433339"/>
              <a:gd name="connsiteX7" fmla="*/ 0 w 1235637"/>
              <a:gd name="connsiteY7" fmla="*/ 308909 h 1433339"/>
              <a:gd name="connsiteX8" fmla="*/ 617819 w 1235637"/>
              <a:gd name="connsiteY8" fmla="*/ 0 h 1433339"/>
              <a:gd name="connsiteX9" fmla="*/ 1235637 w 1235637"/>
              <a:gd name="connsiteY9" fmla="*/ 308908 h 1433339"/>
              <a:gd name="connsiteX10" fmla="*/ 1235637 w 1235637"/>
              <a:gd name="connsiteY10" fmla="*/ 1124428 h 1433339"/>
              <a:gd name="connsiteX11" fmla="*/ 617819 w 1235637"/>
              <a:gd name="connsiteY11" fmla="*/ 1433339 h 143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5637" h="1433339">
                <a:moveTo>
                  <a:pt x="317660" y="716670"/>
                </a:moveTo>
                <a:cubicBezTo>
                  <a:pt x="317660" y="793486"/>
                  <a:pt x="346965" y="870302"/>
                  <a:pt x="405575" y="928912"/>
                </a:cubicBezTo>
                <a:cubicBezTo>
                  <a:pt x="522794" y="1046132"/>
                  <a:pt x="712841" y="1046133"/>
                  <a:pt x="830061" y="928914"/>
                </a:cubicBezTo>
                <a:cubicBezTo>
                  <a:pt x="947280" y="811695"/>
                  <a:pt x="947280" y="621648"/>
                  <a:pt x="830061" y="504428"/>
                </a:cubicBezTo>
                <a:cubicBezTo>
                  <a:pt x="712841" y="387210"/>
                  <a:pt x="522794" y="387210"/>
                  <a:pt x="405575" y="504428"/>
                </a:cubicBezTo>
                <a:cubicBezTo>
                  <a:pt x="346965" y="563038"/>
                  <a:pt x="317660" y="639854"/>
                  <a:pt x="317660" y="716670"/>
                </a:cubicBezTo>
                <a:close/>
                <a:moveTo>
                  <a:pt x="0" y="1124430"/>
                </a:moveTo>
                <a:lnTo>
                  <a:pt x="0" y="308909"/>
                </a:lnTo>
                <a:lnTo>
                  <a:pt x="617819" y="0"/>
                </a:lnTo>
                <a:lnTo>
                  <a:pt x="1235637" y="308908"/>
                </a:lnTo>
                <a:lnTo>
                  <a:pt x="1235637" y="1124428"/>
                </a:lnTo>
                <a:lnTo>
                  <a:pt x="617819" y="143333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nvGrpSpPr>
          <p:cNvPr id="24" name="Group 23">
            <a:extLst>
              <a:ext uri="{FF2B5EF4-FFF2-40B4-BE49-F238E27FC236}">
                <a16:creationId xmlns:a16="http://schemas.microsoft.com/office/drawing/2014/main" id="{C43DE168-2F4A-48C9-9A45-E7F5097F2D6A}"/>
              </a:ext>
            </a:extLst>
          </p:cNvPr>
          <p:cNvGrpSpPr/>
          <p:nvPr/>
        </p:nvGrpSpPr>
        <p:grpSpPr>
          <a:xfrm rot="221306">
            <a:off x="2958334" y="2420944"/>
            <a:ext cx="2853773" cy="2084091"/>
            <a:chOff x="3799566" y="2619240"/>
            <a:chExt cx="2435582" cy="1778689"/>
          </a:xfrm>
        </p:grpSpPr>
        <p:sp>
          <p:nvSpPr>
            <p:cNvPr id="5" name="Freeform: Shape 4">
              <a:extLst>
                <a:ext uri="{FF2B5EF4-FFF2-40B4-BE49-F238E27FC236}">
                  <a16:creationId xmlns:a16="http://schemas.microsoft.com/office/drawing/2014/main" id="{09CCA920-3D2D-4043-ABE3-F48EB0D80D80}"/>
                </a:ext>
              </a:extLst>
            </p:cNvPr>
            <p:cNvSpPr/>
            <p:nvPr/>
          </p:nvSpPr>
          <p:spPr>
            <a:xfrm>
              <a:off x="3799566" y="2619240"/>
              <a:ext cx="1532581" cy="1778689"/>
            </a:xfrm>
            <a:custGeom>
              <a:avLst/>
              <a:gdLst>
                <a:gd name="connsiteX0" fmla="*/ 137300 w 2101687"/>
                <a:gd name="connsiteY0" fmla="*/ 537924 h 2439184"/>
                <a:gd name="connsiteX1" fmla="*/ 388122 w 2101687"/>
                <a:gd name="connsiteY1" fmla="*/ 233409 h 2439184"/>
                <a:gd name="connsiteX2" fmla="*/ 1069253 w 2101687"/>
                <a:gd name="connsiteY2" fmla="*/ 229 h 2439184"/>
                <a:gd name="connsiteX3" fmla="*/ 1275586 w 2101687"/>
                <a:gd name="connsiteY3" fmla="*/ 7900 h 2439184"/>
                <a:gd name="connsiteX4" fmla="*/ 1304734 w 2101687"/>
                <a:gd name="connsiteY4" fmla="*/ 15570 h 2439184"/>
                <a:gd name="connsiteX5" fmla="*/ 1302433 w 2101687"/>
                <a:gd name="connsiteY5" fmla="*/ 70797 h 2439184"/>
                <a:gd name="connsiteX6" fmla="*/ 1581635 w 2101687"/>
                <a:gd name="connsiteY6" fmla="*/ 757297 h 2439184"/>
                <a:gd name="connsiteX7" fmla="*/ 1635328 w 2101687"/>
                <a:gd name="connsiteY7" fmla="*/ 887694 h 2439184"/>
                <a:gd name="connsiteX8" fmla="*/ 1646833 w 2101687"/>
                <a:gd name="connsiteY8" fmla="*/ 935250 h 2439184"/>
                <a:gd name="connsiteX9" fmla="*/ 1622288 w 2101687"/>
                <a:gd name="connsiteY9" fmla="*/ 956727 h 2439184"/>
                <a:gd name="connsiteX10" fmla="*/ 1524874 w 2101687"/>
                <a:gd name="connsiteY10" fmla="*/ 1011954 h 2439184"/>
                <a:gd name="connsiteX11" fmla="*/ 1518738 w 2101687"/>
                <a:gd name="connsiteY11" fmla="*/ 1019625 h 2439184"/>
                <a:gd name="connsiteX12" fmla="*/ 1517971 w 2101687"/>
                <a:gd name="connsiteY12" fmla="*/ 1042636 h 2439184"/>
                <a:gd name="connsiteX13" fmla="*/ 1528709 w 2101687"/>
                <a:gd name="connsiteY13" fmla="*/ 1053374 h 2439184"/>
                <a:gd name="connsiteX14" fmla="*/ 1727372 w 2101687"/>
                <a:gd name="connsiteY14" fmla="*/ 1551183 h 2439184"/>
                <a:gd name="connsiteX15" fmla="*/ 1743480 w 2101687"/>
                <a:gd name="connsiteY15" fmla="*/ 1590302 h 2439184"/>
                <a:gd name="connsiteX16" fmla="*/ 1825554 w 2101687"/>
                <a:gd name="connsiteY16" fmla="*/ 1626353 h 2439184"/>
                <a:gd name="connsiteX17" fmla="*/ 1878479 w 2101687"/>
                <a:gd name="connsiteY17" fmla="*/ 1604875 h 2439184"/>
                <a:gd name="connsiteX18" fmla="*/ 1919132 w 2101687"/>
                <a:gd name="connsiteY18" fmla="*/ 1601040 h 2439184"/>
                <a:gd name="connsiteX19" fmla="*/ 1959785 w 2101687"/>
                <a:gd name="connsiteY19" fmla="*/ 1683113 h 2439184"/>
                <a:gd name="connsiteX20" fmla="*/ 2094017 w 2101687"/>
                <a:gd name="connsiteY20" fmla="*/ 2012940 h 2439184"/>
                <a:gd name="connsiteX21" fmla="*/ 2102455 w 2101687"/>
                <a:gd name="connsiteY21" fmla="*/ 2056662 h 2439184"/>
                <a:gd name="connsiteX22" fmla="*/ 1854701 w 2101687"/>
                <a:gd name="connsiteY22" fmla="*/ 2338165 h 2439184"/>
                <a:gd name="connsiteX23" fmla="*/ 1775696 w 2101687"/>
                <a:gd name="connsiteY23" fmla="*/ 2442482 h 2439184"/>
                <a:gd name="connsiteX24" fmla="*/ 1634561 w 2101687"/>
                <a:gd name="connsiteY24" fmla="*/ 2097315 h 2439184"/>
                <a:gd name="connsiteX25" fmla="*/ 1561692 w 2101687"/>
                <a:gd name="connsiteY25" fmla="*/ 2057429 h 2439184"/>
                <a:gd name="connsiteX26" fmla="*/ 645847 w 2101687"/>
                <a:gd name="connsiteY26" fmla="*/ 2009872 h 2439184"/>
                <a:gd name="connsiteX27" fmla="*/ 330594 w 2101687"/>
                <a:gd name="connsiteY27" fmla="*/ 1848027 h 2439184"/>
                <a:gd name="connsiteX28" fmla="*/ 330594 w 2101687"/>
                <a:gd name="connsiteY28" fmla="*/ 1826550 h 2439184"/>
                <a:gd name="connsiteX29" fmla="*/ 869823 w 2101687"/>
                <a:gd name="connsiteY29" fmla="*/ 1604109 h 2439184"/>
                <a:gd name="connsiteX30" fmla="*/ 1109906 w 2101687"/>
                <a:gd name="connsiteY30" fmla="*/ 1505927 h 2439184"/>
                <a:gd name="connsiteX31" fmla="*/ 1152093 w 2101687"/>
                <a:gd name="connsiteY31" fmla="*/ 1505160 h 2439184"/>
                <a:gd name="connsiteX32" fmla="*/ 1229564 w 2101687"/>
                <a:gd name="connsiteY32" fmla="*/ 1545813 h 2439184"/>
                <a:gd name="connsiteX33" fmla="*/ 1457375 w 2101687"/>
                <a:gd name="connsiteY33" fmla="*/ 1692318 h 2439184"/>
                <a:gd name="connsiteX34" fmla="*/ 1377603 w 2101687"/>
                <a:gd name="connsiteY34" fmla="*/ 1485984 h 2439184"/>
                <a:gd name="connsiteX35" fmla="*/ 1366097 w 2101687"/>
                <a:gd name="connsiteY35" fmla="*/ 1451468 h 2439184"/>
                <a:gd name="connsiteX36" fmla="*/ 1296296 w 2101687"/>
                <a:gd name="connsiteY36" fmla="*/ 1294992 h 2439184"/>
                <a:gd name="connsiteX37" fmla="*/ 1282490 w 2101687"/>
                <a:gd name="connsiteY37" fmla="*/ 1290389 h 2439184"/>
                <a:gd name="connsiteX38" fmla="*/ 1201184 w 2101687"/>
                <a:gd name="connsiteY38" fmla="*/ 1045704 h 2439184"/>
                <a:gd name="connsiteX39" fmla="*/ 1178172 w 2101687"/>
                <a:gd name="connsiteY39" fmla="*/ 988943 h 2439184"/>
                <a:gd name="connsiteX40" fmla="*/ 1010191 w 2101687"/>
                <a:gd name="connsiteY40" fmla="*/ 782609 h 2439184"/>
                <a:gd name="connsiteX41" fmla="*/ 891300 w 2101687"/>
                <a:gd name="connsiteY41" fmla="*/ 699002 h 2439184"/>
                <a:gd name="connsiteX42" fmla="*/ 836073 w 2101687"/>
                <a:gd name="connsiteY42" fmla="*/ 693633 h 2439184"/>
                <a:gd name="connsiteX43" fmla="*/ 0 w 2101687"/>
                <a:gd name="connsiteY43" fmla="*/ 1067181 h 2439184"/>
                <a:gd name="connsiteX44" fmla="*/ 0 w 2101687"/>
                <a:gd name="connsiteY44" fmla="*/ 998148 h 2439184"/>
                <a:gd name="connsiteX45" fmla="*/ 6903 w 2101687"/>
                <a:gd name="connsiteY45" fmla="*/ 952125 h 2439184"/>
                <a:gd name="connsiteX46" fmla="*/ 123493 w 2101687"/>
                <a:gd name="connsiteY46" fmla="*/ 561702 h 2439184"/>
                <a:gd name="connsiteX47" fmla="*/ 137300 w 2101687"/>
                <a:gd name="connsiteY47" fmla="*/ 537924 h 243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101687" h="2439184">
                  <a:moveTo>
                    <a:pt x="137300" y="537924"/>
                  </a:moveTo>
                  <a:cubicBezTo>
                    <a:pt x="197896" y="417499"/>
                    <a:pt x="283038" y="316250"/>
                    <a:pt x="388122" y="233409"/>
                  </a:cubicBezTo>
                  <a:cubicBezTo>
                    <a:pt x="588319" y="76933"/>
                    <a:pt x="816130" y="997"/>
                    <a:pt x="1069253" y="229"/>
                  </a:cubicBezTo>
                  <a:cubicBezTo>
                    <a:pt x="1138286" y="229"/>
                    <a:pt x="1207320" y="-2072"/>
                    <a:pt x="1275586" y="7900"/>
                  </a:cubicBezTo>
                  <a:cubicBezTo>
                    <a:pt x="1285558" y="9434"/>
                    <a:pt x="1296296" y="7900"/>
                    <a:pt x="1304734" y="15570"/>
                  </a:cubicBezTo>
                  <a:cubicBezTo>
                    <a:pt x="1284791" y="33212"/>
                    <a:pt x="1294762" y="51621"/>
                    <a:pt x="1302433" y="70797"/>
                  </a:cubicBezTo>
                  <a:cubicBezTo>
                    <a:pt x="1394477" y="300142"/>
                    <a:pt x="1488823" y="527952"/>
                    <a:pt x="1581635" y="757297"/>
                  </a:cubicBezTo>
                  <a:cubicBezTo>
                    <a:pt x="1599277" y="801018"/>
                    <a:pt x="1618453" y="843973"/>
                    <a:pt x="1635328" y="887694"/>
                  </a:cubicBezTo>
                  <a:cubicBezTo>
                    <a:pt x="1641464" y="903035"/>
                    <a:pt x="1649134" y="917608"/>
                    <a:pt x="1646833" y="935250"/>
                  </a:cubicBezTo>
                  <a:cubicBezTo>
                    <a:pt x="1643765" y="948290"/>
                    <a:pt x="1633027" y="952125"/>
                    <a:pt x="1622288" y="956727"/>
                  </a:cubicBezTo>
                  <a:cubicBezTo>
                    <a:pt x="1589305" y="974369"/>
                    <a:pt x="1548652" y="978971"/>
                    <a:pt x="1524874" y="1011954"/>
                  </a:cubicBezTo>
                  <a:cubicBezTo>
                    <a:pt x="1522573" y="1014255"/>
                    <a:pt x="1520272" y="1017324"/>
                    <a:pt x="1518738" y="1019625"/>
                  </a:cubicBezTo>
                  <a:cubicBezTo>
                    <a:pt x="1514903" y="1027295"/>
                    <a:pt x="1506465" y="1034965"/>
                    <a:pt x="1517971" y="1042636"/>
                  </a:cubicBezTo>
                  <a:cubicBezTo>
                    <a:pt x="1522573" y="1044937"/>
                    <a:pt x="1526408" y="1048772"/>
                    <a:pt x="1528709" y="1053374"/>
                  </a:cubicBezTo>
                  <a:cubicBezTo>
                    <a:pt x="1596209" y="1219055"/>
                    <a:pt x="1659873" y="1385502"/>
                    <a:pt x="1727372" y="1551183"/>
                  </a:cubicBezTo>
                  <a:cubicBezTo>
                    <a:pt x="1732742" y="1564222"/>
                    <a:pt x="1737344" y="1577262"/>
                    <a:pt x="1743480" y="1590302"/>
                  </a:cubicBezTo>
                  <a:cubicBezTo>
                    <a:pt x="1762656" y="1632489"/>
                    <a:pt x="1782599" y="1641693"/>
                    <a:pt x="1825554" y="1626353"/>
                  </a:cubicBezTo>
                  <a:cubicBezTo>
                    <a:pt x="1843962" y="1620216"/>
                    <a:pt x="1861604" y="1612546"/>
                    <a:pt x="1878479" y="1604875"/>
                  </a:cubicBezTo>
                  <a:cubicBezTo>
                    <a:pt x="1891519" y="1601040"/>
                    <a:pt x="1904559" y="1594904"/>
                    <a:pt x="1919132" y="1601040"/>
                  </a:cubicBezTo>
                  <a:cubicBezTo>
                    <a:pt x="1941376" y="1624051"/>
                    <a:pt x="1948280" y="1654733"/>
                    <a:pt x="1959785" y="1683113"/>
                  </a:cubicBezTo>
                  <a:cubicBezTo>
                    <a:pt x="2004274" y="1792800"/>
                    <a:pt x="2049529" y="1903254"/>
                    <a:pt x="2094017" y="2012940"/>
                  </a:cubicBezTo>
                  <a:cubicBezTo>
                    <a:pt x="2099387" y="2026747"/>
                    <a:pt x="2108591" y="2040554"/>
                    <a:pt x="2102455" y="2056662"/>
                  </a:cubicBezTo>
                  <a:cubicBezTo>
                    <a:pt x="2017313" y="2147939"/>
                    <a:pt x="1929871" y="2237683"/>
                    <a:pt x="1854701" y="2338165"/>
                  </a:cubicBezTo>
                  <a:cubicBezTo>
                    <a:pt x="1829389" y="2371148"/>
                    <a:pt x="1804843" y="2404897"/>
                    <a:pt x="1775696" y="2442482"/>
                  </a:cubicBezTo>
                  <a:cubicBezTo>
                    <a:pt x="1726605" y="2323591"/>
                    <a:pt x="1677515" y="2211603"/>
                    <a:pt x="1634561" y="2097315"/>
                  </a:cubicBezTo>
                  <a:cubicBezTo>
                    <a:pt x="1619220" y="2056662"/>
                    <a:pt x="1598510" y="2052059"/>
                    <a:pt x="1561692" y="2057429"/>
                  </a:cubicBezTo>
                  <a:cubicBezTo>
                    <a:pt x="1253342" y="2103451"/>
                    <a:pt x="946526" y="2106519"/>
                    <a:pt x="645847" y="2009872"/>
                  </a:cubicBezTo>
                  <a:cubicBezTo>
                    <a:pt x="532325" y="1973054"/>
                    <a:pt x="424940" y="1922430"/>
                    <a:pt x="330594" y="1848027"/>
                  </a:cubicBezTo>
                  <a:cubicBezTo>
                    <a:pt x="324458" y="1841124"/>
                    <a:pt x="323691" y="1834220"/>
                    <a:pt x="330594" y="1826550"/>
                  </a:cubicBezTo>
                  <a:cubicBezTo>
                    <a:pt x="510081" y="1752147"/>
                    <a:pt x="690335" y="1677744"/>
                    <a:pt x="869823" y="1604109"/>
                  </a:cubicBezTo>
                  <a:cubicBezTo>
                    <a:pt x="949595" y="1571126"/>
                    <a:pt x="1030134" y="1538143"/>
                    <a:pt x="1109906" y="1505927"/>
                  </a:cubicBezTo>
                  <a:cubicBezTo>
                    <a:pt x="1123713" y="1500558"/>
                    <a:pt x="1137519" y="1490587"/>
                    <a:pt x="1152093" y="1505160"/>
                  </a:cubicBezTo>
                  <a:cubicBezTo>
                    <a:pt x="1180473" y="1513598"/>
                    <a:pt x="1205019" y="1528939"/>
                    <a:pt x="1229564" y="1545813"/>
                  </a:cubicBezTo>
                  <a:cubicBezTo>
                    <a:pt x="1303200" y="1595671"/>
                    <a:pt x="1378370" y="1642460"/>
                    <a:pt x="1457375" y="1692318"/>
                  </a:cubicBezTo>
                  <a:cubicBezTo>
                    <a:pt x="1432829" y="1619449"/>
                    <a:pt x="1396012" y="1556552"/>
                    <a:pt x="1377603" y="1485984"/>
                  </a:cubicBezTo>
                  <a:cubicBezTo>
                    <a:pt x="1373000" y="1474479"/>
                    <a:pt x="1389875" y="1456837"/>
                    <a:pt x="1366097" y="1451468"/>
                  </a:cubicBezTo>
                  <a:cubicBezTo>
                    <a:pt x="1333881" y="1403144"/>
                    <a:pt x="1317006" y="1347917"/>
                    <a:pt x="1296296" y="1294992"/>
                  </a:cubicBezTo>
                  <a:cubicBezTo>
                    <a:pt x="1290927" y="1279651"/>
                    <a:pt x="1286325" y="1294225"/>
                    <a:pt x="1282490" y="1290389"/>
                  </a:cubicBezTo>
                  <a:cubicBezTo>
                    <a:pt x="1283257" y="1199879"/>
                    <a:pt x="1228030" y="1127777"/>
                    <a:pt x="1201184" y="1045704"/>
                  </a:cubicBezTo>
                  <a:cubicBezTo>
                    <a:pt x="1195047" y="1026528"/>
                    <a:pt x="1182775" y="1008886"/>
                    <a:pt x="1178172" y="988943"/>
                  </a:cubicBezTo>
                  <a:cubicBezTo>
                    <a:pt x="1155161" y="893063"/>
                    <a:pt x="1093798" y="830166"/>
                    <a:pt x="1010191" y="782609"/>
                  </a:cubicBezTo>
                  <a:cubicBezTo>
                    <a:pt x="968004" y="758831"/>
                    <a:pt x="929652" y="728150"/>
                    <a:pt x="891300" y="699002"/>
                  </a:cubicBezTo>
                  <a:cubicBezTo>
                    <a:pt x="872891" y="685196"/>
                    <a:pt x="857550" y="683661"/>
                    <a:pt x="836073" y="693633"/>
                  </a:cubicBezTo>
                  <a:cubicBezTo>
                    <a:pt x="557638" y="819427"/>
                    <a:pt x="278435" y="943688"/>
                    <a:pt x="0" y="1067181"/>
                  </a:cubicBezTo>
                  <a:cubicBezTo>
                    <a:pt x="0" y="1044170"/>
                    <a:pt x="0" y="1021159"/>
                    <a:pt x="0" y="998148"/>
                  </a:cubicBezTo>
                  <a:cubicBezTo>
                    <a:pt x="9972" y="983574"/>
                    <a:pt x="-1534" y="965932"/>
                    <a:pt x="6903" y="952125"/>
                  </a:cubicBezTo>
                  <a:cubicBezTo>
                    <a:pt x="23778" y="815592"/>
                    <a:pt x="59829" y="684428"/>
                    <a:pt x="123493" y="561702"/>
                  </a:cubicBezTo>
                  <a:cubicBezTo>
                    <a:pt x="131931" y="555566"/>
                    <a:pt x="137300" y="548663"/>
                    <a:pt x="137300" y="537924"/>
                  </a:cubicBezTo>
                  <a:close/>
                </a:path>
              </a:pathLst>
            </a:custGeom>
            <a:solidFill>
              <a:schemeClr val="bg1">
                <a:lumMod val="75000"/>
              </a:schemeClr>
            </a:solidFill>
            <a:ln w="7666"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0B7697DE-B365-4B11-8462-7B9330765BB1}"/>
                </a:ext>
              </a:extLst>
            </p:cNvPr>
            <p:cNvSpPr/>
            <p:nvPr/>
          </p:nvSpPr>
          <p:spPr>
            <a:xfrm>
              <a:off x="3799566" y="3313543"/>
              <a:ext cx="5593" cy="33560"/>
            </a:xfrm>
            <a:custGeom>
              <a:avLst/>
              <a:gdLst>
                <a:gd name="connsiteX0" fmla="*/ 6903 w 7670"/>
                <a:gd name="connsiteY0" fmla="*/ 0 h 46022"/>
                <a:gd name="connsiteX1" fmla="*/ 0 w 7670"/>
                <a:gd name="connsiteY1" fmla="*/ 46022 h 46022"/>
                <a:gd name="connsiteX2" fmla="*/ 0 w 7670"/>
                <a:gd name="connsiteY2" fmla="*/ 0 h 46022"/>
                <a:gd name="connsiteX3" fmla="*/ 6903 w 7670"/>
                <a:gd name="connsiteY3" fmla="*/ 0 h 46022"/>
              </a:gdLst>
              <a:ahLst/>
              <a:cxnLst>
                <a:cxn ang="0">
                  <a:pos x="connsiteX0" y="connsiteY0"/>
                </a:cxn>
                <a:cxn ang="0">
                  <a:pos x="connsiteX1" y="connsiteY1"/>
                </a:cxn>
                <a:cxn ang="0">
                  <a:pos x="connsiteX2" y="connsiteY2"/>
                </a:cxn>
                <a:cxn ang="0">
                  <a:pos x="connsiteX3" y="connsiteY3"/>
                </a:cxn>
              </a:cxnLst>
              <a:rect l="l" t="t" r="r" b="b"/>
              <a:pathLst>
                <a:path w="7670" h="46022">
                  <a:moveTo>
                    <a:pt x="6903" y="0"/>
                  </a:moveTo>
                  <a:cubicBezTo>
                    <a:pt x="4602" y="15341"/>
                    <a:pt x="14574" y="32983"/>
                    <a:pt x="0" y="46022"/>
                  </a:cubicBezTo>
                  <a:cubicBezTo>
                    <a:pt x="0" y="30682"/>
                    <a:pt x="0" y="15341"/>
                    <a:pt x="0" y="0"/>
                  </a:cubicBezTo>
                  <a:cubicBezTo>
                    <a:pt x="2301" y="0"/>
                    <a:pt x="4602" y="0"/>
                    <a:pt x="6903" y="0"/>
                  </a:cubicBezTo>
                  <a:close/>
                </a:path>
              </a:pathLst>
            </a:custGeom>
            <a:solidFill>
              <a:srgbClr val="D7D7D7"/>
            </a:solidFill>
            <a:ln w="7666"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DA085290-B33F-47EF-8273-0774168DCC71}"/>
                </a:ext>
              </a:extLst>
            </p:cNvPr>
            <p:cNvSpPr/>
            <p:nvPr/>
          </p:nvSpPr>
          <p:spPr>
            <a:xfrm>
              <a:off x="4730534" y="2630483"/>
              <a:ext cx="1504614" cy="1487834"/>
            </a:xfrm>
            <a:custGeom>
              <a:avLst/>
              <a:gdLst>
                <a:gd name="connsiteX0" fmla="*/ 366326 w 2063335"/>
                <a:gd name="connsiteY0" fmla="*/ 920599 h 2040324"/>
                <a:gd name="connsiteX1" fmla="*/ 57976 w 2063335"/>
                <a:gd name="connsiteY1" fmla="*/ 161997 h 2040324"/>
                <a:gd name="connsiteX2" fmla="*/ 5818 w 2063335"/>
                <a:gd name="connsiteY2" fmla="*/ 34669 h 2040324"/>
                <a:gd name="connsiteX3" fmla="*/ 28829 w 2063335"/>
                <a:gd name="connsiteY3" fmla="*/ 152 h 2040324"/>
                <a:gd name="connsiteX4" fmla="*/ 519734 w 2063335"/>
                <a:gd name="connsiteY4" fmla="*/ 165066 h 2040324"/>
                <a:gd name="connsiteX5" fmla="*/ 1355040 w 2063335"/>
                <a:gd name="connsiteY5" fmla="*/ 542449 h 2040324"/>
                <a:gd name="connsiteX6" fmla="*/ 1806826 w 2063335"/>
                <a:gd name="connsiteY6" fmla="*/ 616085 h 2040324"/>
                <a:gd name="connsiteX7" fmla="*/ 1829837 w 2063335"/>
                <a:gd name="connsiteY7" fmla="*/ 652902 h 2040324"/>
                <a:gd name="connsiteX8" fmla="*/ 2042307 w 2063335"/>
                <a:gd name="connsiteY8" fmla="*/ 1409203 h 2040324"/>
                <a:gd name="connsiteX9" fmla="*/ 2063017 w 2063335"/>
                <a:gd name="connsiteY9" fmla="*/ 1486674 h 2040324"/>
                <a:gd name="connsiteX10" fmla="*/ 2060716 w 2063335"/>
                <a:gd name="connsiteY10" fmla="*/ 1526560 h 2040324"/>
                <a:gd name="connsiteX11" fmla="*/ 1598191 w 2063335"/>
                <a:gd name="connsiteY11" fmla="*/ 1602497 h 2040324"/>
                <a:gd name="connsiteX12" fmla="*/ 846493 w 2063335"/>
                <a:gd name="connsiteY12" fmla="*/ 2025136 h 2040324"/>
                <a:gd name="connsiteX13" fmla="*/ 825783 w 2063335"/>
                <a:gd name="connsiteY13" fmla="*/ 2041243 h 2040324"/>
                <a:gd name="connsiteX14" fmla="*/ 640926 w 2063335"/>
                <a:gd name="connsiteY14" fmla="*/ 1587923 h 2040324"/>
                <a:gd name="connsiteX15" fmla="*/ 672375 w 2063335"/>
                <a:gd name="connsiteY15" fmla="*/ 1561844 h 2040324"/>
                <a:gd name="connsiteX16" fmla="*/ 744476 w 2063335"/>
                <a:gd name="connsiteY16" fmla="*/ 1531929 h 2040324"/>
                <a:gd name="connsiteX17" fmla="*/ 1061264 w 2063335"/>
                <a:gd name="connsiteY17" fmla="*/ 1405368 h 2040324"/>
                <a:gd name="connsiteX18" fmla="*/ 1107286 w 2063335"/>
                <a:gd name="connsiteY18" fmla="*/ 1378522 h 2040324"/>
                <a:gd name="connsiteX19" fmla="*/ 1200865 w 2063335"/>
                <a:gd name="connsiteY19" fmla="*/ 1347840 h 2040324"/>
                <a:gd name="connsiteX20" fmla="*/ 1223109 w 2063335"/>
                <a:gd name="connsiteY20" fmla="*/ 1274971 h 2040324"/>
                <a:gd name="connsiteX21" fmla="*/ 1178621 w 2063335"/>
                <a:gd name="connsiteY21" fmla="*/ 1161449 h 2040324"/>
                <a:gd name="connsiteX22" fmla="*/ 1018309 w 2063335"/>
                <a:gd name="connsiteY22" fmla="*/ 761055 h 2040324"/>
                <a:gd name="connsiteX23" fmla="*/ 913992 w 2063335"/>
                <a:gd name="connsiteY23" fmla="*/ 715800 h 2040324"/>
                <a:gd name="connsiteX24" fmla="*/ 843424 w 2063335"/>
                <a:gd name="connsiteY24" fmla="*/ 744180 h 2040324"/>
                <a:gd name="connsiteX25" fmla="*/ 489052 w 2063335"/>
                <a:gd name="connsiteY25" fmla="*/ 887616 h 2040324"/>
                <a:gd name="connsiteX26" fmla="*/ 404678 w 2063335"/>
                <a:gd name="connsiteY26" fmla="*/ 919065 h 2040324"/>
                <a:gd name="connsiteX27" fmla="*/ 366326 w 2063335"/>
                <a:gd name="connsiteY27" fmla="*/ 920599 h 204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63335" h="2040324">
                  <a:moveTo>
                    <a:pt x="366326" y="920599"/>
                  </a:moveTo>
                  <a:cubicBezTo>
                    <a:pt x="263543" y="667476"/>
                    <a:pt x="160759" y="414353"/>
                    <a:pt x="57976" y="161997"/>
                  </a:cubicBezTo>
                  <a:cubicBezTo>
                    <a:pt x="40334" y="119810"/>
                    <a:pt x="24227" y="76089"/>
                    <a:pt x="5818" y="34669"/>
                  </a:cubicBezTo>
                  <a:cubicBezTo>
                    <a:pt x="-6455" y="8590"/>
                    <a:pt x="448" y="-1382"/>
                    <a:pt x="28829" y="152"/>
                  </a:cubicBezTo>
                  <a:cubicBezTo>
                    <a:pt x="201413" y="26998"/>
                    <a:pt x="367093" y="77623"/>
                    <a:pt x="519734" y="165066"/>
                  </a:cubicBezTo>
                  <a:cubicBezTo>
                    <a:pt x="785896" y="317706"/>
                    <a:pt x="1058963" y="455773"/>
                    <a:pt x="1355040" y="542449"/>
                  </a:cubicBezTo>
                  <a:cubicBezTo>
                    <a:pt x="1502311" y="586170"/>
                    <a:pt x="1652651" y="616852"/>
                    <a:pt x="1806826" y="616085"/>
                  </a:cubicBezTo>
                  <a:cubicBezTo>
                    <a:pt x="1825235" y="621454"/>
                    <a:pt x="1826002" y="638329"/>
                    <a:pt x="1829837" y="652902"/>
                  </a:cubicBezTo>
                  <a:cubicBezTo>
                    <a:pt x="1901172" y="905258"/>
                    <a:pt x="1970972" y="1157614"/>
                    <a:pt x="2042307" y="1409203"/>
                  </a:cubicBezTo>
                  <a:cubicBezTo>
                    <a:pt x="2049977" y="1435282"/>
                    <a:pt x="2057648" y="1460595"/>
                    <a:pt x="2063017" y="1486674"/>
                  </a:cubicBezTo>
                  <a:cubicBezTo>
                    <a:pt x="2066085" y="1500481"/>
                    <a:pt x="2071454" y="1514287"/>
                    <a:pt x="2060716" y="1526560"/>
                  </a:cubicBezTo>
                  <a:cubicBezTo>
                    <a:pt x="1903473" y="1531929"/>
                    <a:pt x="1749298" y="1560310"/>
                    <a:pt x="1598191" y="1602497"/>
                  </a:cubicBezTo>
                  <a:cubicBezTo>
                    <a:pt x="1312853" y="1681502"/>
                    <a:pt x="1062798" y="1824171"/>
                    <a:pt x="846493" y="2025136"/>
                  </a:cubicBezTo>
                  <a:cubicBezTo>
                    <a:pt x="840356" y="2031272"/>
                    <a:pt x="832686" y="2035874"/>
                    <a:pt x="825783" y="2041243"/>
                  </a:cubicBezTo>
                  <a:cubicBezTo>
                    <a:pt x="764419" y="1890137"/>
                    <a:pt x="702289" y="1739030"/>
                    <a:pt x="640926" y="1587923"/>
                  </a:cubicBezTo>
                  <a:cubicBezTo>
                    <a:pt x="642460" y="1567980"/>
                    <a:pt x="660102" y="1567980"/>
                    <a:pt x="672375" y="1561844"/>
                  </a:cubicBezTo>
                  <a:cubicBezTo>
                    <a:pt x="696153" y="1551105"/>
                    <a:pt x="720698" y="1541901"/>
                    <a:pt x="744476" y="1531929"/>
                  </a:cubicBezTo>
                  <a:cubicBezTo>
                    <a:pt x="850328" y="1490509"/>
                    <a:pt x="955412" y="1447555"/>
                    <a:pt x="1061264" y="1405368"/>
                  </a:cubicBezTo>
                  <a:cubicBezTo>
                    <a:pt x="1078138" y="1398465"/>
                    <a:pt x="1093479" y="1389260"/>
                    <a:pt x="1107286" y="1378522"/>
                  </a:cubicBezTo>
                  <a:cubicBezTo>
                    <a:pt x="1141803" y="1378522"/>
                    <a:pt x="1171717" y="1362414"/>
                    <a:pt x="1200865" y="1347840"/>
                  </a:cubicBezTo>
                  <a:cubicBezTo>
                    <a:pt x="1228478" y="1334033"/>
                    <a:pt x="1234614" y="1310255"/>
                    <a:pt x="1223109" y="1274971"/>
                  </a:cubicBezTo>
                  <a:cubicBezTo>
                    <a:pt x="1210069" y="1236619"/>
                    <a:pt x="1193961" y="1199034"/>
                    <a:pt x="1178621" y="1161449"/>
                  </a:cubicBezTo>
                  <a:cubicBezTo>
                    <a:pt x="1124928" y="1027985"/>
                    <a:pt x="1071235" y="894520"/>
                    <a:pt x="1018309" y="761055"/>
                  </a:cubicBezTo>
                  <a:cubicBezTo>
                    <a:pt x="992997" y="698158"/>
                    <a:pt x="976122" y="691254"/>
                    <a:pt x="913992" y="715800"/>
                  </a:cubicBezTo>
                  <a:cubicBezTo>
                    <a:pt x="890214" y="725004"/>
                    <a:pt x="866436" y="734976"/>
                    <a:pt x="843424" y="744180"/>
                  </a:cubicBezTo>
                  <a:cubicBezTo>
                    <a:pt x="725300" y="791737"/>
                    <a:pt x="605642" y="836992"/>
                    <a:pt x="489052" y="887616"/>
                  </a:cubicBezTo>
                  <a:cubicBezTo>
                    <a:pt x="460672" y="896821"/>
                    <a:pt x="433058" y="908327"/>
                    <a:pt x="404678" y="919065"/>
                  </a:cubicBezTo>
                  <a:cubicBezTo>
                    <a:pt x="391638" y="925968"/>
                    <a:pt x="378599" y="933639"/>
                    <a:pt x="366326" y="920599"/>
                  </a:cubicBezTo>
                  <a:close/>
                </a:path>
              </a:pathLst>
            </a:custGeom>
            <a:solidFill>
              <a:srgbClr val="42433E"/>
            </a:solidFill>
            <a:ln w="7666"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92A78A6-6272-473E-8F0E-33D9E511E4F1}"/>
                </a:ext>
              </a:extLst>
            </p:cNvPr>
            <p:cNvSpPr/>
            <p:nvPr/>
          </p:nvSpPr>
          <p:spPr>
            <a:xfrm>
              <a:off x="4639689" y="3543990"/>
              <a:ext cx="234921" cy="324415"/>
            </a:xfrm>
            <a:custGeom>
              <a:avLst/>
              <a:gdLst>
                <a:gd name="connsiteX0" fmla="*/ 230112 w 322156"/>
                <a:gd name="connsiteY0" fmla="*/ 213237 h 444882"/>
                <a:gd name="connsiteX1" fmla="*/ 325225 w 322156"/>
                <a:gd name="connsiteY1" fmla="*/ 450252 h 444882"/>
                <a:gd name="connsiteX2" fmla="*/ 0 w 322156"/>
                <a:gd name="connsiteY2" fmla="*/ 237782 h 444882"/>
                <a:gd name="connsiteX3" fmla="*/ 49091 w 322156"/>
                <a:gd name="connsiteY3" fmla="*/ 237782 h 444882"/>
                <a:gd name="connsiteX4" fmla="*/ 116590 w 322156"/>
                <a:gd name="connsiteY4" fmla="*/ 182555 h 444882"/>
                <a:gd name="connsiteX5" fmla="*/ 130397 w 322156"/>
                <a:gd name="connsiteY5" fmla="*/ 23011 h 444882"/>
                <a:gd name="connsiteX6" fmla="*/ 139601 w 322156"/>
                <a:gd name="connsiteY6" fmla="*/ 0 h 444882"/>
                <a:gd name="connsiteX7" fmla="*/ 219373 w 322156"/>
                <a:gd name="connsiteY7" fmla="*/ 185623 h 444882"/>
                <a:gd name="connsiteX8" fmla="*/ 230112 w 322156"/>
                <a:gd name="connsiteY8" fmla="*/ 213237 h 44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156" h="444882">
                  <a:moveTo>
                    <a:pt x="230112" y="213237"/>
                  </a:moveTo>
                  <a:cubicBezTo>
                    <a:pt x="260026" y="288407"/>
                    <a:pt x="290708" y="363577"/>
                    <a:pt x="325225" y="450252"/>
                  </a:cubicBezTo>
                  <a:cubicBezTo>
                    <a:pt x="210936" y="375082"/>
                    <a:pt x="105084" y="306816"/>
                    <a:pt x="0" y="237782"/>
                  </a:cubicBezTo>
                  <a:cubicBezTo>
                    <a:pt x="16108" y="237782"/>
                    <a:pt x="32983" y="237782"/>
                    <a:pt x="49091" y="237782"/>
                  </a:cubicBezTo>
                  <a:cubicBezTo>
                    <a:pt x="92045" y="238549"/>
                    <a:pt x="110454" y="226277"/>
                    <a:pt x="116590" y="182555"/>
                  </a:cubicBezTo>
                  <a:cubicBezTo>
                    <a:pt x="123493" y="129630"/>
                    <a:pt x="125795" y="75937"/>
                    <a:pt x="130397" y="23011"/>
                  </a:cubicBezTo>
                  <a:cubicBezTo>
                    <a:pt x="133465" y="16108"/>
                    <a:pt x="135766" y="9972"/>
                    <a:pt x="139601" y="0"/>
                  </a:cubicBezTo>
                  <a:cubicBezTo>
                    <a:pt x="167215" y="63664"/>
                    <a:pt x="193294" y="124260"/>
                    <a:pt x="219373" y="185623"/>
                  </a:cubicBezTo>
                  <a:cubicBezTo>
                    <a:pt x="228578" y="192527"/>
                    <a:pt x="230112" y="202498"/>
                    <a:pt x="230112" y="213237"/>
                  </a:cubicBezTo>
                  <a:close/>
                </a:path>
              </a:pathLst>
            </a:custGeom>
            <a:solidFill>
              <a:schemeClr val="tx1"/>
            </a:solidFill>
            <a:ln w="766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96786B29-38B1-4CE5-BEB1-ECD8BAEBC9D8}"/>
                </a:ext>
              </a:extLst>
            </p:cNvPr>
            <p:cNvSpPr/>
            <p:nvPr/>
          </p:nvSpPr>
          <p:spPr>
            <a:xfrm>
              <a:off x="4029974" y="3951745"/>
              <a:ext cx="5593" cy="11187"/>
            </a:xfrm>
            <a:custGeom>
              <a:avLst/>
              <a:gdLst>
                <a:gd name="connsiteX0" fmla="*/ 13860 w 7670"/>
                <a:gd name="connsiteY0" fmla="*/ 0 h 15340"/>
                <a:gd name="connsiteX1" fmla="*/ 13860 w 7670"/>
                <a:gd name="connsiteY1" fmla="*/ 21477 h 15340"/>
                <a:gd name="connsiteX2" fmla="*/ 53 w 7670"/>
                <a:gd name="connsiteY2" fmla="*/ 7670 h 15340"/>
                <a:gd name="connsiteX3" fmla="*/ 13860 w 7670"/>
                <a:gd name="connsiteY3" fmla="*/ 0 h 15340"/>
              </a:gdLst>
              <a:ahLst/>
              <a:cxnLst>
                <a:cxn ang="0">
                  <a:pos x="connsiteX0" y="connsiteY0"/>
                </a:cxn>
                <a:cxn ang="0">
                  <a:pos x="connsiteX1" y="connsiteY1"/>
                </a:cxn>
                <a:cxn ang="0">
                  <a:pos x="connsiteX2" y="connsiteY2"/>
                </a:cxn>
                <a:cxn ang="0">
                  <a:pos x="connsiteX3" y="connsiteY3"/>
                </a:cxn>
              </a:cxnLst>
              <a:rect l="l" t="t" r="r" b="b"/>
              <a:pathLst>
                <a:path w="7670" h="15340">
                  <a:moveTo>
                    <a:pt x="13860" y="0"/>
                  </a:moveTo>
                  <a:cubicBezTo>
                    <a:pt x="13860" y="6903"/>
                    <a:pt x="13860" y="14574"/>
                    <a:pt x="13860" y="21477"/>
                  </a:cubicBezTo>
                  <a:cubicBezTo>
                    <a:pt x="6957" y="19176"/>
                    <a:pt x="-714" y="16875"/>
                    <a:pt x="53" y="7670"/>
                  </a:cubicBezTo>
                  <a:cubicBezTo>
                    <a:pt x="820" y="0"/>
                    <a:pt x="8491" y="0"/>
                    <a:pt x="13860" y="0"/>
                  </a:cubicBezTo>
                  <a:close/>
                </a:path>
              </a:pathLst>
            </a:custGeom>
            <a:solidFill>
              <a:srgbClr val="BABABA"/>
            </a:solidFill>
            <a:ln w="766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2CCB5E0-3133-468C-A457-F1EE08D61CA1}"/>
                </a:ext>
              </a:extLst>
            </p:cNvPr>
            <p:cNvSpPr/>
            <p:nvPr/>
          </p:nvSpPr>
          <p:spPr>
            <a:xfrm>
              <a:off x="3889619" y="3011501"/>
              <a:ext cx="11187" cy="16780"/>
            </a:xfrm>
            <a:custGeom>
              <a:avLst/>
              <a:gdLst>
                <a:gd name="connsiteX0" fmla="*/ 13807 w 15340"/>
                <a:gd name="connsiteY0" fmla="*/ 0 h 23011"/>
                <a:gd name="connsiteX1" fmla="*/ 0 w 15340"/>
                <a:gd name="connsiteY1" fmla="*/ 23778 h 23011"/>
                <a:gd name="connsiteX2" fmla="*/ 13807 w 15340"/>
                <a:gd name="connsiteY2" fmla="*/ 0 h 23011"/>
              </a:gdLst>
              <a:ahLst/>
              <a:cxnLst>
                <a:cxn ang="0">
                  <a:pos x="connsiteX0" y="connsiteY0"/>
                </a:cxn>
                <a:cxn ang="0">
                  <a:pos x="connsiteX1" y="connsiteY1"/>
                </a:cxn>
                <a:cxn ang="0">
                  <a:pos x="connsiteX2" y="connsiteY2"/>
                </a:cxn>
              </a:cxnLst>
              <a:rect l="l" t="t" r="r" b="b"/>
              <a:pathLst>
                <a:path w="15340" h="23011">
                  <a:moveTo>
                    <a:pt x="13807" y="0"/>
                  </a:moveTo>
                  <a:cubicBezTo>
                    <a:pt x="21477" y="15341"/>
                    <a:pt x="12273" y="19943"/>
                    <a:pt x="0" y="23778"/>
                  </a:cubicBezTo>
                  <a:cubicBezTo>
                    <a:pt x="2301" y="14574"/>
                    <a:pt x="6136" y="6136"/>
                    <a:pt x="13807" y="0"/>
                  </a:cubicBezTo>
                  <a:close/>
                </a:path>
              </a:pathLst>
            </a:custGeom>
            <a:solidFill>
              <a:srgbClr val="ABABAB"/>
            </a:solidFill>
            <a:ln w="7666"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26640F7-90D2-44CE-A938-D4B312322D8E}"/>
                </a:ext>
              </a:extLst>
            </p:cNvPr>
            <p:cNvSpPr/>
            <p:nvPr/>
          </p:nvSpPr>
          <p:spPr>
            <a:xfrm>
              <a:off x="4905700" y="3314662"/>
              <a:ext cx="262888" cy="503402"/>
            </a:xfrm>
            <a:custGeom>
              <a:avLst/>
              <a:gdLst>
                <a:gd name="connsiteX0" fmla="*/ 1087 w 360508"/>
                <a:gd name="connsiteY0" fmla="*/ 59829 h 690335"/>
                <a:gd name="connsiteX1" fmla="*/ 101569 w 360508"/>
                <a:gd name="connsiteY1" fmla="*/ 0 h 690335"/>
                <a:gd name="connsiteX2" fmla="*/ 127648 w 360508"/>
                <a:gd name="connsiteY2" fmla="*/ 40653 h 690335"/>
                <a:gd name="connsiteX3" fmla="*/ 351624 w 360508"/>
                <a:gd name="connsiteY3" fmla="*/ 600592 h 690335"/>
                <a:gd name="connsiteX4" fmla="*/ 363896 w 360508"/>
                <a:gd name="connsiteY4" fmla="*/ 658887 h 690335"/>
                <a:gd name="connsiteX5" fmla="*/ 360828 w 360508"/>
                <a:gd name="connsiteY5" fmla="*/ 661188 h 690335"/>
                <a:gd name="connsiteX6" fmla="*/ 201284 w 360508"/>
                <a:gd name="connsiteY6" fmla="*/ 602126 h 690335"/>
                <a:gd name="connsiteX7" fmla="*/ 3388 w 360508"/>
                <a:gd name="connsiteY7" fmla="*/ 98181 h 690335"/>
                <a:gd name="connsiteX8" fmla="*/ 1087 w 360508"/>
                <a:gd name="connsiteY8" fmla="*/ 59829 h 690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508" h="690335">
                  <a:moveTo>
                    <a:pt x="1087" y="59829"/>
                  </a:moveTo>
                  <a:cubicBezTo>
                    <a:pt x="20262" y="16108"/>
                    <a:pt x="64751" y="14574"/>
                    <a:pt x="101569" y="0"/>
                  </a:cubicBezTo>
                  <a:cubicBezTo>
                    <a:pt x="117677" y="9204"/>
                    <a:pt x="121512" y="26079"/>
                    <a:pt x="127648" y="40653"/>
                  </a:cubicBezTo>
                  <a:cubicBezTo>
                    <a:pt x="202818" y="227044"/>
                    <a:pt x="276454" y="414201"/>
                    <a:pt x="351624" y="600592"/>
                  </a:cubicBezTo>
                  <a:cubicBezTo>
                    <a:pt x="359294" y="619001"/>
                    <a:pt x="370032" y="637410"/>
                    <a:pt x="363896" y="658887"/>
                  </a:cubicBezTo>
                  <a:cubicBezTo>
                    <a:pt x="363129" y="659654"/>
                    <a:pt x="362362" y="661188"/>
                    <a:pt x="360828" y="661188"/>
                  </a:cubicBezTo>
                  <a:cubicBezTo>
                    <a:pt x="260346" y="707977"/>
                    <a:pt x="241170" y="707977"/>
                    <a:pt x="201284" y="602126"/>
                  </a:cubicBezTo>
                  <a:cubicBezTo>
                    <a:pt x="136853" y="433377"/>
                    <a:pt x="69353" y="266163"/>
                    <a:pt x="3388" y="98181"/>
                  </a:cubicBezTo>
                  <a:cubicBezTo>
                    <a:pt x="4922" y="85141"/>
                    <a:pt x="-2749" y="72869"/>
                    <a:pt x="1087" y="59829"/>
                  </a:cubicBezTo>
                  <a:close/>
                </a:path>
              </a:pathLst>
            </a:custGeom>
            <a:solidFill>
              <a:schemeClr val="tx1"/>
            </a:solidFill>
            <a:ln w="7666"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FF9C8E4-D044-48AE-A45C-ECC60F48AA15}"/>
                </a:ext>
              </a:extLst>
            </p:cNvPr>
            <p:cNvSpPr/>
            <p:nvPr/>
          </p:nvSpPr>
          <p:spPr>
            <a:xfrm>
              <a:off x="4979765" y="3274468"/>
              <a:ext cx="296448" cy="520182"/>
            </a:xfrm>
            <a:custGeom>
              <a:avLst/>
              <a:gdLst>
                <a:gd name="connsiteX0" fmla="*/ 262327 w 406530"/>
                <a:gd name="connsiteY0" fmla="*/ 714005 h 713346"/>
                <a:gd name="connsiteX1" fmla="*/ 0 w 406530"/>
                <a:gd name="connsiteY1" fmla="*/ 54351 h 713346"/>
                <a:gd name="connsiteX2" fmla="*/ 24545 w 406530"/>
                <a:gd name="connsiteY2" fmla="*/ 37476 h 713346"/>
                <a:gd name="connsiteX3" fmla="*/ 105084 w 406530"/>
                <a:gd name="connsiteY3" fmla="*/ 9863 h 713346"/>
                <a:gd name="connsiteX4" fmla="*/ 144970 w 406530"/>
                <a:gd name="connsiteY4" fmla="*/ 658 h 713346"/>
                <a:gd name="connsiteX5" fmla="*/ 134232 w 406530"/>
                <a:gd name="connsiteY5" fmla="*/ 77362 h 713346"/>
                <a:gd name="connsiteX6" fmla="*/ 96647 w 406530"/>
                <a:gd name="connsiteY6" fmla="*/ 97305 h 713346"/>
                <a:gd name="connsiteX7" fmla="*/ 79772 w 406530"/>
                <a:gd name="connsiteY7" fmla="*/ 134123 h 713346"/>
                <a:gd name="connsiteX8" fmla="*/ 122726 w 406530"/>
                <a:gd name="connsiteY8" fmla="*/ 142561 h 713346"/>
                <a:gd name="connsiteX9" fmla="*/ 174118 w 406530"/>
                <a:gd name="connsiteY9" fmla="*/ 119550 h 713346"/>
                <a:gd name="connsiteX10" fmla="*/ 204799 w 406530"/>
                <a:gd name="connsiteY10" fmla="*/ 151765 h 713346"/>
                <a:gd name="connsiteX11" fmla="*/ 194828 w 406530"/>
                <a:gd name="connsiteY11" fmla="*/ 232304 h 713346"/>
                <a:gd name="connsiteX12" fmla="*/ 162612 w 406530"/>
                <a:gd name="connsiteY12" fmla="*/ 252247 h 713346"/>
                <a:gd name="connsiteX13" fmla="*/ 147272 w 406530"/>
                <a:gd name="connsiteY13" fmla="*/ 289065 h 713346"/>
                <a:gd name="connsiteX14" fmla="*/ 190226 w 406530"/>
                <a:gd name="connsiteY14" fmla="*/ 295969 h 713346"/>
                <a:gd name="connsiteX15" fmla="*/ 228578 w 406530"/>
                <a:gd name="connsiteY15" fmla="*/ 279861 h 713346"/>
                <a:gd name="connsiteX16" fmla="*/ 267697 w 406530"/>
                <a:gd name="connsiteY16" fmla="*/ 305173 h 713346"/>
                <a:gd name="connsiteX17" fmla="*/ 253890 w 406530"/>
                <a:gd name="connsiteY17" fmla="*/ 394917 h 713346"/>
                <a:gd name="connsiteX18" fmla="*/ 217839 w 406530"/>
                <a:gd name="connsiteY18" fmla="*/ 444007 h 713346"/>
                <a:gd name="connsiteX19" fmla="*/ 274600 w 406530"/>
                <a:gd name="connsiteY19" fmla="*/ 444007 h 713346"/>
                <a:gd name="connsiteX20" fmla="*/ 333662 w 406530"/>
                <a:gd name="connsiteY20" fmla="*/ 452445 h 713346"/>
                <a:gd name="connsiteX21" fmla="*/ 321389 w 406530"/>
                <a:gd name="connsiteY21" fmla="*/ 526847 h 713346"/>
                <a:gd name="connsiteX22" fmla="*/ 286873 w 406530"/>
                <a:gd name="connsiteY22" fmla="*/ 550626 h 713346"/>
                <a:gd name="connsiteX23" fmla="*/ 278435 w 406530"/>
                <a:gd name="connsiteY23" fmla="*/ 584375 h 713346"/>
                <a:gd name="connsiteX24" fmla="*/ 312185 w 406530"/>
                <a:gd name="connsiteY24" fmla="*/ 592046 h 713346"/>
                <a:gd name="connsiteX25" fmla="*/ 316020 w 406530"/>
                <a:gd name="connsiteY25" fmla="*/ 590512 h 713346"/>
                <a:gd name="connsiteX26" fmla="*/ 378150 w 406530"/>
                <a:gd name="connsiteY26" fmla="*/ 578239 h 713346"/>
                <a:gd name="connsiteX27" fmla="*/ 408065 w 406530"/>
                <a:gd name="connsiteY27" fmla="*/ 661079 h 713346"/>
                <a:gd name="connsiteX28" fmla="*/ 299145 w 406530"/>
                <a:gd name="connsiteY28" fmla="*/ 707869 h 713346"/>
                <a:gd name="connsiteX29" fmla="*/ 262327 w 406530"/>
                <a:gd name="connsiteY29" fmla="*/ 714005 h 7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6530" h="713346">
                  <a:moveTo>
                    <a:pt x="262327" y="714005"/>
                  </a:moveTo>
                  <a:cubicBezTo>
                    <a:pt x="174885" y="493865"/>
                    <a:pt x="87442" y="274491"/>
                    <a:pt x="0" y="54351"/>
                  </a:cubicBezTo>
                  <a:cubicBezTo>
                    <a:pt x="8437" y="48982"/>
                    <a:pt x="16108" y="42846"/>
                    <a:pt x="24545" y="37476"/>
                  </a:cubicBezTo>
                  <a:cubicBezTo>
                    <a:pt x="53693" y="35942"/>
                    <a:pt x="78238" y="19067"/>
                    <a:pt x="105084" y="9863"/>
                  </a:cubicBezTo>
                  <a:cubicBezTo>
                    <a:pt x="118124" y="6028"/>
                    <a:pt x="129630" y="-2410"/>
                    <a:pt x="144970" y="658"/>
                  </a:cubicBezTo>
                  <a:cubicBezTo>
                    <a:pt x="176419" y="38243"/>
                    <a:pt x="174118" y="55885"/>
                    <a:pt x="134232" y="77362"/>
                  </a:cubicBezTo>
                  <a:cubicBezTo>
                    <a:pt x="121959" y="84266"/>
                    <a:pt x="108920" y="89635"/>
                    <a:pt x="96647" y="97305"/>
                  </a:cubicBezTo>
                  <a:cubicBezTo>
                    <a:pt x="82840" y="105743"/>
                    <a:pt x="70568" y="116481"/>
                    <a:pt x="79772" y="134123"/>
                  </a:cubicBezTo>
                  <a:cubicBezTo>
                    <a:pt x="89744" y="153299"/>
                    <a:pt x="106618" y="149464"/>
                    <a:pt x="122726" y="142561"/>
                  </a:cubicBezTo>
                  <a:cubicBezTo>
                    <a:pt x="140368" y="134890"/>
                    <a:pt x="153408" y="119550"/>
                    <a:pt x="174118" y="119550"/>
                  </a:cubicBezTo>
                  <a:cubicBezTo>
                    <a:pt x="194828" y="120317"/>
                    <a:pt x="185623" y="149464"/>
                    <a:pt x="204799" y="151765"/>
                  </a:cubicBezTo>
                  <a:cubicBezTo>
                    <a:pt x="237782" y="190884"/>
                    <a:pt x="235481" y="206992"/>
                    <a:pt x="194828" y="232304"/>
                  </a:cubicBezTo>
                  <a:cubicBezTo>
                    <a:pt x="184089" y="239208"/>
                    <a:pt x="173351" y="245344"/>
                    <a:pt x="162612" y="252247"/>
                  </a:cubicBezTo>
                  <a:cubicBezTo>
                    <a:pt x="148806" y="260685"/>
                    <a:pt x="137300" y="272190"/>
                    <a:pt x="147272" y="289065"/>
                  </a:cubicBezTo>
                  <a:cubicBezTo>
                    <a:pt x="158010" y="307474"/>
                    <a:pt x="174118" y="304406"/>
                    <a:pt x="190226" y="295969"/>
                  </a:cubicBezTo>
                  <a:cubicBezTo>
                    <a:pt x="202498" y="289832"/>
                    <a:pt x="213237" y="280628"/>
                    <a:pt x="228578" y="279861"/>
                  </a:cubicBezTo>
                  <a:cubicBezTo>
                    <a:pt x="249288" y="276793"/>
                    <a:pt x="249288" y="304406"/>
                    <a:pt x="267697" y="305173"/>
                  </a:cubicBezTo>
                  <a:cubicBezTo>
                    <a:pt x="306049" y="351195"/>
                    <a:pt x="303748" y="365769"/>
                    <a:pt x="253890" y="394917"/>
                  </a:cubicBezTo>
                  <a:cubicBezTo>
                    <a:pt x="235481" y="405655"/>
                    <a:pt x="204032" y="415627"/>
                    <a:pt x="217839" y="444007"/>
                  </a:cubicBezTo>
                  <a:cubicBezTo>
                    <a:pt x="230879" y="470853"/>
                    <a:pt x="255424" y="450910"/>
                    <a:pt x="274600" y="444007"/>
                  </a:cubicBezTo>
                  <a:cubicBezTo>
                    <a:pt x="296077" y="436337"/>
                    <a:pt x="317554" y="421763"/>
                    <a:pt x="333662" y="452445"/>
                  </a:cubicBezTo>
                  <a:cubicBezTo>
                    <a:pt x="350537" y="483893"/>
                    <a:pt x="347469" y="505370"/>
                    <a:pt x="321389" y="526847"/>
                  </a:cubicBezTo>
                  <a:cubicBezTo>
                    <a:pt x="310651" y="535285"/>
                    <a:pt x="296844" y="541421"/>
                    <a:pt x="286873" y="550626"/>
                  </a:cubicBezTo>
                  <a:cubicBezTo>
                    <a:pt x="276134" y="559830"/>
                    <a:pt x="269998" y="570569"/>
                    <a:pt x="278435" y="584375"/>
                  </a:cubicBezTo>
                  <a:cubicBezTo>
                    <a:pt x="286873" y="597415"/>
                    <a:pt x="299145" y="596648"/>
                    <a:pt x="312185" y="592046"/>
                  </a:cubicBezTo>
                  <a:cubicBezTo>
                    <a:pt x="316787" y="590512"/>
                    <a:pt x="310651" y="592046"/>
                    <a:pt x="316020" y="590512"/>
                  </a:cubicBezTo>
                  <a:cubicBezTo>
                    <a:pt x="336730" y="582841"/>
                    <a:pt x="358207" y="558296"/>
                    <a:pt x="378150" y="578239"/>
                  </a:cubicBezTo>
                  <a:cubicBezTo>
                    <a:pt x="399628" y="598949"/>
                    <a:pt x="411900" y="628864"/>
                    <a:pt x="408065" y="661079"/>
                  </a:cubicBezTo>
                  <a:cubicBezTo>
                    <a:pt x="372014" y="677187"/>
                    <a:pt x="332895" y="687159"/>
                    <a:pt x="299145" y="707869"/>
                  </a:cubicBezTo>
                  <a:cubicBezTo>
                    <a:pt x="286106" y="708636"/>
                    <a:pt x="273833" y="711704"/>
                    <a:pt x="262327" y="714005"/>
                  </a:cubicBezTo>
                  <a:close/>
                </a:path>
              </a:pathLst>
            </a:custGeom>
            <a:solidFill>
              <a:schemeClr val="bg1">
                <a:lumMod val="75000"/>
              </a:schemeClr>
            </a:solidFill>
            <a:ln w="766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F885202-AFF9-4BA1-8CB5-16D17C1EA875}"/>
                </a:ext>
              </a:extLst>
            </p:cNvPr>
            <p:cNvSpPr/>
            <p:nvPr/>
          </p:nvSpPr>
          <p:spPr>
            <a:xfrm>
              <a:off x="4898728" y="3358290"/>
              <a:ext cx="11187" cy="27967"/>
            </a:xfrm>
            <a:custGeom>
              <a:avLst/>
              <a:gdLst>
                <a:gd name="connsiteX0" fmla="*/ 10647 w 15340"/>
                <a:gd name="connsiteY0" fmla="*/ 0 h 38351"/>
                <a:gd name="connsiteX1" fmla="*/ 12948 w 15340"/>
                <a:gd name="connsiteY1" fmla="*/ 38352 h 38351"/>
                <a:gd name="connsiteX2" fmla="*/ 4511 w 15340"/>
                <a:gd name="connsiteY2" fmla="*/ 30682 h 38351"/>
                <a:gd name="connsiteX3" fmla="*/ 5278 w 15340"/>
                <a:gd name="connsiteY3" fmla="*/ 767 h 38351"/>
                <a:gd name="connsiteX4" fmla="*/ 10647 w 15340"/>
                <a:gd name="connsiteY4" fmla="*/ 0 h 3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0" h="38351">
                  <a:moveTo>
                    <a:pt x="10647" y="0"/>
                  </a:moveTo>
                  <a:cubicBezTo>
                    <a:pt x="22920" y="12273"/>
                    <a:pt x="22152" y="25312"/>
                    <a:pt x="12948" y="38352"/>
                  </a:cubicBezTo>
                  <a:cubicBezTo>
                    <a:pt x="9880" y="36051"/>
                    <a:pt x="7579" y="32983"/>
                    <a:pt x="4511" y="30682"/>
                  </a:cubicBezTo>
                  <a:cubicBezTo>
                    <a:pt x="-859" y="20710"/>
                    <a:pt x="-2393" y="10739"/>
                    <a:pt x="5278" y="767"/>
                  </a:cubicBezTo>
                  <a:cubicBezTo>
                    <a:pt x="6812" y="0"/>
                    <a:pt x="8346" y="0"/>
                    <a:pt x="10647" y="0"/>
                  </a:cubicBezTo>
                  <a:close/>
                </a:path>
              </a:pathLst>
            </a:custGeom>
            <a:solidFill>
              <a:srgbClr val="101010"/>
            </a:solidFill>
            <a:ln w="766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C00D9EB8-B971-4E50-9914-5B367C3C5607}"/>
                </a:ext>
              </a:extLst>
            </p:cNvPr>
            <p:cNvSpPr/>
            <p:nvPr/>
          </p:nvSpPr>
          <p:spPr>
            <a:xfrm>
              <a:off x="4799659" y="3679349"/>
              <a:ext cx="11187" cy="16780"/>
            </a:xfrm>
            <a:custGeom>
              <a:avLst/>
              <a:gdLst>
                <a:gd name="connsiteX0" fmla="*/ 10739 w 15340"/>
                <a:gd name="connsiteY0" fmla="*/ 27613 h 23011"/>
                <a:gd name="connsiteX1" fmla="*/ 0 w 15340"/>
                <a:gd name="connsiteY1" fmla="*/ 0 h 23011"/>
                <a:gd name="connsiteX2" fmla="*/ 10739 w 15340"/>
                <a:gd name="connsiteY2" fmla="*/ 27613 h 23011"/>
              </a:gdLst>
              <a:ahLst/>
              <a:cxnLst>
                <a:cxn ang="0">
                  <a:pos x="connsiteX0" y="connsiteY0"/>
                </a:cxn>
                <a:cxn ang="0">
                  <a:pos x="connsiteX1" y="connsiteY1"/>
                </a:cxn>
                <a:cxn ang="0">
                  <a:pos x="connsiteX2" y="connsiteY2"/>
                </a:cxn>
              </a:cxnLst>
              <a:rect l="l" t="t" r="r" b="b"/>
              <a:pathLst>
                <a:path w="15340" h="23011">
                  <a:moveTo>
                    <a:pt x="10739" y="27613"/>
                  </a:moveTo>
                  <a:cubicBezTo>
                    <a:pt x="6903" y="18409"/>
                    <a:pt x="3835" y="9204"/>
                    <a:pt x="0" y="0"/>
                  </a:cubicBezTo>
                  <a:cubicBezTo>
                    <a:pt x="19943" y="3068"/>
                    <a:pt x="19943" y="13807"/>
                    <a:pt x="10739" y="27613"/>
                  </a:cubicBezTo>
                  <a:close/>
                </a:path>
              </a:pathLst>
            </a:custGeom>
            <a:solidFill>
              <a:srgbClr val="9D9D9D"/>
            </a:solidFill>
            <a:ln w="766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52091D9-3BA5-4222-B996-46743D19065C}"/>
                </a:ext>
              </a:extLst>
            </p:cNvPr>
            <p:cNvSpPr/>
            <p:nvPr/>
          </p:nvSpPr>
          <p:spPr>
            <a:xfrm>
              <a:off x="4894923" y="3358849"/>
              <a:ext cx="5593" cy="16780"/>
            </a:xfrm>
            <a:custGeom>
              <a:avLst/>
              <a:gdLst>
                <a:gd name="connsiteX0" fmla="*/ 9728 w 7670"/>
                <a:gd name="connsiteY0" fmla="*/ 0 h 23011"/>
                <a:gd name="connsiteX1" fmla="*/ 8961 w 7670"/>
                <a:gd name="connsiteY1" fmla="*/ 29915 h 23011"/>
                <a:gd name="connsiteX2" fmla="*/ 9728 w 7670"/>
                <a:gd name="connsiteY2" fmla="*/ 0 h 23011"/>
              </a:gdLst>
              <a:ahLst/>
              <a:cxnLst>
                <a:cxn ang="0">
                  <a:pos x="connsiteX0" y="connsiteY0"/>
                </a:cxn>
                <a:cxn ang="0">
                  <a:pos x="connsiteX1" y="connsiteY1"/>
                </a:cxn>
                <a:cxn ang="0">
                  <a:pos x="connsiteX2" y="connsiteY2"/>
                </a:cxn>
              </a:cxnLst>
              <a:rect l="l" t="t" r="r" b="b"/>
              <a:pathLst>
                <a:path w="7670" h="23011">
                  <a:moveTo>
                    <a:pt x="9728" y="0"/>
                  </a:moveTo>
                  <a:cubicBezTo>
                    <a:pt x="9728" y="9972"/>
                    <a:pt x="8961" y="19943"/>
                    <a:pt x="8961" y="29915"/>
                  </a:cubicBezTo>
                  <a:cubicBezTo>
                    <a:pt x="-5613" y="19176"/>
                    <a:pt x="-243" y="9204"/>
                    <a:pt x="9728" y="0"/>
                  </a:cubicBezTo>
                  <a:close/>
                </a:path>
              </a:pathLst>
            </a:custGeom>
            <a:solidFill>
              <a:srgbClr val="AAAAAA"/>
            </a:solidFill>
            <a:ln w="766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4E01010-54C7-4051-8EE3-6C8FA90FDA93}"/>
                </a:ext>
              </a:extLst>
            </p:cNvPr>
            <p:cNvSpPr/>
            <p:nvPr/>
          </p:nvSpPr>
          <p:spPr>
            <a:xfrm>
              <a:off x="5026278" y="3167556"/>
              <a:ext cx="542556" cy="587303"/>
            </a:xfrm>
            <a:custGeom>
              <a:avLst/>
              <a:gdLst>
                <a:gd name="connsiteX0" fmla="*/ 343513 w 744028"/>
                <a:gd name="connsiteY0" fmla="*/ 806158 h 805391"/>
                <a:gd name="connsiteX1" fmla="*/ 335076 w 744028"/>
                <a:gd name="connsiteY1" fmla="*/ 784681 h 805391"/>
                <a:gd name="connsiteX2" fmla="*/ 305928 w 744028"/>
                <a:gd name="connsiteY2" fmla="*/ 724085 h 805391"/>
                <a:gd name="connsiteX3" fmla="*/ 249167 w 744028"/>
                <a:gd name="connsiteY3" fmla="*/ 747863 h 805391"/>
                <a:gd name="connsiteX4" fmla="*/ 202378 w 744028"/>
                <a:gd name="connsiteY4" fmla="*/ 736358 h 805391"/>
                <a:gd name="connsiteX5" fmla="*/ 213883 w 744028"/>
                <a:gd name="connsiteY5" fmla="*/ 686500 h 805391"/>
                <a:gd name="connsiteX6" fmla="*/ 243798 w 744028"/>
                <a:gd name="connsiteY6" fmla="*/ 669625 h 805391"/>
                <a:gd name="connsiteX7" fmla="*/ 258372 w 744028"/>
                <a:gd name="connsiteY7" fmla="*/ 591387 h 805391"/>
                <a:gd name="connsiteX8" fmla="*/ 227690 w 744028"/>
                <a:gd name="connsiteY8" fmla="*/ 590620 h 805391"/>
                <a:gd name="connsiteX9" fmla="*/ 183202 w 744028"/>
                <a:gd name="connsiteY9" fmla="*/ 612864 h 805391"/>
                <a:gd name="connsiteX10" fmla="*/ 140248 w 744028"/>
                <a:gd name="connsiteY10" fmla="*/ 596757 h 805391"/>
                <a:gd name="connsiteX11" fmla="*/ 150986 w 744028"/>
                <a:gd name="connsiteY11" fmla="*/ 553035 h 805391"/>
                <a:gd name="connsiteX12" fmla="*/ 190872 w 744028"/>
                <a:gd name="connsiteY12" fmla="*/ 530024 h 805391"/>
                <a:gd name="connsiteX13" fmla="*/ 211582 w 744028"/>
                <a:gd name="connsiteY13" fmla="*/ 473263 h 805391"/>
                <a:gd name="connsiteX14" fmla="*/ 199310 w 744028"/>
                <a:gd name="connsiteY14" fmla="*/ 449485 h 805391"/>
                <a:gd name="connsiteX15" fmla="*/ 167094 w 744028"/>
                <a:gd name="connsiteY15" fmla="*/ 431076 h 805391"/>
                <a:gd name="connsiteX16" fmla="*/ 120305 w 744028"/>
                <a:gd name="connsiteY16" fmla="*/ 454854 h 805391"/>
                <a:gd name="connsiteX17" fmla="*/ 71981 w 744028"/>
                <a:gd name="connsiteY17" fmla="*/ 438746 h 805391"/>
                <a:gd name="connsiteX18" fmla="*/ 85788 w 744028"/>
                <a:gd name="connsiteY18" fmla="*/ 393491 h 805391"/>
                <a:gd name="connsiteX19" fmla="*/ 114935 w 744028"/>
                <a:gd name="connsiteY19" fmla="*/ 376616 h 805391"/>
                <a:gd name="connsiteX20" fmla="*/ 137946 w 744028"/>
                <a:gd name="connsiteY20" fmla="*/ 296077 h 805391"/>
                <a:gd name="connsiteX21" fmla="*/ 113401 w 744028"/>
                <a:gd name="connsiteY21" fmla="*/ 269998 h 805391"/>
                <a:gd name="connsiteX22" fmla="*/ 55873 w 744028"/>
                <a:gd name="connsiteY22" fmla="*/ 299912 h 805391"/>
                <a:gd name="connsiteX23" fmla="*/ 4482 w 744028"/>
                <a:gd name="connsiteY23" fmla="*/ 284572 h 805391"/>
                <a:gd name="connsiteX24" fmla="*/ 22891 w 744028"/>
                <a:gd name="connsiteY24" fmla="*/ 237782 h 805391"/>
                <a:gd name="connsiteX25" fmla="*/ 49737 w 744028"/>
                <a:gd name="connsiteY25" fmla="*/ 223208 h 805391"/>
                <a:gd name="connsiteX26" fmla="*/ 81185 w 744028"/>
                <a:gd name="connsiteY26" fmla="*/ 146504 h 805391"/>
                <a:gd name="connsiteX27" fmla="*/ 239963 w 744028"/>
                <a:gd name="connsiteY27" fmla="*/ 76704 h 805391"/>
                <a:gd name="connsiteX28" fmla="*/ 434024 w 744028"/>
                <a:gd name="connsiteY28" fmla="*/ 0 h 805391"/>
                <a:gd name="connsiteX29" fmla="*/ 483881 w 744028"/>
                <a:gd name="connsiteY29" fmla="*/ 97414 h 805391"/>
                <a:gd name="connsiteX30" fmla="*/ 549847 w 744028"/>
                <a:gd name="connsiteY30" fmla="*/ 128096 h 805391"/>
                <a:gd name="connsiteX31" fmla="*/ 615812 w 744028"/>
                <a:gd name="connsiteY31" fmla="*/ 147272 h 805391"/>
                <a:gd name="connsiteX32" fmla="*/ 587431 w 744028"/>
                <a:gd name="connsiteY32" fmla="*/ 210169 h 805391"/>
                <a:gd name="connsiteX33" fmla="*/ 564420 w 744028"/>
                <a:gd name="connsiteY33" fmla="*/ 287640 h 805391"/>
                <a:gd name="connsiteX34" fmla="*/ 594335 w 744028"/>
                <a:gd name="connsiteY34" fmla="*/ 296844 h 805391"/>
                <a:gd name="connsiteX35" fmla="*/ 618113 w 744028"/>
                <a:gd name="connsiteY35" fmla="*/ 285339 h 805391"/>
                <a:gd name="connsiteX36" fmla="*/ 681010 w 744028"/>
                <a:gd name="connsiteY36" fmla="*/ 300679 h 805391"/>
                <a:gd name="connsiteX37" fmla="*/ 660300 w 744028"/>
                <a:gd name="connsiteY37" fmla="*/ 362042 h 805391"/>
                <a:gd name="connsiteX38" fmla="*/ 631153 w 744028"/>
                <a:gd name="connsiteY38" fmla="*/ 380451 h 805391"/>
                <a:gd name="connsiteX39" fmla="*/ 620414 w 744028"/>
                <a:gd name="connsiteY39" fmla="*/ 421872 h 805391"/>
                <a:gd name="connsiteX40" fmla="*/ 657232 w 744028"/>
                <a:gd name="connsiteY40" fmla="*/ 431076 h 805391"/>
                <a:gd name="connsiteX41" fmla="*/ 692516 w 744028"/>
                <a:gd name="connsiteY41" fmla="*/ 416502 h 805391"/>
                <a:gd name="connsiteX42" fmla="*/ 741606 w 744028"/>
                <a:gd name="connsiteY42" fmla="*/ 437979 h 805391"/>
                <a:gd name="connsiteX43" fmla="*/ 730868 w 744028"/>
                <a:gd name="connsiteY43" fmla="*/ 489371 h 805391"/>
                <a:gd name="connsiteX44" fmla="*/ 695584 w 744028"/>
                <a:gd name="connsiteY44" fmla="*/ 512382 h 805391"/>
                <a:gd name="connsiteX45" fmla="*/ 679476 w 744028"/>
                <a:gd name="connsiteY45" fmla="*/ 562240 h 805391"/>
                <a:gd name="connsiteX46" fmla="*/ 702487 w 744028"/>
                <a:gd name="connsiteY46" fmla="*/ 643546 h 805391"/>
                <a:gd name="connsiteX47" fmla="*/ 668738 w 744028"/>
                <a:gd name="connsiteY47" fmla="*/ 674227 h 805391"/>
                <a:gd name="connsiteX48" fmla="*/ 343513 w 744028"/>
                <a:gd name="connsiteY48" fmla="*/ 806158 h 80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44028" h="805391">
                  <a:moveTo>
                    <a:pt x="343513" y="806158"/>
                  </a:moveTo>
                  <a:cubicBezTo>
                    <a:pt x="340445" y="799255"/>
                    <a:pt x="338144" y="791584"/>
                    <a:pt x="335076" y="784681"/>
                  </a:cubicBezTo>
                  <a:cubicBezTo>
                    <a:pt x="325871" y="763971"/>
                    <a:pt x="322036" y="734824"/>
                    <a:pt x="305928" y="724085"/>
                  </a:cubicBezTo>
                  <a:cubicBezTo>
                    <a:pt x="289820" y="713346"/>
                    <a:pt x="268343" y="739426"/>
                    <a:pt x="249167" y="747863"/>
                  </a:cubicBezTo>
                  <a:cubicBezTo>
                    <a:pt x="230758" y="756301"/>
                    <a:pt x="213116" y="754767"/>
                    <a:pt x="202378" y="736358"/>
                  </a:cubicBezTo>
                  <a:cubicBezTo>
                    <a:pt x="190872" y="717182"/>
                    <a:pt x="194707" y="699540"/>
                    <a:pt x="213883" y="686500"/>
                  </a:cubicBezTo>
                  <a:cubicBezTo>
                    <a:pt x="223088" y="680364"/>
                    <a:pt x="233826" y="674995"/>
                    <a:pt x="243798" y="669625"/>
                  </a:cubicBezTo>
                  <a:cubicBezTo>
                    <a:pt x="277548" y="649682"/>
                    <a:pt x="283684" y="619001"/>
                    <a:pt x="258372" y="591387"/>
                  </a:cubicBezTo>
                  <a:cubicBezTo>
                    <a:pt x="249167" y="581416"/>
                    <a:pt x="238429" y="585251"/>
                    <a:pt x="227690" y="590620"/>
                  </a:cubicBezTo>
                  <a:cubicBezTo>
                    <a:pt x="213116" y="598291"/>
                    <a:pt x="198543" y="607495"/>
                    <a:pt x="183202" y="612864"/>
                  </a:cubicBezTo>
                  <a:cubicBezTo>
                    <a:pt x="166327" y="619001"/>
                    <a:pt x="149452" y="614398"/>
                    <a:pt x="140248" y="596757"/>
                  </a:cubicBezTo>
                  <a:cubicBezTo>
                    <a:pt x="131043" y="579115"/>
                    <a:pt x="135645" y="563774"/>
                    <a:pt x="150986" y="553035"/>
                  </a:cubicBezTo>
                  <a:cubicBezTo>
                    <a:pt x="163259" y="543831"/>
                    <a:pt x="176298" y="535393"/>
                    <a:pt x="190872" y="530024"/>
                  </a:cubicBezTo>
                  <a:cubicBezTo>
                    <a:pt x="221554" y="518519"/>
                    <a:pt x="229224" y="501644"/>
                    <a:pt x="211582" y="473263"/>
                  </a:cubicBezTo>
                  <a:cubicBezTo>
                    <a:pt x="206980" y="465593"/>
                    <a:pt x="203145" y="457922"/>
                    <a:pt x="199310" y="449485"/>
                  </a:cubicBezTo>
                  <a:cubicBezTo>
                    <a:pt x="188571" y="443349"/>
                    <a:pt x="183969" y="427241"/>
                    <a:pt x="167094" y="431076"/>
                  </a:cubicBezTo>
                  <a:cubicBezTo>
                    <a:pt x="151753" y="439513"/>
                    <a:pt x="135645" y="447951"/>
                    <a:pt x="120305" y="454854"/>
                  </a:cubicBezTo>
                  <a:cubicBezTo>
                    <a:pt x="99595" y="464826"/>
                    <a:pt x="82720" y="458689"/>
                    <a:pt x="71981" y="438746"/>
                  </a:cubicBezTo>
                  <a:cubicBezTo>
                    <a:pt x="61243" y="419570"/>
                    <a:pt x="68913" y="404230"/>
                    <a:pt x="85788" y="393491"/>
                  </a:cubicBezTo>
                  <a:cubicBezTo>
                    <a:pt x="94992" y="387355"/>
                    <a:pt x="105731" y="381986"/>
                    <a:pt x="114935" y="376616"/>
                  </a:cubicBezTo>
                  <a:cubicBezTo>
                    <a:pt x="164793" y="348236"/>
                    <a:pt x="164793" y="348236"/>
                    <a:pt x="137946" y="296077"/>
                  </a:cubicBezTo>
                  <a:cubicBezTo>
                    <a:pt x="124907" y="291475"/>
                    <a:pt x="127975" y="272299"/>
                    <a:pt x="113401" y="269998"/>
                  </a:cubicBezTo>
                  <a:cubicBezTo>
                    <a:pt x="94225" y="279969"/>
                    <a:pt x="75049" y="289941"/>
                    <a:pt x="55873" y="299912"/>
                  </a:cubicBezTo>
                  <a:cubicBezTo>
                    <a:pt x="33629" y="312185"/>
                    <a:pt x="15987" y="306049"/>
                    <a:pt x="4482" y="284572"/>
                  </a:cubicBezTo>
                  <a:cubicBezTo>
                    <a:pt x="-7024" y="263094"/>
                    <a:pt x="5249" y="248521"/>
                    <a:pt x="22891" y="237782"/>
                  </a:cubicBezTo>
                  <a:cubicBezTo>
                    <a:pt x="31328" y="232413"/>
                    <a:pt x="40533" y="227811"/>
                    <a:pt x="49737" y="223208"/>
                  </a:cubicBezTo>
                  <a:cubicBezTo>
                    <a:pt x="99595" y="197129"/>
                    <a:pt x="99595" y="197129"/>
                    <a:pt x="81185" y="146504"/>
                  </a:cubicBezTo>
                  <a:cubicBezTo>
                    <a:pt x="130276" y="113522"/>
                    <a:pt x="187037" y="99715"/>
                    <a:pt x="239963" y="76704"/>
                  </a:cubicBezTo>
                  <a:cubicBezTo>
                    <a:pt x="304394" y="49858"/>
                    <a:pt x="369592" y="25312"/>
                    <a:pt x="434024" y="0"/>
                  </a:cubicBezTo>
                  <a:cubicBezTo>
                    <a:pt x="463938" y="26079"/>
                    <a:pt x="469307" y="64431"/>
                    <a:pt x="483881" y="97414"/>
                  </a:cubicBezTo>
                  <a:cubicBezTo>
                    <a:pt x="504591" y="144970"/>
                    <a:pt x="503824" y="145737"/>
                    <a:pt x="549847" y="128096"/>
                  </a:cubicBezTo>
                  <a:cubicBezTo>
                    <a:pt x="581295" y="116590"/>
                    <a:pt x="605073" y="123493"/>
                    <a:pt x="615812" y="147272"/>
                  </a:cubicBezTo>
                  <a:cubicBezTo>
                    <a:pt x="625783" y="170283"/>
                    <a:pt x="616579" y="192527"/>
                    <a:pt x="587431" y="210169"/>
                  </a:cubicBezTo>
                  <a:cubicBezTo>
                    <a:pt x="542943" y="237782"/>
                    <a:pt x="542176" y="243151"/>
                    <a:pt x="564420" y="287640"/>
                  </a:cubicBezTo>
                  <a:cubicBezTo>
                    <a:pt x="572858" y="303748"/>
                    <a:pt x="581295" y="304515"/>
                    <a:pt x="594335" y="296844"/>
                  </a:cubicBezTo>
                  <a:cubicBezTo>
                    <a:pt x="602005" y="292242"/>
                    <a:pt x="610443" y="289174"/>
                    <a:pt x="618113" y="285339"/>
                  </a:cubicBezTo>
                  <a:cubicBezTo>
                    <a:pt x="643425" y="273833"/>
                    <a:pt x="666437" y="273833"/>
                    <a:pt x="681010" y="300679"/>
                  </a:cubicBezTo>
                  <a:cubicBezTo>
                    <a:pt x="696351" y="327526"/>
                    <a:pt x="682544" y="346702"/>
                    <a:pt x="660300" y="362042"/>
                  </a:cubicBezTo>
                  <a:cubicBezTo>
                    <a:pt x="651096" y="368946"/>
                    <a:pt x="641124" y="375082"/>
                    <a:pt x="631153" y="380451"/>
                  </a:cubicBezTo>
                  <a:cubicBezTo>
                    <a:pt x="611210" y="390423"/>
                    <a:pt x="612744" y="404230"/>
                    <a:pt x="620414" y="421872"/>
                  </a:cubicBezTo>
                  <a:cubicBezTo>
                    <a:pt x="629619" y="441815"/>
                    <a:pt x="641891" y="439513"/>
                    <a:pt x="657232" y="431076"/>
                  </a:cubicBezTo>
                  <a:cubicBezTo>
                    <a:pt x="668738" y="424940"/>
                    <a:pt x="679476" y="418803"/>
                    <a:pt x="692516" y="416502"/>
                  </a:cubicBezTo>
                  <a:cubicBezTo>
                    <a:pt x="713226" y="412667"/>
                    <a:pt x="730868" y="419570"/>
                    <a:pt x="741606" y="437979"/>
                  </a:cubicBezTo>
                  <a:cubicBezTo>
                    <a:pt x="752345" y="457922"/>
                    <a:pt x="746209" y="474797"/>
                    <a:pt x="730868" y="489371"/>
                  </a:cubicBezTo>
                  <a:cubicBezTo>
                    <a:pt x="720896" y="499343"/>
                    <a:pt x="708624" y="507013"/>
                    <a:pt x="695584" y="512382"/>
                  </a:cubicBezTo>
                  <a:cubicBezTo>
                    <a:pt x="671039" y="523121"/>
                    <a:pt x="670272" y="539229"/>
                    <a:pt x="679476" y="562240"/>
                  </a:cubicBezTo>
                  <a:cubicBezTo>
                    <a:pt x="690215" y="588319"/>
                    <a:pt x="711692" y="612097"/>
                    <a:pt x="702487" y="643546"/>
                  </a:cubicBezTo>
                  <a:cubicBezTo>
                    <a:pt x="701720" y="665790"/>
                    <a:pt x="683311" y="668091"/>
                    <a:pt x="668738" y="674227"/>
                  </a:cubicBezTo>
                  <a:cubicBezTo>
                    <a:pt x="561352" y="719483"/>
                    <a:pt x="452432" y="762437"/>
                    <a:pt x="343513" y="806158"/>
                  </a:cubicBezTo>
                  <a:close/>
                </a:path>
              </a:pathLst>
            </a:custGeom>
            <a:solidFill>
              <a:schemeClr val="tx1"/>
            </a:solidFill>
            <a:ln w="766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A9C7DB2-6C22-4566-BCD3-AD31280B1D1E}"/>
                </a:ext>
              </a:extLst>
            </p:cNvPr>
            <p:cNvSpPr/>
            <p:nvPr/>
          </p:nvSpPr>
          <p:spPr>
            <a:xfrm>
              <a:off x="5148126" y="3476819"/>
              <a:ext cx="22374" cy="16780"/>
            </a:xfrm>
            <a:custGeom>
              <a:avLst/>
              <a:gdLst>
                <a:gd name="connsiteX0" fmla="*/ 0 w 30681"/>
                <a:gd name="connsiteY0" fmla="*/ 8506 h 23011"/>
                <a:gd name="connsiteX1" fmla="*/ 32216 w 30681"/>
                <a:gd name="connsiteY1" fmla="*/ 26915 h 23011"/>
                <a:gd name="connsiteX2" fmla="*/ 0 w 30681"/>
                <a:gd name="connsiteY2" fmla="*/ 8506 h 23011"/>
              </a:gdLst>
              <a:ahLst/>
              <a:cxnLst>
                <a:cxn ang="0">
                  <a:pos x="connsiteX0" y="connsiteY0"/>
                </a:cxn>
                <a:cxn ang="0">
                  <a:pos x="connsiteX1" y="connsiteY1"/>
                </a:cxn>
                <a:cxn ang="0">
                  <a:pos x="connsiteX2" y="connsiteY2"/>
                </a:cxn>
              </a:cxnLst>
              <a:rect l="l" t="t" r="r" b="b"/>
              <a:pathLst>
                <a:path w="30681" h="23011">
                  <a:moveTo>
                    <a:pt x="0" y="8506"/>
                  </a:moveTo>
                  <a:cubicBezTo>
                    <a:pt x="26846" y="-13738"/>
                    <a:pt x="26079" y="13108"/>
                    <a:pt x="32216" y="26915"/>
                  </a:cubicBezTo>
                  <a:cubicBezTo>
                    <a:pt x="13807" y="33052"/>
                    <a:pt x="12273" y="10807"/>
                    <a:pt x="0" y="8506"/>
                  </a:cubicBezTo>
                  <a:close/>
                </a:path>
              </a:pathLst>
            </a:custGeom>
            <a:solidFill>
              <a:srgbClr val="7D7D7D"/>
            </a:solidFill>
            <a:ln w="766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C072209-05E1-48D7-BC66-EEA7FC7C27C5}"/>
                </a:ext>
              </a:extLst>
            </p:cNvPr>
            <p:cNvSpPr/>
            <p:nvPr/>
          </p:nvSpPr>
          <p:spPr>
            <a:xfrm>
              <a:off x="5108413" y="3363531"/>
              <a:ext cx="16780" cy="16780"/>
            </a:xfrm>
            <a:custGeom>
              <a:avLst/>
              <a:gdLst>
                <a:gd name="connsiteX0" fmla="*/ 0 w 23011"/>
                <a:gd name="connsiteY0" fmla="*/ 2018 h 23011"/>
                <a:gd name="connsiteX1" fmla="*/ 24545 w 23011"/>
                <a:gd name="connsiteY1" fmla="*/ 28097 h 23011"/>
                <a:gd name="connsiteX2" fmla="*/ 0 w 23011"/>
                <a:gd name="connsiteY2" fmla="*/ 2018 h 23011"/>
              </a:gdLst>
              <a:ahLst/>
              <a:cxnLst>
                <a:cxn ang="0">
                  <a:pos x="connsiteX0" y="connsiteY0"/>
                </a:cxn>
                <a:cxn ang="0">
                  <a:pos x="connsiteX1" y="connsiteY1"/>
                </a:cxn>
                <a:cxn ang="0">
                  <a:pos x="connsiteX2" y="connsiteY2"/>
                </a:cxn>
              </a:cxnLst>
              <a:rect l="l" t="t" r="r" b="b"/>
              <a:pathLst>
                <a:path w="23011" h="23011">
                  <a:moveTo>
                    <a:pt x="0" y="2018"/>
                  </a:moveTo>
                  <a:cubicBezTo>
                    <a:pt x="28380" y="-7954"/>
                    <a:pt x="13807" y="21960"/>
                    <a:pt x="24545" y="28097"/>
                  </a:cubicBezTo>
                  <a:cubicBezTo>
                    <a:pt x="5369" y="30398"/>
                    <a:pt x="9204" y="10455"/>
                    <a:pt x="0" y="2018"/>
                  </a:cubicBezTo>
                  <a:close/>
                </a:path>
              </a:pathLst>
            </a:custGeom>
            <a:solidFill>
              <a:srgbClr val="7B7B7B"/>
            </a:solidFill>
            <a:ln w="7666" cap="flat">
              <a:noFill/>
              <a:prstDash val="solid"/>
              <a:miter/>
            </a:ln>
          </p:spPr>
          <p:txBody>
            <a:bodyPr rtlCol="0" anchor="ctr"/>
            <a:lstStyle/>
            <a:p>
              <a:endParaRPr lang="en-US"/>
            </a:p>
          </p:txBody>
        </p:sp>
      </p:grpSp>
      <p:sp>
        <p:nvSpPr>
          <p:cNvPr id="83" name="TextBox 82">
            <a:extLst>
              <a:ext uri="{FF2B5EF4-FFF2-40B4-BE49-F238E27FC236}">
                <a16:creationId xmlns:a16="http://schemas.microsoft.com/office/drawing/2014/main" id="{192F82DD-7294-49BE-89C6-9D1DF28DAF81}"/>
              </a:ext>
            </a:extLst>
          </p:cNvPr>
          <p:cNvSpPr txBox="1"/>
          <p:nvPr/>
        </p:nvSpPr>
        <p:spPr>
          <a:xfrm>
            <a:off x="6134530" y="2618058"/>
            <a:ext cx="4657295" cy="1107996"/>
          </a:xfrm>
          <a:prstGeom prst="rect">
            <a:avLst/>
          </a:prstGeom>
          <a:noFill/>
        </p:spPr>
        <p:txBody>
          <a:bodyPr wrap="square" rtlCol="0" anchor="ctr">
            <a:spAutoFit/>
          </a:bodyPr>
          <a:lstStyle/>
          <a:p>
            <a:r>
              <a:rPr lang="ar-SA" altLang="ko-KR" sz="6600" dirty="0">
                <a:solidFill>
                  <a:schemeClr val="bg1"/>
                </a:solidFill>
                <a:latin typeface="Arabic Typesetting" panose="03020402040406030203" pitchFamily="66" charset="-78"/>
                <a:cs typeface="Arabic Typesetting" panose="03020402040406030203" pitchFamily="66" charset="-78"/>
              </a:rPr>
              <a:t>خصخصة التعليم </a:t>
            </a:r>
            <a:endParaRPr lang="ko-KR" altLang="en-US" sz="6600" dirty="0">
              <a:solidFill>
                <a:schemeClr val="bg1"/>
              </a:solidFill>
              <a:latin typeface="Arabic Typesetting" panose="03020402040406030203" pitchFamily="66" charset="-78"/>
              <a:cs typeface="Arabic Typesetting" panose="03020402040406030203" pitchFamily="66" charset="-78"/>
            </a:endParaRPr>
          </a:p>
        </p:txBody>
      </p:sp>
      <p:sp>
        <p:nvSpPr>
          <p:cNvPr id="84" name="TextBox 83">
            <a:extLst>
              <a:ext uri="{FF2B5EF4-FFF2-40B4-BE49-F238E27FC236}">
                <a16:creationId xmlns:a16="http://schemas.microsoft.com/office/drawing/2014/main" id="{E37CBE3A-3C0E-4B34-B588-3C4C38BE56E6}"/>
              </a:ext>
            </a:extLst>
          </p:cNvPr>
          <p:cNvSpPr txBox="1"/>
          <p:nvPr/>
        </p:nvSpPr>
        <p:spPr>
          <a:xfrm>
            <a:off x="7378932" y="3426092"/>
            <a:ext cx="4257905" cy="646331"/>
          </a:xfrm>
          <a:prstGeom prst="rect">
            <a:avLst/>
          </a:prstGeom>
          <a:noFill/>
        </p:spPr>
        <p:txBody>
          <a:bodyPr wrap="square" rtlCol="0" anchor="ctr">
            <a:spAutoFit/>
          </a:bodyPr>
          <a:lstStyle/>
          <a:p>
            <a:r>
              <a:rPr lang="ar-SA" altLang="ko-KR" sz="3600" dirty="0">
                <a:solidFill>
                  <a:schemeClr val="bg1"/>
                </a:solidFill>
                <a:latin typeface="Arabic Typesetting" panose="03020402040406030203" pitchFamily="66" charset="-78"/>
                <a:cs typeface="Arabic Typesetting" panose="03020402040406030203" pitchFamily="66" charset="-78"/>
              </a:rPr>
              <a:t>سوير السهلي</a:t>
            </a:r>
            <a:endParaRPr lang="ko-KR" altLang="en-US" sz="3600" dirty="0">
              <a:solidFill>
                <a:schemeClr val="bg1"/>
              </a:solidFill>
              <a:latin typeface="Arabic Typesetting" panose="03020402040406030203" pitchFamily="66" charset="-78"/>
              <a:cs typeface="Arabic Typesetting" panose="03020402040406030203" pitchFamily="66" charset="-78"/>
            </a:endParaRPr>
          </a:p>
        </p:txBody>
      </p:sp>
      <p:grpSp>
        <p:nvGrpSpPr>
          <p:cNvPr id="42" name="Group 41">
            <a:extLst>
              <a:ext uri="{FF2B5EF4-FFF2-40B4-BE49-F238E27FC236}">
                <a16:creationId xmlns:a16="http://schemas.microsoft.com/office/drawing/2014/main" id="{D30B9882-5135-4A3D-B223-5FD20CE901E9}"/>
              </a:ext>
            </a:extLst>
          </p:cNvPr>
          <p:cNvGrpSpPr/>
          <p:nvPr/>
        </p:nvGrpSpPr>
        <p:grpSpPr>
          <a:xfrm>
            <a:off x="-30456" y="6705945"/>
            <a:ext cx="12240040" cy="170806"/>
            <a:chOff x="-48040" y="6512575"/>
            <a:chExt cx="12240040" cy="364176"/>
          </a:xfrm>
        </p:grpSpPr>
        <p:sp>
          <p:nvSpPr>
            <p:cNvPr id="43" name="Rectangle 42">
              <a:extLst>
                <a:ext uri="{FF2B5EF4-FFF2-40B4-BE49-F238E27FC236}">
                  <a16:creationId xmlns:a16="http://schemas.microsoft.com/office/drawing/2014/main" id="{377057A5-6B94-4468-8A77-E9D9B200A0F8}"/>
                </a:ext>
              </a:extLst>
            </p:cNvPr>
            <p:cNvSpPr/>
            <p:nvPr/>
          </p:nvSpPr>
          <p:spPr>
            <a:xfrm>
              <a:off x="-17584" y="6512575"/>
              <a:ext cx="12192000" cy="364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796A7D24-6AA7-49C2-AEF2-06A05932F3D7}"/>
                </a:ext>
              </a:extLst>
            </p:cNvPr>
            <p:cNvSpPr/>
            <p:nvPr/>
          </p:nvSpPr>
          <p:spPr>
            <a:xfrm>
              <a:off x="-48040" y="6526705"/>
              <a:ext cx="12240040" cy="347675"/>
            </a:xfrm>
            <a:custGeom>
              <a:avLst/>
              <a:gdLst>
                <a:gd name="connsiteX0" fmla="*/ 12135116 w 12240040"/>
                <a:gd name="connsiteY0" fmla="*/ 0 h 347675"/>
                <a:gd name="connsiteX1" fmla="*/ 12240040 w 12240040"/>
                <a:gd name="connsiteY1" fmla="*/ 0 h 347675"/>
                <a:gd name="connsiteX2" fmla="*/ 12075846 w 12240040"/>
                <a:gd name="connsiteY2" fmla="*/ 347675 h 347675"/>
                <a:gd name="connsiteX3" fmla="*/ 11970922 w 12240040"/>
                <a:gd name="connsiteY3" fmla="*/ 347675 h 347675"/>
                <a:gd name="connsiteX4" fmla="*/ 11930117 w 12240040"/>
                <a:gd name="connsiteY4" fmla="*/ 0 h 347675"/>
                <a:gd name="connsiteX5" fmla="*/ 12035041 w 12240040"/>
                <a:gd name="connsiteY5" fmla="*/ 0 h 347675"/>
                <a:gd name="connsiteX6" fmla="*/ 11870847 w 12240040"/>
                <a:gd name="connsiteY6" fmla="*/ 347675 h 347675"/>
                <a:gd name="connsiteX7" fmla="*/ 11765923 w 12240040"/>
                <a:gd name="connsiteY7" fmla="*/ 347675 h 347675"/>
                <a:gd name="connsiteX8" fmla="*/ 11725116 w 12240040"/>
                <a:gd name="connsiteY8" fmla="*/ 0 h 347675"/>
                <a:gd name="connsiteX9" fmla="*/ 11830040 w 12240040"/>
                <a:gd name="connsiteY9" fmla="*/ 0 h 347675"/>
                <a:gd name="connsiteX10" fmla="*/ 11665846 w 12240040"/>
                <a:gd name="connsiteY10" fmla="*/ 347675 h 347675"/>
                <a:gd name="connsiteX11" fmla="*/ 11560922 w 12240040"/>
                <a:gd name="connsiteY11" fmla="*/ 347675 h 347675"/>
                <a:gd name="connsiteX12" fmla="*/ 11520115 w 12240040"/>
                <a:gd name="connsiteY12" fmla="*/ 0 h 347675"/>
                <a:gd name="connsiteX13" fmla="*/ 11625039 w 12240040"/>
                <a:gd name="connsiteY13" fmla="*/ 0 h 347675"/>
                <a:gd name="connsiteX14" fmla="*/ 11460845 w 12240040"/>
                <a:gd name="connsiteY14" fmla="*/ 347675 h 347675"/>
                <a:gd name="connsiteX15" fmla="*/ 11355921 w 12240040"/>
                <a:gd name="connsiteY15" fmla="*/ 347675 h 347675"/>
                <a:gd name="connsiteX16" fmla="*/ 11315114 w 12240040"/>
                <a:gd name="connsiteY16" fmla="*/ 0 h 347675"/>
                <a:gd name="connsiteX17" fmla="*/ 11420038 w 12240040"/>
                <a:gd name="connsiteY17" fmla="*/ 0 h 347675"/>
                <a:gd name="connsiteX18" fmla="*/ 11255844 w 12240040"/>
                <a:gd name="connsiteY18" fmla="*/ 347675 h 347675"/>
                <a:gd name="connsiteX19" fmla="*/ 11150920 w 12240040"/>
                <a:gd name="connsiteY19" fmla="*/ 347675 h 347675"/>
                <a:gd name="connsiteX20" fmla="*/ 11110113 w 12240040"/>
                <a:gd name="connsiteY20" fmla="*/ 0 h 347675"/>
                <a:gd name="connsiteX21" fmla="*/ 11215037 w 12240040"/>
                <a:gd name="connsiteY21" fmla="*/ 0 h 347675"/>
                <a:gd name="connsiteX22" fmla="*/ 11050843 w 12240040"/>
                <a:gd name="connsiteY22" fmla="*/ 347675 h 347675"/>
                <a:gd name="connsiteX23" fmla="*/ 10945919 w 12240040"/>
                <a:gd name="connsiteY23" fmla="*/ 347675 h 347675"/>
                <a:gd name="connsiteX24" fmla="*/ 10905112 w 12240040"/>
                <a:gd name="connsiteY24" fmla="*/ 0 h 347675"/>
                <a:gd name="connsiteX25" fmla="*/ 11010036 w 12240040"/>
                <a:gd name="connsiteY25" fmla="*/ 0 h 347675"/>
                <a:gd name="connsiteX26" fmla="*/ 10845842 w 12240040"/>
                <a:gd name="connsiteY26" fmla="*/ 347675 h 347675"/>
                <a:gd name="connsiteX27" fmla="*/ 10740918 w 12240040"/>
                <a:gd name="connsiteY27" fmla="*/ 347675 h 347675"/>
                <a:gd name="connsiteX28" fmla="*/ 10700111 w 12240040"/>
                <a:gd name="connsiteY28" fmla="*/ 0 h 347675"/>
                <a:gd name="connsiteX29" fmla="*/ 10805035 w 12240040"/>
                <a:gd name="connsiteY29" fmla="*/ 0 h 347675"/>
                <a:gd name="connsiteX30" fmla="*/ 10640841 w 12240040"/>
                <a:gd name="connsiteY30" fmla="*/ 347675 h 347675"/>
                <a:gd name="connsiteX31" fmla="*/ 10535917 w 12240040"/>
                <a:gd name="connsiteY31" fmla="*/ 347675 h 347675"/>
                <a:gd name="connsiteX32" fmla="*/ 10495110 w 12240040"/>
                <a:gd name="connsiteY32" fmla="*/ 0 h 347675"/>
                <a:gd name="connsiteX33" fmla="*/ 10600034 w 12240040"/>
                <a:gd name="connsiteY33" fmla="*/ 0 h 347675"/>
                <a:gd name="connsiteX34" fmla="*/ 10435840 w 12240040"/>
                <a:gd name="connsiteY34" fmla="*/ 347675 h 347675"/>
                <a:gd name="connsiteX35" fmla="*/ 10330916 w 12240040"/>
                <a:gd name="connsiteY35" fmla="*/ 347675 h 347675"/>
                <a:gd name="connsiteX36" fmla="*/ 10290109 w 12240040"/>
                <a:gd name="connsiteY36" fmla="*/ 0 h 347675"/>
                <a:gd name="connsiteX37" fmla="*/ 10395033 w 12240040"/>
                <a:gd name="connsiteY37" fmla="*/ 0 h 347675"/>
                <a:gd name="connsiteX38" fmla="*/ 10230839 w 12240040"/>
                <a:gd name="connsiteY38" fmla="*/ 347675 h 347675"/>
                <a:gd name="connsiteX39" fmla="*/ 10125915 w 12240040"/>
                <a:gd name="connsiteY39" fmla="*/ 347675 h 347675"/>
                <a:gd name="connsiteX40" fmla="*/ 10085108 w 12240040"/>
                <a:gd name="connsiteY40" fmla="*/ 0 h 347675"/>
                <a:gd name="connsiteX41" fmla="*/ 10190032 w 12240040"/>
                <a:gd name="connsiteY41" fmla="*/ 0 h 347675"/>
                <a:gd name="connsiteX42" fmla="*/ 10025838 w 12240040"/>
                <a:gd name="connsiteY42" fmla="*/ 347675 h 347675"/>
                <a:gd name="connsiteX43" fmla="*/ 9920914 w 12240040"/>
                <a:gd name="connsiteY43" fmla="*/ 347675 h 347675"/>
                <a:gd name="connsiteX44" fmla="*/ 9893895 w 12240040"/>
                <a:gd name="connsiteY44" fmla="*/ 0 h 347675"/>
                <a:gd name="connsiteX45" fmla="*/ 9998819 w 12240040"/>
                <a:gd name="connsiteY45" fmla="*/ 0 h 347675"/>
                <a:gd name="connsiteX46" fmla="*/ 9834625 w 12240040"/>
                <a:gd name="connsiteY46" fmla="*/ 347675 h 347675"/>
                <a:gd name="connsiteX47" fmla="*/ 9729701 w 12240040"/>
                <a:gd name="connsiteY47" fmla="*/ 347675 h 347675"/>
                <a:gd name="connsiteX48" fmla="*/ 9688896 w 12240040"/>
                <a:gd name="connsiteY48" fmla="*/ 0 h 347675"/>
                <a:gd name="connsiteX49" fmla="*/ 9793820 w 12240040"/>
                <a:gd name="connsiteY49" fmla="*/ 0 h 347675"/>
                <a:gd name="connsiteX50" fmla="*/ 9629626 w 12240040"/>
                <a:gd name="connsiteY50" fmla="*/ 347675 h 347675"/>
                <a:gd name="connsiteX51" fmla="*/ 9524702 w 12240040"/>
                <a:gd name="connsiteY51" fmla="*/ 347675 h 347675"/>
                <a:gd name="connsiteX52" fmla="*/ 9483895 w 12240040"/>
                <a:gd name="connsiteY52" fmla="*/ 0 h 347675"/>
                <a:gd name="connsiteX53" fmla="*/ 9588819 w 12240040"/>
                <a:gd name="connsiteY53" fmla="*/ 0 h 347675"/>
                <a:gd name="connsiteX54" fmla="*/ 9424625 w 12240040"/>
                <a:gd name="connsiteY54" fmla="*/ 347675 h 347675"/>
                <a:gd name="connsiteX55" fmla="*/ 9319701 w 12240040"/>
                <a:gd name="connsiteY55" fmla="*/ 347675 h 347675"/>
                <a:gd name="connsiteX56" fmla="*/ 9278894 w 12240040"/>
                <a:gd name="connsiteY56" fmla="*/ 0 h 347675"/>
                <a:gd name="connsiteX57" fmla="*/ 9383818 w 12240040"/>
                <a:gd name="connsiteY57" fmla="*/ 0 h 347675"/>
                <a:gd name="connsiteX58" fmla="*/ 9219624 w 12240040"/>
                <a:gd name="connsiteY58" fmla="*/ 347675 h 347675"/>
                <a:gd name="connsiteX59" fmla="*/ 9114700 w 12240040"/>
                <a:gd name="connsiteY59" fmla="*/ 347675 h 347675"/>
                <a:gd name="connsiteX60" fmla="*/ 9073893 w 12240040"/>
                <a:gd name="connsiteY60" fmla="*/ 0 h 347675"/>
                <a:gd name="connsiteX61" fmla="*/ 9178817 w 12240040"/>
                <a:gd name="connsiteY61" fmla="*/ 0 h 347675"/>
                <a:gd name="connsiteX62" fmla="*/ 9014623 w 12240040"/>
                <a:gd name="connsiteY62" fmla="*/ 347675 h 347675"/>
                <a:gd name="connsiteX63" fmla="*/ 8909699 w 12240040"/>
                <a:gd name="connsiteY63" fmla="*/ 347675 h 347675"/>
                <a:gd name="connsiteX64" fmla="*/ 8868892 w 12240040"/>
                <a:gd name="connsiteY64" fmla="*/ 0 h 347675"/>
                <a:gd name="connsiteX65" fmla="*/ 8973816 w 12240040"/>
                <a:gd name="connsiteY65" fmla="*/ 0 h 347675"/>
                <a:gd name="connsiteX66" fmla="*/ 8809622 w 12240040"/>
                <a:gd name="connsiteY66" fmla="*/ 347675 h 347675"/>
                <a:gd name="connsiteX67" fmla="*/ 8704698 w 12240040"/>
                <a:gd name="connsiteY67" fmla="*/ 347675 h 347675"/>
                <a:gd name="connsiteX68" fmla="*/ 8663891 w 12240040"/>
                <a:gd name="connsiteY68" fmla="*/ 0 h 347675"/>
                <a:gd name="connsiteX69" fmla="*/ 8768815 w 12240040"/>
                <a:gd name="connsiteY69" fmla="*/ 0 h 347675"/>
                <a:gd name="connsiteX70" fmla="*/ 8604621 w 12240040"/>
                <a:gd name="connsiteY70" fmla="*/ 347675 h 347675"/>
                <a:gd name="connsiteX71" fmla="*/ 8499697 w 12240040"/>
                <a:gd name="connsiteY71" fmla="*/ 347675 h 347675"/>
                <a:gd name="connsiteX72" fmla="*/ 8458890 w 12240040"/>
                <a:gd name="connsiteY72" fmla="*/ 0 h 347675"/>
                <a:gd name="connsiteX73" fmla="*/ 8563814 w 12240040"/>
                <a:gd name="connsiteY73" fmla="*/ 0 h 347675"/>
                <a:gd name="connsiteX74" fmla="*/ 8399620 w 12240040"/>
                <a:gd name="connsiteY74" fmla="*/ 347675 h 347675"/>
                <a:gd name="connsiteX75" fmla="*/ 8294696 w 12240040"/>
                <a:gd name="connsiteY75" fmla="*/ 347675 h 347675"/>
                <a:gd name="connsiteX76" fmla="*/ 8253889 w 12240040"/>
                <a:gd name="connsiteY76" fmla="*/ 0 h 347675"/>
                <a:gd name="connsiteX77" fmla="*/ 8358813 w 12240040"/>
                <a:gd name="connsiteY77" fmla="*/ 0 h 347675"/>
                <a:gd name="connsiteX78" fmla="*/ 8194619 w 12240040"/>
                <a:gd name="connsiteY78" fmla="*/ 347675 h 347675"/>
                <a:gd name="connsiteX79" fmla="*/ 8089695 w 12240040"/>
                <a:gd name="connsiteY79" fmla="*/ 347675 h 347675"/>
                <a:gd name="connsiteX80" fmla="*/ 8048888 w 12240040"/>
                <a:gd name="connsiteY80" fmla="*/ 0 h 347675"/>
                <a:gd name="connsiteX81" fmla="*/ 8153812 w 12240040"/>
                <a:gd name="connsiteY81" fmla="*/ 0 h 347675"/>
                <a:gd name="connsiteX82" fmla="*/ 7989618 w 12240040"/>
                <a:gd name="connsiteY82" fmla="*/ 347675 h 347675"/>
                <a:gd name="connsiteX83" fmla="*/ 7884694 w 12240040"/>
                <a:gd name="connsiteY83" fmla="*/ 347675 h 347675"/>
                <a:gd name="connsiteX84" fmla="*/ 7843887 w 12240040"/>
                <a:gd name="connsiteY84" fmla="*/ 0 h 347675"/>
                <a:gd name="connsiteX85" fmla="*/ 7948811 w 12240040"/>
                <a:gd name="connsiteY85" fmla="*/ 0 h 347675"/>
                <a:gd name="connsiteX86" fmla="*/ 7784617 w 12240040"/>
                <a:gd name="connsiteY86" fmla="*/ 347675 h 347675"/>
                <a:gd name="connsiteX87" fmla="*/ 7679693 w 12240040"/>
                <a:gd name="connsiteY87" fmla="*/ 347675 h 347675"/>
                <a:gd name="connsiteX88" fmla="*/ 7652677 w 12240040"/>
                <a:gd name="connsiteY88" fmla="*/ 0 h 347675"/>
                <a:gd name="connsiteX89" fmla="*/ 7757601 w 12240040"/>
                <a:gd name="connsiteY89" fmla="*/ 0 h 347675"/>
                <a:gd name="connsiteX90" fmla="*/ 7593407 w 12240040"/>
                <a:gd name="connsiteY90" fmla="*/ 347675 h 347675"/>
                <a:gd name="connsiteX91" fmla="*/ 7488483 w 12240040"/>
                <a:gd name="connsiteY91" fmla="*/ 347675 h 347675"/>
                <a:gd name="connsiteX92" fmla="*/ 7447678 w 12240040"/>
                <a:gd name="connsiteY92" fmla="*/ 0 h 347675"/>
                <a:gd name="connsiteX93" fmla="*/ 7552602 w 12240040"/>
                <a:gd name="connsiteY93" fmla="*/ 0 h 347675"/>
                <a:gd name="connsiteX94" fmla="*/ 7388408 w 12240040"/>
                <a:gd name="connsiteY94" fmla="*/ 347675 h 347675"/>
                <a:gd name="connsiteX95" fmla="*/ 7283484 w 12240040"/>
                <a:gd name="connsiteY95" fmla="*/ 347675 h 347675"/>
                <a:gd name="connsiteX96" fmla="*/ 7242677 w 12240040"/>
                <a:gd name="connsiteY96" fmla="*/ 0 h 347675"/>
                <a:gd name="connsiteX97" fmla="*/ 7347601 w 12240040"/>
                <a:gd name="connsiteY97" fmla="*/ 0 h 347675"/>
                <a:gd name="connsiteX98" fmla="*/ 7183407 w 12240040"/>
                <a:gd name="connsiteY98" fmla="*/ 347675 h 347675"/>
                <a:gd name="connsiteX99" fmla="*/ 7078483 w 12240040"/>
                <a:gd name="connsiteY99" fmla="*/ 347675 h 347675"/>
                <a:gd name="connsiteX100" fmla="*/ 7037676 w 12240040"/>
                <a:gd name="connsiteY100" fmla="*/ 0 h 347675"/>
                <a:gd name="connsiteX101" fmla="*/ 7142600 w 12240040"/>
                <a:gd name="connsiteY101" fmla="*/ 0 h 347675"/>
                <a:gd name="connsiteX102" fmla="*/ 6978406 w 12240040"/>
                <a:gd name="connsiteY102" fmla="*/ 347675 h 347675"/>
                <a:gd name="connsiteX103" fmla="*/ 6873482 w 12240040"/>
                <a:gd name="connsiteY103" fmla="*/ 347675 h 347675"/>
                <a:gd name="connsiteX104" fmla="*/ 6832675 w 12240040"/>
                <a:gd name="connsiteY104" fmla="*/ 0 h 347675"/>
                <a:gd name="connsiteX105" fmla="*/ 6937599 w 12240040"/>
                <a:gd name="connsiteY105" fmla="*/ 0 h 347675"/>
                <a:gd name="connsiteX106" fmla="*/ 6773405 w 12240040"/>
                <a:gd name="connsiteY106" fmla="*/ 347675 h 347675"/>
                <a:gd name="connsiteX107" fmla="*/ 6668481 w 12240040"/>
                <a:gd name="connsiteY107" fmla="*/ 347675 h 347675"/>
                <a:gd name="connsiteX108" fmla="*/ 6627674 w 12240040"/>
                <a:gd name="connsiteY108" fmla="*/ 0 h 347675"/>
                <a:gd name="connsiteX109" fmla="*/ 6732598 w 12240040"/>
                <a:gd name="connsiteY109" fmla="*/ 0 h 347675"/>
                <a:gd name="connsiteX110" fmla="*/ 6568404 w 12240040"/>
                <a:gd name="connsiteY110" fmla="*/ 347675 h 347675"/>
                <a:gd name="connsiteX111" fmla="*/ 6463480 w 12240040"/>
                <a:gd name="connsiteY111" fmla="*/ 347675 h 347675"/>
                <a:gd name="connsiteX112" fmla="*/ 6422673 w 12240040"/>
                <a:gd name="connsiteY112" fmla="*/ 0 h 347675"/>
                <a:gd name="connsiteX113" fmla="*/ 6527597 w 12240040"/>
                <a:gd name="connsiteY113" fmla="*/ 0 h 347675"/>
                <a:gd name="connsiteX114" fmla="*/ 6363403 w 12240040"/>
                <a:gd name="connsiteY114" fmla="*/ 347675 h 347675"/>
                <a:gd name="connsiteX115" fmla="*/ 6258479 w 12240040"/>
                <a:gd name="connsiteY115" fmla="*/ 347675 h 347675"/>
                <a:gd name="connsiteX116" fmla="*/ 6217672 w 12240040"/>
                <a:gd name="connsiteY116" fmla="*/ 0 h 347675"/>
                <a:gd name="connsiteX117" fmla="*/ 6322596 w 12240040"/>
                <a:gd name="connsiteY117" fmla="*/ 0 h 347675"/>
                <a:gd name="connsiteX118" fmla="*/ 6158402 w 12240040"/>
                <a:gd name="connsiteY118" fmla="*/ 347675 h 347675"/>
                <a:gd name="connsiteX119" fmla="*/ 6053478 w 12240040"/>
                <a:gd name="connsiteY119" fmla="*/ 347675 h 347675"/>
                <a:gd name="connsiteX120" fmla="*/ 6012672 w 12240040"/>
                <a:gd name="connsiteY120" fmla="*/ 0 h 347675"/>
                <a:gd name="connsiteX121" fmla="*/ 6117596 w 12240040"/>
                <a:gd name="connsiteY121" fmla="*/ 0 h 347675"/>
                <a:gd name="connsiteX122" fmla="*/ 5953402 w 12240040"/>
                <a:gd name="connsiteY122" fmla="*/ 347675 h 347675"/>
                <a:gd name="connsiteX123" fmla="*/ 5848478 w 12240040"/>
                <a:gd name="connsiteY123" fmla="*/ 347675 h 347675"/>
                <a:gd name="connsiteX124" fmla="*/ 5807671 w 12240040"/>
                <a:gd name="connsiteY124" fmla="*/ 0 h 347675"/>
                <a:gd name="connsiteX125" fmla="*/ 5912595 w 12240040"/>
                <a:gd name="connsiteY125" fmla="*/ 0 h 347675"/>
                <a:gd name="connsiteX126" fmla="*/ 5748402 w 12240040"/>
                <a:gd name="connsiteY126" fmla="*/ 347675 h 347675"/>
                <a:gd name="connsiteX127" fmla="*/ 5643479 w 12240040"/>
                <a:gd name="connsiteY127" fmla="*/ 347675 h 347675"/>
                <a:gd name="connsiteX128" fmla="*/ 5602671 w 12240040"/>
                <a:gd name="connsiteY128" fmla="*/ 0 h 347675"/>
                <a:gd name="connsiteX129" fmla="*/ 5707595 w 12240040"/>
                <a:gd name="connsiteY129" fmla="*/ 0 h 347675"/>
                <a:gd name="connsiteX130" fmla="*/ 5543402 w 12240040"/>
                <a:gd name="connsiteY130" fmla="*/ 347675 h 347675"/>
                <a:gd name="connsiteX131" fmla="*/ 5438478 w 12240040"/>
                <a:gd name="connsiteY131" fmla="*/ 347675 h 347675"/>
                <a:gd name="connsiteX132" fmla="*/ 5411462 w 12240040"/>
                <a:gd name="connsiteY132" fmla="*/ 0 h 347675"/>
                <a:gd name="connsiteX133" fmla="*/ 5516385 w 12240040"/>
                <a:gd name="connsiteY133" fmla="*/ 0 h 347675"/>
                <a:gd name="connsiteX134" fmla="*/ 5352193 w 12240040"/>
                <a:gd name="connsiteY134" fmla="*/ 347675 h 347675"/>
                <a:gd name="connsiteX135" fmla="*/ 5247268 w 12240040"/>
                <a:gd name="connsiteY135" fmla="*/ 347675 h 347675"/>
                <a:gd name="connsiteX136" fmla="*/ 5206463 w 12240040"/>
                <a:gd name="connsiteY136" fmla="*/ 0 h 347675"/>
                <a:gd name="connsiteX137" fmla="*/ 5311388 w 12240040"/>
                <a:gd name="connsiteY137" fmla="*/ 0 h 347675"/>
                <a:gd name="connsiteX138" fmla="*/ 5147194 w 12240040"/>
                <a:gd name="connsiteY138" fmla="*/ 347675 h 347675"/>
                <a:gd name="connsiteX139" fmla="*/ 5042269 w 12240040"/>
                <a:gd name="connsiteY139" fmla="*/ 347675 h 347675"/>
                <a:gd name="connsiteX140" fmla="*/ 5001460 w 12240040"/>
                <a:gd name="connsiteY140" fmla="*/ 0 h 347675"/>
                <a:gd name="connsiteX141" fmla="*/ 5106386 w 12240040"/>
                <a:gd name="connsiteY141" fmla="*/ 0 h 347675"/>
                <a:gd name="connsiteX142" fmla="*/ 4942191 w 12240040"/>
                <a:gd name="connsiteY142" fmla="*/ 347675 h 347675"/>
                <a:gd name="connsiteX143" fmla="*/ 4837267 w 12240040"/>
                <a:gd name="connsiteY143" fmla="*/ 347675 h 347675"/>
                <a:gd name="connsiteX144" fmla="*/ 4796461 w 12240040"/>
                <a:gd name="connsiteY144" fmla="*/ 0 h 347675"/>
                <a:gd name="connsiteX145" fmla="*/ 4901383 w 12240040"/>
                <a:gd name="connsiteY145" fmla="*/ 0 h 347675"/>
                <a:gd name="connsiteX146" fmla="*/ 4737191 w 12240040"/>
                <a:gd name="connsiteY146" fmla="*/ 347675 h 347675"/>
                <a:gd name="connsiteX147" fmla="*/ 4632266 w 12240040"/>
                <a:gd name="connsiteY147" fmla="*/ 347675 h 347675"/>
                <a:gd name="connsiteX148" fmla="*/ 4591459 w 12240040"/>
                <a:gd name="connsiteY148" fmla="*/ 0 h 347675"/>
                <a:gd name="connsiteX149" fmla="*/ 4696383 w 12240040"/>
                <a:gd name="connsiteY149" fmla="*/ 0 h 347675"/>
                <a:gd name="connsiteX150" fmla="*/ 4532189 w 12240040"/>
                <a:gd name="connsiteY150" fmla="*/ 347675 h 347675"/>
                <a:gd name="connsiteX151" fmla="*/ 4427265 w 12240040"/>
                <a:gd name="connsiteY151" fmla="*/ 347675 h 347675"/>
                <a:gd name="connsiteX152" fmla="*/ 4386457 w 12240040"/>
                <a:gd name="connsiteY152" fmla="*/ 0 h 347675"/>
                <a:gd name="connsiteX153" fmla="*/ 4491381 w 12240040"/>
                <a:gd name="connsiteY153" fmla="*/ 0 h 347675"/>
                <a:gd name="connsiteX154" fmla="*/ 4327188 w 12240040"/>
                <a:gd name="connsiteY154" fmla="*/ 347675 h 347675"/>
                <a:gd name="connsiteX155" fmla="*/ 4222266 w 12240040"/>
                <a:gd name="connsiteY155" fmla="*/ 347675 h 347675"/>
                <a:gd name="connsiteX156" fmla="*/ 4181459 w 12240040"/>
                <a:gd name="connsiteY156" fmla="*/ 0 h 347675"/>
                <a:gd name="connsiteX157" fmla="*/ 4286380 w 12240040"/>
                <a:gd name="connsiteY157" fmla="*/ 0 h 347675"/>
                <a:gd name="connsiteX158" fmla="*/ 4122189 w 12240040"/>
                <a:gd name="connsiteY158" fmla="*/ 347675 h 347675"/>
                <a:gd name="connsiteX159" fmla="*/ 4017265 w 12240040"/>
                <a:gd name="connsiteY159" fmla="*/ 347675 h 347675"/>
                <a:gd name="connsiteX160" fmla="*/ 3976457 w 12240040"/>
                <a:gd name="connsiteY160" fmla="*/ 0 h 347675"/>
                <a:gd name="connsiteX161" fmla="*/ 4081381 w 12240040"/>
                <a:gd name="connsiteY161" fmla="*/ 0 h 347675"/>
                <a:gd name="connsiteX162" fmla="*/ 3917187 w 12240040"/>
                <a:gd name="connsiteY162" fmla="*/ 347675 h 347675"/>
                <a:gd name="connsiteX163" fmla="*/ 3812264 w 12240040"/>
                <a:gd name="connsiteY163" fmla="*/ 347675 h 347675"/>
                <a:gd name="connsiteX164" fmla="*/ 3771456 w 12240040"/>
                <a:gd name="connsiteY164" fmla="*/ 0 h 347675"/>
                <a:gd name="connsiteX165" fmla="*/ 3876380 w 12240040"/>
                <a:gd name="connsiteY165" fmla="*/ 0 h 347675"/>
                <a:gd name="connsiteX166" fmla="*/ 3712187 w 12240040"/>
                <a:gd name="connsiteY166" fmla="*/ 347675 h 347675"/>
                <a:gd name="connsiteX167" fmla="*/ 3607263 w 12240040"/>
                <a:gd name="connsiteY167" fmla="*/ 347675 h 347675"/>
                <a:gd name="connsiteX168" fmla="*/ 3566456 w 12240040"/>
                <a:gd name="connsiteY168" fmla="*/ 0 h 347675"/>
                <a:gd name="connsiteX169" fmla="*/ 3671379 w 12240040"/>
                <a:gd name="connsiteY169" fmla="*/ 0 h 347675"/>
                <a:gd name="connsiteX170" fmla="*/ 3507186 w 12240040"/>
                <a:gd name="connsiteY170" fmla="*/ 347675 h 347675"/>
                <a:gd name="connsiteX171" fmla="*/ 3402262 w 12240040"/>
                <a:gd name="connsiteY171" fmla="*/ 347675 h 347675"/>
                <a:gd name="connsiteX172" fmla="*/ 3361454 w 12240040"/>
                <a:gd name="connsiteY172" fmla="*/ 0 h 347675"/>
                <a:gd name="connsiteX173" fmla="*/ 3466379 w 12240040"/>
                <a:gd name="connsiteY173" fmla="*/ 0 h 347675"/>
                <a:gd name="connsiteX174" fmla="*/ 3302184 w 12240040"/>
                <a:gd name="connsiteY174" fmla="*/ 347675 h 347675"/>
                <a:gd name="connsiteX175" fmla="*/ 3197260 w 12240040"/>
                <a:gd name="connsiteY175" fmla="*/ 347675 h 347675"/>
                <a:gd name="connsiteX176" fmla="*/ 3170244 w 12240040"/>
                <a:gd name="connsiteY176" fmla="*/ 0 h 347675"/>
                <a:gd name="connsiteX177" fmla="*/ 3275168 w 12240040"/>
                <a:gd name="connsiteY177" fmla="*/ 0 h 347675"/>
                <a:gd name="connsiteX178" fmla="*/ 3110974 w 12240040"/>
                <a:gd name="connsiteY178" fmla="*/ 347675 h 347675"/>
                <a:gd name="connsiteX179" fmla="*/ 3006050 w 12240040"/>
                <a:gd name="connsiteY179" fmla="*/ 347675 h 347675"/>
                <a:gd name="connsiteX180" fmla="*/ 2965245 w 12240040"/>
                <a:gd name="connsiteY180" fmla="*/ 0 h 347675"/>
                <a:gd name="connsiteX181" fmla="*/ 3070169 w 12240040"/>
                <a:gd name="connsiteY181" fmla="*/ 0 h 347675"/>
                <a:gd name="connsiteX182" fmla="*/ 2905975 w 12240040"/>
                <a:gd name="connsiteY182" fmla="*/ 347675 h 347675"/>
                <a:gd name="connsiteX183" fmla="*/ 2801051 w 12240040"/>
                <a:gd name="connsiteY183" fmla="*/ 347675 h 347675"/>
                <a:gd name="connsiteX184" fmla="*/ 2760244 w 12240040"/>
                <a:gd name="connsiteY184" fmla="*/ 0 h 347675"/>
                <a:gd name="connsiteX185" fmla="*/ 2865168 w 12240040"/>
                <a:gd name="connsiteY185" fmla="*/ 0 h 347675"/>
                <a:gd name="connsiteX186" fmla="*/ 2700973 w 12240040"/>
                <a:gd name="connsiteY186" fmla="*/ 347675 h 347675"/>
                <a:gd name="connsiteX187" fmla="*/ 2596050 w 12240040"/>
                <a:gd name="connsiteY187" fmla="*/ 347675 h 347675"/>
                <a:gd name="connsiteX188" fmla="*/ 2555242 w 12240040"/>
                <a:gd name="connsiteY188" fmla="*/ 0 h 347675"/>
                <a:gd name="connsiteX189" fmla="*/ 2660166 w 12240040"/>
                <a:gd name="connsiteY189" fmla="*/ 0 h 347675"/>
                <a:gd name="connsiteX190" fmla="*/ 2495973 w 12240040"/>
                <a:gd name="connsiteY190" fmla="*/ 347675 h 347675"/>
                <a:gd name="connsiteX191" fmla="*/ 2391049 w 12240040"/>
                <a:gd name="connsiteY191" fmla="*/ 347675 h 347675"/>
                <a:gd name="connsiteX192" fmla="*/ 2350242 w 12240040"/>
                <a:gd name="connsiteY192" fmla="*/ 0 h 347675"/>
                <a:gd name="connsiteX193" fmla="*/ 2455165 w 12240040"/>
                <a:gd name="connsiteY193" fmla="*/ 0 h 347675"/>
                <a:gd name="connsiteX194" fmla="*/ 2290972 w 12240040"/>
                <a:gd name="connsiteY194" fmla="*/ 347675 h 347675"/>
                <a:gd name="connsiteX195" fmla="*/ 2186048 w 12240040"/>
                <a:gd name="connsiteY195" fmla="*/ 347675 h 347675"/>
                <a:gd name="connsiteX196" fmla="*/ 2145240 w 12240040"/>
                <a:gd name="connsiteY196" fmla="*/ 0 h 347675"/>
                <a:gd name="connsiteX197" fmla="*/ 2250164 w 12240040"/>
                <a:gd name="connsiteY197" fmla="*/ 0 h 347675"/>
                <a:gd name="connsiteX198" fmla="*/ 2085970 w 12240040"/>
                <a:gd name="connsiteY198" fmla="*/ 347675 h 347675"/>
                <a:gd name="connsiteX199" fmla="*/ 1981046 w 12240040"/>
                <a:gd name="connsiteY199" fmla="*/ 347675 h 347675"/>
                <a:gd name="connsiteX200" fmla="*/ 1940238 w 12240040"/>
                <a:gd name="connsiteY200" fmla="*/ 0 h 347675"/>
                <a:gd name="connsiteX201" fmla="*/ 2045162 w 12240040"/>
                <a:gd name="connsiteY201" fmla="*/ 0 h 347675"/>
                <a:gd name="connsiteX202" fmla="*/ 1880969 w 12240040"/>
                <a:gd name="connsiteY202" fmla="*/ 347675 h 347675"/>
                <a:gd name="connsiteX203" fmla="*/ 1776044 w 12240040"/>
                <a:gd name="connsiteY203" fmla="*/ 347675 h 347675"/>
                <a:gd name="connsiteX204" fmla="*/ 1735237 w 12240040"/>
                <a:gd name="connsiteY204" fmla="*/ 0 h 347675"/>
                <a:gd name="connsiteX205" fmla="*/ 1840161 w 12240040"/>
                <a:gd name="connsiteY205" fmla="*/ 0 h 347675"/>
                <a:gd name="connsiteX206" fmla="*/ 1675967 w 12240040"/>
                <a:gd name="connsiteY206" fmla="*/ 347675 h 347675"/>
                <a:gd name="connsiteX207" fmla="*/ 1571043 w 12240040"/>
                <a:gd name="connsiteY207" fmla="*/ 347675 h 347675"/>
                <a:gd name="connsiteX208" fmla="*/ 1530236 w 12240040"/>
                <a:gd name="connsiteY208" fmla="*/ 0 h 347675"/>
                <a:gd name="connsiteX209" fmla="*/ 1635160 w 12240040"/>
                <a:gd name="connsiteY209" fmla="*/ 0 h 347675"/>
                <a:gd name="connsiteX210" fmla="*/ 1470966 w 12240040"/>
                <a:gd name="connsiteY210" fmla="*/ 347675 h 347675"/>
                <a:gd name="connsiteX211" fmla="*/ 1366042 w 12240040"/>
                <a:gd name="connsiteY211" fmla="*/ 347675 h 347675"/>
                <a:gd name="connsiteX212" fmla="*/ 1325235 w 12240040"/>
                <a:gd name="connsiteY212" fmla="*/ 0 h 347675"/>
                <a:gd name="connsiteX213" fmla="*/ 1430159 w 12240040"/>
                <a:gd name="connsiteY213" fmla="*/ 0 h 347675"/>
                <a:gd name="connsiteX214" fmla="*/ 1265965 w 12240040"/>
                <a:gd name="connsiteY214" fmla="*/ 347675 h 347675"/>
                <a:gd name="connsiteX215" fmla="*/ 1161041 w 12240040"/>
                <a:gd name="connsiteY215" fmla="*/ 347675 h 347675"/>
                <a:gd name="connsiteX216" fmla="*/ 1120234 w 12240040"/>
                <a:gd name="connsiteY216" fmla="*/ 0 h 347675"/>
                <a:gd name="connsiteX217" fmla="*/ 1225158 w 12240040"/>
                <a:gd name="connsiteY217" fmla="*/ 0 h 347675"/>
                <a:gd name="connsiteX218" fmla="*/ 1060964 w 12240040"/>
                <a:gd name="connsiteY218" fmla="*/ 347675 h 347675"/>
                <a:gd name="connsiteX219" fmla="*/ 956040 w 12240040"/>
                <a:gd name="connsiteY219" fmla="*/ 347675 h 347675"/>
                <a:gd name="connsiteX220" fmla="*/ 929024 w 12240040"/>
                <a:gd name="connsiteY220" fmla="*/ 0 h 347675"/>
                <a:gd name="connsiteX221" fmla="*/ 1033948 w 12240040"/>
                <a:gd name="connsiteY221" fmla="*/ 0 h 347675"/>
                <a:gd name="connsiteX222" fmla="*/ 869754 w 12240040"/>
                <a:gd name="connsiteY222" fmla="*/ 347675 h 347675"/>
                <a:gd name="connsiteX223" fmla="*/ 764830 w 12240040"/>
                <a:gd name="connsiteY223" fmla="*/ 347675 h 347675"/>
                <a:gd name="connsiteX224" fmla="*/ 737813 w 12240040"/>
                <a:gd name="connsiteY224" fmla="*/ 0 h 347675"/>
                <a:gd name="connsiteX225" fmla="*/ 842738 w 12240040"/>
                <a:gd name="connsiteY225" fmla="*/ 0 h 347675"/>
                <a:gd name="connsiteX226" fmla="*/ 678544 w 12240040"/>
                <a:gd name="connsiteY226" fmla="*/ 347675 h 347675"/>
                <a:gd name="connsiteX227" fmla="*/ 573620 w 12240040"/>
                <a:gd name="connsiteY227" fmla="*/ 347675 h 347675"/>
                <a:gd name="connsiteX228" fmla="*/ 546603 w 12240040"/>
                <a:gd name="connsiteY228" fmla="*/ 0 h 347675"/>
                <a:gd name="connsiteX229" fmla="*/ 651527 w 12240040"/>
                <a:gd name="connsiteY229" fmla="*/ 0 h 347675"/>
                <a:gd name="connsiteX230" fmla="*/ 487333 w 12240040"/>
                <a:gd name="connsiteY230" fmla="*/ 347675 h 347675"/>
                <a:gd name="connsiteX231" fmla="*/ 382409 w 12240040"/>
                <a:gd name="connsiteY231" fmla="*/ 347675 h 347675"/>
                <a:gd name="connsiteX232" fmla="*/ 355393 w 12240040"/>
                <a:gd name="connsiteY232" fmla="*/ 0 h 347675"/>
                <a:gd name="connsiteX233" fmla="*/ 460317 w 12240040"/>
                <a:gd name="connsiteY233" fmla="*/ 0 h 347675"/>
                <a:gd name="connsiteX234" fmla="*/ 296123 w 12240040"/>
                <a:gd name="connsiteY234" fmla="*/ 347675 h 347675"/>
                <a:gd name="connsiteX235" fmla="*/ 191199 w 12240040"/>
                <a:gd name="connsiteY235" fmla="*/ 347675 h 347675"/>
                <a:gd name="connsiteX236" fmla="*/ 164194 w 12240040"/>
                <a:gd name="connsiteY236" fmla="*/ 0 h 347675"/>
                <a:gd name="connsiteX237" fmla="*/ 269118 w 12240040"/>
                <a:gd name="connsiteY237" fmla="*/ 0 h 347675"/>
                <a:gd name="connsiteX238" fmla="*/ 104924 w 12240040"/>
                <a:gd name="connsiteY238" fmla="*/ 347675 h 347675"/>
                <a:gd name="connsiteX239" fmla="*/ 0 w 12240040"/>
                <a:gd name="connsiteY239" fmla="*/ 347675 h 3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12240040" h="347675">
                  <a:moveTo>
                    <a:pt x="12135116" y="0"/>
                  </a:moveTo>
                  <a:lnTo>
                    <a:pt x="12240040" y="0"/>
                  </a:lnTo>
                  <a:lnTo>
                    <a:pt x="12075846" y="347675"/>
                  </a:lnTo>
                  <a:lnTo>
                    <a:pt x="11970922" y="347675"/>
                  </a:lnTo>
                  <a:close/>
                  <a:moveTo>
                    <a:pt x="11930117" y="0"/>
                  </a:moveTo>
                  <a:lnTo>
                    <a:pt x="12035041" y="0"/>
                  </a:lnTo>
                  <a:lnTo>
                    <a:pt x="11870847" y="347675"/>
                  </a:lnTo>
                  <a:lnTo>
                    <a:pt x="11765923" y="347675"/>
                  </a:lnTo>
                  <a:close/>
                  <a:moveTo>
                    <a:pt x="11725116" y="0"/>
                  </a:moveTo>
                  <a:lnTo>
                    <a:pt x="11830040" y="0"/>
                  </a:lnTo>
                  <a:lnTo>
                    <a:pt x="11665846" y="347675"/>
                  </a:lnTo>
                  <a:lnTo>
                    <a:pt x="11560922" y="347675"/>
                  </a:lnTo>
                  <a:close/>
                  <a:moveTo>
                    <a:pt x="11520115" y="0"/>
                  </a:moveTo>
                  <a:lnTo>
                    <a:pt x="11625039" y="0"/>
                  </a:lnTo>
                  <a:lnTo>
                    <a:pt x="11460845" y="347675"/>
                  </a:lnTo>
                  <a:lnTo>
                    <a:pt x="11355921" y="347675"/>
                  </a:lnTo>
                  <a:close/>
                  <a:moveTo>
                    <a:pt x="11315114" y="0"/>
                  </a:moveTo>
                  <a:lnTo>
                    <a:pt x="11420038" y="0"/>
                  </a:lnTo>
                  <a:lnTo>
                    <a:pt x="11255844" y="347675"/>
                  </a:lnTo>
                  <a:lnTo>
                    <a:pt x="11150920" y="347675"/>
                  </a:lnTo>
                  <a:close/>
                  <a:moveTo>
                    <a:pt x="11110113" y="0"/>
                  </a:moveTo>
                  <a:lnTo>
                    <a:pt x="11215037" y="0"/>
                  </a:lnTo>
                  <a:lnTo>
                    <a:pt x="11050843" y="347675"/>
                  </a:lnTo>
                  <a:lnTo>
                    <a:pt x="10945919" y="347675"/>
                  </a:lnTo>
                  <a:close/>
                  <a:moveTo>
                    <a:pt x="10905112" y="0"/>
                  </a:moveTo>
                  <a:lnTo>
                    <a:pt x="11010036" y="0"/>
                  </a:lnTo>
                  <a:lnTo>
                    <a:pt x="10845842" y="347675"/>
                  </a:lnTo>
                  <a:lnTo>
                    <a:pt x="10740918" y="347675"/>
                  </a:lnTo>
                  <a:close/>
                  <a:moveTo>
                    <a:pt x="10700111" y="0"/>
                  </a:moveTo>
                  <a:lnTo>
                    <a:pt x="10805035" y="0"/>
                  </a:lnTo>
                  <a:lnTo>
                    <a:pt x="10640841" y="347675"/>
                  </a:lnTo>
                  <a:lnTo>
                    <a:pt x="10535917" y="347675"/>
                  </a:lnTo>
                  <a:close/>
                  <a:moveTo>
                    <a:pt x="10495110" y="0"/>
                  </a:moveTo>
                  <a:lnTo>
                    <a:pt x="10600034" y="0"/>
                  </a:lnTo>
                  <a:lnTo>
                    <a:pt x="10435840" y="347675"/>
                  </a:lnTo>
                  <a:lnTo>
                    <a:pt x="10330916" y="347675"/>
                  </a:lnTo>
                  <a:close/>
                  <a:moveTo>
                    <a:pt x="10290109" y="0"/>
                  </a:moveTo>
                  <a:lnTo>
                    <a:pt x="10395033" y="0"/>
                  </a:lnTo>
                  <a:lnTo>
                    <a:pt x="10230839" y="347675"/>
                  </a:lnTo>
                  <a:lnTo>
                    <a:pt x="10125915" y="347675"/>
                  </a:lnTo>
                  <a:close/>
                  <a:moveTo>
                    <a:pt x="10085108" y="0"/>
                  </a:moveTo>
                  <a:lnTo>
                    <a:pt x="10190032" y="0"/>
                  </a:lnTo>
                  <a:lnTo>
                    <a:pt x="10025838" y="347675"/>
                  </a:lnTo>
                  <a:lnTo>
                    <a:pt x="9920914" y="347675"/>
                  </a:lnTo>
                  <a:close/>
                  <a:moveTo>
                    <a:pt x="9893895" y="0"/>
                  </a:moveTo>
                  <a:lnTo>
                    <a:pt x="9998819" y="0"/>
                  </a:lnTo>
                  <a:lnTo>
                    <a:pt x="9834625" y="347675"/>
                  </a:lnTo>
                  <a:lnTo>
                    <a:pt x="9729701" y="347675"/>
                  </a:lnTo>
                  <a:close/>
                  <a:moveTo>
                    <a:pt x="9688896" y="0"/>
                  </a:moveTo>
                  <a:lnTo>
                    <a:pt x="9793820" y="0"/>
                  </a:lnTo>
                  <a:lnTo>
                    <a:pt x="9629626" y="347675"/>
                  </a:lnTo>
                  <a:lnTo>
                    <a:pt x="9524702" y="347675"/>
                  </a:lnTo>
                  <a:close/>
                  <a:moveTo>
                    <a:pt x="9483895" y="0"/>
                  </a:moveTo>
                  <a:lnTo>
                    <a:pt x="9588819" y="0"/>
                  </a:lnTo>
                  <a:lnTo>
                    <a:pt x="9424625" y="347675"/>
                  </a:lnTo>
                  <a:lnTo>
                    <a:pt x="9319701" y="347675"/>
                  </a:lnTo>
                  <a:close/>
                  <a:moveTo>
                    <a:pt x="9278894" y="0"/>
                  </a:moveTo>
                  <a:lnTo>
                    <a:pt x="9383818" y="0"/>
                  </a:lnTo>
                  <a:lnTo>
                    <a:pt x="9219624" y="347675"/>
                  </a:lnTo>
                  <a:lnTo>
                    <a:pt x="9114700" y="347675"/>
                  </a:lnTo>
                  <a:close/>
                  <a:moveTo>
                    <a:pt x="9073893" y="0"/>
                  </a:moveTo>
                  <a:lnTo>
                    <a:pt x="9178817" y="0"/>
                  </a:lnTo>
                  <a:lnTo>
                    <a:pt x="9014623" y="347675"/>
                  </a:lnTo>
                  <a:lnTo>
                    <a:pt x="8909699" y="347675"/>
                  </a:lnTo>
                  <a:close/>
                  <a:moveTo>
                    <a:pt x="8868892" y="0"/>
                  </a:moveTo>
                  <a:lnTo>
                    <a:pt x="8973816" y="0"/>
                  </a:lnTo>
                  <a:lnTo>
                    <a:pt x="8809622" y="347675"/>
                  </a:lnTo>
                  <a:lnTo>
                    <a:pt x="8704698" y="347675"/>
                  </a:lnTo>
                  <a:close/>
                  <a:moveTo>
                    <a:pt x="8663891" y="0"/>
                  </a:moveTo>
                  <a:lnTo>
                    <a:pt x="8768815" y="0"/>
                  </a:lnTo>
                  <a:lnTo>
                    <a:pt x="8604621" y="347675"/>
                  </a:lnTo>
                  <a:lnTo>
                    <a:pt x="8499697" y="347675"/>
                  </a:lnTo>
                  <a:close/>
                  <a:moveTo>
                    <a:pt x="8458890" y="0"/>
                  </a:moveTo>
                  <a:lnTo>
                    <a:pt x="8563814" y="0"/>
                  </a:lnTo>
                  <a:lnTo>
                    <a:pt x="8399620" y="347675"/>
                  </a:lnTo>
                  <a:lnTo>
                    <a:pt x="8294696" y="347675"/>
                  </a:lnTo>
                  <a:close/>
                  <a:moveTo>
                    <a:pt x="8253889" y="0"/>
                  </a:moveTo>
                  <a:lnTo>
                    <a:pt x="8358813" y="0"/>
                  </a:lnTo>
                  <a:lnTo>
                    <a:pt x="8194619" y="347675"/>
                  </a:lnTo>
                  <a:lnTo>
                    <a:pt x="8089695" y="347675"/>
                  </a:lnTo>
                  <a:close/>
                  <a:moveTo>
                    <a:pt x="8048888" y="0"/>
                  </a:moveTo>
                  <a:lnTo>
                    <a:pt x="8153812" y="0"/>
                  </a:lnTo>
                  <a:lnTo>
                    <a:pt x="7989618" y="347675"/>
                  </a:lnTo>
                  <a:lnTo>
                    <a:pt x="7884694" y="347675"/>
                  </a:lnTo>
                  <a:close/>
                  <a:moveTo>
                    <a:pt x="7843887" y="0"/>
                  </a:moveTo>
                  <a:lnTo>
                    <a:pt x="7948811" y="0"/>
                  </a:lnTo>
                  <a:lnTo>
                    <a:pt x="7784617" y="347675"/>
                  </a:lnTo>
                  <a:lnTo>
                    <a:pt x="7679693" y="347675"/>
                  </a:lnTo>
                  <a:close/>
                  <a:moveTo>
                    <a:pt x="7652677" y="0"/>
                  </a:moveTo>
                  <a:lnTo>
                    <a:pt x="7757601" y="0"/>
                  </a:lnTo>
                  <a:lnTo>
                    <a:pt x="7593407" y="347675"/>
                  </a:lnTo>
                  <a:lnTo>
                    <a:pt x="7488483" y="347675"/>
                  </a:lnTo>
                  <a:close/>
                  <a:moveTo>
                    <a:pt x="7447678" y="0"/>
                  </a:moveTo>
                  <a:lnTo>
                    <a:pt x="7552602" y="0"/>
                  </a:lnTo>
                  <a:lnTo>
                    <a:pt x="7388408" y="347675"/>
                  </a:lnTo>
                  <a:lnTo>
                    <a:pt x="7283484" y="347675"/>
                  </a:lnTo>
                  <a:close/>
                  <a:moveTo>
                    <a:pt x="7242677" y="0"/>
                  </a:moveTo>
                  <a:lnTo>
                    <a:pt x="7347601" y="0"/>
                  </a:lnTo>
                  <a:lnTo>
                    <a:pt x="7183407" y="347675"/>
                  </a:lnTo>
                  <a:lnTo>
                    <a:pt x="7078483" y="347675"/>
                  </a:lnTo>
                  <a:close/>
                  <a:moveTo>
                    <a:pt x="7037676" y="0"/>
                  </a:moveTo>
                  <a:lnTo>
                    <a:pt x="7142600" y="0"/>
                  </a:lnTo>
                  <a:lnTo>
                    <a:pt x="6978406" y="347675"/>
                  </a:lnTo>
                  <a:lnTo>
                    <a:pt x="6873482" y="347675"/>
                  </a:lnTo>
                  <a:close/>
                  <a:moveTo>
                    <a:pt x="6832675" y="0"/>
                  </a:moveTo>
                  <a:lnTo>
                    <a:pt x="6937599" y="0"/>
                  </a:lnTo>
                  <a:lnTo>
                    <a:pt x="6773405" y="347675"/>
                  </a:lnTo>
                  <a:lnTo>
                    <a:pt x="6668481" y="347675"/>
                  </a:lnTo>
                  <a:close/>
                  <a:moveTo>
                    <a:pt x="6627674" y="0"/>
                  </a:moveTo>
                  <a:lnTo>
                    <a:pt x="6732598" y="0"/>
                  </a:lnTo>
                  <a:lnTo>
                    <a:pt x="6568404" y="347675"/>
                  </a:lnTo>
                  <a:lnTo>
                    <a:pt x="6463480" y="347675"/>
                  </a:lnTo>
                  <a:close/>
                  <a:moveTo>
                    <a:pt x="6422673" y="0"/>
                  </a:moveTo>
                  <a:lnTo>
                    <a:pt x="6527597" y="0"/>
                  </a:lnTo>
                  <a:lnTo>
                    <a:pt x="6363403" y="347675"/>
                  </a:lnTo>
                  <a:lnTo>
                    <a:pt x="6258479" y="347675"/>
                  </a:lnTo>
                  <a:close/>
                  <a:moveTo>
                    <a:pt x="6217672" y="0"/>
                  </a:moveTo>
                  <a:lnTo>
                    <a:pt x="6322596" y="0"/>
                  </a:lnTo>
                  <a:lnTo>
                    <a:pt x="6158402" y="347675"/>
                  </a:lnTo>
                  <a:lnTo>
                    <a:pt x="6053478" y="347675"/>
                  </a:lnTo>
                  <a:close/>
                  <a:moveTo>
                    <a:pt x="6012672" y="0"/>
                  </a:moveTo>
                  <a:lnTo>
                    <a:pt x="6117596" y="0"/>
                  </a:lnTo>
                  <a:lnTo>
                    <a:pt x="5953402" y="347675"/>
                  </a:lnTo>
                  <a:lnTo>
                    <a:pt x="5848478" y="347675"/>
                  </a:lnTo>
                  <a:close/>
                  <a:moveTo>
                    <a:pt x="5807671" y="0"/>
                  </a:moveTo>
                  <a:lnTo>
                    <a:pt x="5912595" y="0"/>
                  </a:lnTo>
                  <a:lnTo>
                    <a:pt x="5748402" y="347675"/>
                  </a:lnTo>
                  <a:lnTo>
                    <a:pt x="5643479" y="347675"/>
                  </a:lnTo>
                  <a:close/>
                  <a:moveTo>
                    <a:pt x="5602671" y="0"/>
                  </a:moveTo>
                  <a:lnTo>
                    <a:pt x="5707595" y="0"/>
                  </a:lnTo>
                  <a:lnTo>
                    <a:pt x="5543402" y="347675"/>
                  </a:lnTo>
                  <a:lnTo>
                    <a:pt x="5438478" y="347675"/>
                  </a:lnTo>
                  <a:close/>
                  <a:moveTo>
                    <a:pt x="5411462" y="0"/>
                  </a:moveTo>
                  <a:lnTo>
                    <a:pt x="5516385" y="0"/>
                  </a:lnTo>
                  <a:lnTo>
                    <a:pt x="5352193" y="347675"/>
                  </a:lnTo>
                  <a:lnTo>
                    <a:pt x="5247268" y="347675"/>
                  </a:lnTo>
                  <a:close/>
                  <a:moveTo>
                    <a:pt x="5206463" y="0"/>
                  </a:moveTo>
                  <a:lnTo>
                    <a:pt x="5311388" y="0"/>
                  </a:lnTo>
                  <a:lnTo>
                    <a:pt x="5147194" y="347675"/>
                  </a:lnTo>
                  <a:lnTo>
                    <a:pt x="5042269" y="347675"/>
                  </a:lnTo>
                  <a:close/>
                  <a:moveTo>
                    <a:pt x="5001460" y="0"/>
                  </a:moveTo>
                  <a:lnTo>
                    <a:pt x="5106386" y="0"/>
                  </a:lnTo>
                  <a:lnTo>
                    <a:pt x="4942191" y="347675"/>
                  </a:lnTo>
                  <a:lnTo>
                    <a:pt x="4837267" y="347675"/>
                  </a:lnTo>
                  <a:close/>
                  <a:moveTo>
                    <a:pt x="4796461" y="0"/>
                  </a:moveTo>
                  <a:lnTo>
                    <a:pt x="4901383" y="0"/>
                  </a:lnTo>
                  <a:lnTo>
                    <a:pt x="4737191" y="347675"/>
                  </a:lnTo>
                  <a:lnTo>
                    <a:pt x="4632266" y="347675"/>
                  </a:lnTo>
                  <a:close/>
                  <a:moveTo>
                    <a:pt x="4591459" y="0"/>
                  </a:moveTo>
                  <a:lnTo>
                    <a:pt x="4696383" y="0"/>
                  </a:lnTo>
                  <a:lnTo>
                    <a:pt x="4532189" y="347675"/>
                  </a:lnTo>
                  <a:lnTo>
                    <a:pt x="4427265" y="347675"/>
                  </a:lnTo>
                  <a:close/>
                  <a:moveTo>
                    <a:pt x="4386457" y="0"/>
                  </a:moveTo>
                  <a:lnTo>
                    <a:pt x="4491381" y="0"/>
                  </a:lnTo>
                  <a:lnTo>
                    <a:pt x="4327188" y="347675"/>
                  </a:lnTo>
                  <a:lnTo>
                    <a:pt x="4222266" y="347675"/>
                  </a:lnTo>
                  <a:close/>
                  <a:moveTo>
                    <a:pt x="4181459" y="0"/>
                  </a:moveTo>
                  <a:lnTo>
                    <a:pt x="4286380" y="0"/>
                  </a:lnTo>
                  <a:lnTo>
                    <a:pt x="4122189" y="347675"/>
                  </a:lnTo>
                  <a:lnTo>
                    <a:pt x="4017265" y="347675"/>
                  </a:lnTo>
                  <a:close/>
                  <a:moveTo>
                    <a:pt x="3976457" y="0"/>
                  </a:moveTo>
                  <a:lnTo>
                    <a:pt x="4081381" y="0"/>
                  </a:lnTo>
                  <a:lnTo>
                    <a:pt x="3917187" y="347675"/>
                  </a:lnTo>
                  <a:lnTo>
                    <a:pt x="3812264" y="347675"/>
                  </a:lnTo>
                  <a:close/>
                  <a:moveTo>
                    <a:pt x="3771456" y="0"/>
                  </a:moveTo>
                  <a:lnTo>
                    <a:pt x="3876380" y="0"/>
                  </a:lnTo>
                  <a:lnTo>
                    <a:pt x="3712187" y="347675"/>
                  </a:lnTo>
                  <a:lnTo>
                    <a:pt x="3607263" y="347675"/>
                  </a:lnTo>
                  <a:close/>
                  <a:moveTo>
                    <a:pt x="3566456" y="0"/>
                  </a:moveTo>
                  <a:lnTo>
                    <a:pt x="3671379" y="0"/>
                  </a:lnTo>
                  <a:lnTo>
                    <a:pt x="3507186" y="347675"/>
                  </a:lnTo>
                  <a:lnTo>
                    <a:pt x="3402262" y="347675"/>
                  </a:lnTo>
                  <a:close/>
                  <a:moveTo>
                    <a:pt x="3361454" y="0"/>
                  </a:moveTo>
                  <a:lnTo>
                    <a:pt x="3466379" y="0"/>
                  </a:lnTo>
                  <a:lnTo>
                    <a:pt x="3302184" y="347675"/>
                  </a:lnTo>
                  <a:lnTo>
                    <a:pt x="3197260" y="347675"/>
                  </a:lnTo>
                  <a:close/>
                  <a:moveTo>
                    <a:pt x="3170244" y="0"/>
                  </a:moveTo>
                  <a:lnTo>
                    <a:pt x="3275168" y="0"/>
                  </a:lnTo>
                  <a:lnTo>
                    <a:pt x="3110974" y="347675"/>
                  </a:lnTo>
                  <a:lnTo>
                    <a:pt x="3006050" y="347675"/>
                  </a:lnTo>
                  <a:close/>
                  <a:moveTo>
                    <a:pt x="2965245" y="0"/>
                  </a:moveTo>
                  <a:lnTo>
                    <a:pt x="3070169" y="0"/>
                  </a:lnTo>
                  <a:lnTo>
                    <a:pt x="2905975" y="347675"/>
                  </a:lnTo>
                  <a:lnTo>
                    <a:pt x="2801051" y="347675"/>
                  </a:lnTo>
                  <a:close/>
                  <a:moveTo>
                    <a:pt x="2760244" y="0"/>
                  </a:moveTo>
                  <a:lnTo>
                    <a:pt x="2865168" y="0"/>
                  </a:lnTo>
                  <a:lnTo>
                    <a:pt x="2700973" y="347675"/>
                  </a:lnTo>
                  <a:lnTo>
                    <a:pt x="2596050" y="347675"/>
                  </a:lnTo>
                  <a:close/>
                  <a:moveTo>
                    <a:pt x="2555242" y="0"/>
                  </a:moveTo>
                  <a:lnTo>
                    <a:pt x="2660166" y="0"/>
                  </a:lnTo>
                  <a:lnTo>
                    <a:pt x="2495973" y="347675"/>
                  </a:lnTo>
                  <a:lnTo>
                    <a:pt x="2391049" y="347675"/>
                  </a:lnTo>
                  <a:close/>
                  <a:moveTo>
                    <a:pt x="2350242" y="0"/>
                  </a:moveTo>
                  <a:lnTo>
                    <a:pt x="2455165" y="0"/>
                  </a:lnTo>
                  <a:lnTo>
                    <a:pt x="2290972" y="347675"/>
                  </a:lnTo>
                  <a:lnTo>
                    <a:pt x="2186048" y="347675"/>
                  </a:lnTo>
                  <a:close/>
                  <a:moveTo>
                    <a:pt x="2145240" y="0"/>
                  </a:moveTo>
                  <a:lnTo>
                    <a:pt x="2250164" y="0"/>
                  </a:lnTo>
                  <a:lnTo>
                    <a:pt x="2085970" y="347675"/>
                  </a:lnTo>
                  <a:lnTo>
                    <a:pt x="1981046" y="347675"/>
                  </a:lnTo>
                  <a:close/>
                  <a:moveTo>
                    <a:pt x="1940238" y="0"/>
                  </a:moveTo>
                  <a:lnTo>
                    <a:pt x="2045162" y="0"/>
                  </a:lnTo>
                  <a:lnTo>
                    <a:pt x="1880969" y="347675"/>
                  </a:lnTo>
                  <a:lnTo>
                    <a:pt x="1776044" y="347675"/>
                  </a:lnTo>
                  <a:close/>
                  <a:moveTo>
                    <a:pt x="1735237" y="0"/>
                  </a:moveTo>
                  <a:lnTo>
                    <a:pt x="1840161" y="0"/>
                  </a:lnTo>
                  <a:lnTo>
                    <a:pt x="1675967" y="347675"/>
                  </a:lnTo>
                  <a:lnTo>
                    <a:pt x="1571043" y="347675"/>
                  </a:lnTo>
                  <a:close/>
                  <a:moveTo>
                    <a:pt x="1530236" y="0"/>
                  </a:moveTo>
                  <a:lnTo>
                    <a:pt x="1635160" y="0"/>
                  </a:lnTo>
                  <a:lnTo>
                    <a:pt x="1470966" y="347675"/>
                  </a:lnTo>
                  <a:lnTo>
                    <a:pt x="1366042" y="347675"/>
                  </a:lnTo>
                  <a:close/>
                  <a:moveTo>
                    <a:pt x="1325235" y="0"/>
                  </a:moveTo>
                  <a:lnTo>
                    <a:pt x="1430159" y="0"/>
                  </a:lnTo>
                  <a:lnTo>
                    <a:pt x="1265965" y="347675"/>
                  </a:lnTo>
                  <a:lnTo>
                    <a:pt x="1161041" y="347675"/>
                  </a:lnTo>
                  <a:close/>
                  <a:moveTo>
                    <a:pt x="1120234" y="0"/>
                  </a:moveTo>
                  <a:lnTo>
                    <a:pt x="1225158" y="0"/>
                  </a:lnTo>
                  <a:lnTo>
                    <a:pt x="1060964" y="347675"/>
                  </a:lnTo>
                  <a:lnTo>
                    <a:pt x="956040" y="347675"/>
                  </a:lnTo>
                  <a:close/>
                  <a:moveTo>
                    <a:pt x="929024" y="0"/>
                  </a:moveTo>
                  <a:lnTo>
                    <a:pt x="1033948" y="0"/>
                  </a:lnTo>
                  <a:lnTo>
                    <a:pt x="869754" y="347675"/>
                  </a:lnTo>
                  <a:lnTo>
                    <a:pt x="764830" y="347675"/>
                  </a:lnTo>
                  <a:close/>
                  <a:moveTo>
                    <a:pt x="737813" y="0"/>
                  </a:moveTo>
                  <a:lnTo>
                    <a:pt x="842738" y="0"/>
                  </a:lnTo>
                  <a:lnTo>
                    <a:pt x="678544" y="347675"/>
                  </a:lnTo>
                  <a:lnTo>
                    <a:pt x="573620" y="347675"/>
                  </a:lnTo>
                  <a:close/>
                  <a:moveTo>
                    <a:pt x="546603" y="0"/>
                  </a:moveTo>
                  <a:lnTo>
                    <a:pt x="651527" y="0"/>
                  </a:lnTo>
                  <a:lnTo>
                    <a:pt x="487333" y="347675"/>
                  </a:lnTo>
                  <a:lnTo>
                    <a:pt x="382409" y="347675"/>
                  </a:lnTo>
                  <a:close/>
                  <a:moveTo>
                    <a:pt x="355393" y="0"/>
                  </a:moveTo>
                  <a:lnTo>
                    <a:pt x="460317" y="0"/>
                  </a:lnTo>
                  <a:lnTo>
                    <a:pt x="296123" y="347675"/>
                  </a:lnTo>
                  <a:lnTo>
                    <a:pt x="191199" y="347675"/>
                  </a:lnTo>
                  <a:close/>
                  <a:moveTo>
                    <a:pt x="164194" y="0"/>
                  </a:moveTo>
                  <a:lnTo>
                    <a:pt x="269118" y="0"/>
                  </a:lnTo>
                  <a:lnTo>
                    <a:pt x="104924" y="347675"/>
                  </a:lnTo>
                  <a:lnTo>
                    <a:pt x="0" y="347675"/>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6B526AA9-99A2-445F-BD54-3503121CAB1F}"/>
              </a:ext>
            </a:extLst>
          </p:cNvPr>
          <p:cNvGrpSpPr/>
          <p:nvPr/>
        </p:nvGrpSpPr>
        <p:grpSpPr>
          <a:xfrm>
            <a:off x="-29817" y="0"/>
            <a:ext cx="12240040" cy="170806"/>
            <a:chOff x="-77857" y="6512575"/>
            <a:chExt cx="12240040" cy="364176"/>
          </a:xfrm>
        </p:grpSpPr>
        <p:sp>
          <p:nvSpPr>
            <p:cNvPr id="46" name="Rectangle 45">
              <a:extLst>
                <a:ext uri="{FF2B5EF4-FFF2-40B4-BE49-F238E27FC236}">
                  <a16:creationId xmlns:a16="http://schemas.microsoft.com/office/drawing/2014/main" id="{2FF9293C-2E44-4604-9894-4D08F59840B9}"/>
                </a:ext>
              </a:extLst>
            </p:cNvPr>
            <p:cNvSpPr/>
            <p:nvPr/>
          </p:nvSpPr>
          <p:spPr>
            <a:xfrm>
              <a:off x="-48040" y="6512575"/>
              <a:ext cx="12192000" cy="364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98ABDF80-18E0-418E-963B-27743DFEB09F}"/>
                </a:ext>
              </a:extLst>
            </p:cNvPr>
            <p:cNvSpPr/>
            <p:nvPr/>
          </p:nvSpPr>
          <p:spPr>
            <a:xfrm>
              <a:off x="-77857" y="6512575"/>
              <a:ext cx="12240040" cy="347676"/>
            </a:xfrm>
            <a:custGeom>
              <a:avLst/>
              <a:gdLst>
                <a:gd name="connsiteX0" fmla="*/ 12135116 w 12240040"/>
                <a:gd name="connsiteY0" fmla="*/ 0 h 347675"/>
                <a:gd name="connsiteX1" fmla="*/ 12240040 w 12240040"/>
                <a:gd name="connsiteY1" fmla="*/ 0 h 347675"/>
                <a:gd name="connsiteX2" fmla="*/ 12075846 w 12240040"/>
                <a:gd name="connsiteY2" fmla="*/ 347675 h 347675"/>
                <a:gd name="connsiteX3" fmla="*/ 11970922 w 12240040"/>
                <a:gd name="connsiteY3" fmla="*/ 347675 h 347675"/>
                <a:gd name="connsiteX4" fmla="*/ 11930117 w 12240040"/>
                <a:gd name="connsiteY4" fmla="*/ 0 h 347675"/>
                <a:gd name="connsiteX5" fmla="*/ 12035041 w 12240040"/>
                <a:gd name="connsiteY5" fmla="*/ 0 h 347675"/>
                <a:gd name="connsiteX6" fmla="*/ 11870847 w 12240040"/>
                <a:gd name="connsiteY6" fmla="*/ 347675 h 347675"/>
                <a:gd name="connsiteX7" fmla="*/ 11765923 w 12240040"/>
                <a:gd name="connsiteY7" fmla="*/ 347675 h 347675"/>
                <a:gd name="connsiteX8" fmla="*/ 11725116 w 12240040"/>
                <a:gd name="connsiteY8" fmla="*/ 0 h 347675"/>
                <a:gd name="connsiteX9" fmla="*/ 11830040 w 12240040"/>
                <a:gd name="connsiteY9" fmla="*/ 0 h 347675"/>
                <a:gd name="connsiteX10" fmla="*/ 11665846 w 12240040"/>
                <a:gd name="connsiteY10" fmla="*/ 347675 h 347675"/>
                <a:gd name="connsiteX11" fmla="*/ 11560922 w 12240040"/>
                <a:gd name="connsiteY11" fmla="*/ 347675 h 347675"/>
                <a:gd name="connsiteX12" fmla="*/ 11520115 w 12240040"/>
                <a:gd name="connsiteY12" fmla="*/ 0 h 347675"/>
                <a:gd name="connsiteX13" fmla="*/ 11625039 w 12240040"/>
                <a:gd name="connsiteY13" fmla="*/ 0 h 347675"/>
                <a:gd name="connsiteX14" fmla="*/ 11460845 w 12240040"/>
                <a:gd name="connsiteY14" fmla="*/ 347675 h 347675"/>
                <a:gd name="connsiteX15" fmla="*/ 11355921 w 12240040"/>
                <a:gd name="connsiteY15" fmla="*/ 347675 h 347675"/>
                <a:gd name="connsiteX16" fmla="*/ 11315114 w 12240040"/>
                <a:gd name="connsiteY16" fmla="*/ 0 h 347675"/>
                <a:gd name="connsiteX17" fmla="*/ 11420038 w 12240040"/>
                <a:gd name="connsiteY17" fmla="*/ 0 h 347675"/>
                <a:gd name="connsiteX18" fmla="*/ 11255844 w 12240040"/>
                <a:gd name="connsiteY18" fmla="*/ 347675 h 347675"/>
                <a:gd name="connsiteX19" fmla="*/ 11150920 w 12240040"/>
                <a:gd name="connsiteY19" fmla="*/ 347675 h 347675"/>
                <a:gd name="connsiteX20" fmla="*/ 11110113 w 12240040"/>
                <a:gd name="connsiteY20" fmla="*/ 0 h 347675"/>
                <a:gd name="connsiteX21" fmla="*/ 11215037 w 12240040"/>
                <a:gd name="connsiteY21" fmla="*/ 0 h 347675"/>
                <a:gd name="connsiteX22" fmla="*/ 11050843 w 12240040"/>
                <a:gd name="connsiteY22" fmla="*/ 347675 h 347675"/>
                <a:gd name="connsiteX23" fmla="*/ 10945919 w 12240040"/>
                <a:gd name="connsiteY23" fmla="*/ 347675 h 347675"/>
                <a:gd name="connsiteX24" fmla="*/ 10905112 w 12240040"/>
                <a:gd name="connsiteY24" fmla="*/ 0 h 347675"/>
                <a:gd name="connsiteX25" fmla="*/ 11010036 w 12240040"/>
                <a:gd name="connsiteY25" fmla="*/ 0 h 347675"/>
                <a:gd name="connsiteX26" fmla="*/ 10845842 w 12240040"/>
                <a:gd name="connsiteY26" fmla="*/ 347675 h 347675"/>
                <a:gd name="connsiteX27" fmla="*/ 10740918 w 12240040"/>
                <a:gd name="connsiteY27" fmla="*/ 347675 h 347675"/>
                <a:gd name="connsiteX28" fmla="*/ 10700111 w 12240040"/>
                <a:gd name="connsiteY28" fmla="*/ 0 h 347675"/>
                <a:gd name="connsiteX29" fmla="*/ 10805035 w 12240040"/>
                <a:gd name="connsiteY29" fmla="*/ 0 h 347675"/>
                <a:gd name="connsiteX30" fmla="*/ 10640841 w 12240040"/>
                <a:gd name="connsiteY30" fmla="*/ 347675 h 347675"/>
                <a:gd name="connsiteX31" fmla="*/ 10535917 w 12240040"/>
                <a:gd name="connsiteY31" fmla="*/ 347675 h 347675"/>
                <a:gd name="connsiteX32" fmla="*/ 10495110 w 12240040"/>
                <a:gd name="connsiteY32" fmla="*/ 0 h 347675"/>
                <a:gd name="connsiteX33" fmla="*/ 10600034 w 12240040"/>
                <a:gd name="connsiteY33" fmla="*/ 0 h 347675"/>
                <a:gd name="connsiteX34" fmla="*/ 10435840 w 12240040"/>
                <a:gd name="connsiteY34" fmla="*/ 347675 h 347675"/>
                <a:gd name="connsiteX35" fmla="*/ 10330916 w 12240040"/>
                <a:gd name="connsiteY35" fmla="*/ 347675 h 347675"/>
                <a:gd name="connsiteX36" fmla="*/ 10290109 w 12240040"/>
                <a:gd name="connsiteY36" fmla="*/ 0 h 347675"/>
                <a:gd name="connsiteX37" fmla="*/ 10395033 w 12240040"/>
                <a:gd name="connsiteY37" fmla="*/ 0 h 347675"/>
                <a:gd name="connsiteX38" fmla="*/ 10230839 w 12240040"/>
                <a:gd name="connsiteY38" fmla="*/ 347675 h 347675"/>
                <a:gd name="connsiteX39" fmla="*/ 10125915 w 12240040"/>
                <a:gd name="connsiteY39" fmla="*/ 347675 h 347675"/>
                <a:gd name="connsiteX40" fmla="*/ 10085108 w 12240040"/>
                <a:gd name="connsiteY40" fmla="*/ 0 h 347675"/>
                <a:gd name="connsiteX41" fmla="*/ 10190032 w 12240040"/>
                <a:gd name="connsiteY41" fmla="*/ 0 h 347675"/>
                <a:gd name="connsiteX42" fmla="*/ 10025838 w 12240040"/>
                <a:gd name="connsiteY42" fmla="*/ 347675 h 347675"/>
                <a:gd name="connsiteX43" fmla="*/ 9920914 w 12240040"/>
                <a:gd name="connsiteY43" fmla="*/ 347675 h 347675"/>
                <a:gd name="connsiteX44" fmla="*/ 9893895 w 12240040"/>
                <a:gd name="connsiteY44" fmla="*/ 0 h 347675"/>
                <a:gd name="connsiteX45" fmla="*/ 9998819 w 12240040"/>
                <a:gd name="connsiteY45" fmla="*/ 0 h 347675"/>
                <a:gd name="connsiteX46" fmla="*/ 9834625 w 12240040"/>
                <a:gd name="connsiteY46" fmla="*/ 347675 h 347675"/>
                <a:gd name="connsiteX47" fmla="*/ 9729701 w 12240040"/>
                <a:gd name="connsiteY47" fmla="*/ 347675 h 347675"/>
                <a:gd name="connsiteX48" fmla="*/ 9688896 w 12240040"/>
                <a:gd name="connsiteY48" fmla="*/ 0 h 347675"/>
                <a:gd name="connsiteX49" fmla="*/ 9793820 w 12240040"/>
                <a:gd name="connsiteY49" fmla="*/ 0 h 347675"/>
                <a:gd name="connsiteX50" fmla="*/ 9629626 w 12240040"/>
                <a:gd name="connsiteY50" fmla="*/ 347675 h 347675"/>
                <a:gd name="connsiteX51" fmla="*/ 9524702 w 12240040"/>
                <a:gd name="connsiteY51" fmla="*/ 347675 h 347675"/>
                <a:gd name="connsiteX52" fmla="*/ 9483895 w 12240040"/>
                <a:gd name="connsiteY52" fmla="*/ 0 h 347675"/>
                <a:gd name="connsiteX53" fmla="*/ 9588819 w 12240040"/>
                <a:gd name="connsiteY53" fmla="*/ 0 h 347675"/>
                <a:gd name="connsiteX54" fmla="*/ 9424625 w 12240040"/>
                <a:gd name="connsiteY54" fmla="*/ 347675 h 347675"/>
                <a:gd name="connsiteX55" fmla="*/ 9319701 w 12240040"/>
                <a:gd name="connsiteY55" fmla="*/ 347675 h 347675"/>
                <a:gd name="connsiteX56" fmla="*/ 9278894 w 12240040"/>
                <a:gd name="connsiteY56" fmla="*/ 0 h 347675"/>
                <a:gd name="connsiteX57" fmla="*/ 9383818 w 12240040"/>
                <a:gd name="connsiteY57" fmla="*/ 0 h 347675"/>
                <a:gd name="connsiteX58" fmla="*/ 9219624 w 12240040"/>
                <a:gd name="connsiteY58" fmla="*/ 347675 h 347675"/>
                <a:gd name="connsiteX59" fmla="*/ 9114700 w 12240040"/>
                <a:gd name="connsiteY59" fmla="*/ 347675 h 347675"/>
                <a:gd name="connsiteX60" fmla="*/ 9073893 w 12240040"/>
                <a:gd name="connsiteY60" fmla="*/ 0 h 347675"/>
                <a:gd name="connsiteX61" fmla="*/ 9178817 w 12240040"/>
                <a:gd name="connsiteY61" fmla="*/ 0 h 347675"/>
                <a:gd name="connsiteX62" fmla="*/ 9014623 w 12240040"/>
                <a:gd name="connsiteY62" fmla="*/ 347675 h 347675"/>
                <a:gd name="connsiteX63" fmla="*/ 8909699 w 12240040"/>
                <a:gd name="connsiteY63" fmla="*/ 347675 h 347675"/>
                <a:gd name="connsiteX64" fmla="*/ 8868892 w 12240040"/>
                <a:gd name="connsiteY64" fmla="*/ 0 h 347675"/>
                <a:gd name="connsiteX65" fmla="*/ 8973816 w 12240040"/>
                <a:gd name="connsiteY65" fmla="*/ 0 h 347675"/>
                <a:gd name="connsiteX66" fmla="*/ 8809622 w 12240040"/>
                <a:gd name="connsiteY66" fmla="*/ 347675 h 347675"/>
                <a:gd name="connsiteX67" fmla="*/ 8704698 w 12240040"/>
                <a:gd name="connsiteY67" fmla="*/ 347675 h 347675"/>
                <a:gd name="connsiteX68" fmla="*/ 8663891 w 12240040"/>
                <a:gd name="connsiteY68" fmla="*/ 0 h 347675"/>
                <a:gd name="connsiteX69" fmla="*/ 8768815 w 12240040"/>
                <a:gd name="connsiteY69" fmla="*/ 0 h 347675"/>
                <a:gd name="connsiteX70" fmla="*/ 8604621 w 12240040"/>
                <a:gd name="connsiteY70" fmla="*/ 347675 h 347675"/>
                <a:gd name="connsiteX71" fmla="*/ 8499697 w 12240040"/>
                <a:gd name="connsiteY71" fmla="*/ 347675 h 347675"/>
                <a:gd name="connsiteX72" fmla="*/ 8458890 w 12240040"/>
                <a:gd name="connsiteY72" fmla="*/ 0 h 347675"/>
                <a:gd name="connsiteX73" fmla="*/ 8563814 w 12240040"/>
                <a:gd name="connsiteY73" fmla="*/ 0 h 347675"/>
                <a:gd name="connsiteX74" fmla="*/ 8399620 w 12240040"/>
                <a:gd name="connsiteY74" fmla="*/ 347675 h 347675"/>
                <a:gd name="connsiteX75" fmla="*/ 8294696 w 12240040"/>
                <a:gd name="connsiteY75" fmla="*/ 347675 h 347675"/>
                <a:gd name="connsiteX76" fmla="*/ 8253889 w 12240040"/>
                <a:gd name="connsiteY76" fmla="*/ 0 h 347675"/>
                <a:gd name="connsiteX77" fmla="*/ 8358813 w 12240040"/>
                <a:gd name="connsiteY77" fmla="*/ 0 h 347675"/>
                <a:gd name="connsiteX78" fmla="*/ 8194619 w 12240040"/>
                <a:gd name="connsiteY78" fmla="*/ 347675 h 347675"/>
                <a:gd name="connsiteX79" fmla="*/ 8089695 w 12240040"/>
                <a:gd name="connsiteY79" fmla="*/ 347675 h 347675"/>
                <a:gd name="connsiteX80" fmla="*/ 8048888 w 12240040"/>
                <a:gd name="connsiteY80" fmla="*/ 0 h 347675"/>
                <a:gd name="connsiteX81" fmla="*/ 8153812 w 12240040"/>
                <a:gd name="connsiteY81" fmla="*/ 0 h 347675"/>
                <a:gd name="connsiteX82" fmla="*/ 7989618 w 12240040"/>
                <a:gd name="connsiteY82" fmla="*/ 347675 h 347675"/>
                <a:gd name="connsiteX83" fmla="*/ 7884694 w 12240040"/>
                <a:gd name="connsiteY83" fmla="*/ 347675 h 347675"/>
                <a:gd name="connsiteX84" fmla="*/ 7843887 w 12240040"/>
                <a:gd name="connsiteY84" fmla="*/ 0 h 347675"/>
                <a:gd name="connsiteX85" fmla="*/ 7948811 w 12240040"/>
                <a:gd name="connsiteY85" fmla="*/ 0 h 347675"/>
                <a:gd name="connsiteX86" fmla="*/ 7784617 w 12240040"/>
                <a:gd name="connsiteY86" fmla="*/ 347675 h 347675"/>
                <a:gd name="connsiteX87" fmla="*/ 7679693 w 12240040"/>
                <a:gd name="connsiteY87" fmla="*/ 347675 h 347675"/>
                <a:gd name="connsiteX88" fmla="*/ 7652677 w 12240040"/>
                <a:gd name="connsiteY88" fmla="*/ 0 h 347675"/>
                <a:gd name="connsiteX89" fmla="*/ 7757601 w 12240040"/>
                <a:gd name="connsiteY89" fmla="*/ 0 h 347675"/>
                <a:gd name="connsiteX90" fmla="*/ 7593407 w 12240040"/>
                <a:gd name="connsiteY90" fmla="*/ 347675 h 347675"/>
                <a:gd name="connsiteX91" fmla="*/ 7488483 w 12240040"/>
                <a:gd name="connsiteY91" fmla="*/ 347675 h 347675"/>
                <a:gd name="connsiteX92" fmla="*/ 7447678 w 12240040"/>
                <a:gd name="connsiteY92" fmla="*/ 0 h 347675"/>
                <a:gd name="connsiteX93" fmla="*/ 7552602 w 12240040"/>
                <a:gd name="connsiteY93" fmla="*/ 0 h 347675"/>
                <a:gd name="connsiteX94" fmla="*/ 7388408 w 12240040"/>
                <a:gd name="connsiteY94" fmla="*/ 347675 h 347675"/>
                <a:gd name="connsiteX95" fmla="*/ 7283484 w 12240040"/>
                <a:gd name="connsiteY95" fmla="*/ 347675 h 347675"/>
                <a:gd name="connsiteX96" fmla="*/ 7242677 w 12240040"/>
                <a:gd name="connsiteY96" fmla="*/ 0 h 347675"/>
                <a:gd name="connsiteX97" fmla="*/ 7347601 w 12240040"/>
                <a:gd name="connsiteY97" fmla="*/ 0 h 347675"/>
                <a:gd name="connsiteX98" fmla="*/ 7183407 w 12240040"/>
                <a:gd name="connsiteY98" fmla="*/ 347675 h 347675"/>
                <a:gd name="connsiteX99" fmla="*/ 7078483 w 12240040"/>
                <a:gd name="connsiteY99" fmla="*/ 347675 h 347675"/>
                <a:gd name="connsiteX100" fmla="*/ 7037676 w 12240040"/>
                <a:gd name="connsiteY100" fmla="*/ 0 h 347675"/>
                <a:gd name="connsiteX101" fmla="*/ 7142600 w 12240040"/>
                <a:gd name="connsiteY101" fmla="*/ 0 h 347675"/>
                <a:gd name="connsiteX102" fmla="*/ 6978406 w 12240040"/>
                <a:gd name="connsiteY102" fmla="*/ 347675 h 347675"/>
                <a:gd name="connsiteX103" fmla="*/ 6873482 w 12240040"/>
                <a:gd name="connsiteY103" fmla="*/ 347675 h 347675"/>
                <a:gd name="connsiteX104" fmla="*/ 6832675 w 12240040"/>
                <a:gd name="connsiteY104" fmla="*/ 0 h 347675"/>
                <a:gd name="connsiteX105" fmla="*/ 6937599 w 12240040"/>
                <a:gd name="connsiteY105" fmla="*/ 0 h 347675"/>
                <a:gd name="connsiteX106" fmla="*/ 6773405 w 12240040"/>
                <a:gd name="connsiteY106" fmla="*/ 347675 h 347675"/>
                <a:gd name="connsiteX107" fmla="*/ 6668481 w 12240040"/>
                <a:gd name="connsiteY107" fmla="*/ 347675 h 347675"/>
                <a:gd name="connsiteX108" fmla="*/ 6627674 w 12240040"/>
                <a:gd name="connsiteY108" fmla="*/ 0 h 347675"/>
                <a:gd name="connsiteX109" fmla="*/ 6732598 w 12240040"/>
                <a:gd name="connsiteY109" fmla="*/ 0 h 347675"/>
                <a:gd name="connsiteX110" fmla="*/ 6568404 w 12240040"/>
                <a:gd name="connsiteY110" fmla="*/ 347675 h 347675"/>
                <a:gd name="connsiteX111" fmla="*/ 6463480 w 12240040"/>
                <a:gd name="connsiteY111" fmla="*/ 347675 h 347675"/>
                <a:gd name="connsiteX112" fmla="*/ 6422673 w 12240040"/>
                <a:gd name="connsiteY112" fmla="*/ 0 h 347675"/>
                <a:gd name="connsiteX113" fmla="*/ 6527597 w 12240040"/>
                <a:gd name="connsiteY113" fmla="*/ 0 h 347675"/>
                <a:gd name="connsiteX114" fmla="*/ 6363403 w 12240040"/>
                <a:gd name="connsiteY114" fmla="*/ 347675 h 347675"/>
                <a:gd name="connsiteX115" fmla="*/ 6258479 w 12240040"/>
                <a:gd name="connsiteY115" fmla="*/ 347675 h 347675"/>
                <a:gd name="connsiteX116" fmla="*/ 6217672 w 12240040"/>
                <a:gd name="connsiteY116" fmla="*/ 0 h 347675"/>
                <a:gd name="connsiteX117" fmla="*/ 6322596 w 12240040"/>
                <a:gd name="connsiteY117" fmla="*/ 0 h 347675"/>
                <a:gd name="connsiteX118" fmla="*/ 6158402 w 12240040"/>
                <a:gd name="connsiteY118" fmla="*/ 347675 h 347675"/>
                <a:gd name="connsiteX119" fmla="*/ 6053478 w 12240040"/>
                <a:gd name="connsiteY119" fmla="*/ 347675 h 347675"/>
                <a:gd name="connsiteX120" fmla="*/ 6012672 w 12240040"/>
                <a:gd name="connsiteY120" fmla="*/ 0 h 347675"/>
                <a:gd name="connsiteX121" fmla="*/ 6117596 w 12240040"/>
                <a:gd name="connsiteY121" fmla="*/ 0 h 347675"/>
                <a:gd name="connsiteX122" fmla="*/ 5953402 w 12240040"/>
                <a:gd name="connsiteY122" fmla="*/ 347675 h 347675"/>
                <a:gd name="connsiteX123" fmla="*/ 5848478 w 12240040"/>
                <a:gd name="connsiteY123" fmla="*/ 347675 h 347675"/>
                <a:gd name="connsiteX124" fmla="*/ 5807671 w 12240040"/>
                <a:gd name="connsiteY124" fmla="*/ 0 h 347675"/>
                <a:gd name="connsiteX125" fmla="*/ 5912595 w 12240040"/>
                <a:gd name="connsiteY125" fmla="*/ 0 h 347675"/>
                <a:gd name="connsiteX126" fmla="*/ 5748402 w 12240040"/>
                <a:gd name="connsiteY126" fmla="*/ 347675 h 347675"/>
                <a:gd name="connsiteX127" fmla="*/ 5643479 w 12240040"/>
                <a:gd name="connsiteY127" fmla="*/ 347675 h 347675"/>
                <a:gd name="connsiteX128" fmla="*/ 5602671 w 12240040"/>
                <a:gd name="connsiteY128" fmla="*/ 0 h 347675"/>
                <a:gd name="connsiteX129" fmla="*/ 5707595 w 12240040"/>
                <a:gd name="connsiteY129" fmla="*/ 0 h 347675"/>
                <a:gd name="connsiteX130" fmla="*/ 5543402 w 12240040"/>
                <a:gd name="connsiteY130" fmla="*/ 347675 h 347675"/>
                <a:gd name="connsiteX131" fmla="*/ 5438478 w 12240040"/>
                <a:gd name="connsiteY131" fmla="*/ 347675 h 347675"/>
                <a:gd name="connsiteX132" fmla="*/ 5411462 w 12240040"/>
                <a:gd name="connsiteY132" fmla="*/ 0 h 347675"/>
                <a:gd name="connsiteX133" fmla="*/ 5516385 w 12240040"/>
                <a:gd name="connsiteY133" fmla="*/ 0 h 347675"/>
                <a:gd name="connsiteX134" fmla="*/ 5352193 w 12240040"/>
                <a:gd name="connsiteY134" fmla="*/ 347675 h 347675"/>
                <a:gd name="connsiteX135" fmla="*/ 5247268 w 12240040"/>
                <a:gd name="connsiteY135" fmla="*/ 347675 h 347675"/>
                <a:gd name="connsiteX136" fmla="*/ 5206463 w 12240040"/>
                <a:gd name="connsiteY136" fmla="*/ 0 h 347675"/>
                <a:gd name="connsiteX137" fmla="*/ 5311388 w 12240040"/>
                <a:gd name="connsiteY137" fmla="*/ 0 h 347675"/>
                <a:gd name="connsiteX138" fmla="*/ 5147194 w 12240040"/>
                <a:gd name="connsiteY138" fmla="*/ 347675 h 347675"/>
                <a:gd name="connsiteX139" fmla="*/ 5042269 w 12240040"/>
                <a:gd name="connsiteY139" fmla="*/ 347675 h 347675"/>
                <a:gd name="connsiteX140" fmla="*/ 5001460 w 12240040"/>
                <a:gd name="connsiteY140" fmla="*/ 0 h 347675"/>
                <a:gd name="connsiteX141" fmla="*/ 5106386 w 12240040"/>
                <a:gd name="connsiteY141" fmla="*/ 0 h 347675"/>
                <a:gd name="connsiteX142" fmla="*/ 4942191 w 12240040"/>
                <a:gd name="connsiteY142" fmla="*/ 347675 h 347675"/>
                <a:gd name="connsiteX143" fmla="*/ 4837267 w 12240040"/>
                <a:gd name="connsiteY143" fmla="*/ 347675 h 347675"/>
                <a:gd name="connsiteX144" fmla="*/ 4796461 w 12240040"/>
                <a:gd name="connsiteY144" fmla="*/ 0 h 347675"/>
                <a:gd name="connsiteX145" fmla="*/ 4901383 w 12240040"/>
                <a:gd name="connsiteY145" fmla="*/ 0 h 347675"/>
                <a:gd name="connsiteX146" fmla="*/ 4737191 w 12240040"/>
                <a:gd name="connsiteY146" fmla="*/ 347675 h 347675"/>
                <a:gd name="connsiteX147" fmla="*/ 4632266 w 12240040"/>
                <a:gd name="connsiteY147" fmla="*/ 347675 h 347675"/>
                <a:gd name="connsiteX148" fmla="*/ 4591459 w 12240040"/>
                <a:gd name="connsiteY148" fmla="*/ 0 h 347675"/>
                <a:gd name="connsiteX149" fmla="*/ 4696383 w 12240040"/>
                <a:gd name="connsiteY149" fmla="*/ 0 h 347675"/>
                <a:gd name="connsiteX150" fmla="*/ 4532189 w 12240040"/>
                <a:gd name="connsiteY150" fmla="*/ 347675 h 347675"/>
                <a:gd name="connsiteX151" fmla="*/ 4427265 w 12240040"/>
                <a:gd name="connsiteY151" fmla="*/ 347675 h 347675"/>
                <a:gd name="connsiteX152" fmla="*/ 4386457 w 12240040"/>
                <a:gd name="connsiteY152" fmla="*/ 0 h 347675"/>
                <a:gd name="connsiteX153" fmla="*/ 4491381 w 12240040"/>
                <a:gd name="connsiteY153" fmla="*/ 0 h 347675"/>
                <a:gd name="connsiteX154" fmla="*/ 4327188 w 12240040"/>
                <a:gd name="connsiteY154" fmla="*/ 347675 h 347675"/>
                <a:gd name="connsiteX155" fmla="*/ 4222266 w 12240040"/>
                <a:gd name="connsiteY155" fmla="*/ 347675 h 347675"/>
                <a:gd name="connsiteX156" fmla="*/ 4181459 w 12240040"/>
                <a:gd name="connsiteY156" fmla="*/ 0 h 347675"/>
                <a:gd name="connsiteX157" fmla="*/ 4286380 w 12240040"/>
                <a:gd name="connsiteY157" fmla="*/ 0 h 347675"/>
                <a:gd name="connsiteX158" fmla="*/ 4122189 w 12240040"/>
                <a:gd name="connsiteY158" fmla="*/ 347675 h 347675"/>
                <a:gd name="connsiteX159" fmla="*/ 4017265 w 12240040"/>
                <a:gd name="connsiteY159" fmla="*/ 347675 h 347675"/>
                <a:gd name="connsiteX160" fmla="*/ 3976457 w 12240040"/>
                <a:gd name="connsiteY160" fmla="*/ 0 h 347675"/>
                <a:gd name="connsiteX161" fmla="*/ 4081381 w 12240040"/>
                <a:gd name="connsiteY161" fmla="*/ 0 h 347675"/>
                <a:gd name="connsiteX162" fmla="*/ 3917187 w 12240040"/>
                <a:gd name="connsiteY162" fmla="*/ 347675 h 347675"/>
                <a:gd name="connsiteX163" fmla="*/ 3812264 w 12240040"/>
                <a:gd name="connsiteY163" fmla="*/ 347675 h 347675"/>
                <a:gd name="connsiteX164" fmla="*/ 3771456 w 12240040"/>
                <a:gd name="connsiteY164" fmla="*/ 0 h 347675"/>
                <a:gd name="connsiteX165" fmla="*/ 3876380 w 12240040"/>
                <a:gd name="connsiteY165" fmla="*/ 0 h 347675"/>
                <a:gd name="connsiteX166" fmla="*/ 3712187 w 12240040"/>
                <a:gd name="connsiteY166" fmla="*/ 347675 h 347675"/>
                <a:gd name="connsiteX167" fmla="*/ 3607263 w 12240040"/>
                <a:gd name="connsiteY167" fmla="*/ 347675 h 347675"/>
                <a:gd name="connsiteX168" fmla="*/ 3566456 w 12240040"/>
                <a:gd name="connsiteY168" fmla="*/ 0 h 347675"/>
                <a:gd name="connsiteX169" fmla="*/ 3671379 w 12240040"/>
                <a:gd name="connsiteY169" fmla="*/ 0 h 347675"/>
                <a:gd name="connsiteX170" fmla="*/ 3507186 w 12240040"/>
                <a:gd name="connsiteY170" fmla="*/ 347675 h 347675"/>
                <a:gd name="connsiteX171" fmla="*/ 3402262 w 12240040"/>
                <a:gd name="connsiteY171" fmla="*/ 347675 h 347675"/>
                <a:gd name="connsiteX172" fmla="*/ 3361454 w 12240040"/>
                <a:gd name="connsiteY172" fmla="*/ 0 h 347675"/>
                <a:gd name="connsiteX173" fmla="*/ 3466379 w 12240040"/>
                <a:gd name="connsiteY173" fmla="*/ 0 h 347675"/>
                <a:gd name="connsiteX174" fmla="*/ 3302184 w 12240040"/>
                <a:gd name="connsiteY174" fmla="*/ 347675 h 347675"/>
                <a:gd name="connsiteX175" fmla="*/ 3197260 w 12240040"/>
                <a:gd name="connsiteY175" fmla="*/ 347675 h 347675"/>
                <a:gd name="connsiteX176" fmla="*/ 3170244 w 12240040"/>
                <a:gd name="connsiteY176" fmla="*/ 0 h 347675"/>
                <a:gd name="connsiteX177" fmla="*/ 3275168 w 12240040"/>
                <a:gd name="connsiteY177" fmla="*/ 0 h 347675"/>
                <a:gd name="connsiteX178" fmla="*/ 3110974 w 12240040"/>
                <a:gd name="connsiteY178" fmla="*/ 347675 h 347675"/>
                <a:gd name="connsiteX179" fmla="*/ 3006050 w 12240040"/>
                <a:gd name="connsiteY179" fmla="*/ 347675 h 347675"/>
                <a:gd name="connsiteX180" fmla="*/ 2965245 w 12240040"/>
                <a:gd name="connsiteY180" fmla="*/ 0 h 347675"/>
                <a:gd name="connsiteX181" fmla="*/ 3070169 w 12240040"/>
                <a:gd name="connsiteY181" fmla="*/ 0 h 347675"/>
                <a:gd name="connsiteX182" fmla="*/ 2905975 w 12240040"/>
                <a:gd name="connsiteY182" fmla="*/ 347675 h 347675"/>
                <a:gd name="connsiteX183" fmla="*/ 2801051 w 12240040"/>
                <a:gd name="connsiteY183" fmla="*/ 347675 h 347675"/>
                <a:gd name="connsiteX184" fmla="*/ 2760244 w 12240040"/>
                <a:gd name="connsiteY184" fmla="*/ 0 h 347675"/>
                <a:gd name="connsiteX185" fmla="*/ 2865168 w 12240040"/>
                <a:gd name="connsiteY185" fmla="*/ 0 h 347675"/>
                <a:gd name="connsiteX186" fmla="*/ 2700973 w 12240040"/>
                <a:gd name="connsiteY186" fmla="*/ 347675 h 347675"/>
                <a:gd name="connsiteX187" fmla="*/ 2596050 w 12240040"/>
                <a:gd name="connsiteY187" fmla="*/ 347675 h 347675"/>
                <a:gd name="connsiteX188" fmla="*/ 2555242 w 12240040"/>
                <a:gd name="connsiteY188" fmla="*/ 0 h 347675"/>
                <a:gd name="connsiteX189" fmla="*/ 2660166 w 12240040"/>
                <a:gd name="connsiteY189" fmla="*/ 0 h 347675"/>
                <a:gd name="connsiteX190" fmla="*/ 2495973 w 12240040"/>
                <a:gd name="connsiteY190" fmla="*/ 347675 h 347675"/>
                <a:gd name="connsiteX191" fmla="*/ 2391049 w 12240040"/>
                <a:gd name="connsiteY191" fmla="*/ 347675 h 347675"/>
                <a:gd name="connsiteX192" fmla="*/ 2350242 w 12240040"/>
                <a:gd name="connsiteY192" fmla="*/ 0 h 347675"/>
                <a:gd name="connsiteX193" fmla="*/ 2455165 w 12240040"/>
                <a:gd name="connsiteY193" fmla="*/ 0 h 347675"/>
                <a:gd name="connsiteX194" fmla="*/ 2290972 w 12240040"/>
                <a:gd name="connsiteY194" fmla="*/ 347675 h 347675"/>
                <a:gd name="connsiteX195" fmla="*/ 2186048 w 12240040"/>
                <a:gd name="connsiteY195" fmla="*/ 347675 h 347675"/>
                <a:gd name="connsiteX196" fmla="*/ 2145240 w 12240040"/>
                <a:gd name="connsiteY196" fmla="*/ 0 h 347675"/>
                <a:gd name="connsiteX197" fmla="*/ 2250164 w 12240040"/>
                <a:gd name="connsiteY197" fmla="*/ 0 h 347675"/>
                <a:gd name="connsiteX198" fmla="*/ 2085970 w 12240040"/>
                <a:gd name="connsiteY198" fmla="*/ 347675 h 347675"/>
                <a:gd name="connsiteX199" fmla="*/ 1981046 w 12240040"/>
                <a:gd name="connsiteY199" fmla="*/ 347675 h 347675"/>
                <a:gd name="connsiteX200" fmla="*/ 1940238 w 12240040"/>
                <a:gd name="connsiteY200" fmla="*/ 0 h 347675"/>
                <a:gd name="connsiteX201" fmla="*/ 2045162 w 12240040"/>
                <a:gd name="connsiteY201" fmla="*/ 0 h 347675"/>
                <a:gd name="connsiteX202" fmla="*/ 1880969 w 12240040"/>
                <a:gd name="connsiteY202" fmla="*/ 347675 h 347675"/>
                <a:gd name="connsiteX203" fmla="*/ 1776044 w 12240040"/>
                <a:gd name="connsiteY203" fmla="*/ 347675 h 347675"/>
                <a:gd name="connsiteX204" fmla="*/ 1735237 w 12240040"/>
                <a:gd name="connsiteY204" fmla="*/ 0 h 347675"/>
                <a:gd name="connsiteX205" fmla="*/ 1840161 w 12240040"/>
                <a:gd name="connsiteY205" fmla="*/ 0 h 347675"/>
                <a:gd name="connsiteX206" fmla="*/ 1675967 w 12240040"/>
                <a:gd name="connsiteY206" fmla="*/ 347675 h 347675"/>
                <a:gd name="connsiteX207" fmla="*/ 1571043 w 12240040"/>
                <a:gd name="connsiteY207" fmla="*/ 347675 h 347675"/>
                <a:gd name="connsiteX208" fmla="*/ 1530236 w 12240040"/>
                <a:gd name="connsiteY208" fmla="*/ 0 h 347675"/>
                <a:gd name="connsiteX209" fmla="*/ 1635160 w 12240040"/>
                <a:gd name="connsiteY209" fmla="*/ 0 h 347675"/>
                <a:gd name="connsiteX210" fmla="*/ 1470966 w 12240040"/>
                <a:gd name="connsiteY210" fmla="*/ 347675 h 347675"/>
                <a:gd name="connsiteX211" fmla="*/ 1366042 w 12240040"/>
                <a:gd name="connsiteY211" fmla="*/ 347675 h 347675"/>
                <a:gd name="connsiteX212" fmla="*/ 1325235 w 12240040"/>
                <a:gd name="connsiteY212" fmla="*/ 0 h 347675"/>
                <a:gd name="connsiteX213" fmla="*/ 1430159 w 12240040"/>
                <a:gd name="connsiteY213" fmla="*/ 0 h 347675"/>
                <a:gd name="connsiteX214" fmla="*/ 1265965 w 12240040"/>
                <a:gd name="connsiteY214" fmla="*/ 347675 h 347675"/>
                <a:gd name="connsiteX215" fmla="*/ 1161041 w 12240040"/>
                <a:gd name="connsiteY215" fmla="*/ 347675 h 347675"/>
                <a:gd name="connsiteX216" fmla="*/ 1120234 w 12240040"/>
                <a:gd name="connsiteY216" fmla="*/ 0 h 347675"/>
                <a:gd name="connsiteX217" fmla="*/ 1225158 w 12240040"/>
                <a:gd name="connsiteY217" fmla="*/ 0 h 347675"/>
                <a:gd name="connsiteX218" fmla="*/ 1060964 w 12240040"/>
                <a:gd name="connsiteY218" fmla="*/ 347675 h 347675"/>
                <a:gd name="connsiteX219" fmla="*/ 956040 w 12240040"/>
                <a:gd name="connsiteY219" fmla="*/ 347675 h 347675"/>
                <a:gd name="connsiteX220" fmla="*/ 929024 w 12240040"/>
                <a:gd name="connsiteY220" fmla="*/ 0 h 347675"/>
                <a:gd name="connsiteX221" fmla="*/ 1033948 w 12240040"/>
                <a:gd name="connsiteY221" fmla="*/ 0 h 347675"/>
                <a:gd name="connsiteX222" fmla="*/ 869754 w 12240040"/>
                <a:gd name="connsiteY222" fmla="*/ 347675 h 347675"/>
                <a:gd name="connsiteX223" fmla="*/ 764830 w 12240040"/>
                <a:gd name="connsiteY223" fmla="*/ 347675 h 347675"/>
                <a:gd name="connsiteX224" fmla="*/ 737813 w 12240040"/>
                <a:gd name="connsiteY224" fmla="*/ 0 h 347675"/>
                <a:gd name="connsiteX225" fmla="*/ 842738 w 12240040"/>
                <a:gd name="connsiteY225" fmla="*/ 0 h 347675"/>
                <a:gd name="connsiteX226" fmla="*/ 678544 w 12240040"/>
                <a:gd name="connsiteY226" fmla="*/ 347675 h 347675"/>
                <a:gd name="connsiteX227" fmla="*/ 573620 w 12240040"/>
                <a:gd name="connsiteY227" fmla="*/ 347675 h 347675"/>
                <a:gd name="connsiteX228" fmla="*/ 546603 w 12240040"/>
                <a:gd name="connsiteY228" fmla="*/ 0 h 347675"/>
                <a:gd name="connsiteX229" fmla="*/ 651527 w 12240040"/>
                <a:gd name="connsiteY229" fmla="*/ 0 h 347675"/>
                <a:gd name="connsiteX230" fmla="*/ 487333 w 12240040"/>
                <a:gd name="connsiteY230" fmla="*/ 347675 h 347675"/>
                <a:gd name="connsiteX231" fmla="*/ 382409 w 12240040"/>
                <a:gd name="connsiteY231" fmla="*/ 347675 h 347675"/>
                <a:gd name="connsiteX232" fmla="*/ 355393 w 12240040"/>
                <a:gd name="connsiteY232" fmla="*/ 0 h 347675"/>
                <a:gd name="connsiteX233" fmla="*/ 460317 w 12240040"/>
                <a:gd name="connsiteY233" fmla="*/ 0 h 347675"/>
                <a:gd name="connsiteX234" fmla="*/ 296123 w 12240040"/>
                <a:gd name="connsiteY234" fmla="*/ 347675 h 347675"/>
                <a:gd name="connsiteX235" fmla="*/ 191199 w 12240040"/>
                <a:gd name="connsiteY235" fmla="*/ 347675 h 347675"/>
                <a:gd name="connsiteX236" fmla="*/ 164194 w 12240040"/>
                <a:gd name="connsiteY236" fmla="*/ 0 h 347675"/>
                <a:gd name="connsiteX237" fmla="*/ 269118 w 12240040"/>
                <a:gd name="connsiteY237" fmla="*/ 0 h 347675"/>
                <a:gd name="connsiteX238" fmla="*/ 104924 w 12240040"/>
                <a:gd name="connsiteY238" fmla="*/ 347675 h 347675"/>
                <a:gd name="connsiteX239" fmla="*/ 0 w 12240040"/>
                <a:gd name="connsiteY239" fmla="*/ 347675 h 3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12240040" h="347675">
                  <a:moveTo>
                    <a:pt x="12135116" y="0"/>
                  </a:moveTo>
                  <a:lnTo>
                    <a:pt x="12240040" y="0"/>
                  </a:lnTo>
                  <a:lnTo>
                    <a:pt x="12075846" y="347675"/>
                  </a:lnTo>
                  <a:lnTo>
                    <a:pt x="11970922" y="347675"/>
                  </a:lnTo>
                  <a:close/>
                  <a:moveTo>
                    <a:pt x="11930117" y="0"/>
                  </a:moveTo>
                  <a:lnTo>
                    <a:pt x="12035041" y="0"/>
                  </a:lnTo>
                  <a:lnTo>
                    <a:pt x="11870847" y="347675"/>
                  </a:lnTo>
                  <a:lnTo>
                    <a:pt x="11765923" y="347675"/>
                  </a:lnTo>
                  <a:close/>
                  <a:moveTo>
                    <a:pt x="11725116" y="0"/>
                  </a:moveTo>
                  <a:lnTo>
                    <a:pt x="11830040" y="0"/>
                  </a:lnTo>
                  <a:lnTo>
                    <a:pt x="11665846" y="347675"/>
                  </a:lnTo>
                  <a:lnTo>
                    <a:pt x="11560922" y="347675"/>
                  </a:lnTo>
                  <a:close/>
                  <a:moveTo>
                    <a:pt x="11520115" y="0"/>
                  </a:moveTo>
                  <a:lnTo>
                    <a:pt x="11625039" y="0"/>
                  </a:lnTo>
                  <a:lnTo>
                    <a:pt x="11460845" y="347675"/>
                  </a:lnTo>
                  <a:lnTo>
                    <a:pt x="11355921" y="347675"/>
                  </a:lnTo>
                  <a:close/>
                  <a:moveTo>
                    <a:pt x="11315114" y="0"/>
                  </a:moveTo>
                  <a:lnTo>
                    <a:pt x="11420038" y="0"/>
                  </a:lnTo>
                  <a:lnTo>
                    <a:pt x="11255844" y="347675"/>
                  </a:lnTo>
                  <a:lnTo>
                    <a:pt x="11150920" y="347675"/>
                  </a:lnTo>
                  <a:close/>
                  <a:moveTo>
                    <a:pt x="11110113" y="0"/>
                  </a:moveTo>
                  <a:lnTo>
                    <a:pt x="11215037" y="0"/>
                  </a:lnTo>
                  <a:lnTo>
                    <a:pt x="11050843" y="347675"/>
                  </a:lnTo>
                  <a:lnTo>
                    <a:pt x="10945919" y="347675"/>
                  </a:lnTo>
                  <a:close/>
                  <a:moveTo>
                    <a:pt x="10905112" y="0"/>
                  </a:moveTo>
                  <a:lnTo>
                    <a:pt x="11010036" y="0"/>
                  </a:lnTo>
                  <a:lnTo>
                    <a:pt x="10845842" y="347675"/>
                  </a:lnTo>
                  <a:lnTo>
                    <a:pt x="10740918" y="347675"/>
                  </a:lnTo>
                  <a:close/>
                  <a:moveTo>
                    <a:pt x="10700111" y="0"/>
                  </a:moveTo>
                  <a:lnTo>
                    <a:pt x="10805035" y="0"/>
                  </a:lnTo>
                  <a:lnTo>
                    <a:pt x="10640841" y="347675"/>
                  </a:lnTo>
                  <a:lnTo>
                    <a:pt x="10535917" y="347675"/>
                  </a:lnTo>
                  <a:close/>
                  <a:moveTo>
                    <a:pt x="10495110" y="0"/>
                  </a:moveTo>
                  <a:lnTo>
                    <a:pt x="10600034" y="0"/>
                  </a:lnTo>
                  <a:lnTo>
                    <a:pt x="10435840" y="347675"/>
                  </a:lnTo>
                  <a:lnTo>
                    <a:pt x="10330916" y="347675"/>
                  </a:lnTo>
                  <a:close/>
                  <a:moveTo>
                    <a:pt x="10290109" y="0"/>
                  </a:moveTo>
                  <a:lnTo>
                    <a:pt x="10395033" y="0"/>
                  </a:lnTo>
                  <a:lnTo>
                    <a:pt x="10230839" y="347675"/>
                  </a:lnTo>
                  <a:lnTo>
                    <a:pt x="10125915" y="347675"/>
                  </a:lnTo>
                  <a:close/>
                  <a:moveTo>
                    <a:pt x="10085108" y="0"/>
                  </a:moveTo>
                  <a:lnTo>
                    <a:pt x="10190032" y="0"/>
                  </a:lnTo>
                  <a:lnTo>
                    <a:pt x="10025838" y="347675"/>
                  </a:lnTo>
                  <a:lnTo>
                    <a:pt x="9920914" y="347675"/>
                  </a:lnTo>
                  <a:close/>
                  <a:moveTo>
                    <a:pt x="9893895" y="0"/>
                  </a:moveTo>
                  <a:lnTo>
                    <a:pt x="9998819" y="0"/>
                  </a:lnTo>
                  <a:lnTo>
                    <a:pt x="9834625" y="347675"/>
                  </a:lnTo>
                  <a:lnTo>
                    <a:pt x="9729701" y="347675"/>
                  </a:lnTo>
                  <a:close/>
                  <a:moveTo>
                    <a:pt x="9688896" y="0"/>
                  </a:moveTo>
                  <a:lnTo>
                    <a:pt x="9793820" y="0"/>
                  </a:lnTo>
                  <a:lnTo>
                    <a:pt x="9629626" y="347675"/>
                  </a:lnTo>
                  <a:lnTo>
                    <a:pt x="9524702" y="347675"/>
                  </a:lnTo>
                  <a:close/>
                  <a:moveTo>
                    <a:pt x="9483895" y="0"/>
                  </a:moveTo>
                  <a:lnTo>
                    <a:pt x="9588819" y="0"/>
                  </a:lnTo>
                  <a:lnTo>
                    <a:pt x="9424625" y="347675"/>
                  </a:lnTo>
                  <a:lnTo>
                    <a:pt x="9319701" y="347675"/>
                  </a:lnTo>
                  <a:close/>
                  <a:moveTo>
                    <a:pt x="9278894" y="0"/>
                  </a:moveTo>
                  <a:lnTo>
                    <a:pt x="9383818" y="0"/>
                  </a:lnTo>
                  <a:lnTo>
                    <a:pt x="9219624" y="347675"/>
                  </a:lnTo>
                  <a:lnTo>
                    <a:pt x="9114700" y="347675"/>
                  </a:lnTo>
                  <a:close/>
                  <a:moveTo>
                    <a:pt x="9073893" y="0"/>
                  </a:moveTo>
                  <a:lnTo>
                    <a:pt x="9178817" y="0"/>
                  </a:lnTo>
                  <a:lnTo>
                    <a:pt x="9014623" y="347675"/>
                  </a:lnTo>
                  <a:lnTo>
                    <a:pt x="8909699" y="347675"/>
                  </a:lnTo>
                  <a:close/>
                  <a:moveTo>
                    <a:pt x="8868892" y="0"/>
                  </a:moveTo>
                  <a:lnTo>
                    <a:pt x="8973816" y="0"/>
                  </a:lnTo>
                  <a:lnTo>
                    <a:pt x="8809622" y="347675"/>
                  </a:lnTo>
                  <a:lnTo>
                    <a:pt x="8704698" y="347675"/>
                  </a:lnTo>
                  <a:close/>
                  <a:moveTo>
                    <a:pt x="8663891" y="0"/>
                  </a:moveTo>
                  <a:lnTo>
                    <a:pt x="8768815" y="0"/>
                  </a:lnTo>
                  <a:lnTo>
                    <a:pt x="8604621" y="347675"/>
                  </a:lnTo>
                  <a:lnTo>
                    <a:pt x="8499697" y="347675"/>
                  </a:lnTo>
                  <a:close/>
                  <a:moveTo>
                    <a:pt x="8458890" y="0"/>
                  </a:moveTo>
                  <a:lnTo>
                    <a:pt x="8563814" y="0"/>
                  </a:lnTo>
                  <a:lnTo>
                    <a:pt x="8399620" y="347675"/>
                  </a:lnTo>
                  <a:lnTo>
                    <a:pt x="8294696" y="347675"/>
                  </a:lnTo>
                  <a:close/>
                  <a:moveTo>
                    <a:pt x="8253889" y="0"/>
                  </a:moveTo>
                  <a:lnTo>
                    <a:pt x="8358813" y="0"/>
                  </a:lnTo>
                  <a:lnTo>
                    <a:pt x="8194619" y="347675"/>
                  </a:lnTo>
                  <a:lnTo>
                    <a:pt x="8089695" y="347675"/>
                  </a:lnTo>
                  <a:close/>
                  <a:moveTo>
                    <a:pt x="8048888" y="0"/>
                  </a:moveTo>
                  <a:lnTo>
                    <a:pt x="8153812" y="0"/>
                  </a:lnTo>
                  <a:lnTo>
                    <a:pt x="7989618" y="347675"/>
                  </a:lnTo>
                  <a:lnTo>
                    <a:pt x="7884694" y="347675"/>
                  </a:lnTo>
                  <a:close/>
                  <a:moveTo>
                    <a:pt x="7843887" y="0"/>
                  </a:moveTo>
                  <a:lnTo>
                    <a:pt x="7948811" y="0"/>
                  </a:lnTo>
                  <a:lnTo>
                    <a:pt x="7784617" y="347675"/>
                  </a:lnTo>
                  <a:lnTo>
                    <a:pt x="7679693" y="347675"/>
                  </a:lnTo>
                  <a:close/>
                  <a:moveTo>
                    <a:pt x="7652677" y="0"/>
                  </a:moveTo>
                  <a:lnTo>
                    <a:pt x="7757601" y="0"/>
                  </a:lnTo>
                  <a:lnTo>
                    <a:pt x="7593407" y="347675"/>
                  </a:lnTo>
                  <a:lnTo>
                    <a:pt x="7488483" y="347675"/>
                  </a:lnTo>
                  <a:close/>
                  <a:moveTo>
                    <a:pt x="7447678" y="0"/>
                  </a:moveTo>
                  <a:lnTo>
                    <a:pt x="7552602" y="0"/>
                  </a:lnTo>
                  <a:lnTo>
                    <a:pt x="7388408" y="347675"/>
                  </a:lnTo>
                  <a:lnTo>
                    <a:pt x="7283484" y="347675"/>
                  </a:lnTo>
                  <a:close/>
                  <a:moveTo>
                    <a:pt x="7242677" y="0"/>
                  </a:moveTo>
                  <a:lnTo>
                    <a:pt x="7347601" y="0"/>
                  </a:lnTo>
                  <a:lnTo>
                    <a:pt x="7183407" y="347675"/>
                  </a:lnTo>
                  <a:lnTo>
                    <a:pt x="7078483" y="347675"/>
                  </a:lnTo>
                  <a:close/>
                  <a:moveTo>
                    <a:pt x="7037676" y="0"/>
                  </a:moveTo>
                  <a:lnTo>
                    <a:pt x="7142600" y="0"/>
                  </a:lnTo>
                  <a:lnTo>
                    <a:pt x="6978406" y="347675"/>
                  </a:lnTo>
                  <a:lnTo>
                    <a:pt x="6873482" y="347675"/>
                  </a:lnTo>
                  <a:close/>
                  <a:moveTo>
                    <a:pt x="6832675" y="0"/>
                  </a:moveTo>
                  <a:lnTo>
                    <a:pt x="6937599" y="0"/>
                  </a:lnTo>
                  <a:lnTo>
                    <a:pt x="6773405" y="347675"/>
                  </a:lnTo>
                  <a:lnTo>
                    <a:pt x="6668481" y="347675"/>
                  </a:lnTo>
                  <a:close/>
                  <a:moveTo>
                    <a:pt x="6627674" y="0"/>
                  </a:moveTo>
                  <a:lnTo>
                    <a:pt x="6732598" y="0"/>
                  </a:lnTo>
                  <a:lnTo>
                    <a:pt x="6568404" y="347675"/>
                  </a:lnTo>
                  <a:lnTo>
                    <a:pt x="6463480" y="347675"/>
                  </a:lnTo>
                  <a:close/>
                  <a:moveTo>
                    <a:pt x="6422673" y="0"/>
                  </a:moveTo>
                  <a:lnTo>
                    <a:pt x="6527597" y="0"/>
                  </a:lnTo>
                  <a:lnTo>
                    <a:pt x="6363403" y="347675"/>
                  </a:lnTo>
                  <a:lnTo>
                    <a:pt x="6258479" y="347675"/>
                  </a:lnTo>
                  <a:close/>
                  <a:moveTo>
                    <a:pt x="6217672" y="0"/>
                  </a:moveTo>
                  <a:lnTo>
                    <a:pt x="6322596" y="0"/>
                  </a:lnTo>
                  <a:lnTo>
                    <a:pt x="6158402" y="347675"/>
                  </a:lnTo>
                  <a:lnTo>
                    <a:pt x="6053478" y="347675"/>
                  </a:lnTo>
                  <a:close/>
                  <a:moveTo>
                    <a:pt x="6012672" y="0"/>
                  </a:moveTo>
                  <a:lnTo>
                    <a:pt x="6117596" y="0"/>
                  </a:lnTo>
                  <a:lnTo>
                    <a:pt x="5953402" y="347675"/>
                  </a:lnTo>
                  <a:lnTo>
                    <a:pt x="5848478" y="347675"/>
                  </a:lnTo>
                  <a:close/>
                  <a:moveTo>
                    <a:pt x="5807671" y="0"/>
                  </a:moveTo>
                  <a:lnTo>
                    <a:pt x="5912595" y="0"/>
                  </a:lnTo>
                  <a:lnTo>
                    <a:pt x="5748402" y="347675"/>
                  </a:lnTo>
                  <a:lnTo>
                    <a:pt x="5643479" y="347675"/>
                  </a:lnTo>
                  <a:close/>
                  <a:moveTo>
                    <a:pt x="5602671" y="0"/>
                  </a:moveTo>
                  <a:lnTo>
                    <a:pt x="5707595" y="0"/>
                  </a:lnTo>
                  <a:lnTo>
                    <a:pt x="5543402" y="347675"/>
                  </a:lnTo>
                  <a:lnTo>
                    <a:pt x="5438478" y="347675"/>
                  </a:lnTo>
                  <a:close/>
                  <a:moveTo>
                    <a:pt x="5411462" y="0"/>
                  </a:moveTo>
                  <a:lnTo>
                    <a:pt x="5516385" y="0"/>
                  </a:lnTo>
                  <a:lnTo>
                    <a:pt x="5352193" y="347675"/>
                  </a:lnTo>
                  <a:lnTo>
                    <a:pt x="5247268" y="347675"/>
                  </a:lnTo>
                  <a:close/>
                  <a:moveTo>
                    <a:pt x="5206463" y="0"/>
                  </a:moveTo>
                  <a:lnTo>
                    <a:pt x="5311388" y="0"/>
                  </a:lnTo>
                  <a:lnTo>
                    <a:pt x="5147194" y="347675"/>
                  </a:lnTo>
                  <a:lnTo>
                    <a:pt x="5042269" y="347675"/>
                  </a:lnTo>
                  <a:close/>
                  <a:moveTo>
                    <a:pt x="5001460" y="0"/>
                  </a:moveTo>
                  <a:lnTo>
                    <a:pt x="5106386" y="0"/>
                  </a:lnTo>
                  <a:lnTo>
                    <a:pt x="4942191" y="347675"/>
                  </a:lnTo>
                  <a:lnTo>
                    <a:pt x="4837267" y="347675"/>
                  </a:lnTo>
                  <a:close/>
                  <a:moveTo>
                    <a:pt x="4796461" y="0"/>
                  </a:moveTo>
                  <a:lnTo>
                    <a:pt x="4901383" y="0"/>
                  </a:lnTo>
                  <a:lnTo>
                    <a:pt x="4737191" y="347675"/>
                  </a:lnTo>
                  <a:lnTo>
                    <a:pt x="4632266" y="347675"/>
                  </a:lnTo>
                  <a:close/>
                  <a:moveTo>
                    <a:pt x="4591459" y="0"/>
                  </a:moveTo>
                  <a:lnTo>
                    <a:pt x="4696383" y="0"/>
                  </a:lnTo>
                  <a:lnTo>
                    <a:pt x="4532189" y="347675"/>
                  </a:lnTo>
                  <a:lnTo>
                    <a:pt x="4427265" y="347675"/>
                  </a:lnTo>
                  <a:close/>
                  <a:moveTo>
                    <a:pt x="4386457" y="0"/>
                  </a:moveTo>
                  <a:lnTo>
                    <a:pt x="4491381" y="0"/>
                  </a:lnTo>
                  <a:lnTo>
                    <a:pt x="4327188" y="347675"/>
                  </a:lnTo>
                  <a:lnTo>
                    <a:pt x="4222266" y="347675"/>
                  </a:lnTo>
                  <a:close/>
                  <a:moveTo>
                    <a:pt x="4181459" y="0"/>
                  </a:moveTo>
                  <a:lnTo>
                    <a:pt x="4286380" y="0"/>
                  </a:lnTo>
                  <a:lnTo>
                    <a:pt x="4122189" y="347675"/>
                  </a:lnTo>
                  <a:lnTo>
                    <a:pt x="4017265" y="347675"/>
                  </a:lnTo>
                  <a:close/>
                  <a:moveTo>
                    <a:pt x="3976457" y="0"/>
                  </a:moveTo>
                  <a:lnTo>
                    <a:pt x="4081381" y="0"/>
                  </a:lnTo>
                  <a:lnTo>
                    <a:pt x="3917187" y="347675"/>
                  </a:lnTo>
                  <a:lnTo>
                    <a:pt x="3812264" y="347675"/>
                  </a:lnTo>
                  <a:close/>
                  <a:moveTo>
                    <a:pt x="3771456" y="0"/>
                  </a:moveTo>
                  <a:lnTo>
                    <a:pt x="3876380" y="0"/>
                  </a:lnTo>
                  <a:lnTo>
                    <a:pt x="3712187" y="347675"/>
                  </a:lnTo>
                  <a:lnTo>
                    <a:pt x="3607263" y="347675"/>
                  </a:lnTo>
                  <a:close/>
                  <a:moveTo>
                    <a:pt x="3566456" y="0"/>
                  </a:moveTo>
                  <a:lnTo>
                    <a:pt x="3671379" y="0"/>
                  </a:lnTo>
                  <a:lnTo>
                    <a:pt x="3507186" y="347675"/>
                  </a:lnTo>
                  <a:lnTo>
                    <a:pt x="3402262" y="347675"/>
                  </a:lnTo>
                  <a:close/>
                  <a:moveTo>
                    <a:pt x="3361454" y="0"/>
                  </a:moveTo>
                  <a:lnTo>
                    <a:pt x="3466379" y="0"/>
                  </a:lnTo>
                  <a:lnTo>
                    <a:pt x="3302184" y="347675"/>
                  </a:lnTo>
                  <a:lnTo>
                    <a:pt x="3197260" y="347675"/>
                  </a:lnTo>
                  <a:close/>
                  <a:moveTo>
                    <a:pt x="3170244" y="0"/>
                  </a:moveTo>
                  <a:lnTo>
                    <a:pt x="3275168" y="0"/>
                  </a:lnTo>
                  <a:lnTo>
                    <a:pt x="3110974" y="347675"/>
                  </a:lnTo>
                  <a:lnTo>
                    <a:pt x="3006050" y="347675"/>
                  </a:lnTo>
                  <a:close/>
                  <a:moveTo>
                    <a:pt x="2965245" y="0"/>
                  </a:moveTo>
                  <a:lnTo>
                    <a:pt x="3070169" y="0"/>
                  </a:lnTo>
                  <a:lnTo>
                    <a:pt x="2905975" y="347675"/>
                  </a:lnTo>
                  <a:lnTo>
                    <a:pt x="2801051" y="347675"/>
                  </a:lnTo>
                  <a:close/>
                  <a:moveTo>
                    <a:pt x="2760244" y="0"/>
                  </a:moveTo>
                  <a:lnTo>
                    <a:pt x="2865168" y="0"/>
                  </a:lnTo>
                  <a:lnTo>
                    <a:pt x="2700973" y="347675"/>
                  </a:lnTo>
                  <a:lnTo>
                    <a:pt x="2596050" y="347675"/>
                  </a:lnTo>
                  <a:close/>
                  <a:moveTo>
                    <a:pt x="2555242" y="0"/>
                  </a:moveTo>
                  <a:lnTo>
                    <a:pt x="2660166" y="0"/>
                  </a:lnTo>
                  <a:lnTo>
                    <a:pt x="2495973" y="347675"/>
                  </a:lnTo>
                  <a:lnTo>
                    <a:pt x="2391049" y="347675"/>
                  </a:lnTo>
                  <a:close/>
                  <a:moveTo>
                    <a:pt x="2350242" y="0"/>
                  </a:moveTo>
                  <a:lnTo>
                    <a:pt x="2455165" y="0"/>
                  </a:lnTo>
                  <a:lnTo>
                    <a:pt x="2290972" y="347675"/>
                  </a:lnTo>
                  <a:lnTo>
                    <a:pt x="2186048" y="347675"/>
                  </a:lnTo>
                  <a:close/>
                  <a:moveTo>
                    <a:pt x="2145240" y="0"/>
                  </a:moveTo>
                  <a:lnTo>
                    <a:pt x="2250164" y="0"/>
                  </a:lnTo>
                  <a:lnTo>
                    <a:pt x="2085970" y="347675"/>
                  </a:lnTo>
                  <a:lnTo>
                    <a:pt x="1981046" y="347675"/>
                  </a:lnTo>
                  <a:close/>
                  <a:moveTo>
                    <a:pt x="1940238" y="0"/>
                  </a:moveTo>
                  <a:lnTo>
                    <a:pt x="2045162" y="0"/>
                  </a:lnTo>
                  <a:lnTo>
                    <a:pt x="1880969" y="347675"/>
                  </a:lnTo>
                  <a:lnTo>
                    <a:pt x="1776044" y="347675"/>
                  </a:lnTo>
                  <a:close/>
                  <a:moveTo>
                    <a:pt x="1735237" y="0"/>
                  </a:moveTo>
                  <a:lnTo>
                    <a:pt x="1840161" y="0"/>
                  </a:lnTo>
                  <a:lnTo>
                    <a:pt x="1675967" y="347675"/>
                  </a:lnTo>
                  <a:lnTo>
                    <a:pt x="1571043" y="347675"/>
                  </a:lnTo>
                  <a:close/>
                  <a:moveTo>
                    <a:pt x="1530236" y="0"/>
                  </a:moveTo>
                  <a:lnTo>
                    <a:pt x="1635160" y="0"/>
                  </a:lnTo>
                  <a:lnTo>
                    <a:pt x="1470966" y="347675"/>
                  </a:lnTo>
                  <a:lnTo>
                    <a:pt x="1366042" y="347675"/>
                  </a:lnTo>
                  <a:close/>
                  <a:moveTo>
                    <a:pt x="1325235" y="0"/>
                  </a:moveTo>
                  <a:lnTo>
                    <a:pt x="1430159" y="0"/>
                  </a:lnTo>
                  <a:lnTo>
                    <a:pt x="1265965" y="347675"/>
                  </a:lnTo>
                  <a:lnTo>
                    <a:pt x="1161041" y="347675"/>
                  </a:lnTo>
                  <a:close/>
                  <a:moveTo>
                    <a:pt x="1120234" y="0"/>
                  </a:moveTo>
                  <a:lnTo>
                    <a:pt x="1225158" y="0"/>
                  </a:lnTo>
                  <a:lnTo>
                    <a:pt x="1060964" y="347675"/>
                  </a:lnTo>
                  <a:lnTo>
                    <a:pt x="956040" y="347675"/>
                  </a:lnTo>
                  <a:close/>
                  <a:moveTo>
                    <a:pt x="929024" y="0"/>
                  </a:moveTo>
                  <a:lnTo>
                    <a:pt x="1033948" y="0"/>
                  </a:lnTo>
                  <a:lnTo>
                    <a:pt x="869754" y="347675"/>
                  </a:lnTo>
                  <a:lnTo>
                    <a:pt x="764830" y="347675"/>
                  </a:lnTo>
                  <a:close/>
                  <a:moveTo>
                    <a:pt x="737813" y="0"/>
                  </a:moveTo>
                  <a:lnTo>
                    <a:pt x="842738" y="0"/>
                  </a:lnTo>
                  <a:lnTo>
                    <a:pt x="678544" y="347675"/>
                  </a:lnTo>
                  <a:lnTo>
                    <a:pt x="573620" y="347675"/>
                  </a:lnTo>
                  <a:close/>
                  <a:moveTo>
                    <a:pt x="546603" y="0"/>
                  </a:moveTo>
                  <a:lnTo>
                    <a:pt x="651527" y="0"/>
                  </a:lnTo>
                  <a:lnTo>
                    <a:pt x="487333" y="347675"/>
                  </a:lnTo>
                  <a:lnTo>
                    <a:pt x="382409" y="347675"/>
                  </a:lnTo>
                  <a:close/>
                  <a:moveTo>
                    <a:pt x="355393" y="0"/>
                  </a:moveTo>
                  <a:lnTo>
                    <a:pt x="460317" y="0"/>
                  </a:lnTo>
                  <a:lnTo>
                    <a:pt x="296123" y="347675"/>
                  </a:lnTo>
                  <a:lnTo>
                    <a:pt x="191199" y="347675"/>
                  </a:lnTo>
                  <a:close/>
                  <a:moveTo>
                    <a:pt x="164194" y="0"/>
                  </a:moveTo>
                  <a:lnTo>
                    <a:pt x="269118" y="0"/>
                  </a:lnTo>
                  <a:lnTo>
                    <a:pt x="104924" y="347675"/>
                  </a:lnTo>
                  <a:lnTo>
                    <a:pt x="0" y="347675"/>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8860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3B26AAFC-BB16-498F-A762-9E7EAB7FB445}"/>
              </a:ext>
            </a:extLst>
          </p:cNvPr>
          <p:cNvSpPr/>
          <p:nvPr userDrawn="1"/>
        </p:nvSpPr>
        <p:spPr>
          <a:xfrm rot="21124411">
            <a:off x="4175441" y="3028379"/>
            <a:ext cx="3167218" cy="3161116"/>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solidFill>
            <a:schemeClr val="accent2"/>
          </a:solidFill>
          <a:ln w="5155" cap="flat">
            <a:noFill/>
            <a:prstDash val="solid"/>
            <a:miter/>
          </a:ln>
        </p:spPr>
        <p:txBody>
          <a:bodyPr rtlCol="0" anchor="ctr"/>
          <a:lstStyle/>
          <a:p>
            <a:endParaRPr lang="en-US" dirty="0"/>
          </a:p>
        </p:txBody>
      </p:sp>
      <p:grpSp>
        <p:nvGrpSpPr>
          <p:cNvPr id="13" name="Group 39">
            <a:extLst>
              <a:ext uri="{FF2B5EF4-FFF2-40B4-BE49-F238E27FC236}">
                <a16:creationId xmlns:a16="http://schemas.microsoft.com/office/drawing/2014/main" id="{35A9EB3E-605D-46A6-B567-9A07223C9640}"/>
              </a:ext>
            </a:extLst>
          </p:cNvPr>
          <p:cNvGrpSpPr/>
          <p:nvPr/>
        </p:nvGrpSpPr>
        <p:grpSpPr>
          <a:xfrm>
            <a:off x="651515" y="986861"/>
            <a:ext cx="4936264" cy="1486057"/>
            <a:chOff x="302737" y="4263168"/>
            <a:chExt cx="4126935" cy="1486057"/>
          </a:xfrm>
        </p:grpSpPr>
        <p:sp>
          <p:nvSpPr>
            <p:cNvPr id="14" name="TextBox 13">
              <a:extLst>
                <a:ext uri="{FF2B5EF4-FFF2-40B4-BE49-F238E27FC236}">
                  <a16:creationId xmlns:a16="http://schemas.microsoft.com/office/drawing/2014/main" id="{812663A4-2663-4425-BA6B-AE8489E20C94}"/>
                </a:ext>
              </a:extLst>
            </p:cNvPr>
            <p:cNvSpPr txBox="1"/>
            <p:nvPr/>
          </p:nvSpPr>
          <p:spPr>
            <a:xfrm>
              <a:off x="302737" y="4263168"/>
              <a:ext cx="4126935" cy="584775"/>
            </a:xfrm>
            <a:prstGeom prst="rect">
              <a:avLst/>
            </a:prstGeom>
            <a:noFill/>
          </p:spPr>
          <p:txBody>
            <a:bodyPr wrap="square" lIns="0" rtlCol="0" anchor="ctr">
              <a:spAutoFit/>
            </a:bodyPr>
            <a:lstStyle/>
            <a:p>
              <a:pPr algn="r" rtl="1"/>
              <a:r>
                <a:rPr lang="ar-SA"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rPr>
                <a:t>- في عام 1992 .. أول مؤتمر للخصخصة.</a:t>
              </a:r>
              <a:endParaRPr lang="ko-KR" altLang="en-US" sz="32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15" name="TextBox 14">
              <a:extLst>
                <a:ext uri="{FF2B5EF4-FFF2-40B4-BE49-F238E27FC236}">
                  <a16:creationId xmlns:a16="http://schemas.microsoft.com/office/drawing/2014/main" id="{DDCF5041-2CE1-45FD-91C2-2E04C16C61DD}"/>
                </a:ext>
              </a:extLst>
            </p:cNvPr>
            <p:cNvSpPr txBox="1"/>
            <p:nvPr/>
          </p:nvSpPr>
          <p:spPr>
            <a:xfrm>
              <a:off x="302737" y="4672007"/>
              <a:ext cx="4126935" cy="1077218"/>
            </a:xfrm>
            <a:prstGeom prst="rect">
              <a:avLst/>
            </a:prstGeom>
            <a:noFill/>
          </p:spPr>
          <p:txBody>
            <a:bodyPr wrap="square" lIns="0" rtlCol="0">
              <a:spAutoFit/>
            </a:bodyPr>
            <a:lstStyle/>
            <a:p>
              <a:pPr algn="r" rtl="1"/>
              <a:r>
                <a:rPr lang="ar-SA"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rPr>
                <a:t>- يرى خبراء الاقتصاد أن الخصخصة تقلل من الأعباء التي تتحملها الدولة وتشجع الاستثمار</a:t>
              </a:r>
              <a:endParaRPr lang="en-US"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sp>
        <p:nvSpPr>
          <p:cNvPr id="16" name="TextBox 15">
            <a:extLst>
              <a:ext uri="{FF2B5EF4-FFF2-40B4-BE49-F238E27FC236}">
                <a16:creationId xmlns:a16="http://schemas.microsoft.com/office/drawing/2014/main" id="{120E08B2-2340-4C0E-B66F-43F25057E708}"/>
              </a:ext>
            </a:extLst>
          </p:cNvPr>
          <p:cNvSpPr txBox="1"/>
          <p:nvPr/>
        </p:nvSpPr>
        <p:spPr>
          <a:xfrm>
            <a:off x="651515" y="2043565"/>
            <a:ext cx="3129915" cy="4524315"/>
          </a:xfrm>
          <a:prstGeom prst="rect">
            <a:avLst/>
          </a:prstGeom>
          <a:noFill/>
        </p:spPr>
        <p:txBody>
          <a:bodyPr wrap="square" lIns="0" rtlCol="0">
            <a:spAutoFit/>
          </a:bodyPr>
          <a:lstStyle/>
          <a:p>
            <a:pPr marL="171450" indent="-171450" algn="r" rtl="1">
              <a:buFont typeface="Wingdings" pitchFamily="2" charset="2"/>
              <a:buChar char="ü"/>
            </a:pPr>
            <a:endParaRPr lang="en-US"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a:p>
            <a:pPr marL="171450" indent="-171450" algn="r" rtl="1">
              <a:buFontTx/>
              <a:buChar char="-"/>
            </a:pPr>
            <a:r>
              <a:rPr lang="ar-SA"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rPr>
              <a:t>طبقت الدول المتقدمة الخصخصة في التعليم من 3 عقود حيث أسندته لشركات شبه حكومية  </a:t>
            </a:r>
          </a:p>
          <a:p>
            <a:pPr marL="171450" indent="-171450" algn="r" rtl="1">
              <a:buFontTx/>
              <a:buChar char="-"/>
            </a:pPr>
            <a:r>
              <a:rPr lang="ar-SA"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rPr>
              <a:t>في المملكة بدأت بوادر الخصخصة في الظهور، ظهرت الجامعات والكليات الخاصة، وارتباط الوزارة مع بعقود مع الشركات للقيام بالخدمات المساندة.</a:t>
            </a:r>
            <a:endParaRPr lang="en-US" altLang="ko-KR" sz="32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3" name="Picture Placeholder 2">
            <a:extLst>
              <a:ext uri="{FF2B5EF4-FFF2-40B4-BE49-F238E27FC236}">
                <a16:creationId xmlns:a16="http://schemas.microsoft.com/office/drawing/2014/main" id="{22FB7FB9-0F5C-4365-9247-91CD11F86A6B}"/>
              </a:ext>
            </a:extLst>
          </p:cNvPr>
          <p:cNvSpPr>
            <a:spLocks noGrp="1"/>
          </p:cNvSpPr>
          <p:nvPr>
            <p:ph type="pic" idx="15"/>
          </p:nvPr>
        </p:nvSpPr>
        <p:spPr/>
      </p:sp>
      <p:sp>
        <p:nvSpPr>
          <p:cNvPr id="10" name="Block Arc 14">
            <a:extLst>
              <a:ext uri="{FF2B5EF4-FFF2-40B4-BE49-F238E27FC236}">
                <a16:creationId xmlns:a16="http://schemas.microsoft.com/office/drawing/2014/main" id="{4B0F1FAC-EC9F-44BA-A79D-FCE14EF8E737}"/>
              </a:ext>
            </a:extLst>
          </p:cNvPr>
          <p:cNvSpPr>
            <a:spLocks noGrp="1"/>
          </p:cNvSpPr>
          <p:nvPr>
            <p:ph type="pic" idx="14"/>
          </p:nvPr>
        </p:nvSpPr>
        <p:spPr>
          <a:xfrm rot="16200000">
            <a:off x="6719888" y="1473200"/>
            <a:ext cx="3770312" cy="3770313"/>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nvGrpSpPr>
          <p:cNvPr id="11" name="Group 10">
            <a:extLst>
              <a:ext uri="{FF2B5EF4-FFF2-40B4-BE49-F238E27FC236}">
                <a16:creationId xmlns:a16="http://schemas.microsoft.com/office/drawing/2014/main" id="{C2850712-B59C-4D3A-AA7B-8011E7234A9D}"/>
              </a:ext>
            </a:extLst>
          </p:cNvPr>
          <p:cNvGrpSpPr/>
          <p:nvPr/>
        </p:nvGrpSpPr>
        <p:grpSpPr>
          <a:xfrm>
            <a:off x="5094514" y="3824814"/>
            <a:ext cx="1434195" cy="1418699"/>
            <a:chOff x="9271661" y="927087"/>
            <a:chExt cx="1690381" cy="1717565"/>
          </a:xfrm>
          <a:solidFill>
            <a:schemeClr val="accent2"/>
          </a:solidFill>
        </p:grpSpPr>
        <p:sp>
          <p:nvSpPr>
            <p:cNvPr id="17" name="Freeform: Shape 16">
              <a:extLst>
                <a:ext uri="{FF2B5EF4-FFF2-40B4-BE49-F238E27FC236}">
                  <a16:creationId xmlns:a16="http://schemas.microsoft.com/office/drawing/2014/main" id="{7CB51DF2-C5CC-4A2E-8A42-D8DC21204ECF}"/>
                </a:ext>
              </a:extLst>
            </p:cNvPr>
            <p:cNvSpPr/>
            <p:nvPr/>
          </p:nvSpPr>
          <p:spPr>
            <a:xfrm rot="2411044">
              <a:off x="9825722" y="927087"/>
              <a:ext cx="487932" cy="1717565"/>
            </a:xfrm>
            <a:custGeom>
              <a:avLst/>
              <a:gdLst>
                <a:gd name="connsiteX0" fmla="*/ 398295 w 480600"/>
                <a:gd name="connsiteY0" fmla="*/ 1046026 h 1345680"/>
                <a:gd name="connsiteX1" fmla="*/ 348313 w 480600"/>
                <a:gd name="connsiteY1" fmla="*/ 1015268 h 1345680"/>
                <a:gd name="connsiteX2" fmla="*/ 329088 w 480600"/>
                <a:gd name="connsiteY2" fmla="*/ 334738 h 1345680"/>
                <a:gd name="connsiteX3" fmla="*/ 379071 w 480600"/>
                <a:gd name="connsiteY3" fmla="*/ 303980 h 1345680"/>
                <a:gd name="connsiteX4" fmla="*/ 440588 w 480600"/>
                <a:gd name="connsiteY4" fmla="*/ 167489 h 1345680"/>
                <a:gd name="connsiteX5" fmla="*/ 430976 w 480600"/>
                <a:gd name="connsiteY5" fmla="*/ 109817 h 1345680"/>
                <a:gd name="connsiteX6" fmla="*/ 334856 w 480600"/>
                <a:gd name="connsiteY6" fmla="*/ 29076 h 1345680"/>
                <a:gd name="connsiteX7" fmla="*/ 309864 w 480600"/>
                <a:gd name="connsiteY7" fmla="*/ 54068 h 1345680"/>
                <a:gd name="connsiteX8" fmla="*/ 309864 w 480600"/>
                <a:gd name="connsiteY8" fmla="*/ 173256 h 1345680"/>
                <a:gd name="connsiteX9" fmla="*/ 271416 w 480600"/>
                <a:gd name="connsiteY9" fmla="*/ 211704 h 1345680"/>
                <a:gd name="connsiteX10" fmla="*/ 219512 w 480600"/>
                <a:gd name="connsiteY10" fmla="*/ 211704 h 1345680"/>
                <a:gd name="connsiteX11" fmla="*/ 181064 w 480600"/>
                <a:gd name="connsiteY11" fmla="*/ 173256 h 1345680"/>
                <a:gd name="connsiteX12" fmla="*/ 181064 w 480600"/>
                <a:gd name="connsiteY12" fmla="*/ 55990 h 1345680"/>
                <a:gd name="connsiteX13" fmla="*/ 156072 w 480600"/>
                <a:gd name="connsiteY13" fmla="*/ 30999 h 1345680"/>
                <a:gd name="connsiteX14" fmla="*/ 59952 w 480600"/>
                <a:gd name="connsiteY14" fmla="*/ 111740 h 1345680"/>
                <a:gd name="connsiteX15" fmla="*/ 50340 w 480600"/>
                <a:gd name="connsiteY15" fmla="*/ 169412 h 1345680"/>
                <a:gd name="connsiteX16" fmla="*/ 111857 w 480600"/>
                <a:gd name="connsiteY16" fmla="*/ 305902 h 1345680"/>
                <a:gd name="connsiteX17" fmla="*/ 161840 w 480600"/>
                <a:gd name="connsiteY17" fmla="*/ 336660 h 1345680"/>
                <a:gd name="connsiteX18" fmla="*/ 142616 w 480600"/>
                <a:gd name="connsiteY18" fmla="*/ 1017190 h 1345680"/>
                <a:gd name="connsiteX19" fmla="*/ 92633 w 480600"/>
                <a:gd name="connsiteY19" fmla="*/ 1047949 h 1345680"/>
                <a:gd name="connsiteX20" fmla="*/ 31116 w 480600"/>
                <a:gd name="connsiteY20" fmla="*/ 1184439 h 1345680"/>
                <a:gd name="connsiteX21" fmla="*/ 40728 w 480600"/>
                <a:gd name="connsiteY21" fmla="*/ 1242111 h 1345680"/>
                <a:gd name="connsiteX22" fmla="*/ 136848 w 480600"/>
                <a:gd name="connsiteY22" fmla="*/ 1322852 h 1345680"/>
                <a:gd name="connsiteX23" fmla="*/ 161840 w 480600"/>
                <a:gd name="connsiteY23" fmla="*/ 1297861 h 1345680"/>
                <a:gd name="connsiteX24" fmla="*/ 161840 w 480600"/>
                <a:gd name="connsiteY24" fmla="*/ 1178672 h 1345680"/>
                <a:gd name="connsiteX25" fmla="*/ 200288 w 480600"/>
                <a:gd name="connsiteY25" fmla="*/ 1140224 h 1345680"/>
                <a:gd name="connsiteX26" fmla="*/ 290640 w 480600"/>
                <a:gd name="connsiteY26" fmla="*/ 1140224 h 1345680"/>
                <a:gd name="connsiteX27" fmla="*/ 329088 w 480600"/>
                <a:gd name="connsiteY27" fmla="*/ 1178672 h 1345680"/>
                <a:gd name="connsiteX28" fmla="*/ 329088 w 480600"/>
                <a:gd name="connsiteY28" fmla="*/ 1297861 h 1345680"/>
                <a:gd name="connsiteX29" fmla="*/ 354080 w 480600"/>
                <a:gd name="connsiteY29" fmla="*/ 1322852 h 1345680"/>
                <a:gd name="connsiteX30" fmla="*/ 450200 w 480600"/>
                <a:gd name="connsiteY30" fmla="*/ 1242111 h 1345680"/>
                <a:gd name="connsiteX31" fmla="*/ 459812 w 480600"/>
                <a:gd name="connsiteY31" fmla="*/ 1184439 h 1345680"/>
                <a:gd name="connsiteX32" fmla="*/ 398295 w 480600"/>
                <a:gd name="connsiteY32" fmla="*/ 1046026 h 134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80600" h="1345680">
                  <a:moveTo>
                    <a:pt x="398295" y="1046026"/>
                  </a:moveTo>
                  <a:lnTo>
                    <a:pt x="348313" y="1015268"/>
                  </a:lnTo>
                  <a:lnTo>
                    <a:pt x="329088" y="334738"/>
                  </a:lnTo>
                  <a:lnTo>
                    <a:pt x="379071" y="303980"/>
                  </a:lnTo>
                  <a:cubicBezTo>
                    <a:pt x="425209" y="275144"/>
                    <a:pt x="450200" y="221316"/>
                    <a:pt x="440588" y="167489"/>
                  </a:cubicBezTo>
                  <a:lnTo>
                    <a:pt x="430976" y="109817"/>
                  </a:lnTo>
                  <a:cubicBezTo>
                    <a:pt x="423286" y="63680"/>
                    <a:pt x="382916" y="29076"/>
                    <a:pt x="334856" y="29076"/>
                  </a:cubicBezTo>
                  <a:cubicBezTo>
                    <a:pt x="321399" y="29076"/>
                    <a:pt x="309864" y="40611"/>
                    <a:pt x="309864" y="54068"/>
                  </a:cubicBezTo>
                  <a:lnTo>
                    <a:pt x="309864" y="173256"/>
                  </a:lnTo>
                  <a:cubicBezTo>
                    <a:pt x="309864" y="194403"/>
                    <a:pt x="292563" y="211704"/>
                    <a:pt x="271416" y="211704"/>
                  </a:cubicBezTo>
                  <a:lnTo>
                    <a:pt x="219512" y="211704"/>
                  </a:lnTo>
                  <a:cubicBezTo>
                    <a:pt x="198365" y="211704"/>
                    <a:pt x="181064" y="194403"/>
                    <a:pt x="181064" y="173256"/>
                  </a:cubicBezTo>
                  <a:lnTo>
                    <a:pt x="181064" y="55990"/>
                  </a:lnTo>
                  <a:cubicBezTo>
                    <a:pt x="181064" y="42533"/>
                    <a:pt x="169529" y="30999"/>
                    <a:pt x="156072" y="30999"/>
                  </a:cubicBezTo>
                  <a:cubicBezTo>
                    <a:pt x="108012" y="30999"/>
                    <a:pt x="67642" y="65602"/>
                    <a:pt x="59952" y="111740"/>
                  </a:cubicBezTo>
                  <a:lnTo>
                    <a:pt x="50340" y="169412"/>
                  </a:lnTo>
                  <a:cubicBezTo>
                    <a:pt x="40728" y="223239"/>
                    <a:pt x="65720" y="277066"/>
                    <a:pt x="111857" y="305902"/>
                  </a:cubicBezTo>
                  <a:lnTo>
                    <a:pt x="161840" y="336660"/>
                  </a:lnTo>
                  <a:lnTo>
                    <a:pt x="142616" y="1017190"/>
                  </a:lnTo>
                  <a:lnTo>
                    <a:pt x="92633" y="1047949"/>
                  </a:lnTo>
                  <a:cubicBezTo>
                    <a:pt x="46496" y="1076785"/>
                    <a:pt x="21504" y="1130612"/>
                    <a:pt x="31116" y="1184439"/>
                  </a:cubicBezTo>
                  <a:lnTo>
                    <a:pt x="40728" y="1242111"/>
                  </a:lnTo>
                  <a:cubicBezTo>
                    <a:pt x="48418" y="1288249"/>
                    <a:pt x="88788" y="1322852"/>
                    <a:pt x="136848" y="1322852"/>
                  </a:cubicBezTo>
                  <a:cubicBezTo>
                    <a:pt x="150305" y="1322852"/>
                    <a:pt x="161840" y="1311317"/>
                    <a:pt x="161840" y="1297861"/>
                  </a:cubicBezTo>
                  <a:lnTo>
                    <a:pt x="161840" y="1178672"/>
                  </a:lnTo>
                  <a:cubicBezTo>
                    <a:pt x="161840" y="1157525"/>
                    <a:pt x="179141" y="1140224"/>
                    <a:pt x="200288" y="1140224"/>
                  </a:cubicBezTo>
                  <a:lnTo>
                    <a:pt x="290640" y="1140224"/>
                  </a:lnTo>
                  <a:cubicBezTo>
                    <a:pt x="311787" y="1140224"/>
                    <a:pt x="329088" y="1157525"/>
                    <a:pt x="329088" y="1178672"/>
                  </a:cubicBezTo>
                  <a:lnTo>
                    <a:pt x="329088" y="1297861"/>
                  </a:lnTo>
                  <a:cubicBezTo>
                    <a:pt x="329088" y="1311317"/>
                    <a:pt x="340623" y="1322852"/>
                    <a:pt x="354080" y="1322852"/>
                  </a:cubicBezTo>
                  <a:cubicBezTo>
                    <a:pt x="402140" y="1322852"/>
                    <a:pt x="442510" y="1288249"/>
                    <a:pt x="450200" y="1242111"/>
                  </a:cubicBezTo>
                  <a:lnTo>
                    <a:pt x="459812" y="1184439"/>
                  </a:lnTo>
                  <a:cubicBezTo>
                    <a:pt x="469424" y="1128689"/>
                    <a:pt x="446355" y="1074862"/>
                    <a:pt x="398295" y="1046026"/>
                  </a:cubicBezTo>
                  <a:close/>
                </a:path>
              </a:pathLst>
            </a:custGeom>
            <a:grpFill/>
            <a:ln w="1920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147DDB4-9B73-45D0-9006-5ABB5D3132C6}"/>
                </a:ext>
              </a:extLst>
            </p:cNvPr>
            <p:cNvSpPr/>
            <p:nvPr/>
          </p:nvSpPr>
          <p:spPr>
            <a:xfrm rot="18712925">
              <a:off x="9675227" y="1020217"/>
              <a:ext cx="883249" cy="1690381"/>
            </a:xfrm>
            <a:custGeom>
              <a:avLst/>
              <a:gdLst>
                <a:gd name="connsiteX0" fmla="*/ 335181 w 883249"/>
                <a:gd name="connsiteY0" fmla="*/ 0 h 1563687"/>
                <a:gd name="connsiteX1" fmla="*/ 631293 w 883249"/>
                <a:gd name="connsiteY1" fmla="*/ 0 h 1563687"/>
                <a:gd name="connsiteX2" fmla="*/ 665062 w 883249"/>
                <a:gd name="connsiteY2" fmla="*/ 49352 h 1563687"/>
                <a:gd name="connsiteX3" fmla="*/ 717011 w 883249"/>
                <a:gd name="connsiteY3" fmla="*/ 49352 h 1563687"/>
                <a:gd name="connsiteX4" fmla="*/ 750778 w 883249"/>
                <a:gd name="connsiteY4" fmla="*/ 0 h 1563687"/>
                <a:gd name="connsiteX5" fmla="*/ 844287 w 883249"/>
                <a:gd name="connsiteY5" fmla="*/ 0 h 1563687"/>
                <a:gd name="connsiteX6" fmla="*/ 883249 w 883249"/>
                <a:gd name="connsiteY6" fmla="*/ 111692 h 1563687"/>
                <a:gd name="connsiteX7" fmla="*/ 844287 w 883249"/>
                <a:gd name="connsiteY7" fmla="*/ 223384 h 1563687"/>
                <a:gd name="connsiteX8" fmla="*/ 750778 w 883249"/>
                <a:gd name="connsiteY8" fmla="*/ 223384 h 1563687"/>
                <a:gd name="connsiteX9" fmla="*/ 750777 w 883249"/>
                <a:gd name="connsiteY9" fmla="*/ 223384 h 1563687"/>
                <a:gd name="connsiteX10" fmla="*/ 748180 w 883249"/>
                <a:gd name="connsiteY10" fmla="*/ 223384 h 1563687"/>
                <a:gd name="connsiteX11" fmla="*/ 714413 w 883249"/>
                <a:gd name="connsiteY11" fmla="*/ 174032 h 1563687"/>
                <a:gd name="connsiteX12" fmla="*/ 665062 w 883249"/>
                <a:gd name="connsiteY12" fmla="*/ 174032 h 1563687"/>
                <a:gd name="connsiteX13" fmla="*/ 659785 w 883249"/>
                <a:gd name="connsiteY13" fmla="*/ 200372 h 1563687"/>
                <a:gd name="connsiteX14" fmla="*/ 631293 w 883249"/>
                <a:gd name="connsiteY14" fmla="*/ 223384 h 1563687"/>
                <a:gd name="connsiteX15" fmla="*/ 532589 w 883249"/>
                <a:gd name="connsiteY15" fmla="*/ 223384 h 1563687"/>
                <a:gd name="connsiteX16" fmla="*/ 532589 w 883249"/>
                <a:gd name="connsiteY16" fmla="*/ 737686 h 1563687"/>
                <a:gd name="connsiteX17" fmla="*/ 529992 w 883249"/>
                <a:gd name="connsiteY17" fmla="*/ 737686 h 1563687"/>
                <a:gd name="connsiteX18" fmla="*/ 529992 w 883249"/>
                <a:gd name="connsiteY18" fmla="*/ 748076 h 1563687"/>
                <a:gd name="connsiteX19" fmla="*/ 558564 w 883249"/>
                <a:gd name="connsiteY19" fmla="*/ 781843 h 1563687"/>
                <a:gd name="connsiteX20" fmla="*/ 581942 w 883249"/>
                <a:gd name="connsiteY20" fmla="*/ 1355888 h 1563687"/>
                <a:gd name="connsiteX21" fmla="*/ 537784 w 883249"/>
                <a:gd name="connsiteY21" fmla="*/ 1501346 h 1563687"/>
                <a:gd name="connsiteX22" fmla="*/ 467652 w 883249"/>
                <a:gd name="connsiteY22" fmla="*/ 1563687 h 1563687"/>
                <a:gd name="connsiteX23" fmla="*/ 397520 w 883249"/>
                <a:gd name="connsiteY23" fmla="*/ 1501346 h 1563687"/>
                <a:gd name="connsiteX24" fmla="*/ 353363 w 883249"/>
                <a:gd name="connsiteY24" fmla="*/ 1355888 h 1563687"/>
                <a:gd name="connsiteX25" fmla="*/ 376740 w 883249"/>
                <a:gd name="connsiteY25" fmla="*/ 781843 h 1563687"/>
                <a:gd name="connsiteX26" fmla="*/ 405313 w 883249"/>
                <a:gd name="connsiteY26" fmla="*/ 748076 h 1563687"/>
                <a:gd name="connsiteX27" fmla="*/ 405313 w 883249"/>
                <a:gd name="connsiteY27" fmla="*/ 225982 h 1563687"/>
                <a:gd name="connsiteX28" fmla="*/ 332583 w 883249"/>
                <a:gd name="connsiteY28" fmla="*/ 225982 h 1563687"/>
                <a:gd name="connsiteX29" fmla="*/ 327389 w 883249"/>
                <a:gd name="connsiteY29" fmla="*/ 223384 h 1563687"/>
                <a:gd name="connsiteX30" fmla="*/ 114395 w 883249"/>
                <a:gd name="connsiteY30" fmla="*/ 238969 h 1563687"/>
                <a:gd name="connsiteX31" fmla="*/ 41665 w 883249"/>
                <a:gd name="connsiteY31" fmla="*/ 277932 h 1563687"/>
                <a:gd name="connsiteX32" fmla="*/ 28678 w 883249"/>
                <a:gd name="connsiteY32" fmla="*/ 280529 h 1563687"/>
                <a:gd name="connsiteX33" fmla="*/ 2703 w 883249"/>
                <a:gd name="connsiteY33" fmla="*/ 262346 h 1563687"/>
                <a:gd name="connsiteX34" fmla="*/ 430 w 883249"/>
                <a:gd name="connsiteY34" fmla="*/ 245788 h 1563687"/>
                <a:gd name="connsiteX35" fmla="*/ 711 w 883249"/>
                <a:gd name="connsiteY35" fmla="*/ 245238 h 1563687"/>
                <a:gd name="connsiteX36" fmla="*/ 430 w 883249"/>
                <a:gd name="connsiteY36" fmla="*/ 243190 h 1563687"/>
                <a:gd name="connsiteX37" fmla="*/ 7897 w 883249"/>
                <a:gd name="connsiteY37" fmla="*/ 228579 h 1563687"/>
                <a:gd name="connsiteX38" fmla="*/ 54653 w 883249"/>
                <a:gd name="connsiteY38" fmla="*/ 176630 h 1563687"/>
                <a:gd name="connsiteX39" fmla="*/ 335181 w 883249"/>
                <a:gd name="connsiteY39" fmla="*/ 0 h 156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83249" h="1563687">
                  <a:moveTo>
                    <a:pt x="335181" y="0"/>
                  </a:moveTo>
                  <a:lnTo>
                    <a:pt x="631293" y="0"/>
                  </a:lnTo>
                  <a:cubicBezTo>
                    <a:pt x="646879" y="0"/>
                    <a:pt x="659866" y="5195"/>
                    <a:pt x="665062" y="49352"/>
                  </a:cubicBezTo>
                  <a:lnTo>
                    <a:pt x="717011" y="49352"/>
                  </a:lnTo>
                  <a:cubicBezTo>
                    <a:pt x="722205" y="5195"/>
                    <a:pt x="735193" y="0"/>
                    <a:pt x="750778" y="0"/>
                  </a:cubicBezTo>
                  <a:lnTo>
                    <a:pt x="844287" y="0"/>
                  </a:lnTo>
                  <a:cubicBezTo>
                    <a:pt x="865067" y="0"/>
                    <a:pt x="883249" y="36365"/>
                    <a:pt x="883249" y="111692"/>
                  </a:cubicBezTo>
                  <a:cubicBezTo>
                    <a:pt x="883249" y="187019"/>
                    <a:pt x="865067" y="223384"/>
                    <a:pt x="844287" y="223384"/>
                  </a:cubicBezTo>
                  <a:lnTo>
                    <a:pt x="750778" y="223384"/>
                  </a:lnTo>
                  <a:lnTo>
                    <a:pt x="750777" y="223384"/>
                  </a:lnTo>
                  <a:lnTo>
                    <a:pt x="748180" y="223384"/>
                  </a:lnTo>
                  <a:cubicBezTo>
                    <a:pt x="732596" y="223384"/>
                    <a:pt x="719608" y="218190"/>
                    <a:pt x="714413" y="174032"/>
                  </a:cubicBezTo>
                  <a:lnTo>
                    <a:pt x="665062" y="174032"/>
                  </a:lnTo>
                  <a:lnTo>
                    <a:pt x="659785" y="200372"/>
                  </a:lnTo>
                  <a:cubicBezTo>
                    <a:pt x="653210" y="220462"/>
                    <a:pt x="642982" y="223384"/>
                    <a:pt x="631293" y="223384"/>
                  </a:cubicBezTo>
                  <a:lnTo>
                    <a:pt x="532589" y="223384"/>
                  </a:lnTo>
                  <a:lnTo>
                    <a:pt x="532589" y="737686"/>
                  </a:lnTo>
                  <a:lnTo>
                    <a:pt x="529992" y="737686"/>
                  </a:lnTo>
                  <a:lnTo>
                    <a:pt x="529992" y="748076"/>
                  </a:lnTo>
                  <a:cubicBezTo>
                    <a:pt x="545576" y="750674"/>
                    <a:pt x="555967" y="763662"/>
                    <a:pt x="558564" y="781843"/>
                  </a:cubicBezTo>
                  <a:lnTo>
                    <a:pt x="581942" y="1355888"/>
                  </a:lnTo>
                  <a:cubicBezTo>
                    <a:pt x="584539" y="1410434"/>
                    <a:pt x="568954" y="1462384"/>
                    <a:pt x="537784" y="1501346"/>
                  </a:cubicBezTo>
                  <a:cubicBezTo>
                    <a:pt x="506614" y="1540309"/>
                    <a:pt x="514406" y="1563687"/>
                    <a:pt x="467652" y="1563687"/>
                  </a:cubicBezTo>
                  <a:cubicBezTo>
                    <a:pt x="420898" y="1563687"/>
                    <a:pt x="428690" y="1540309"/>
                    <a:pt x="397520" y="1501346"/>
                  </a:cubicBezTo>
                  <a:cubicBezTo>
                    <a:pt x="363753" y="1462384"/>
                    <a:pt x="348168" y="1407837"/>
                    <a:pt x="353363" y="1355888"/>
                  </a:cubicBezTo>
                  <a:lnTo>
                    <a:pt x="376740" y="781843"/>
                  </a:lnTo>
                  <a:cubicBezTo>
                    <a:pt x="376740" y="763662"/>
                    <a:pt x="389727" y="750674"/>
                    <a:pt x="405313" y="748076"/>
                  </a:cubicBezTo>
                  <a:lnTo>
                    <a:pt x="405313" y="225982"/>
                  </a:lnTo>
                  <a:lnTo>
                    <a:pt x="332583" y="225982"/>
                  </a:lnTo>
                  <a:lnTo>
                    <a:pt x="327389" y="223384"/>
                  </a:lnTo>
                  <a:cubicBezTo>
                    <a:pt x="241671" y="189617"/>
                    <a:pt x="197514" y="197409"/>
                    <a:pt x="114395" y="238969"/>
                  </a:cubicBezTo>
                  <a:lnTo>
                    <a:pt x="41665" y="277932"/>
                  </a:lnTo>
                  <a:cubicBezTo>
                    <a:pt x="39067" y="280529"/>
                    <a:pt x="33872" y="280529"/>
                    <a:pt x="28678" y="280529"/>
                  </a:cubicBezTo>
                  <a:cubicBezTo>
                    <a:pt x="18288" y="280529"/>
                    <a:pt x="7897" y="272737"/>
                    <a:pt x="2703" y="262346"/>
                  </a:cubicBezTo>
                  <a:cubicBezTo>
                    <a:pt x="106" y="257151"/>
                    <a:pt x="-544" y="251307"/>
                    <a:pt x="430" y="245788"/>
                  </a:cubicBezTo>
                  <a:lnTo>
                    <a:pt x="711" y="245238"/>
                  </a:lnTo>
                  <a:lnTo>
                    <a:pt x="430" y="243190"/>
                  </a:lnTo>
                  <a:cubicBezTo>
                    <a:pt x="1404" y="237670"/>
                    <a:pt x="4001" y="232475"/>
                    <a:pt x="7897" y="228579"/>
                  </a:cubicBezTo>
                  <a:lnTo>
                    <a:pt x="54653" y="176630"/>
                  </a:lnTo>
                  <a:cubicBezTo>
                    <a:pt x="145565" y="75327"/>
                    <a:pt x="207904" y="49352"/>
                    <a:pt x="335181" y="0"/>
                  </a:cubicBezTo>
                  <a:close/>
                </a:path>
              </a:pathLst>
            </a:custGeom>
            <a:grpFill/>
            <a:ln w="19209" cap="flat">
              <a:noFill/>
              <a:prstDash val="solid"/>
              <a:miter/>
            </a:ln>
          </p:spPr>
          <p:txBody>
            <a:bodyPr rtlCol="0" anchor="ctr"/>
            <a:lstStyle/>
            <a:p>
              <a:endParaRPr lang="en-US"/>
            </a:p>
          </p:txBody>
        </p:sp>
      </p:grpSp>
    </p:spTree>
    <p:extLst>
      <p:ext uri="{BB962C8B-B14F-4D97-AF65-F5344CB8AC3E}">
        <p14:creationId xmlns:p14="http://schemas.microsoft.com/office/powerpoint/2010/main" val="92292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F270DDD8-E67F-421A-BC68-0E8ED0F99AE3}"/>
              </a:ext>
            </a:extLst>
          </p:cNvPr>
          <p:cNvGrpSpPr/>
          <p:nvPr/>
        </p:nvGrpSpPr>
        <p:grpSpPr>
          <a:xfrm>
            <a:off x="2479181" y="0"/>
            <a:ext cx="588535" cy="1444486"/>
            <a:chOff x="2290340" y="0"/>
            <a:chExt cx="588535" cy="1444486"/>
          </a:xfrm>
        </p:grpSpPr>
        <p:sp>
          <p:nvSpPr>
            <p:cNvPr id="43" name="Freeform: Shape 42">
              <a:extLst>
                <a:ext uri="{FF2B5EF4-FFF2-40B4-BE49-F238E27FC236}">
                  <a16:creationId xmlns:a16="http://schemas.microsoft.com/office/drawing/2014/main" id="{01B8CD28-24F7-4D9E-BE90-7456CE5F2330}"/>
                </a:ext>
              </a:extLst>
            </p:cNvPr>
            <p:cNvSpPr>
              <a:spLocks/>
            </p:cNvSpPr>
            <p:nvPr/>
          </p:nvSpPr>
          <p:spPr bwMode="auto">
            <a:xfrm>
              <a:off x="2290340" y="0"/>
              <a:ext cx="588534" cy="1444486"/>
            </a:xfrm>
            <a:custGeom>
              <a:avLst/>
              <a:gdLst>
                <a:gd name="connsiteX0" fmla="*/ 103521 w 588534"/>
                <a:gd name="connsiteY0" fmla="*/ 0 h 1444486"/>
                <a:gd name="connsiteX1" fmla="*/ 180820 w 588534"/>
                <a:gd name="connsiteY1" fmla="*/ 0 h 1444486"/>
                <a:gd name="connsiteX2" fmla="*/ 183021 w 588534"/>
                <a:gd name="connsiteY2" fmla="*/ 71501 h 1444486"/>
                <a:gd name="connsiteX3" fmla="*/ 194669 w 588534"/>
                <a:gd name="connsiteY3" fmla="*/ 449905 h 1444486"/>
                <a:gd name="connsiteX4" fmla="*/ 294266 w 588534"/>
                <a:gd name="connsiteY4" fmla="*/ 449905 h 1444486"/>
                <a:gd name="connsiteX5" fmla="*/ 380284 w 588534"/>
                <a:gd name="connsiteY5" fmla="*/ 449905 h 1444486"/>
                <a:gd name="connsiteX6" fmla="*/ 381774 w 588534"/>
                <a:gd name="connsiteY6" fmla="*/ 106097 h 1444486"/>
                <a:gd name="connsiteX7" fmla="*/ 382234 w 588534"/>
                <a:gd name="connsiteY7" fmla="*/ 0 h 1444486"/>
                <a:gd name="connsiteX8" fmla="*/ 459231 w 588534"/>
                <a:gd name="connsiteY8" fmla="*/ 0 h 1444486"/>
                <a:gd name="connsiteX9" fmla="*/ 458864 w 588534"/>
                <a:gd name="connsiteY9" fmla="*/ 84795 h 1444486"/>
                <a:gd name="connsiteX10" fmla="*/ 457246 w 588534"/>
                <a:gd name="connsiteY10" fmla="*/ 458766 h 1444486"/>
                <a:gd name="connsiteX11" fmla="*/ 516099 w 588534"/>
                <a:gd name="connsiteY11" fmla="*/ 498642 h 1444486"/>
                <a:gd name="connsiteX12" fmla="*/ 552317 w 588534"/>
                <a:gd name="connsiteY12" fmla="*/ 538518 h 1444486"/>
                <a:gd name="connsiteX13" fmla="*/ 588534 w 588534"/>
                <a:gd name="connsiteY13" fmla="*/ 627132 h 1444486"/>
                <a:gd name="connsiteX14" fmla="*/ 588534 w 588534"/>
                <a:gd name="connsiteY14" fmla="*/ 799930 h 1444486"/>
                <a:gd name="connsiteX15" fmla="*/ 561371 w 588534"/>
                <a:gd name="connsiteY15" fmla="*/ 879683 h 1444486"/>
                <a:gd name="connsiteX16" fmla="*/ 421028 w 588534"/>
                <a:gd name="connsiteY16" fmla="*/ 1074634 h 1444486"/>
                <a:gd name="connsiteX17" fmla="*/ 384811 w 588534"/>
                <a:gd name="connsiteY17" fmla="*/ 1105649 h 1444486"/>
                <a:gd name="connsiteX18" fmla="*/ 384811 w 588534"/>
                <a:gd name="connsiteY18" fmla="*/ 1110080 h 1444486"/>
                <a:gd name="connsiteX19" fmla="*/ 344067 w 588534"/>
                <a:gd name="connsiteY19" fmla="*/ 1269584 h 1444486"/>
                <a:gd name="connsiteX20" fmla="*/ 484408 w 588534"/>
                <a:gd name="connsiteY20" fmla="*/ 1278445 h 1444486"/>
                <a:gd name="connsiteX21" fmla="*/ 511572 w 588534"/>
                <a:gd name="connsiteY21" fmla="*/ 1176540 h 1444486"/>
                <a:gd name="connsiteX22" fmla="*/ 511572 w 588534"/>
                <a:gd name="connsiteY22" fmla="*/ 1163248 h 1444486"/>
                <a:gd name="connsiteX23" fmla="*/ 511572 w 588534"/>
                <a:gd name="connsiteY23" fmla="*/ 1132233 h 1444486"/>
                <a:gd name="connsiteX24" fmla="*/ 543262 w 588534"/>
                <a:gd name="connsiteY24" fmla="*/ 1127802 h 1444486"/>
                <a:gd name="connsiteX25" fmla="*/ 552317 w 588534"/>
                <a:gd name="connsiteY25" fmla="*/ 1167678 h 1444486"/>
                <a:gd name="connsiteX26" fmla="*/ 552317 w 588534"/>
                <a:gd name="connsiteY26" fmla="*/ 1180970 h 1444486"/>
                <a:gd name="connsiteX27" fmla="*/ 552317 w 588534"/>
                <a:gd name="connsiteY27" fmla="*/ 1194262 h 1444486"/>
                <a:gd name="connsiteX28" fmla="*/ 543262 w 588534"/>
                <a:gd name="connsiteY28" fmla="*/ 1371491 h 1444486"/>
                <a:gd name="connsiteX29" fmla="*/ 307849 w 588534"/>
                <a:gd name="connsiteY29" fmla="*/ 1433520 h 1444486"/>
                <a:gd name="connsiteX30" fmla="*/ 172033 w 588534"/>
                <a:gd name="connsiteY30" fmla="*/ 1216416 h 1444486"/>
                <a:gd name="connsiteX31" fmla="*/ 203723 w 588534"/>
                <a:gd name="connsiteY31" fmla="*/ 1110080 h 1444486"/>
                <a:gd name="connsiteX32" fmla="*/ 167506 w 588534"/>
                <a:gd name="connsiteY32" fmla="*/ 1074634 h 1444486"/>
                <a:gd name="connsiteX33" fmla="*/ 27163 w 588534"/>
                <a:gd name="connsiteY33" fmla="*/ 879683 h 1444486"/>
                <a:gd name="connsiteX34" fmla="*/ 0 w 588534"/>
                <a:gd name="connsiteY34" fmla="*/ 799930 h 1444486"/>
                <a:gd name="connsiteX35" fmla="*/ 0 w 588534"/>
                <a:gd name="connsiteY35" fmla="*/ 627132 h 1444486"/>
                <a:gd name="connsiteX36" fmla="*/ 36217 w 588534"/>
                <a:gd name="connsiteY36" fmla="*/ 538518 h 1444486"/>
                <a:gd name="connsiteX37" fmla="*/ 72435 w 588534"/>
                <a:gd name="connsiteY37" fmla="*/ 498642 h 1444486"/>
                <a:gd name="connsiteX38" fmla="*/ 117707 w 588534"/>
                <a:gd name="connsiteY38" fmla="*/ 463197 h 1444486"/>
                <a:gd name="connsiteX39" fmla="*/ 106981 w 588534"/>
                <a:gd name="connsiteY39" fmla="*/ 112974 h 144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8534" h="1444486">
                  <a:moveTo>
                    <a:pt x="103521" y="0"/>
                  </a:moveTo>
                  <a:lnTo>
                    <a:pt x="180820" y="0"/>
                  </a:lnTo>
                  <a:lnTo>
                    <a:pt x="183021" y="71501"/>
                  </a:lnTo>
                  <a:cubicBezTo>
                    <a:pt x="186808" y="194531"/>
                    <a:pt x="190690" y="320640"/>
                    <a:pt x="194669" y="449905"/>
                  </a:cubicBezTo>
                  <a:cubicBezTo>
                    <a:pt x="194669" y="449905"/>
                    <a:pt x="194669" y="449905"/>
                    <a:pt x="294266" y="449905"/>
                  </a:cubicBezTo>
                  <a:cubicBezTo>
                    <a:pt x="294266" y="449905"/>
                    <a:pt x="294266" y="449905"/>
                    <a:pt x="380284" y="449905"/>
                  </a:cubicBezTo>
                  <a:cubicBezTo>
                    <a:pt x="380284" y="449905"/>
                    <a:pt x="380284" y="449905"/>
                    <a:pt x="381774" y="106097"/>
                  </a:cubicBezTo>
                  <a:lnTo>
                    <a:pt x="382234" y="0"/>
                  </a:lnTo>
                  <a:lnTo>
                    <a:pt x="459231" y="0"/>
                  </a:lnTo>
                  <a:lnTo>
                    <a:pt x="458864" y="84795"/>
                  </a:lnTo>
                  <a:cubicBezTo>
                    <a:pt x="458338" y="206384"/>
                    <a:pt x="457799" y="331016"/>
                    <a:pt x="457246" y="458766"/>
                  </a:cubicBezTo>
                  <a:cubicBezTo>
                    <a:pt x="479882" y="467628"/>
                    <a:pt x="497990" y="480920"/>
                    <a:pt x="516099" y="498642"/>
                  </a:cubicBezTo>
                  <a:cubicBezTo>
                    <a:pt x="516099" y="498642"/>
                    <a:pt x="516099" y="498642"/>
                    <a:pt x="552317" y="538518"/>
                  </a:cubicBezTo>
                  <a:cubicBezTo>
                    <a:pt x="574953" y="560672"/>
                    <a:pt x="588534" y="596117"/>
                    <a:pt x="588534" y="627132"/>
                  </a:cubicBezTo>
                  <a:cubicBezTo>
                    <a:pt x="588534" y="627132"/>
                    <a:pt x="588534" y="627132"/>
                    <a:pt x="588534" y="799930"/>
                  </a:cubicBezTo>
                  <a:cubicBezTo>
                    <a:pt x="588534" y="826514"/>
                    <a:pt x="579479" y="853098"/>
                    <a:pt x="561371" y="879683"/>
                  </a:cubicBezTo>
                  <a:cubicBezTo>
                    <a:pt x="561371" y="879683"/>
                    <a:pt x="561371" y="879683"/>
                    <a:pt x="421028" y="1074634"/>
                  </a:cubicBezTo>
                  <a:cubicBezTo>
                    <a:pt x="411973" y="1087926"/>
                    <a:pt x="398392" y="1096787"/>
                    <a:pt x="384811" y="1105649"/>
                  </a:cubicBezTo>
                  <a:cubicBezTo>
                    <a:pt x="384811" y="1110080"/>
                    <a:pt x="384811" y="1110080"/>
                    <a:pt x="384811" y="1110080"/>
                  </a:cubicBezTo>
                  <a:cubicBezTo>
                    <a:pt x="366701" y="1141094"/>
                    <a:pt x="325957" y="1220846"/>
                    <a:pt x="344067" y="1269584"/>
                  </a:cubicBezTo>
                  <a:cubicBezTo>
                    <a:pt x="362175" y="1318323"/>
                    <a:pt x="457246" y="1322753"/>
                    <a:pt x="484408" y="1278445"/>
                  </a:cubicBezTo>
                  <a:cubicBezTo>
                    <a:pt x="497990" y="1256292"/>
                    <a:pt x="507044" y="1211985"/>
                    <a:pt x="511572" y="1176540"/>
                  </a:cubicBezTo>
                  <a:cubicBezTo>
                    <a:pt x="511572" y="1172109"/>
                    <a:pt x="511572" y="1167678"/>
                    <a:pt x="511572" y="1163248"/>
                  </a:cubicBezTo>
                  <a:cubicBezTo>
                    <a:pt x="511572" y="1158817"/>
                    <a:pt x="511572" y="1145525"/>
                    <a:pt x="511572" y="1132233"/>
                  </a:cubicBezTo>
                  <a:cubicBezTo>
                    <a:pt x="511572" y="1114510"/>
                    <a:pt x="538735" y="1110080"/>
                    <a:pt x="543262" y="1127802"/>
                  </a:cubicBezTo>
                  <a:cubicBezTo>
                    <a:pt x="547790" y="1141094"/>
                    <a:pt x="547790" y="1158817"/>
                    <a:pt x="552317" y="1167678"/>
                  </a:cubicBezTo>
                  <a:cubicBezTo>
                    <a:pt x="552317" y="1172109"/>
                    <a:pt x="552317" y="1176540"/>
                    <a:pt x="552317" y="1180970"/>
                  </a:cubicBezTo>
                  <a:cubicBezTo>
                    <a:pt x="552317" y="1185401"/>
                    <a:pt x="552317" y="1189832"/>
                    <a:pt x="552317" y="1194262"/>
                  </a:cubicBezTo>
                  <a:cubicBezTo>
                    <a:pt x="556843" y="1220846"/>
                    <a:pt x="584007" y="1296169"/>
                    <a:pt x="543262" y="1371491"/>
                  </a:cubicBezTo>
                  <a:cubicBezTo>
                    <a:pt x="507044" y="1437951"/>
                    <a:pt x="393865" y="1460104"/>
                    <a:pt x="307849" y="1433520"/>
                  </a:cubicBezTo>
                  <a:cubicBezTo>
                    <a:pt x="208250" y="1402505"/>
                    <a:pt x="162978" y="1305031"/>
                    <a:pt x="172033" y="1216416"/>
                  </a:cubicBezTo>
                  <a:cubicBezTo>
                    <a:pt x="176561" y="1180970"/>
                    <a:pt x="190142" y="1141094"/>
                    <a:pt x="203723" y="1110080"/>
                  </a:cubicBezTo>
                  <a:cubicBezTo>
                    <a:pt x="190142" y="1101218"/>
                    <a:pt x="176561" y="1087926"/>
                    <a:pt x="167506" y="1074634"/>
                  </a:cubicBezTo>
                  <a:cubicBezTo>
                    <a:pt x="167506" y="1074634"/>
                    <a:pt x="167506" y="1074634"/>
                    <a:pt x="27163" y="879683"/>
                  </a:cubicBezTo>
                  <a:cubicBezTo>
                    <a:pt x="9055" y="853098"/>
                    <a:pt x="0" y="826514"/>
                    <a:pt x="0" y="799930"/>
                  </a:cubicBezTo>
                  <a:cubicBezTo>
                    <a:pt x="0" y="799930"/>
                    <a:pt x="0" y="799930"/>
                    <a:pt x="0" y="627132"/>
                  </a:cubicBezTo>
                  <a:cubicBezTo>
                    <a:pt x="0" y="596117"/>
                    <a:pt x="13581" y="560672"/>
                    <a:pt x="36217" y="538518"/>
                  </a:cubicBezTo>
                  <a:cubicBezTo>
                    <a:pt x="36217" y="538518"/>
                    <a:pt x="36217" y="538518"/>
                    <a:pt x="72435" y="498642"/>
                  </a:cubicBezTo>
                  <a:cubicBezTo>
                    <a:pt x="86016" y="485350"/>
                    <a:pt x="99598" y="472058"/>
                    <a:pt x="117707" y="463197"/>
                  </a:cubicBezTo>
                  <a:cubicBezTo>
                    <a:pt x="117707" y="463197"/>
                    <a:pt x="117707" y="463197"/>
                    <a:pt x="106981" y="112974"/>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 name="Freeform: Shape 4">
              <a:extLst>
                <a:ext uri="{FF2B5EF4-FFF2-40B4-BE49-F238E27FC236}">
                  <a16:creationId xmlns:a16="http://schemas.microsoft.com/office/drawing/2014/main" id="{AB9703CB-1D56-4F6C-B7CC-4FF1B7709C04}"/>
                </a:ext>
              </a:extLst>
            </p:cNvPr>
            <p:cNvSpPr>
              <a:spLocks/>
            </p:cNvSpPr>
            <p:nvPr/>
          </p:nvSpPr>
          <p:spPr bwMode="auto">
            <a:xfrm>
              <a:off x="2290340" y="459941"/>
              <a:ext cx="588535" cy="646443"/>
            </a:xfrm>
            <a:custGeom>
              <a:avLst/>
              <a:gdLst>
                <a:gd name="connsiteX0" fmla="*/ 585399 w 588535"/>
                <a:gd name="connsiteY0" fmla="*/ 162132 h 646443"/>
                <a:gd name="connsiteX1" fmla="*/ 588535 w 588535"/>
                <a:gd name="connsiteY1" fmla="*/ 177655 h 646443"/>
                <a:gd name="connsiteX2" fmla="*/ 588535 w 588535"/>
                <a:gd name="connsiteY2" fmla="*/ 350453 h 646443"/>
                <a:gd name="connsiteX3" fmla="*/ 561372 w 588535"/>
                <a:gd name="connsiteY3" fmla="*/ 430206 h 646443"/>
                <a:gd name="connsiteX4" fmla="*/ 421028 w 588535"/>
                <a:gd name="connsiteY4" fmla="*/ 625157 h 646443"/>
                <a:gd name="connsiteX5" fmla="*/ 396172 w 588535"/>
                <a:gd name="connsiteY5" fmla="*/ 646443 h 646443"/>
                <a:gd name="connsiteX6" fmla="*/ 332115 w 588535"/>
                <a:gd name="connsiteY6" fmla="*/ 646443 h 646443"/>
                <a:gd name="connsiteX7" fmla="*/ 369805 w 588535"/>
                <a:gd name="connsiteY7" fmla="*/ 272 h 646443"/>
                <a:gd name="connsiteX8" fmla="*/ 380285 w 588535"/>
                <a:gd name="connsiteY8" fmla="*/ 428 h 646443"/>
                <a:gd name="connsiteX9" fmla="*/ 457246 w 588535"/>
                <a:gd name="connsiteY9" fmla="*/ 9289 h 646443"/>
                <a:gd name="connsiteX10" fmla="*/ 502665 w 588535"/>
                <a:gd name="connsiteY10" fmla="*/ 40063 h 646443"/>
                <a:gd name="connsiteX11" fmla="*/ 186799 w 588535"/>
                <a:gd name="connsiteY11" fmla="*/ 644039 h 646443"/>
                <a:gd name="connsiteX12" fmla="*/ 167507 w 588535"/>
                <a:gd name="connsiteY12" fmla="*/ 625157 h 646443"/>
                <a:gd name="connsiteX13" fmla="*/ 95391 w 588535"/>
                <a:gd name="connsiteY13" fmla="*/ 524981 h 646443"/>
                <a:gd name="connsiteX14" fmla="*/ 223372 w 588535"/>
                <a:gd name="connsiteY14" fmla="*/ 0 h 646443"/>
                <a:gd name="connsiteX15" fmla="*/ 15812 w 588535"/>
                <a:gd name="connsiteY15" fmla="*/ 396878 h 646443"/>
                <a:gd name="connsiteX16" fmla="*/ 0 w 588535"/>
                <a:gd name="connsiteY16" fmla="*/ 350453 h 646443"/>
                <a:gd name="connsiteX17" fmla="*/ 0 w 588535"/>
                <a:gd name="connsiteY17" fmla="*/ 177655 h 646443"/>
                <a:gd name="connsiteX18" fmla="*/ 36217 w 588535"/>
                <a:gd name="connsiteY18" fmla="*/ 89041 h 646443"/>
                <a:gd name="connsiteX19" fmla="*/ 72436 w 588535"/>
                <a:gd name="connsiteY19" fmla="*/ 49165 h 646443"/>
                <a:gd name="connsiteX20" fmla="*/ 117707 w 588535"/>
                <a:gd name="connsiteY20" fmla="*/ 13720 h 646443"/>
                <a:gd name="connsiteX21" fmla="*/ 194670 w 588535"/>
                <a:gd name="connsiteY21" fmla="*/ 428 h 64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8535" h="646443">
                  <a:moveTo>
                    <a:pt x="585399" y="162132"/>
                  </a:moveTo>
                  <a:lnTo>
                    <a:pt x="588535" y="177655"/>
                  </a:lnTo>
                  <a:lnTo>
                    <a:pt x="588535" y="350453"/>
                  </a:lnTo>
                  <a:cubicBezTo>
                    <a:pt x="588535" y="377037"/>
                    <a:pt x="579479" y="403621"/>
                    <a:pt x="561372" y="430206"/>
                  </a:cubicBezTo>
                  <a:lnTo>
                    <a:pt x="421028" y="625157"/>
                  </a:lnTo>
                  <a:lnTo>
                    <a:pt x="396172" y="646443"/>
                  </a:lnTo>
                  <a:lnTo>
                    <a:pt x="332115" y="646443"/>
                  </a:lnTo>
                  <a:close/>
                  <a:moveTo>
                    <a:pt x="369805" y="272"/>
                  </a:moveTo>
                  <a:lnTo>
                    <a:pt x="380285" y="428"/>
                  </a:lnTo>
                  <a:cubicBezTo>
                    <a:pt x="424047" y="1905"/>
                    <a:pt x="434611" y="1166"/>
                    <a:pt x="457246" y="9289"/>
                  </a:cubicBezTo>
                  <a:lnTo>
                    <a:pt x="502665" y="40063"/>
                  </a:lnTo>
                  <a:lnTo>
                    <a:pt x="186799" y="644039"/>
                  </a:lnTo>
                  <a:lnTo>
                    <a:pt x="167507" y="625157"/>
                  </a:lnTo>
                  <a:lnTo>
                    <a:pt x="95391" y="524981"/>
                  </a:lnTo>
                  <a:close/>
                  <a:moveTo>
                    <a:pt x="223372" y="0"/>
                  </a:moveTo>
                  <a:lnTo>
                    <a:pt x="15812" y="396878"/>
                  </a:lnTo>
                  <a:lnTo>
                    <a:pt x="0" y="350453"/>
                  </a:lnTo>
                  <a:lnTo>
                    <a:pt x="0" y="177655"/>
                  </a:lnTo>
                  <a:cubicBezTo>
                    <a:pt x="0" y="146640"/>
                    <a:pt x="13582" y="111195"/>
                    <a:pt x="36217" y="89041"/>
                  </a:cubicBezTo>
                  <a:lnTo>
                    <a:pt x="72436" y="49165"/>
                  </a:lnTo>
                  <a:cubicBezTo>
                    <a:pt x="86016" y="35873"/>
                    <a:pt x="99599" y="22581"/>
                    <a:pt x="117707" y="13720"/>
                  </a:cubicBezTo>
                  <a:cubicBezTo>
                    <a:pt x="138079" y="5597"/>
                    <a:pt x="150907" y="2643"/>
                    <a:pt x="194670" y="428"/>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6" name="Group 5">
            <a:extLst>
              <a:ext uri="{FF2B5EF4-FFF2-40B4-BE49-F238E27FC236}">
                <a16:creationId xmlns:a16="http://schemas.microsoft.com/office/drawing/2014/main" id="{954B4107-0FAF-457C-A464-90BDA2B16233}"/>
              </a:ext>
            </a:extLst>
          </p:cNvPr>
          <p:cNvGrpSpPr/>
          <p:nvPr/>
        </p:nvGrpSpPr>
        <p:grpSpPr>
          <a:xfrm>
            <a:off x="1719643" y="2918710"/>
            <a:ext cx="2194885" cy="1726314"/>
            <a:chOff x="3949542" y="701675"/>
            <a:chExt cx="4292917" cy="3376452"/>
          </a:xfrm>
        </p:grpSpPr>
        <p:grpSp>
          <p:nvGrpSpPr>
            <p:cNvPr id="7" name="Graphic 14">
              <a:extLst>
                <a:ext uri="{FF2B5EF4-FFF2-40B4-BE49-F238E27FC236}">
                  <a16:creationId xmlns:a16="http://schemas.microsoft.com/office/drawing/2014/main" id="{20753222-C853-46B3-9628-0BFC07FA46C5}"/>
                </a:ext>
              </a:extLst>
            </p:cNvPr>
            <p:cNvGrpSpPr/>
            <p:nvPr/>
          </p:nvGrpSpPr>
          <p:grpSpPr>
            <a:xfrm>
              <a:off x="3949542" y="701675"/>
              <a:ext cx="4292917" cy="3376452"/>
              <a:chOff x="2444748" y="555045"/>
              <a:chExt cx="7282048" cy="5727454"/>
            </a:xfrm>
            <a:effectLst>
              <a:outerShdw blurRad="50800" dist="38100" dir="5400000" algn="t" rotWithShape="0">
                <a:prstClr val="black">
                  <a:alpha val="40000"/>
                </a:prstClr>
              </a:outerShdw>
            </a:effectLst>
          </p:grpSpPr>
          <p:sp>
            <p:nvSpPr>
              <p:cNvPr id="24" name="Freeform: Shape 23">
                <a:extLst>
                  <a:ext uri="{FF2B5EF4-FFF2-40B4-BE49-F238E27FC236}">
                    <a16:creationId xmlns:a16="http://schemas.microsoft.com/office/drawing/2014/main" id="{5C7590C9-C51C-420E-8800-31BA2472AE0F}"/>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82EACBEF-6451-499A-97AB-D9B581CF9963}"/>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F1F86951-E898-4509-9D2F-8C7356329B1E}"/>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8548381-7F46-49B2-905B-A1749C651C01}"/>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03DBCB6-AFBA-4C01-9FE1-115BAD489416}"/>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9E47199F-B6B7-4655-84F3-4816FF88B2E8}"/>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A7ACBA6-9684-44F3-81EB-F22E08FB30A5}"/>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DD08C04-BE7F-463C-A8A7-94E96EBF920D}"/>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8" name="Freeform: Shape 7">
              <a:extLst>
                <a:ext uri="{FF2B5EF4-FFF2-40B4-BE49-F238E27FC236}">
                  <a16:creationId xmlns:a16="http://schemas.microsoft.com/office/drawing/2014/main" id="{41965955-DBA4-4D13-AB14-CEFFAEED9615}"/>
                </a:ext>
              </a:extLst>
            </p:cNvPr>
            <p:cNvSpPr/>
            <p:nvPr/>
          </p:nvSpPr>
          <p:spPr>
            <a:xfrm>
              <a:off x="5146727" y="1787904"/>
              <a:ext cx="458833" cy="458833"/>
            </a:xfrm>
            <a:custGeom>
              <a:avLst/>
              <a:gdLst>
                <a:gd name="connsiteX0" fmla="*/ 686157 w 1243505"/>
                <a:gd name="connsiteY0" fmla="*/ 1016068 h 1243505"/>
                <a:gd name="connsiteX1" fmla="*/ 560258 w 1243505"/>
                <a:gd name="connsiteY1" fmla="*/ 1016068 h 1243505"/>
                <a:gd name="connsiteX2" fmla="*/ 545811 w 1243505"/>
                <a:gd name="connsiteY2" fmla="*/ 1026903 h 1243505"/>
                <a:gd name="connsiteX3" fmla="*/ 533944 w 1243505"/>
                <a:gd name="connsiteY3" fmla="*/ 1088821 h 1243505"/>
                <a:gd name="connsiteX4" fmla="*/ 505565 w 1243505"/>
                <a:gd name="connsiteY4" fmla="*/ 1169829 h 1243505"/>
                <a:gd name="connsiteX5" fmla="*/ 469447 w 1243505"/>
                <a:gd name="connsiteY5" fmla="*/ 1240002 h 1243505"/>
                <a:gd name="connsiteX6" fmla="*/ 452935 w 1243505"/>
                <a:gd name="connsiteY6" fmla="*/ 1246710 h 1243505"/>
                <a:gd name="connsiteX7" fmla="*/ 305366 w 1243505"/>
                <a:gd name="connsiteY7" fmla="*/ 1185824 h 1243505"/>
                <a:gd name="connsiteX8" fmla="*/ 298142 w 1243505"/>
                <a:gd name="connsiteY8" fmla="*/ 1168281 h 1243505"/>
                <a:gd name="connsiteX9" fmla="*/ 333744 w 1243505"/>
                <a:gd name="connsiteY9" fmla="*/ 1059410 h 1243505"/>
                <a:gd name="connsiteX10" fmla="*/ 342000 w 1243505"/>
                <a:gd name="connsiteY10" fmla="*/ 1043415 h 1243505"/>
                <a:gd name="connsiteX11" fmla="*/ 395662 w 1243505"/>
                <a:gd name="connsiteY11" fmla="*/ 962922 h 1243505"/>
                <a:gd name="connsiteX12" fmla="*/ 393598 w 1243505"/>
                <a:gd name="connsiteY12" fmla="*/ 947959 h 1243505"/>
                <a:gd name="connsiteX13" fmla="*/ 299174 w 1243505"/>
                <a:gd name="connsiteY13" fmla="*/ 853535 h 1243505"/>
                <a:gd name="connsiteX14" fmla="*/ 285243 w 1243505"/>
                <a:gd name="connsiteY14" fmla="*/ 851471 h 1243505"/>
                <a:gd name="connsiteX15" fmla="*/ 230549 w 1243505"/>
                <a:gd name="connsiteY15" fmla="*/ 888106 h 1243505"/>
                <a:gd name="connsiteX16" fmla="*/ 148509 w 1243505"/>
                <a:gd name="connsiteY16" fmla="*/ 926804 h 1243505"/>
                <a:gd name="connsiteX17" fmla="*/ 78852 w 1243505"/>
                <a:gd name="connsiteY17" fmla="*/ 949507 h 1243505"/>
                <a:gd name="connsiteX18" fmla="*/ 62340 w 1243505"/>
                <a:gd name="connsiteY18" fmla="*/ 942799 h 1243505"/>
                <a:gd name="connsiteX19" fmla="*/ 939 w 1243505"/>
                <a:gd name="connsiteY19" fmla="*/ 794198 h 1243505"/>
                <a:gd name="connsiteX20" fmla="*/ 7131 w 1243505"/>
                <a:gd name="connsiteY20" fmla="*/ 778718 h 1243505"/>
                <a:gd name="connsiteX21" fmla="*/ 114454 w 1243505"/>
                <a:gd name="connsiteY21" fmla="*/ 725056 h 1243505"/>
                <a:gd name="connsiteX22" fmla="*/ 189787 w 1243505"/>
                <a:gd name="connsiteY22" fmla="*/ 708545 h 1243505"/>
                <a:gd name="connsiteX23" fmla="*/ 221261 w 1243505"/>
                <a:gd name="connsiteY23" fmla="*/ 702354 h 1243505"/>
                <a:gd name="connsiteX24" fmla="*/ 231581 w 1243505"/>
                <a:gd name="connsiteY24" fmla="*/ 688938 h 1243505"/>
                <a:gd name="connsiteX25" fmla="*/ 225905 w 1243505"/>
                <a:gd name="connsiteY25" fmla="*/ 631149 h 1243505"/>
                <a:gd name="connsiteX26" fmla="*/ 231581 w 1243505"/>
                <a:gd name="connsiteY26" fmla="*/ 559428 h 1243505"/>
                <a:gd name="connsiteX27" fmla="*/ 220745 w 1243505"/>
                <a:gd name="connsiteY27" fmla="*/ 544980 h 1243505"/>
                <a:gd name="connsiteX28" fmla="*/ 172760 w 1243505"/>
                <a:gd name="connsiteY28" fmla="*/ 535693 h 1243505"/>
                <a:gd name="connsiteX29" fmla="*/ 27770 w 1243505"/>
                <a:gd name="connsiteY29" fmla="*/ 478419 h 1243505"/>
                <a:gd name="connsiteX30" fmla="*/ 8163 w 1243505"/>
                <a:gd name="connsiteY30" fmla="*/ 431465 h 1243505"/>
                <a:gd name="connsiteX31" fmla="*/ 62340 w 1243505"/>
                <a:gd name="connsiteY31" fmla="*/ 305051 h 1243505"/>
                <a:gd name="connsiteX32" fmla="*/ 79884 w 1243505"/>
                <a:gd name="connsiteY32" fmla="*/ 297827 h 1243505"/>
                <a:gd name="connsiteX33" fmla="*/ 188755 w 1243505"/>
                <a:gd name="connsiteY33" fmla="*/ 333430 h 1243505"/>
                <a:gd name="connsiteX34" fmla="*/ 204750 w 1243505"/>
                <a:gd name="connsiteY34" fmla="*/ 341685 h 1243505"/>
                <a:gd name="connsiteX35" fmla="*/ 285243 w 1243505"/>
                <a:gd name="connsiteY35" fmla="*/ 395347 h 1243505"/>
                <a:gd name="connsiteX36" fmla="*/ 300206 w 1243505"/>
                <a:gd name="connsiteY36" fmla="*/ 393283 h 1243505"/>
                <a:gd name="connsiteX37" fmla="*/ 393598 w 1243505"/>
                <a:gd name="connsiteY37" fmla="*/ 299891 h 1243505"/>
                <a:gd name="connsiteX38" fmla="*/ 395662 w 1243505"/>
                <a:gd name="connsiteY38" fmla="*/ 283896 h 1243505"/>
                <a:gd name="connsiteX39" fmla="*/ 353352 w 1243505"/>
                <a:gd name="connsiteY39" fmla="*/ 220947 h 1243505"/>
                <a:gd name="connsiteX40" fmla="*/ 325489 w 1243505"/>
                <a:gd name="connsiteY40" fmla="*/ 162125 h 1243505"/>
                <a:gd name="connsiteX41" fmla="*/ 299690 w 1243505"/>
                <a:gd name="connsiteY41" fmla="*/ 82665 h 1243505"/>
                <a:gd name="connsiteX42" fmla="*/ 307946 w 1243505"/>
                <a:gd name="connsiteY42" fmla="*/ 61510 h 1243505"/>
                <a:gd name="connsiteX43" fmla="*/ 451903 w 1243505"/>
                <a:gd name="connsiteY43" fmla="*/ 2172 h 1243505"/>
                <a:gd name="connsiteX44" fmla="*/ 470478 w 1243505"/>
                <a:gd name="connsiteY44" fmla="*/ 9396 h 1243505"/>
                <a:gd name="connsiteX45" fmla="*/ 522076 w 1243505"/>
                <a:gd name="connsiteY45" fmla="*/ 111559 h 1243505"/>
                <a:gd name="connsiteX46" fmla="*/ 537555 w 1243505"/>
                <a:gd name="connsiteY46" fmla="*/ 177605 h 1243505"/>
                <a:gd name="connsiteX47" fmla="*/ 546843 w 1243505"/>
                <a:gd name="connsiteY47" fmla="*/ 223011 h 1243505"/>
                <a:gd name="connsiteX48" fmla="*/ 559227 w 1243505"/>
                <a:gd name="connsiteY48" fmla="*/ 231782 h 1243505"/>
                <a:gd name="connsiteX49" fmla="*/ 688737 w 1243505"/>
                <a:gd name="connsiteY49" fmla="*/ 231782 h 1243505"/>
                <a:gd name="connsiteX50" fmla="*/ 704216 w 1243505"/>
                <a:gd name="connsiteY50" fmla="*/ 220431 h 1243505"/>
                <a:gd name="connsiteX51" fmla="*/ 716600 w 1243505"/>
                <a:gd name="connsiteY51" fmla="*/ 156966 h 1243505"/>
                <a:gd name="connsiteX52" fmla="*/ 743430 w 1243505"/>
                <a:gd name="connsiteY52" fmla="*/ 79569 h 1243505"/>
                <a:gd name="connsiteX53" fmla="*/ 780065 w 1243505"/>
                <a:gd name="connsiteY53" fmla="*/ 8364 h 1243505"/>
                <a:gd name="connsiteX54" fmla="*/ 797092 w 1243505"/>
                <a:gd name="connsiteY54" fmla="*/ 1140 h 1243505"/>
                <a:gd name="connsiteX55" fmla="*/ 944146 w 1243505"/>
                <a:gd name="connsiteY55" fmla="*/ 62542 h 1243505"/>
                <a:gd name="connsiteX56" fmla="*/ 950853 w 1243505"/>
                <a:gd name="connsiteY56" fmla="*/ 79053 h 1243505"/>
                <a:gd name="connsiteX57" fmla="*/ 914735 w 1243505"/>
                <a:gd name="connsiteY57" fmla="*/ 189472 h 1243505"/>
                <a:gd name="connsiteX58" fmla="*/ 906479 w 1243505"/>
                <a:gd name="connsiteY58" fmla="*/ 205467 h 1243505"/>
                <a:gd name="connsiteX59" fmla="*/ 853334 w 1243505"/>
                <a:gd name="connsiteY59" fmla="*/ 284928 h 1243505"/>
                <a:gd name="connsiteX60" fmla="*/ 855398 w 1243505"/>
                <a:gd name="connsiteY60" fmla="*/ 300923 h 1243505"/>
                <a:gd name="connsiteX61" fmla="*/ 948789 w 1243505"/>
                <a:gd name="connsiteY61" fmla="*/ 394315 h 1243505"/>
                <a:gd name="connsiteX62" fmla="*/ 963753 w 1243505"/>
                <a:gd name="connsiteY62" fmla="*/ 396379 h 1243505"/>
                <a:gd name="connsiteX63" fmla="*/ 1015866 w 1243505"/>
                <a:gd name="connsiteY63" fmla="*/ 360777 h 1243505"/>
                <a:gd name="connsiteX64" fmla="*/ 1099971 w 1243505"/>
                <a:gd name="connsiteY64" fmla="*/ 320530 h 1243505"/>
                <a:gd name="connsiteX65" fmla="*/ 1168596 w 1243505"/>
                <a:gd name="connsiteY65" fmla="*/ 298343 h 1243505"/>
                <a:gd name="connsiteX66" fmla="*/ 1186139 w 1243505"/>
                <a:gd name="connsiteY66" fmla="*/ 305567 h 1243505"/>
                <a:gd name="connsiteX67" fmla="*/ 1247024 w 1243505"/>
                <a:gd name="connsiteY67" fmla="*/ 453136 h 1243505"/>
                <a:gd name="connsiteX68" fmla="*/ 1240317 w 1243505"/>
                <a:gd name="connsiteY68" fmla="*/ 469648 h 1243505"/>
                <a:gd name="connsiteX69" fmla="*/ 1135573 w 1243505"/>
                <a:gd name="connsiteY69" fmla="*/ 522277 h 1243505"/>
                <a:gd name="connsiteX70" fmla="*/ 1059209 w 1243505"/>
                <a:gd name="connsiteY70" fmla="*/ 539821 h 1243505"/>
                <a:gd name="connsiteX71" fmla="*/ 1040117 w 1243505"/>
                <a:gd name="connsiteY71" fmla="*/ 543433 h 1243505"/>
                <a:gd name="connsiteX72" fmla="*/ 1017930 w 1243505"/>
                <a:gd name="connsiteY72" fmla="*/ 572843 h 1243505"/>
                <a:gd name="connsiteX73" fmla="*/ 1016383 w 1243505"/>
                <a:gd name="connsiteY73" fmla="*/ 688422 h 1243505"/>
                <a:gd name="connsiteX74" fmla="*/ 1028250 w 1243505"/>
                <a:gd name="connsiteY74" fmla="*/ 703386 h 1243505"/>
                <a:gd name="connsiteX75" fmla="*/ 1118030 w 1243505"/>
                <a:gd name="connsiteY75" fmla="*/ 720929 h 1243505"/>
                <a:gd name="connsiteX76" fmla="*/ 1142281 w 1243505"/>
                <a:gd name="connsiteY76" fmla="*/ 729184 h 1243505"/>
                <a:gd name="connsiteX77" fmla="*/ 1237737 w 1243505"/>
                <a:gd name="connsiteY77" fmla="*/ 777686 h 1243505"/>
                <a:gd name="connsiteX78" fmla="*/ 1246508 w 1243505"/>
                <a:gd name="connsiteY78" fmla="*/ 797809 h 1243505"/>
                <a:gd name="connsiteX79" fmla="*/ 1186655 w 1243505"/>
                <a:gd name="connsiteY79" fmla="*/ 941767 h 1243505"/>
                <a:gd name="connsiteX80" fmla="*/ 1167564 w 1243505"/>
                <a:gd name="connsiteY80" fmla="*/ 950023 h 1243505"/>
                <a:gd name="connsiteX81" fmla="*/ 1062304 w 1243505"/>
                <a:gd name="connsiteY81" fmla="*/ 915452 h 1243505"/>
                <a:gd name="connsiteX82" fmla="*/ 1042697 w 1243505"/>
                <a:gd name="connsiteY82" fmla="*/ 905649 h 1243505"/>
                <a:gd name="connsiteX83" fmla="*/ 963237 w 1243505"/>
                <a:gd name="connsiteY83" fmla="*/ 852503 h 1243505"/>
                <a:gd name="connsiteX84" fmla="*/ 947241 w 1243505"/>
                <a:gd name="connsiteY84" fmla="*/ 855083 h 1243505"/>
                <a:gd name="connsiteX85" fmla="*/ 855914 w 1243505"/>
                <a:gd name="connsiteY85" fmla="*/ 946927 h 1243505"/>
                <a:gd name="connsiteX86" fmla="*/ 853850 w 1243505"/>
                <a:gd name="connsiteY86" fmla="*/ 966018 h 1243505"/>
                <a:gd name="connsiteX87" fmla="*/ 890484 w 1243505"/>
                <a:gd name="connsiteY87" fmla="*/ 1020711 h 1243505"/>
                <a:gd name="connsiteX88" fmla="*/ 925054 w 1243505"/>
                <a:gd name="connsiteY88" fmla="*/ 1093464 h 1243505"/>
                <a:gd name="connsiteX89" fmla="*/ 949821 w 1243505"/>
                <a:gd name="connsiteY89" fmla="*/ 1169313 h 1243505"/>
                <a:gd name="connsiteX90" fmla="*/ 943114 w 1243505"/>
                <a:gd name="connsiteY90" fmla="*/ 1185824 h 1243505"/>
                <a:gd name="connsiteX91" fmla="*/ 794512 w 1243505"/>
                <a:gd name="connsiteY91" fmla="*/ 1247226 h 1243505"/>
                <a:gd name="connsiteX92" fmla="*/ 779033 w 1243505"/>
                <a:gd name="connsiteY92" fmla="*/ 1241034 h 1243505"/>
                <a:gd name="connsiteX93" fmla="*/ 724855 w 1243505"/>
                <a:gd name="connsiteY93" fmla="*/ 1134226 h 1243505"/>
                <a:gd name="connsiteX94" fmla="*/ 718148 w 1243505"/>
                <a:gd name="connsiteY94" fmla="*/ 1105332 h 1243505"/>
                <a:gd name="connsiteX95" fmla="*/ 703184 w 1243505"/>
                <a:gd name="connsiteY95" fmla="*/ 1031031 h 1243505"/>
                <a:gd name="connsiteX96" fmla="*/ 686157 w 1243505"/>
                <a:gd name="connsiteY96" fmla="*/ 1016068 h 1243505"/>
                <a:gd name="connsiteX97" fmla="*/ 624240 w 1243505"/>
                <a:gd name="connsiteY97" fmla="*/ 791102 h 1243505"/>
                <a:gd name="connsiteX98" fmla="*/ 790900 w 1243505"/>
                <a:gd name="connsiteY98" fmla="*/ 623925 h 1243505"/>
                <a:gd name="connsiteX99" fmla="*/ 624240 w 1243505"/>
                <a:gd name="connsiteY99" fmla="*/ 458296 h 1243505"/>
                <a:gd name="connsiteX100" fmla="*/ 458095 w 1243505"/>
                <a:gd name="connsiteY100" fmla="*/ 624441 h 1243505"/>
                <a:gd name="connsiteX101" fmla="*/ 624240 w 1243505"/>
                <a:gd name="connsiteY101" fmla="*/ 791102 h 124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43505" h="1243505">
                  <a:moveTo>
                    <a:pt x="686157" y="1016068"/>
                  </a:moveTo>
                  <a:cubicBezTo>
                    <a:pt x="644363" y="1024840"/>
                    <a:pt x="602053" y="1021743"/>
                    <a:pt x="560258" y="1016068"/>
                  </a:cubicBezTo>
                  <a:cubicBezTo>
                    <a:pt x="550455" y="1015036"/>
                    <a:pt x="547359" y="1018132"/>
                    <a:pt x="545811" y="1026903"/>
                  </a:cubicBezTo>
                  <a:cubicBezTo>
                    <a:pt x="542199" y="1047542"/>
                    <a:pt x="537039" y="1068181"/>
                    <a:pt x="533944" y="1088821"/>
                  </a:cubicBezTo>
                  <a:cubicBezTo>
                    <a:pt x="529816" y="1117715"/>
                    <a:pt x="519496" y="1144030"/>
                    <a:pt x="505565" y="1169829"/>
                  </a:cubicBezTo>
                  <a:cubicBezTo>
                    <a:pt x="492666" y="1192532"/>
                    <a:pt x="481314" y="1216267"/>
                    <a:pt x="469447" y="1240002"/>
                  </a:cubicBezTo>
                  <a:cubicBezTo>
                    <a:pt x="465835" y="1247741"/>
                    <a:pt x="461191" y="1249290"/>
                    <a:pt x="452935" y="1246710"/>
                  </a:cubicBezTo>
                  <a:cubicBezTo>
                    <a:pt x="401853" y="1231230"/>
                    <a:pt x="352836" y="1211107"/>
                    <a:pt x="305366" y="1185824"/>
                  </a:cubicBezTo>
                  <a:cubicBezTo>
                    <a:pt x="297110" y="1181696"/>
                    <a:pt x="295562" y="1177053"/>
                    <a:pt x="298142" y="1168281"/>
                  </a:cubicBezTo>
                  <a:cubicBezTo>
                    <a:pt x="310525" y="1132163"/>
                    <a:pt x="321877" y="1095528"/>
                    <a:pt x="333744" y="1059410"/>
                  </a:cubicBezTo>
                  <a:cubicBezTo>
                    <a:pt x="335808" y="1053734"/>
                    <a:pt x="338904" y="1048574"/>
                    <a:pt x="342000" y="1043415"/>
                  </a:cubicBezTo>
                  <a:cubicBezTo>
                    <a:pt x="360059" y="1016584"/>
                    <a:pt x="377602" y="989753"/>
                    <a:pt x="395662" y="962922"/>
                  </a:cubicBezTo>
                  <a:cubicBezTo>
                    <a:pt x="399790" y="956730"/>
                    <a:pt x="399790" y="952603"/>
                    <a:pt x="393598" y="947959"/>
                  </a:cubicBezTo>
                  <a:cubicBezTo>
                    <a:pt x="356963" y="921644"/>
                    <a:pt x="326005" y="889653"/>
                    <a:pt x="299174" y="853535"/>
                  </a:cubicBezTo>
                  <a:cubicBezTo>
                    <a:pt x="295046" y="847859"/>
                    <a:pt x="290918" y="847859"/>
                    <a:pt x="285243" y="851471"/>
                  </a:cubicBezTo>
                  <a:cubicBezTo>
                    <a:pt x="267183" y="863855"/>
                    <a:pt x="248092" y="875206"/>
                    <a:pt x="230549" y="888106"/>
                  </a:cubicBezTo>
                  <a:cubicBezTo>
                    <a:pt x="205782" y="906681"/>
                    <a:pt x="178435" y="918548"/>
                    <a:pt x="148509" y="926804"/>
                  </a:cubicBezTo>
                  <a:cubicBezTo>
                    <a:pt x="124774" y="933511"/>
                    <a:pt x="101555" y="941767"/>
                    <a:pt x="78852" y="949507"/>
                  </a:cubicBezTo>
                  <a:cubicBezTo>
                    <a:pt x="71112" y="952087"/>
                    <a:pt x="66468" y="950539"/>
                    <a:pt x="62340" y="942799"/>
                  </a:cubicBezTo>
                  <a:cubicBezTo>
                    <a:pt x="36541" y="895329"/>
                    <a:pt x="15902" y="845795"/>
                    <a:pt x="939" y="794198"/>
                  </a:cubicBezTo>
                  <a:cubicBezTo>
                    <a:pt x="-1125" y="786458"/>
                    <a:pt x="-93" y="782330"/>
                    <a:pt x="7131" y="778718"/>
                  </a:cubicBezTo>
                  <a:cubicBezTo>
                    <a:pt x="42733" y="760659"/>
                    <a:pt x="77820" y="741052"/>
                    <a:pt x="114454" y="725056"/>
                  </a:cubicBezTo>
                  <a:cubicBezTo>
                    <a:pt x="137673" y="714737"/>
                    <a:pt x="164504" y="714221"/>
                    <a:pt x="189787" y="708545"/>
                  </a:cubicBezTo>
                  <a:cubicBezTo>
                    <a:pt x="200106" y="705965"/>
                    <a:pt x="210942" y="704417"/>
                    <a:pt x="221261" y="702354"/>
                  </a:cubicBezTo>
                  <a:cubicBezTo>
                    <a:pt x="229001" y="700806"/>
                    <a:pt x="233129" y="698226"/>
                    <a:pt x="231581" y="688938"/>
                  </a:cubicBezTo>
                  <a:cubicBezTo>
                    <a:pt x="229001" y="669847"/>
                    <a:pt x="226937" y="650756"/>
                    <a:pt x="225905" y="631149"/>
                  </a:cubicBezTo>
                  <a:cubicBezTo>
                    <a:pt x="224873" y="606898"/>
                    <a:pt x="229517" y="583163"/>
                    <a:pt x="231581" y="559428"/>
                  </a:cubicBezTo>
                  <a:cubicBezTo>
                    <a:pt x="232613" y="549624"/>
                    <a:pt x="229001" y="546528"/>
                    <a:pt x="220745" y="544980"/>
                  </a:cubicBezTo>
                  <a:cubicBezTo>
                    <a:pt x="204750" y="542401"/>
                    <a:pt x="188755" y="537757"/>
                    <a:pt x="172760" y="535693"/>
                  </a:cubicBezTo>
                  <a:cubicBezTo>
                    <a:pt x="118582" y="530533"/>
                    <a:pt x="74208" y="502154"/>
                    <a:pt x="27770" y="478419"/>
                  </a:cubicBezTo>
                  <a:cubicBezTo>
                    <a:pt x="-2157" y="463456"/>
                    <a:pt x="-1125" y="463456"/>
                    <a:pt x="8163" y="431465"/>
                  </a:cubicBezTo>
                  <a:cubicBezTo>
                    <a:pt x="21062" y="387091"/>
                    <a:pt x="41701" y="345813"/>
                    <a:pt x="62340" y="305051"/>
                  </a:cubicBezTo>
                  <a:cubicBezTo>
                    <a:pt x="66468" y="296795"/>
                    <a:pt x="71112" y="295247"/>
                    <a:pt x="79884" y="297827"/>
                  </a:cubicBezTo>
                  <a:cubicBezTo>
                    <a:pt x="116002" y="310211"/>
                    <a:pt x="152636" y="321562"/>
                    <a:pt x="188755" y="333430"/>
                  </a:cubicBezTo>
                  <a:cubicBezTo>
                    <a:pt x="194430" y="335494"/>
                    <a:pt x="199590" y="338589"/>
                    <a:pt x="204750" y="341685"/>
                  </a:cubicBezTo>
                  <a:cubicBezTo>
                    <a:pt x="231581" y="359745"/>
                    <a:pt x="258412" y="377288"/>
                    <a:pt x="285243" y="395347"/>
                  </a:cubicBezTo>
                  <a:cubicBezTo>
                    <a:pt x="291434" y="399475"/>
                    <a:pt x="295562" y="399475"/>
                    <a:pt x="300206" y="393283"/>
                  </a:cubicBezTo>
                  <a:cubicBezTo>
                    <a:pt x="326521" y="357165"/>
                    <a:pt x="357479" y="326206"/>
                    <a:pt x="393598" y="299891"/>
                  </a:cubicBezTo>
                  <a:cubicBezTo>
                    <a:pt x="400305" y="294731"/>
                    <a:pt x="399790" y="290604"/>
                    <a:pt x="395662" y="283896"/>
                  </a:cubicBezTo>
                  <a:cubicBezTo>
                    <a:pt x="381214" y="263257"/>
                    <a:pt x="367799" y="241586"/>
                    <a:pt x="353352" y="220947"/>
                  </a:cubicBezTo>
                  <a:cubicBezTo>
                    <a:pt x="340452" y="202887"/>
                    <a:pt x="331681" y="183280"/>
                    <a:pt x="325489" y="162125"/>
                  </a:cubicBezTo>
                  <a:cubicBezTo>
                    <a:pt x="317749" y="135294"/>
                    <a:pt x="308978" y="108980"/>
                    <a:pt x="299690" y="82665"/>
                  </a:cubicBezTo>
                  <a:cubicBezTo>
                    <a:pt x="296078" y="72345"/>
                    <a:pt x="297626" y="66669"/>
                    <a:pt x="307946" y="61510"/>
                  </a:cubicBezTo>
                  <a:cubicBezTo>
                    <a:pt x="353867" y="37259"/>
                    <a:pt x="401853" y="17136"/>
                    <a:pt x="451903" y="2172"/>
                  </a:cubicBezTo>
                  <a:cubicBezTo>
                    <a:pt x="461191" y="-408"/>
                    <a:pt x="465835" y="624"/>
                    <a:pt x="470478" y="9396"/>
                  </a:cubicBezTo>
                  <a:cubicBezTo>
                    <a:pt x="487506" y="43451"/>
                    <a:pt x="505565" y="77505"/>
                    <a:pt x="522076" y="111559"/>
                  </a:cubicBezTo>
                  <a:cubicBezTo>
                    <a:pt x="531880" y="132199"/>
                    <a:pt x="532396" y="155934"/>
                    <a:pt x="537555" y="177605"/>
                  </a:cubicBezTo>
                  <a:cubicBezTo>
                    <a:pt x="541167" y="192568"/>
                    <a:pt x="543747" y="208047"/>
                    <a:pt x="546843" y="223011"/>
                  </a:cubicBezTo>
                  <a:cubicBezTo>
                    <a:pt x="548391" y="230234"/>
                    <a:pt x="550971" y="232814"/>
                    <a:pt x="559227" y="231782"/>
                  </a:cubicBezTo>
                  <a:cubicBezTo>
                    <a:pt x="602569" y="225590"/>
                    <a:pt x="645395" y="225074"/>
                    <a:pt x="688737" y="231782"/>
                  </a:cubicBezTo>
                  <a:cubicBezTo>
                    <a:pt x="699056" y="233330"/>
                    <a:pt x="702152" y="229718"/>
                    <a:pt x="704216" y="220431"/>
                  </a:cubicBezTo>
                  <a:cubicBezTo>
                    <a:pt x="707828" y="199276"/>
                    <a:pt x="713504" y="178636"/>
                    <a:pt x="716600" y="156966"/>
                  </a:cubicBezTo>
                  <a:cubicBezTo>
                    <a:pt x="720727" y="129103"/>
                    <a:pt x="730531" y="103820"/>
                    <a:pt x="743430" y="79569"/>
                  </a:cubicBezTo>
                  <a:cubicBezTo>
                    <a:pt x="756330" y="56350"/>
                    <a:pt x="768197" y="32099"/>
                    <a:pt x="780065" y="8364"/>
                  </a:cubicBezTo>
                  <a:cubicBezTo>
                    <a:pt x="784193" y="108"/>
                    <a:pt x="788320" y="-1440"/>
                    <a:pt x="797092" y="1140"/>
                  </a:cubicBezTo>
                  <a:cubicBezTo>
                    <a:pt x="848174" y="16620"/>
                    <a:pt x="897192" y="36743"/>
                    <a:pt x="944146" y="62542"/>
                  </a:cubicBezTo>
                  <a:cubicBezTo>
                    <a:pt x="951885" y="66669"/>
                    <a:pt x="953949" y="70797"/>
                    <a:pt x="950853" y="79053"/>
                  </a:cubicBezTo>
                  <a:cubicBezTo>
                    <a:pt x="938470" y="115687"/>
                    <a:pt x="927118" y="152838"/>
                    <a:pt x="914735" y="189472"/>
                  </a:cubicBezTo>
                  <a:cubicBezTo>
                    <a:pt x="912671" y="195148"/>
                    <a:pt x="909575" y="200308"/>
                    <a:pt x="906479" y="205467"/>
                  </a:cubicBezTo>
                  <a:cubicBezTo>
                    <a:pt x="888936" y="231782"/>
                    <a:pt x="871393" y="258613"/>
                    <a:pt x="853334" y="284928"/>
                  </a:cubicBezTo>
                  <a:cubicBezTo>
                    <a:pt x="848690" y="291635"/>
                    <a:pt x="849206" y="296279"/>
                    <a:pt x="855398" y="300923"/>
                  </a:cubicBezTo>
                  <a:cubicBezTo>
                    <a:pt x="891516" y="327238"/>
                    <a:pt x="922475" y="358713"/>
                    <a:pt x="948789" y="394315"/>
                  </a:cubicBezTo>
                  <a:cubicBezTo>
                    <a:pt x="953433" y="401023"/>
                    <a:pt x="957561" y="400507"/>
                    <a:pt x="963753" y="396379"/>
                  </a:cubicBezTo>
                  <a:cubicBezTo>
                    <a:pt x="981296" y="384511"/>
                    <a:pt x="999355" y="373676"/>
                    <a:pt x="1015866" y="360777"/>
                  </a:cubicBezTo>
                  <a:cubicBezTo>
                    <a:pt x="1041149" y="341685"/>
                    <a:pt x="1069528" y="329302"/>
                    <a:pt x="1099971" y="320530"/>
                  </a:cubicBezTo>
                  <a:cubicBezTo>
                    <a:pt x="1123190" y="314339"/>
                    <a:pt x="1145893" y="306083"/>
                    <a:pt x="1168596" y="298343"/>
                  </a:cubicBezTo>
                  <a:cubicBezTo>
                    <a:pt x="1177368" y="295247"/>
                    <a:pt x="1181495" y="297311"/>
                    <a:pt x="1186139" y="305567"/>
                  </a:cubicBezTo>
                  <a:cubicBezTo>
                    <a:pt x="1211422" y="352521"/>
                    <a:pt x="1232061" y="401539"/>
                    <a:pt x="1247024" y="453136"/>
                  </a:cubicBezTo>
                  <a:cubicBezTo>
                    <a:pt x="1249604" y="461392"/>
                    <a:pt x="1247540" y="465520"/>
                    <a:pt x="1240317" y="469648"/>
                  </a:cubicBezTo>
                  <a:cubicBezTo>
                    <a:pt x="1205230" y="487191"/>
                    <a:pt x="1171176" y="506282"/>
                    <a:pt x="1135573" y="522277"/>
                  </a:cubicBezTo>
                  <a:cubicBezTo>
                    <a:pt x="1111838" y="533113"/>
                    <a:pt x="1084492" y="533629"/>
                    <a:pt x="1059209" y="539821"/>
                  </a:cubicBezTo>
                  <a:cubicBezTo>
                    <a:pt x="1053017" y="541369"/>
                    <a:pt x="1046309" y="542401"/>
                    <a:pt x="1040117" y="543433"/>
                  </a:cubicBezTo>
                  <a:cubicBezTo>
                    <a:pt x="1015866" y="548592"/>
                    <a:pt x="1014318" y="548592"/>
                    <a:pt x="1017930" y="572843"/>
                  </a:cubicBezTo>
                  <a:cubicBezTo>
                    <a:pt x="1024122" y="611541"/>
                    <a:pt x="1021542" y="649724"/>
                    <a:pt x="1016383" y="688422"/>
                  </a:cubicBezTo>
                  <a:cubicBezTo>
                    <a:pt x="1014835" y="699258"/>
                    <a:pt x="1019478" y="701837"/>
                    <a:pt x="1028250" y="703386"/>
                  </a:cubicBezTo>
                  <a:cubicBezTo>
                    <a:pt x="1058177" y="709061"/>
                    <a:pt x="1088103" y="715253"/>
                    <a:pt x="1118030" y="720929"/>
                  </a:cubicBezTo>
                  <a:cubicBezTo>
                    <a:pt x="1126802" y="722477"/>
                    <a:pt x="1134541" y="725572"/>
                    <a:pt x="1142281" y="729184"/>
                  </a:cubicBezTo>
                  <a:cubicBezTo>
                    <a:pt x="1173756" y="745696"/>
                    <a:pt x="1205746" y="762207"/>
                    <a:pt x="1237737" y="777686"/>
                  </a:cubicBezTo>
                  <a:cubicBezTo>
                    <a:pt x="1247024" y="782330"/>
                    <a:pt x="1249604" y="786974"/>
                    <a:pt x="1246508" y="797809"/>
                  </a:cubicBezTo>
                  <a:cubicBezTo>
                    <a:pt x="1231545" y="847859"/>
                    <a:pt x="1211422" y="895329"/>
                    <a:pt x="1186655" y="941767"/>
                  </a:cubicBezTo>
                  <a:cubicBezTo>
                    <a:pt x="1182011" y="950539"/>
                    <a:pt x="1177368" y="953634"/>
                    <a:pt x="1167564" y="950023"/>
                  </a:cubicBezTo>
                  <a:cubicBezTo>
                    <a:pt x="1132477" y="938155"/>
                    <a:pt x="1097391" y="926804"/>
                    <a:pt x="1062304" y="915452"/>
                  </a:cubicBezTo>
                  <a:cubicBezTo>
                    <a:pt x="1055081" y="913388"/>
                    <a:pt x="1048889" y="909776"/>
                    <a:pt x="1042697" y="905649"/>
                  </a:cubicBezTo>
                  <a:cubicBezTo>
                    <a:pt x="1016383" y="888106"/>
                    <a:pt x="989552" y="870562"/>
                    <a:pt x="963237" y="852503"/>
                  </a:cubicBezTo>
                  <a:cubicBezTo>
                    <a:pt x="956529" y="847859"/>
                    <a:pt x="952401" y="848375"/>
                    <a:pt x="947241" y="855083"/>
                  </a:cubicBezTo>
                  <a:cubicBezTo>
                    <a:pt x="921443" y="890169"/>
                    <a:pt x="891000" y="921128"/>
                    <a:pt x="855914" y="946927"/>
                  </a:cubicBezTo>
                  <a:cubicBezTo>
                    <a:pt x="847658" y="953119"/>
                    <a:pt x="848174" y="958278"/>
                    <a:pt x="853850" y="966018"/>
                  </a:cubicBezTo>
                  <a:cubicBezTo>
                    <a:pt x="866749" y="984077"/>
                    <a:pt x="877584" y="1002652"/>
                    <a:pt x="890484" y="1020711"/>
                  </a:cubicBezTo>
                  <a:cubicBezTo>
                    <a:pt x="906479" y="1042899"/>
                    <a:pt x="917831" y="1067149"/>
                    <a:pt x="925054" y="1093464"/>
                  </a:cubicBezTo>
                  <a:cubicBezTo>
                    <a:pt x="932278" y="1119263"/>
                    <a:pt x="941050" y="1144030"/>
                    <a:pt x="949821" y="1169313"/>
                  </a:cubicBezTo>
                  <a:cubicBezTo>
                    <a:pt x="952401" y="1177053"/>
                    <a:pt x="950853" y="1181696"/>
                    <a:pt x="943114" y="1185824"/>
                  </a:cubicBezTo>
                  <a:cubicBezTo>
                    <a:pt x="895644" y="1211623"/>
                    <a:pt x="846110" y="1232262"/>
                    <a:pt x="794512" y="1247226"/>
                  </a:cubicBezTo>
                  <a:cubicBezTo>
                    <a:pt x="786773" y="1249290"/>
                    <a:pt x="782645" y="1248258"/>
                    <a:pt x="779033" y="1241034"/>
                  </a:cubicBezTo>
                  <a:cubicBezTo>
                    <a:pt x="760974" y="1205432"/>
                    <a:pt x="742399" y="1169829"/>
                    <a:pt x="724855" y="1134226"/>
                  </a:cubicBezTo>
                  <a:cubicBezTo>
                    <a:pt x="720211" y="1125455"/>
                    <a:pt x="720211" y="1115136"/>
                    <a:pt x="718148" y="1105332"/>
                  </a:cubicBezTo>
                  <a:cubicBezTo>
                    <a:pt x="712988" y="1080565"/>
                    <a:pt x="708344" y="1055798"/>
                    <a:pt x="703184" y="1031031"/>
                  </a:cubicBezTo>
                  <a:cubicBezTo>
                    <a:pt x="700604" y="1015552"/>
                    <a:pt x="701120" y="1015552"/>
                    <a:pt x="686157" y="1016068"/>
                  </a:cubicBezTo>
                  <a:close/>
                  <a:moveTo>
                    <a:pt x="624240" y="791102"/>
                  </a:moveTo>
                  <a:cubicBezTo>
                    <a:pt x="720211" y="788522"/>
                    <a:pt x="791416" y="716801"/>
                    <a:pt x="790900" y="623925"/>
                  </a:cubicBezTo>
                  <a:cubicBezTo>
                    <a:pt x="790384" y="528985"/>
                    <a:pt x="717632" y="457780"/>
                    <a:pt x="624240" y="458296"/>
                  </a:cubicBezTo>
                  <a:cubicBezTo>
                    <a:pt x="530332" y="458296"/>
                    <a:pt x="458095" y="530533"/>
                    <a:pt x="458095" y="624441"/>
                  </a:cubicBezTo>
                  <a:cubicBezTo>
                    <a:pt x="458095" y="718349"/>
                    <a:pt x="530848" y="788522"/>
                    <a:pt x="624240" y="791102"/>
                  </a:cubicBezTo>
                  <a:close/>
                </a:path>
              </a:pathLst>
            </a:custGeom>
            <a:solidFill>
              <a:schemeClr val="bg1">
                <a:lumMod val="85000"/>
              </a:schemeClr>
            </a:solidFill>
            <a:ln w="515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6607F5C2-54DF-4256-A5D5-AF26D530E488}"/>
                </a:ext>
              </a:extLst>
            </p:cNvPr>
            <p:cNvSpPr/>
            <p:nvPr/>
          </p:nvSpPr>
          <p:spPr>
            <a:xfrm>
              <a:off x="5108346" y="980253"/>
              <a:ext cx="655101" cy="656741"/>
            </a:xfrm>
            <a:custGeom>
              <a:avLst/>
              <a:gdLst>
                <a:gd name="connsiteX0" fmla="*/ 327467 w 655101"/>
                <a:gd name="connsiteY0" fmla="*/ 256683 h 656741"/>
                <a:gd name="connsiteX1" fmla="*/ 256683 w 655101"/>
                <a:gd name="connsiteY1" fmla="*/ 327467 h 656741"/>
                <a:gd name="connsiteX2" fmla="*/ 327467 w 655101"/>
                <a:gd name="connsiteY2" fmla="*/ 398251 h 656741"/>
                <a:gd name="connsiteX3" fmla="*/ 398251 w 655101"/>
                <a:gd name="connsiteY3" fmla="*/ 327467 h 656741"/>
                <a:gd name="connsiteX4" fmla="*/ 327467 w 655101"/>
                <a:gd name="connsiteY4" fmla="*/ 256683 h 656741"/>
                <a:gd name="connsiteX5" fmla="*/ 327683 w 655101"/>
                <a:gd name="connsiteY5" fmla="*/ 173157 h 656741"/>
                <a:gd name="connsiteX6" fmla="*/ 481896 w 655101"/>
                <a:gd name="connsiteY6" fmla="*/ 327561 h 656741"/>
                <a:gd name="connsiteX7" fmla="*/ 327493 w 655101"/>
                <a:gd name="connsiteY7" fmla="*/ 481775 h 656741"/>
                <a:gd name="connsiteX8" fmla="*/ 173088 w 655101"/>
                <a:gd name="connsiteY8" fmla="*/ 327180 h 656741"/>
                <a:gd name="connsiteX9" fmla="*/ 327683 w 655101"/>
                <a:gd name="connsiteY9" fmla="*/ 173157 h 656741"/>
                <a:gd name="connsiteX10" fmla="*/ 325208 w 655101"/>
                <a:gd name="connsiteY10" fmla="*/ 118897 h 656741"/>
                <a:gd name="connsiteX11" fmla="*/ 118257 w 655101"/>
                <a:gd name="connsiteY11" fmla="*/ 329656 h 656741"/>
                <a:gd name="connsiteX12" fmla="*/ 328635 w 655101"/>
                <a:gd name="connsiteY12" fmla="*/ 536797 h 656741"/>
                <a:gd name="connsiteX13" fmla="*/ 535967 w 655101"/>
                <a:gd name="connsiteY13" fmla="*/ 326229 h 656741"/>
                <a:gd name="connsiteX14" fmla="*/ 325208 w 655101"/>
                <a:gd name="connsiteY14" fmla="*/ 118897 h 656741"/>
                <a:gd name="connsiteX15" fmla="*/ 341391 w 655101"/>
                <a:gd name="connsiteY15" fmla="*/ 286 h 656741"/>
                <a:gd name="connsiteX16" fmla="*/ 344818 w 655101"/>
                <a:gd name="connsiteY16" fmla="*/ 3713 h 656741"/>
                <a:gd name="connsiteX17" fmla="*/ 352053 w 655101"/>
                <a:gd name="connsiteY17" fmla="*/ 41029 h 656741"/>
                <a:gd name="connsiteX18" fmla="*/ 351291 w 655101"/>
                <a:gd name="connsiteY18" fmla="*/ 51881 h 656741"/>
                <a:gd name="connsiteX19" fmla="*/ 355099 w 655101"/>
                <a:gd name="connsiteY19" fmla="*/ 56450 h 656741"/>
                <a:gd name="connsiteX20" fmla="*/ 398126 w 655101"/>
                <a:gd name="connsiteY20" fmla="*/ 64446 h 656741"/>
                <a:gd name="connsiteX21" fmla="*/ 403457 w 655101"/>
                <a:gd name="connsiteY21" fmla="*/ 62162 h 656741"/>
                <a:gd name="connsiteX22" fmla="*/ 423257 w 655101"/>
                <a:gd name="connsiteY22" fmla="*/ 25607 h 656741"/>
                <a:gd name="connsiteX23" fmla="*/ 440011 w 655101"/>
                <a:gd name="connsiteY23" fmla="*/ 20086 h 656741"/>
                <a:gd name="connsiteX24" fmla="*/ 464190 w 655101"/>
                <a:gd name="connsiteY24" fmla="*/ 29986 h 656741"/>
                <a:gd name="connsiteX25" fmla="*/ 467618 w 655101"/>
                <a:gd name="connsiteY25" fmla="*/ 35698 h 656741"/>
                <a:gd name="connsiteX26" fmla="*/ 460383 w 655101"/>
                <a:gd name="connsiteY26" fmla="*/ 71110 h 656741"/>
                <a:gd name="connsiteX27" fmla="*/ 455052 w 655101"/>
                <a:gd name="connsiteY27" fmla="*/ 82723 h 656741"/>
                <a:gd name="connsiteX28" fmla="*/ 456575 w 655101"/>
                <a:gd name="connsiteY28" fmla="*/ 87674 h 656741"/>
                <a:gd name="connsiteX29" fmla="*/ 494462 w 655101"/>
                <a:gd name="connsiteY29" fmla="*/ 112234 h 656741"/>
                <a:gd name="connsiteX30" fmla="*/ 499793 w 655101"/>
                <a:gd name="connsiteY30" fmla="*/ 111662 h 656741"/>
                <a:gd name="connsiteX31" fmla="*/ 538632 w 655101"/>
                <a:gd name="connsiteY31" fmla="*/ 80629 h 656741"/>
                <a:gd name="connsiteX32" fmla="*/ 543201 w 655101"/>
                <a:gd name="connsiteY32" fmla="*/ 81200 h 656741"/>
                <a:gd name="connsiteX33" fmla="*/ 568713 w 655101"/>
                <a:gd name="connsiteY33" fmla="*/ 106141 h 656741"/>
                <a:gd name="connsiteX34" fmla="*/ 569094 w 655101"/>
                <a:gd name="connsiteY34" fmla="*/ 111091 h 656741"/>
                <a:gd name="connsiteX35" fmla="*/ 548151 w 655101"/>
                <a:gd name="connsiteY35" fmla="*/ 142315 h 656741"/>
                <a:gd name="connsiteX36" fmla="*/ 539775 w 655101"/>
                <a:gd name="connsiteY36" fmla="*/ 149930 h 656741"/>
                <a:gd name="connsiteX37" fmla="*/ 539013 w 655101"/>
                <a:gd name="connsiteY37" fmla="*/ 155832 h 656741"/>
                <a:gd name="connsiteX38" fmla="*/ 564334 w 655101"/>
                <a:gd name="connsiteY38" fmla="*/ 192767 h 656741"/>
                <a:gd name="connsiteX39" fmla="*/ 570046 w 655101"/>
                <a:gd name="connsiteY39" fmla="*/ 193719 h 656741"/>
                <a:gd name="connsiteX40" fmla="*/ 617262 w 655101"/>
                <a:gd name="connsiteY40" fmla="*/ 180202 h 656741"/>
                <a:gd name="connsiteX41" fmla="*/ 621260 w 655101"/>
                <a:gd name="connsiteY41" fmla="*/ 182677 h 656741"/>
                <a:gd name="connsiteX42" fmla="*/ 635349 w 655101"/>
                <a:gd name="connsiteY42" fmla="*/ 215423 h 656741"/>
                <a:gd name="connsiteX43" fmla="*/ 633635 w 655101"/>
                <a:gd name="connsiteY43" fmla="*/ 220183 h 656741"/>
                <a:gd name="connsiteX44" fmla="*/ 602602 w 655101"/>
                <a:gd name="connsiteY44" fmla="*/ 240745 h 656741"/>
                <a:gd name="connsiteX45" fmla="*/ 590988 w 655101"/>
                <a:gd name="connsiteY45" fmla="*/ 244933 h 656741"/>
                <a:gd name="connsiteX46" fmla="*/ 588514 w 655101"/>
                <a:gd name="connsiteY46" fmla="*/ 249502 h 656741"/>
                <a:gd name="connsiteX47" fmla="*/ 597843 w 655101"/>
                <a:gd name="connsiteY47" fmla="*/ 293672 h 656741"/>
                <a:gd name="connsiteX48" fmla="*/ 601841 w 655101"/>
                <a:gd name="connsiteY48" fmla="*/ 296909 h 656741"/>
                <a:gd name="connsiteX49" fmla="*/ 650770 w 655101"/>
                <a:gd name="connsiteY49" fmla="*/ 302430 h 656741"/>
                <a:gd name="connsiteX50" fmla="*/ 654387 w 655101"/>
                <a:gd name="connsiteY50" fmla="*/ 306238 h 656741"/>
                <a:gd name="connsiteX51" fmla="*/ 654959 w 655101"/>
                <a:gd name="connsiteY51" fmla="*/ 342411 h 656741"/>
                <a:gd name="connsiteX52" fmla="*/ 651722 w 655101"/>
                <a:gd name="connsiteY52" fmla="*/ 345839 h 656741"/>
                <a:gd name="connsiteX53" fmla="*/ 613835 w 655101"/>
                <a:gd name="connsiteY53" fmla="*/ 353264 h 656741"/>
                <a:gd name="connsiteX54" fmla="*/ 603935 w 655101"/>
                <a:gd name="connsiteY54" fmla="*/ 352502 h 656741"/>
                <a:gd name="connsiteX55" fmla="*/ 598604 w 655101"/>
                <a:gd name="connsiteY55" fmla="*/ 356691 h 656741"/>
                <a:gd name="connsiteX56" fmla="*/ 590798 w 655101"/>
                <a:gd name="connsiteY56" fmla="*/ 399147 h 656741"/>
                <a:gd name="connsiteX57" fmla="*/ 594225 w 655101"/>
                <a:gd name="connsiteY57" fmla="*/ 405049 h 656741"/>
                <a:gd name="connsiteX58" fmla="*/ 636872 w 655101"/>
                <a:gd name="connsiteY58" fmla="*/ 428657 h 656741"/>
                <a:gd name="connsiteX59" fmla="*/ 638014 w 655101"/>
                <a:gd name="connsiteY59" fmla="*/ 433226 h 656741"/>
                <a:gd name="connsiteX60" fmla="*/ 624877 w 655101"/>
                <a:gd name="connsiteY60" fmla="*/ 466354 h 656741"/>
                <a:gd name="connsiteX61" fmla="*/ 620308 w 655101"/>
                <a:gd name="connsiteY61" fmla="*/ 468638 h 656741"/>
                <a:gd name="connsiteX62" fmla="*/ 583563 w 655101"/>
                <a:gd name="connsiteY62" fmla="*/ 461213 h 656741"/>
                <a:gd name="connsiteX63" fmla="*/ 572901 w 655101"/>
                <a:gd name="connsiteY63" fmla="*/ 456073 h 656741"/>
                <a:gd name="connsiteX64" fmla="*/ 567571 w 655101"/>
                <a:gd name="connsiteY64" fmla="*/ 457596 h 656741"/>
                <a:gd name="connsiteX65" fmla="*/ 543582 w 655101"/>
                <a:gd name="connsiteY65" fmla="*/ 494721 h 656741"/>
                <a:gd name="connsiteX66" fmla="*/ 544344 w 655101"/>
                <a:gd name="connsiteY66" fmla="*/ 501194 h 656741"/>
                <a:gd name="connsiteX67" fmla="*/ 566428 w 655101"/>
                <a:gd name="connsiteY67" fmla="*/ 527658 h 656741"/>
                <a:gd name="connsiteX68" fmla="*/ 570236 w 655101"/>
                <a:gd name="connsiteY68" fmla="*/ 533180 h 656741"/>
                <a:gd name="connsiteX69" fmla="*/ 569284 w 655101"/>
                <a:gd name="connsiteY69" fmla="*/ 549743 h 656741"/>
                <a:gd name="connsiteX70" fmla="*/ 550246 w 655101"/>
                <a:gd name="connsiteY70" fmla="*/ 569163 h 656741"/>
                <a:gd name="connsiteX71" fmla="*/ 543201 w 655101"/>
                <a:gd name="connsiteY71" fmla="*/ 569734 h 656741"/>
                <a:gd name="connsiteX72" fmla="*/ 514262 w 655101"/>
                <a:gd name="connsiteY72" fmla="*/ 550505 h 656741"/>
                <a:gd name="connsiteX73" fmla="*/ 505505 w 655101"/>
                <a:gd name="connsiteY73" fmla="*/ 541176 h 656741"/>
                <a:gd name="connsiteX74" fmla="*/ 499222 w 655101"/>
                <a:gd name="connsiteY74" fmla="*/ 540414 h 656741"/>
                <a:gd name="connsiteX75" fmla="*/ 462858 w 655101"/>
                <a:gd name="connsiteY75" fmla="*/ 565545 h 656741"/>
                <a:gd name="connsiteX76" fmla="*/ 460764 w 655101"/>
                <a:gd name="connsiteY76" fmla="*/ 569924 h 656741"/>
                <a:gd name="connsiteX77" fmla="*/ 473900 w 655101"/>
                <a:gd name="connsiteY77" fmla="*/ 613333 h 656741"/>
                <a:gd name="connsiteX78" fmla="*/ 468189 w 655101"/>
                <a:gd name="connsiteY78" fmla="*/ 624756 h 656741"/>
                <a:gd name="connsiteX79" fmla="*/ 441154 w 655101"/>
                <a:gd name="connsiteY79" fmla="*/ 636369 h 656741"/>
                <a:gd name="connsiteX80" fmla="*/ 434871 w 655101"/>
                <a:gd name="connsiteY80" fmla="*/ 634466 h 656741"/>
                <a:gd name="connsiteX81" fmla="*/ 415261 w 655101"/>
                <a:gd name="connsiteY81" fmla="*/ 605146 h 656741"/>
                <a:gd name="connsiteX82" fmla="*/ 410692 w 655101"/>
                <a:gd name="connsiteY82" fmla="*/ 592771 h 656741"/>
                <a:gd name="connsiteX83" fmla="*/ 405742 w 655101"/>
                <a:gd name="connsiteY83" fmla="*/ 590105 h 656741"/>
                <a:gd name="connsiteX84" fmla="*/ 361572 w 655101"/>
                <a:gd name="connsiteY84" fmla="*/ 599434 h 656741"/>
                <a:gd name="connsiteX85" fmla="*/ 358716 w 655101"/>
                <a:gd name="connsiteY85" fmla="*/ 603242 h 656741"/>
                <a:gd name="connsiteX86" fmla="*/ 353385 w 655101"/>
                <a:gd name="connsiteY86" fmla="*/ 652172 h 656741"/>
                <a:gd name="connsiteX87" fmla="*/ 349006 w 655101"/>
                <a:gd name="connsiteY87" fmla="*/ 655979 h 656741"/>
                <a:gd name="connsiteX88" fmla="*/ 330539 w 655101"/>
                <a:gd name="connsiteY88" fmla="*/ 656741 h 656741"/>
                <a:gd name="connsiteX89" fmla="*/ 330158 w 655101"/>
                <a:gd name="connsiteY89" fmla="*/ 655218 h 656741"/>
                <a:gd name="connsiteX90" fmla="*/ 314546 w 655101"/>
                <a:gd name="connsiteY90" fmla="*/ 655218 h 656741"/>
                <a:gd name="connsiteX91" fmla="*/ 309787 w 655101"/>
                <a:gd name="connsiteY91" fmla="*/ 651220 h 656741"/>
                <a:gd name="connsiteX92" fmla="*/ 302552 w 655101"/>
                <a:gd name="connsiteY92" fmla="*/ 614856 h 656741"/>
                <a:gd name="connsiteX93" fmla="*/ 303314 w 655101"/>
                <a:gd name="connsiteY93" fmla="*/ 604004 h 656741"/>
                <a:gd name="connsiteX94" fmla="*/ 299506 w 655101"/>
                <a:gd name="connsiteY94" fmla="*/ 599054 h 656741"/>
                <a:gd name="connsiteX95" fmla="*/ 256478 w 655101"/>
                <a:gd name="connsiteY95" fmla="*/ 591057 h 656741"/>
                <a:gd name="connsiteX96" fmla="*/ 250957 w 655101"/>
                <a:gd name="connsiteY96" fmla="*/ 594294 h 656741"/>
                <a:gd name="connsiteX97" fmla="*/ 226968 w 655101"/>
                <a:gd name="connsiteY97" fmla="*/ 637321 h 656741"/>
                <a:gd name="connsiteX98" fmla="*/ 222779 w 655101"/>
                <a:gd name="connsiteY98" fmla="*/ 638464 h 656741"/>
                <a:gd name="connsiteX99" fmla="*/ 189271 w 655101"/>
                <a:gd name="connsiteY99" fmla="*/ 625137 h 656741"/>
                <a:gd name="connsiteX100" fmla="*/ 187177 w 655101"/>
                <a:gd name="connsiteY100" fmla="*/ 620567 h 656741"/>
                <a:gd name="connsiteX101" fmla="*/ 194602 w 655101"/>
                <a:gd name="connsiteY101" fmla="*/ 584204 h 656741"/>
                <a:gd name="connsiteX102" fmla="*/ 199933 w 655101"/>
                <a:gd name="connsiteY102" fmla="*/ 572971 h 656741"/>
                <a:gd name="connsiteX103" fmla="*/ 198410 w 655101"/>
                <a:gd name="connsiteY103" fmla="*/ 568020 h 656741"/>
                <a:gd name="connsiteX104" fmla="*/ 160523 w 655101"/>
                <a:gd name="connsiteY104" fmla="*/ 543460 h 656741"/>
                <a:gd name="connsiteX105" fmla="*/ 155192 w 655101"/>
                <a:gd name="connsiteY105" fmla="*/ 544222 h 656741"/>
                <a:gd name="connsiteX106" fmla="*/ 116353 w 655101"/>
                <a:gd name="connsiteY106" fmla="*/ 575255 h 656741"/>
                <a:gd name="connsiteX107" fmla="*/ 111784 w 655101"/>
                <a:gd name="connsiteY107" fmla="*/ 574684 h 656741"/>
                <a:gd name="connsiteX108" fmla="*/ 86272 w 655101"/>
                <a:gd name="connsiteY108" fmla="*/ 549934 h 656741"/>
                <a:gd name="connsiteX109" fmla="*/ 85891 w 655101"/>
                <a:gd name="connsiteY109" fmla="*/ 544984 h 656741"/>
                <a:gd name="connsiteX110" fmla="*/ 106643 w 655101"/>
                <a:gd name="connsiteY110" fmla="*/ 514141 h 656741"/>
                <a:gd name="connsiteX111" fmla="*/ 115401 w 655101"/>
                <a:gd name="connsiteY111" fmla="*/ 506145 h 656741"/>
                <a:gd name="connsiteX112" fmla="*/ 116163 w 655101"/>
                <a:gd name="connsiteY112" fmla="*/ 500243 h 656741"/>
                <a:gd name="connsiteX113" fmla="*/ 90841 w 655101"/>
                <a:gd name="connsiteY113" fmla="*/ 463307 h 656741"/>
                <a:gd name="connsiteX114" fmla="*/ 85129 w 655101"/>
                <a:gd name="connsiteY114" fmla="*/ 462356 h 656741"/>
                <a:gd name="connsiteX115" fmla="*/ 37914 w 655101"/>
                <a:gd name="connsiteY115" fmla="*/ 475873 h 656741"/>
                <a:gd name="connsiteX116" fmla="*/ 33916 w 655101"/>
                <a:gd name="connsiteY116" fmla="*/ 473398 h 656741"/>
                <a:gd name="connsiteX117" fmla="*/ 19827 w 655101"/>
                <a:gd name="connsiteY117" fmla="*/ 440652 h 656741"/>
                <a:gd name="connsiteX118" fmla="*/ 21540 w 655101"/>
                <a:gd name="connsiteY118" fmla="*/ 435892 h 656741"/>
                <a:gd name="connsiteX119" fmla="*/ 52573 w 655101"/>
                <a:gd name="connsiteY119" fmla="*/ 415330 h 656741"/>
                <a:gd name="connsiteX120" fmla="*/ 64187 w 655101"/>
                <a:gd name="connsiteY120" fmla="*/ 411141 h 656741"/>
                <a:gd name="connsiteX121" fmla="*/ 66662 w 655101"/>
                <a:gd name="connsiteY121" fmla="*/ 406572 h 656741"/>
                <a:gd name="connsiteX122" fmla="*/ 57143 w 655101"/>
                <a:gd name="connsiteY122" fmla="*/ 362021 h 656741"/>
                <a:gd name="connsiteX123" fmla="*/ 53144 w 655101"/>
                <a:gd name="connsiteY123" fmla="*/ 359166 h 656741"/>
                <a:gd name="connsiteX124" fmla="*/ 3834 w 655101"/>
                <a:gd name="connsiteY124" fmla="*/ 353644 h 656741"/>
                <a:gd name="connsiteX125" fmla="*/ 788 w 655101"/>
                <a:gd name="connsiteY125" fmla="*/ 350027 h 656741"/>
                <a:gd name="connsiteX126" fmla="*/ 217 w 655101"/>
                <a:gd name="connsiteY126" fmla="*/ 313854 h 656741"/>
                <a:gd name="connsiteX127" fmla="*/ 3834 w 655101"/>
                <a:gd name="connsiteY127" fmla="*/ 310236 h 656741"/>
                <a:gd name="connsiteX128" fmla="*/ 40769 w 655101"/>
                <a:gd name="connsiteY128" fmla="*/ 302811 h 656741"/>
                <a:gd name="connsiteX129" fmla="*/ 51621 w 655101"/>
                <a:gd name="connsiteY129" fmla="*/ 303573 h 656741"/>
                <a:gd name="connsiteX130" fmla="*/ 56572 w 655101"/>
                <a:gd name="connsiteY130" fmla="*/ 299574 h 656741"/>
                <a:gd name="connsiteX131" fmla="*/ 64377 w 655101"/>
                <a:gd name="connsiteY131" fmla="*/ 257118 h 656741"/>
                <a:gd name="connsiteX132" fmla="*/ 60569 w 655101"/>
                <a:gd name="connsiteY132" fmla="*/ 251026 h 656741"/>
                <a:gd name="connsiteX133" fmla="*/ 18113 w 655101"/>
                <a:gd name="connsiteY133" fmla="*/ 227227 h 656741"/>
                <a:gd name="connsiteX134" fmla="*/ 16971 w 655101"/>
                <a:gd name="connsiteY134" fmla="*/ 223610 h 656741"/>
                <a:gd name="connsiteX135" fmla="*/ 30488 w 655101"/>
                <a:gd name="connsiteY135" fmla="*/ 189530 h 656741"/>
                <a:gd name="connsiteX136" fmla="*/ 34677 w 655101"/>
                <a:gd name="connsiteY136" fmla="*/ 187627 h 656741"/>
                <a:gd name="connsiteX137" fmla="*/ 82655 w 655101"/>
                <a:gd name="connsiteY137" fmla="*/ 200383 h 656741"/>
                <a:gd name="connsiteX138" fmla="*/ 87414 w 655101"/>
                <a:gd name="connsiteY138" fmla="*/ 198859 h 656741"/>
                <a:gd name="connsiteX139" fmla="*/ 111593 w 655101"/>
                <a:gd name="connsiteY139" fmla="*/ 161353 h 656741"/>
                <a:gd name="connsiteX140" fmla="*/ 111784 w 655101"/>
                <a:gd name="connsiteY140" fmla="*/ 156213 h 656741"/>
                <a:gd name="connsiteX141" fmla="*/ 87985 w 655101"/>
                <a:gd name="connsiteY141" fmla="*/ 128036 h 656741"/>
                <a:gd name="connsiteX142" fmla="*/ 84368 w 655101"/>
                <a:gd name="connsiteY142" fmla="*/ 122895 h 656741"/>
                <a:gd name="connsiteX143" fmla="*/ 85129 w 655101"/>
                <a:gd name="connsiteY143" fmla="*/ 107093 h 656741"/>
                <a:gd name="connsiteX144" fmla="*/ 104739 w 655101"/>
                <a:gd name="connsiteY144" fmla="*/ 87102 h 656741"/>
                <a:gd name="connsiteX145" fmla="*/ 110832 w 655101"/>
                <a:gd name="connsiteY145" fmla="*/ 86531 h 656741"/>
                <a:gd name="connsiteX146" fmla="*/ 140532 w 655101"/>
                <a:gd name="connsiteY146" fmla="*/ 106331 h 656741"/>
                <a:gd name="connsiteX147" fmla="*/ 148719 w 655101"/>
                <a:gd name="connsiteY147" fmla="*/ 114899 h 656741"/>
                <a:gd name="connsiteX148" fmla="*/ 155763 w 655101"/>
                <a:gd name="connsiteY148" fmla="*/ 115851 h 656741"/>
                <a:gd name="connsiteX149" fmla="*/ 191746 w 655101"/>
                <a:gd name="connsiteY149" fmla="*/ 91100 h 656741"/>
                <a:gd name="connsiteX150" fmla="*/ 193650 w 655101"/>
                <a:gd name="connsiteY150" fmla="*/ 86341 h 656741"/>
                <a:gd name="connsiteX151" fmla="*/ 181656 w 655101"/>
                <a:gd name="connsiteY151" fmla="*/ 47121 h 656741"/>
                <a:gd name="connsiteX152" fmla="*/ 189843 w 655101"/>
                <a:gd name="connsiteY152" fmla="*/ 30367 h 656741"/>
                <a:gd name="connsiteX153" fmla="*/ 213450 w 655101"/>
                <a:gd name="connsiteY153" fmla="*/ 20467 h 656741"/>
                <a:gd name="connsiteX154" fmla="*/ 219733 w 655101"/>
                <a:gd name="connsiteY154" fmla="*/ 22180 h 656741"/>
                <a:gd name="connsiteX155" fmla="*/ 239343 w 655101"/>
                <a:gd name="connsiteY155" fmla="*/ 51500 h 656741"/>
                <a:gd name="connsiteX156" fmla="*/ 243913 w 655101"/>
                <a:gd name="connsiteY156" fmla="*/ 63494 h 656741"/>
                <a:gd name="connsiteX157" fmla="*/ 249243 w 655101"/>
                <a:gd name="connsiteY157" fmla="*/ 66540 h 656741"/>
                <a:gd name="connsiteX158" fmla="*/ 292461 w 655101"/>
                <a:gd name="connsiteY158" fmla="*/ 57402 h 656741"/>
                <a:gd name="connsiteX159" fmla="*/ 295888 w 655101"/>
                <a:gd name="connsiteY159" fmla="*/ 53023 h 656741"/>
                <a:gd name="connsiteX160" fmla="*/ 301410 w 655101"/>
                <a:gd name="connsiteY160" fmla="*/ 4094 h 656741"/>
                <a:gd name="connsiteX161" fmla="*/ 304836 w 655101"/>
                <a:gd name="connsiteY161" fmla="*/ 857 h 656741"/>
                <a:gd name="connsiteX162" fmla="*/ 341391 w 655101"/>
                <a:gd name="connsiteY162" fmla="*/ 286 h 65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655101" h="656741">
                  <a:moveTo>
                    <a:pt x="327467" y="256683"/>
                  </a:moveTo>
                  <a:cubicBezTo>
                    <a:pt x="288374" y="256683"/>
                    <a:pt x="256683" y="288374"/>
                    <a:pt x="256683" y="327467"/>
                  </a:cubicBezTo>
                  <a:cubicBezTo>
                    <a:pt x="256683" y="366560"/>
                    <a:pt x="288374" y="398251"/>
                    <a:pt x="327467" y="398251"/>
                  </a:cubicBezTo>
                  <a:cubicBezTo>
                    <a:pt x="366560" y="398251"/>
                    <a:pt x="398251" y="366560"/>
                    <a:pt x="398251" y="327467"/>
                  </a:cubicBezTo>
                  <a:cubicBezTo>
                    <a:pt x="398251" y="288374"/>
                    <a:pt x="366560" y="256683"/>
                    <a:pt x="327467" y="256683"/>
                  </a:cubicBezTo>
                  <a:close/>
                  <a:moveTo>
                    <a:pt x="327683" y="173157"/>
                  </a:moveTo>
                  <a:cubicBezTo>
                    <a:pt x="413547" y="173348"/>
                    <a:pt x="480754" y="241887"/>
                    <a:pt x="481896" y="327561"/>
                  </a:cubicBezTo>
                  <a:cubicBezTo>
                    <a:pt x="480754" y="413616"/>
                    <a:pt x="413357" y="481965"/>
                    <a:pt x="327493" y="481775"/>
                  </a:cubicBezTo>
                  <a:cubicBezTo>
                    <a:pt x="240485" y="481775"/>
                    <a:pt x="172898" y="412854"/>
                    <a:pt x="173088" y="327180"/>
                  </a:cubicBezTo>
                  <a:cubicBezTo>
                    <a:pt x="173279" y="240173"/>
                    <a:pt x="242199" y="173157"/>
                    <a:pt x="327683" y="173157"/>
                  </a:cubicBezTo>
                  <a:close/>
                  <a:moveTo>
                    <a:pt x="325208" y="118897"/>
                  </a:moveTo>
                  <a:cubicBezTo>
                    <a:pt x="210976" y="119659"/>
                    <a:pt x="117495" y="210664"/>
                    <a:pt x="118257" y="329656"/>
                  </a:cubicBezTo>
                  <a:cubicBezTo>
                    <a:pt x="119209" y="443697"/>
                    <a:pt x="210024" y="535845"/>
                    <a:pt x="328635" y="536797"/>
                  </a:cubicBezTo>
                  <a:cubicBezTo>
                    <a:pt x="442486" y="534893"/>
                    <a:pt x="536538" y="445601"/>
                    <a:pt x="535967" y="326229"/>
                  </a:cubicBezTo>
                  <a:cubicBezTo>
                    <a:pt x="535586" y="212187"/>
                    <a:pt x="444771" y="118135"/>
                    <a:pt x="325208" y="118897"/>
                  </a:cubicBezTo>
                  <a:close/>
                  <a:moveTo>
                    <a:pt x="341391" y="286"/>
                  </a:moveTo>
                  <a:cubicBezTo>
                    <a:pt x="343485" y="286"/>
                    <a:pt x="344437" y="1809"/>
                    <a:pt x="344818" y="3713"/>
                  </a:cubicBezTo>
                  <a:cubicBezTo>
                    <a:pt x="347293" y="16088"/>
                    <a:pt x="349958" y="28463"/>
                    <a:pt x="352053" y="41029"/>
                  </a:cubicBezTo>
                  <a:cubicBezTo>
                    <a:pt x="352624" y="44456"/>
                    <a:pt x="351672" y="48263"/>
                    <a:pt x="351291" y="51881"/>
                  </a:cubicBezTo>
                  <a:cubicBezTo>
                    <a:pt x="350910" y="54736"/>
                    <a:pt x="352053" y="56069"/>
                    <a:pt x="355099" y="56450"/>
                  </a:cubicBezTo>
                  <a:cubicBezTo>
                    <a:pt x="369568" y="57973"/>
                    <a:pt x="384038" y="60639"/>
                    <a:pt x="398126" y="64446"/>
                  </a:cubicBezTo>
                  <a:cubicBezTo>
                    <a:pt x="400411" y="65017"/>
                    <a:pt x="402696" y="65208"/>
                    <a:pt x="403457" y="62162"/>
                  </a:cubicBezTo>
                  <a:cubicBezTo>
                    <a:pt x="406503" y="48073"/>
                    <a:pt x="416023" y="37411"/>
                    <a:pt x="423257" y="25607"/>
                  </a:cubicBezTo>
                  <a:cubicBezTo>
                    <a:pt x="428969" y="15897"/>
                    <a:pt x="429350" y="16088"/>
                    <a:pt x="440011" y="20086"/>
                  </a:cubicBezTo>
                  <a:cubicBezTo>
                    <a:pt x="448198" y="23132"/>
                    <a:pt x="456194" y="26559"/>
                    <a:pt x="464190" y="29986"/>
                  </a:cubicBezTo>
                  <a:cubicBezTo>
                    <a:pt x="467046" y="31128"/>
                    <a:pt x="468189" y="32651"/>
                    <a:pt x="467618" y="35698"/>
                  </a:cubicBezTo>
                  <a:cubicBezTo>
                    <a:pt x="465142" y="47502"/>
                    <a:pt x="463048" y="59306"/>
                    <a:pt x="460383" y="71110"/>
                  </a:cubicBezTo>
                  <a:cubicBezTo>
                    <a:pt x="459431" y="75108"/>
                    <a:pt x="456956" y="78916"/>
                    <a:pt x="455052" y="82723"/>
                  </a:cubicBezTo>
                  <a:cubicBezTo>
                    <a:pt x="453719" y="85008"/>
                    <a:pt x="454100" y="86341"/>
                    <a:pt x="456575" y="87674"/>
                  </a:cubicBezTo>
                  <a:cubicBezTo>
                    <a:pt x="469902" y="94718"/>
                    <a:pt x="482468" y="103095"/>
                    <a:pt x="494462" y="112234"/>
                  </a:cubicBezTo>
                  <a:cubicBezTo>
                    <a:pt x="496557" y="113947"/>
                    <a:pt x="498079" y="114137"/>
                    <a:pt x="499793" y="111662"/>
                  </a:cubicBezTo>
                  <a:cubicBezTo>
                    <a:pt x="509693" y="97764"/>
                    <a:pt x="525495" y="90910"/>
                    <a:pt x="538632" y="80629"/>
                  </a:cubicBezTo>
                  <a:cubicBezTo>
                    <a:pt x="540345" y="79297"/>
                    <a:pt x="541678" y="79867"/>
                    <a:pt x="543201" y="81200"/>
                  </a:cubicBezTo>
                  <a:cubicBezTo>
                    <a:pt x="552149" y="89006"/>
                    <a:pt x="560527" y="97573"/>
                    <a:pt x="568713" y="106141"/>
                  </a:cubicBezTo>
                  <a:cubicBezTo>
                    <a:pt x="570236" y="107854"/>
                    <a:pt x="570427" y="109378"/>
                    <a:pt x="569094" y="111091"/>
                  </a:cubicBezTo>
                  <a:cubicBezTo>
                    <a:pt x="562050" y="121563"/>
                    <a:pt x="555386" y="132034"/>
                    <a:pt x="548151" y="142315"/>
                  </a:cubicBezTo>
                  <a:cubicBezTo>
                    <a:pt x="546057" y="145361"/>
                    <a:pt x="542630" y="147645"/>
                    <a:pt x="539775" y="149930"/>
                  </a:cubicBezTo>
                  <a:cubicBezTo>
                    <a:pt x="537490" y="151834"/>
                    <a:pt x="537109" y="153548"/>
                    <a:pt x="539013" y="155832"/>
                  </a:cubicBezTo>
                  <a:cubicBezTo>
                    <a:pt x="548342" y="167446"/>
                    <a:pt x="556909" y="179821"/>
                    <a:pt x="564334" y="192767"/>
                  </a:cubicBezTo>
                  <a:cubicBezTo>
                    <a:pt x="566048" y="195623"/>
                    <a:pt x="567761" y="195242"/>
                    <a:pt x="570046" y="193719"/>
                  </a:cubicBezTo>
                  <a:cubicBezTo>
                    <a:pt x="584515" y="184771"/>
                    <a:pt x="601460" y="184581"/>
                    <a:pt x="617262" y="180202"/>
                  </a:cubicBezTo>
                  <a:cubicBezTo>
                    <a:pt x="619356" y="179631"/>
                    <a:pt x="620499" y="180773"/>
                    <a:pt x="621260" y="182677"/>
                  </a:cubicBezTo>
                  <a:cubicBezTo>
                    <a:pt x="626400" y="193338"/>
                    <a:pt x="631160" y="204381"/>
                    <a:pt x="635349" y="215423"/>
                  </a:cubicBezTo>
                  <a:cubicBezTo>
                    <a:pt x="636110" y="217708"/>
                    <a:pt x="635539" y="219041"/>
                    <a:pt x="633635" y="220183"/>
                  </a:cubicBezTo>
                  <a:cubicBezTo>
                    <a:pt x="623354" y="227037"/>
                    <a:pt x="613264" y="234081"/>
                    <a:pt x="602602" y="240745"/>
                  </a:cubicBezTo>
                  <a:cubicBezTo>
                    <a:pt x="599175" y="242839"/>
                    <a:pt x="594987" y="243791"/>
                    <a:pt x="590988" y="244933"/>
                  </a:cubicBezTo>
                  <a:cubicBezTo>
                    <a:pt x="588514" y="245695"/>
                    <a:pt x="587752" y="246837"/>
                    <a:pt x="588514" y="249502"/>
                  </a:cubicBezTo>
                  <a:cubicBezTo>
                    <a:pt x="592702" y="263972"/>
                    <a:pt x="595939" y="278632"/>
                    <a:pt x="597843" y="293672"/>
                  </a:cubicBezTo>
                  <a:cubicBezTo>
                    <a:pt x="598223" y="296338"/>
                    <a:pt x="599365" y="297290"/>
                    <a:pt x="601841" y="296909"/>
                  </a:cubicBezTo>
                  <a:cubicBezTo>
                    <a:pt x="618595" y="294434"/>
                    <a:pt x="634397" y="300526"/>
                    <a:pt x="650770" y="302430"/>
                  </a:cubicBezTo>
                  <a:cubicBezTo>
                    <a:pt x="653055" y="302621"/>
                    <a:pt x="654007" y="303953"/>
                    <a:pt x="654387" y="306238"/>
                  </a:cubicBezTo>
                  <a:cubicBezTo>
                    <a:pt x="655530" y="318232"/>
                    <a:pt x="654959" y="330417"/>
                    <a:pt x="654959" y="342411"/>
                  </a:cubicBezTo>
                  <a:cubicBezTo>
                    <a:pt x="654959" y="344506"/>
                    <a:pt x="653626" y="345458"/>
                    <a:pt x="651722" y="345839"/>
                  </a:cubicBezTo>
                  <a:cubicBezTo>
                    <a:pt x="639156" y="348314"/>
                    <a:pt x="626591" y="350979"/>
                    <a:pt x="613835" y="353264"/>
                  </a:cubicBezTo>
                  <a:cubicBezTo>
                    <a:pt x="610598" y="353835"/>
                    <a:pt x="607171" y="352883"/>
                    <a:pt x="603935" y="352502"/>
                  </a:cubicBezTo>
                  <a:cubicBezTo>
                    <a:pt x="600698" y="352121"/>
                    <a:pt x="598985" y="352883"/>
                    <a:pt x="598604" y="356691"/>
                  </a:cubicBezTo>
                  <a:cubicBezTo>
                    <a:pt x="597081" y="370970"/>
                    <a:pt x="594415" y="385249"/>
                    <a:pt x="590798" y="399147"/>
                  </a:cubicBezTo>
                  <a:cubicBezTo>
                    <a:pt x="589846" y="402574"/>
                    <a:pt x="590988" y="404287"/>
                    <a:pt x="594225" y="405049"/>
                  </a:cubicBezTo>
                  <a:cubicBezTo>
                    <a:pt x="610598" y="409047"/>
                    <a:pt x="622593" y="420851"/>
                    <a:pt x="636872" y="428657"/>
                  </a:cubicBezTo>
                  <a:cubicBezTo>
                    <a:pt x="638776" y="429799"/>
                    <a:pt x="638776" y="431322"/>
                    <a:pt x="638014" y="433226"/>
                  </a:cubicBezTo>
                  <a:cubicBezTo>
                    <a:pt x="634206" y="444459"/>
                    <a:pt x="629637" y="455502"/>
                    <a:pt x="624877" y="466354"/>
                  </a:cubicBezTo>
                  <a:cubicBezTo>
                    <a:pt x="623925" y="468448"/>
                    <a:pt x="622593" y="469209"/>
                    <a:pt x="620308" y="468638"/>
                  </a:cubicBezTo>
                  <a:cubicBezTo>
                    <a:pt x="608123" y="466163"/>
                    <a:pt x="595748" y="463879"/>
                    <a:pt x="583563" y="461213"/>
                  </a:cubicBezTo>
                  <a:cubicBezTo>
                    <a:pt x="579756" y="460261"/>
                    <a:pt x="576329" y="457977"/>
                    <a:pt x="572901" y="456073"/>
                  </a:cubicBezTo>
                  <a:cubicBezTo>
                    <a:pt x="570427" y="454740"/>
                    <a:pt x="569094" y="454930"/>
                    <a:pt x="567571" y="457596"/>
                  </a:cubicBezTo>
                  <a:cubicBezTo>
                    <a:pt x="560527" y="470542"/>
                    <a:pt x="552721" y="483108"/>
                    <a:pt x="543582" y="494721"/>
                  </a:cubicBezTo>
                  <a:cubicBezTo>
                    <a:pt x="541488" y="497387"/>
                    <a:pt x="541107" y="499100"/>
                    <a:pt x="544344" y="501194"/>
                  </a:cubicBezTo>
                  <a:cubicBezTo>
                    <a:pt x="554434" y="507668"/>
                    <a:pt x="559384" y="518520"/>
                    <a:pt x="566428" y="527658"/>
                  </a:cubicBezTo>
                  <a:cubicBezTo>
                    <a:pt x="567761" y="529372"/>
                    <a:pt x="568904" y="531276"/>
                    <a:pt x="570236" y="533180"/>
                  </a:cubicBezTo>
                  <a:cubicBezTo>
                    <a:pt x="577852" y="544222"/>
                    <a:pt x="577471" y="540414"/>
                    <a:pt x="569284" y="549743"/>
                  </a:cubicBezTo>
                  <a:cubicBezTo>
                    <a:pt x="563382" y="556597"/>
                    <a:pt x="556528" y="562690"/>
                    <a:pt x="550246" y="569163"/>
                  </a:cubicBezTo>
                  <a:cubicBezTo>
                    <a:pt x="547961" y="571638"/>
                    <a:pt x="546057" y="571638"/>
                    <a:pt x="543201" y="569734"/>
                  </a:cubicBezTo>
                  <a:cubicBezTo>
                    <a:pt x="533682" y="563261"/>
                    <a:pt x="523972" y="556788"/>
                    <a:pt x="514262" y="550505"/>
                  </a:cubicBezTo>
                  <a:cubicBezTo>
                    <a:pt x="510645" y="548030"/>
                    <a:pt x="508170" y="544412"/>
                    <a:pt x="505505" y="541176"/>
                  </a:cubicBezTo>
                  <a:cubicBezTo>
                    <a:pt x="503410" y="538701"/>
                    <a:pt x="501697" y="538320"/>
                    <a:pt x="499222" y="540414"/>
                  </a:cubicBezTo>
                  <a:cubicBezTo>
                    <a:pt x="487798" y="549743"/>
                    <a:pt x="475614" y="558120"/>
                    <a:pt x="462858" y="565545"/>
                  </a:cubicBezTo>
                  <a:cubicBezTo>
                    <a:pt x="461144" y="566497"/>
                    <a:pt x="459240" y="567449"/>
                    <a:pt x="460764" y="569924"/>
                  </a:cubicBezTo>
                  <a:cubicBezTo>
                    <a:pt x="469521" y="583061"/>
                    <a:pt x="470093" y="598673"/>
                    <a:pt x="473900" y="613333"/>
                  </a:cubicBezTo>
                  <a:cubicBezTo>
                    <a:pt x="476185" y="621900"/>
                    <a:pt x="476756" y="620758"/>
                    <a:pt x="468189" y="624756"/>
                  </a:cubicBezTo>
                  <a:cubicBezTo>
                    <a:pt x="459240" y="628944"/>
                    <a:pt x="450102" y="632562"/>
                    <a:pt x="441154" y="636369"/>
                  </a:cubicBezTo>
                  <a:cubicBezTo>
                    <a:pt x="438298" y="637512"/>
                    <a:pt x="436585" y="637131"/>
                    <a:pt x="434871" y="634466"/>
                  </a:cubicBezTo>
                  <a:cubicBezTo>
                    <a:pt x="428398" y="624566"/>
                    <a:pt x="421734" y="615046"/>
                    <a:pt x="415261" y="605146"/>
                  </a:cubicBezTo>
                  <a:cubicBezTo>
                    <a:pt x="412786" y="601338"/>
                    <a:pt x="411834" y="596959"/>
                    <a:pt x="410692" y="592771"/>
                  </a:cubicBezTo>
                  <a:cubicBezTo>
                    <a:pt x="409930" y="590105"/>
                    <a:pt x="408597" y="589344"/>
                    <a:pt x="405742" y="590105"/>
                  </a:cubicBezTo>
                  <a:cubicBezTo>
                    <a:pt x="391272" y="594484"/>
                    <a:pt x="376612" y="597530"/>
                    <a:pt x="361572" y="599434"/>
                  </a:cubicBezTo>
                  <a:cubicBezTo>
                    <a:pt x="359097" y="599815"/>
                    <a:pt x="358335" y="600957"/>
                    <a:pt x="358716" y="603242"/>
                  </a:cubicBezTo>
                  <a:cubicBezTo>
                    <a:pt x="361382" y="619996"/>
                    <a:pt x="355289" y="635798"/>
                    <a:pt x="353385" y="652172"/>
                  </a:cubicBezTo>
                  <a:cubicBezTo>
                    <a:pt x="353005" y="655027"/>
                    <a:pt x="351481" y="655979"/>
                    <a:pt x="349006" y="655979"/>
                  </a:cubicBezTo>
                  <a:cubicBezTo>
                    <a:pt x="342914" y="656170"/>
                    <a:pt x="336631" y="656551"/>
                    <a:pt x="330539" y="656741"/>
                  </a:cubicBezTo>
                  <a:cubicBezTo>
                    <a:pt x="330158" y="655408"/>
                    <a:pt x="330158" y="655408"/>
                    <a:pt x="330158" y="655218"/>
                  </a:cubicBezTo>
                  <a:cubicBezTo>
                    <a:pt x="325018" y="655218"/>
                    <a:pt x="319686" y="655218"/>
                    <a:pt x="314546" y="655218"/>
                  </a:cubicBezTo>
                  <a:cubicBezTo>
                    <a:pt x="311690" y="655218"/>
                    <a:pt x="310167" y="654075"/>
                    <a:pt x="309787" y="651220"/>
                  </a:cubicBezTo>
                  <a:cubicBezTo>
                    <a:pt x="307502" y="639035"/>
                    <a:pt x="304836" y="627040"/>
                    <a:pt x="302552" y="614856"/>
                  </a:cubicBezTo>
                  <a:cubicBezTo>
                    <a:pt x="301790" y="611238"/>
                    <a:pt x="302933" y="607621"/>
                    <a:pt x="303314" y="604004"/>
                  </a:cubicBezTo>
                  <a:cubicBezTo>
                    <a:pt x="303694" y="600957"/>
                    <a:pt x="302933" y="599434"/>
                    <a:pt x="299506" y="599054"/>
                  </a:cubicBezTo>
                  <a:cubicBezTo>
                    <a:pt x="285036" y="597530"/>
                    <a:pt x="270567" y="594865"/>
                    <a:pt x="256478" y="591057"/>
                  </a:cubicBezTo>
                  <a:cubicBezTo>
                    <a:pt x="253432" y="590296"/>
                    <a:pt x="251719" y="591248"/>
                    <a:pt x="250957" y="594294"/>
                  </a:cubicBezTo>
                  <a:cubicBezTo>
                    <a:pt x="246959" y="610857"/>
                    <a:pt x="234964" y="622852"/>
                    <a:pt x="226968" y="637321"/>
                  </a:cubicBezTo>
                  <a:cubicBezTo>
                    <a:pt x="226016" y="639035"/>
                    <a:pt x="224493" y="639035"/>
                    <a:pt x="222779" y="638464"/>
                  </a:cubicBezTo>
                  <a:cubicBezTo>
                    <a:pt x="211357" y="634656"/>
                    <a:pt x="200124" y="630087"/>
                    <a:pt x="189271" y="625137"/>
                  </a:cubicBezTo>
                  <a:cubicBezTo>
                    <a:pt x="186987" y="624185"/>
                    <a:pt x="186796" y="622471"/>
                    <a:pt x="187177" y="620567"/>
                  </a:cubicBezTo>
                  <a:cubicBezTo>
                    <a:pt x="189652" y="608383"/>
                    <a:pt x="191746" y="596198"/>
                    <a:pt x="194602" y="584204"/>
                  </a:cubicBezTo>
                  <a:cubicBezTo>
                    <a:pt x="195554" y="580205"/>
                    <a:pt x="197839" y="576588"/>
                    <a:pt x="199933" y="572971"/>
                  </a:cubicBezTo>
                  <a:cubicBezTo>
                    <a:pt x="201266" y="570686"/>
                    <a:pt x="200885" y="569353"/>
                    <a:pt x="198410" y="568020"/>
                  </a:cubicBezTo>
                  <a:cubicBezTo>
                    <a:pt x="185083" y="560976"/>
                    <a:pt x="172517" y="552599"/>
                    <a:pt x="160523" y="543460"/>
                  </a:cubicBezTo>
                  <a:cubicBezTo>
                    <a:pt x="158429" y="541747"/>
                    <a:pt x="156906" y="541747"/>
                    <a:pt x="155192" y="544222"/>
                  </a:cubicBezTo>
                  <a:cubicBezTo>
                    <a:pt x="145292" y="558120"/>
                    <a:pt x="129490" y="564974"/>
                    <a:pt x="116353" y="575255"/>
                  </a:cubicBezTo>
                  <a:cubicBezTo>
                    <a:pt x="114640" y="576588"/>
                    <a:pt x="113307" y="576017"/>
                    <a:pt x="111784" y="574684"/>
                  </a:cubicBezTo>
                  <a:cubicBezTo>
                    <a:pt x="102835" y="566878"/>
                    <a:pt x="94458" y="558311"/>
                    <a:pt x="86272" y="549934"/>
                  </a:cubicBezTo>
                  <a:cubicBezTo>
                    <a:pt x="84749" y="548220"/>
                    <a:pt x="84558" y="546887"/>
                    <a:pt x="85891" y="544984"/>
                  </a:cubicBezTo>
                  <a:cubicBezTo>
                    <a:pt x="92745" y="534703"/>
                    <a:pt x="99599" y="524422"/>
                    <a:pt x="106643" y="514141"/>
                  </a:cubicBezTo>
                  <a:cubicBezTo>
                    <a:pt x="108928" y="510904"/>
                    <a:pt x="112355" y="508810"/>
                    <a:pt x="115401" y="506145"/>
                  </a:cubicBezTo>
                  <a:cubicBezTo>
                    <a:pt x="117686" y="504241"/>
                    <a:pt x="118067" y="502527"/>
                    <a:pt x="116163" y="500243"/>
                  </a:cubicBezTo>
                  <a:cubicBezTo>
                    <a:pt x="106834" y="488629"/>
                    <a:pt x="98266" y="476444"/>
                    <a:pt x="90841" y="463307"/>
                  </a:cubicBezTo>
                  <a:cubicBezTo>
                    <a:pt x="89128" y="460261"/>
                    <a:pt x="87414" y="460832"/>
                    <a:pt x="85129" y="462356"/>
                  </a:cubicBezTo>
                  <a:cubicBezTo>
                    <a:pt x="70660" y="471304"/>
                    <a:pt x="53716" y="471494"/>
                    <a:pt x="37914" y="475873"/>
                  </a:cubicBezTo>
                  <a:cubicBezTo>
                    <a:pt x="35819" y="476444"/>
                    <a:pt x="34677" y="475302"/>
                    <a:pt x="33916" y="473398"/>
                  </a:cubicBezTo>
                  <a:cubicBezTo>
                    <a:pt x="28775" y="462736"/>
                    <a:pt x="24015" y="451694"/>
                    <a:pt x="19827" y="440652"/>
                  </a:cubicBezTo>
                  <a:cubicBezTo>
                    <a:pt x="19065" y="438367"/>
                    <a:pt x="19636" y="437034"/>
                    <a:pt x="21540" y="435892"/>
                  </a:cubicBezTo>
                  <a:cubicBezTo>
                    <a:pt x="31821" y="429038"/>
                    <a:pt x="41912" y="421993"/>
                    <a:pt x="52573" y="415330"/>
                  </a:cubicBezTo>
                  <a:cubicBezTo>
                    <a:pt x="56000" y="413236"/>
                    <a:pt x="60189" y="412284"/>
                    <a:pt x="64187" y="411141"/>
                  </a:cubicBezTo>
                  <a:cubicBezTo>
                    <a:pt x="66662" y="410380"/>
                    <a:pt x="67423" y="409237"/>
                    <a:pt x="66662" y="406572"/>
                  </a:cubicBezTo>
                  <a:cubicBezTo>
                    <a:pt x="62283" y="391912"/>
                    <a:pt x="59237" y="377062"/>
                    <a:pt x="57143" y="362021"/>
                  </a:cubicBezTo>
                  <a:cubicBezTo>
                    <a:pt x="56762" y="359546"/>
                    <a:pt x="55620" y="358785"/>
                    <a:pt x="53144" y="359166"/>
                  </a:cubicBezTo>
                  <a:cubicBezTo>
                    <a:pt x="36200" y="362021"/>
                    <a:pt x="20207" y="355548"/>
                    <a:pt x="3834" y="353644"/>
                  </a:cubicBezTo>
                  <a:cubicBezTo>
                    <a:pt x="1740" y="353454"/>
                    <a:pt x="979" y="352121"/>
                    <a:pt x="788" y="350027"/>
                  </a:cubicBezTo>
                  <a:cubicBezTo>
                    <a:pt x="-354" y="338033"/>
                    <a:pt x="27" y="326038"/>
                    <a:pt x="217" y="313854"/>
                  </a:cubicBezTo>
                  <a:cubicBezTo>
                    <a:pt x="217" y="311569"/>
                    <a:pt x="1740" y="310617"/>
                    <a:pt x="3834" y="310236"/>
                  </a:cubicBezTo>
                  <a:cubicBezTo>
                    <a:pt x="16210" y="307761"/>
                    <a:pt x="28394" y="305286"/>
                    <a:pt x="40769" y="302811"/>
                  </a:cubicBezTo>
                  <a:cubicBezTo>
                    <a:pt x="44387" y="302049"/>
                    <a:pt x="48004" y="303192"/>
                    <a:pt x="51621" y="303573"/>
                  </a:cubicBezTo>
                  <a:cubicBezTo>
                    <a:pt x="54668" y="303953"/>
                    <a:pt x="56191" y="302811"/>
                    <a:pt x="56572" y="299574"/>
                  </a:cubicBezTo>
                  <a:cubicBezTo>
                    <a:pt x="58095" y="285295"/>
                    <a:pt x="60760" y="271016"/>
                    <a:pt x="64377" y="257118"/>
                  </a:cubicBezTo>
                  <a:cubicBezTo>
                    <a:pt x="65329" y="253501"/>
                    <a:pt x="63997" y="251787"/>
                    <a:pt x="60569" y="251026"/>
                  </a:cubicBezTo>
                  <a:cubicBezTo>
                    <a:pt x="44387" y="246837"/>
                    <a:pt x="32202" y="235033"/>
                    <a:pt x="18113" y="227227"/>
                  </a:cubicBezTo>
                  <a:cubicBezTo>
                    <a:pt x="16590" y="226466"/>
                    <a:pt x="16590" y="225133"/>
                    <a:pt x="16971" y="223610"/>
                  </a:cubicBezTo>
                  <a:cubicBezTo>
                    <a:pt x="20779" y="211996"/>
                    <a:pt x="25538" y="200763"/>
                    <a:pt x="30488" y="189530"/>
                  </a:cubicBezTo>
                  <a:cubicBezTo>
                    <a:pt x="31440" y="187436"/>
                    <a:pt x="32964" y="187056"/>
                    <a:pt x="34677" y="187627"/>
                  </a:cubicBezTo>
                  <a:cubicBezTo>
                    <a:pt x="50670" y="191815"/>
                    <a:pt x="67805" y="191434"/>
                    <a:pt x="82655" y="200383"/>
                  </a:cubicBezTo>
                  <a:cubicBezTo>
                    <a:pt x="85129" y="201906"/>
                    <a:pt x="86272" y="200954"/>
                    <a:pt x="87414" y="198859"/>
                  </a:cubicBezTo>
                  <a:cubicBezTo>
                    <a:pt x="94458" y="185723"/>
                    <a:pt x="102645" y="173157"/>
                    <a:pt x="111593" y="161353"/>
                  </a:cubicBezTo>
                  <a:cubicBezTo>
                    <a:pt x="112736" y="159830"/>
                    <a:pt x="114640" y="158117"/>
                    <a:pt x="111784" y="156213"/>
                  </a:cubicBezTo>
                  <a:cubicBezTo>
                    <a:pt x="100932" y="149168"/>
                    <a:pt x="95410" y="137936"/>
                    <a:pt x="87985" y="128036"/>
                  </a:cubicBezTo>
                  <a:cubicBezTo>
                    <a:pt x="86653" y="126322"/>
                    <a:pt x="85701" y="124608"/>
                    <a:pt x="84368" y="122895"/>
                  </a:cubicBezTo>
                  <a:cubicBezTo>
                    <a:pt x="78466" y="114518"/>
                    <a:pt x="78276" y="114328"/>
                    <a:pt x="85129" y="107093"/>
                  </a:cubicBezTo>
                  <a:cubicBezTo>
                    <a:pt x="91603" y="100239"/>
                    <a:pt x="98266" y="93766"/>
                    <a:pt x="104739" y="87102"/>
                  </a:cubicBezTo>
                  <a:cubicBezTo>
                    <a:pt x="106834" y="85008"/>
                    <a:pt x="108547" y="84818"/>
                    <a:pt x="110832" y="86531"/>
                  </a:cubicBezTo>
                  <a:cubicBezTo>
                    <a:pt x="120732" y="93195"/>
                    <a:pt x="130632" y="99668"/>
                    <a:pt x="140532" y="106331"/>
                  </a:cubicBezTo>
                  <a:cubicBezTo>
                    <a:pt x="143959" y="108616"/>
                    <a:pt x="146244" y="111853"/>
                    <a:pt x="148719" y="114899"/>
                  </a:cubicBezTo>
                  <a:cubicBezTo>
                    <a:pt x="150813" y="117755"/>
                    <a:pt x="152717" y="118326"/>
                    <a:pt x="155763" y="115851"/>
                  </a:cubicBezTo>
                  <a:cubicBezTo>
                    <a:pt x="166996" y="106522"/>
                    <a:pt x="179181" y="98335"/>
                    <a:pt x="191746" y="91100"/>
                  </a:cubicBezTo>
                  <a:cubicBezTo>
                    <a:pt x="193650" y="89958"/>
                    <a:pt x="195364" y="88816"/>
                    <a:pt x="193650" y="86341"/>
                  </a:cubicBezTo>
                  <a:cubicBezTo>
                    <a:pt x="185463" y="74537"/>
                    <a:pt x="184893" y="60448"/>
                    <a:pt x="181656" y="47121"/>
                  </a:cubicBezTo>
                  <a:cubicBezTo>
                    <a:pt x="178800" y="35507"/>
                    <a:pt x="179181" y="35698"/>
                    <a:pt x="189843" y="30367"/>
                  </a:cubicBezTo>
                  <a:cubicBezTo>
                    <a:pt x="197458" y="26559"/>
                    <a:pt x="205645" y="23703"/>
                    <a:pt x="213450" y="20467"/>
                  </a:cubicBezTo>
                  <a:cubicBezTo>
                    <a:pt x="216306" y="19325"/>
                    <a:pt x="218020" y="19515"/>
                    <a:pt x="219733" y="22180"/>
                  </a:cubicBezTo>
                  <a:cubicBezTo>
                    <a:pt x="226207" y="32080"/>
                    <a:pt x="232680" y="41790"/>
                    <a:pt x="239343" y="51500"/>
                  </a:cubicBezTo>
                  <a:cubicBezTo>
                    <a:pt x="241818" y="55117"/>
                    <a:pt x="242580" y="59306"/>
                    <a:pt x="243913" y="63494"/>
                  </a:cubicBezTo>
                  <a:cubicBezTo>
                    <a:pt x="244864" y="66540"/>
                    <a:pt x="246197" y="67492"/>
                    <a:pt x="249243" y="66540"/>
                  </a:cubicBezTo>
                  <a:cubicBezTo>
                    <a:pt x="263332" y="62352"/>
                    <a:pt x="277801" y="59306"/>
                    <a:pt x="292461" y="57402"/>
                  </a:cubicBezTo>
                  <a:cubicBezTo>
                    <a:pt x="295317" y="57021"/>
                    <a:pt x="296269" y="55879"/>
                    <a:pt x="295888" y="53023"/>
                  </a:cubicBezTo>
                  <a:cubicBezTo>
                    <a:pt x="293413" y="36269"/>
                    <a:pt x="299506" y="20467"/>
                    <a:pt x="301410" y="4094"/>
                  </a:cubicBezTo>
                  <a:cubicBezTo>
                    <a:pt x="301600" y="2190"/>
                    <a:pt x="302742" y="1047"/>
                    <a:pt x="304836" y="857"/>
                  </a:cubicBezTo>
                  <a:cubicBezTo>
                    <a:pt x="317021" y="-476"/>
                    <a:pt x="329206" y="95"/>
                    <a:pt x="341391" y="286"/>
                  </a:cubicBezTo>
                  <a:close/>
                </a:path>
              </a:pathLst>
            </a:custGeom>
            <a:solidFill>
              <a:schemeClr val="bg1">
                <a:lumMod val="85000"/>
              </a:schemeClr>
            </a:solidFill>
            <a:ln w="5155" cap="flat">
              <a:noFill/>
              <a:prstDash val="solid"/>
              <a:miter/>
            </a:ln>
          </p:spPr>
          <p:txBody>
            <a:bodyPr wrap="square" rtlCol="0" anchor="ctr">
              <a:noAutofit/>
            </a:bodyPr>
            <a:lstStyle/>
            <a:p>
              <a:endParaRPr lang="en-US"/>
            </a:p>
          </p:txBody>
        </p:sp>
        <p:sp>
          <p:nvSpPr>
            <p:cNvPr id="10" name="Freeform: Shape 9">
              <a:extLst>
                <a:ext uri="{FF2B5EF4-FFF2-40B4-BE49-F238E27FC236}">
                  <a16:creationId xmlns:a16="http://schemas.microsoft.com/office/drawing/2014/main" id="{BD66A82A-6870-4BF8-8811-9B2D368D28DC}"/>
                </a:ext>
              </a:extLst>
            </p:cNvPr>
            <p:cNvSpPr/>
            <p:nvPr/>
          </p:nvSpPr>
          <p:spPr>
            <a:xfrm>
              <a:off x="4180071" y="936397"/>
              <a:ext cx="817813" cy="454497"/>
            </a:xfrm>
            <a:custGeom>
              <a:avLst/>
              <a:gdLst>
                <a:gd name="connsiteX0" fmla="*/ 92656 w 817813"/>
                <a:gd name="connsiteY0" fmla="*/ 0 h 454497"/>
                <a:gd name="connsiteX1" fmla="*/ 318421 w 817813"/>
                <a:gd name="connsiteY1" fmla="*/ 0 h 454497"/>
                <a:gd name="connsiteX2" fmla="*/ 314604 w 817813"/>
                <a:gd name="connsiteY2" fmla="*/ 5722 h 454497"/>
                <a:gd name="connsiteX3" fmla="*/ 306715 w 817813"/>
                <a:gd name="connsiteY3" fmla="*/ 45837 h 454497"/>
                <a:gd name="connsiteX4" fmla="*/ 407782 w 817813"/>
                <a:gd name="connsiteY4" fmla="*/ 147782 h 454497"/>
                <a:gd name="connsiteX5" fmla="*/ 510386 w 817813"/>
                <a:gd name="connsiteY5" fmla="*/ 46496 h 454497"/>
                <a:gd name="connsiteX6" fmla="*/ 503414 w 817813"/>
                <a:gd name="connsiteY6" fmla="*/ 8534 h 454497"/>
                <a:gd name="connsiteX7" fmla="*/ 498035 w 817813"/>
                <a:gd name="connsiteY7" fmla="*/ 0 h 454497"/>
                <a:gd name="connsiteX8" fmla="*/ 811870 w 817813"/>
                <a:gd name="connsiteY8" fmla="*/ 0 h 454497"/>
                <a:gd name="connsiteX9" fmla="*/ 816881 w 817813"/>
                <a:gd name="connsiteY9" fmla="*/ 11781 h 454497"/>
                <a:gd name="connsiteX10" fmla="*/ 817540 w 817813"/>
                <a:gd name="connsiteY10" fmla="*/ 28919 h 454497"/>
                <a:gd name="connsiteX11" fmla="*/ 803479 w 817813"/>
                <a:gd name="connsiteY11" fmla="*/ 45397 h 454497"/>
                <a:gd name="connsiteX12" fmla="*/ 747233 w 817813"/>
                <a:gd name="connsiteY12" fmla="*/ 61436 h 454497"/>
                <a:gd name="connsiteX13" fmla="*/ 724384 w 817813"/>
                <a:gd name="connsiteY13" fmla="*/ 99446 h 454497"/>
                <a:gd name="connsiteX14" fmla="*/ 736028 w 817813"/>
                <a:gd name="connsiteY14" fmla="*/ 114825 h 454497"/>
                <a:gd name="connsiteX15" fmla="*/ 787660 w 817813"/>
                <a:gd name="connsiteY15" fmla="*/ 145145 h 454497"/>
                <a:gd name="connsiteX16" fmla="*/ 798865 w 817813"/>
                <a:gd name="connsiteY16" fmla="*/ 171291 h 454497"/>
                <a:gd name="connsiteX17" fmla="*/ 798426 w 817813"/>
                <a:gd name="connsiteY17" fmla="*/ 173927 h 454497"/>
                <a:gd name="connsiteX18" fmla="*/ 767446 w 817813"/>
                <a:gd name="connsiteY18" fmla="*/ 196118 h 454497"/>
                <a:gd name="connsiteX19" fmla="*/ 713398 w 817813"/>
                <a:gd name="connsiteY19" fmla="*/ 189307 h 454497"/>
                <a:gd name="connsiteX20" fmla="*/ 686154 w 817813"/>
                <a:gd name="connsiteY20" fmla="*/ 203368 h 454497"/>
                <a:gd name="connsiteX21" fmla="*/ 685714 w 817813"/>
                <a:gd name="connsiteY21" fmla="*/ 235885 h 454497"/>
                <a:gd name="connsiteX22" fmla="*/ 720648 w 817813"/>
                <a:gd name="connsiteY22" fmla="*/ 282024 h 454497"/>
                <a:gd name="connsiteX23" fmla="*/ 720648 w 817813"/>
                <a:gd name="connsiteY23" fmla="*/ 312125 h 454497"/>
                <a:gd name="connsiteX24" fmla="*/ 719330 w 817813"/>
                <a:gd name="connsiteY24" fmla="*/ 313663 h 454497"/>
                <a:gd name="connsiteX25" fmla="*/ 681540 w 817813"/>
                <a:gd name="connsiteY25" fmla="*/ 321133 h 454497"/>
                <a:gd name="connsiteX26" fmla="*/ 634742 w 817813"/>
                <a:gd name="connsiteY26" fmla="*/ 294768 h 454497"/>
                <a:gd name="connsiteX27" fmla="*/ 602664 w 817813"/>
                <a:gd name="connsiteY27" fmla="*/ 299382 h 454497"/>
                <a:gd name="connsiteX28" fmla="*/ 592338 w 817813"/>
                <a:gd name="connsiteY28" fmla="*/ 328383 h 454497"/>
                <a:gd name="connsiteX29" fmla="*/ 607498 w 817813"/>
                <a:gd name="connsiteY29" fmla="*/ 386826 h 454497"/>
                <a:gd name="connsiteX30" fmla="*/ 598929 w 817813"/>
                <a:gd name="connsiteY30" fmla="*/ 408797 h 454497"/>
                <a:gd name="connsiteX31" fmla="*/ 583549 w 817813"/>
                <a:gd name="connsiteY31" fmla="*/ 416706 h 454497"/>
                <a:gd name="connsiteX32" fmla="*/ 560480 w 817813"/>
                <a:gd name="connsiteY32" fmla="*/ 410335 h 454497"/>
                <a:gd name="connsiteX33" fmla="*/ 524228 w 817813"/>
                <a:gd name="connsiteY33" fmla="*/ 364416 h 454497"/>
                <a:gd name="connsiteX34" fmla="*/ 477430 w 817813"/>
                <a:gd name="connsiteY34" fmla="*/ 360461 h 454497"/>
                <a:gd name="connsiteX35" fmla="*/ 471277 w 817813"/>
                <a:gd name="connsiteY35" fmla="*/ 372765 h 454497"/>
                <a:gd name="connsiteX36" fmla="*/ 462929 w 817813"/>
                <a:gd name="connsiteY36" fmla="*/ 433185 h 454497"/>
                <a:gd name="connsiteX37" fmla="*/ 447110 w 817813"/>
                <a:gd name="connsiteY37" fmla="*/ 454497 h 454497"/>
                <a:gd name="connsiteX38" fmla="*/ 420525 w 817813"/>
                <a:gd name="connsiteY38" fmla="*/ 454497 h 454497"/>
                <a:gd name="connsiteX39" fmla="*/ 408880 w 817813"/>
                <a:gd name="connsiteY39" fmla="*/ 438238 h 454497"/>
                <a:gd name="connsiteX40" fmla="*/ 392402 w 817813"/>
                <a:gd name="connsiteY40" fmla="*/ 380015 h 454497"/>
                <a:gd name="connsiteX41" fmla="*/ 372848 w 817813"/>
                <a:gd name="connsiteY41" fmla="*/ 362878 h 454497"/>
                <a:gd name="connsiteX42" fmla="*/ 360983 w 817813"/>
                <a:gd name="connsiteY42" fmla="*/ 361559 h 454497"/>
                <a:gd name="connsiteX43" fmla="*/ 340770 w 817813"/>
                <a:gd name="connsiteY43" fmla="*/ 372765 h 454497"/>
                <a:gd name="connsiteX44" fmla="*/ 335717 w 817813"/>
                <a:gd name="connsiteY44" fmla="*/ 381333 h 454497"/>
                <a:gd name="connsiteX45" fmla="*/ 308034 w 817813"/>
                <a:gd name="connsiteY45" fmla="*/ 428131 h 454497"/>
                <a:gd name="connsiteX46" fmla="*/ 287161 w 817813"/>
                <a:gd name="connsiteY46" fmla="*/ 436700 h 454497"/>
                <a:gd name="connsiteX47" fmla="*/ 270243 w 817813"/>
                <a:gd name="connsiteY47" fmla="*/ 430988 h 454497"/>
                <a:gd name="connsiteX48" fmla="*/ 258819 w 817813"/>
                <a:gd name="connsiteY48" fmla="*/ 409676 h 454497"/>
                <a:gd name="connsiteX49" fmla="*/ 266069 w 817813"/>
                <a:gd name="connsiteY49" fmla="*/ 349695 h 454497"/>
                <a:gd name="connsiteX50" fmla="*/ 249590 w 817813"/>
                <a:gd name="connsiteY50" fmla="*/ 321792 h 454497"/>
                <a:gd name="connsiteX51" fmla="*/ 219051 w 817813"/>
                <a:gd name="connsiteY51" fmla="*/ 323330 h 454497"/>
                <a:gd name="connsiteX52" fmla="*/ 176208 w 817813"/>
                <a:gd name="connsiteY52" fmla="*/ 355847 h 454497"/>
                <a:gd name="connsiteX53" fmla="*/ 138198 w 817813"/>
                <a:gd name="connsiteY53" fmla="*/ 353650 h 454497"/>
                <a:gd name="connsiteX54" fmla="*/ 134902 w 817813"/>
                <a:gd name="connsiteY54" fmla="*/ 350354 h 454497"/>
                <a:gd name="connsiteX55" fmla="*/ 131607 w 817813"/>
                <a:gd name="connsiteY55" fmla="*/ 323989 h 454497"/>
                <a:gd name="connsiteX56" fmla="*/ 160169 w 817813"/>
                <a:gd name="connsiteY56" fmla="*/ 273016 h 454497"/>
                <a:gd name="connsiteX57" fmla="*/ 165002 w 817813"/>
                <a:gd name="connsiteY57" fmla="*/ 257417 h 454497"/>
                <a:gd name="connsiteX58" fmla="*/ 126553 w 817813"/>
                <a:gd name="connsiteY58" fmla="*/ 229953 h 454497"/>
                <a:gd name="connsiteX59" fmla="*/ 67451 w 817813"/>
                <a:gd name="connsiteY59" fmla="*/ 245333 h 454497"/>
                <a:gd name="connsiteX60" fmla="*/ 48556 w 817813"/>
                <a:gd name="connsiteY60" fmla="*/ 238962 h 454497"/>
                <a:gd name="connsiteX61" fmla="*/ 39109 w 817813"/>
                <a:gd name="connsiteY61" fmla="*/ 222263 h 454497"/>
                <a:gd name="connsiteX62" fmla="*/ 45480 w 817813"/>
                <a:gd name="connsiteY62" fmla="*/ 197656 h 454497"/>
                <a:gd name="connsiteX63" fmla="*/ 89202 w 817813"/>
                <a:gd name="connsiteY63" fmla="*/ 162942 h 454497"/>
                <a:gd name="connsiteX64" fmla="*/ 100847 w 817813"/>
                <a:gd name="connsiteY64" fmla="*/ 127568 h 454497"/>
                <a:gd name="connsiteX65" fmla="*/ 77338 w 817813"/>
                <a:gd name="connsiteY65" fmla="*/ 107794 h 454497"/>
                <a:gd name="connsiteX66" fmla="*/ 22191 w 817813"/>
                <a:gd name="connsiteY66" fmla="*/ 100324 h 454497"/>
                <a:gd name="connsiteX67" fmla="*/ 440 w 817813"/>
                <a:gd name="connsiteY67" fmla="*/ 84945 h 454497"/>
                <a:gd name="connsiteX68" fmla="*/ 0 w 817813"/>
                <a:gd name="connsiteY68" fmla="*/ 57701 h 454497"/>
                <a:gd name="connsiteX69" fmla="*/ 16039 w 817813"/>
                <a:gd name="connsiteY69" fmla="*/ 46056 h 454497"/>
                <a:gd name="connsiteX70" fmla="*/ 72285 w 817813"/>
                <a:gd name="connsiteY70" fmla="*/ 30237 h 454497"/>
                <a:gd name="connsiteX71" fmla="*/ 91619 w 817813"/>
                <a:gd name="connsiteY71" fmla="*/ 8705 h 454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817813" h="454497">
                  <a:moveTo>
                    <a:pt x="92656" y="0"/>
                  </a:moveTo>
                  <a:lnTo>
                    <a:pt x="318421" y="0"/>
                  </a:lnTo>
                  <a:lnTo>
                    <a:pt x="314604" y="5722"/>
                  </a:lnTo>
                  <a:cubicBezTo>
                    <a:pt x="309558" y="17920"/>
                    <a:pt x="306770" y="31446"/>
                    <a:pt x="306715" y="45837"/>
                  </a:cubicBezTo>
                  <a:cubicBezTo>
                    <a:pt x="306495" y="104279"/>
                    <a:pt x="352415" y="147342"/>
                    <a:pt x="407782" y="147782"/>
                  </a:cubicBezTo>
                  <a:cubicBezTo>
                    <a:pt x="464467" y="148221"/>
                    <a:pt x="510167" y="102741"/>
                    <a:pt x="510386" y="46496"/>
                  </a:cubicBezTo>
                  <a:cubicBezTo>
                    <a:pt x="510551" y="33478"/>
                    <a:pt x="508120" y="20570"/>
                    <a:pt x="503414" y="8534"/>
                  </a:cubicBezTo>
                  <a:lnTo>
                    <a:pt x="498035" y="0"/>
                  </a:lnTo>
                  <a:lnTo>
                    <a:pt x="811870" y="0"/>
                  </a:lnTo>
                  <a:lnTo>
                    <a:pt x="816881" y="11781"/>
                  </a:lnTo>
                  <a:cubicBezTo>
                    <a:pt x="817540" y="17494"/>
                    <a:pt x="818200" y="23206"/>
                    <a:pt x="817540" y="28919"/>
                  </a:cubicBezTo>
                  <a:cubicBezTo>
                    <a:pt x="816442" y="37927"/>
                    <a:pt x="811828" y="42980"/>
                    <a:pt x="803479" y="45397"/>
                  </a:cubicBezTo>
                  <a:cubicBezTo>
                    <a:pt x="784803" y="50670"/>
                    <a:pt x="765908" y="55943"/>
                    <a:pt x="747233" y="61436"/>
                  </a:cubicBezTo>
                  <a:cubicBezTo>
                    <a:pt x="728997" y="66709"/>
                    <a:pt x="720648" y="80551"/>
                    <a:pt x="724384" y="99446"/>
                  </a:cubicBezTo>
                  <a:cubicBezTo>
                    <a:pt x="725701" y="106696"/>
                    <a:pt x="729876" y="111310"/>
                    <a:pt x="736028" y="114825"/>
                  </a:cubicBezTo>
                  <a:cubicBezTo>
                    <a:pt x="753166" y="124932"/>
                    <a:pt x="770302" y="135038"/>
                    <a:pt x="787660" y="145145"/>
                  </a:cubicBezTo>
                  <a:cubicBezTo>
                    <a:pt x="800403" y="152616"/>
                    <a:pt x="802381" y="157010"/>
                    <a:pt x="798865" y="171291"/>
                  </a:cubicBezTo>
                  <a:cubicBezTo>
                    <a:pt x="798645" y="172170"/>
                    <a:pt x="798645" y="173049"/>
                    <a:pt x="798426" y="173927"/>
                  </a:cubicBezTo>
                  <a:cubicBezTo>
                    <a:pt x="793152" y="191285"/>
                    <a:pt x="787220" y="199853"/>
                    <a:pt x="767446" y="196118"/>
                  </a:cubicBezTo>
                  <a:cubicBezTo>
                    <a:pt x="749650" y="192602"/>
                    <a:pt x="731414" y="191944"/>
                    <a:pt x="713398" y="189307"/>
                  </a:cubicBezTo>
                  <a:cubicBezTo>
                    <a:pt x="700655" y="187549"/>
                    <a:pt x="692306" y="192602"/>
                    <a:pt x="686154" y="203368"/>
                  </a:cubicBezTo>
                  <a:cubicBezTo>
                    <a:pt x="679782" y="214354"/>
                    <a:pt x="676926" y="224680"/>
                    <a:pt x="685714" y="235885"/>
                  </a:cubicBezTo>
                  <a:cubicBezTo>
                    <a:pt x="697579" y="251046"/>
                    <a:pt x="709004" y="266645"/>
                    <a:pt x="720648" y="282024"/>
                  </a:cubicBezTo>
                  <a:cubicBezTo>
                    <a:pt x="730316" y="294548"/>
                    <a:pt x="730316" y="299602"/>
                    <a:pt x="720648" y="312125"/>
                  </a:cubicBezTo>
                  <a:cubicBezTo>
                    <a:pt x="720209" y="312564"/>
                    <a:pt x="719769" y="313223"/>
                    <a:pt x="719330" y="313663"/>
                  </a:cubicBezTo>
                  <a:cubicBezTo>
                    <a:pt x="706587" y="327285"/>
                    <a:pt x="701534" y="333217"/>
                    <a:pt x="681540" y="321133"/>
                  </a:cubicBezTo>
                  <a:cubicBezTo>
                    <a:pt x="666161" y="311905"/>
                    <a:pt x="649902" y="303995"/>
                    <a:pt x="634742" y="294768"/>
                  </a:cubicBezTo>
                  <a:cubicBezTo>
                    <a:pt x="622218" y="287298"/>
                    <a:pt x="612551" y="291692"/>
                    <a:pt x="602664" y="299382"/>
                  </a:cubicBezTo>
                  <a:cubicBezTo>
                    <a:pt x="592777" y="306852"/>
                    <a:pt x="588822" y="315860"/>
                    <a:pt x="592338" y="328383"/>
                  </a:cubicBezTo>
                  <a:cubicBezTo>
                    <a:pt x="597830" y="347718"/>
                    <a:pt x="602664" y="367272"/>
                    <a:pt x="607498" y="386826"/>
                  </a:cubicBezTo>
                  <a:cubicBezTo>
                    <a:pt x="610135" y="397372"/>
                    <a:pt x="607937" y="403085"/>
                    <a:pt x="598929" y="408797"/>
                  </a:cubicBezTo>
                  <a:cubicBezTo>
                    <a:pt x="594096" y="411873"/>
                    <a:pt x="589042" y="414729"/>
                    <a:pt x="583549" y="416706"/>
                  </a:cubicBezTo>
                  <a:cubicBezTo>
                    <a:pt x="573882" y="420222"/>
                    <a:pt x="566852" y="418464"/>
                    <a:pt x="560480" y="410335"/>
                  </a:cubicBezTo>
                  <a:cubicBezTo>
                    <a:pt x="548396" y="395175"/>
                    <a:pt x="536312" y="379795"/>
                    <a:pt x="524228" y="364416"/>
                  </a:cubicBezTo>
                  <a:cubicBezTo>
                    <a:pt x="512583" y="349915"/>
                    <a:pt x="491491" y="347938"/>
                    <a:pt x="477430" y="360461"/>
                  </a:cubicBezTo>
                  <a:cubicBezTo>
                    <a:pt x="473694" y="363757"/>
                    <a:pt x="471937" y="367931"/>
                    <a:pt x="471277" y="372765"/>
                  </a:cubicBezTo>
                  <a:cubicBezTo>
                    <a:pt x="468422" y="392978"/>
                    <a:pt x="465126" y="412972"/>
                    <a:pt x="462929" y="433185"/>
                  </a:cubicBezTo>
                  <a:cubicBezTo>
                    <a:pt x="461610" y="443731"/>
                    <a:pt x="457436" y="451201"/>
                    <a:pt x="447110" y="454497"/>
                  </a:cubicBezTo>
                  <a:cubicBezTo>
                    <a:pt x="438321" y="454497"/>
                    <a:pt x="429313" y="454497"/>
                    <a:pt x="420525" y="454497"/>
                  </a:cubicBezTo>
                  <a:cubicBezTo>
                    <a:pt x="414373" y="450762"/>
                    <a:pt x="410858" y="445269"/>
                    <a:pt x="408880" y="438238"/>
                  </a:cubicBezTo>
                  <a:cubicBezTo>
                    <a:pt x="403607" y="418904"/>
                    <a:pt x="397675" y="399569"/>
                    <a:pt x="392402" y="380015"/>
                  </a:cubicBezTo>
                  <a:cubicBezTo>
                    <a:pt x="389546" y="369689"/>
                    <a:pt x="383174" y="364196"/>
                    <a:pt x="372848" y="362878"/>
                  </a:cubicBezTo>
                  <a:cubicBezTo>
                    <a:pt x="368893" y="362438"/>
                    <a:pt x="364938" y="361779"/>
                    <a:pt x="360983" y="361559"/>
                  </a:cubicBezTo>
                  <a:cubicBezTo>
                    <a:pt x="351756" y="360900"/>
                    <a:pt x="345384" y="365075"/>
                    <a:pt x="340770" y="372765"/>
                  </a:cubicBezTo>
                  <a:cubicBezTo>
                    <a:pt x="339012" y="375621"/>
                    <a:pt x="337474" y="378477"/>
                    <a:pt x="335717" y="381333"/>
                  </a:cubicBezTo>
                  <a:cubicBezTo>
                    <a:pt x="326489" y="396933"/>
                    <a:pt x="317481" y="412752"/>
                    <a:pt x="308034" y="428131"/>
                  </a:cubicBezTo>
                  <a:cubicBezTo>
                    <a:pt x="302980" y="436700"/>
                    <a:pt x="296828" y="438897"/>
                    <a:pt x="287161" y="436700"/>
                  </a:cubicBezTo>
                  <a:cubicBezTo>
                    <a:pt x="281229" y="435382"/>
                    <a:pt x="275736" y="433405"/>
                    <a:pt x="270243" y="430988"/>
                  </a:cubicBezTo>
                  <a:cubicBezTo>
                    <a:pt x="260576" y="426374"/>
                    <a:pt x="257500" y="420442"/>
                    <a:pt x="258819" y="409676"/>
                  </a:cubicBezTo>
                  <a:cubicBezTo>
                    <a:pt x="261235" y="389682"/>
                    <a:pt x="263213" y="369689"/>
                    <a:pt x="266069" y="349695"/>
                  </a:cubicBezTo>
                  <a:cubicBezTo>
                    <a:pt x="268046" y="335634"/>
                    <a:pt x="260576" y="327944"/>
                    <a:pt x="249590" y="321792"/>
                  </a:cubicBezTo>
                  <a:cubicBezTo>
                    <a:pt x="238825" y="315860"/>
                    <a:pt x="229158" y="314981"/>
                    <a:pt x="219051" y="323330"/>
                  </a:cubicBezTo>
                  <a:cubicBezTo>
                    <a:pt x="204990" y="334535"/>
                    <a:pt x="190269" y="344862"/>
                    <a:pt x="176208" y="355847"/>
                  </a:cubicBezTo>
                  <a:cubicBezTo>
                    <a:pt x="161927" y="367052"/>
                    <a:pt x="155774" y="369469"/>
                    <a:pt x="138198" y="353650"/>
                  </a:cubicBezTo>
                  <a:cubicBezTo>
                    <a:pt x="137099" y="352551"/>
                    <a:pt x="136001" y="351453"/>
                    <a:pt x="134902" y="350354"/>
                  </a:cubicBezTo>
                  <a:cubicBezTo>
                    <a:pt x="126333" y="341566"/>
                    <a:pt x="125454" y="334755"/>
                    <a:pt x="131607" y="323989"/>
                  </a:cubicBezTo>
                  <a:cubicBezTo>
                    <a:pt x="141054" y="307072"/>
                    <a:pt x="150721" y="289934"/>
                    <a:pt x="160169" y="273016"/>
                  </a:cubicBezTo>
                  <a:cubicBezTo>
                    <a:pt x="162805" y="268183"/>
                    <a:pt x="165661" y="263349"/>
                    <a:pt x="165002" y="257417"/>
                  </a:cubicBezTo>
                  <a:cubicBezTo>
                    <a:pt x="163464" y="239621"/>
                    <a:pt x="143690" y="225559"/>
                    <a:pt x="126553" y="229953"/>
                  </a:cubicBezTo>
                  <a:cubicBezTo>
                    <a:pt x="106779" y="235007"/>
                    <a:pt x="87005" y="240060"/>
                    <a:pt x="67451" y="245333"/>
                  </a:cubicBezTo>
                  <a:cubicBezTo>
                    <a:pt x="59542" y="247530"/>
                    <a:pt x="53610" y="245113"/>
                    <a:pt x="48556" y="238962"/>
                  </a:cubicBezTo>
                  <a:cubicBezTo>
                    <a:pt x="44382" y="233908"/>
                    <a:pt x="41745" y="228196"/>
                    <a:pt x="39109" y="222263"/>
                  </a:cubicBezTo>
                  <a:cubicBezTo>
                    <a:pt x="34715" y="211937"/>
                    <a:pt x="36692" y="204467"/>
                    <a:pt x="45480" y="197656"/>
                  </a:cubicBezTo>
                  <a:cubicBezTo>
                    <a:pt x="59981" y="186011"/>
                    <a:pt x="74701" y="174586"/>
                    <a:pt x="89202" y="162942"/>
                  </a:cubicBezTo>
                  <a:cubicBezTo>
                    <a:pt x="104582" y="151078"/>
                    <a:pt x="105900" y="146024"/>
                    <a:pt x="100847" y="127568"/>
                  </a:cubicBezTo>
                  <a:cubicBezTo>
                    <a:pt x="97332" y="115485"/>
                    <a:pt x="90081" y="109113"/>
                    <a:pt x="77338" y="107794"/>
                  </a:cubicBezTo>
                  <a:cubicBezTo>
                    <a:pt x="58882" y="105817"/>
                    <a:pt x="40647" y="102302"/>
                    <a:pt x="22191" y="100324"/>
                  </a:cubicBezTo>
                  <a:cubicBezTo>
                    <a:pt x="11645" y="99226"/>
                    <a:pt x="4175" y="95052"/>
                    <a:pt x="440" y="84945"/>
                  </a:cubicBezTo>
                  <a:cubicBezTo>
                    <a:pt x="0" y="75497"/>
                    <a:pt x="0" y="66709"/>
                    <a:pt x="0" y="57701"/>
                  </a:cubicBezTo>
                  <a:cubicBezTo>
                    <a:pt x="3516" y="51109"/>
                    <a:pt x="9008" y="47814"/>
                    <a:pt x="16039" y="46056"/>
                  </a:cubicBezTo>
                  <a:cubicBezTo>
                    <a:pt x="34934" y="41003"/>
                    <a:pt x="53390" y="35290"/>
                    <a:pt x="72285" y="30237"/>
                  </a:cubicBezTo>
                  <a:cubicBezTo>
                    <a:pt x="83710" y="27161"/>
                    <a:pt x="90521" y="20789"/>
                    <a:pt x="91619" y="8705"/>
                  </a:cubicBezTo>
                  <a:close/>
                </a:path>
              </a:pathLst>
            </a:custGeom>
            <a:solidFill>
              <a:schemeClr val="bg1">
                <a:lumMod val="85000"/>
              </a:schemeClr>
            </a:solidFill>
            <a:ln w="5155" cap="flat">
              <a:noFill/>
              <a:prstDash val="solid"/>
              <a:miter/>
            </a:ln>
          </p:spPr>
          <p:txBody>
            <a:bodyPr wrap="square" rtlCol="0" anchor="ctr">
              <a:noAutofit/>
            </a:bodyPr>
            <a:lstStyle/>
            <a:p>
              <a:endParaRPr lang="en-US"/>
            </a:p>
          </p:txBody>
        </p:sp>
        <p:sp>
          <p:nvSpPr>
            <p:cNvPr id="11" name="Freeform: Shape 10">
              <a:extLst>
                <a:ext uri="{FF2B5EF4-FFF2-40B4-BE49-F238E27FC236}">
                  <a16:creationId xmlns:a16="http://schemas.microsoft.com/office/drawing/2014/main" id="{F80C4A3C-10D8-469B-80A9-7B6FC7E24A31}"/>
                </a:ext>
              </a:extLst>
            </p:cNvPr>
            <p:cNvSpPr/>
            <p:nvPr/>
          </p:nvSpPr>
          <p:spPr>
            <a:xfrm>
              <a:off x="6836307" y="1307990"/>
              <a:ext cx="988147" cy="987501"/>
            </a:xfrm>
            <a:custGeom>
              <a:avLst/>
              <a:gdLst>
                <a:gd name="connsiteX0" fmla="*/ 494461 w 988147"/>
                <a:gd name="connsiteY0" fmla="*/ 421567 h 987501"/>
                <a:gd name="connsiteX1" fmla="*/ 423011 w 988147"/>
                <a:gd name="connsiteY1" fmla="*/ 492709 h 987501"/>
                <a:gd name="connsiteX2" fmla="*/ 494153 w 988147"/>
                <a:gd name="connsiteY2" fmla="*/ 564468 h 987501"/>
                <a:gd name="connsiteX3" fmla="*/ 565757 w 988147"/>
                <a:gd name="connsiteY3" fmla="*/ 493172 h 987501"/>
                <a:gd name="connsiteX4" fmla="*/ 494461 w 988147"/>
                <a:gd name="connsiteY4" fmla="*/ 421567 h 987501"/>
                <a:gd name="connsiteX5" fmla="*/ 494770 w 988147"/>
                <a:gd name="connsiteY5" fmla="*/ 209069 h 987501"/>
                <a:gd name="connsiteX6" fmla="*/ 778410 w 988147"/>
                <a:gd name="connsiteY6" fmla="*/ 493480 h 987501"/>
                <a:gd name="connsiteX7" fmla="*/ 493690 w 988147"/>
                <a:gd name="connsiteY7" fmla="*/ 776812 h 987501"/>
                <a:gd name="connsiteX8" fmla="*/ 210512 w 988147"/>
                <a:gd name="connsiteY8" fmla="*/ 492554 h 987501"/>
                <a:gd name="connsiteX9" fmla="*/ 494770 w 988147"/>
                <a:gd name="connsiteY9" fmla="*/ 209069 h 987501"/>
                <a:gd name="connsiteX10" fmla="*/ 494464 w 988147"/>
                <a:gd name="connsiteY10" fmla="*/ 132604 h 987501"/>
                <a:gd name="connsiteX11" fmla="*/ 133489 w 988147"/>
                <a:gd name="connsiteY11" fmla="*/ 491485 h 987501"/>
                <a:gd name="connsiteX12" fmla="*/ 493893 w 988147"/>
                <a:gd name="connsiteY12" fmla="*/ 853411 h 987501"/>
                <a:gd name="connsiteX13" fmla="*/ 854867 w 988147"/>
                <a:gd name="connsiteY13" fmla="*/ 492817 h 987501"/>
                <a:gd name="connsiteX14" fmla="*/ 494464 w 988147"/>
                <a:gd name="connsiteY14" fmla="*/ 132604 h 987501"/>
                <a:gd name="connsiteX15" fmla="*/ 553293 w 988147"/>
                <a:gd name="connsiteY15" fmla="*/ 95 h 987501"/>
                <a:gd name="connsiteX16" fmla="*/ 558434 w 988147"/>
                <a:gd name="connsiteY16" fmla="*/ 285 h 987501"/>
                <a:gd name="connsiteX17" fmla="*/ 580519 w 988147"/>
                <a:gd name="connsiteY17" fmla="*/ 24083 h 987501"/>
                <a:gd name="connsiteX18" fmla="*/ 581851 w 988147"/>
                <a:gd name="connsiteY18" fmla="*/ 68444 h 987501"/>
                <a:gd name="connsiteX19" fmla="*/ 589657 w 988147"/>
                <a:gd name="connsiteY19" fmla="*/ 81390 h 987501"/>
                <a:gd name="connsiteX20" fmla="*/ 617835 w 988147"/>
                <a:gd name="connsiteY20" fmla="*/ 88815 h 987501"/>
                <a:gd name="connsiteX21" fmla="*/ 631162 w 988147"/>
                <a:gd name="connsiteY21" fmla="*/ 81771 h 987501"/>
                <a:gd name="connsiteX22" fmla="*/ 656483 w 988147"/>
                <a:gd name="connsiteY22" fmla="*/ 41218 h 987501"/>
                <a:gd name="connsiteX23" fmla="*/ 681043 w 988147"/>
                <a:gd name="connsiteY23" fmla="*/ 32651 h 987501"/>
                <a:gd name="connsiteX24" fmla="*/ 685422 w 988147"/>
                <a:gd name="connsiteY24" fmla="*/ 34174 h 987501"/>
                <a:gd name="connsiteX25" fmla="*/ 699320 w 988147"/>
                <a:gd name="connsiteY25" fmla="*/ 61400 h 987501"/>
                <a:gd name="connsiteX26" fmla="*/ 689420 w 988147"/>
                <a:gd name="connsiteY26" fmla="*/ 104046 h 987501"/>
                <a:gd name="connsiteX27" fmla="*/ 696274 w 988147"/>
                <a:gd name="connsiteY27" fmla="*/ 122514 h 987501"/>
                <a:gd name="connsiteX28" fmla="*/ 718359 w 988147"/>
                <a:gd name="connsiteY28" fmla="*/ 134699 h 987501"/>
                <a:gd name="connsiteX29" fmla="*/ 733019 w 988147"/>
                <a:gd name="connsiteY29" fmla="*/ 131272 h 987501"/>
                <a:gd name="connsiteX30" fmla="*/ 768050 w 988147"/>
                <a:gd name="connsiteY30" fmla="*/ 98715 h 987501"/>
                <a:gd name="connsiteX31" fmla="*/ 793943 w 988147"/>
                <a:gd name="connsiteY31" fmla="*/ 96621 h 987501"/>
                <a:gd name="connsiteX32" fmla="*/ 795275 w 988147"/>
                <a:gd name="connsiteY32" fmla="*/ 97573 h 987501"/>
                <a:gd name="connsiteX33" fmla="*/ 803462 w 988147"/>
                <a:gd name="connsiteY33" fmla="*/ 130510 h 987501"/>
                <a:gd name="connsiteX34" fmla="*/ 783091 w 988147"/>
                <a:gd name="connsiteY34" fmla="*/ 168587 h 987501"/>
                <a:gd name="connsiteX35" fmla="*/ 784804 w 988147"/>
                <a:gd name="connsiteY35" fmla="*/ 186674 h 987501"/>
                <a:gd name="connsiteX36" fmla="*/ 801939 w 988147"/>
                <a:gd name="connsiteY36" fmla="*/ 203619 h 987501"/>
                <a:gd name="connsiteX37" fmla="*/ 819074 w 988147"/>
                <a:gd name="connsiteY37" fmla="*/ 205142 h 987501"/>
                <a:gd name="connsiteX38" fmla="*/ 862292 w 988147"/>
                <a:gd name="connsiteY38" fmla="*/ 182295 h 987501"/>
                <a:gd name="connsiteX39" fmla="*/ 885900 w 988147"/>
                <a:gd name="connsiteY39" fmla="*/ 187246 h 987501"/>
                <a:gd name="connsiteX40" fmla="*/ 893135 w 988147"/>
                <a:gd name="connsiteY40" fmla="*/ 196955 h 987501"/>
                <a:gd name="connsiteX41" fmla="*/ 891231 w 988147"/>
                <a:gd name="connsiteY41" fmla="*/ 218279 h 987501"/>
                <a:gd name="connsiteX42" fmla="*/ 856771 w 988147"/>
                <a:gd name="connsiteY42" fmla="*/ 255404 h 987501"/>
                <a:gd name="connsiteX43" fmla="*/ 853725 w 988147"/>
                <a:gd name="connsiteY43" fmla="*/ 270635 h 987501"/>
                <a:gd name="connsiteX44" fmla="*/ 866861 w 988147"/>
                <a:gd name="connsiteY44" fmla="*/ 293481 h 987501"/>
                <a:gd name="connsiteX45" fmla="*/ 883615 w 988147"/>
                <a:gd name="connsiteY45" fmla="*/ 299003 h 987501"/>
                <a:gd name="connsiteX46" fmla="*/ 932354 w 988147"/>
                <a:gd name="connsiteY46" fmla="*/ 287960 h 987501"/>
                <a:gd name="connsiteX47" fmla="*/ 950441 w 988147"/>
                <a:gd name="connsiteY47" fmla="*/ 296337 h 987501"/>
                <a:gd name="connsiteX48" fmla="*/ 956153 w 988147"/>
                <a:gd name="connsiteY48" fmla="*/ 309474 h 987501"/>
                <a:gd name="connsiteX49" fmla="*/ 948347 w 988147"/>
                <a:gd name="connsiteY49" fmla="*/ 330798 h 987501"/>
                <a:gd name="connsiteX50" fmla="*/ 908175 w 988147"/>
                <a:gd name="connsiteY50" fmla="*/ 355738 h 987501"/>
                <a:gd name="connsiteX51" fmla="*/ 899608 w 988147"/>
                <a:gd name="connsiteY51" fmla="*/ 374396 h 987501"/>
                <a:gd name="connsiteX52" fmla="*/ 905510 w 988147"/>
                <a:gd name="connsiteY52" fmla="*/ 396100 h 987501"/>
                <a:gd name="connsiteX53" fmla="*/ 919789 w 988147"/>
                <a:gd name="connsiteY53" fmla="*/ 406191 h 987501"/>
                <a:gd name="connsiteX54" fmla="*/ 969861 w 988147"/>
                <a:gd name="connsiteY54" fmla="*/ 408095 h 987501"/>
                <a:gd name="connsiteX55" fmla="*/ 986044 w 988147"/>
                <a:gd name="connsiteY55" fmla="*/ 420851 h 987501"/>
                <a:gd name="connsiteX56" fmla="*/ 988138 w 988147"/>
                <a:gd name="connsiteY56" fmla="*/ 436272 h 987501"/>
                <a:gd name="connsiteX57" fmla="*/ 975763 w 988147"/>
                <a:gd name="connsiteY57" fmla="*/ 453788 h 987501"/>
                <a:gd name="connsiteX58" fmla="*/ 930641 w 988147"/>
                <a:gd name="connsiteY58" fmla="*/ 467686 h 987501"/>
                <a:gd name="connsiteX59" fmla="*/ 916552 w 988147"/>
                <a:gd name="connsiteY59" fmla="*/ 485582 h 987501"/>
                <a:gd name="connsiteX60" fmla="*/ 917504 w 988147"/>
                <a:gd name="connsiteY60" fmla="*/ 509191 h 987501"/>
                <a:gd name="connsiteX61" fmla="*/ 927214 w 988147"/>
                <a:gd name="connsiteY61" fmla="*/ 519471 h 987501"/>
                <a:gd name="connsiteX62" fmla="*/ 974620 w 988147"/>
                <a:gd name="connsiteY62" fmla="*/ 533941 h 987501"/>
                <a:gd name="connsiteX63" fmla="*/ 988138 w 988147"/>
                <a:gd name="connsiteY63" fmla="*/ 552789 h 987501"/>
                <a:gd name="connsiteX64" fmla="*/ 988138 w 988147"/>
                <a:gd name="connsiteY64" fmla="*/ 556216 h 987501"/>
                <a:gd name="connsiteX65" fmla="*/ 963768 w 988147"/>
                <a:gd name="connsiteY65" fmla="*/ 580395 h 987501"/>
                <a:gd name="connsiteX66" fmla="*/ 918837 w 988147"/>
                <a:gd name="connsiteY66" fmla="*/ 581728 h 987501"/>
                <a:gd name="connsiteX67" fmla="*/ 906843 w 988147"/>
                <a:gd name="connsiteY67" fmla="*/ 589153 h 987501"/>
                <a:gd name="connsiteX68" fmla="*/ 899227 w 988147"/>
                <a:gd name="connsiteY68" fmla="*/ 617330 h 987501"/>
                <a:gd name="connsiteX69" fmla="*/ 906652 w 988147"/>
                <a:gd name="connsiteY69" fmla="*/ 631038 h 987501"/>
                <a:gd name="connsiteX70" fmla="*/ 946253 w 988147"/>
                <a:gd name="connsiteY70" fmla="*/ 655789 h 987501"/>
                <a:gd name="connsiteX71" fmla="*/ 955201 w 988147"/>
                <a:gd name="connsiteY71" fmla="*/ 681110 h 987501"/>
                <a:gd name="connsiteX72" fmla="*/ 948918 w 988147"/>
                <a:gd name="connsiteY72" fmla="*/ 694057 h 987501"/>
                <a:gd name="connsiteX73" fmla="*/ 936734 w 988147"/>
                <a:gd name="connsiteY73" fmla="*/ 700149 h 987501"/>
                <a:gd name="connsiteX74" fmla="*/ 906462 w 988147"/>
                <a:gd name="connsiteY74" fmla="*/ 693485 h 987501"/>
                <a:gd name="connsiteX75" fmla="*/ 881711 w 988147"/>
                <a:gd name="connsiteY75" fmla="*/ 687774 h 987501"/>
                <a:gd name="connsiteX76" fmla="*/ 868765 w 988147"/>
                <a:gd name="connsiteY76" fmla="*/ 691772 h 987501"/>
                <a:gd name="connsiteX77" fmla="*/ 853154 w 988147"/>
                <a:gd name="connsiteY77" fmla="*/ 719759 h 987501"/>
                <a:gd name="connsiteX78" fmla="*/ 856961 w 988147"/>
                <a:gd name="connsiteY78" fmla="*/ 731753 h 987501"/>
                <a:gd name="connsiteX79" fmla="*/ 890279 w 988147"/>
                <a:gd name="connsiteY79" fmla="*/ 767546 h 987501"/>
                <a:gd name="connsiteX80" fmla="*/ 892373 w 988147"/>
                <a:gd name="connsiteY80" fmla="*/ 792106 h 987501"/>
                <a:gd name="connsiteX81" fmla="*/ 891040 w 988147"/>
                <a:gd name="connsiteY81" fmla="*/ 794010 h 987501"/>
                <a:gd name="connsiteX82" fmla="*/ 857532 w 988147"/>
                <a:gd name="connsiteY82" fmla="*/ 802387 h 987501"/>
                <a:gd name="connsiteX83" fmla="*/ 818884 w 988147"/>
                <a:gd name="connsiteY83" fmla="*/ 781825 h 987501"/>
                <a:gd name="connsiteX84" fmla="*/ 803843 w 988147"/>
                <a:gd name="connsiteY84" fmla="*/ 782396 h 987501"/>
                <a:gd name="connsiteX85" fmla="*/ 784233 w 988147"/>
                <a:gd name="connsiteY85" fmla="*/ 801625 h 987501"/>
                <a:gd name="connsiteX86" fmla="*/ 783281 w 988147"/>
                <a:gd name="connsiteY86" fmla="*/ 818189 h 987501"/>
                <a:gd name="connsiteX87" fmla="*/ 806128 w 988147"/>
                <a:gd name="connsiteY87" fmla="*/ 861407 h 987501"/>
                <a:gd name="connsiteX88" fmla="*/ 802320 w 988147"/>
                <a:gd name="connsiteY88" fmla="*/ 883873 h 987501"/>
                <a:gd name="connsiteX89" fmla="*/ 798512 w 988147"/>
                <a:gd name="connsiteY89" fmla="*/ 887300 h 987501"/>
                <a:gd name="connsiteX90" fmla="*/ 765766 w 988147"/>
                <a:gd name="connsiteY90" fmla="*/ 886157 h 987501"/>
                <a:gd name="connsiteX91" fmla="*/ 733781 w 988147"/>
                <a:gd name="connsiteY91" fmla="*/ 856266 h 987501"/>
                <a:gd name="connsiteX92" fmla="*/ 717407 w 988147"/>
                <a:gd name="connsiteY92" fmla="*/ 853030 h 987501"/>
                <a:gd name="connsiteX93" fmla="*/ 694941 w 988147"/>
                <a:gd name="connsiteY93" fmla="*/ 865786 h 987501"/>
                <a:gd name="connsiteX94" fmla="*/ 689420 w 988147"/>
                <a:gd name="connsiteY94" fmla="*/ 882540 h 987501"/>
                <a:gd name="connsiteX95" fmla="*/ 700844 w 988147"/>
                <a:gd name="connsiteY95" fmla="*/ 932421 h 987501"/>
                <a:gd name="connsiteX96" fmla="*/ 693418 w 988147"/>
                <a:gd name="connsiteY96" fmla="*/ 948985 h 987501"/>
                <a:gd name="connsiteX97" fmla="*/ 679330 w 988147"/>
                <a:gd name="connsiteY97" fmla="*/ 955268 h 987501"/>
                <a:gd name="connsiteX98" fmla="*/ 657816 w 988147"/>
                <a:gd name="connsiteY98" fmla="*/ 947653 h 987501"/>
                <a:gd name="connsiteX99" fmla="*/ 632875 w 988147"/>
                <a:gd name="connsiteY99" fmla="*/ 907481 h 987501"/>
                <a:gd name="connsiteX100" fmla="*/ 614217 w 988147"/>
                <a:gd name="connsiteY100" fmla="*/ 898723 h 987501"/>
                <a:gd name="connsiteX101" fmla="*/ 594226 w 988147"/>
                <a:gd name="connsiteY101" fmla="*/ 904054 h 987501"/>
                <a:gd name="connsiteX102" fmla="*/ 582042 w 988147"/>
                <a:gd name="connsiteY102" fmla="*/ 920617 h 987501"/>
                <a:gd name="connsiteX103" fmla="*/ 580709 w 988147"/>
                <a:gd name="connsiteY103" fmla="*/ 965549 h 987501"/>
                <a:gd name="connsiteX104" fmla="*/ 563384 w 988147"/>
                <a:gd name="connsiteY104" fmla="*/ 986111 h 987501"/>
                <a:gd name="connsiteX105" fmla="*/ 552532 w 988147"/>
                <a:gd name="connsiteY105" fmla="*/ 987443 h 987501"/>
                <a:gd name="connsiteX106" fmla="*/ 535016 w 988147"/>
                <a:gd name="connsiteY106" fmla="*/ 975639 h 987501"/>
                <a:gd name="connsiteX107" fmla="*/ 520356 w 988147"/>
                <a:gd name="connsiteY107" fmla="*/ 927852 h 987501"/>
                <a:gd name="connsiteX108" fmla="*/ 506648 w 988147"/>
                <a:gd name="connsiteY108" fmla="*/ 916048 h 987501"/>
                <a:gd name="connsiteX109" fmla="*/ 481517 w 988147"/>
                <a:gd name="connsiteY109" fmla="*/ 916238 h 987501"/>
                <a:gd name="connsiteX110" fmla="*/ 469332 w 988147"/>
                <a:gd name="connsiteY110" fmla="*/ 926710 h 987501"/>
                <a:gd name="connsiteX111" fmla="*/ 455434 w 988147"/>
                <a:gd name="connsiteY111" fmla="*/ 971832 h 987501"/>
                <a:gd name="connsiteX112" fmla="*/ 432017 w 988147"/>
                <a:gd name="connsiteY112" fmla="*/ 986872 h 987501"/>
                <a:gd name="connsiteX113" fmla="*/ 408409 w 988147"/>
                <a:gd name="connsiteY113" fmla="*/ 960218 h 987501"/>
                <a:gd name="connsiteX114" fmla="*/ 407266 w 988147"/>
                <a:gd name="connsiteY114" fmla="*/ 919285 h 987501"/>
                <a:gd name="connsiteX115" fmla="*/ 398699 w 988147"/>
                <a:gd name="connsiteY115" fmla="*/ 905577 h 987501"/>
                <a:gd name="connsiteX116" fmla="*/ 370902 w 988147"/>
                <a:gd name="connsiteY116" fmla="*/ 898532 h 987501"/>
                <a:gd name="connsiteX117" fmla="*/ 357575 w 988147"/>
                <a:gd name="connsiteY117" fmla="*/ 905577 h 987501"/>
                <a:gd name="connsiteX118" fmla="*/ 332254 w 988147"/>
                <a:gd name="connsiteY118" fmla="*/ 946129 h 987501"/>
                <a:gd name="connsiteX119" fmla="*/ 308645 w 988147"/>
                <a:gd name="connsiteY119" fmla="*/ 954697 h 987501"/>
                <a:gd name="connsiteX120" fmla="*/ 306932 w 988147"/>
                <a:gd name="connsiteY120" fmla="*/ 954126 h 987501"/>
                <a:gd name="connsiteX121" fmla="*/ 289797 w 988147"/>
                <a:gd name="connsiteY121" fmla="*/ 924235 h 987501"/>
                <a:gd name="connsiteX122" fmla="*/ 299507 w 988147"/>
                <a:gd name="connsiteY122" fmla="*/ 882159 h 987501"/>
                <a:gd name="connsiteX123" fmla="*/ 293224 w 988147"/>
                <a:gd name="connsiteY123" fmla="*/ 865024 h 987501"/>
                <a:gd name="connsiteX124" fmla="*/ 272853 w 988147"/>
                <a:gd name="connsiteY124" fmla="*/ 853220 h 987501"/>
                <a:gd name="connsiteX125" fmla="*/ 254385 w 988147"/>
                <a:gd name="connsiteY125" fmla="*/ 856647 h 987501"/>
                <a:gd name="connsiteX126" fmla="*/ 219925 w 988147"/>
                <a:gd name="connsiteY126" fmla="*/ 888823 h 987501"/>
                <a:gd name="connsiteX127" fmla="*/ 195746 w 988147"/>
                <a:gd name="connsiteY127" fmla="*/ 891107 h 987501"/>
                <a:gd name="connsiteX128" fmla="*/ 192319 w 988147"/>
                <a:gd name="connsiteY128" fmla="*/ 888823 h 987501"/>
                <a:gd name="connsiteX129" fmla="*/ 184703 w 988147"/>
                <a:gd name="connsiteY129" fmla="*/ 857028 h 987501"/>
                <a:gd name="connsiteX130" fmla="*/ 205265 w 988147"/>
                <a:gd name="connsiteY130" fmla="*/ 818379 h 987501"/>
                <a:gd name="connsiteX131" fmla="*/ 203742 w 988147"/>
                <a:gd name="connsiteY131" fmla="*/ 800293 h 987501"/>
                <a:gd name="connsiteX132" fmla="*/ 186607 w 988147"/>
                <a:gd name="connsiteY132" fmla="*/ 783348 h 987501"/>
                <a:gd name="connsiteX133" fmla="*/ 168901 w 988147"/>
                <a:gd name="connsiteY133" fmla="*/ 782015 h 987501"/>
                <a:gd name="connsiteX134" fmla="*/ 126064 w 988147"/>
                <a:gd name="connsiteY134" fmla="*/ 804672 h 987501"/>
                <a:gd name="connsiteX135" fmla="*/ 102647 w 988147"/>
                <a:gd name="connsiteY135" fmla="*/ 800293 h 987501"/>
                <a:gd name="connsiteX136" fmla="*/ 101123 w 988147"/>
                <a:gd name="connsiteY136" fmla="*/ 798579 h 987501"/>
                <a:gd name="connsiteX137" fmla="*/ 102075 w 988147"/>
                <a:gd name="connsiteY137" fmla="*/ 763548 h 987501"/>
                <a:gd name="connsiteX138" fmla="*/ 130824 w 988147"/>
                <a:gd name="connsiteY138" fmla="*/ 732895 h 987501"/>
                <a:gd name="connsiteX139" fmla="*/ 134251 w 988147"/>
                <a:gd name="connsiteY139" fmla="*/ 716141 h 987501"/>
                <a:gd name="connsiteX140" fmla="*/ 121114 w 988147"/>
                <a:gd name="connsiteY140" fmla="*/ 693295 h 987501"/>
                <a:gd name="connsiteX141" fmla="*/ 104551 w 988147"/>
                <a:gd name="connsiteY141" fmla="*/ 688535 h 987501"/>
                <a:gd name="connsiteX142" fmla="*/ 63046 w 988147"/>
                <a:gd name="connsiteY142" fmla="*/ 698055 h 987501"/>
                <a:gd name="connsiteX143" fmla="*/ 57525 w 988147"/>
                <a:gd name="connsiteY143" fmla="*/ 699387 h 987501"/>
                <a:gd name="connsiteX144" fmla="*/ 36963 w 988147"/>
                <a:gd name="connsiteY144" fmla="*/ 689297 h 987501"/>
                <a:gd name="connsiteX145" fmla="*/ 32203 w 988147"/>
                <a:gd name="connsiteY145" fmla="*/ 678255 h 987501"/>
                <a:gd name="connsiteX146" fmla="*/ 39819 w 988147"/>
                <a:gd name="connsiteY146" fmla="*/ 656741 h 987501"/>
                <a:gd name="connsiteX147" fmla="*/ 78848 w 988147"/>
                <a:gd name="connsiteY147" fmla="*/ 632371 h 987501"/>
                <a:gd name="connsiteX148" fmla="*/ 88177 w 988147"/>
                <a:gd name="connsiteY148" fmla="*/ 610477 h 987501"/>
                <a:gd name="connsiteX149" fmla="*/ 82275 w 988147"/>
                <a:gd name="connsiteY149" fmla="*/ 590676 h 987501"/>
                <a:gd name="connsiteX150" fmla="*/ 67996 w 988147"/>
                <a:gd name="connsiteY150" fmla="*/ 581157 h 987501"/>
                <a:gd name="connsiteX151" fmla="*/ 21922 w 988147"/>
                <a:gd name="connsiteY151" fmla="*/ 579824 h 987501"/>
                <a:gd name="connsiteX152" fmla="*/ 1360 w 988147"/>
                <a:gd name="connsiteY152" fmla="*/ 562499 h 987501"/>
                <a:gd name="connsiteX153" fmla="*/ 599 w 988147"/>
                <a:gd name="connsiteY153" fmla="*/ 558501 h 987501"/>
                <a:gd name="connsiteX154" fmla="*/ 17924 w 988147"/>
                <a:gd name="connsiteY154" fmla="*/ 532227 h 987501"/>
                <a:gd name="connsiteX155" fmla="*/ 59238 w 988147"/>
                <a:gd name="connsiteY155" fmla="*/ 519662 h 987501"/>
                <a:gd name="connsiteX156" fmla="*/ 71614 w 988147"/>
                <a:gd name="connsiteY156" fmla="*/ 505763 h 987501"/>
                <a:gd name="connsiteX157" fmla="*/ 71042 w 988147"/>
                <a:gd name="connsiteY157" fmla="*/ 479300 h 987501"/>
                <a:gd name="connsiteX158" fmla="*/ 61333 w 988147"/>
                <a:gd name="connsiteY158" fmla="*/ 468447 h 987501"/>
                <a:gd name="connsiteX159" fmla="*/ 17353 w 988147"/>
                <a:gd name="connsiteY159" fmla="*/ 454930 h 987501"/>
                <a:gd name="connsiteX160" fmla="*/ 599 w 988147"/>
                <a:gd name="connsiteY160" fmla="*/ 430560 h 987501"/>
                <a:gd name="connsiteX161" fmla="*/ 2312 w 988147"/>
                <a:gd name="connsiteY161" fmla="*/ 420470 h 987501"/>
                <a:gd name="connsiteX162" fmla="*/ 18115 w 988147"/>
                <a:gd name="connsiteY162" fmla="*/ 407904 h 987501"/>
                <a:gd name="connsiteX163" fmla="*/ 60761 w 988147"/>
                <a:gd name="connsiteY163" fmla="*/ 406572 h 987501"/>
                <a:gd name="connsiteX164" fmla="*/ 67044 w 988147"/>
                <a:gd name="connsiteY164" fmla="*/ 406381 h 987501"/>
                <a:gd name="connsiteX165" fmla="*/ 83989 w 988147"/>
                <a:gd name="connsiteY165" fmla="*/ 393054 h 987501"/>
                <a:gd name="connsiteX166" fmla="*/ 88938 w 988147"/>
                <a:gd name="connsiteY166" fmla="*/ 374206 h 987501"/>
                <a:gd name="connsiteX167" fmla="*/ 80943 w 988147"/>
                <a:gd name="connsiteY167" fmla="*/ 356309 h 987501"/>
                <a:gd name="connsiteX168" fmla="*/ 41913 w 988147"/>
                <a:gd name="connsiteY168" fmla="*/ 331940 h 987501"/>
                <a:gd name="connsiteX169" fmla="*/ 33155 w 988147"/>
                <a:gd name="connsiteY169" fmla="*/ 306999 h 987501"/>
                <a:gd name="connsiteX170" fmla="*/ 38676 w 988147"/>
                <a:gd name="connsiteY170" fmla="*/ 295005 h 987501"/>
                <a:gd name="connsiteX171" fmla="*/ 55811 w 988147"/>
                <a:gd name="connsiteY171" fmla="*/ 287770 h 987501"/>
                <a:gd name="connsiteX172" fmla="*/ 104551 w 988147"/>
                <a:gd name="connsiteY172" fmla="*/ 299003 h 987501"/>
                <a:gd name="connsiteX173" fmla="*/ 122256 w 988147"/>
                <a:gd name="connsiteY173" fmla="*/ 293101 h 987501"/>
                <a:gd name="connsiteX174" fmla="*/ 134251 w 988147"/>
                <a:gd name="connsiteY174" fmla="*/ 272158 h 987501"/>
                <a:gd name="connsiteX175" fmla="*/ 130824 w 988147"/>
                <a:gd name="connsiteY175" fmla="*/ 254262 h 987501"/>
                <a:gd name="connsiteX176" fmla="*/ 98458 w 988147"/>
                <a:gd name="connsiteY176" fmla="*/ 219802 h 987501"/>
                <a:gd name="connsiteX177" fmla="*/ 96554 w 988147"/>
                <a:gd name="connsiteY177" fmla="*/ 195242 h 987501"/>
                <a:gd name="connsiteX178" fmla="*/ 99791 w 988147"/>
                <a:gd name="connsiteY178" fmla="*/ 190482 h 987501"/>
                <a:gd name="connsiteX179" fmla="*/ 129110 w 988147"/>
                <a:gd name="connsiteY179" fmla="*/ 184009 h 987501"/>
                <a:gd name="connsiteX180" fmla="*/ 168711 w 988147"/>
                <a:gd name="connsiteY180" fmla="*/ 205142 h 987501"/>
                <a:gd name="connsiteX181" fmla="*/ 187369 w 988147"/>
                <a:gd name="connsiteY181" fmla="*/ 203428 h 987501"/>
                <a:gd name="connsiteX182" fmla="*/ 203361 w 988147"/>
                <a:gd name="connsiteY182" fmla="*/ 187626 h 987501"/>
                <a:gd name="connsiteX183" fmla="*/ 205456 w 988147"/>
                <a:gd name="connsiteY183" fmla="*/ 168587 h 987501"/>
                <a:gd name="connsiteX184" fmla="*/ 182419 w 988147"/>
                <a:gd name="connsiteY184" fmla="*/ 125370 h 987501"/>
                <a:gd name="connsiteX185" fmla="*/ 186417 w 988147"/>
                <a:gd name="connsiteY185" fmla="*/ 103475 h 987501"/>
                <a:gd name="connsiteX186" fmla="*/ 198411 w 988147"/>
                <a:gd name="connsiteY186" fmla="*/ 94527 h 987501"/>
                <a:gd name="connsiteX187" fmla="*/ 217831 w 988147"/>
                <a:gd name="connsiteY187" fmla="*/ 96621 h 987501"/>
                <a:gd name="connsiteX188" fmla="*/ 250768 w 988147"/>
                <a:gd name="connsiteY188" fmla="*/ 127273 h 987501"/>
                <a:gd name="connsiteX189" fmla="*/ 278564 w 988147"/>
                <a:gd name="connsiteY189" fmla="*/ 131272 h 987501"/>
                <a:gd name="connsiteX190" fmla="*/ 294176 w 988147"/>
                <a:gd name="connsiteY190" fmla="*/ 121562 h 987501"/>
                <a:gd name="connsiteX191" fmla="*/ 299507 w 988147"/>
                <a:gd name="connsiteY191" fmla="*/ 105189 h 987501"/>
                <a:gd name="connsiteX192" fmla="*/ 288465 w 988147"/>
                <a:gd name="connsiteY192" fmla="*/ 57592 h 987501"/>
                <a:gd name="connsiteX193" fmla="*/ 297794 w 988147"/>
                <a:gd name="connsiteY193" fmla="*/ 37220 h 987501"/>
                <a:gd name="connsiteX194" fmla="*/ 310549 w 988147"/>
                <a:gd name="connsiteY194" fmla="*/ 31889 h 987501"/>
                <a:gd name="connsiteX195" fmla="*/ 330731 w 988147"/>
                <a:gd name="connsiteY195" fmla="*/ 39124 h 987501"/>
                <a:gd name="connsiteX196" fmla="*/ 356243 w 988147"/>
                <a:gd name="connsiteY196" fmla="*/ 80248 h 987501"/>
                <a:gd name="connsiteX197" fmla="*/ 373949 w 988147"/>
                <a:gd name="connsiteY197" fmla="*/ 88815 h 987501"/>
                <a:gd name="connsiteX198" fmla="*/ 397747 w 988147"/>
                <a:gd name="connsiteY198" fmla="*/ 82152 h 987501"/>
                <a:gd name="connsiteX199" fmla="*/ 406505 w 988147"/>
                <a:gd name="connsiteY199" fmla="*/ 69396 h 987501"/>
                <a:gd name="connsiteX200" fmla="*/ 408409 w 988147"/>
                <a:gd name="connsiteY200" fmla="*/ 19895 h 987501"/>
                <a:gd name="connsiteX201" fmla="*/ 422497 w 988147"/>
                <a:gd name="connsiteY201" fmla="*/ 1808 h 987501"/>
                <a:gd name="connsiteX202" fmla="*/ 427638 w 988147"/>
                <a:gd name="connsiteY202" fmla="*/ 666 h 987501"/>
                <a:gd name="connsiteX203" fmla="*/ 456005 w 988147"/>
                <a:gd name="connsiteY203" fmla="*/ 17991 h 987501"/>
                <a:gd name="connsiteX204" fmla="*/ 468571 w 988147"/>
                <a:gd name="connsiteY204" fmla="*/ 59876 h 987501"/>
                <a:gd name="connsiteX205" fmla="*/ 480946 w 988147"/>
                <a:gd name="connsiteY205" fmla="*/ 71109 h 987501"/>
                <a:gd name="connsiteX206" fmla="*/ 507981 w 988147"/>
                <a:gd name="connsiteY206" fmla="*/ 71109 h 987501"/>
                <a:gd name="connsiteX207" fmla="*/ 519975 w 988147"/>
                <a:gd name="connsiteY207" fmla="*/ 60257 h 987501"/>
                <a:gd name="connsiteX208" fmla="*/ 534064 w 988147"/>
                <a:gd name="connsiteY208" fmla="*/ 13993 h 987501"/>
                <a:gd name="connsiteX209" fmla="*/ 553293 w 988147"/>
                <a:gd name="connsiteY209" fmla="*/ 95 h 9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988147" h="987501">
                  <a:moveTo>
                    <a:pt x="494461" y="421567"/>
                  </a:moveTo>
                  <a:cubicBezTo>
                    <a:pt x="451560" y="421567"/>
                    <a:pt x="422857" y="456752"/>
                    <a:pt x="423011" y="492709"/>
                  </a:cubicBezTo>
                  <a:cubicBezTo>
                    <a:pt x="423166" y="532523"/>
                    <a:pt x="454492" y="564468"/>
                    <a:pt x="494153" y="564468"/>
                  </a:cubicBezTo>
                  <a:cubicBezTo>
                    <a:pt x="533813" y="564468"/>
                    <a:pt x="565603" y="532986"/>
                    <a:pt x="565757" y="493172"/>
                  </a:cubicBezTo>
                  <a:cubicBezTo>
                    <a:pt x="565912" y="453512"/>
                    <a:pt x="534739" y="421567"/>
                    <a:pt x="494461" y="421567"/>
                  </a:cubicBezTo>
                  <a:close/>
                  <a:moveTo>
                    <a:pt x="494770" y="209069"/>
                  </a:moveTo>
                  <a:cubicBezTo>
                    <a:pt x="650788" y="209378"/>
                    <a:pt x="778719" y="337000"/>
                    <a:pt x="778410" y="493480"/>
                  </a:cubicBezTo>
                  <a:cubicBezTo>
                    <a:pt x="778102" y="648263"/>
                    <a:pt x="652485" y="777121"/>
                    <a:pt x="493690" y="776812"/>
                  </a:cubicBezTo>
                  <a:cubicBezTo>
                    <a:pt x="333660" y="776349"/>
                    <a:pt x="209278" y="645794"/>
                    <a:pt x="210512" y="492554"/>
                  </a:cubicBezTo>
                  <a:cubicBezTo>
                    <a:pt x="209586" y="337154"/>
                    <a:pt x="337981" y="208760"/>
                    <a:pt x="494770" y="209069"/>
                  </a:cubicBezTo>
                  <a:close/>
                  <a:moveTo>
                    <a:pt x="494464" y="132604"/>
                  </a:moveTo>
                  <a:cubicBezTo>
                    <a:pt x="293795" y="132414"/>
                    <a:pt x="134251" y="293291"/>
                    <a:pt x="133489" y="491485"/>
                  </a:cubicBezTo>
                  <a:cubicBezTo>
                    <a:pt x="132728" y="694437"/>
                    <a:pt x="297413" y="853982"/>
                    <a:pt x="493893" y="853411"/>
                  </a:cubicBezTo>
                  <a:cubicBezTo>
                    <a:pt x="689801" y="854172"/>
                    <a:pt x="855057" y="696531"/>
                    <a:pt x="854867" y="492817"/>
                  </a:cubicBezTo>
                  <a:cubicBezTo>
                    <a:pt x="854677" y="292530"/>
                    <a:pt x="693990" y="132795"/>
                    <a:pt x="494464" y="132604"/>
                  </a:cubicBezTo>
                  <a:close/>
                  <a:moveTo>
                    <a:pt x="553293" y="95"/>
                  </a:moveTo>
                  <a:cubicBezTo>
                    <a:pt x="555007" y="95"/>
                    <a:pt x="556720" y="95"/>
                    <a:pt x="558434" y="285"/>
                  </a:cubicBezTo>
                  <a:cubicBezTo>
                    <a:pt x="575378" y="1999"/>
                    <a:pt x="580138" y="7139"/>
                    <a:pt x="580519" y="24083"/>
                  </a:cubicBezTo>
                  <a:cubicBezTo>
                    <a:pt x="580900" y="38934"/>
                    <a:pt x="581471" y="53594"/>
                    <a:pt x="581851" y="68444"/>
                  </a:cubicBezTo>
                  <a:cubicBezTo>
                    <a:pt x="582042" y="74346"/>
                    <a:pt x="584136" y="78915"/>
                    <a:pt x="589657" y="81390"/>
                  </a:cubicBezTo>
                  <a:cubicBezTo>
                    <a:pt x="598606" y="85388"/>
                    <a:pt x="607934" y="88054"/>
                    <a:pt x="617835" y="88815"/>
                  </a:cubicBezTo>
                  <a:cubicBezTo>
                    <a:pt x="623927" y="89196"/>
                    <a:pt x="628116" y="86721"/>
                    <a:pt x="631162" y="81771"/>
                  </a:cubicBezTo>
                  <a:cubicBezTo>
                    <a:pt x="639539" y="68253"/>
                    <a:pt x="648106" y="54736"/>
                    <a:pt x="656483" y="41218"/>
                  </a:cubicBezTo>
                  <a:cubicBezTo>
                    <a:pt x="663718" y="29795"/>
                    <a:pt x="668097" y="28272"/>
                    <a:pt x="681043" y="32651"/>
                  </a:cubicBezTo>
                  <a:cubicBezTo>
                    <a:pt x="682566" y="33222"/>
                    <a:pt x="683899" y="33603"/>
                    <a:pt x="685422" y="34174"/>
                  </a:cubicBezTo>
                  <a:cubicBezTo>
                    <a:pt x="700463" y="40647"/>
                    <a:pt x="702938" y="45407"/>
                    <a:pt x="699320" y="61400"/>
                  </a:cubicBezTo>
                  <a:cubicBezTo>
                    <a:pt x="696084" y="75678"/>
                    <a:pt x="692847" y="89767"/>
                    <a:pt x="689420" y="104046"/>
                  </a:cubicBezTo>
                  <a:cubicBezTo>
                    <a:pt x="687516" y="111852"/>
                    <a:pt x="689420" y="117944"/>
                    <a:pt x="696274" y="122514"/>
                  </a:cubicBezTo>
                  <a:cubicBezTo>
                    <a:pt x="703319" y="127273"/>
                    <a:pt x="710363" y="131652"/>
                    <a:pt x="718359" y="134699"/>
                  </a:cubicBezTo>
                  <a:cubicBezTo>
                    <a:pt x="724071" y="136793"/>
                    <a:pt x="728640" y="135460"/>
                    <a:pt x="733019" y="131272"/>
                  </a:cubicBezTo>
                  <a:cubicBezTo>
                    <a:pt x="744632" y="120229"/>
                    <a:pt x="756246" y="109567"/>
                    <a:pt x="768050" y="98715"/>
                  </a:cubicBezTo>
                  <a:cubicBezTo>
                    <a:pt x="777760" y="89577"/>
                    <a:pt x="783091" y="89196"/>
                    <a:pt x="793943" y="96621"/>
                  </a:cubicBezTo>
                  <a:cubicBezTo>
                    <a:pt x="794514" y="97002"/>
                    <a:pt x="794895" y="97192"/>
                    <a:pt x="795275" y="97573"/>
                  </a:cubicBezTo>
                  <a:cubicBezTo>
                    <a:pt x="813743" y="110900"/>
                    <a:pt x="811078" y="116612"/>
                    <a:pt x="803462" y="130510"/>
                  </a:cubicBezTo>
                  <a:cubicBezTo>
                    <a:pt x="796609" y="143076"/>
                    <a:pt x="790135" y="156022"/>
                    <a:pt x="783091" y="168587"/>
                  </a:cubicBezTo>
                  <a:cubicBezTo>
                    <a:pt x="779474" y="175251"/>
                    <a:pt x="780235" y="180963"/>
                    <a:pt x="784804" y="186674"/>
                  </a:cubicBezTo>
                  <a:cubicBezTo>
                    <a:pt x="789945" y="192957"/>
                    <a:pt x="795657" y="198669"/>
                    <a:pt x="801939" y="203619"/>
                  </a:cubicBezTo>
                  <a:cubicBezTo>
                    <a:pt x="807270" y="207807"/>
                    <a:pt x="812791" y="208378"/>
                    <a:pt x="819074" y="205142"/>
                  </a:cubicBezTo>
                  <a:cubicBezTo>
                    <a:pt x="833353" y="197336"/>
                    <a:pt x="847822" y="189721"/>
                    <a:pt x="862292" y="182295"/>
                  </a:cubicBezTo>
                  <a:cubicBezTo>
                    <a:pt x="872573" y="176965"/>
                    <a:pt x="878475" y="178107"/>
                    <a:pt x="885900" y="187246"/>
                  </a:cubicBezTo>
                  <a:cubicBezTo>
                    <a:pt x="888565" y="190291"/>
                    <a:pt x="891040" y="193528"/>
                    <a:pt x="893135" y="196955"/>
                  </a:cubicBezTo>
                  <a:cubicBezTo>
                    <a:pt x="898465" y="205332"/>
                    <a:pt x="897894" y="210853"/>
                    <a:pt x="891231" y="218279"/>
                  </a:cubicBezTo>
                  <a:cubicBezTo>
                    <a:pt x="879807" y="230654"/>
                    <a:pt x="868384" y="243219"/>
                    <a:pt x="856771" y="255404"/>
                  </a:cubicBezTo>
                  <a:cubicBezTo>
                    <a:pt x="852392" y="259973"/>
                    <a:pt x="851440" y="264924"/>
                    <a:pt x="853725" y="270635"/>
                  </a:cubicBezTo>
                  <a:cubicBezTo>
                    <a:pt x="857151" y="278822"/>
                    <a:pt x="861340" y="286437"/>
                    <a:pt x="866861" y="293481"/>
                  </a:cubicBezTo>
                  <a:cubicBezTo>
                    <a:pt x="871240" y="299193"/>
                    <a:pt x="876571" y="300716"/>
                    <a:pt x="883615" y="299003"/>
                  </a:cubicBezTo>
                  <a:cubicBezTo>
                    <a:pt x="899798" y="295005"/>
                    <a:pt x="916172" y="291387"/>
                    <a:pt x="932354" y="287960"/>
                  </a:cubicBezTo>
                  <a:cubicBezTo>
                    <a:pt x="940922" y="286056"/>
                    <a:pt x="946063" y="288532"/>
                    <a:pt x="950441" y="296337"/>
                  </a:cubicBezTo>
                  <a:cubicBezTo>
                    <a:pt x="952726" y="300526"/>
                    <a:pt x="954630" y="304905"/>
                    <a:pt x="956153" y="309474"/>
                  </a:cubicBezTo>
                  <a:cubicBezTo>
                    <a:pt x="959389" y="319945"/>
                    <a:pt x="957676" y="324896"/>
                    <a:pt x="948347" y="330798"/>
                  </a:cubicBezTo>
                  <a:cubicBezTo>
                    <a:pt x="935020" y="339175"/>
                    <a:pt x="921883" y="347932"/>
                    <a:pt x="908175" y="355738"/>
                  </a:cubicBezTo>
                  <a:cubicBezTo>
                    <a:pt x="900369" y="360307"/>
                    <a:pt x="898275" y="366400"/>
                    <a:pt x="899608" y="374396"/>
                  </a:cubicBezTo>
                  <a:cubicBezTo>
                    <a:pt x="900750" y="381821"/>
                    <a:pt x="902845" y="389056"/>
                    <a:pt x="905510" y="396100"/>
                  </a:cubicBezTo>
                  <a:cubicBezTo>
                    <a:pt x="907985" y="402573"/>
                    <a:pt x="912364" y="406001"/>
                    <a:pt x="919789" y="406191"/>
                  </a:cubicBezTo>
                  <a:cubicBezTo>
                    <a:pt x="936543" y="406381"/>
                    <a:pt x="953107" y="407524"/>
                    <a:pt x="969861" y="408095"/>
                  </a:cubicBezTo>
                  <a:cubicBezTo>
                    <a:pt x="978999" y="408476"/>
                    <a:pt x="983569" y="412093"/>
                    <a:pt x="986044" y="420851"/>
                  </a:cubicBezTo>
                  <a:cubicBezTo>
                    <a:pt x="987567" y="425801"/>
                    <a:pt x="988138" y="430941"/>
                    <a:pt x="988138" y="436272"/>
                  </a:cubicBezTo>
                  <a:cubicBezTo>
                    <a:pt x="988138" y="446553"/>
                    <a:pt x="985282" y="450742"/>
                    <a:pt x="975763" y="453788"/>
                  </a:cubicBezTo>
                  <a:cubicBezTo>
                    <a:pt x="960722" y="458548"/>
                    <a:pt x="945681" y="463117"/>
                    <a:pt x="930641" y="467686"/>
                  </a:cubicBezTo>
                  <a:cubicBezTo>
                    <a:pt x="919789" y="470923"/>
                    <a:pt x="916933" y="474350"/>
                    <a:pt x="916552" y="485582"/>
                  </a:cubicBezTo>
                  <a:cubicBezTo>
                    <a:pt x="916362" y="493388"/>
                    <a:pt x="915791" y="501384"/>
                    <a:pt x="917504" y="509191"/>
                  </a:cubicBezTo>
                  <a:cubicBezTo>
                    <a:pt x="918647" y="514521"/>
                    <a:pt x="921883" y="517758"/>
                    <a:pt x="927214" y="519471"/>
                  </a:cubicBezTo>
                  <a:cubicBezTo>
                    <a:pt x="943016" y="524231"/>
                    <a:pt x="958818" y="528991"/>
                    <a:pt x="974620" y="533941"/>
                  </a:cubicBezTo>
                  <a:cubicBezTo>
                    <a:pt x="985663" y="537368"/>
                    <a:pt x="988329" y="541176"/>
                    <a:pt x="988138" y="552789"/>
                  </a:cubicBezTo>
                  <a:cubicBezTo>
                    <a:pt x="988138" y="553931"/>
                    <a:pt x="988138" y="555074"/>
                    <a:pt x="988138" y="556216"/>
                  </a:cubicBezTo>
                  <a:cubicBezTo>
                    <a:pt x="987377" y="574113"/>
                    <a:pt x="981665" y="579824"/>
                    <a:pt x="963768" y="580395"/>
                  </a:cubicBezTo>
                  <a:cubicBezTo>
                    <a:pt x="948728" y="580776"/>
                    <a:pt x="933878" y="581538"/>
                    <a:pt x="918837" y="581728"/>
                  </a:cubicBezTo>
                  <a:cubicBezTo>
                    <a:pt x="913125" y="581918"/>
                    <a:pt x="909127" y="584394"/>
                    <a:pt x="906843" y="589153"/>
                  </a:cubicBezTo>
                  <a:cubicBezTo>
                    <a:pt x="902654" y="598101"/>
                    <a:pt x="899989" y="607430"/>
                    <a:pt x="899227" y="617330"/>
                  </a:cubicBezTo>
                  <a:cubicBezTo>
                    <a:pt x="898656" y="623613"/>
                    <a:pt x="901321" y="627802"/>
                    <a:pt x="906652" y="631038"/>
                  </a:cubicBezTo>
                  <a:cubicBezTo>
                    <a:pt x="919979" y="639225"/>
                    <a:pt x="933116" y="647412"/>
                    <a:pt x="946253" y="655789"/>
                  </a:cubicBezTo>
                  <a:cubicBezTo>
                    <a:pt x="958247" y="663214"/>
                    <a:pt x="959770" y="667783"/>
                    <a:pt x="955201" y="681110"/>
                  </a:cubicBezTo>
                  <a:cubicBezTo>
                    <a:pt x="953678" y="685680"/>
                    <a:pt x="951584" y="690058"/>
                    <a:pt x="948918" y="694057"/>
                  </a:cubicBezTo>
                  <a:cubicBezTo>
                    <a:pt x="946443" y="697674"/>
                    <a:pt x="942445" y="700149"/>
                    <a:pt x="936734" y="700149"/>
                  </a:cubicBezTo>
                  <a:cubicBezTo>
                    <a:pt x="926643" y="697864"/>
                    <a:pt x="916552" y="695579"/>
                    <a:pt x="906462" y="693485"/>
                  </a:cubicBezTo>
                  <a:cubicBezTo>
                    <a:pt x="898275" y="691581"/>
                    <a:pt x="889898" y="689868"/>
                    <a:pt x="881711" y="687774"/>
                  </a:cubicBezTo>
                  <a:cubicBezTo>
                    <a:pt x="876381" y="686441"/>
                    <a:pt x="872192" y="687964"/>
                    <a:pt x="868765" y="691772"/>
                  </a:cubicBezTo>
                  <a:cubicBezTo>
                    <a:pt x="861721" y="699959"/>
                    <a:pt x="856199" y="709288"/>
                    <a:pt x="853154" y="719759"/>
                  </a:cubicBezTo>
                  <a:cubicBezTo>
                    <a:pt x="851630" y="724709"/>
                    <a:pt x="853915" y="728326"/>
                    <a:pt x="856961" y="731753"/>
                  </a:cubicBezTo>
                  <a:cubicBezTo>
                    <a:pt x="868004" y="743748"/>
                    <a:pt x="879236" y="755742"/>
                    <a:pt x="890279" y="767546"/>
                  </a:cubicBezTo>
                  <a:cubicBezTo>
                    <a:pt x="898656" y="776494"/>
                    <a:pt x="899037" y="781825"/>
                    <a:pt x="892373" y="792106"/>
                  </a:cubicBezTo>
                  <a:cubicBezTo>
                    <a:pt x="891992" y="792677"/>
                    <a:pt x="891612" y="793439"/>
                    <a:pt x="891040" y="794010"/>
                  </a:cubicBezTo>
                  <a:cubicBezTo>
                    <a:pt x="878475" y="810954"/>
                    <a:pt x="872954" y="811145"/>
                    <a:pt x="857532" y="802387"/>
                  </a:cubicBezTo>
                  <a:cubicBezTo>
                    <a:pt x="844966" y="795152"/>
                    <a:pt x="831640" y="788679"/>
                    <a:pt x="818884" y="781825"/>
                  </a:cubicBezTo>
                  <a:cubicBezTo>
                    <a:pt x="813553" y="778969"/>
                    <a:pt x="808603" y="778969"/>
                    <a:pt x="803843" y="782396"/>
                  </a:cubicBezTo>
                  <a:cubicBezTo>
                    <a:pt x="796227" y="787727"/>
                    <a:pt x="789754" y="794200"/>
                    <a:pt x="784233" y="801625"/>
                  </a:cubicBezTo>
                  <a:cubicBezTo>
                    <a:pt x="780235" y="806956"/>
                    <a:pt x="780045" y="812287"/>
                    <a:pt x="783281" y="818189"/>
                  </a:cubicBezTo>
                  <a:cubicBezTo>
                    <a:pt x="791087" y="832468"/>
                    <a:pt x="798703" y="846937"/>
                    <a:pt x="806128" y="861407"/>
                  </a:cubicBezTo>
                  <a:cubicBezTo>
                    <a:pt x="811268" y="871498"/>
                    <a:pt x="810507" y="876067"/>
                    <a:pt x="802320" y="883873"/>
                  </a:cubicBezTo>
                  <a:cubicBezTo>
                    <a:pt x="800987" y="885015"/>
                    <a:pt x="799845" y="886348"/>
                    <a:pt x="798512" y="887300"/>
                  </a:cubicBezTo>
                  <a:cubicBezTo>
                    <a:pt x="786328" y="896248"/>
                    <a:pt x="780045" y="900627"/>
                    <a:pt x="765766" y="886157"/>
                  </a:cubicBezTo>
                  <a:cubicBezTo>
                    <a:pt x="755485" y="875686"/>
                    <a:pt x="744442" y="866357"/>
                    <a:pt x="733781" y="856266"/>
                  </a:cubicBezTo>
                  <a:cubicBezTo>
                    <a:pt x="728830" y="851507"/>
                    <a:pt x="723500" y="850555"/>
                    <a:pt x="717407" y="853030"/>
                  </a:cubicBezTo>
                  <a:cubicBezTo>
                    <a:pt x="709411" y="856266"/>
                    <a:pt x="701796" y="860455"/>
                    <a:pt x="694941" y="865786"/>
                  </a:cubicBezTo>
                  <a:cubicBezTo>
                    <a:pt x="689230" y="870165"/>
                    <a:pt x="687707" y="875686"/>
                    <a:pt x="689420" y="882540"/>
                  </a:cubicBezTo>
                  <a:cubicBezTo>
                    <a:pt x="693418" y="899104"/>
                    <a:pt x="697226" y="915858"/>
                    <a:pt x="700844" y="932421"/>
                  </a:cubicBezTo>
                  <a:cubicBezTo>
                    <a:pt x="702367" y="939656"/>
                    <a:pt x="699892" y="945177"/>
                    <a:pt x="693418" y="948985"/>
                  </a:cubicBezTo>
                  <a:cubicBezTo>
                    <a:pt x="689039" y="951651"/>
                    <a:pt x="684280" y="953745"/>
                    <a:pt x="679330" y="955268"/>
                  </a:cubicBezTo>
                  <a:cubicBezTo>
                    <a:pt x="669239" y="958504"/>
                    <a:pt x="663528" y="956600"/>
                    <a:pt x="657816" y="947653"/>
                  </a:cubicBezTo>
                  <a:cubicBezTo>
                    <a:pt x="649439" y="934325"/>
                    <a:pt x="640872" y="921189"/>
                    <a:pt x="632875" y="907481"/>
                  </a:cubicBezTo>
                  <a:cubicBezTo>
                    <a:pt x="628496" y="900056"/>
                    <a:pt x="622785" y="897200"/>
                    <a:pt x="614217" y="898723"/>
                  </a:cubicBezTo>
                  <a:cubicBezTo>
                    <a:pt x="607363" y="900056"/>
                    <a:pt x="600700" y="901769"/>
                    <a:pt x="594226" y="904054"/>
                  </a:cubicBezTo>
                  <a:cubicBezTo>
                    <a:pt x="585279" y="907290"/>
                    <a:pt x="582423" y="911098"/>
                    <a:pt x="582042" y="920617"/>
                  </a:cubicBezTo>
                  <a:cubicBezTo>
                    <a:pt x="581471" y="935658"/>
                    <a:pt x="581090" y="950508"/>
                    <a:pt x="580709" y="965549"/>
                  </a:cubicBezTo>
                  <a:cubicBezTo>
                    <a:pt x="580328" y="979257"/>
                    <a:pt x="576902" y="983636"/>
                    <a:pt x="563384" y="986111"/>
                  </a:cubicBezTo>
                  <a:cubicBezTo>
                    <a:pt x="559767" y="986872"/>
                    <a:pt x="556149" y="987253"/>
                    <a:pt x="552532" y="987443"/>
                  </a:cubicBezTo>
                  <a:cubicBezTo>
                    <a:pt x="543584" y="988015"/>
                    <a:pt x="537872" y="984397"/>
                    <a:pt x="535016" y="975639"/>
                  </a:cubicBezTo>
                  <a:cubicBezTo>
                    <a:pt x="529876" y="959647"/>
                    <a:pt x="524925" y="943845"/>
                    <a:pt x="520356" y="927852"/>
                  </a:cubicBezTo>
                  <a:cubicBezTo>
                    <a:pt x="518262" y="920617"/>
                    <a:pt x="513883" y="917190"/>
                    <a:pt x="506648" y="916048"/>
                  </a:cubicBezTo>
                  <a:cubicBezTo>
                    <a:pt x="498271" y="914906"/>
                    <a:pt x="489894" y="914906"/>
                    <a:pt x="481517" y="916238"/>
                  </a:cubicBezTo>
                  <a:cubicBezTo>
                    <a:pt x="475235" y="917190"/>
                    <a:pt x="471236" y="920427"/>
                    <a:pt x="469332" y="926710"/>
                  </a:cubicBezTo>
                  <a:cubicBezTo>
                    <a:pt x="464954" y="941750"/>
                    <a:pt x="460194" y="956791"/>
                    <a:pt x="455434" y="971832"/>
                  </a:cubicBezTo>
                  <a:cubicBezTo>
                    <a:pt x="451246" y="985349"/>
                    <a:pt x="445915" y="988776"/>
                    <a:pt x="432017" y="986872"/>
                  </a:cubicBezTo>
                  <a:cubicBezTo>
                    <a:pt x="411074" y="984016"/>
                    <a:pt x="408599" y="981160"/>
                    <a:pt x="408409" y="960218"/>
                  </a:cubicBezTo>
                  <a:cubicBezTo>
                    <a:pt x="408218" y="946510"/>
                    <a:pt x="407647" y="932992"/>
                    <a:pt x="407266" y="919285"/>
                  </a:cubicBezTo>
                  <a:cubicBezTo>
                    <a:pt x="407076" y="913002"/>
                    <a:pt x="404601" y="908052"/>
                    <a:pt x="398699" y="905577"/>
                  </a:cubicBezTo>
                  <a:cubicBezTo>
                    <a:pt x="389751" y="901769"/>
                    <a:pt x="380612" y="899104"/>
                    <a:pt x="370902" y="898532"/>
                  </a:cubicBezTo>
                  <a:cubicBezTo>
                    <a:pt x="365000" y="898152"/>
                    <a:pt x="360812" y="900436"/>
                    <a:pt x="357575" y="905577"/>
                  </a:cubicBezTo>
                  <a:cubicBezTo>
                    <a:pt x="349389" y="919285"/>
                    <a:pt x="340631" y="932612"/>
                    <a:pt x="332254" y="946129"/>
                  </a:cubicBezTo>
                  <a:cubicBezTo>
                    <a:pt x="325590" y="956791"/>
                    <a:pt x="320450" y="958695"/>
                    <a:pt x="308645" y="954697"/>
                  </a:cubicBezTo>
                  <a:cubicBezTo>
                    <a:pt x="308074" y="954506"/>
                    <a:pt x="307503" y="954316"/>
                    <a:pt x="306932" y="954126"/>
                  </a:cubicBezTo>
                  <a:cubicBezTo>
                    <a:pt x="288655" y="946701"/>
                    <a:pt x="285038" y="942512"/>
                    <a:pt x="289797" y="924235"/>
                  </a:cubicBezTo>
                  <a:cubicBezTo>
                    <a:pt x="293415" y="910336"/>
                    <a:pt x="296080" y="896248"/>
                    <a:pt x="299507" y="882159"/>
                  </a:cubicBezTo>
                  <a:cubicBezTo>
                    <a:pt x="301220" y="874924"/>
                    <a:pt x="299316" y="869403"/>
                    <a:pt x="293224" y="865024"/>
                  </a:cubicBezTo>
                  <a:cubicBezTo>
                    <a:pt x="286751" y="860455"/>
                    <a:pt x="280088" y="856457"/>
                    <a:pt x="272853" y="853220"/>
                  </a:cubicBezTo>
                  <a:cubicBezTo>
                    <a:pt x="265999" y="850174"/>
                    <a:pt x="260097" y="851316"/>
                    <a:pt x="254385" y="856647"/>
                  </a:cubicBezTo>
                  <a:cubicBezTo>
                    <a:pt x="242962" y="867499"/>
                    <a:pt x="231348" y="878161"/>
                    <a:pt x="219925" y="888823"/>
                  </a:cubicBezTo>
                  <a:cubicBezTo>
                    <a:pt x="211358" y="897010"/>
                    <a:pt x="205837" y="897390"/>
                    <a:pt x="195746" y="891107"/>
                  </a:cubicBezTo>
                  <a:cubicBezTo>
                    <a:pt x="194604" y="890346"/>
                    <a:pt x="193461" y="889584"/>
                    <a:pt x="192319" y="888823"/>
                  </a:cubicBezTo>
                  <a:cubicBezTo>
                    <a:pt x="177659" y="878352"/>
                    <a:pt x="176326" y="872830"/>
                    <a:pt x="184703" y="857028"/>
                  </a:cubicBezTo>
                  <a:cubicBezTo>
                    <a:pt x="191557" y="844082"/>
                    <a:pt x="198221" y="831135"/>
                    <a:pt x="205265" y="818379"/>
                  </a:cubicBezTo>
                  <a:cubicBezTo>
                    <a:pt x="208883" y="811716"/>
                    <a:pt x="208312" y="806004"/>
                    <a:pt x="203742" y="800293"/>
                  </a:cubicBezTo>
                  <a:cubicBezTo>
                    <a:pt x="198792" y="794010"/>
                    <a:pt x="193080" y="788298"/>
                    <a:pt x="186607" y="783348"/>
                  </a:cubicBezTo>
                  <a:cubicBezTo>
                    <a:pt x="180896" y="778969"/>
                    <a:pt x="175184" y="778589"/>
                    <a:pt x="168901" y="782015"/>
                  </a:cubicBezTo>
                  <a:cubicBezTo>
                    <a:pt x="154812" y="789631"/>
                    <a:pt x="140533" y="797246"/>
                    <a:pt x="126064" y="804672"/>
                  </a:cubicBezTo>
                  <a:cubicBezTo>
                    <a:pt x="115974" y="810002"/>
                    <a:pt x="110072" y="808670"/>
                    <a:pt x="102647" y="800293"/>
                  </a:cubicBezTo>
                  <a:cubicBezTo>
                    <a:pt x="102075" y="799721"/>
                    <a:pt x="101695" y="799150"/>
                    <a:pt x="101123" y="798579"/>
                  </a:cubicBezTo>
                  <a:cubicBezTo>
                    <a:pt x="87986" y="783348"/>
                    <a:pt x="88177" y="778017"/>
                    <a:pt x="102075" y="763548"/>
                  </a:cubicBezTo>
                  <a:cubicBezTo>
                    <a:pt x="111785" y="753267"/>
                    <a:pt x="120924" y="742796"/>
                    <a:pt x="130824" y="732895"/>
                  </a:cubicBezTo>
                  <a:cubicBezTo>
                    <a:pt x="135774" y="727755"/>
                    <a:pt x="136726" y="722424"/>
                    <a:pt x="134251" y="716141"/>
                  </a:cubicBezTo>
                  <a:cubicBezTo>
                    <a:pt x="131014" y="707955"/>
                    <a:pt x="126445" y="700339"/>
                    <a:pt x="121114" y="693295"/>
                  </a:cubicBezTo>
                  <a:cubicBezTo>
                    <a:pt x="116735" y="687583"/>
                    <a:pt x="110833" y="687012"/>
                    <a:pt x="104551" y="688535"/>
                  </a:cubicBezTo>
                  <a:cubicBezTo>
                    <a:pt x="90652" y="691772"/>
                    <a:pt x="76944" y="695008"/>
                    <a:pt x="63046" y="698055"/>
                  </a:cubicBezTo>
                  <a:cubicBezTo>
                    <a:pt x="61142" y="698435"/>
                    <a:pt x="59238" y="699007"/>
                    <a:pt x="57525" y="699387"/>
                  </a:cubicBezTo>
                  <a:cubicBezTo>
                    <a:pt x="47053" y="701291"/>
                    <a:pt x="41723" y="698816"/>
                    <a:pt x="36963" y="689297"/>
                  </a:cubicBezTo>
                  <a:cubicBezTo>
                    <a:pt x="35249" y="685680"/>
                    <a:pt x="33536" y="682062"/>
                    <a:pt x="32203" y="678255"/>
                  </a:cubicBezTo>
                  <a:cubicBezTo>
                    <a:pt x="28776" y="668164"/>
                    <a:pt x="30680" y="662452"/>
                    <a:pt x="39819" y="656741"/>
                  </a:cubicBezTo>
                  <a:cubicBezTo>
                    <a:pt x="52765" y="648554"/>
                    <a:pt x="65902" y="640367"/>
                    <a:pt x="78848" y="632371"/>
                  </a:cubicBezTo>
                  <a:cubicBezTo>
                    <a:pt x="89129" y="625898"/>
                    <a:pt x="90652" y="622280"/>
                    <a:pt x="88177" y="610477"/>
                  </a:cubicBezTo>
                  <a:cubicBezTo>
                    <a:pt x="86654" y="603813"/>
                    <a:pt x="84940" y="596959"/>
                    <a:pt x="82275" y="590676"/>
                  </a:cubicBezTo>
                  <a:cubicBezTo>
                    <a:pt x="79609" y="584394"/>
                    <a:pt x="75040" y="581347"/>
                    <a:pt x="67996" y="581157"/>
                  </a:cubicBezTo>
                  <a:cubicBezTo>
                    <a:pt x="52575" y="580966"/>
                    <a:pt x="37344" y="580395"/>
                    <a:pt x="21922" y="579824"/>
                  </a:cubicBezTo>
                  <a:cubicBezTo>
                    <a:pt x="8024" y="579443"/>
                    <a:pt x="3836" y="575826"/>
                    <a:pt x="1360" y="562499"/>
                  </a:cubicBezTo>
                  <a:cubicBezTo>
                    <a:pt x="1170" y="561166"/>
                    <a:pt x="789" y="559834"/>
                    <a:pt x="599" y="558501"/>
                  </a:cubicBezTo>
                  <a:cubicBezTo>
                    <a:pt x="-1496" y="541556"/>
                    <a:pt x="1360" y="537177"/>
                    <a:pt x="17924" y="532227"/>
                  </a:cubicBezTo>
                  <a:cubicBezTo>
                    <a:pt x="31632" y="528039"/>
                    <a:pt x="45340" y="523469"/>
                    <a:pt x="59238" y="519662"/>
                  </a:cubicBezTo>
                  <a:cubicBezTo>
                    <a:pt x="66854" y="517568"/>
                    <a:pt x="70852" y="513189"/>
                    <a:pt x="71614" y="505763"/>
                  </a:cubicBezTo>
                  <a:cubicBezTo>
                    <a:pt x="72375" y="497006"/>
                    <a:pt x="72756" y="488057"/>
                    <a:pt x="71042" y="479300"/>
                  </a:cubicBezTo>
                  <a:cubicBezTo>
                    <a:pt x="70090" y="473588"/>
                    <a:pt x="66854" y="470161"/>
                    <a:pt x="61333" y="468447"/>
                  </a:cubicBezTo>
                  <a:cubicBezTo>
                    <a:pt x="46673" y="464069"/>
                    <a:pt x="32013" y="459500"/>
                    <a:pt x="17353" y="454930"/>
                  </a:cubicBezTo>
                  <a:cubicBezTo>
                    <a:pt x="1360" y="449980"/>
                    <a:pt x="-353" y="447315"/>
                    <a:pt x="599" y="430560"/>
                  </a:cubicBezTo>
                  <a:cubicBezTo>
                    <a:pt x="789" y="427133"/>
                    <a:pt x="1551" y="423707"/>
                    <a:pt x="2312" y="420470"/>
                  </a:cubicBezTo>
                  <a:cubicBezTo>
                    <a:pt x="4597" y="412093"/>
                    <a:pt x="9357" y="408285"/>
                    <a:pt x="18115" y="407904"/>
                  </a:cubicBezTo>
                  <a:cubicBezTo>
                    <a:pt x="32393" y="407333"/>
                    <a:pt x="46482" y="406953"/>
                    <a:pt x="60761" y="406572"/>
                  </a:cubicBezTo>
                  <a:cubicBezTo>
                    <a:pt x="62856" y="406572"/>
                    <a:pt x="64950" y="406381"/>
                    <a:pt x="67044" y="406381"/>
                  </a:cubicBezTo>
                  <a:cubicBezTo>
                    <a:pt x="76563" y="406762"/>
                    <a:pt x="81513" y="401431"/>
                    <a:pt x="83989" y="393054"/>
                  </a:cubicBezTo>
                  <a:cubicBezTo>
                    <a:pt x="85892" y="386771"/>
                    <a:pt x="87606" y="380489"/>
                    <a:pt x="88938" y="374206"/>
                  </a:cubicBezTo>
                  <a:cubicBezTo>
                    <a:pt x="90652" y="365448"/>
                    <a:pt x="88558" y="361259"/>
                    <a:pt x="80943" y="356309"/>
                  </a:cubicBezTo>
                  <a:cubicBezTo>
                    <a:pt x="67996" y="348123"/>
                    <a:pt x="54859" y="339936"/>
                    <a:pt x="41913" y="331940"/>
                  </a:cubicBezTo>
                  <a:cubicBezTo>
                    <a:pt x="30300" y="324705"/>
                    <a:pt x="28586" y="320136"/>
                    <a:pt x="33155" y="306999"/>
                  </a:cubicBezTo>
                  <a:cubicBezTo>
                    <a:pt x="34488" y="302811"/>
                    <a:pt x="36201" y="298622"/>
                    <a:pt x="38676" y="295005"/>
                  </a:cubicBezTo>
                  <a:cubicBezTo>
                    <a:pt x="42674" y="288912"/>
                    <a:pt x="48196" y="285866"/>
                    <a:pt x="55811" y="287770"/>
                  </a:cubicBezTo>
                  <a:cubicBezTo>
                    <a:pt x="71994" y="291578"/>
                    <a:pt x="88368" y="295005"/>
                    <a:pt x="104551" y="299003"/>
                  </a:cubicBezTo>
                  <a:cubicBezTo>
                    <a:pt x="111975" y="300907"/>
                    <a:pt x="117687" y="299193"/>
                    <a:pt x="122256" y="293101"/>
                  </a:cubicBezTo>
                  <a:cubicBezTo>
                    <a:pt x="127016" y="286628"/>
                    <a:pt x="131205" y="279583"/>
                    <a:pt x="134251" y="272158"/>
                  </a:cubicBezTo>
                  <a:cubicBezTo>
                    <a:pt x="136916" y="265495"/>
                    <a:pt x="136155" y="259783"/>
                    <a:pt x="130824" y="254262"/>
                  </a:cubicBezTo>
                  <a:cubicBezTo>
                    <a:pt x="119781" y="243029"/>
                    <a:pt x="109310" y="231415"/>
                    <a:pt x="98458" y="219802"/>
                  </a:cubicBezTo>
                  <a:cubicBezTo>
                    <a:pt x="90081" y="210663"/>
                    <a:pt x="89700" y="205523"/>
                    <a:pt x="96554" y="195242"/>
                  </a:cubicBezTo>
                  <a:cubicBezTo>
                    <a:pt x="97696" y="193719"/>
                    <a:pt x="98648" y="192005"/>
                    <a:pt x="99791" y="190482"/>
                  </a:cubicBezTo>
                  <a:cubicBezTo>
                    <a:pt x="109500" y="177726"/>
                    <a:pt x="114831" y="176584"/>
                    <a:pt x="129110" y="184009"/>
                  </a:cubicBezTo>
                  <a:cubicBezTo>
                    <a:pt x="142437" y="191053"/>
                    <a:pt x="155764" y="197907"/>
                    <a:pt x="168711" y="205142"/>
                  </a:cubicBezTo>
                  <a:cubicBezTo>
                    <a:pt x="175565" y="208950"/>
                    <a:pt x="181657" y="208188"/>
                    <a:pt x="187369" y="203428"/>
                  </a:cubicBezTo>
                  <a:cubicBezTo>
                    <a:pt x="193080" y="198669"/>
                    <a:pt x="198411" y="193338"/>
                    <a:pt x="203361" y="187626"/>
                  </a:cubicBezTo>
                  <a:cubicBezTo>
                    <a:pt x="208312" y="181724"/>
                    <a:pt x="209454" y="175822"/>
                    <a:pt x="205456" y="168587"/>
                  </a:cubicBezTo>
                  <a:cubicBezTo>
                    <a:pt x="197459" y="154309"/>
                    <a:pt x="190034" y="139839"/>
                    <a:pt x="182419" y="125370"/>
                  </a:cubicBezTo>
                  <a:cubicBezTo>
                    <a:pt x="177469" y="115850"/>
                    <a:pt x="178611" y="110710"/>
                    <a:pt x="186417" y="103475"/>
                  </a:cubicBezTo>
                  <a:cubicBezTo>
                    <a:pt x="190034" y="100048"/>
                    <a:pt x="194032" y="97192"/>
                    <a:pt x="198411" y="94527"/>
                  </a:cubicBezTo>
                  <a:cubicBezTo>
                    <a:pt x="206027" y="90148"/>
                    <a:pt x="211358" y="90719"/>
                    <a:pt x="217831" y="96621"/>
                  </a:cubicBezTo>
                  <a:cubicBezTo>
                    <a:pt x="228873" y="106711"/>
                    <a:pt x="239916" y="116992"/>
                    <a:pt x="250768" y="127273"/>
                  </a:cubicBezTo>
                  <a:cubicBezTo>
                    <a:pt x="262191" y="138126"/>
                    <a:pt x="264666" y="138506"/>
                    <a:pt x="278564" y="131272"/>
                  </a:cubicBezTo>
                  <a:cubicBezTo>
                    <a:pt x="284086" y="128416"/>
                    <a:pt x="289226" y="125370"/>
                    <a:pt x="294176" y="121562"/>
                  </a:cubicBezTo>
                  <a:cubicBezTo>
                    <a:pt x="299507" y="117183"/>
                    <a:pt x="301220" y="112043"/>
                    <a:pt x="299507" y="105189"/>
                  </a:cubicBezTo>
                  <a:cubicBezTo>
                    <a:pt x="295509" y="89386"/>
                    <a:pt x="292082" y="73394"/>
                    <a:pt x="288465" y="57592"/>
                  </a:cubicBezTo>
                  <a:cubicBezTo>
                    <a:pt x="286180" y="47311"/>
                    <a:pt x="288655" y="42170"/>
                    <a:pt x="297794" y="37220"/>
                  </a:cubicBezTo>
                  <a:cubicBezTo>
                    <a:pt x="301982" y="35126"/>
                    <a:pt x="306170" y="33412"/>
                    <a:pt x="310549" y="31889"/>
                  </a:cubicBezTo>
                  <a:cubicBezTo>
                    <a:pt x="319878" y="29034"/>
                    <a:pt x="325209" y="30747"/>
                    <a:pt x="330731" y="39124"/>
                  </a:cubicBezTo>
                  <a:cubicBezTo>
                    <a:pt x="339488" y="52642"/>
                    <a:pt x="348246" y="66159"/>
                    <a:pt x="356243" y="80248"/>
                  </a:cubicBezTo>
                  <a:cubicBezTo>
                    <a:pt x="360431" y="87483"/>
                    <a:pt x="366142" y="89957"/>
                    <a:pt x="373949" y="88815"/>
                  </a:cubicBezTo>
                  <a:cubicBezTo>
                    <a:pt x="382135" y="87483"/>
                    <a:pt x="390132" y="85388"/>
                    <a:pt x="397747" y="82152"/>
                  </a:cubicBezTo>
                  <a:cubicBezTo>
                    <a:pt x="403268" y="79677"/>
                    <a:pt x="406314" y="75869"/>
                    <a:pt x="406505" y="69396"/>
                  </a:cubicBezTo>
                  <a:cubicBezTo>
                    <a:pt x="406886" y="52832"/>
                    <a:pt x="407837" y="36459"/>
                    <a:pt x="408409" y="19895"/>
                  </a:cubicBezTo>
                  <a:cubicBezTo>
                    <a:pt x="408789" y="9233"/>
                    <a:pt x="412216" y="4664"/>
                    <a:pt x="422497" y="1808"/>
                  </a:cubicBezTo>
                  <a:cubicBezTo>
                    <a:pt x="424210" y="1427"/>
                    <a:pt x="425924" y="856"/>
                    <a:pt x="427638" y="666"/>
                  </a:cubicBezTo>
                  <a:cubicBezTo>
                    <a:pt x="446486" y="-1429"/>
                    <a:pt x="451056" y="666"/>
                    <a:pt x="456005" y="17991"/>
                  </a:cubicBezTo>
                  <a:cubicBezTo>
                    <a:pt x="460003" y="32080"/>
                    <a:pt x="464763" y="45788"/>
                    <a:pt x="468571" y="59876"/>
                  </a:cubicBezTo>
                  <a:cubicBezTo>
                    <a:pt x="470475" y="66540"/>
                    <a:pt x="474473" y="70157"/>
                    <a:pt x="480946" y="71109"/>
                  </a:cubicBezTo>
                  <a:cubicBezTo>
                    <a:pt x="489894" y="72252"/>
                    <a:pt x="499033" y="72252"/>
                    <a:pt x="507981" y="71109"/>
                  </a:cubicBezTo>
                  <a:cubicBezTo>
                    <a:pt x="514264" y="70348"/>
                    <a:pt x="518071" y="66540"/>
                    <a:pt x="519975" y="60257"/>
                  </a:cubicBezTo>
                  <a:cubicBezTo>
                    <a:pt x="524545" y="44836"/>
                    <a:pt x="529304" y="29415"/>
                    <a:pt x="534064" y="13993"/>
                  </a:cubicBezTo>
                  <a:cubicBezTo>
                    <a:pt x="537682" y="2570"/>
                    <a:pt x="541299" y="-96"/>
                    <a:pt x="553293" y="95"/>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12" name="Freeform: Shape 11">
              <a:extLst>
                <a:ext uri="{FF2B5EF4-FFF2-40B4-BE49-F238E27FC236}">
                  <a16:creationId xmlns:a16="http://schemas.microsoft.com/office/drawing/2014/main" id="{489CC29D-759A-4AF9-9B85-B691ABB324C9}"/>
                </a:ext>
              </a:extLst>
            </p:cNvPr>
            <p:cNvSpPr/>
            <p:nvPr/>
          </p:nvSpPr>
          <p:spPr>
            <a:xfrm>
              <a:off x="5869583" y="1545282"/>
              <a:ext cx="685579" cy="683455"/>
            </a:xfrm>
            <a:custGeom>
              <a:avLst/>
              <a:gdLst>
                <a:gd name="connsiteX0" fmla="*/ 342697 w 685579"/>
                <a:gd name="connsiteY0" fmla="*/ 242720 h 683455"/>
                <a:gd name="connsiteX1" fmla="*/ 244624 w 685579"/>
                <a:gd name="connsiteY1" fmla="*/ 340793 h 683455"/>
                <a:gd name="connsiteX2" fmla="*/ 342697 w 685579"/>
                <a:gd name="connsiteY2" fmla="*/ 438866 h 683455"/>
                <a:gd name="connsiteX3" fmla="*/ 440770 w 685579"/>
                <a:gd name="connsiteY3" fmla="*/ 340793 h 683455"/>
                <a:gd name="connsiteX4" fmla="*/ 342697 w 685579"/>
                <a:gd name="connsiteY4" fmla="*/ 242720 h 683455"/>
                <a:gd name="connsiteX5" fmla="*/ 342697 w 685579"/>
                <a:gd name="connsiteY5" fmla="*/ 179817 h 683455"/>
                <a:gd name="connsiteX6" fmla="*/ 503673 w 685579"/>
                <a:gd name="connsiteY6" fmla="*/ 340793 h 683455"/>
                <a:gd name="connsiteX7" fmla="*/ 342697 w 685579"/>
                <a:gd name="connsiteY7" fmla="*/ 501769 h 683455"/>
                <a:gd name="connsiteX8" fmla="*/ 181721 w 685579"/>
                <a:gd name="connsiteY8" fmla="*/ 340793 h 683455"/>
                <a:gd name="connsiteX9" fmla="*/ 342697 w 685579"/>
                <a:gd name="connsiteY9" fmla="*/ 179817 h 683455"/>
                <a:gd name="connsiteX10" fmla="*/ 342697 w 685579"/>
                <a:gd name="connsiteY10" fmla="*/ 141042 h 683455"/>
                <a:gd name="connsiteX11" fmla="*/ 142791 w 685579"/>
                <a:gd name="connsiteY11" fmla="*/ 340187 h 683455"/>
                <a:gd name="connsiteX12" fmla="*/ 341936 w 685579"/>
                <a:gd name="connsiteY12" fmla="*/ 540855 h 683455"/>
                <a:gd name="connsiteX13" fmla="*/ 542604 w 685579"/>
                <a:gd name="connsiteY13" fmla="*/ 341139 h 683455"/>
                <a:gd name="connsiteX14" fmla="*/ 342697 w 685579"/>
                <a:gd name="connsiteY14" fmla="*/ 141042 h 683455"/>
                <a:gd name="connsiteX15" fmla="*/ 393531 w 685579"/>
                <a:gd name="connsiteY15" fmla="*/ 346 h 683455"/>
                <a:gd name="connsiteX16" fmla="*/ 455216 w 685579"/>
                <a:gd name="connsiteY16" fmla="*/ 15006 h 683455"/>
                <a:gd name="connsiteX17" fmla="*/ 462451 w 685579"/>
                <a:gd name="connsiteY17" fmla="*/ 23954 h 683455"/>
                <a:gd name="connsiteX18" fmla="*/ 462832 w 685579"/>
                <a:gd name="connsiteY18" fmla="*/ 31379 h 683455"/>
                <a:gd name="connsiteX19" fmla="*/ 464354 w 685579"/>
                <a:gd name="connsiteY19" fmla="*/ 77453 h 683455"/>
                <a:gd name="connsiteX20" fmla="*/ 464926 w 685579"/>
                <a:gd name="connsiteY20" fmla="*/ 90209 h 683455"/>
                <a:gd name="connsiteX21" fmla="*/ 470828 w 685579"/>
                <a:gd name="connsiteY21" fmla="*/ 99728 h 683455"/>
                <a:gd name="connsiteX22" fmla="*/ 484726 w 685579"/>
                <a:gd name="connsiteY22" fmla="*/ 107724 h 683455"/>
                <a:gd name="connsiteX23" fmla="*/ 498053 w 685579"/>
                <a:gd name="connsiteY23" fmla="*/ 107724 h 683455"/>
                <a:gd name="connsiteX24" fmla="*/ 554408 w 685579"/>
                <a:gd name="connsiteY24" fmla="*/ 76310 h 683455"/>
                <a:gd name="connsiteX25" fmla="*/ 566402 w 685579"/>
                <a:gd name="connsiteY25" fmla="*/ 78024 h 683455"/>
                <a:gd name="connsiteX26" fmla="*/ 610191 w 685579"/>
                <a:gd name="connsiteY26" fmla="*/ 122765 h 683455"/>
                <a:gd name="connsiteX27" fmla="*/ 611714 w 685579"/>
                <a:gd name="connsiteY27" fmla="*/ 135140 h 683455"/>
                <a:gd name="connsiteX28" fmla="*/ 578968 w 685579"/>
                <a:gd name="connsiteY28" fmla="*/ 190353 h 683455"/>
                <a:gd name="connsiteX29" fmla="*/ 578777 w 685579"/>
                <a:gd name="connsiteY29" fmla="*/ 203108 h 683455"/>
                <a:gd name="connsiteX30" fmla="*/ 587154 w 685579"/>
                <a:gd name="connsiteY30" fmla="*/ 218530 h 683455"/>
                <a:gd name="connsiteX31" fmla="*/ 596864 w 685579"/>
                <a:gd name="connsiteY31" fmla="*/ 224622 h 683455"/>
                <a:gd name="connsiteX32" fmla="*/ 618759 w 685579"/>
                <a:gd name="connsiteY32" fmla="*/ 226145 h 683455"/>
                <a:gd name="connsiteX33" fmla="*/ 663309 w 685579"/>
                <a:gd name="connsiteY33" fmla="*/ 229001 h 683455"/>
                <a:gd name="connsiteX34" fmla="*/ 671877 w 685579"/>
                <a:gd name="connsiteY34" fmla="*/ 236236 h 683455"/>
                <a:gd name="connsiteX35" fmla="*/ 685394 w 685579"/>
                <a:gd name="connsiteY35" fmla="*/ 298302 h 683455"/>
                <a:gd name="connsiteX36" fmla="*/ 683300 w 685579"/>
                <a:gd name="connsiteY36" fmla="*/ 305918 h 683455"/>
                <a:gd name="connsiteX37" fmla="*/ 679492 w 685579"/>
                <a:gd name="connsiteY37" fmla="*/ 308583 h 683455"/>
                <a:gd name="connsiteX38" fmla="*/ 622186 w 685579"/>
                <a:gd name="connsiteY38" fmla="*/ 337141 h 683455"/>
                <a:gd name="connsiteX39" fmla="*/ 615712 w 685579"/>
                <a:gd name="connsiteY39" fmla="*/ 346851 h 683455"/>
                <a:gd name="connsiteX40" fmla="*/ 614380 w 685579"/>
                <a:gd name="connsiteY40" fmla="*/ 368365 h 683455"/>
                <a:gd name="connsiteX41" fmla="*/ 619330 w 685579"/>
                <a:gd name="connsiteY41" fmla="*/ 378645 h 683455"/>
                <a:gd name="connsiteX42" fmla="*/ 672258 w 685579"/>
                <a:gd name="connsiteY42" fmla="*/ 417675 h 683455"/>
                <a:gd name="connsiteX43" fmla="*/ 675875 w 685579"/>
                <a:gd name="connsiteY43" fmla="*/ 429479 h 683455"/>
                <a:gd name="connsiteX44" fmla="*/ 666165 w 685579"/>
                <a:gd name="connsiteY44" fmla="*/ 456324 h 683455"/>
                <a:gd name="connsiteX45" fmla="*/ 655123 w 685579"/>
                <a:gd name="connsiteY45" fmla="*/ 486214 h 683455"/>
                <a:gd name="connsiteX46" fmla="*/ 645794 w 685579"/>
                <a:gd name="connsiteY46" fmla="*/ 492307 h 683455"/>
                <a:gd name="connsiteX47" fmla="*/ 621995 w 685579"/>
                <a:gd name="connsiteY47" fmla="*/ 489832 h 683455"/>
                <a:gd name="connsiteX48" fmla="*/ 580872 w 685579"/>
                <a:gd name="connsiteY48" fmla="*/ 485453 h 683455"/>
                <a:gd name="connsiteX49" fmla="*/ 570400 w 685579"/>
                <a:gd name="connsiteY49" fmla="*/ 490212 h 683455"/>
                <a:gd name="connsiteX50" fmla="*/ 555550 w 685579"/>
                <a:gd name="connsiteY50" fmla="*/ 510394 h 683455"/>
                <a:gd name="connsiteX51" fmla="*/ 553837 w 685579"/>
                <a:gd name="connsiteY51" fmla="*/ 523149 h 683455"/>
                <a:gd name="connsiteX52" fmla="*/ 576873 w 685579"/>
                <a:gd name="connsiteY52" fmla="*/ 583693 h 683455"/>
                <a:gd name="connsiteX53" fmla="*/ 573447 w 685579"/>
                <a:gd name="connsiteY53" fmla="*/ 596068 h 683455"/>
                <a:gd name="connsiteX54" fmla="*/ 527944 w 685579"/>
                <a:gd name="connsiteY54" fmla="*/ 630528 h 683455"/>
                <a:gd name="connsiteX55" fmla="*/ 515569 w 685579"/>
                <a:gd name="connsiteY55" fmla="*/ 630337 h 683455"/>
                <a:gd name="connsiteX56" fmla="*/ 466258 w 685579"/>
                <a:gd name="connsiteY56" fmla="*/ 590546 h 683455"/>
                <a:gd name="connsiteX57" fmla="*/ 454645 w 685579"/>
                <a:gd name="connsiteY57" fmla="*/ 588262 h 683455"/>
                <a:gd name="connsiteX58" fmla="*/ 425706 w 685579"/>
                <a:gd name="connsiteY58" fmla="*/ 599304 h 683455"/>
                <a:gd name="connsiteX59" fmla="*/ 418662 w 685579"/>
                <a:gd name="connsiteY59" fmla="*/ 607681 h 683455"/>
                <a:gd name="connsiteX60" fmla="*/ 414663 w 685579"/>
                <a:gd name="connsiteY60" fmla="*/ 626720 h 683455"/>
                <a:gd name="connsiteX61" fmla="*/ 405144 w 685579"/>
                <a:gd name="connsiteY61" fmla="*/ 672223 h 683455"/>
                <a:gd name="connsiteX62" fmla="*/ 397148 w 685579"/>
                <a:gd name="connsiteY62" fmla="*/ 679838 h 683455"/>
                <a:gd name="connsiteX63" fmla="*/ 366876 w 685579"/>
                <a:gd name="connsiteY63" fmla="*/ 683075 h 683455"/>
                <a:gd name="connsiteX64" fmla="*/ 353930 w 685579"/>
                <a:gd name="connsiteY64" fmla="*/ 683455 h 683455"/>
                <a:gd name="connsiteX65" fmla="*/ 336034 w 685579"/>
                <a:gd name="connsiteY65" fmla="*/ 683455 h 683455"/>
                <a:gd name="connsiteX66" fmla="*/ 328989 w 685579"/>
                <a:gd name="connsiteY66" fmla="*/ 675459 h 683455"/>
                <a:gd name="connsiteX67" fmla="*/ 309379 w 685579"/>
                <a:gd name="connsiteY67" fmla="*/ 616058 h 683455"/>
                <a:gd name="connsiteX68" fmla="*/ 300050 w 685579"/>
                <a:gd name="connsiteY68" fmla="*/ 607681 h 683455"/>
                <a:gd name="connsiteX69" fmla="*/ 269588 w 685579"/>
                <a:gd name="connsiteY69" fmla="*/ 600827 h 683455"/>
                <a:gd name="connsiteX70" fmla="*/ 256071 w 685579"/>
                <a:gd name="connsiteY70" fmla="*/ 604825 h 683455"/>
                <a:gd name="connsiteX71" fmla="*/ 211520 w 685579"/>
                <a:gd name="connsiteY71" fmla="*/ 649947 h 683455"/>
                <a:gd name="connsiteX72" fmla="*/ 200097 w 685579"/>
                <a:gd name="connsiteY72" fmla="*/ 651851 h 683455"/>
                <a:gd name="connsiteX73" fmla="*/ 152310 w 685579"/>
                <a:gd name="connsiteY73" fmla="*/ 625007 h 683455"/>
                <a:gd name="connsiteX74" fmla="*/ 146979 w 685579"/>
                <a:gd name="connsiteY74" fmla="*/ 612822 h 683455"/>
                <a:gd name="connsiteX75" fmla="*/ 162591 w 685579"/>
                <a:gd name="connsiteY75" fmla="*/ 551327 h 683455"/>
                <a:gd name="connsiteX76" fmla="*/ 159735 w 685579"/>
                <a:gd name="connsiteY76" fmla="*/ 539523 h 683455"/>
                <a:gd name="connsiteX77" fmla="*/ 136698 w 685579"/>
                <a:gd name="connsiteY77" fmla="*/ 515534 h 683455"/>
                <a:gd name="connsiteX78" fmla="*/ 125656 w 685579"/>
                <a:gd name="connsiteY78" fmla="*/ 512297 h 683455"/>
                <a:gd name="connsiteX79" fmla="*/ 114613 w 685579"/>
                <a:gd name="connsiteY79" fmla="*/ 514772 h 683455"/>
                <a:gd name="connsiteX80" fmla="*/ 62828 w 685579"/>
                <a:gd name="connsiteY80" fmla="*/ 526386 h 683455"/>
                <a:gd name="connsiteX81" fmla="*/ 52166 w 685579"/>
                <a:gd name="connsiteY81" fmla="*/ 521626 h 683455"/>
                <a:gd name="connsiteX82" fmla="*/ 26083 w 685579"/>
                <a:gd name="connsiteY82" fmla="*/ 471174 h 683455"/>
                <a:gd name="connsiteX83" fmla="*/ 27987 w 685579"/>
                <a:gd name="connsiteY83" fmla="*/ 460322 h 683455"/>
                <a:gd name="connsiteX84" fmla="*/ 76155 w 685579"/>
                <a:gd name="connsiteY84" fmla="*/ 415581 h 683455"/>
                <a:gd name="connsiteX85" fmla="*/ 79963 w 685579"/>
                <a:gd name="connsiteY85" fmla="*/ 404729 h 683455"/>
                <a:gd name="connsiteX86" fmla="*/ 74251 w 685579"/>
                <a:gd name="connsiteY86" fmla="*/ 373696 h 683455"/>
                <a:gd name="connsiteX87" fmla="*/ 66826 w 685579"/>
                <a:gd name="connsiteY87" fmla="*/ 364938 h 683455"/>
                <a:gd name="connsiteX88" fmla="*/ 24750 w 685579"/>
                <a:gd name="connsiteY88" fmla="*/ 349516 h 683455"/>
                <a:gd name="connsiteX89" fmla="*/ 0 w 685579"/>
                <a:gd name="connsiteY89" fmla="*/ 340187 h 683455"/>
                <a:gd name="connsiteX90" fmla="*/ 0 w 685579"/>
                <a:gd name="connsiteY90" fmla="*/ 329526 h 683455"/>
                <a:gd name="connsiteX91" fmla="*/ 1713 w 685579"/>
                <a:gd name="connsiteY91" fmla="*/ 310868 h 683455"/>
                <a:gd name="connsiteX92" fmla="*/ 6473 w 685579"/>
                <a:gd name="connsiteY92" fmla="*/ 274504 h 683455"/>
                <a:gd name="connsiteX93" fmla="*/ 14089 w 685579"/>
                <a:gd name="connsiteY93" fmla="*/ 266888 h 683455"/>
                <a:gd name="connsiteX94" fmla="*/ 79011 w 685579"/>
                <a:gd name="connsiteY94" fmla="*/ 255084 h 683455"/>
                <a:gd name="connsiteX95" fmla="*/ 88530 w 685579"/>
                <a:gd name="connsiteY95" fmla="*/ 247659 h 683455"/>
                <a:gd name="connsiteX96" fmla="*/ 98430 w 685579"/>
                <a:gd name="connsiteY96" fmla="*/ 223861 h 683455"/>
                <a:gd name="connsiteX97" fmla="*/ 96717 w 685579"/>
                <a:gd name="connsiteY97" fmla="*/ 210343 h 683455"/>
                <a:gd name="connsiteX98" fmla="*/ 58830 w 685579"/>
                <a:gd name="connsiteY98" fmla="*/ 160462 h 683455"/>
                <a:gd name="connsiteX99" fmla="*/ 59020 w 685579"/>
                <a:gd name="connsiteY99" fmla="*/ 148087 h 683455"/>
                <a:gd name="connsiteX100" fmla="*/ 95765 w 685579"/>
                <a:gd name="connsiteY100" fmla="*/ 102584 h 683455"/>
                <a:gd name="connsiteX101" fmla="*/ 108711 w 685579"/>
                <a:gd name="connsiteY101" fmla="*/ 99157 h 683455"/>
                <a:gd name="connsiteX102" fmla="*/ 168874 w 685579"/>
                <a:gd name="connsiteY102" fmla="*/ 124097 h 683455"/>
                <a:gd name="connsiteX103" fmla="*/ 180487 w 685579"/>
                <a:gd name="connsiteY103" fmla="*/ 123146 h 683455"/>
                <a:gd name="connsiteX104" fmla="*/ 199526 w 685579"/>
                <a:gd name="connsiteY104" fmla="*/ 110009 h 683455"/>
                <a:gd name="connsiteX105" fmla="*/ 204095 w 685579"/>
                <a:gd name="connsiteY105" fmla="*/ 101061 h 683455"/>
                <a:gd name="connsiteX106" fmla="*/ 203715 w 685579"/>
                <a:gd name="connsiteY106" fmla="*/ 94397 h 683455"/>
                <a:gd name="connsiteX107" fmla="*/ 201430 w 685579"/>
                <a:gd name="connsiteY107" fmla="*/ 64887 h 683455"/>
                <a:gd name="connsiteX108" fmla="*/ 199145 w 685579"/>
                <a:gd name="connsiteY108" fmla="*/ 35377 h 683455"/>
                <a:gd name="connsiteX109" fmla="*/ 205428 w 685579"/>
                <a:gd name="connsiteY109" fmla="*/ 25667 h 683455"/>
                <a:gd name="connsiteX110" fmla="*/ 264257 w 685579"/>
                <a:gd name="connsiteY110" fmla="*/ 5867 h 683455"/>
                <a:gd name="connsiteX111" fmla="*/ 268065 w 685579"/>
                <a:gd name="connsiteY111" fmla="*/ 5296 h 683455"/>
                <a:gd name="connsiteX112" fmla="*/ 276062 w 685579"/>
                <a:gd name="connsiteY112" fmla="*/ 10627 h 683455"/>
                <a:gd name="connsiteX113" fmla="*/ 312806 w 685579"/>
                <a:gd name="connsiteY113" fmla="*/ 63745 h 683455"/>
                <a:gd name="connsiteX114" fmla="*/ 324230 w 685579"/>
                <a:gd name="connsiteY114" fmla="*/ 69266 h 683455"/>
                <a:gd name="connsiteX115" fmla="*/ 343840 w 685579"/>
                <a:gd name="connsiteY115" fmla="*/ 68505 h 683455"/>
                <a:gd name="connsiteX116" fmla="*/ 349932 w 685579"/>
                <a:gd name="connsiteY116" fmla="*/ 65458 h 683455"/>
                <a:gd name="connsiteX117" fmla="*/ 352026 w 685579"/>
                <a:gd name="connsiteY117" fmla="*/ 62412 h 683455"/>
                <a:gd name="connsiteX118" fmla="*/ 361545 w 685579"/>
                <a:gd name="connsiteY118" fmla="*/ 44897 h 683455"/>
                <a:gd name="connsiteX119" fmla="*/ 382869 w 685579"/>
                <a:gd name="connsiteY119" fmla="*/ 5106 h 683455"/>
                <a:gd name="connsiteX120" fmla="*/ 393531 w 685579"/>
                <a:gd name="connsiteY120" fmla="*/ 346 h 6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685579" h="683455">
                  <a:moveTo>
                    <a:pt x="342697" y="242720"/>
                  </a:moveTo>
                  <a:cubicBezTo>
                    <a:pt x="288533" y="242720"/>
                    <a:pt x="244624" y="286629"/>
                    <a:pt x="244624" y="340793"/>
                  </a:cubicBezTo>
                  <a:cubicBezTo>
                    <a:pt x="244624" y="394957"/>
                    <a:pt x="288533" y="438866"/>
                    <a:pt x="342697" y="438866"/>
                  </a:cubicBezTo>
                  <a:cubicBezTo>
                    <a:pt x="396861" y="438866"/>
                    <a:pt x="440770" y="394957"/>
                    <a:pt x="440770" y="340793"/>
                  </a:cubicBezTo>
                  <a:cubicBezTo>
                    <a:pt x="440770" y="286629"/>
                    <a:pt x="396861" y="242720"/>
                    <a:pt x="342697" y="242720"/>
                  </a:cubicBezTo>
                  <a:close/>
                  <a:moveTo>
                    <a:pt x="342697" y="179817"/>
                  </a:moveTo>
                  <a:cubicBezTo>
                    <a:pt x="431602" y="179817"/>
                    <a:pt x="503673" y="251888"/>
                    <a:pt x="503673" y="340793"/>
                  </a:cubicBezTo>
                  <a:cubicBezTo>
                    <a:pt x="503673" y="429698"/>
                    <a:pt x="431602" y="501769"/>
                    <a:pt x="342697" y="501769"/>
                  </a:cubicBezTo>
                  <a:cubicBezTo>
                    <a:pt x="253792" y="501769"/>
                    <a:pt x="181721" y="429698"/>
                    <a:pt x="181721" y="340793"/>
                  </a:cubicBezTo>
                  <a:cubicBezTo>
                    <a:pt x="181721" y="251888"/>
                    <a:pt x="253792" y="179817"/>
                    <a:pt x="342697" y="179817"/>
                  </a:cubicBezTo>
                  <a:close/>
                  <a:moveTo>
                    <a:pt x="342697" y="141042"/>
                  </a:moveTo>
                  <a:cubicBezTo>
                    <a:pt x="233796" y="140852"/>
                    <a:pt x="143171" y="228620"/>
                    <a:pt x="142791" y="340187"/>
                  </a:cubicBezTo>
                  <a:cubicBezTo>
                    <a:pt x="142410" y="451183"/>
                    <a:pt x="231511" y="540475"/>
                    <a:pt x="341936" y="540855"/>
                  </a:cubicBezTo>
                  <a:cubicBezTo>
                    <a:pt x="453503" y="541236"/>
                    <a:pt x="542413" y="451183"/>
                    <a:pt x="542604" y="341139"/>
                  </a:cubicBezTo>
                  <a:cubicBezTo>
                    <a:pt x="542604" y="230715"/>
                    <a:pt x="453122" y="140852"/>
                    <a:pt x="342697" y="141042"/>
                  </a:cubicBezTo>
                  <a:close/>
                  <a:moveTo>
                    <a:pt x="393531" y="346"/>
                  </a:moveTo>
                  <a:cubicBezTo>
                    <a:pt x="414093" y="5296"/>
                    <a:pt x="434654" y="10056"/>
                    <a:pt x="455216" y="15006"/>
                  </a:cubicBezTo>
                  <a:cubicBezTo>
                    <a:pt x="459595" y="16148"/>
                    <a:pt x="462260" y="19385"/>
                    <a:pt x="462451" y="23954"/>
                  </a:cubicBezTo>
                  <a:cubicBezTo>
                    <a:pt x="462641" y="26429"/>
                    <a:pt x="462641" y="28904"/>
                    <a:pt x="462832" y="31379"/>
                  </a:cubicBezTo>
                  <a:cubicBezTo>
                    <a:pt x="463402" y="46801"/>
                    <a:pt x="463784" y="62222"/>
                    <a:pt x="464354" y="77453"/>
                  </a:cubicBezTo>
                  <a:cubicBezTo>
                    <a:pt x="464545" y="81641"/>
                    <a:pt x="464736" y="86020"/>
                    <a:pt x="464926" y="90209"/>
                  </a:cubicBezTo>
                  <a:cubicBezTo>
                    <a:pt x="465116" y="94397"/>
                    <a:pt x="467210" y="97634"/>
                    <a:pt x="470828" y="99728"/>
                  </a:cubicBezTo>
                  <a:cubicBezTo>
                    <a:pt x="475397" y="102393"/>
                    <a:pt x="480157" y="104869"/>
                    <a:pt x="484726" y="107724"/>
                  </a:cubicBezTo>
                  <a:cubicBezTo>
                    <a:pt x="489296" y="110390"/>
                    <a:pt x="493484" y="110199"/>
                    <a:pt x="498053" y="107724"/>
                  </a:cubicBezTo>
                  <a:cubicBezTo>
                    <a:pt x="516902" y="97253"/>
                    <a:pt x="535559" y="86782"/>
                    <a:pt x="554408" y="76310"/>
                  </a:cubicBezTo>
                  <a:cubicBezTo>
                    <a:pt x="558787" y="73836"/>
                    <a:pt x="562975" y="74597"/>
                    <a:pt x="566402" y="78024"/>
                  </a:cubicBezTo>
                  <a:cubicBezTo>
                    <a:pt x="581062" y="92874"/>
                    <a:pt x="595531" y="107915"/>
                    <a:pt x="610191" y="122765"/>
                  </a:cubicBezTo>
                  <a:cubicBezTo>
                    <a:pt x="613999" y="126763"/>
                    <a:pt x="614570" y="130381"/>
                    <a:pt x="611714" y="135140"/>
                  </a:cubicBezTo>
                  <a:cubicBezTo>
                    <a:pt x="600862" y="153608"/>
                    <a:pt x="589820" y="171885"/>
                    <a:pt x="578968" y="190353"/>
                  </a:cubicBezTo>
                  <a:cubicBezTo>
                    <a:pt x="576493" y="194541"/>
                    <a:pt x="576302" y="198920"/>
                    <a:pt x="578777" y="203108"/>
                  </a:cubicBezTo>
                  <a:cubicBezTo>
                    <a:pt x="581633" y="208249"/>
                    <a:pt x="584299" y="213389"/>
                    <a:pt x="587154" y="218530"/>
                  </a:cubicBezTo>
                  <a:cubicBezTo>
                    <a:pt x="589249" y="222338"/>
                    <a:pt x="592485" y="224432"/>
                    <a:pt x="596864" y="224622"/>
                  </a:cubicBezTo>
                  <a:cubicBezTo>
                    <a:pt x="604099" y="225194"/>
                    <a:pt x="611524" y="225574"/>
                    <a:pt x="618759" y="226145"/>
                  </a:cubicBezTo>
                  <a:cubicBezTo>
                    <a:pt x="633609" y="227097"/>
                    <a:pt x="648459" y="228049"/>
                    <a:pt x="663309" y="229001"/>
                  </a:cubicBezTo>
                  <a:cubicBezTo>
                    <a:pt x="667498" y="229192"/>
                    <a:pt x="670925" y="232047"/>
                    <a:pt x="671877" y="236236"/>
                  </a:cubicBezTo>
                  <a:cubicBezTo>
                    <a:pt x="676446" y="256798"/>
                    <a:pt x="680825" y="277550"/>
                    <a:pt x="685394" y="298302"/>
                  </a:cubicBezTo>
                  <a:cubicBezTo>
                    <a:pt x="685965" y="301158"/>
                    <a:pt x="685204" y="303633"/>
                    <a:pt x="683300" y="305918"/>
                  </a:cubicBezTo>
                  <a:cubicBezTo>
                    <a:pt x="682348" y="307060"/>
                    <a:pt x="680825" y="307822"/>
                    <a:pt x="679492" y="308583"/>
                  </a:cubicBezTo>
                  <a:cubicBezTo>
                    <a:pt x="660453" y="318102"/>
                    <a:pt x="641415" y="327622"/>
                    <a:pt x="622186" y="337141"/>
                  </a:cubicBezTo>
                  <a:cubicBezTo>
                    <a:pt x="618187" y="339235"/>
                    <a:pt x="615903" y="342282"/>
                    <a:pt x="615712" y="346851"/>
                  </a:cubicBezTo>
                  <a:cubicBezTo>
                    <a:pt x="615332" y="354086"/>
                    <a:pt x="614760" y="361130"/>
                    <a:pt x="614380" y="368365"/>
                  </a:cubicBezTo>
                  <a:cubicBezTo>
                    <a:pt x="614190" y="372553"/>
                    <a:pt x="615712" y="376171"/>
                    <a:pt x="619330" y="378645"/>
                  </a:cubicBezTo>
                  <a:cubicBezTo>
                    <a:pt x="637036" y="391592"/>
                    <a:pt x="654552" y="404729"/>
                    <a:pt x="672258" y="417675"/>
                  </a:cubicBezTo>
                  <a:cubicBezTo>
                    <a:pt x="676446" y="420721"/>
                    <a:pt x="677779" y="424529"/>
                    <a:pt x="675875" y="429479"/>
                  </a:cubicBezTo>
                  <a:cubicBezTo>
                    <a:pt x="672638" y="438427"/>
                    <a:pt x="669402" y="447375"/>
                    <a:pt x="666165" y="456324"/>
                  </a:cubicBezTo>
                  <a:cubicBezTo>
                    <a:pt x="662548" y="466224"/>
                    <a:pt x="658931" y="476314"/>
                    <a:pt x="655123" y="486214"/>
                  </a:cubicBezTo>
                  <a:cubicBezTo>
                    <a:pt x="653600" y="490403"/>
                    <a:pt x="649982" y="492688"/>
                    <a:pt x="645794" y="492307"/>
                  </a:cubicBezTo>
                  <a:cubicBezTo>
                    <a:pt x="637797" y="491545"/>
                    <a:pt x="629992" y="490593"/>
                    <a:pt x="621995" y="489832"/>
                  </a:cubicBezTo>
                  <a:cubicBezTo>
                    <a:pt x="608288" y="488309"/>
                    <a:pt x="594580" y="486785"/>
                    <a:pt x="580872" y="485453"/>
                  </a:cubicBezTo>
                  <a:cubicBezTo>
                    <a:pt x="576493" y="485072"/>
                    <a:pt x="573066" y="486595"/>
                    <a:pt x="570400" y="490212"/>
                  </a:cubicBezTo>
                  <a:cubicBezTo>
                    <a:pt x="565450" y="496876"/>
                    <a:pt x="560691" y="503730"/>
                    <a:pt x="555550" y="510394"/>
                  </a:cubicBezTo>
                  <a:cubicBezTo>
                    <a:pt x="552504" y="514392"/>
                    <a:pt x="552123" y="518580"/>
                    <a:pt x="553837" y="523149"/>
                  </a:cubicBezTo>
                  <a:cubicBezTo>
                    <a:pt x="561452" y="543331"/>
                    <a:pt x="569258" y="563511"/>
                    <a:pt x="576873" y="583693"/>
                  </a:cubicBezTo>
                  <a:cubicBezTo>
                    <a:pt x="578968" y="589023"/>
                    <a:pt x="577825" y="592641"/>
                    <a:pt x="573447" y="596068"/>
                  </a:cubicBezTo>
                  <a:cubicBezTo>
                    <a:pt x="558215" y="607491"/>
                    <a:pt x="543175" y="619105"/>
                    <a:pt x="527944" y="630528"/>
                  </a:cubicBezTo>
                  <a:cubicBezTo>
                    <a:pt x="523565" y="633764"/>
                    <a:pt x="519757" y="633764"/>
                    <a:pt x="515569" y="630337"/>
                  </a:cubicBezTo>
                  <a:cubicBezTo>
                    <a:pt x="499195" y="617201"/>
                    <a:pt x="482632" y="603873"/>
                    <a:pt x="466258" y="590546"/>
                  </a:cubicBezTo>
                  <a:cubicBezTo>
                    <a:pt x="462641" y="587691"/>
                    <a:pt x="458833" y="586739"/>
                    <a:pt x="454645" y="588262"/>
                  </a:cubicBezTo>
                  <a:cubicBezTo>
                    <a:pt x="444935" y="591879"/>
                    <a:pt x="435225" y="595497"/>
                    <a:pt x="425706" y="599304"/>
                  </a:cubicBezTo>
                  <a:cubicBezTo>
                    <a:pt x="421898" y="600827"/>
                    <a:pt x="419614" y="603683"/>
                    <a:pt x="418662" y="607681"/>
                  </a:cubicBezTo>
                  <a:cubicBezTo>
                    <a:pt x="417329" y="613964"/>
                    <a:pt x="415997" y="620437"/>
                    <a:pt x="414663" y="626720"/>
                  </a:cubicBezTo>
                  <a:cubicBezTo>
                    <a:pt x="411427" y="641951"/>
                    <a:pt x="408381" y="656992"/>
                    <a:pt x="405144" y="672223"/>
                  </a:cubicBezTo>
                  <a:cubicBezTo>
                    <a:pt x="404192" y="676602"/>
                    <a:pt x="401527" y="679267"/>
                    <a:pt x="397148" y="679838"/>
                  </a:cubicBezTo>
                  <a:cubicBezTo>
                    <a:pt x="387057" y="681171"/>
                    <a:pt x="376967" y="682123"/>
                    <a:pt x="366876" y="683075"/>
                  </a:cubicBezTo>
                  <a:cubicBezTo>
                    <a:pt x="361926" y="682694"/>
                    <a:pt x="357928" y="683075"/>
                    <a:pt x="353930" y="683455"/>
                  </a:cubicBezTo>
                  <a:cubicBezTo>
                    <a:pt x="348028" y="683455"/>
                    <a:pt x="342126" y="683455"/>
                    <a:pt x="336034" y="683455"/>
                  </a:cubicBezTo>
                  <a:cubicBezTo>
                    <a:pt x="332226" y="682123"/>
                    <a:pt x="330131" y="679267"/>
                    <a:pt x="328989" y="675459"/>
                  </a:cubicBezTo>
                  <a:cubicBezTo>
                    <a:pt x="322516" y="655659"/>
                    <a:pt x="315852" y="635859"/>
                    <a:pt x="309379" y="616058"/>
                  </a:cubicBezTo>
                  <a:cubicBezTo>
                    <a:pt x="307856" y="611489"/>
                    <a:pt x="304810" y="608633"/>
                    <a:pt x="300050" y="607681"/>
                  </a:cubicBezTo>
                  <a:cubicBezTo>
                    <a:pt x="289960" y="605397"/>
                    <a:pt x="279679" y="603302"/>
                    <a:pt x="269588" y="600827"/>
                  </a:cubicBezTo>
                  <a:cubicBezTo>
                    <a:pt x="264257" y="599495"/>
                    <a:pt x="259879" y="600827"/>
                    <a:pt x="256071" y="604825"/>
                  </a:cubicBezTo>
                  <a:cubicBezTo>
                    <a:pt x="241411" y="620056"/>
                    <a:pt x="226371" y="634907"/>
                    <a:pt x="211520" y="649947"/>
                  </a:cubicBezTo>
                  <a:cubicBezTo>
                    <a:pt x="208093" y="653374"/>
                    <a:pt x="204095" y="654136"/>
                    <a:pt x="200097" y="651851"/>
                  </a:cubicBezTo>
                  <a:cubicBezTo>
                    <a:pt x="184105" y="642903"/>
                    <a:pt x="168302" y="633955"/>
                    <a:pt x="152310" y="625007"/>
                  </a:cubicBezTo>
                  <a:cubicBezTo>
                    <a:pt x="146788" y="621960"/>
                    <a:pt x="145456" y="618724"/>
                    <a:pt x="146979" y="612822"/>
                  </a:cubicBezTo>
                  <a:cubicBezTo>
                    <a:pt x="152119" y="592260"/>
                    <a:pt x="157450" y="571888"/>
                    <a:pt x="162591" y="551327"/>
                  </a:cubicBezTo>
                  <a:cubicBezTo>
                    <a:pt x="163733" y="546948"/>
                    <a:pt x="162971" y="542950"/>
                    <a:pt x="159735" y="539523"/>
                  </a:cubicBezTo>
                  <a:cubicBezTo>
                    <a:pt x="152119" y="531526"/>
                    <a:pt x="144313" y="523530"/>
                    <a:pt x="136698" y="515534"/>
                  </a:cubicBezTo>
                  <a:cubicBezTo>
                    <a:pt x="133652" y="512297"/>
                    <a:pt x="129844" y="511345"/>
                    <a:pt x="125656" y="512297"/>
                  </a:cubicBezTo>
                  <a:cubicBezTo>
                    <a:pt x="121848" y="513059"/>
                    <a:pt x="118231" y="514011"/>
                    <a:pt x="114613" y="514772"/>
                  </a:cubicBezTo>
                  <a:cubicBezTo>
                    <a:pt x="97288" y="518580"/>
                    <a:pt x="80153" y="522578"/>
                    <a:pt x="62828" y="526386"/>
                  </a:cubicBezTo>
                  <a:cubicBezTo>
                    <a:pt x="58068" y="527529"/>
                    <a:pt x="54261" y="525815"/>
                    <a:pt x="52166" y="521626"/>
                  </a:cubicBezTo>
                  <a:cubicBezTo>
                    <a:pt x="43408" y="504872"/>
                    <a:pt x="34841" y="487928"/>
                    <a:pt x="26083" y="471174"/>
                  </a:cubicBezTo>
                  <a:cubicBezTo>
                    <a:pt x="24179" y="467366"/>
                    <a:pt x="24941" y="463177"/>
                    <a:pt x="27987" y="460322"/>
                  </a:cubicBezTo>
                  <a:cubicBezTo>
                    <a:pt x="43980" y="445471"/>
                    <a:pt x="60162" y="430431"/>
                    <a:pt x="76155" y="415581"/>
                  </a:cubicBezTo>
                  <a:cubicBezTo>
                    <a:pt x="79391" y="412725"/>
                    <a:pt x="80534" y="408917"/>
                    <a:pt x="79963" y="404729"/>
                  </a:cubicBezTo>
                  <a:cubicBezTo>
                    <a:pt x="78059" y="394448"/>
                    <a:pt x="76155" y="383976"/>
                    <a:pt x="74251" y="373696"/>
                  </a:cubicBezTo>
                  <a:cubicBezTo>
                    <a:pt x="73489" y="369316"/>
                    <a:pt x="71014" y="366461"/>
                    <a:pt x="66826" y="364938"/>
                  </a:cubicBezTo>
                  <a:cubicBezTo>
                    <a:pt x="52737" y="359797"/>
                    <a:pt x="38649" y="354657"/>
                    <a:pt x="24750" y="349516"/>
                  </a:cubicBezTo>
                  <a:cubicBezTo>
                    <a:pt x="16564" y="346470"/>
                    <a:pt x="8187" y="343805"/>
                    <a:pt x="0" y="340187"/>
                  </a:cubicBezTo>
                  <a:cubicBezTo>
                    <a:pt x="0" y="336570"/>
                    <a:pt x="0" y="333143"/>
                    <a:pt x="0" y="329526"/>
                  </a:cubicBezTo>
                  <a:cubicBezTo>
                    <a:pt x="571" y="323243"/>
                    <a:pt x="1142" y="317151"/>
                    <a:pt x="1713" y="310868"/>
                  </a:cubicBezTo>
                  <a:cubicBezTo>
                    <a:pt x="2856" y="298683"/>
                    <a:pt x="4569" y="286498"/>
                    <a:pt x="6473" y="274504"/>
                  </a:cubicBezTo>
                  <a:cubicBezTo>
                    <a:pt x="7044" y="270506"/>
                    <a:pt x="9900" y="267650"/>
                    <a:pt x="14089" y="266888"/>
                  </a:cubicBezTo>
                  <a:cubicBezTo>
                    <a:pt x="35793" y="262890"/>
                    <a:pt x="57307" y="259082"/>
                    <a:pt x="79011" y="255084"/>
                  </a:cubicBezTo>
                  <a:cubicBezTo>
                    <a:pt x="83580" y="254323"/>
                    <a:pt x="86626" y="251848"/>
                    <a:pt x="88530" y="247659"/>
                  </a:cubicBezTo>
                  <a:cubicBezTo>
                    <a:pt x="91767" y="239663"/>
                    <a:pt x="95194" y="231667"/>
                    <a:pt x="98430" y="223861"/>
                  </a:cubicBezTo>
                  <a:cubicBezTo>
                    <a:pt x="100525" y="218911"/>
                    <a:pt x="99953" y="214722"/>
                    <a:pt x="96717" y="210343"/>
                  </a:cubicBezTo>
                  <a:cubicBezTo>
                    <a:pt x="83961" y="193779"/>
                    <a:pt x="71395" y="177025"/>
                    <a:pt x="58830" y="160462"/>
                  </a:cubicBezTo>
                  <a:cubicBezTo>
                    <a:pt x="55593" y="156083"/>
                    <a:pt x="55593" y="152275"/>
                    <a:pt x="59020" y="148087"/>
                  </a:cubicBezTo>
                  <a:cubicBezTo>
                    <a:pt x="71205" y="132856"/>
                    <a:pt x="83390" y="117815"/>
                    <a:pt x="95765" y="102584"/>
                  </a:cubicBezTo>
                  <a:cubicBezTo>
                    <a:pt x="99763" y="97824"/>
                    <a:pt x="103000" y="96872"/>
                    <a:pt x="108711" y="99157"/>
                  </a:cubicBezTo>
                  <a:cubicBezTo>
                    <a:pt x="128702" y="107534"/>
                    <a:pt x="148692" y="115721"/>
                    <a:pt x="168874" y="124097"/>
                  </a:cubicBezTo>
                  <a:cubicBezTo>
                    <a:pt x="172872" y="125811"/>
                    <a:pt x="176869" y="125621"/>
                    <a:pt x="180487" y="123146"/>
                  </a:cubicBezTo>
                  <a:cubicBezTo>
                    <a:pt x="186960" y="118767"/>
                    <a:pt x="193243" y="114388"/>
                    <a:pt x="199526" y="110009"/>
                  </a:cubicBezTo>
                  <a:cubicBezTo>
                    <a:pt x="202572" y="107915"/>
                    <a:pt x="204095" y="104869"/>
                    <a:pt x="204095" y="101061"/>
                  </a:cubicBezTo>
                  <a:cubicBezTo>
                    <a:pt x="204095" y="98776"/>
                    <a:pt x="203905" y="96492"/>
                    <a:pt x="203715" y="94397"/>
                  </a:cubicBezTo>
                  <a:cubicBezTo>
                    <a:pt x="202953" y="84497"/>
                    <a:pt x="202191" y="74787"/>
                    <a:pt x="201430" y="64887"/>
                  </a:cubicBezTo>
                  <a:cubicBezTo>
                    <a:pt x="200668" y="54987"/>
                    <a:pt x="199907" y="45277"/>
                    <a:pt x="199145" y="35377"/>
                  </a:cubicBezTo>
                  <a:cubicBezTo>
                    <a:pt x="198764" y="30808"/>
                    <a:pt x="201049" y="27191"/>
                    <a:pt x="205428" y="25667"/>
                  </a:cubicBezTo>
                  <a:cubicBezTo>
                    <a:pt x="225038" y="19004"/>
                    <a:pt x="244648" y="12340"/>
                    <a:pt x="264257" y="5867"/>
                  </a:cubicBezTo>
                  <a:cubicBezTo>
                    <a:pt x="265590" y="5487"/>
                    <a:pt x="266733" y="5296"/>
                    <a:pt x="268065" y="5296"/>
                  </a:cubicBezTo>
                  <a:cubicBezTo>
                    <a:pt x="271682" y="5487"/>
                    <a:pt x="273967" y="7771"/>
                    <a:pt x="276062" y="10627"/>
                  </a:cubicBezTo>
                  <a:cubicBezTo>
                    <a:pt x="288246" y="28333"/>
                    <a:pt x="300622" y="46039"/>
                    <a:pt x="312806" y="63745"/>
                  </a:cubicBezTo>
                  <a:cubicBezTo>
                    <a:pt x="315662" y="67743"/>
                    <a:pt x="319470" y="69647"/>
                    <a:pt x="324230" y="69266"/>
                  </a:cubicBezTo>
                  <a:cubicBezTo>
                    <a:pt x="330703" y="68695"/>
                    <a:pt x="337366" y="68505"/>
                    <a:pt x="343840" y="68505"/>
                  </a:cubicBezTo>
                  <a:cubicBezTo>
                    <a:pt x="346505" y="68505"/>
                    <a:pt x="348409" y="67553"/>
                    <a:pt x="349932" y="65458"/>
                  </a:cubicBezTo>
                  <a:cubicBezTo>
                    <a:pt x="350693" y="64507"/>
                    <a:pt x="351455" y="63364"/>
                    <a:pt x="352026" y="62412"/>
                  </a:cubicBezTo>
                  <a:cubicBezTo>
                    <a:pt x="355263" y="56510"/>
                    <a:pt x="358309" y="50608"/>
                    <a:pt x="361545" y="44897"/>
                  </a:cubicBezTo>
                  <a:cubicBezTo>
                    <a:pt x="368590" y="31570"/>
                    <a:pt x="375825" y="18433"/>
                    <a:pt x="382869" y="5106"/>
                  </a:cubicBezTo>
                  <a:cubicBezTo>
                    <a:pt x="385154" y="917"/>
                    <a:pt x="388771" y="-797"/>
                    <a:pt x="393531" y="346"/>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13" name="Oval 21">
              <a:extLst>
                <a:ext uri="{FF2B5EF4-FFF2-40B4-BE49-F238E27FC236}">
                  <a16:creationId xmlns:a16="http://schemas.microsoft.com/office/drawing/2014/main" id="{37630820-D597-417D-BFA4-F23950BCABF6}"/>
                </a:ext>
              </a:extLst>
            </p:cNvPr>
            <p:cNvSpPr>
              <a:spLocks noChangeAspect="1"/>
            </p:cNvSpPr>
            <p:nvPr/>
          </p:nvSpPr>
          <p:spPr>
            <a:xfrm>
              <a:off x="5910591" y="2271108"/>
              <a:ext cx="580059" cy="581429"/>
            </a:xfrm>
            <a:custGeom>
              <a:avLst/>
              <a:gdLst/>
              <a:ahLst/>
              <a:cxnLst/>
              <a:rect l="l" t="t" r="r" b="b"/>
              <a:pathLst>
                <a:path w="3866431" h="3921936">
                  <a:moveTo>
                    <a:pt x="3673551" y="1918004"/>
                  </a:moveTo>
                  <a:lnTo>
                    <a:pt x="3689615" y="1928004"/>
                  </a:lnTo>
                  <a:lnTo>
                    <a:pt x="3673551" y="1923989"/>
                  </a:lnTo>
                  <a:close/>
                  <a:moveTo>
                    <a:pt x="1973868" y="1267034"/>
                  </a:moveTo>
                  <a:cubicBezTo>
                    <a:pt x="1644528" y="1247265"/>
                    <a:pt x="1335642" y="1460585"/>
                    <a:pt x="1246922" y="1791693"/>
                  </a:cubicBezTo>
                  <a:cubicBezTo>
                    <a:pt x="1145527" y="2170102"/>
                    <a:pt x="1370092" y="2559060"/>
                    <a:pt x="1748502" y="2660455"/>
                  </a:cubicBezTo>
                  <a:cubicBezTo>
                    <a:pt x="2126911" y="2761848"/>
                    <a:pt x="2515869" y="2537284"/>
                    <a:pt x="2617263" y="2158875"/>
                  </a:cubicBezTo>
                  <a:cubicBezTo>
                    <a:pt x="2718658" y="1780466"/>
                    <a:pt x="2494093" y="1391508"/>
                    <a:pt x="2115683" y="1290113"/>
                  </a:cubicBezTo>
                  <a:cubicBezTo>
                    <a:pt x="2068382" y="1277439"/>
                    <a:pt x="2020916" y="1269858"/>
                    <a:pt x="1973868" y="1267034"/>
                  </a:cubicBezTo>
                  <a:close/>
                  <a:moveTo>
                    <a:pt x="1884148" y="778913"/>
                  </a:moveTo>
                  <a:cubicBezTo>
                    <a:pt x="2001814" y="774234"/>
                    <a:pt x="2122171" y="786977"/>
                    <a:pt x="2241901" y="819059"/>
                  </a:cubicBezTo>
                  <a:cubicBezTo>
                    <a:pt x="2880466" y="990162"/>
                    <a:pt x="3259419" y="1646529"/>
                    <a:pt x="3088317" y="2285093"/>
                  </a:cubicBezTo>
                  <a:cubicBezTo>
                    <a:pt x="2917214" y="2923658"/>
                    <a:pt x="2260847" y="3302611"/>
                    <a:pt x="1622284" y="3131508"/>
                  </a:cubicBezTo>
                  <a:cubicBezTo>
                    <a:pt x="983718" y="2960406"/>
                    <a:pt x="604765" y="2304038"/>
                    <a:pt x="775868" y="1665473"/>
                  </a:cubicBezTo>
                  <a:cubicBezTo>
                    <a:pt x="914889" y="1146640"/>
                    <a:pt x="1374260" y="799191"/>
                    <a:pt x="1884148" y="778913"/>
                  </a:cubicBezTo>
                  <a:close/>
                  <a:moveTo>
                    <a:pt x="1877044" y="601672"/>
                  </a:moveTo>
                  <a:cubicBezTo>
                    <a:pt x="1291617" y="624954"/>
                    <a:pt x="764192" y="1023877"/>
                    <a:pt x="604575" y="1619576"/>
                  </a:cubicBezTo>
                  <a:cubicBezTo>
                    <a:pt x="408124" y="2352745"/>
                    <a:pt x="843218" y="3106349"/>
                    <a:pt x="1576386" y="3302801"/>
                  </a:cubicBezTo>
                  <a:cubicBezTo>
                    <a:pt x="2309553" y="3499253"/>
                    <a:pt x="3063157" y="3064158"/>
                    <a:pt x="3259610" y="2330990"/>
                  </a:cubicBezTo>
                  <a:cubicBezTo>
                    <a:pt x="3456061" y="1597823"/>
                    <a:pt x="3020967" y="844219"/>
                    <a:pt x="2287799" y="647766"/>
                  </a:cubicBezTo>
                  <a:cubicBezTo>
                    <a:pt x="2150330" y="610931"/>
                    <a:pt x="2012143" y="596300"/>
                    <a:pt x="1877044" y="601672"/>
                  </a:cubicBezTo>
                  <a:close/>
                  <a:moveTo>
                    <a:pt x="2155203" y="0"/>
                  </a:moveTo>
                  <a:lnTo>
                    <a:pt x="2726520" y="153083"/>
                  </a:lnTo>
                  <a:lnTo>
                    <a:pt x="2718332" y="639676"/>
                  </a:lnTo>
                  <a:lnTo>
                    <a:pt x="2703388" y="635671"/>
                  </a:lnTo>
                  <a:cubicBezTo>
                    <a:pt x="2825157" y="704200"/>
                    <a:pt x="2935213" y="788233"/>
                    <a:pt x="3028302" y="887881"/>
                  </a:cubicBezTo>
                  <a:lnTo>
                    <a:pt x="3461490" y="780167"/>
                  </a:lnTo>
                  <a:lnTo>
                    <a:pt x="3739170" y="1302405"/>
                  </a:lnTo>
                  <a:lnTo>
                    <a:pt x="3430511" y="1580676"/>
                  </a:lnTo>
                  <a:cubicBezTo>
                    <a:pt x="3469203" y="1721610"/>
                    <a:pt x="3487439" y="1869186"/>
                    <a:pt x="3480892" y="2019195"/>
                  </a:cubicBezTo>
                  <a:lnTo>
                    <a:pt x="3866431" y="2233221"/>
                  </a:lnTo>
                  <a:lnTo>
                    <a:pt x="3713346" y="2804538"/>
                  </a:lnTo>
                  <a:lnTo>
                    <a:pt x="3245518" y="2796670"/>
                  </a:lnTo>
                  <a:cubicBezTo>
                    <a:pt x="3186368" y="2895500"/>
                    <a:pt x="3114705" y="2984636"/>
                    <a:pt x="3034406" y="3064209"/>
                  </a:cubicBezTo>
                  <a:lnTo>
                    <a:pt x="3188044" y="3465205"/>
                  </a:lnTo>
                  <a:lnTo>
                    <a:pt x="2703542" y="3804459"/>
                  </a:lnTo>
                  <a:lnTo>
                    <a:pt x="2511083" y="3637373"/>
                  </a:lnTo>
                  <a:lnTo>
                    <a:pt x="2510721" y="3637782"/>
                  </a:lnTo>
                  <a:lnTo>
                    <a:pt x="2469028" y="3600862"/>
                  </a:lnTo>
                  <a:lnTo>
                    <a:pt x="2336049" y="3485413"/>
                  </a:lnTo>
                  <a:lnTo>
                    <a:pt x="2337504" y="3484394"/>
                  </a:lnTo>
                  <a:lnTo>
                    <a:pt x="2321804" y="3470491"/>
                  </a:lnTo>
                  <a:cubicBezTo>
                    <a:pt x="2198912" y="3505261"/>
                    <a:pt x="2070236" y="3521441"/>
                    <a:pt x="1939394" y="3520711"/>
                  </a:cubicBezTo>
                  <a:lnTo>
                    <a:pt x="1716657" y="3921936"/>
                  </a:lnTo>
                  <a:lnTo>
                    <a:pt x="1145338" y="3768853"/>
                  </a:lnTo>
                  <a:lnTo>
                    <a:pt x="1153058" y="3310015"/>
                  </a:lnTo>
                  <a:cubicBezTo>
                    <a:pt x="1031991" y="3241016"/>
                    <a:pt x="922646" y="3156634"/>
                    <a:pt x="830223" y="3056799"/>
                  </a:cubicBezTo>
                  <a:lnTo>
                    <a:pt x="837628" y="3072678"/>
                  </a:lnTo>
                  <a:lnTo>
                    <a:pt x="359851" y="3165234"/>
                  </a:lnTo>
                  <a:lnTo>
                    <a:pt x="109883" y="2629179"/>
                  </a:lnTo>
                  <a:lnTo>
                    <a:pt x="433005" y="2367184"/>
                  </a:lnTo>
                  <a:cubicBezTo>
                    <a:pt x="398515" y="2240774"/>
                    <a:pt x="380498" y="2109034"/>
                    <a:pt x="380471" y="1974963"/>
                  </a:cubicBezTo>
                  <a:lnTo>
                    <a:pt x="0" y="1763749"/>
                  </a:lnTo>
                  <a:lnTo>
                    <a:pt x="153083" y="1192432"/>
                  </a:lnTo>
                  <a:lnTo>
                    <a:pt x="589083" y="1199766"/>
                  </a:lnTo>
                  <a:cubicBezTo>
                    <a:pt x="648234" y="1095383"/>
                    <a:pt x="719659" y="1000210"/>
                    <a:pt x="800459" y="915022"/>
                  </a:cubicBezTo>
                  <a:lnTo>
                    <a:pt x="654428" y="464617"/>
                  </a:lnTo>
                  <a:lnTo>
                    <a:pt x="1156025" y="151183"/>
                  </a:lnTo>
                  <a:lnTo>
                    <a:pt x="1506312" y="489026"/>
                  </a:lnTo>
                  <a:lnTo>
                    <a:pt x="1502791" y="491226"/>
                  </a:lnTo>
                  <a:cubicBezTo>
                    <a:pt x="1640493" y="447897"/>
                    <a:pt x="1785874" y="427870"/>
                    <a:pt x="1933939" y="429497"/>
                  </a:cubicBezTo>
                  <a:lnTo>
                    <a:pt x="1918994" y="42549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4" name="Freeform: Shape 13">
              <a:extLst>
                <a:ext uri="{FF2B5EF4-FFF2-40B4-BE49-F238E27FC236}">
                  <a16:creationId xmlns:a16="http://schemas.microsoft.com/office/drawing/2014/main" id="{C744915F-9C83-422B-A6B8-4907EA7DBFA4}"/>
                </a:ext>
              </a:extLst>
            </p:cNvPr>
            <p:cNvSpPr/>
            <p:nvPr/>
          </p:nvSpPr>
          <p:spPr>
            <a:xfrm>
              <a:off x="4199330" y="1952531"/>
              <a:ext cx="988147" cy="987501"/>
            </a:xfrm>
            <a:custGeom>
              <a:avLst/>
              <a:gdLst>
                <a:gd name="connsiteX0" fmla="*/ 494461 w 988147"/>
                <a:gd name="connsiteY0" fmla="*/ 421567 h 987501"/>
                <a:gd name="connsiteX1" fmla="*/ 423011 w 988147"/>
                <a:gd name="connsiteY1" fmla="*/ 492709 h 987501"/>
                <a:gd name="connsiteX2" fmla="*/ 494153 w 988147"/>
                <a:gd name="connsiteY2" fmla="*/ 564468 h 987501"/>
                <a:gd name="connsiteX3" fmla="*/ 565757 w 988147"/>
                <a:gd name="connsiteY3" fmla="*/ 493172 h 987501"/>
                <a:gd name="connsiteX4" fmla="*/ 494461 w 988147"/>
                <a:gd name="connsiteY4" fmla="*/ 421567 h 987501"/>
                <a:gd name="connsiteX5" fmla="*/ 494770 w 988147"/>
                <a:gd name="connsiteY5" fmla="*/ 209069 h 987501"/>
                <a:gd name="connsiteX6" fmla="*/ 778410 w 988147"/>
                <a:gd name="connsiteY6" fmla="*/ 493480 h 987501"/>
                <a:gd name="connsiteX7" fmla="*/ 493690 w 988147"/>
                <a:gd name="connsiteY7" fmla="*/ 776812 h 987501"/>
                <a:gd name="connsiteX8" fmla="*/ 210512 w 988147"/>
                <a:gd name="connsiteY8" fmla="*/ 492554 h 987501"/>
                <a:gd name="connsiteX9" fmla="*/ 494770 w 988147"/>
                <a:gd name="connsiteY9" fmla="*/ 209069 h 987501"/>
                <a:gd name="connsiteX10" fmla="*/ 494464 w 988147"/>
                <a:gd name="connsiteY10" fmla="*/ 132604 h 987501"/>
                <a:gd name="connsiteX11" fmla="*/ 133489 w 988147"/>
                <a:gd name="connsiteY11" fmla="*/ 491485 h 987501"/>
                <a:gd name="connsiteX12" fmla="*/ 493893 w 988147"/>
                <a:gd name="connsiteY12" fmla="*/ 853411 h 987501"/>
                <a:gd name="connsiteX13" fmla="*/ 854867 w 988147"/>
                <a:gd name="connsiteY13" fmla="*/ 492817 h 987501"/>
                <a:gd name="connsiteX14" fmla="*/ 494464 w 988147"/>
                <a:gd name="connsiteY14" fmla="*/ 132604 h 987501"/>
                <a:gd name="connsiteX15" fmla="*/ 553293 w 988147"/>
                <a:gd name="connsiteY15" fmla="*/ 95 h 987501"/>
                <a:gd name="connsiteX16" fmla="*/ 558434 w 988147"/>
                <a:gd name="connsiteY16" fmla="*/ 285 h 987501"/>
                <a:gd name="connsiteX17" fmla="*/ 580519 w 988147"/>
                <a:gd name="connsiteY17" fmla="*/ 24083 h 987501"/>
                <a:gd name="connsiteX18" fmla="*/ 581851 w 988147"/>
                <a:gd name="connsiteY18" fmla="*/ 68444 h 987501"/>
                <a:gd name="connsiteX19" fmla="*/ 589657 w 988147"/>
                <a:gd name="connsiteY19" fmla="*/ 81390 h 987501"/>
                <a:gd name="connsiteX20" fmla="*/ 617835 w 988147"/>
                <a:gd name="connsiteY20" fmla="*/ 88815 h 987501"/>
                <a:gd name="connsiteX21" fmla="*/ 631162 w 988147"/>
                <a:gd name="connsiteY21" fmla="*/ 81771 h 987501"/>
                <a:gd name="connsiteX22" fmla="*/ 656483 w 988147"/>
                <a:gd name="connsiteY22" fmla="*/ 41218 h 987501"/>
                <a:gd name="connsiteX23" fmla="*/ 681043 w 988147"/>
                <a:gd name="connsiteY23" fmla="*/ 32651 h 987501"/>
                <a:gd name="connsiteX24" fmla="*/ 685422 w 988147"/>
                <a:gd name="connsiteY24" fmla="*/ 34174 h 987501"/>
                <a:gd name="connsiteX25" fmla="*/ 699320 w 988147"/>
                <a:gd name="connsiteY25" fmla="*/ 61400 h 987501"/>
                <a:gd name="connsiteX26" fmla="*/ 689420 w 988147"/>
                <a:gd name="connsiteY26" fmla="*/ 104046 h 987501"/>
                <a:gd name="connsiteX27" fmla="*/ 696274 w 988147"/>
                <a:gd name="connsiteY27" fmla="*/ 122514 h 987501"/>
                <a:gd name="connsiteX28" fmla="*/ 718359 w 988147"/>
                <a:gd name="connsiteY28" fmla="*/ 134699 h 987501"/>
                <a:gd name="connsiteX29" fmla="*/ 733019 w 988147"/>
                <a:gd name="connsiteY29" fmla="*/ 131272 h 987501"/>
                <a:gd name="connsiteX30" fmla="*/ 768050 w 988147"/>
                <a:gd name="connsiteY30" fmla="*/ 98715 h 987501"/>
                <a:gd name="connsiteX31" fmla="*/ 793943 w 988147"/>
                <a:gd name="connsiteY31" fmla="*/ 96621 h 987501"/>
                <a:gd name="connsiteX32" fmla="*/ 795275 w 988147"/>
                <a:gd name="connsiteY32" fmla="*/ 97573 h 987501"/>
                <a:gd name="connsiteX33" fmla="*/ 803462 w 988147"/>
                <a:gd name="connsiteY33" fmla="*/ 130510 h 987501"/>
                <a:gd name="connsiteX34" fmla="*/ 783091 w 988147"/>
                <a:gd name="connsiteY34" fmla="*/ 168587 h 987501"/>
                <a:gd name="connsiteX35" fmla="*/ 784804 w 988147"/>
                <a:gd name="connsiteY35" fmla="*/ 186674 h 987501"/>
                <a:gd name="connsiteX36" fmla="*/ 801939 w 988147"/>
                <a:gd name="connsiteY36" fmla="*/ 203619 h 987501"/>
                <a:gd name="connsiteX37" fmla="*/ 819074 w 988147"/>
                <a:gd name="connsiteY37" fmla="*/ 205142 h 987501"/>
                <a:gd name="connsiteX38" fmla="*/ 862292 w 988147"/>
                <a:gd name="connsiteY38" fmla="*/ 182295 h 987501"/>
                <a:gd name="connsiteX39" fmla="*/ 885900 w 988147"/>
                <a:gd name="connsiteY39" fmla="*/ 187246 h 987501"/>
                <a:gd name="connsiteX40" fmla="*/ 893135 w 988147"/>
                <a:gd name="connsiteY40" fmla="*/ 196955 h 987501"/>
                <a:gd name="connsiteX41" fmla="*/ 891231 w 988147"/>
                <a:gd name="connsiteY41" fmla="*/ 218279 h 987501"/>
                <a:gd name="connsiteX42" fmla="*/ 856771 w 988147"/>
                <a:gd name="connsiteY42" fmla="*/ 255404 h 987501"/>
                <a:gd name="connsiteX43" fmla="*/ 853725 w 988147"/>
                <a:gd name="connsiteY43" fmla="*/ 270635 h 987501"/>
                <a:gd name="connsiteX44" fmla="*/ 866861 w 988147"/>
                <a:gd name="connsiteY44" fmla="*/ 293481 h 987501"/>
                <a:gd name="connsiteX45" fmla="*/ 883615 w 988147"/>
                <a:gd name="connsiteY45" fmla="*/ 299003 h 987501"/>
                <a:gd name="connsiteX46" fmla="*/ 932354 w 988147"/>
                <a:gd name="connsiteY46" fmla="*/ 287960 h 987501"/>
                <a:gd name="connsiteX47" fmla="*/ 950441 w 988147"/>
                <a:gd name="connsiteY47" fmla="*/ 296337 h 987501"/>
                <a:gd name="connsiteX48" fmla="*/ 956153 w 988147"/>
                <a:gd name="connsiteY48" fmla="*/ 309474 h 987501"/>
                <a:gd name="connsiteX49" fmla="*/ 948347 w 988147"/>
                <a:gd name="connsiteY49" fmla="*/ 330798 h 987501"/>
                <a:gd name="connsiteX50" fmla="*/ 908175 w 988147"/>
                <a:gd name="connsiteY50" fmla="*/ 355738 h 987501"/>
                <a:gd name="connsiteX51" fmla="*/ 899608 w 988147"/>
                <a:gd name="connsiteY51" fmla="*/ 374396 h 987501"/>
                <a:gd name="connsiteX52" fmla="*/ 905510 w 988147"/>
                <a:gd name="connsiteY52" fmla="*/ 396100 h 987501"/>
                <a:gd name="connsiteX53" fmla="*/ 919789 w 988147"/>
                <a:gd name="connsiteY53" fmla="*/ 406191 h 987501"/>
                <a:gd name="connsiteX54" fmla="*/ 969861 w 988147"/>
                <a:gd name="connsiteY54" fmla="*/ 408095 h 987501"/>
                <a:gd name="connsiteX55" fmla="*/ 986044 w 988147"/>
                <a:gd name="connsiteY55" fmla="*/ 420851 h 987501"/>
                <a:gd name="connsiteX56" fmla="*/ 988138 w 988147"/>
                <a:gd name="connsiteY56" fmla="*/ 436272 h 987501"/>
                <a:gd name="connsiteX57" fmla="*/ 975763 w 988147"/>
                <a:gd name="connsiteY57" fmla="*/ 453788 h 987501"/>
                <a:gd name="connsiteX58" fmla="*/ 930641 w 988147"/>
                <a:gd name="connsiteY58" fmla="*/ 467686 h 987501"/>
                <a:gd name="connsiteX59" fmla="*/ 916552 w 988147"/>
                <a:gd name="connsiteY59" fmla="*/ 485582 h 987501"/>
                <a:gd name="connsiteX60" fmla="*/ 917504 w 988147"/>
                <a:gd name="connsiteY60" fmla="*/ 509191 h 987501"/>
                <a:gd name="connsiteX61" fmla="*/ 927214 w 988147"/>
                <a:gd name="connsiteY61" fmla="*/ 519471 h 987501"/>
                <a:gd name="connsiteX62" fmla="*/ 974620 w 988147"/>
                <a:gd name="connsiteY62" fmla="*/ 533941 h 987501"/>
                <a:gd name="connsiteX63" fmla="*/ 988138 w 988147"/>
                <a:gd name="connsiteY63" fmla="*/ 552789 h 987501"/>
                <a:gd name="connsiteX64" fmla="*/ 988138 w 988147"/>
                <a:gd name="connsiteY64" fmla="*/ 556216 h 987501"/>
                <a:gd name="connsiteX65" fmla="*/ 963768 w 988147"/>
                <a:gd name="connsiteY65" fmla="*/ 580395 h 987501"/>
                <a:gd name="connsiteX66" fmla="*/ 918837 w 988147"/>
                <a:gd name="connsiteY66" fmla="*/ 581728 h 987501"/>
                <a:gd name="connsiteX67" fmla="*/ 906843 w 988147"/>
                <a:gd name="connsiteY67" fmla="*/ 589153 h 987501"/>
                <a:gd name="connsiteX68" fmla="*/ 899227 w 988147"/>
                <a:gd name="connsiteY68" fmla="*/ 617330 h 987501"/>
                <a:gd name="connsiteX69" fmla="*/ 906652 w 988147"/>
                <a:gd name="connsiteY69" fmla="*/ 631038 h 987501"/>
                <a:gd name="connsiteX70" fmla="*/ 946253 w 988147"/>
                <a:gd name="connsiteY70" fmla="*/ 655789 h 987501"/>
                <a:gd name="connsiteX71" fmla="*/ 955201 w 988147"/>
                <a:gd name="connsiteY71" fmla="*/ 681110 h 987501"/>
                <a:gd name="connsiteX72" fmla="*/ 948918 w 988147"/>
                <a:gd name="connsiteY72" fmla="*/ 694057 h 987501"/>
                <a:gd name="connsiteX73" fmla="*/ 936734 w 988147"/>
                <a:gd name="connsiteY73" fmla="*/ 700149 h 987501"/>
                <a:gd name="connsiteX74" fmla="*/ 906462 w 988147"/>
                <a:gd name="connsiteY74" fmla="*/ 693485 h 987501"/>
                <a:gd name="connsiteX75" fmla="*/ 881711 w 988147"/>
                <a:gd name="connsiteY75" fmla="*/ 687774 h 987501"/>
                <a:gd name="connsiteX76" fmla="*/ 868765 w 988147"/>
                <a:gd name="connsiteY76" fmla="*/ 691772 h 987501"/>
                <a:gd name="connsiteX77" fmla="*/ 853154 w 988147"/>
                <a:gd name="connsiteY77" fmla="*/ 719759 h 987501"/>
                <a:gd name="connsiteX78" fmla="*/ 856961 w 988147"/>
                <a:gd name="connsiteY78" fmla="*/ 731753 h 987501"/>
                <a:gd name="connsiteX79" fmla="*/ 890279 w 988147"/>
                <a:gd name="connsiteY79" fmla="*/ 767546 h 987501"/>
                <a:gd name="connsiteX80" fmla="*/ 892373 w 988147"/>
                <a:gd name="connsiteY80" fmla="*/ 792106 h 987501"/>
                <a:gd name="connsiteX81" fmla="*/ 891040 w 988147"/>
                <a:gd name="connsiteY81" fmla="*/ 794010 h 987501"/>
                <a:gd name="connsiteX82" fmla="*/ 857532 w 988147"/>
                <a:gd name="connsiteY82" fmla="*/ 802387 h 987501"/>
                <a:gd name="connsiteX83" fmla="*/ 818884 w 988147"/>
                <a:gd name="connsiteY83" fmla="*/ 781825 h 987501"/>
                <a:gd name="connsiteX84" fmla="*/ 803843 w 988147"/>
                <a:gd name="connsiteY84" fmla="*/ 782396 h 987501"/>
                <a:gd name="connsiteX85" fmla="*/ 784233 w 988147"/>
                <a:gd name="connsiteY85" fmla="*/ 801625 h 987501"/>
                <a:gd name="connsiteX86" fmla="*/ 783281 w 988147"/>
                <a:gd name="connsiteY86" fmla="*/ 818189 h 987501"/>
                <a:gd name="connsiteX87" fmla="*/ 806128 w 988147"/>
                <a:gd name="connsiteY87" fmla="*/ 861407 h 987501"/>
                <a:gd name="connsiteX88" fmla="*/ 802320 w 988147"/>
                <a:gd name="connsiteY88" fmla="*/ 883873 h 987501"/>
                <a:gd name="connsiteX89" fmla="*/ 798512 w 988147"/>
                <a:gd name="connsiteY89" fmla="*/ 887300 h 987501"/>
                <a:gd name="connsiteX90" fmla="*/ 765766 w 988147"/>
                <a:gd name="connsiteY90" fmla="*/ 886157 h 987501"/>
                <a:gd name="connsiteX91" fmla="*/ 733781 w 988147"/>
                <a:gd name="connsiteY91" fmla="*/ 856266 h 987501"/>
                <a:gd name="connsiteX92" fmla="*/ 717407 w 988147"/>
                <a:gd name="connsiteY92" fmla="*/ 853030 h 987501"/>
                <a:gd name="connsiteX93" fmla="*/ 694941 w 988147"/>
                <a:gd name="connsiteY93" fmla="*/ 865786 h 987501"/>
                <a:gd name="connsiteX94" fmla="*/ 689420 w 988147"/>
                <a:gd name="connsiteY94" fmla="*/ 882540 h 987501"/>
                <a:gd name="connsiteX95" fmla="*/ 700844 w 988147"/>
                <a:gd name="connsiteY95" fmla="*/ 932421 h 987501"/>
                <a:gd name="connsiteX96" fmla="*/ 693418 w 988147"/>
                <a:gd name="connsiteY96" fmla="*/ 948985 h 987501"/>
                <a:gd name="connsiteX97" fmla="*/ 679330 w 988147"/>
                <a:gd name="connsiteY97" fmla="*/ 955268 h 987501"/>
                <a:gd name="connsiteX98" fmla="*/ 657816 w 988147"/>
                <a:gd name="connsiteY98" fmla="*/ 947653 h 987501"/>
                <a:gd name="connsiteX99" fmla="*/ 632875 w 988147"/>
                <a:gd name="connsiteY99" fmla="*/ 907481 h 987501"/>
                <a:gd name="connsiteX100" fmla="*/ 614217 w 988147"/>
                <a:gd name="connsiteY100" fmla="*/ 898723 h 987501"/>
                <a:gd name="connsiteX101" fmla="*/ 594226 w 988147"/>
                <a:gd name="connsiteY101" fmla="*/ 904054 h 987501"/>
                <a:gd name="connsiteX102" fmla="*/ 582042 w 988147"/>
                <a:gd name="connsiteY102" fmla="*/ 920617 h 987501"/>
                <a:gd name="connsiteX103" fmla="*/ 580709 w 988147"/>
                <a:gd name="connsiteY103" fmla="*/ 965549 h 987501"/>
                <a:gd name="connsiteX104" fmla="*/ 563384 w 988147"/>
                <a:gd name="connsiteY104" fmla="*/ 986111 h 987501"/>
                <a:gd name="connsiteX105" fmla="*/ 552532 w 988147"/>
                <a:gd name="connsiteY105" fmla="*/ 987443 h 987501"/>
                <a:gd name="connsiteX106" fmla="*/ 535016 w 988147"/>
                <a:gd name="connsiteY106" fmla="*/ 975639 h 987501"/>
                <a:gd name="connsiteX107" fmla="*/ 520356 w 988147"/>
                <a:gd name="connsiteY107" fmla="*/ 927852 h 987501"/>
                <a:gd name="connsiteX108" fmla="*/ 506648 w 988147"/>
                <a:gd name="connsiteY108" fmla="*/ 916048 h 987501"/>
                <a:gd name="connsiteX109" fmla="*/ 481517 w 988147"/>
                <a:gd name="connsiteY109" fmla="*/ 916238 h 987501"/>
                <a:gd name="connsiteX110" fmla="*/ 469332 w 988147"/>
                <a:gd name="connsiteY110" fmla="*/ 926710 h 987501"/>
                <a:gd name="connsiteX111" fmla="*/ 455434 w 988147"/>
                <a:gd name="connsiteY111" fmla="*/ 971832 h 987501"/>
                <a:gd name="connsiteX112" fmla="*/ 432017 w 988147"/>
                <a:gd name="connsiteY112" fmla="*/ 986872 h 987501"/>
                <a:gd name="connsiteX113" fmla="*/ 408409 w 988147"/>
                <a:gd name="connsiteY113" fmla="*/ 960218 h 987501"/>
                <a:gd name="connsiteX114" fmla="*/ 407266 w 988147"/>
                <a:gd name="connsiteY114" fmla="*/ 919285 h 987501"/>
                <a:gd name="connsiteX115" fmla="*/ 398699 w 988147"/>
                <a:gd name="connsiteY115" fmla="*/ 905577 h 987501"/>
                <a:gd name="connsiteX116" fmla="*/ 370902 w 988147"/>
                <a:gd name="connsiteY116" fmla="*/ 898532 h 987501"/>
                <a:gd name="connsiteX117" fmla="*/ 357575 w 988147"/>
                <a:gd name="connsiteY117" fmla="*/ 905577 h 987501"/>
                <a:gd name="connsiteX118" fmla="*/ 332254 w 988147"/>
                <a:gd name="connsiteY118" fmla="*/ 946129 h 987501"/>
                <a:gd name="connsiteX119" fmla="*/ 308645 w 988147"/>
                <a:gd name="connsiteY119" fmla="*/ 954697 h 987501"/>
                <a:gd name="connsiteX120" fmla="*/ 306932 w 988147"/>
                <a:gd name="connsiteY120" fmla="*/ 954126 h 987501"/>
                <a:gd name="connsiteX121" fmla="*/ 289797 w 988147"/>
                <a:gd name="connsiteY121" fmla="*/ 924235 h 987501"/>
                <a:gd name="connsiteX122" fmla="*/ 299507 w 988147"/>
                <a:gd name="connsiteY122" fmla="*/ 882159 h 987501"/>
                <a:gd name="connsiteX123" fmla="*/ 293224 w 988147"/>
                <a:gd name="connsiteY123" fmla="*/ 865024 h 987501"/>
                <a:gd name="connsiteX124" fmla="*/ 272853 w 988147"/>
                <a:gd name="connsiteY124" fmla="*/ 853220 h 987501"/>
                <a:gd name="connsiteX125" fmla="*/ 254385 w 988147"/>
                <a:gd name="connsiteY125" fmla="*/ 856647 h 987501"/>
                <a:gd name="connsiteX126" fmla="*/ 219925 w 988147"/>
                <a:gd name="connsiteY126" fmla="*/ 888823 h 987501"/>
                <a:gd name="connsiteX127" fmla="*/ 195746 w 988147"/>
                <a:gd name="connsiteY127" fmla="*/ 891107 h 987501"/>
                <a:gd name="connsiteX128" fmla="*/ 192319 w 988147"/>
                <a:gd name="connsiteY128" fmla="*/ 888823 h 987501"/>
                <a:gd name="connsiteX129" fmla="*/ 184703 w 988147"/>
                <a:gd name="connsiteY129" fmla="*/ 857028 h 987501"/>
                <a:gd name="connsiteX130" fmla="*/ 205265 w 988147"/>
                <a:gd name="connsiteY130" fmla="*/ 818379 h 987501"/>
                <a:gd name="connsiteX131" fmla="*/ 203742 w 988147"/>
                <a:gd name="connsiteY131" fmla="*/ 800293 h 987501"/>
                <a:gd name="connsiteX132" fmla="*/ 186607 w 988147"/>
                <a:gd name="connsiteY132" fmla="*/ 783348 h 987501"/>
                <a:gd name="connsiteX133" fmla="*/ 168901 w 988147"/>
                <a:gd name="connsiteY133" fmla="*/ 782015 h 987501"/>
                <a:gd name="connsiteX134" fmla="*/ 126064 w 988147"/>
                <a:gd name="connsiteY134" fmla="*/ 804672 h 987501"/>
                <a:gd name="connsiteX135" fmla="*/ 102647 w 988147"/>
                <a:gd name="connsiteY135" fmla="*/ 800293 h 987501"/>
                <a:gd name="connsiteX136" fmla="*/ 101123 w 988147"/>
                <a:gd name="connsiteY136" fmla="*/ 798579 h 987501"/>
                <a:gd name="connsiteX137" fmla="*/ 102075 w 988147"/>
                <a:gd name="connsiteY137" fmla="*/ 763548 h 987501"/>
                <a:gd name="connsiteX138" fmla="*/ 130824 w 988147"/>
                <a:gd name="connsiteY138" fmla="*/ 732895 h 987501"/>
                <a:gd name="connsiteX139" fmla="*/ 134251 w 988147"/>
                <a:gd name="connsiteY139" fmla="*/ 716141 h 987501"/>
                <a:gd name="connsiteX140" fmla="*/ 121114 w 988147"/>
                <a:gd name="connsiteY140" fmla="*/ 693295 h 987501"/>
                <a:gd name="connsiteX141" fmla="*/ 104551 w 988147"/>
                <a:gd name="connsiteY141" fmla="*/ 688535 h 987501"/>
                <a:gd name="connsiteX142" fmla="*/ 63046 w 988147"/>
                <a:gd name="connsiteY142" fmla="*/ 698055 h 987501"/>
                <a:gd name="connsiteX143" fmla="*/ 57525 w 988147"/>
                <a:gd name="connsiteY143" fmla="*/ 699387 h 987501"/>
                <a:gd name="connsiteX144" fmla="*/ 36963 w 988147"/>
                <a:gd name="connsiteY144" fmla="*/ 689297 h 987501"/>
                <a:gd name="connsiteX145" fmla="*/ 32203 w 988147"/>
                <a:gd name="connsiteY145" fmla="*/ 678255 h 987501"/>
                <a:gd name="connsiteX146" fmla="*/ 39819 w 988147"/>
                <a:gd name="connsiteY146" fmla="*/ 656741 h 987501"/>
                <a:gd name="connsiteX147" fmla="*/ 78848 w 988147"/>
                <a:gd name="connsiteY147" fmla="*/ 632371 h 987501"/>
                <a:gd name="connsiteX148" fmla="*/ 88177 w 988147"/>
                <a:gd name="connsiteY148" fmla="*/ 610477 h 987501"/>
                <a:gd name="connsiteX149" fmla="*/ 82275 w 988147"/>
                <a:gd name="connsiteY149" fmla="*/ 590676 h 987501"/>
                <a:gd name="connsiteX150" fmla="*/ 67996 w 988147"/>
                <a:gd name="connsiteY150" fmla="*/ 581157 h 987501"/>
                <a:gd name="connsiteX151" fmla="*/ 21922 w 988147"/>
                <a:gd name="connsiteY151" fmla="*/ 579824 h 987501"/>
                <a:gd name="connsiteX152" fmla="*/ 1360 w 988147"/>
                <a:gd name="connsiteY152" fmla="*/ 562499 h 987501"/>
                <a:gd name="connsiteX153" fmla="*/ 599 w 988147"/>
                <a:gd name="connsiteY153" fmla="*/ 558501 h 987501"/>
                <a:gd name="connsiteX154" fmla="*/ 17924 w 988147"/>
                <a:gd name="connsiteY154" fmla="*/ 532227 h 987501"/>
                <a:gd name="connsiteX155" fmla="*/ 59238 w 988147"/>
                <a:gd name="connsiteY155" fmla="*/ 519662 h 987501"/>
                <a:gd name="connsiteX156" fmla="*/ 71614 w 988147"/>
                <a:gd name="connsiteY156" fmla="*/ 505763 h 987501"/>
                <a:gd name="connsiteX157" fmla="*/ 71042 w 988147"/>
                <a:gd name="connsiteY157" fmla="*/ 479300 h 987501"/>
                <a:gd name="connsiteX158" fmla="*/ 61333 w 988147"/>
                <a:gd name="connsiteY158" fmla="*/ 468447 h 987501"/>
                <a:gd name="connsiteX159" fmla="*/ 17353 w 988147"/>
                <a:gd name="connsiteY159" fmla="*/ 454930 h 987501"/>
                <a:gd name="connsiteX160" fmla="*/ 599 w 988147"/>
                <a:gd name="connsiteY160" fmla="*/ 430560 h 987501"/>
                <a:gd name="connsiteX161" fmla="*/ 2312 w 988147"/>
                <a:gd name="connsiteY161" fmla="*/ 420470 h 987501"/>
                <a:gd name="connsiteX162" fmla="*/ 18115 w 988147"/>
                <a:gd name="connsiteY162" fmla="*/ 407904 h 987501"/>
                <a:gd name="connsiteX163" fmla="*/ 60761 w 988147"/>
                <a:gd name="connsiteY163" fmla="*/ 406572 h 987501"/>
                <a:gd name="connsiteX164" fmla="*/ 67044 w 988147"/>
                <a:gd name="connsiteY164" fmla="*/ 406381 h 987501"/>
                <a:gd name="connsiteX165" fmla="*/ 83989 w 988147"/>
                <a:gd name="connsiteY165" fmla="*/ 393054 h 987501"/>
                <a:gd name="connsiteX166" fmla="*/ 88938 w 988147"/>
                <a:gd name="connsiteY166" fmla="*/ 374206 h 987501"/>
                <a:gd name="connsiteX167" fmla="*/ 80943 w 988147"/>
                <a:gd name="connsiteY167" fmla="*/ 356309 h 987501"/>
                <a:gd name="connsiteX168" fmla="*/ 41913 w 988147"/>
                <a:gd name="connsiteY168" fmla="*/ 331940 h 987501"/>
                <a:gd name="connsiteX169" fmla="*/ 33155 w 988147"/>
                <a:gd name="connsiteY169" fmla="*/ 306999 h 987501"/>
                <a:gd name="connsiteX170" fmla="*/ 38676 w 988147"/>
                <a:gd name="connsiteY170" fmla="*/ 295005 h 987501"/>
                <a:gd name="connsiteX171" fmla="*/ 55811 w 988147"/>
                <a:gd name="connsiteY171" fmla="*/ 287770 h 987501"/>
                <a:gd name="connsiteX172" fmla="*/ 104551 w 988147"/>
                <a:gd name="connsiteY172" fmla="*/ 299003 h 987501"/>
                <a:gd name="connsiteX173" fmla="*/ 122256 w 988147"/>
                <a:gd name="connsiteY173" fmla="*/ 293101 h 987501"/>
                <a:gd name="connsiteX174" fmla="*/ 134251 w 988147"/>
                <a:gd name="connsiteY174" fmla="*/ 272158 h 987501"/>
                <a:gd name="connsiteX175" fmla="*/ 130824 w 988147"/>
                <a:gd name="connsiteY175" fmla="*/ 254262 h 987501"/>
                <a:gd name="connsiteX176" fmla="*/ 98458 w 988147"/>
                <a:gd name="connsiteY176" fmla="*/ 219802 h 987501"/>
                <a:gd name="connsiteX177" fmla="*/ 96554 w 988147"/>
                <a:gd name="connsiteY177" fmla="*/ 195242 h 987501"/>
                <a:gd name="connsiteX178" fmla="*/ 99791 w 988147"/>
                <a:gd name="connsiteY178" fmla="*/ 190482 h 987501"/>
                <a:gd name="connsiteX179" fmla="*/ 129110 w 988147"/>
                <a:gd name="connsiteY179" fmla="*/ 184009 h 987501"/>
                <a:gd name="connsiteX180" fmla="*/ 168711 w 988147"/>
                <a:gd name="connsiteY180" fmla="*/ 205142 h 987501"/>
                <a:gd name="connsiteX181" fmla="*/ 187369 w 988147"/>
                <a:gd name="connsiteY181" fmla="*/ 203428 h 987501"/>
                <a:gd name="connsiteX182" fmla="*/ 203361 w 988147"/>
                <a:gd name="connsiteY182" fmla="*/ 187626 h 987501"/>
                <a:gd name="connsiteX183" fmla="*/ 205456 w 988147"/>
                <a:gd name="connsiteY183" fmla="*/ 168587 h 987501"/>
                <a:gd name="connsiteX184" fmla="*/ 182419 w 988147"/>
                <a:gd name="connsiteY184" fmla="*/ 125370 h 987501"/>
                <a:gd name="connsiteX185" fmla="*/ 186417 w 988147"/>
                <a:gd name="connsiteY185" fmla="*/ 103475 h 987501"/>
                <a:gd name="connsiteX186" fmla="*/ 198411 w 988147"/>
                <a:gd name="connsiteY186" fmla="*/ 94527 h 987501"/>
                <a:gd name="connsiteX187" fmla="*/ 217831 w 988147"/>
                <a:gd name="connsiteY187" fmla="*/ 96621 h 987501"/>
                <a:gd name="connsiteX188" fmla="*/ 250768 w 988147"/>
                <a:gd name="connsiteY188" fmla="*/ 127273 h 987501"/>
                <a:gd name="connsiteX189" fmla="*/ 278564 w 988147"/>
                <a:gd name="connsiteY189" fmla="*/ 131272 h 987501"/>
                <a:gd name="connsiteX190" fmla="*/ 294176 w 988147"/>
                <a:gd name="connsiteY190" fmla="*/ 121562 h 987501"/>
                <a:gd name="connsiteX191" fmla="*/ 299507 w 988147"/>
                <a:gd name="connsiteY191" fmla="*/ 105189 h 987501"/>
                <a:gd name="connsiteX192" fmla="*/ 288465 w 988147"/>
                <a:gd name="connsiteY192" fmla="*/ 57592 h 987501"/>
                <a:gd name="connsiteX193" fmla="*/ 297794 w 988147"/>
                <a:gd name="connsiteY193" fmla="*/ 37220 h 987501"/>
                <a:gd name="connsiteX194" fmla="*/ 310549 w 988147"/>
                <a:gd name="connsiteY194" fmla="*/ 31889 h 987501"/>
                <a:gd name="connsiteX195" fmla="*/ 330731 w 988147"/>
                <a:gd name="connsiteY195" fmla="*/ 39124 h 987501"/>
                <a:gd name="connsiteX196" fmla="*/ 356243 w 988147"/>
                <a:gd name="connsiteY196" fmla="*/ 80248 h 987501"/>
                <a:gd name="connsiteX197" fmla="*/ 373949 w 988147"/>
                <a:gd name="connsiteY197" fmla="*/ 88815 h 987501"/>
                <a:gd name="connsiteX198" fmla="*/ 397747 w 988147"/>
                <a:gd name="connsiteY198" fmla="*/ 82152 h 987501"/>
                <a:gd name="connsiteX199" fmla="*/ 406505 w 988147"/>
                <a:gd name="connsiteY199" fmla="*/ 69396 h 987501"/>
                <a:gd name="connsiteX200" fmla="*/ 408409 w 988147"/>
                <a:gd name="connsiteY200" fmla="*/ 19895 h 987501"/>
                <a:gd name="connsiteX201" fmla="*/ 422497 w 988147"/>
                <a:gd name="connsiteY201" fmla="*/ 1808 h 987501"/>
                <a:gd name="connsiteX202" fmla="*/ 427638 w 988147"/>
                <a:gd name="connsiteY202" fmla="*/ 666 h 987501"/>
                <a:gd name="connsiteX203" fmla="*/ 456005 w 988147"/>
                <a:gd name="connsiteY203" fmla="*/ 17991 h 987501"/>
                <a:gd name="connsiteX204" fmla="*/ 468571 w 988147"/>
                <a:gd name="connsiteY204" fmla="*/ 59876 h 987501"/>
                <a:gd name="connsiteX205" fmla="*/ 480946 w 988147"/>
                <a:gd name="connsiteY205" fmla="*/ 71109 h 987501"/>
                <a:gd name="connsiteX206" fmla="*/ 507981 w 988147"/>
                <a:gd name="connsiteY206" fmla="*/ 71109 h 987501"/>
                <a:gd name="connsiteX207" fmla="*/ 519975 w 988147"/>
                <a:gd name="connsiteY207" fmla="*/ 60257 h 987501"/>
                <a:gd name="connsiteX208" fmla="*/ 534064 w 988147"/>
                <a:gd name="connsiteY208" fmla="*/ 13993 h 987501"/>
                <a:gd name="connsiteX209" fmla="*/ 553293 w 988147"/>
                <a:gd name="connsiteY209" fmla="*/ 95 h 9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988147" h="987501">
                  <a:moveTo>
                    <a:pt x="494461" y="421567"/>
                  </a:moveTo>
                  <a:cubicBezTo>
                    <a:pt x="451560" y="421567"/>
                    <a:pt x="422857" y="456752"/>
                    <a:pt x="423011" y="492709"/>
                  </a:cubicBezTo>
                  <a:cubicBezTo>
                    <a:pt x="423166" y="532523"/>
                    <a:pt x="454492" y="564468"/>
                    <a:pt x="494153" y="564468"/>
                  </a:cubicBezTo>
                  <a:cubicBezTo>
                    <a:pt x="533813" y="564468"/>
                    <a:pt x="565603" y="532986"/>
                    <a:pt x="565757" y="493172"/>
                  </a:cubicBezTo>
                  <a:cubicBezTo>
                    <a:pt x="565912" y="453512"/>
                    <a:pt x="534739" y="421567"/>
                    <a:pt x="494461" y="421567"/>
                  </a:cubicBezTo>
                  <a:close/>
                  <a:moveTo>
                    <a:pt x="494770" y="209069"/>
                  </a:moveTo>
                  <a:cubicBezTo>
                    <a:pt x="650788" y="209378"/>
                    <a:pt x="778719" y="337000"/>
                    <a:pt x="778410" y="493480"/>
                  </a:cubicBezTo>
                  <a:cubicBezTo>
                    <a:pt x="778102" y="648263"/>
                    <a:pt x="652485" y="777121"/>
                    <a:pt x="493690" y="776812"/>
                  </a:cubicBezTo>
                  <a:cubicBezTo>
                    <a:pt x="333660" y="776349"/>
                    <a:pt x="209278" y="645794"/>
                    <a:pt x="210512" y="492554"/>
                  </a:cubicBezTo>
                  <a:cubicBezTo>
                    <a:pt x="209586" y="337154"/>
                    <a:pt x="337981" y="208760"/>
                    <a:pt x="494770" y="209069"/>
                  </a:cubicBezTo>
                  <a:close/>
                  <a:moveTo>
                    <a:pt x="494464" y="132604"/>
                  </a:moveTo>
                  <a:cubicBezTo>
                    <a:pt x="293795" y="132414"/>
                    <a:pt x="134251" y="293291"/>
                    <a:pt x="133489" y="491485"/>
                  </a:cubicBezTo>
                  <a:cubicBezTo>
                    <a:pt x="132728" y="694437"/>
                    <a:pt x="297413" y="853982"/>
                    <a:pt x="493893" y="853411"/>
                  </a:cubicBezTo>
                  <a:cubicBezTo>
                    <a:pt x="689801" y="854172"/>
                    <a:pt x="855057" y="696531"/>
                    <a:pt x="854867" y="492817"/>
                  </a:cubicBezTo>
                  <a:cubicBezTo>
                    <a:pt x="854677" y="292530"/>
                    <a:pt x="693990" y="132795"/>
                    <a:pt x="494464" y="132604"/>
                  </a:cubicBezTo>
                  <a:close/>
                  <a:moveTo>
                    <a:pt x="553293" y="95"/>
                  </a:moveTo>
                  <a:cubicBezTo>
                    <a:pt x="555007" y="95"/>
                    <a:pt x="556720" y="95"/>
                    <a:pt x="558434" y="285"/>
                  </a:cubicBezTo>
                  <a:cubicBezTo>
                    <a:pt x="575378" y="1999"/>
                    <a:pt x="580138" y="7139"/>
                    <a:pt x="580519" y="24083"/>
                  </a:cubicBezTo>
                  <a:cubicBezTo>
                    <a:pt x="580900" y="38934"/>
                    <a:pt x="581471" y="53594"/>
                    <a:pt x="581851" y="68444"/>
                  </a:cubicBezTo>
                  <a:cubicBezTo>
                    <a:pt x="582042" y="74346"/>
                    <a:pt x="584136" y="78915"/>
                    <a:pt x="589657" y="81390"/>
                  </a:cubicBezTo>
                  <a:cubicBezTo>
                    <a:pt x="598606" y="85388"/>
                    <a:pt x="607934" y="88054"/>
                    <a:pt x="617835" y="88815"/>
                  </a:cubicBezTo>
                  <a:cubicBezTo>
                    <a:pt x="623927" y="89196"/>
                    <a:pt x="628116" y="86721"/>
                    <a:pt x="631162" y="81771"/>
                  </a:cubicBezTo>
                  <a:cubicBezTo>
                    <a:pt x="639539" y="68253"/>
                    <a:pt x="648106" y="54736"/>
                    <a:pt x="656483" y="41218"/>
                  </a:cubicBezTo>
                  <a:cubicBezTo>
                    <a:pt x="663718" y="29795"/>
                    <a:pt x="668097" y="28272"/>
                    <a:pt x="681043" y="32651"/>
                  </a:cubicBezTo>
                  <a:cubicBezTo>
                    <a:pt x="682566" y="33222"/>
                    <a:pt x="683899" y="33603"/>
                    <a:pt x="685422" y="34174"/>
                  </a:cubicBezTo>
                  <a:cubicBezTo>
                    <a:pt x="700463" y="40647"/>
                    <a:pt x="702938" y="45407"/>
                    <a:pt x="699320" y="61400"/>
                  </a:cubicBezTo>
                  <a:cubicBezTo>
                    <a:pt x="696084" y="75678"/>
                    <a:pt x="692847" y="89767"/>
                    <a:pt x="689420" y="104046"/>
                  </a:cubicBezTo>
                  <a:cubicBezTo>
                    <a:pt x="687516" y="111852"/>
                    <a:pt x="689420" y="117944"/>
                    <a:pt x="696274" y="122514"/>
                  </a:cubicBezTo>
                  <a:cubicBezTo>
                    <a:pt x="703319" y="127273"/>
                    <a:pt x="710363" y="131652"/>
                    <a:pt x="718359" y="134699"/>
                  </a:cubicBezTo>
                  <a:cubicBezTo>
                    <a:pt x="724071" y="136793"/>
                    <a:pt x="728640" y="135460"/>
                    <a:pt x="733019" y="131272"/>
                  </a:cubicBezTo>
                  <a:cubicBezTo>
                    <a:pt x="744632" y="120229"/>
                    <a:pt x="756246" y="109567"/>
                    <a:pt x="768050" y="98715"/>
                  </a:cubicBezTo>
                  <a:cubicBezTo>
                    <a:pt x="777760" y="89577"/>
                    <a:pt x="783091" y="89196"/>
                    <a:pt x="793943" y="96621"/>
                  </a:cubicBezTo>
                  <a:cubicBezTo>
                    <a:pt x="794514" y="97002"/>
                    <a:pt x="794895" y="97192"/>
                    <a:pt x="795275" y="97573"/>
                  </a:cubicBezTo>
                  <a:cubicBezTo>
                    <a:pt x="813743" y="110900"/>
                    <a:pt x="811078" y="116612"/>
                    <a:pt x="803462" y="130510"/>
                  </a:cubicBezTo>
                  <a:cubicBezTo>
                    <a:pt x="796609" y="143076"/>
                    <a:pt x="790135" y="156022"/>
                    <a:pt x="783091" y="168587"/>
                  </a:cubicBezTo>
                  <a:cubicBezTo>
                    <a:pt x="779474" y="175251"/>
                    <a:pt x="780235" y="180963"/>
                    <a:pt x="784804" y="186674"/>
                  </a:cubicBezTo>
                  <a:cubicBezTo>
                    <a:pt x="789945" y="192957"/>
                    <a:pt x="795657" y="198669"/>
                    <a:pt x="801939" y="203619"/>
                  </a:cubicBezTo>
                  <a:cubicBezTo>
                    <a:pt x="807270" y="207807"/>
                    <a:pt x="812791" y="208378"/>
                    <a:pt x="819074" y="205142"/>
                  </a:cubicBezTo>
                  <a:cubicBezTo>
                    <a:pt x="833353" y="197336"/>
                    <a:pt x="847822" y="189721"/>
                    <a:pt x="862292" y="182295"/>
                  </a:cubicBezTo>
                  <a:cubicBezTo>
                    <a:pt x="872573" y="176965"/>
                    <a:pt x="878475" y="178107"/>
                    <a:pt x="885900" y="187246"/>
                  </a:cubicBezTo>
                  <a:cubicBezTo>
                    <a:pt x="888565" y="190291"/>
                    <a:pt x="891040" y="193528"/>
                    <a:pt x="893135" y="196955"/>
                  </a:cubicBezTo>
                  <a:cubicBezTo>
                    <a:pt x="898465" y="205332"/>
                    <a:pt x="897894" y="210853"/>
                    <a:pt x="891231" y="218279"/>
                  </a:cubicBezTo>
                  <a:cubicBezTo>
                    <a:pt x="879807" y="230654"/>
                    <a:pt x="868384" y="243219"/>
                    <a:pt x="856771" y="255404"/>
                  </a:cubicBezTo>
                  <a:cubicBezTo>
                    <a:pt x="852392" y="259973"/>
                    <a:pt x="851440" y="264924"/>
                    <a:pt x="853725" y="270635"/>
                  </a:cubicBezTo>
                  <a:cubicBezTo>
                    <a:pt x="857151" y="278822"/>
                    <a:pt x="861340" y="286437"/>
                    <a:pt x="866861" y="293481"/>
                  </a:cubicBezTo>
                  <a:cubicBezTo>
                    <a:pt x="871240" y="299193"/>
                    <a:pt x="876571" y="300716"/>
                    <a:pt x="883615" y="299003"/>
                  </a:cubicBezTo>
                  <a:cubicBezTo>
                    <a:pt x="899798" y="295005"/>
                    <a:pt x="916172" y="291387"/>
                    <a:pt x="932354" y="287960"/>
                  </a:cubicBezTo>
                  <a:cubicBezTo>
                    <a:pt x="940922" y="286056"/>
                    <a:pt x="946063" y="288532"/>
                    <a:pt x="950441" y="296337"/>
                  </a:cubicBezTo>
                  <a:cubicBezTo>
                    <a:pt x="952726" y="300526"/>
                    <a:pt x="954630" y="304905"/>
                    <a:pt x="956153" y="309474"/>
                  </a:cubicBezTo>
                  <a:cubicBezTo>
                    <a:pt x="959389" y="319945"/>
                    <a:pt x="957676" y="324896"/>
                    <a:pt x="948347" y="330798"/>
                  </a:cubicBezTo>
                  <a:cubicBezTo>
                    <a:pt x="935020" y="339175"/>
                    <a:pt x="921883" y="347932"/>
                    <a:pt x="908175" y="355738"/>
                  </a:cubicBezTo>
                  <a:cubicBezTo>
                    <a:pt x="900369" y="360307"/>
                    <a:pt x="898275" y="366400"/>
                    <a:pt x="899608" y="374396"/>
                  </a:cubicBezTo>
                  <a:cubicBezTo>
                    <a:pt x="900750" y="381821"/>
                    <a:pt x="902845" y="389056"/>
                    <a:pt x="905510" y="396100"/>
                  </a:cubicBezTo>
                  <a:cubicBezTo>
                    <a:pt x="907985" y="402573"/>
                    <a:pt x="912364" y="406001"/>
                    <a:pt x="919789" y="406191"/>
                  </a:cubicBezTo>
                  <a:cubicBezTo>
                    <a:pt x="936543" y="406381"/>
                    <a:pt x="953107" y="407524"/>
                    <a:pt x="969861" y="408095"/>
                  </a:cubicBezTo>
                  <a:cubicBezTo>
                    <a:pt x="978999" y="408476"/>
                    <a:pt x="983569" y="412093"/>
                    <a:pt x="986044" y="420851"/>
                  </a:cubicBezTo>
                  <a:cubicBezTo>
                    <a:pt x="987567" y="425801"/>
                    <a:pt x="988138" y="430941"/>
                    <a:pt x="988138" y="436272"/>
                  </a:cubicBezTo>
                  <a:cubicBezTo>
                    <a:pt x="988138" y="446553"/>
                    <a:pt x="985282" y="450742"/>
                    <a:pt x="975763" y="453788"/>
                  </a:cubicBezTo>
                  <a:cubicBezTo>
                    <a:pt x="960722" y="458548"/>
                    <a:pt x="945681" y="463117"/>
                    <a:pt x="930641" y="467686"/>
                  </a:cubicBezTo>
                  <a:cubicBezTo>
                    <a:pt x="919789" y="470923"/>
                    <a:pt x="916933" y="474350"/>
                    <a:pt x="916552" y="485582"/>
                  </a:cubicBezTo>
                  <a:cubicBezTo>
                    <a:pt x="916362" y="493388"/>
                    <a:pt x="915791" y="501384"/>
                    <a:pt x="917504" y="509191"/>
                  </a:cubicBezTo>
                  <a:cubicBezTo>
                    <a:pt x="918647" y="514521"/>
                    <a:pt x="921883" y="517758"/>
                    <a:pt x="927214" y="519471"/>
                  </a:cubicBezTo>
                  <a:cubicBezTo>
                    <a:pt x="943016" y="524231"/>
                    <a:pt x="958818" y="528991"/>
                    <a:pt x="974620" y="533941"/>
                  </a:cubicBezTo>
                  <a:cubicBezTo>
                    <a:pt x="985663" y="537368"/>
                    <a:pt x="988329" y="541176"/>
                    <a:pt x="988138" y="552789"/>
                  </a:cubicBezTo>
                  <a:cubicBezTo>
                    <a:pt x="988138" y="553931"/>
                    <a:pt x="988138" y="555074"/>
                    <a:pt x="988138" y="556216"/>
                  </a:cubicBezTo>
                  <a:cubicBezTo>
                    <a:pt x="987377" y="574113"/>
                    <a:pt x="981665" y="579824"/>
                    <a:pt x="963768" y="580395"/>
                  </a:cubicBezTo>
                  <a:cubicBezTo>
                    <a:pt x="948728" y="580776"/>
                    <a:pt x="933878" y="581538"/>
                    <a:pt x="918837" y="581728"/>
                  </a:cubicBezTo>
                  <a:cubicBezTo>
                    <a:pt x="913125" y="581918"/>
                    <a:pt x="909127" y="584394"/>
                    <a:pt x="906843" y="589153"/>
                  </a:cubicBezTo>
                  <a:cubicBezTo>
                    <a:pt x="902654" y="598101"/>
                    <a:pt x="899989" y="607430"/>
                    <a:pt x="899227" y="617330"/>
                  </a:cubicBezTo>
                  <a:cubicBezTo>
                    <a:pt x="898656" y="623613"/>
                    <a:pt x="901321" y="627802"/>
                    <a:pt x="906652" y="631038"/>
                  </a:cubicBezTo>
                  <a:cubicBezTo>
                    <a:pt x="919979" y="639225"/>
                    <a:pt x="933116" y="647412"/>
                    <a:pt x="946253" y="655789"/>
                  </a:cubicBezTo>
                  <a:cubicBezTo>
                    <a:pt x="958247" y="663214"/>
                    <a:pt x="959770" y="667783"/>
                    <a:pt x="955201" y="681110"/>
                  </a:cubicBezTo>
                  <a:cubicBezTo>
                    <a:pt x="953678" y="685680"/>
                    <a:pt x="951584" y="690058"/>
                    <a:pt x="948918" y="694057"/>
                  </a:cubicBezTo>
                  <a:cubicBezTo>
                    <a:pt x="946443" y="697674"/>
                    <a:pt x="942445" y="700149"/>
                    <a:pt x="936734" y="700149"/>
                  </a:cubicBezTo>
                  <a:cubicBezTo>
                    <a:pt x="926643" y="697864"/>
                    <a:pt x="916552" y="695579"/>
                    <a:pt x="906462" y="693485"/>
                  </a:cubicBezTo>
                  <a:cubicBezTo>
                    <a:pt x="898275" y="691581"/>
                    <a:pt x="889898" y="689868"/>
                    <a:pt x="881711" y="687774"/>
                  </a:cubicBezTo>
                  <a:cubicBezTo>
                    <a:pt x="876381" y="686441"/>
                    <a:pt x="872192" y="687964"/>
                    <a:pt x="868765" y="691772"/>
                  </a:cubicBezTo>
                  <a:cubicBezTo>
                    <a:pt x="861721" y="699959"/>
                    <a:pt x="856199" y="709288"/>
                    <a:pt x="853154" y="719759"/>
                  </a:cubicBezTo>
                  <a:cubicBezTo>
                    <a:pt x="851630" y="724709"/>
                    <a:pt x="853915" y="728326"/>
                    <a:pt x="856961" y="731753"/>
                  </a:cubicBezTo>
                  <a:cubicBezTo>
                    <a:pt x="868004" y="743748"/>
                    <a:pt x="879236" y="755742"/>
                    <a:pt x="890279" y="767546"/>
                  </a:cubicBezTo>
                  <a:cubicBezTo>
                    <a:pt x="898656" y="776494"/>
                    <a:pt x="899037" y="781825"/>
                    <a:pt x="892373" y="792106"/>
                  </a:cubicBezTo>
                  <a:cubicBezTo>
                    <a:pt x="891992" y="792677"/>
                    <a:pt x="891612" y="793439"/>
                    <a:pt x="891040" y="794010"/>
                  </a:cubicBezTo>
                  <a:cubicBezTo>
                    <a:pt x="878475" y="810954"/>
                    <a:pt x="872954" y="811145"/>
                    <a:pt x="857532" y="802387"/>
                  </a:cubicBezTo>
                  <a:cubicBezTo>
                    <a:pt x="844966" y="795152"/>
                    <a:pt x="831640" y="788679"/>
                    <a:pt x="818884" y="781825"/>
                  </a:cubicBezTo>
                  <a:cubicBezTo>
                    <a:pt x="813553" y="778969"/>
                    <a:pt x="808603" y="778969"/>
                    <a:pt x="803843" y="782396"/>
                  </a:cubicBezTo>
                  <a:cubicBezTo>
                    <a:pt x="796227" y="787727"/>
                    <a:pt x="789754" y="794200"/>
                    <a:pt x="784233" y="801625"/>
                  </a:cubicBezTo>
                  <a:cubicBezTo>
                    <a:pt x="780235" y="806956"/>
                    <a:pt x="780045" y="812287"/>
                    <a:pt x="783281" y="818189"/>
                  </a:cubicBezTo>
                  <a:cubicBezTo>
                    <a:pt x="791087" y="832468"/>
                    <a:pt x="798703" y="846937"/>
                    <a:pt x="806128" y="861407"/>
                  </a:cubicBezTo>
                  <a:cubicBezTo>
                    <a:pt x="811268" y="871498"/>
                    <a:pt x="810507" y="876067"/>
                    <a:pt x="802320" y="883873"/>
                  </a:cubicBezTo>
                  <a:cubicBezTo>
                    <a:pt x="800987" y="885015"/>
                    <a:pt x="799845" y="886348"/>
                    <a:pt x="798512" y="887300"/>
                  </a:cubicBezTo>
                  <a:cubicBezTo>
                    <a:pt x="786328" y="896248"/>
                    <a:pt x="780045" y="900627"/>
                    <a:pt x="765766" y="886157"/>
                  </a:cubicBezTo>
                  <a:cubicBezTo>
                    <a:pt x="755485" y="875686"/>
                    <a:pt x="744442" y="866357"/>
                    <a:pt x="733781" y="856266"/>
                  </a:cubicBezTo>
                  <a:cubicBezTo>
                    <a:pt x="728830" y="851507"/>
                    <a:pt x="723500" y="850555"/>
                    <a:pt x="717407" y="853030"/>
                  </a:cubicBezTo>
                  <a:cubicBezTo>
                    <a:pt x="709411" y="856266"/>
                    <a:pt x="701796" y="860455"/>
                    <a:pt x="694941" y="865786"/>
                  </a:cubicBezTo>
                  <a:cubicBezTo>
                    <a:pt x="689230" y="870165"/>
                    <a:pt x="687707" y="875686"/>
                    <a:pt x="689420" y="882540"/>
                  </a:cubicBezTo>
                  <a:cubicBezTo>
                    <a:pt x="693418" y="899104"/>
                    <a:pt x="697226" y="915858"/>
                    <a:pt x="700844" y="932421"/>
                  </a:cubicBezTo>
                  <a:cubicBezTo>
                    <a:pt x="702367" y="939656"/>
                    <a:pt x="699892" y="945177"/>
                    <a:pt x="693418" y="948985"/>
                  </a:cubicBezTo>
                  <a:cubicBezTo>
                    <a:pt x="689039" y="951651"/>
                    <a:pt x="684280" y="953745"/>
                    <a:pt x="679330" y="955268"/>
                  </a:cubicBezTo>
                  <a:cubicBezTo>
                    <a:pt x="669239" y="958504"/>
                    <a:pt x="663528" y="956600"/>
                    <a:pt x="657816" y="947653"/>
                  </a:cubicBezTo>
                  <a:cubicBezTo>
                    <a:pt x="649439" y="934325"/>
                    <a:pt x="640872" y="921189"/>
                    <a:pt x="632875" y="907481"/>
                  </a:cubicBezTo>
                  <a:cubicBezTo>
                    <a:pt x="628496" y="900056"/>
                    <a:pt x="622785" y="897200"/>
                    <a:pt x="614217" y="898723"/>
                  </a:cubicBezTo>
                  <a:cubicBezTo>
                    <a:pt x="607363" y="900056"/>
                    <a:pt x="600700" y="901769"/>
                    <a:pt x="594226" y="904054"/>
                  </a:cubicBezTo>
                  <a:cubicBezTo>
                    <a:pt x="585279" y="907290"/>
                    <a:pt x="582423" y="911098"/>
                    <a:pt x="582042" y="920617"/>
                  </a:cubicBezTo>
                  <a:cubicBezTo>
                    <a:pt x="581471" y="935658"/>
                    <a:pt x="581090" y="950508"/>
                    <a:pt x="580709" y="965549"/>
                  </a:cubicBezTo>
                  <a:cubicBezTo>
                    <a:pt x="580328" y="979257"/>
                    <a:pt x="576902" y="983636"/>
                    <a:pt x="563384" y="986111"/>
                  </a:cubicBezTo>
                  <a:cubicBezTo>
                    <a:pt x="559767" y="986872"/>
                    <a:pt x="556149" y="987253"/>
                    <a:pt x="552532" y="987443"/>
                  </a:cubicBezTo>
                  <a:cubicBezTo>
                    <a:pt x="543584" y="988015"/>
                    <a:pt x="537872" y="984397"/>
                    <a:pt x="535016" y="975639"/>
                  </a:cubicBezTo>
                  <a:cubicBezTo>
                    <a:pt x="529876" y="959647"/>
                    <a:pt x="524925" y="943845"/>
                    <a:pt x="520356" y="927852"/>
                  </a:cubicBezTo>
                  <a:cubicBezTo>
                    <a:pt x="518262" y="920617"/>
                    <a:pt x="513883" y="917190"/>
                    <a:pt x="506648" y="916048"/>
                  </a:cubicBezTo>
                  <a:cubicBezTo>
                    <a:pt x="498271" y="914906"/>
                    <a:pt x="489894" y="914906"/>
                    <a:pt x="481517" y="916238"/>
                  </a:cubicBezTo>
                  <a:cubicBezTo>
                    <a:pt x="475235" y="917190"/>
                    <a:pt x="471236" y="920427"/>
                    <a:pt x="469332" y="926710"/>
                  </a:cubicBezTo>
                  <a:cubicBezTo>
                    <a:pt x="464954" y="941750"/>
                    <a:pt x="460194" y="956791"/>
                    <a:pt x="455434" y="971832"/>
                  </a:cubicBezTo>
                  <a:cubicBezTo>
                    <a:pt x="451246" y="985349"/>
                    <a:pt x="445915" y="988776"/>
                    <a:pt x="432017" y="986872"/>
                  </a:cubicBezTo>
                  <a:cubicBezTo>
                    <a:pt x="411074" y="984016"/>
                    <a:pt x="408599" y="981160"/>
                    <a:pt x="408409" y="960218"/>
                  </a:cubicBezTo>
                  <a:cubicBezTo>
                    <a:pt x="408218" y="946510"/>
                    <a:pt x="407647" y="932992"/>
                    <a:pt x="407266" y="919285"/>
                  </a:cubicBezTo>
                  <a:cubicBezTo>
                    <a:pt x="407076" y="913002"/>
                    <a:pt x="404601" y="908052"/>
                    <a:pt x="398699" y="905577"/>
                  </a:cubicBezTo>
                  <a:cubicBezTo>
                    <a:pt x="389751" y="901769"/>
                    <a:pt x="380612" y="899104"/>
                    <a:pt x="370902" y="898532"/>
                  </a:cubicBezTo>
                  <a:cubicBezTo>
                    <a:pt x="365000" y="898152"/>
                    <a:pt x="360812" y="900436"/>
                    <a:pt x="357575" y="905577"/>
                  </a:cubicBezTo>
                  <a:cubicBezTo>
                    <a:pt x="349389" y="919285"/>
                    <a:pt x="340631" y="932612"/>
                    <a:pt x="332254" y="946129"/>
                  </a:cubicBezTo>
                  <a:cubicBezTo>
                    <a:pt x="325590" y="956791"/>
                    <a:pt x="320450" y="958695"/>
                    <a:pt x="308645" y="954697"/>
                  </a:cubicBezTo>
                  <a:cubicBezTo>
                    <a:pt x="308074" y="954506"/>
                    <a:pt x="307503" y="954316"/>
                    <a:pt x="306932" y="954126"/>
                  </a:cubicBezTo>
                  <a:cubicBezTo>
                    <a:pt x="288655" y="946701"/>
                    <a:pt x="285038" y="942512"/>
                    <a:pt x="289797" y="924235"/>
                  </a:cubicBezTo>
                  <a:cubicBezTo>
                    <a:pt x="293415" y="910336"/>
                    <a:pt x="296080" y="896248"/>
                    <a:pt x="299507" y="882159"/>
                  </a:cubicBezTo>
                  <a:cubicBezTo>
                    <a:pt x="301220" y="874924"/>
                    <a:pt x="299316" y="869403"/>
                    <a:pt x="293224" y="865024"/>
                  </a:cubicBezTo>
                  <a:cubicBezTo>
                    <a:pt x="286751" y="860455"/>
                    <a:pt x="280088" y="856457"/>
                    <a:pt x="272853" y="853220"/>
                  </a:cubicBezTo>
                  <a:cubicBezTo>
                    <a:pt x="265999" y="850174"/>
                    <a:pt x="260097" y="851316"/>
                    <a:pt x="254385" y="856647"/>
                  </a:cubicBezTo>
                  <a:cubicBezTo>
                    <a:pt x="242962" y="867499"/>
                    <a:pt x="231348" y="878161"/>
                    <a:pt x="219925" y="888823"/>
                  </a:cubicBezTo>
                  <a:cubicBezTo>
                    <a:pt x="211358" y="897010"/>
                    <a:pt x="205837" y="897390"/>
                    <a:pt x="195746" y="891107"/>
                  </a:cubicBezTo>
                  <a:cubicBezTo>
                    <a:pt x="194604" y="890346"/>
                    <a:pt x="193461" y="889584"/>
                    <a:pt x="192319" y="888823"/>
                  </a:cubicBezTo>
                  <a:cubicBezTo>
                    <a:pt x="177659" y="878352"/>
                    <a:pt x="176326" y="872830"/>
                    <a:pt x="184703" y="857028"/>
                  </a:cubicBezTo>
                  <a:cubicBezTo>
                    <a:pt x="191557" y="844082"/>
                    <a:pt x="198221" y="831135"/>
                    <a:pt x="205265" y="818379"/>
                  </a:cubicBezTo>
                  <a:cubicBezTo>
                    <a:pt x="208883" y="811716"/>
                    <a:pt x="208312" y="806004"/>
                    <a:pt x="203742" y="800293"/>
                  </a:cubicBezTo>
                  <a:cubicBezTo>
                    <a:pt x="198792" y="794010"/>
                    <a:pt x="193080" y="788298"/>
                    <a:pt x="186607" y="783348"/>
                  </a:cubicBezTo>
                  <a:cubicBezTo>
                    <a:pt x="180896" y="778969"/>
                    <a:pt x="175184" y="778589"/>
                    <a:pt x="168901" y="782015"/>
                  </a:cubicBezTo>
                  <a:cubicBezTo>
                    <a:pt x="154812" y="789631"/>
                    <a:pt x="140533" y="797246"/>
                    <a:pt x="126064" y="804672"/>
                  </a:cubicBezTo>
                  <a:cubicBezTo>
                    <a:pt x="115974" y="810002"/>
                    <a:pt x="110072" y="808670"/>
                    <a:pt x="102647" y="800293"/>
                  </a:cubicBezTo>
                  <a:cubicBezTo>
                    <a:pt x="102075" y="799721"/>
                    <a:pt x="101695" y="799150"/>
                    <a:pt x="101123" y="798579"/>
                  </a:cubicBezTo>
                  <a:cubicBezTo>
                    <a:pt x="87986" y="783348"/>
                    <a:pt x="88177" y="778017"/>
                    <a:pt x="102075" y="763548"/>
                  </a:cubicBezTo>
                  <a:cubicBezTo>
                    <a:pt x="111785" y="753267"/>
                    <a:pt x="120924" y="742796"/>
                    <a:pt x="130824" y="732895"/>
                  </a:cubicBezTo>
                  <a:cubicBezTo>
                    <a:pt x="135774" y="727755"/>
                    <a:pt x="136726" y="722424"/>
                    <a:pt x="134251" y="716141"/>
                  </a:cubicBezTo>
                  <a:cubicBezTo>
                    <a:pt x="131014" y="707955"/>
                    <a:pt x="126445" y="700339"/>
                    <a:pt x="121114" y="693295"/>
                  </a:cubicBezTo>
                  <a:cubicBezTo>
                    <a:pt x="116735" y="687583"/>
                    <a:pt x="110833" y="687012"/>
                    <a:pt x="104551" y="688535"/>
                  </a:cubicBezTo>
                  <a:cubicBezTo>
                    <a:pt x="90652" y="691772"/>
                    <a:pt x="76944" y="695008"/>
                    <a:pt x="63046" y="698055"/>
                  </a:cubicBezTo>
                  <a:cubicBezTo>
                    <a:pt x="61142" y="698435"/>
                    <a:pt x="59238" y="699007"/>
                    <a:pt x="57525" y="699387"/>
                  </a:cubicBezTo>
                  <a:cubicBezTo>
                    <a:pt x="47053" y="701291"/>
                    <a:pt x="41723" y="698816"/>
                    <a:pt x="36963" y="689297"/>
                  </a:cubicBezTo>
                  <a:cubicBezTo>
                    <a:pt x="35249" y="685680"/>
                    <a:pt x="33536" y="682062"/>
                    <a:pt x="32203" y="678255"/>
                  </a:cubicBezTo>
                  <a:cubicBezTo>
                    <a:pt x="28776" y="668164"/>
                    <a:pt x="30680" y="662452"/>
                    <a:pt x="39819" y="656741"/>
                  </a:cubicBezTo>
                  <a:cubicBezTo>
                    <a:pt x="52765" y="648554"/>
                    <a:pt x="65902" y="640367"/>
                    <a:pt x="78848" y="632371"/>
                  </a:cubicBezTo>
                  <a:cubicBezTo>
                    <a:pt x="89129" y="625898"/>
                    <a:pt x="90652" y="622280"/>
                    <a:pt x="88177" y="610477"/>
                  </a:cubicBezTo>
                  <a:cubicBezTo>
                    <a:pt x="86654" y="603813"/>
                    <a:pt x="84940" y="596959"/>
                    <a:pt x="82275" y="590676"/>
                  </a:cubicBezTo>
                  <a:cubicBezTo>
                    <a:pt x="79609" y="584394"/>
                    <a:pt x="75040" y="581347"/>
                    <a:pt x="67996" y="581157"/>
                  </a:cubicBezTo>
                  <a:cubicBezTo>
                    <a:pt x="52575" y="580966"/>
                    <a:pt x="37344" y="580395"/>
                    <a:pt x="21922" y="579824"/>
                  </a:cubicBezTo>
                  <a:cubicBezTo>
                    <a:pt x="8024" y="579443"/>
                    <a:pt x="3836" y="575826"/>
                    <a:pt x="1360" y="562499"/>
                  </a:cubicBezTo>
                  <a:cubicBezTo>
                    <a:pt x="1170" y="561166"/>
                    <a:pt x="789" y="559834"/>
                    <a:pt x="599" y="558501"/>
                  </a:cubicBezTo>
                  <a:cubicBezTo>
                    <a:pt x="-1496" y="541556"/>
                    <a:pt x="1360" y="537177"/>
                    <a:pt x="17924" y="532227"/>
                  </a:cubicBezTo>
                  <a:cubicBezTo>
                    <a:pt x="31632" y="528039"/>
                    <a:pt x="45340" y="523469"/>
                    <a:pt x="59238" y="519662"/>
                  </a:cubicBezTo>
                  <a:cubicBezTo>
                    <a:pt x="66854" y="517568"/>
                    <a:pt x="70852" y="513189"/>
                    <a:pt x="71614" y="505763"/>
                  </a:cubicBezTo>
                  <a:cubicBezTo>
                    <a:pt x="72375" y="497006"/>
                    <a:pt x="72756" y="488057"/>
                    <a:pt x="71042" y="479300"/>
                  </a:cubicBezTo>
                  <a:cubicBezTo>
                    <a:pt x="70090" y="473588"/>
                    <a:pt x="66854" y="470161"/>
                    <a:pt x="61333" y="468447"/>
                  </a:cubicBezTo>
                  <a:cubicBezTo>
                    <a:pt x="46673" y="464069"/>
                    <a:pt x="32013" y="459500"/>
                    <a:pt x="17353" y="454930"/>
                  </a:cubicBezTo>
                  <a:cubicBezTo>
                    <a:pt x="1360" y="449980"/>
                    <a:pt x="-353" y="447315"/>
                    <a:pt x="599" y="430560"/>
                  </a:cubicBezTo>
                  <a:cubicBezTo>
                    <a:pt x="789" y="427133"/>
                    <a:pt x="1551" y="423707"/>
                    <a:pt x="2312" y="420470"/>
                  </a:cubicBezTo>
                  <a:cubicBezTo>
                    <a:pt x="4597" y="412093"/>
                    <a:pt x="9357" y="408285"/>
                    <a:pt x="18115" y="407904"/>
                  </a:cubicBezTo>
                  <a:cubicBezTo>
                    <a:pt x="32393" y="407333"/>
                    <a:pt x="46482" y="406953"/>
                    <a:pt x="60761" y="406572"/>
                  </a:cubicBezTo>
                  <a:cubicBezTo>
                    <a:pt x="62856" y="406572"/>
                    <a:pt x="64950" y="406381"/>
                    <a:pt x="67044" y="406381"/>
                  </a:cubicBezTo>
                  <a:cubicBezTo>
                    <a:pt x="76563" y="406762"/>
                    <a:pt x="81513" y="401431"/>
                    <a:pt x="83989" y="393054"/>
                  </a:cubicBezTo>
                  <a:cubicBezTo>
                    <a:pt x="85892" y="386771"/>
                    <a:pt x="87606" y="380489"/>
                    <a:pt x="88938" y="374206"/>
                  </a:cubicBezTo>
                  <a:cubicBezTo>
                    <a:pt x="90652" y="365448"/>
                    <a:pt x="88558" y="361259"/>
                    <a:pt x="80943" y="356309"/>
                  </a:cubicBezTo>
                  <a:cubicBezTo>
                    <a:pt x="67996" y="348123"/>
                    <a:pt x="54859" y="339936"/>
                    <a:pt x="41913" y="331940"/>
                  </a:cubicBezTo>
                  <a:cubicBezTo>
                    <a:pt x="30300" y="324705"/>
                    <a:pt x="28586" y="320136"/>
                    <a:pt x="33155" y="306999"/>
                  </a:cubicBezTo>
                  <a:cubicBezTo>
                    <a:pt x="34488" y="302811"/>
                    <a:pt x="36201" y="298622"/>
                    <a:pt x="38676" y="295005"/>
                  </a:cubicBezTo>
                  <a:cubicBezTo>
                    <a:pt x="42674" y="288912"/>
                    <a:pt x="48196" y="285866"/>
                    <a:pt x="55811" y="287770"/>
                  </a:cubicBezTo>
                  <a:cubicBezTo>
                    <a:pt x="71994" y="291578"/>
                    <a:pt x="88368" y="295005"/>
                    <a:pt x="104551" y="299003"/>
                  </a:cubicBezTo>
                  <a:cubicBezTo>
                    <a:pt x="111975" y="300907"/>
                    <a:pt x="117687" y="299193"/>
                    <a:pt x="122256" y="293101"/>
                  </a:cubicBezTo>
                  <a:cubicBezTo>
                    <a:pt x="127016" y="286628"/>
                    <a:pt x="131205" y="279583"/>
                    <a:pt x="134251" y="272158"/>
                  </a:cubicBezTo>
                  <a:cubicBezTo>
                    <a:pt x="136916" y="265495"/>
                    <a:pt x="136155" y="259783"/>
                    <a:pt x="130824" y="254262"/>
                  </a:cubicBezTo>
                  <a:cubicBezTo>
                    <a:pt x="119781" y="243029"/>
                    <a:pt x="109310" y="231415"/>
                    <a:pt x="98458" y="219802"/>
                  </a:cubicBezTo>
                  <a:cubicBezTo>
                    <a:pt x="90081" y="210663"/>
                    <a:pt x="89700" y="205523"/>
                    <a:pt x="96554" y="195242"/>
                  </a:cubicBezTo>
                  <a:cubicBezTo>
                    <a:pt x="97696" y="193719"/>
                    <a:pt x="98648" y="192005"/>
                    <a:pt x="99791" y="190482"/>
                  </a:cubicBezTo>
                  <a:cubicBezTo>
                    <a:pt x="109500" y="177726"/>
                    <a:pt x="114831" y="176584"/>
                    <a:pt x="129110" y="184009"/>
                  </a:cubicBezTo>
                  <a:cubicBezTo>
                    <a:pt x="142437" y="191053"/>
                    <a:pt x="155764" y="197907"/>
                    <a:pt x="168711" y="205142"/>
                  </a:cubicBezTo>
                  <a:cubicBezTo>
                    <a:pt x="175565" y="208950"/>
                    <a:pt x="181657" y="208188"/>
                    <a:pt x="187369" y="203428"/>
                  </a:cubicBezTo>
                  <a:cubicBezTo>
                    <a:pt x="193080" y="198669"/>
                    <a:pt x="198411" y="193338"/>
                    <a:pt x="203361" y="187626"/>
                  </a:cubicBezTo>
                  <a:cubicBezTo>
                    <a:pt x="208312" y="181724"/>
                    <a:pt x="209454" y="175822"/>
                    <a:pt x="205456" y="168587"/>
                  </a:cubicBezTo>
                  <a:cubicBezTo>
                    <a:pt x="197459" y="154309"/>
                    <a:pt x="190034" y="139839"/>
                    <a:pt x="182419" y="125370"/>
                  </a:cubicBezTo>
                  <a:cubicBezTo>
                    <a:pt x="177469" y="115850"/>
                    <a:pt x="178611" y="110710"/>
                    <a:pt x="186417" y="103475"/>
                  </a:cubicBezTo>
                  <a:cubicBezTo>
                    <a:pt x="190034" y="100048"/>
                    <a:pt x="194032" y="97192"/>
                    <a:pt x="198411" y="94527"/>
                  </a:cubicBezTo>
                  <a:cubicBezTo>
                    <a:pt x="206027" y="90148"/>
                    <a:pt x="211358" y="90719"/>
                    <a:pt x="217831" y="96621"/>
                  </a:cubicBezTo>
                  <a:cubicBezTo>
                    <a:pt x="228873" y="106711"/>
                    <a:pt x="239916" y="116992"/>
                    <a:pt x="250768" y="127273"/>
                  </a:cubicBezTo>
                  <a:cubicBezTo>
                    <a:pt x="262191" y="138126"/>
                    <a:pt x="264666" y="138506"/>
                    <a:pt x="278564" y="131272"/>
                  </a:cubicBezTo>
                  <a:cubicBezTo>
                    <a:pt x="284086" y="128416"/>
                    <a:pt x="289226" y="125370"/>
                    <a:pt x="294176" y="121562"/>
                  </a:cubicBezTo>
                  <a:cubicBezTo>
                    <a:pt x="299507" y="117183"/>
                    <a:pt x="301220" y="112043"/>
                    <a:pt x="299507" y="105189"/>
                  </a:cubicBezTo>
                  <a:cubicBezTo>
                    <a:pt x="295509" y="89386"/>
                    <a:pt x="292082" y="73394"/>
                    <a:pt x="288465" y="57592"/>
                  </a:cubicBezTo>
                  <a:cubicBezTo>
                    <a:pt x="286180" y="47311"/>
                    <a:pt x="288655" y="42170"/>
                    <a:pt x="297794" y="37220"/>
                  </a:cubicBezTo>
                  <a:cubicBezTo>
                    <a:pt x="301982" y="35126"/>
                    <a:pt x="306170" y="33412"/>
                    <a:pt x="310549" y="31889"/>
                  </a:cubicBezTo>
                  <a:cubicBezTo>
                    <a:pt x="319878" y="29034"/>
                    <a:pt x="325209" y="30747"/>
                    <a:pt x="330731" y="39124"/>
                  </a:cubicBezTo>
                  <a:cubicBezTo>
                    <a:pt x="339488" y="52642"/>
                    <a:pt x="348246" y="66159"/>
                    <a:pt x="356243" y="80248"/>
                  </a:cubicBezTo>
                  <a:cubicBezTo>
                    <a:pt x="360431" y="87483"/>
                    <a:pt x="366142" y="89957"/>
                    <a:pt x="373949" y="88815"/>
                  </a:cubicBezTo>
                  <a:cubicBezTo>
                    <a:pt x="382135" y="87483"/>
                    <a:pt x="390132" y="85388"/>
                    <a:pt x="397747" y="82152"/>
                  </a:cubicBezTo>
                  <a:cubicBezTo>
                    <a:pt x="403268" y="79677"/>
                    <a:pt x="406314" y="75869"/>
                    <a:pt x="406505" y="69396"/>
                  </a:cubicBezTo>
                  <a:cubicBezTo>
                    <a:pt x="406886" y="52832"/>
                    <a:pt x="407837" y="36459"/>
                    <a:pt x="408409" y="19895"/>
                  </a:cubicBezTo>
                  <a:cubicBezTo>
                    <a:pt x="408789" y="9233"/>
                    <a:pt x="412216" y="4664"/>
                    <a:pt x="422497" y="1808"/>
                  </a:cubicBezTo>
                  <a:cubicBezTo>
                    <a:pt x="424210" y="1427"/>
                    <a:pt x="425924" y="856"/>
                    <a:pt x="427638" y="666"/>
                  </a:cubicBezTo>
                  <a:cubicBezTo>
                    <a:pt x="446486" y="-1429"/>
                    <a:pt x="451056" y="666"/>
                    <a:pt x="456005" y="17991"/>
                  </a:cubicBezTo>
                  <a:cubicBezTo>
                    <a:pt x="460003" y="32080"/>
                    <a:pt x="464763" y="45788"/>
                    <a:pt x="468571" y="59876"/>
                  </a:cubicBezTo>
                  <a:cubicBezTo>
                    <a:pt x="470475" y="66540"/>
                    <a:pt x="474473" y="70157"/>
                    <a:pt x="480946" y="71109"/>
                  </a:cubicBezTo>
                  <a:cubicBezTo>
                    <a:pt x="489894" y="72252"/>
                    <a:pt x="499033" y="72252"/>
                    <a:pt x="507981" y="71109"/>
                  </a:cubicBezTo>
                  <a:cubicBezTo>
                    <a:pt x="514264" y="70348"/>
                    <a:pt x="518071" y="66540"/>
                    <a:pt x="519975" y="60257"/>
                  </a:cubicBezTo>
                  <a:cubicBezTo>
                    <a:pt x="524545" y="44836"/>
                    <a:pt x="529304" y="29415"/>
                    <a:pt x="534064" y="13993"/>
                  </a:cubicBezTo>
                  <a:cubicBezTo>
                    <a:pt x="537682" y="2570"/>
                    <a:pt x="541299" y="-96"/>
                    <a:pt x="553293" y="95"/>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15" name="Oval 21">
              <a:extLst>
                <a:ext uri="{FF2B5EF4-FFF2-40B4-BE49-F238E27FC236}">
                  <a16:creationId xmlns:a16="http://schemas.microsoft.com/office/drawing/2014/main" id="{06A75627-6B2A-47B1-9C25-BB760CFD77AD}"/>
                </a:ext>
              </a:extLst>
            </p:cNvPr>
            <p:cNvSpPr>
              <a:spLocks noChangeAspect="1"/>
            </p:cNvSpPr>
            <p:nvPr/>
          </p:nvSpPr>
          <p:spPr>
            <a:xfrm>
              <a:off x="4530508" y="1473200"/>
              <a:ext cx="453155" cy="454225"/>
            </a:xfrm>
            <a:custGeom>
              <a:avLst/>
              <a:gdLst/>
              <a:ahLst/>
              <a:cxnLst/>
              <a:rect l="l" t="t" r="r" b="b"/>
              <a:pathLst>
                <a:path w="3866431" h="3921936">
                  <a:moveTo>
                    <a:pt x="3673551" y="1918004"/>
                  </a:moveTo>
                  <a:lnTo>
                    <a:pt x="3689615" y="1928004"/>
                  </a:lnTo>
                  <a:lnTo>
                    <a:pt x="3673551" y="1923989"/>
                  </a:lnTo>
                  <a:close/>
                  <a:moveTo>
                    <a:pt x="1973868" y="1267034"/>
                  </a:moveTo>
                  <a:cubicBezTo>
                    <a:pt x="1644528" y="1247265"/>
                    <a:pt x="1335642" y="1460585"/>
                    <a:pt x="1246922" y="1791693"/>
                  </a:cubicBezTo>
                  <a:cubicBezTo>
                    <a:pt x="1145527" y="2170102"/>
                    <a:pt x="1370092" y="2559060"/>
                    <a:pt x="1748502" y="2660455"/>
                  </a:cubicBezTo>
                  <a:cubicBezTo>
                    <a:pt x="2126911" y="2761848"/>
                    <a:pt x="2515869" y="2537284"/>
                    <a:pt x="2617263" y="2158875"/>
                  </a:cubicBezTo>
                  <a:cubicBezTo>
                    <a:pt x="2718658" y="1780466"/>
                    <a:pt x="2494093" y="1391508"/>
                    <a:pt x="2115683" y="1290113"/>
                  </a:cubicBezTo>
                  <a:cubicBezTo>
                    <a:pt x="2068382" y="1277439"/>
                    <a:pt x="2020916" y="1269858"/>
                    <a:pt x="1973868" y="1267034"/>
                  </a:cubicBezTo>
                  <a:close/>
                  <a:moveTo>
                    <a:pt x="1884148" y="778913"/>
                  </a:moveTo>
                  <a:cubicBezTo>
                    <a:pt x="2001814" y="774234"/>
                    <a:pt x="2122171" y="786977"/>
                    <a:pt x="2241901" y="819059"/>
                  </a:cubicBezTo>
                  <a:cubicBezTo>
                    <a:pt x="2880466" y="990162"/>
                    <a:pt x="3259419" y="1646529"/>
                    <a:pt x="3088317" y="2285093"/>
                  </a:cubicBezTo>
                  <a:cubicBezTo>
                    <a:pt x="2917214" y="2923658"/>
                    <a:pt x="2260847" y="3302611"/>
                    <a:pt x="1622284" y="3131508"/>
                  </a:cubicBezTo>
                  <a:cubicBezTo>
                    <a:pt x="983718" y="2960406"/>
                    <a:pt x="604765" y="2304038"/>
                    <a:pt x="775868" y="1665473"/>
                  </a:cubicBezTo>
                  <a:cubicBezTo>
                    <a:pt x="914889" y="1146640"/>
                    <a:pt x="1374260" y="799191"/>
                    <a:pt x="1884148" y="778913"/>
                  </a:cubicBezTo>
                  <a:close/>
                  <a:moveTo>
                    <a:pt x="1877044" y="601672"/>
                  </a:moveTo>
                  <a:cubicBezTo>
                    <a:pt x="1291617" y="624954"/>
                    <a:pt x="764192" y="1023877"/>
                    <a:pt x="604575" y="1619576"/>
                  </a:cubicBezTo>
                  <a:cubicBezTo>
                    <a:pt x="408124" y="2352745"/>
                    <a:pt x="843218" y="3106349"/>
                    <a:pt x="1576386" y="3302801"/>
                  </a:cubicBezTo>
                  <a:cubicBezTo>
                    <a:pt x="2309553" y="3499253"/>
                    <a:pt x="3063157" y="3064158"/>
                    <a:pt x="3259610" y="2330990"/>
                  </a:cubicBezTo>
                  <a:cubicBezTo>
                    <a:pt x="3456061" y="1597823"/>
                    <a:pt x="3020967" y="844219"/>
                    <a:pt x="2287799" y="647766"/>
                  </a:cubicBezTo>
                  <a:cubicBezTo>
                    <a:pt x="2150330" y="610931"/>
                    <a:pt x="2012143" y="596300"/>
                    <a:pt x="1877044" y="601672"/>
                  </a:cubicBezTo>
                  <a:close/>
                  <a:moveTo>
                    <a:pt x="2155203" y="0"/>
                  </a:moveTo>
                  <a:lnTo>
                    <a:pt x="2726520" y="153083"/>
                  </a:lnTo>
                  <a:lnTo>
                    <a:pt x="2718332" y="639676"/>
                  </a:lnTo>
                  <a:lnTo>
                    <a:pt x="2703388" y="635671"/>
                  </a:lnTo>
                  <a:cubicBezTo>
                    <a:pt x="2825157" y="704200"/>
                    <a:pt x="2935213" y="788233"/>
                    <a:pt x="3028302" y="887881"/>
                  </a:cubicBezTo>
                  <a:lnTo>
                    <a:pt x="3461490" y="780167"/>
                  </a:lnTo>
                  <a:lnTo>
                    <a:pt x="3739170" y="1302405"/>
                  </a:lnTo>
                  <a:lnTo>
                    <a:pt x="3430511" y="1580676"/>
                  </a:lnTo>
                  <a:cubicBezTo>
                    <a:pt x="3469203" y="1721610"/>
                    <a:pt x="3487439" y="1869186"/>
                    <a:pt x="3480892" y="2019195"/>
                  </a:cubicBezTo>
                  <a:lnTo>
                    <a:pt x="3866431" y="2233221"/>
                  </a:lnTo>
                  <a:lnTo>
                    <a:pt x="3713346" y="2804538"/>
                  </a:lnTo>
                  <a:lnTo>
                    <a:pt x="3245518" y="2796670"/>
                  </a:lnTo>
                  <a:cubicBezTo>
                    <a:pt x="3186368" y="2895500"/>
                    <a:pt x="3114705" y="2984636"/>
                    <a:pt x="3034406" y="3064209"/>
                  </a:cubicBezTo>
                  <a:lnTo>
                    <a:pt x="3188044" y="3465205"/>
                  </a:lnTo>
                  <a:lnTo>
                    <a:pt x="2703542" y="3804459"/>
                  </a:lnTo>
                  <a:lnTo>
                    <a:pt x="2511083" y="3637373"/>
                  </a:lnTo>
                  <a:lnTo>
                    <a:pt x="2510721" y="3637782"/>
                  </a:lnTo>
                  <a:lnTo>
                    <a:pt x="2469028" y="3600862"/>
                  </a:lnTo>
                  <a:lnTo>
                    <a:pt x="2336049" y="3485413"/>
                  </a:lnTo>
                  <a:lnTo>
                    <a:pt x="2337504" y="3484394"/>
                  </a:lnTo>
                  <a:lnTo>
                    <a:pt x="2321804" y="3470491"/>
                  </a:lnTo>
                  <a:cubicBezTo>
                    <a:pt x="2198912" y="3505261"/>
                    <a:pt x="2070236" y="3521441"/>
                    <a:pt x="1939394" y="3520711"/>
                  </a:cubicBezTo>
                  <a:lnTo>
                    <a:pt x="1716657" y="3921936"/>
                  </a:lnTo>
                  <a:lnTo>
                    <a:pt x="1145338" y="3768853"/>
                  </a:lnTo>
                  <a:lnTo>
                    <a:pt x="1153058" y="3310015"/>
                  </a:lnTo>
                  <a:cubicBezTo>
                    <a:pt x="1031991" y="3241016"/>
                    <a:pt x="922646" y="3156634"/>
                    <a:pt x="830223" y="3056799"/>
                  </a:cubicBezTo>
                  <a:lnTo>
                    <a:pt x="837628" y="3072678"/>
                  </a:lnTo>
                  <a:lnTo>
                    <a:pt x="359851" y="3165234"/>
                  </a:lnTo>
                  <a:lnTo>
                    <a:pt x="109883" y="2629179"/>
                  </a:lnTo>
                  <a:lnTo>
                    <a:pt x="433005" y="2367184"/>
                  </a:lnTo>
                  <a:cubicBezTo>
                    <a:pt x="398515" y="2240774"/>
                    <a:pt x="380498" y="2109034"/>
                    <a:pt x="380471" y="1974963"/>
                  </a:cubicBezTo>
                  <a:lnTo>
                    <a:pt x="0" y="1763749"/>
                  </a:lnTo>
                  <a:lnTo>
                    <a:pt x="153083" y="1192432"/>
                  </a:lnTo>
                  <a:lnTo>
                    <a:pt x="589083" y="1199766"/>
                  </a:lnTo>
                  <a:cubicBezTo>
                    <a:pt x="648234" y="1095383"/>
                    <a:pt x="719659" y="1000210"/>
                    <a:pt x="800459" y="915022"/>
                  </a:cubicBezTo>
                  <a:lnTo>
                    <a:pt x="654428" y="464617"/>
                  </a:lnTo>
                  <a:lnTo>
                    <a:pt x="1156025" y="151183"/>
                  </a:lnTo>
                  <a:lnTo>
                    <a:pt x="1506312" y="489026"/>
                  </a:lnTo>
                  <a:lnTo>
                    <a:pt x="1502791" y="491226"/>
                  </a:lnTo>
                  <a:cubicBezTo>
                    <a:pt x="1640493" y="447897"/>
                    <a:pt x="1785874" y="427870"/>
                    <a:pt x="1933939" y="429497"/>
                  </a:cubicBezTo>
                  <a:lnTo>
                    <a:pt x="1918994" y="42549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 name="Freeform: Shape 15">
              <a:extLst>
                <a:ext uri="{FF2B5EF4-FFF2-40B4-BE49-F238E27FC236}">
                  <a16:creationId xmlns:a16="http://schemas.microsoft.com/office/drawing/2014/main" id="{5FE85E02-99D5-4615-8168-8FB6DD822E2B}"/>
                </a:ext>
              </a:extLst>
            </p:cNvPr>
            <p:cNvSpPr/>
            <p:nvPr/>
          </p:nvSpPr>
          <p:spPr>
            <a:xfrm>
              <a:off x="4910846" y="2596250"/>
              <a:ext cx="1177267" cy="513761"/>
            </a:xfrm>
            <a:custGeom>
              <a:avLst/>
              <a:gdLst>
                <a:gd name="connsiteX0" fmla="*/ 585792 w 1177267"/>
                <a:gd name="connsiteY0" fmla="*/ 310507 h 513761"/>
                <a:gd name="connsiteX1" fmla="*/ 841921 w 1177267"/>
                <a:gd name="connsiteY1" fmla="*/ 480280 h 513761"/>
                <a:gd name="connsiteX2" fmla="*/ 848680 w 1177267"/>
                <a:gd name="connsiteY2" fmla="*/ 513761 h 513761"/>
                <a:gd name="connsiteX3" fmla="*/ 735903 w 1177267"/>
                <a:gd name="connsiteY3" fmla="*/ 513761 h 513761"/>
                <a:gd name="connsiteX4" fmla="*/ 705542 w 1177267"/>
                <a:gd name="connsiteY4" fmla="*/ 468730 h 513761"/>
                <a:gd name="connsiteX5" fmla="*/ 585792 w 1177267"/>
                <a:gd name="connsiteY5" fmla="*/ 419128 h 513761"/>
                <a:gd name="connsiteX6" fmla="*/ 466043 w 1177267"/>
                <a:gd name="connsiteY6" fmla="*/ 468730 h 513761"/>
                <a:gd name="connsiteX7" fmla="*/ 435682 w 1177267"/>
                <a:gd name="connsiteY7" fmla="*/ 513761 h 513761"/>
                <a:gd name="connsiteX8" fmla="*/ 322905 w 1177267"/>
                <a:gd name="connsiteY8" fmla="*/ 513761 h 513761"/>
                <a:gd name="connsiteX9" fmla="*/ 329665 w 1177267"/>
                <a:gd name="connsiteY9" fmla="*/ 480280 h 513761"/>
                <a:gd name="connsiteX10" fmla="*/ 585792 w 1177267"/>
                <a:gd name="connsiteY10" fmla="*/ 310507 h 513761"/>
                <a:gd name="connsiteX11" fmla="*/ 673572 w 1177267"/>
                <a:gd name="connsiteY11" fmla="*/ 598 h 513761"/>
                <a:gd name="connsiteX12" fmla="*/ 780090 w 1177267"/>
                <a:gd name="connsiteY12" fmla="*/ 25912 h 513761"/>
                <a:gd name="connsiteX13" fmla="*/ 792583 w 1177267"/>
                <a:gd name="connsiteY13" fmla="*/ 41364 h 513761"/>
                <a:gd name="connsiteX14" fmla="*/ 793241 w 1177267"/>
                <a:gd name="connsiteY14" fmla="*/ 54185 h 513761"/>
                <a:gd name="connsiteX15" fmla="*/ 795869 w 1177267"/>
                <a:gd name="connsiteY15" fmla="*/ 133746 h 513761"/>
                <a:gd name="connsiteX16" fmla="*/ 796857 w 1177267"/>
                <a:gd name="connsiteY16" fmla="*/ 155772 h 513761"/>
                <a:gd name="connsiteX17" fmla="*/ 807048 w 1177267"/>
                <a:gd name="connsiteY17" fmla="*/ 172210 h 513761"/>
                <a:gd name="connsiteX18" fmla="*/ 831047 w 1177267"/>
                <a:gd name="connsiteY18" fmla="*/ 186017 h 513761"/>
                <a:gd name="connsiteX19" fmla="*/ 854060 w 1177267"/>
                <a:gd name="connsiteY19" fmla="*/ 186017 h 513761"/>
                <a:gd name="connsiteX20" fmla="*/ 951374 w 1177267"/>
                <a:gd name="connsiteY20" fmla="*/ 131772 h 513761"/>
                <a:gd name="connsiteX21" fmla="*/ 972085 w 1177267"/>
                <a:gd name="connsiteY21" fmla="*/ 134732 h 513761"/>
                <a:gd name="connsiteX22" fmla="*/ 1047700 w 1177267"/>
                <a:gd name="connsiteY22" fmla="*/ 211990 h 513761"/>
                <a:gd name="connsiteX23" fmla="*/ 1050330 w 1177267"/>
                <a:gd name="connsiteY23" fmla="*/ 233359 h 513761"/>
                <a:gd name="connsiteX24" fmla="*/ 993784 w 1177267"/>
                <a:gd name="connsiteY24" fmla="*/ 328701 h 513761"/>
                <a:gd name="connsiteX25" fmla="*/ 993454 w 1177267"/>
                <a:gd name="connsiteY25" fmla="*/ 350726 h 513761"/>
                <a:gd name="connsiteX26" fmla="*/ 1007919 w 1177267"/>
                <a:gd name="connsiteY26" fmla="*/ 377356 h 513761"/>
                <a:gd name="connsiteX27" fmla="*/ 1024687 w 1177267"/>
                <a:gd name="connsiteY27" fmla="*/ 387876 h 513761"/>
                <a:gd name="connsiteX28" fmla="*/ 1062495 w 1177267"/>
                <a:gd name="connsiteY28" fmla="*/ 390506 h 513761"/>
                <a:gd name="connsiteX29" fmla="*/ 1139423 w 1177267"/>
                <a:gd name="connsiteY29" fmla="*/ 395438 h 513761"/>
                <a:gd name="connsiteX30" fmla="*/ 1154219 w 1177267"/>
                <a:gd name="connsiteY30" fmla="*/ 407931 h 513761"/>
                <a:gd name="connsiteX31" fmla="*/ 1177267 w 1177267"/>
                <a:gd name="connsiteY31" fmla="*/ 513761 h 513761"/>
                <a:gd name="connsiteX32" fmla="*/ 915800 w 1177267"/>
                <a:gd name="connsiteY32" fmla="*/ 513761 h 513761"/>
                <a:gd name="connsiteX33" fmla="*/ 903868 w 1177267"/>
                <a:gd name="connsiteY33" fmla="*/ 454599 h 513761"/>
                <a:gd name="connsiteX34" fmla="*/ 585792 w 1177267"/>
                <a:gd name="connsiteY34" fmla="*/ 243551 h 513761"/>
                <a:gd name="connsiteX35" fmla="*/ 268365 w 1177267"/>
                <a:gd name="connsiteY35" fmla="*/ 452380 h 513761"/>
                <a:gd name="connsiteX36" fmla="*/ 255744 w 1177267"/>
                <a:gd name="connsiteY36" fmla="*/ 513761 h 513761"/>
                <a:gd name="connsiteX37" fmla="*/ 0 w 1177267"/>
                <a:gd name="connsiteY37" fmla="*/ 513761 h 513761"/>
                <a:gd name="connsiteX38" fmla="*/ 5203 w 1177267"/>
                <a:gd name="connsiteY38" fmla="*/ 474012 h 513761"/>
                <a:gd name="connsiteX39" fmla="*/ 18354 w 1177267"/>
                <a:gd name="connsiteY39" fmla="*/ 460861 h 513761"/>
                <a:gd name="connsiteX40" fmla="*/ 130461 w 1177267"/>
                <a:gd name="connsiteY40" fmla="*/ 440478 h 513761"/>
                <a:gd name="connsiteX41" fmla="*/ 146898 w 1177267"/>
                <a:gd name="connsiteY41" fmla="*/ 427656 h 513761"/>
                <a:gd name="connsiteX42" fmla="*/ 163994 w 1177267"/>
                <a:gd name="connsiteY42" fmla="*/ 386562 h 513761"/>
                <a:gd name="connsiteX43" fmla="*/ 161036 w 1177267"/>
                <a:gd name="connsiteY43" fmla="*/ 363219 h 513761"/>
                <a:gd name="connsiteX44" fmla="*/ 95613 w 1177267"/>
                <a:gd name="connsiteY44" fmla="*/ 277085 h 513761"/>
                <a:gd name="connsiteX45" fmla="*/ 95941 w 1177267"/>
                <a:gd name="connsiteY45" fmla="*/ 255716 h 513761"/>
                <a:gd name="connsiteX46" fmla="*/ 159392 w 1177267"/>
                <a:gd name="connsiteY46" fmla="*/ 177142 h 513761"/>
                <a:gd name="connsiteX47" fmla="*/ 181747 w 1177267"/>
                <a:gd name="connsiteY47" fmla="*/ 171224 h 513761"/>
                <a:gd name="connsiteX48" fmla="*/ 285636 w 1177267"/>
                <a:gd name="connsiteY48" fmla="*/ 214290 h 513761"/>
                <a:gd name="connsiteX49" fmla="*/ 305689 w 1177267"/>
                <a:gd name="connsiteY49" fmla="*/ 212648 h 513761"/>
                <a:gd name="connsiteX50" fmla="*/ 338566 w 1177267"/>
                <a:gd name="connsiteY50" fmla="*/ 189963 h 513761"/>
                <a:gd name="connsiteX51" fmla="*/ 346455 w 1177267"/>
                <a:gd name="connsiteY51" fmla="*/ 174512 h 513761"/>
                <a:gd name="connsiteX52" fmla="*/ 345799 w 1177267"/>
                <a:gd name="connsiteY52" fmla="*/ 163004 h 513761"/>
                <a:gd name="connsiteX53" fmla="*/ 341853 w 1177267"/>
                <a:gd name="connsiteY53" fmla="*/ 112047 h 513761"/>
                <a:gd name="connsiteX54" fmla="*/ 337908 w 1177267"/>
                <a:gd name="connsiteY54" fmla="*/ 61089 h 513761"/>
                <a:gd name="connsiteX55" fmla="*/ 348757 w 1177267"/>
                <a:gd name="connsiteY55" fmla="*/ 44322 h 513761"/>
                <a:gd name="connsiteX56" fmla="*/ 450343 w 1177267"/>
                <a:gd name="connsiteY56" fmla="*/ 10131 h 513761"/>
                <a:gd name="connsiteX57" fmla="*/ 456918 w 1177267"/>
                <a:gd name="connsiteY57" fmla="*/ 9145 h 513761"/>
                <a:gd name="connsiteX58" fmla="*/ 470728 w 1177267"/>
                <a:gd name="connsiteY58" fmla="*/ 18351 h 513761"/>
                <a:gd name="connsiteX59" fmla="*/ 534177 w 1177267"/>
                <a:gd name="connsiteY59" fmla="*/ 110075 h 513761"/>
                <a:gd name="connsiteX60" fmla="*/ 553904 w 1177267"/>
                <a:gd name="connsiteY60" fmla="*/ 119608 h 513761"/>
                <a:gd name="connsiteX61" fmla="*/ 587766 w 1177267"/>
                <a:gd name="connsiteY61" fmla="*/ 118294 h 513761"/>
                <a:gd name="connsiteX62" fmla="*/ 598286 w 1177267"/>
                <a:gd name="connsiteY62" fmla="*/ 113033 h 513761"/>
                <a:gd name="connsiteX63" fmla="*/ 601902 w 1177267"/>
                <a:gd name="connsiteY63" fmla="*/ 107773 h 513761"/>
                <a:gd name="connsiteX64" fmla="*/ 618339 w 1177267"/>
                <a:gd name="connsiteY64" fmla="*/ 77528 h 513761"/>
                <a:gd name="connsiteX65" fmla="*/ 655161 w 1177267"/>
                <a:gd name="connsiteY65" fmla="*/ 8817 h 513761"/>
                <a:gd name="connsiteX66" fmla="*/ 673572 w 1177267"/>
                <a:gd name="connsiteY66" fmla="*/ 598 h 51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77267" h="513761">
                  <a:moveTo>
                    <a:pt x="585792" y="310507"/>
                  </a:moveTo>
                  <a:cubicBezTo>
                    <a:pt x="700933" y="310507"/>
                    <a:pt x="799722" y="380511"/>
                    <a:pt x="841921" y="480280"/>
                  </a:cubicBezTo>
                  <a:lnTo>
                    <a:pt x="848680" y="513761"/>
                  </a:lnTo>
                  <a:lnTo>
                    <a:pt x="735903" y="513761"/>
                  </a:lnTo>
                  <a:lnTo>
                    <a:pt x="705542" y="468730"/>
                  </a:lnTo>
                  <a:cubicBezTo>
                    <a:pt x="674896" y="438083"/>
                    <a:pt x="632558" y="419128"/>
                    <a:pt x="585792" y="419128"/>
                  </a:cubicBezTo>
                  <a:cubicBezTo>
                    <a:pt x="539027" y="419128"/>
                    <a:pt x="496689" y="438083"/>
                    <a:pt x="466043" y="468730"/>
                  </a:cubicBezTo>
                  <a:lnTo>
                    <a:pt x="435682" y="513761"/>
                  </a:lnTo>
                  <a:lnTo>
                    <a:pt x="322905" y="513761"/>
                  </a:lnTo>
                  <a:lnTo>
                    <a:pt x="329665" y="480280"/>
                  </a:lnTo>
                  <a:cubicBezTo>
                    <a:pt x="371863" y="380511"/>
                    <a:pt x="470652" y="310507"/>
                    <a:pt x="585792" y="310507"/>
                  </a:cubicBezTo>
                  <a:close/>
                  <a:moveTo>
                    <a:pt x="673572" y="598"/>
                  </a:moveTo>
                  <a:cubicBezTo>
                    <a:pt x="709079" y="9145"/>
                    <a:pt x="744583" y="17365"/>
                    <a:pt x="780090" y="25912"/>
                  </a:cubicBezTo>
                  <a:cubicBezTo>
                    <a:pt x="787651" y="27884"/>
                    <a:pt x="792253" y="33474"/>
                    <a:pt x="792583" y="41364"/>
                  </a:cubicBezTo>
                  <a:cubicBezTo>
                    <a:pt x="792911" y="45638"/>
                    <a:pt x="792911" y="49911"/>
                    <a:pt x="793241" y="54185"/>
                  </a:cubicBezTo>
                  <a:cubicBezTo>
                    <a:pt x="794225" y="80816"/>
                    <a:pt x="794885" y="107445"/>
                    <a:pt x="795869" y="133746"/>
                  </a:cubicBezTo>
                  <a:cubicBezTo>
                    <a:pt x="796199" y="140977"/>
                    <a:pt x="796529" y="148539"/>
                    <a:pt x="796857" y="155772"/>
                  </a:cubicBezTo>
                  <a:cubicBezTo>
                    <a:pt x="797185" y="163004"/>
                    <a:pt x="800801" y="168594"/>
                    <a:pt x="807048" y="172210"/>
                  </a:cubicBezTo>
                  <a:cubicBezTo>
                    <a:pt x="814938" y="176812"/>
                    <a:pt x="823158" y="181087"/>
                    <a:pt x="831047" y="186017"/>
                  </a:cubicBezTo>
                  <a:cubicBezTo>
                    <a:pt x="838939" y="190621"/>
                    <a:pt x="846171" y="190291"/>
                    <a:pt x="854060" y="186017"/>
                  </a:cubicBezTo>
                  <a:cubicBezTo>
                    <a:pt x="886609" y="167936"/>
                    <a:pt x="918826" y="149855"/>
                    <a:pt x="951374" y="131772"/>
                  </a:cubicBezTo>
                  <a:cubicBezTo>
                    <a:pt x="958935" y="127500"/>
                    <a:pt x="966167" y="128814"/>
                    <a:pt x="972085" y="134732"/>
                  </a:cubicBezTo>
                  <a:cubicBezTo>
                    <a:pt x="997400" y="160374"/>
                    <a:pt x="1022385" y="186347"/>
                    <a:pt x="1047700" y="211990"/>
                  </a:cubicBezTo>
                  <a:cubicBezTo>
                    <a:pt x="1054275" y="218894"/>
                    <a:pt x="1055261" y="225141"/>
                    <a:pt x="1050330" y="233359"/>
                  </a:cubicBezTo>
                  <a:cubicBezTo>
                    <a:pt x="1031590" y="265250"/>
                    <a:pt x="1012523" y="296810"/>
                    <a:pt x="993784" y="328701"/>
                  </a:cubicBezTo>
                  <a:cubicBezTo>
                    <a:pt x="989510" y="335932"/>
                    <a:pt x="989180" y="343494"/>
                    <a:pt x="993454" y="350726"/>
                  </a:cubicBezTo>
                  <a:cubicBezTo>
                    <a:pt x="998386" y="359603"/>
                    <a:pt x="1002989" y="368479"/>
                    <a:pt x="1007919" y="377356"/>
                  </a:cubicBezTo>
                  <a:cubicBezTo>
                    <a:pt x="1011537" y="383932"/>
                    <a:pt x="1017125" y="387548"/>
                    <a:pt x="1024687" y="387876"/>
                  </a:cubicBezTo>
                  <a:cubicBezTo>
                    <a:pt x="1037180" y="388864"/>
                    <a:pt x="1050001" y="389520"/>
                    <a:pt x="1062495" y="390506"/>
                  </a:cubicBezTo>
                  <a:cubicBezTo>
                    <a:pt x="1088138" y="392150"/>
                    <a:pt x="1113781" y="393794"/>
                    <a:pt x="1139423" y="395438"/>
                  </a:cubicBezTo>
                  <a:cubicBezTo>
                    <a:pt x="1146657" y="395768"/>
                    <a:pt x="1152575" y="400698"/>
                    <a:pt x="1154219" y="407931"/>
                  </a:cubicBezTo>
                  <a:lnTo>
                    <a:pt x="1177267" y="513761"/>
                  </a:lnTo>
                  <a:lnTo>
                    <a:pt x="915800" y="513761"/>
                  </a:lnTo>
                  <a:lnTo>
                    <a:pt x="903868" y="454599"/>
                  </a:lnTo>
                  <a:cubicBezTo>
                    <a:pt x="851472" y="330529"/>
                    <a:pt x="728803" y="243305"/>
                    <a:pt x="585792" y="243551"/>
                  </a:cubicBezTo>
                  <a:cubicBezTo>
                    <a:pt x="444755" y="243305"/>
                    <a:pt x="321470" y="328494"/>
                    <a:pt x="268365" y="452380"/>
                  </a:cubicBezTo>
                  <a:lnTo>
                    <a:pt x="255744" y="513761"/>
                  </a:lnTo>
                  <a:lnTo>
                    <a:pt x="0" y="513761"/>
                  </a:lnTo>
                  <a:lnTo>
                    <a:pt x="5203" y="474012"/>
                  </a:lnTo>
                  <a:cubicBezTo>
                    <a:pt x="6189" y="467108"/>
                    <a:pt x="11121" y="462177"/>
                    <a:pt x="18354" y="460861"/>
                  </a:cubicBezTo>
                  <a:cubicBezTo>
                    <a:pt x="55832" y="453957"/>
                    <a:pt x="92983" y="447381"/>
                    <a:pt x="130461" y="440478"/>
                  </a:cubicBezTo>
                  <a:cubicBezTo>
                    <a:pt x="138351" y="439164"/>
                    <a:pt x="143611" y="434890"/>
                    <a:pt x="146898" y="427656"/>
                  </a:cubicBezTo>
                  <a:cubicBezTo>
                    <a:pt x="152488" y="413849"/>
                    <a:pt x="158406" y="400041"/>
                    <a:pt x="163994" y="386562"/>
                  </a:cubicBezTo>
                  <a:cubicBezTo>
                    <a:pt x="167611" y="378014"/>
                    <a:pt x="166624" y="370781"/>
                    <a:pt x="161036" y="363219"/>
                  </a:cubicBezTo>
                  <a:cubicBezTo>
                    <a:pt x="139009" y="334617"/>
                    <a:pt x="117310" y="305686"/>
                    <a:pt x="95613" y="277085"/>
                  </a:cubicBezTo>
                  <a:cubicBezTo>
                    <a:pt x="90023" y="269523"/>
                    <a:pt x="90023" y="262948"/>
                    <a:pt x="95941" y="255716"/>
                  </a:cubicBezTo>
                  <a:cubicBezTo>
                    <a:pt x="116982" y="229415"/>
                    <a:pt x="138023" y="203442"/>
                    <a:pt x="159392" y="177142"/>
                  </a:cubicBezTo>
                  <a:cubicBezTo>
                    <a:pt x="166295" y="168922"/>
                    <a:pt x="171885" y="167278"/>
                    <a:pt x="181747" y="171224"/>
                  </a:cubicBezTo>
                  <a:cubicBezTo>
                    <a:pt x="216267" y="185689"/>
                    <a:pt x="250786" y="199826"/>
                    <a:pt x="285636" y="214290"/>
                  </a:cubicBezTo>
                  <a:cubicBezTo>
                    <a:pt x="292540" y="217250"/>
                    <a:pt x="299442" y="216922"/>
                    <a:pt x="305689" y="212648"/>
                  </a:cubicBezTo>
                  <a:cubicBezTo>
                    <a:pt x="316867" y="205086"/>
                    <a:pt x="327716" y="197525"/>
                    <a:pt x="338566" y="189963"/>
                  </a:cubicBezTo>
                  <a:cubicBezTo>
                    <a:pt x="343825" y="186347"/>
                    <a:pt x="346455" y="181087"/>
                    <a:pt x="346455" y="174512"/>
                  </a:cubicBezTo>
                  <a:cubicBezTo>
                    <a:pt x="346455" y="170566"/>
                    <a:pt x="346127" y="166622"/>
                    <a:pt x="345799" y="163004"/>
                  </a:cubicBezTo>
                  <a:cubicBezTo>
                    <a:pt x="344483" y="145909"/>
                    <a:pt x="343168" y="129142"/>
                    <a:pt x="341853" y="112047"/>
                  </a:cubicBezTo>
                  <a:cubicBezTo>
                    <a:pt x="340538" y="94951"/>
                    <a:pt x="339224" y="78184"/>
                    <a:pt x="337908" y="61089"/>
                  </a:cubicBezTo>
                  <a:cubicBezTo>
                    <a:pt x="337250" y="53199"/>
                    <a:pt x="341196" y="46953"/>
                    <a:pt x="348757" y="44322"/>
                  </a:cubicBezTo>
                  <a:cubicBezTo>
                    <a:pt x="382620" y="32816"/>
                    <a:pt x="416482" y="21309"/>
                    <a:pt x="450343" y="10131"/>
                  </a:cubicBezTo>
                  <a:cubicBezTo>
                    <a:pt x="452645" y="9475"/>
                    <a:pt x="454618" y="9145"/>
                    <a:pt x="456918" y="9145"/>
                  </a:cubicBezTo>
                  <a:cubicBezTo>
                    <a:pt x="463164" y="9475"/>
                    <a:pt x="467110" y="13419"/>
                    <a:pt x="470728" y="18351"/>
                  </a:cubicBezTo>
                  <a:cubicBezTo>
                    <a:pt x="491767" y="48925"/>
                    <a:pt x="513138" y="79500"/>
                    <a:pt x="534177" y="110075"/>
                  </a:cubicBezTo>
                  <a:cubicBezTo>
                    <a:pt x="539109" y="116978"/>
                    <a:pt x="545684" y="120266"/>
                    <a:pt x="553904" y="119608"/>
                  </a:cubicBezTo>
                  <a:cubicBezTo>
                    <a:pt x="565081" y="118622"/>
                    <a:pt x="576587" y="118294"/>
                    <a:pt x="587766" y="118294"/>
                  </a:cubicBezTo>
                  <a:cubicBezTo>
                    <a:pt x="592368" y="118294"/>
                    <a:pt x="595656" y="116650"/>
                    <a:pt x="598286" y="113033"/>
                  </a:cubicBezTo>
                  <a:cubicBezTo>
                    <a:pt x="599600" y="111390"/>
                    <a:pt x="600916" y="109417"/>
                    <a:pt x="601902" y="107773"/>
                  </a:cubicBezTo>
                  <a:cubicBezTo>
                    <a:pt x="607491" y="97581"/>
                    <a:pt x="612751" y="87390"/>
                    <a:pt x="618339" y="77528"/>
                  </a:cubicBezTo>
                  <a:cubicBezTo>
                    <a:pt x="630504" y="54515"/>
                    <a:pt x="642998" y="31830"/>
                    <a:pt x="655161" y="8817"/>
                  </a:cubicBezTo>
                  <a:cubicBezTo>
                    <a:pt x="659107" y="1584"/>
                    <a:pt x="665353" y="-1376"/>
                    <a:pt x="673572" y="598"/>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17" name="Oval 21">
              <a:extLst>
                <a:ext uri="{FF2B5EF4-FFF2-40B4-BE49-F238E27FC236}">
                  <a16:creationId xmlns:a16="http://schemas.microsoft.com/office/drawing/2014/main" id="{EDD5C135-2A92-489D-AA4E-8AA9E00BA638}"/>
                </a:ext>
              </a:extLst>
            </p:cNvPr>
            <p:cNvSpPr>
              <a:spLocks noChangeAspect="1"/>
            </p:cNvSpPr>
            <p:nvPr/>
          </p:nvSpPr>
          <p:spPr>
            <a:xfrm>
              <a:off x="6401942" y="1297395"/>
              <a:ext cx="363588" cy="364447"/>
            </a:xfrm>
            <a:custGeom>
              <a:avLst/>
              <a:gdLst/>
              <a:ahLst/>
              <a:cxnLst/>
              <a:rect l="l" t="t" r="r" b="b"/>
              <a:pathLst>
                <a:path w="3866431" h="3921936">
                  <a:moveTo>
                    <a:pt x="3673551" y="1918004"/>
                  </a:moveTo>
                  <a:lnTo>
                    <a:pt x="3689615" y="1928004"/>
                  </a:lnTo>
                  <a:lnTo>
                    <a:pt x="3673551" y="1923989"/>
                  </a:lnTo>
                  <a:close/>
                  <a:moveTo>
                    <a:pt x="1973868" y="1267034"/>
                  </a:moveTo>
                  <a:cubicBezTo>
                    <a:pt x="1644528" y="1247265"/>
                    <a:pt x="1335642" y="1460585"/>
                    <a:pt x="1246922" y="1791693"/>
                  </a:cubicBezTo>
                  <a:cubicBezTo>
                    <a:pt x="1145527" y="2170102"/>
                    <a:pt x="1370092" y="2559060"/>
                    <a:pt x="1748502" y="2660455"/>
                  </a:cubicBezTo>
                  <a:cubicBezTo>
                    <a:pt x="2126911" y="2761848"/>
                    <a:pt x="2515869" y="2537284"/>
                    <a:pt x="2617263" y="2158875"/>
                  </a:cubicBezTo>
                  <a:cubicBezTo>
                    <a:pt x="2718658" y="1780466"/>
                    <a:pt x="2494093" y="1391508"/>
                    <a:pt x="2115683" y="1290113"/>
                  </a:cubicBezTo>
                  <a:cubicBezTo>
                    <a:pt x="2068382" y="1277439"/>
                    <a:pt x="2020916" y="1269858"/>
                    <a:pt x="1973868" y="1267034"/>
                  </a:cubicBezTo>
                  <a:close/>
                  <a:moveTo>
                    <a:pt x="1884148" y="778913"/>
                  </a:moveTo>
                  <a:cubicBezTo>
                    <a:pt x="2001814" y="774234"/>
                    <a:pt x="2122171" y="786977"/>
                    <a:pt x="2241901" y="819059"/>
                  </a:cubicBezTo>
                  <a:cubicBezTo>
                    <a:pt x="2880466" y="990162"/>
                    <a:pt x="3259419" y="1646529"/>
                    <a:pt x="3088317" y="2285093"/>
                  </a:cubicBezTo>
                  <a:cubicBezTo>
                    <a:pt x="2917214" y="2923658"/>
                    <a:pt x="2260847" y="3302611"/>
                    <a:pt x="1622284" y="3131508"/>
                  </a:cubicBezTo>
                  <a:cubicBezTo>
                    <a:pt x="983718" y="2960406"/>
                    <a:pt x="604765" y="2304038"/>
                    <a:pt x="775868" y="1665473"/>
                  </a:cubicBezTo>
                  <a:cubicBezTo>
                    <a:pt x="914889" y="1146640"/>
                    <a:pt x="1374260" y="799191"/>
                    <a:pt x="1884148" y="778913"/>
                  </a:cubicBezTo>
                  <a:close/>
                  <a:moveTo>
                    <a:pt x="1877044" y="601672"/>
                  </a:moveTo>
                  <a:cubicBezTo>
                    <a:pt x="1291617" y="624954"/>
                    <a:pt x="764192" y="1023877"/>
                    <a:pt x="604575" y="1619576"/>
                  </a:cubicBezTo>
                  <a:cubicBezTo>
                    <a:pt x="408124" y="2352745"/>
                    <a:pt x="843218" y="3106349"/>
                    <a:pt x="1576386" y="3302801"/>
                  </a:cubicBezTo>
                  <a:cubicBezTo>
                    <a:pt x="2309553" y="3499253"/>
                    <a:pt x="3063157" y="3064158"/>
                    <a:pt x="3259610" y="2330990"/>
                  </a:cubicBezTo>
                  <a:cubicBezTo>
                    <a:pt x="3456061" y="1597823"/>
                    <a:pt x="3020967" y="844219"/>
                    <a:pt x="2287799" y="647766"/>
                  </a:cubicBezTo>
                  <a:cubicBezTo>
                    <a:pt x="2150330" y="610931"/>
                    <a:pt x="2012143" y="596300"/>
                    <a:pt x="1877044" y="601672"/>
                  </a:cubicBezTo>
                  <a:close/>
                  <a:moveTo>
                    <a:pt x="2155203" y="0"/>
                  </a:moveTo>
                  <a:lnTo>
                    <a:pt x="2726520" y="153083"/>
                  </a:lnTo>
                  <a:lnTo>
                    <a:pt x="2718332" y="639676"/>
                  </a:lnTo>
                  <a:lnTo>
                    <a:pt x="2703388" y="635671"/>
                  </a:lnTo>
                  <a:cubicBezTo>
                    <a:pt x="2825157" y="704200"/>
                    <a:pt x="2935213" y="788233"/>
                    <a:pt x="3028302" y="887881"/>
                  </a:cubicBezTo>
                  <a:lnTo>
                    <a:pt x="3461490" y="780167"/>
                  </a:lnTo>
                  <a:lnTo>
                    <a:pt x="3739170" y="1302405"/>
                  </a:lnTo>
                  <a:lnTo>
                    <a:pt x="3430511" y="1580676"/>
                  </a:lnTo>
                  <a:cubicBezTo>
                    <a:pt x="3469203" y="1721610"/>
                    <a:pt x="3487439" y="1869186"/>
                    <a:pt x="3480892" y="2019195"/>
                  </a:cubicBezTo>
                  <a:lnTo>
                    <a:pt x="3866431" y="2233221"/>
                  </a:lnTo>
                  <a:lnTo>
                    <a:pt x="3713346" y="2804538"/>
                  </a:lnTo>
                  <a:lnTo>
                    <a:pt x="3245518" y="2796670"/>
                  </a:lnTo>
                  <a:cubicBezTo>
                    <a:pt x="3186368" y="2895500"/>
                    <a:pt x="3114705" y="2984636"/>
                    <a:pt x="3034406" y="3064209"/>
                  </a:cubicBezTo>
                  <a:lnTo>
                    <a:pt x="3188044" y="3465205"/>
                  </a:lnTo>
                  <a:lnTo>
                    <a:pt x="2703542" y="3804459"/>
                  </a:lnTo>
                  <a:lnTo>
                    <a:pt x="2511083" y="3637373"/>
                  </a:lnTo>
                  <a:lnTo>
                    <a:pt x="2510721" y="3637782"/>
                  </a:lnTo>
                  <a:lnTo>
                    <a:pt x="2469028" y="3600862"/>
                  </a:lnTo>
                  <a:lnTo>
                    <a:pt x="2336049" y="3485413"/>
                  </a:lnTo>
                  <a:lnTo>
                    <a:pt x="2337504" y="3484394"/>
                  </a:lnTo>
                  <a:lnTo>
                    <a:pt x="2321804" y="3470491"/>
                  </a:lnTo>
                  <a:cubicBezTo>
                    <a:pt x="2198912" y="3505261"/>
                    <a:pt x="2070236" y="3521441"/>
                    <a:pt x="1939394" y="3520711"/>
                  </a:cubicBezTo>
                  <a:lnTo>
                    <a:pt x="1716657" y="3921936"/>
                  </a:lnTo>
                  <a:lnTo>
                    <a:pt x="1145338" y="3768853"/>
                  </a:lnTo>
                  <a:lnTo>
                    <a:pt x="1153058" y="3310015"/>
                  </a:lnTo>
                  <a:cubicBezTo>
                    <a:pt x="1031991" y="3241016"/>
                    <a:pt x="922646" y="3156634"/>
                    <a:pt x="830223" y="3056799"/>
                  </a:cubicBezTo>
                  <a:lnTo>
                    <a:pt x="837628" y="3072678"/>
                  </a:lnTo>
                  <a:lnTo>
                    <a:pt x="359851" y="3165234"/>
                  </a:lnTo>
                  <a:lnTo>
                    <a:pt x="109883" y="2629179"/>
                  </a:lnTo>
                  <a:lnTo>
                    <a:pt x="433005" y="2367184"/>
                  </a:lnTo>
                  <a:cubicBezTo>
                    <a:pt x="398515" y="2240774"/>
                    <a:pt x="380498" y="2109034"/>
                    <a:pt x="380471" y="1974963"/>
                  </a:cubicBezTo>
                  <a:lnTo>
                    <a:pt x="0" y="1763749"/>
                  </a:lnTo>
                  <a:lnTo>
                    <a:pt x="153083" y="1192432"/>
                  </a:lnTo>
                  <a:lnTo>
                    <a:pt x="589083" y="1199766"/>
                  </a:lnTo>
                  <a:cubicBezTo>
                    <a:pt x="648234" y="1095383"/>
                    <a:pt x="719659" y="1000210"/>
                    <a:pt x="800459" y="915022"/>
                  </a:cubicBezTo>
                  <a:lnTo>
                    <a:pt x="654428" y="464617"/>
                  </a:lnTo>
                  <a:lnTo>
                    <a:pt x="1156025" y="151183"/>
                  </a:lnTo>
                  <a:lnTo>
                    <a:pt x="1506312" y="489026"/>
                  </a:lnTo>
                  <a:lnTo>
                    <a:pt x="1502791" y="491226"/>
                  </a:lnTo>
                  <a:cubicBezTo>
                    <a:pt x="1640493" y="447897"/>
                    <a:pt x="1785874" y="427870"/>
                    <a:pt x="1933939" y="429497"/>
                  </a:cubicBezTo>
                  <a:lnTo>
                    <a:pt x="1918994" y="42549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8" name="Freeform: Shape 17">
              <a:extLst>
                <a:ext uri="{FF2B5EF4-FFF2-40B4-BE49-F238E27FC236}">
                  <a16:creationId xmlns:a16="http://schemas.microsoft.com/office/drawing/2014/main" id="{80A8CF27-61A1-4226-82CA-1E692B1AF4C1}"/>
                </a:ext>
              </a:extLst>
            </p:cNvPr>
            <p:cNvSpPr/>
            <p:nvPr/>
          </p:nvSpPr>
          <p:spPr>
            <a:xfrm>
              <a:off x="6713329" y="989049"/>
              <a:ext cx="458833" cy="458833"/>
            </a:xfrm>
            <a:custGeom>
              <a:avLst/>
              <a:gdLst>
                <a:gd name="connsiteX0" fmla="*/ 686157 w 1243505"/>
                <a:gd name="connsiteY0" fmla="*/ 1016068 h 1243505"/>
                <a:gd name="connsiteX1" fmla="*/ 560258 w 1243505"/>
                <a:gd name="connsiteY1" fmla="*/ 1016068 h 1243505"/>
                <a:gd name="connsiteX2" fmla="*/ 545811 w 1243505"/>
                <a:gd name="connsiteY2" fmla="*/ 1026903 h 1243505"/>
                <a:gd name="connsiteX3" fmla="*/ 533944 w 1243505"/>
                <a:gd name="connsiteY3" fmla="*/ 1088821 h 1243505"/>
                <a:gd name="connsiteX4" fmla="*/ 505565 w 1243505"/>
                <a:gd name="connsiteY4" fmla="*/ 1169829 h 1243505"/>
                <a:gd name="connsiteX5" fmla="*/ 469447 w 1243505"/>
                <a:gd name="connsiteY5" fmla="*/ 1240002 h 1243505"/>
                <a:gd name="connsiteX6" fmla="*/ 452935 w 1243505"/>
                <a:gd name="connsiteY6" fmla="*/ 1246710 h 1243505"/>
                <a:gd name="connsiteX7" fmla="*/ 305366 w 1243505"/>
                <a:gd name="connsiteY7" fmla="*/ 1185824 h 1243505"/>
                <a:gd name="connsiteX8" fmla="*/ 298142 w 1243505"/>
                <a:gd name="connsiteY8" fmla="*/ 1168281 h 1243505"/>
                <a:gd name="connsiteX9" fmla="*/ 333744 w 1243505"/>
                <a:gd name="connsiteY9" fmla="*/ 1059410 h 1243505"/>
                <a:gd name="connsiteX10" fmla="*/ 342000 w 1243505"/>
                <a:gd name="connsiteY10" fmla="*/ 1043415 h 1243505"/>
                <a:gd name="connsiteX11" fmla="*/ 395662 w 1243505"/>
                <a:gd name="connsiteY11" fmla="*/ 962922 h 1243505"/>
                <a:gd name="connsiteX12" fmla="*/ 393598 w 1243505"/>
                <a:gd name="connsiteY12" fmla="*/ 947959 h 1243505"/>
                <a:gd name="connsiteX13" fmla="*/ 299174 w 1243505"/>
                <a:gd name="connsiteY13" fmla="*/ 853535 h 1243505"/>
                <a:gd name="connsiteX14" fmla="*/ 285243 w 1243505"/>
                <a:gd name="connsiteY14" fmla="*/ 851471 h 1243505"/>
                <a:gd name="connsiteX15" fmla="*/ 230549 w 1243505"/>
                <a:gd name="connsiteY15" fmla="*/ 888106 h 1243505"/>
                <a:gd name="connsiteX16" fmla="*/ 148509 w 1243505"/>
                <a:gd name="connsiteY16" fmla="*/ 926804 h 1243505"/>
                <a:gd name="connsiteX17" fmla="*/ 78852 w 1243505"/>
                <a:gd name="connsiteY17" fmla="*/ 949507 h 1243505"/>
                <a:gd name="connsiteX18" fmla="*/ 62340 w 1243505"/>
                <a:gd name="connsiteY18" fmla="*/ 942799 h 1243505"/>
                <a:gd name="connsiteX19" fmla="*/ 939 w 1243505"/>
                <a:gd name="connsiteY19" fmla="*/ 794198 h 1243505"/>
                <a:gd name="connsiteX20" fmla="*/ 7131 w 1243505"/>
                <a:gd name="connsiteY20" fmla="*/ 778718 h 1243505"/>
                <a:gd name="connsiteX21" fmla="*/ 114454 w 1243505"/>
                <a:gd name="connsiteY21" fmla="*/ 725056 h 1243505"/>
                <a:gd name="connsiteX22" fmla="*/ 189787 w 1243505"/>
                <a:gd name="connsiteY22" fmla="*/ 708545 h 1243505"/>
                <a:gd name="connsiteX23" fmla="*/ 221261 w 1243505"/>
                <a:gd name="connsiteY23" fmla="*/ 702354 h 1243505"/>
                <a:gd name="connsiteX24" fmla="*/ 231581 w 1243505"/>
                <a:gd name="connsiteY24" fmla="*/ 688938 h 1243505"/>
                <a:gd name="connsiteX25" fmla="*/ 225905 w 1243505"/>
                <a:gd name="connsiteY25" fmla="*/ 631149 h 1243505"/>
                <a:gd name="connsiteX26" fmla="*/ 231581 w 1243505"/>
                <a:gd name="connsiteY26" fmla="*/ 559428 h 1243505"/>
                <a:gd name="connsiteX27" fmla="*/ 220745 w 1243505"/>
                <a:gd name="connsiteY27" fmla="*/ 544980 h 1243505"/>
                <a:gd name="connsiteX28" fmla="*/ 172760 w 1243505"/>
                <a:gd name="connsiteY28" fmla="*/ 535693 h 1243505"/>
                <a:gd name="connsiteX29" fmla="*/ 27770 w 1243505"/>
                <a:gd name="connsiteY29" fmla="*/ 478419 h 1243505"/>
                <a:gd name="connsiteX30" fmla="*/ 8163 w 1243505"/>
                <a:gd name="connsiteY30" fmla="*/ 431465 h 1243505"/>
                <a:gd name="connsiteX31" fmla="*/ 62340 w 1243505"/>
                <a:gd name="connsiteY31" fmla="*/ 305051 h 1243505"/>
                <a:gd name="connsiteX32" fmla="*/ 79884 w 1243505"/>
                <a:gd name="connsiteY32" fmla="*/ 297827 h 1243505"/>
                <a:gd name="connsiteX33" fmla="*/ 188755 w 1243505"/>
                <a:gd name="connsiteY33" fmla="*/ 333430 h 1243505"/>
                <a:gd name="connsiteX34" fmla="*/ 204750 w 1243505"/>
                <a:gd name="connsiteY34" fmla="*/ 341685 h 1243505"/>
                <a:gd name="connsiteX35" fmla="*/ 285243 w 1243505"/>
                <a:gd name="connsiteY35" fmla="*/ 395347 h 1243505"/>
                <a:gd name="connsiteX36" fmla="*/ 300206 w 1243505"/>
                <a:gd name="connsiteY36" fmla="*/ 393283 h 1243505"/>
                <a:gd name="connsiteX37" fmla="*/ 393598 w 1243505"/>
                <a:gd name="connsiteY37" fmla="*/ 299891 h 1243505"/>
                <a:gd name="connsiteX38" fmla="*/ 395662 w 1243505"/>
                <a:gd name="connsiteY38" fmla="*/ 283896 h 1243505"/>
                <a:gd name="connsiteX39" fmla="*/ 353352 w 1243505"/>
                <a:gd name="connsiteY39" fmla="*/ 220947 h 1243505"/>
                <a:gd name="connsiteX40" fmla="*/ 325489 w 1243505"/>
                <a:gd name="connsiteY40" fmla="*/ 162125 h 1243505"/>
                <a:gd name="connsiteX41" fmla="*/ 299690 w 1243505"/>
                <a:gd name="connsiteY41" fmla="*/ 82665 h 1243505"/>
                <a:gd name="connsiteX42" fmla="*/ 307946 w 1243505"/>
                <a:gd name="connsiteY42" fmla="*/ 61510 h 1243505"/>
                <a:gd name="connsiteX43" fmla="*/ 451903 w 1243505"/>
                <a:gd name="connsiteY43" fmla="*/ 2172 h 1243505"/>
                <a:gd name="connsiteX44" fmla="*/ 470478 w 1243505"/>
                <a:gd name="connsiteY44" fmla="*/ 9396 h 1243505"/>
                <a:gd name="connsiteX45" fmla="*/ 522076 w 1243505"/>
                <a:gd name="connsiteY45" fmla="*/ 111559 h 1243505"/>
                <a:gd name="connsiteX46" fmla="*/ 537555 w 1243505"/>
                <a:gd name="connsiteY46" fmla="*/ 177605 h 1243505"/>
                <a:gd name="connsiteX47" fmla="*/ 546843 w 1243505"/>
                <a:gd name="connsiteY47" fmla="*/ 223011 h 1243505"/>
                <a:gd name="connsiteX48" fmla="*/ 559227 w 1243505"/>
                <a:gd name="connsiteY48" fmla="*/ 231782 h 1243505"/>
                <a:gd name="connsiteX49" fmla="*/ 688737 w 1243505"/>
                <a:gd name="connsiteY49" fmla="*/ 231782 h 1243505"/>
                <a:gd name="connsiteX50" fmla="*/ 704216 w 1243505"/>
                <a:gd name="connsiteY50" fmla="*/ 220431 h 1243505"/>
                <a:gd name="connsiteX51" fmla="*/ 716600 w 1243505"/>
                <a:gd name="connsiteY51" fmla="*/ 156966 h 1243505"/>
                <a:gd name="connsiteX52" fmla="*/ 743430 w 1243505"/>
                <a:gd name="connsiteY52" fmla="*/ 79569 h 1243505"/>
                <a:gd name="connsiteX53" fmla="*/ 780065 w 1243505"/>
                <a:gd name="connsiteY53" fmla="*/ 8364 h 1243505"/>
                <a:gd name="connsiteX54" fmla="*/ 797092 w 1243505"/>
                <a:gd name="connsiteY54" fmla="*/ 1140 h 1243505"/>
                <a:gd name="connsiteX55" fmla="*/ 944146 w 1243505"/>
                <a:gd name="connsiteY55" fmla="*/ 62542 h 1243505"/>
                <a:gd name="connsiteX56" fmla="*/ 950853 w 1243505"/>
                <a:gd name="connsiteY56" fmla="*/ 79053 h 1243505"/>
                <a:gd name="connsiteX57" fmla="*/ 914735 w 1243505"/>
                <a:gd name="connsiteY57" fmla="*/ 189472 h 1243505"/>
                <a:gd name="connsiteX58" fmla="*/ 906479 w 1243505"/>
                <a:gd name="connsiteY58" fmla="*/ 205467 h 1243505"/>
                <a:gd name="connsiteX59" fmla="*/ 853334 w 1243505"/>
                <a:gd name="connsiteY59" fmla="*/ 284928 h 1243505"/>
                <a:gd name="connsiteX60" fmla="*/ 855398 w 1243505"/>
                <a:gd name="connsiteY60" fmla="*/ 300923 h 1243505"/>
                <a:gd name="connsiteX61" fmla="*/ 948789 w 1243505"/>
                <a:gd name="connsiteY61" fmla="*/ 394315 h 1243505"/>
                <a:gd name="connsiteX62" fmla="*/ 963753 w 1243505"/>
                <a:gd name="connsiteY62" fmla="*/ 396379 h 1243505"/>
                <a:gd name="connsiteX63" fmla="*/ 1015866 w 1243505"/>
                <a:gd name="connsiteY63" fmla="*/ 360777 h 1243505"/>
                <a:gd name="connsiteX64" fmla="*/ 1099971 w 1243505"/>
                <a:gd name="connsiteY64" fmla="*/ 320530 h 1243505"/>
                <a:gd name="connsiteX65" fmla="*/ 1168596 w 1243505"/>
                <a:gd name="connsiteY65" fmla="*/ 298343 h 1243505"/>
                <a:gd name="connsiteX66" fmla="*/ 1186139 w 1243505"/>
                <a:gd name="connsiteY66" fmla="*/ 305567 h 1243505"/>
                <a:gd name="connsiteX67" fmla="*/ 1247024 w 1243505"/>
                <a:gd name="connsiteY67" fmla="*/ 453136 h 1243505"/>
                <a:gd name="connsiteX68" fmla="*/ 1240317 w 1243505"/>
                <a:gd name="connsiteY68" fmla="*/ 469648 h 1243505"/>
                <a:gd name="connsiteX69" fmla="*/ 1135573 w 1243505"/>
                <a:gd name="connsiteY69" fmla="*/ 522277 h 1243505"/>
                <a:gd name="connsiteX70" fmla="*/ 1059209 w 1243505"/>
                <a:gd name="connsiteY70" fmla="*/ 539821 h 1243505"/>
                <a:gd name="connsiteX71" fmla="*/ 1040117 w 1243505"/>
                <a:gd name="connsiteY71" fmla="*/ 543433 h 1243505"/>
                <a:gd name="connsiteX72" fmla="*/ 1017930 w 1243505"/>
                <a:gd name="connsiteY72" fmla="*/ 572843 h 1243505"/>
                <a:gd name="connsiteX73" fmla="*/ 1016383 w 1243505"/>
                <a:gd name="connsiteY73" fmla="*/ 688422 h 1243505"/>
                <a:gd name="connsiteX74" fmla="*/ 1028250 w 1243505"/>
                <a:gd name="connsiteY74" fmla="*/ 703386 h 1243505"/>
                <a:gd name="connsiteX75" fmla="*/ 1118030 w 1243505"/>
                <a:gd name="connsiteY75" fmla="*/ 720929 h 1243505"/>
                <a:gd name="connsiteX76" fmla="*/ 1142281 w 1243505"/>
                <a:gd name="connsiteY76" fmla="*/ 729184 h 1243505"/>
                <a:gd name="connsiteX77" fmla="*/ 1237737 w 1243505"/>
                <a:gd name="connsiteY77" fmla="*/ 777686 h 1243505"/>
                <a:gd name="connsiteX78" fmla="*/ 1246508 w 1243505"/>
                <a:gd name="connsiteY78" fmla="*/ 797809 h 1243505"/>
                <a:gd name="connsiteX79" fmla="*/ 1186655 w 1243505"/>
                <a:gd name="connsiteY79" fmla="*/ 941767 h 1243505"/>
                <a:gd name="connsiteX80" fmla="*/ 1167564 w 1243505"/>
                <a:gd name="connsiteY80" fmla="*/ 950023 h 1243505"/>
                <a:gd name="connsiteX81" fmla="*/ 1062304 w 1243505"/>
                <a:gd name="connsiteY81" fmla="*/ 915452 h 1243505"/>
                <a:gd name="connsiteX82" fmla="*/ 1042697 w 1243505"/>
                <a:gd name="connsiteY82" fmla="*/ 905649 h 1243505"/>
                <a:gd name="connsiteX83" fmla="*/ 963237 w 1243505"/>
                <a:gd name="connsiteY83" fmla="*/ 852503 h 1243505"/>
                <a:gd name="connsiteX84" fmla="*/ 947241 w 1243505"/>
                <a:gd name="connsiteY84" fmla="*/ 855083 h 1243505"/>
                <a:gd name="connsiteX85" fmla="*/ 855914 w 1243505"/>
                <a:gd name="connsiteY85" fmla="*/ 946927 h 1243505"/>
                <a:gd name="connsiteX86" fmla="*/ 853850 w 1243505"/>
                <a:gd name="connsiteY86" fmla="*/ 966018 h 1243505"/>
                <a:gd name="connsiteX87" fmla="*/ 890484 w 1243505"/>
                <a:gd name="connsiteY87" fmla="*/ 1020711 h 1243505"/>
                <a:gd name="connsiteX88" fmla="*/ 925054 w 1243505"/>
                <a:gd name="connsiteY88" fmla="*/ 1093464 h 1243505"/>
                <a:gd name="connsiteX89" fmla="*/ 949821 w 1243505"/>
                <a:gd name="connsiteY89" fmla="*/ 1169313 h 1243505"/>
                <a:gd name="connsiteX90" fmla="*/ 943114 w 1243505"/>
                <a:gd name="connsiteY90" fmla="*/ 1185824 h 1243505"/>
                <a:gd name="connsiteX91" fmla="*/ 794512 w 1243505"/>
                <a:gd name="connsiteY91" fmla="*/ 1247226 h 1243505"/>
                <a:gd name="connsiteX92" fmla="*/ 779033 w 1243505"/>
                <a:gd name="connsiteY92" fmla="*/ 1241034 h 1243505"/>
                <a:gd name="connsiteX93" fmla="*/ 724855 w 1243505"/>
                <a:gd name="connsiteY93" fmla="*/ 1134226 h 1243505"/>
                <a:gd name="connsiteX94" fmla="*/ 718148 w 1243505"/>
                <a:gd name="connsiteY94" fmla="*/ 1105332 h 1243505"/>
                <a:gd name="connsiteX95" fmla="*/ 703184 w 1243505"/>
                <a:gd name="connsiteY95" fmla="*/ 1031031 h 1243505"/>
                <a:gd name="connsiteX96" fmla="*/ 686157 w 1243505"/>
                <a:gd name="connsiteY96" fmla="*/ 1016068 h 1243505"/>
                <a:gd name="connsiteX97" fmla="*/ 624240 w 1243505"/>
                <a:gd name="connsiteY97" fmla="*/ 791102 h 1243505"/>
                <a:gd name="connsiteX98" fmla="*/ 790900 w 1243505"/>
                <a:gd name="connsiteY98" fmla="*/ 623925 h 1243505"/>
                <a:gd name="connsiteX99" fmla="*/ 624240 w 1243505"/>
                <a:gd name="connsiteY99" fmla="*/ 458296 h 1243505"/>
                <a:gd name="connsiteX100" fmla="*/ 458095 w 1243505"/>
                <a:gd name="connsiteY100" fmla="*/ 624441 h 1243505"/>
                <a:gd name="connsiteX101" fmla="*/ 624240 w 1243505"/>
                <a:gd name="connsiteY101" fmla="*/ 791102 h 124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43505" h="1243505">
                  <a:moveTo>
                    <a:pt x="686157" y="1016068"/>
                  </a:moveTo>
                  <a:cubicBezTo>
                    <a:pt x="644363" y="1024840"/>
                    <a:pt x="602053" y="1021743"/>
                    <a:pt x="560258" y="1016068"/>
                  </a:cubicBezTo>
                  <a:cubicBezTo>
                    <a:pt x="550455" y="1015036"/>
                    <a:pt x="547359" y="1018132"/>
                    <a:pt x="545811" y="1026903"/>
                  </a:cubicBezTo>
                  <a:cubicBezTo>
                    <a:pt x="542199" y="1047542"/>
                    <a:pt x="537039" y="1068181"/>
                    <a:pt x="533944" y="1088821"/>
                  </a:cubicBezTo>
                  <a:cubicBezTo>
                    <a:pt x="529816" y="1117715"/>
                    <a:pt x="519496" y="1144030"/>
                    <a:pt x="505565" y="1169829"/>
                  </a:cubicBezTo>
                  <a:cubicBezTo>
                    <a:pt x="492666" y="1192532"/>
                    <a:pt x="481314" y="1216267"/>
                    <a:pt x="469447" y="1240002"/>
                  </a:cubicBezTo>
                  <a:cubicBezTo>
                    <a:pt x="465835" y="1247741"/>
                    <a:pt x="461191" y="1249290"/>
                    <a:pt x="452935" y="1246710"/>
                  </a:cubicBezTo>
                  <a:cubicBezTo>
                    <a:pt x="401853" y="1231230"/>
                    <a:pt x="352836" y="1211107"/>
                    <a:pt x="305366" y="1185824"/>
                  </a:cubicBezTo>
                  <a:cubicBezTo>
                    <a:pt x="297110" y="1181696"/>
                    <a:pt x="295562" y="1177053"/>
                    <a:pt x="298142" y="1168281"/>
                  </a:cubicBezTo>
                  <a:cubicBezTo>
                    <a:pt x="310525" y="1132163"/>
                    <a:pt x="321877" y="1095528"/>
                    <a:pt x="333744" y="1059410"/>
                  </a:cubicBezTo>
                  <a:cubicBezTo>
                    <a:pt x="335808" y="1053734"/>
                    <a:pt x="338904" y="1048574"/>
                    <a:pt x="342000" y="1043415"/>
                  </a:cubicBezTo>
                  <a:cubicBezTo>
                    <a:pt x="360059" y="1016584"/>
                    <a:pt x="377602" y="989753"/>
                    <a:pt x="395662" y="962922"/>
                  </a:cubicBezTo>
                  <a:cubicBezTo>
                    <a:pt x="399790" y="956730"/>
                    <a:pt x="399790" y="952603"/>
                    <a:pt x="393598" y="947959"/>
                  </a:cubicBezTo>
                  <a:cubicBezTo>
                    <a:pt x="356963" y="921644"/>
                    <a:pt x="326005" y="889653"/>
                    <a:pt x="299174" y="853535"/>
                  </a:cubicBezTo>
                  <a:cubicBezTo>
                    <a:pt x="295046" y="847859"/>
                    <a:pt x="290918" y="847859"/>
                    <a:pt x="285243" y="851471"/>
                  </a:cubicBezTo>
                  <a:cubicBezTo>
                    <a:pt x="267183" y="863855"/>
                    <a:pt x="248092" y="875206"/>
                    <a:pt x="230549" y="888106"/>
                  </a:cubicBezTo>
                  <a:cubicBezTo>
                    <a:pt x="205782" y="906681"/>
                    <a:pt x="178435" y="918548"/>
                    <a:pt x="148509" y="926804"/>
                  </a:cubicBezTo>
                  <a:cubicBezTo>
                    <a:pt x="124774" y="933511"/>
                    <a:pt x="101555" y="941767"/>
                    <a:pt x="78852" y="949507"/>
                  </a:cubicBezTo>
                  <a:cubicBezTo>
                    <a:pt x="71112" y="952087"/>
                    <a:pt x="66468" y="950539"/>
                    <a:pt x="62340" y="942799"/>
                  </a:cubicBezTo>
                  <a:cubicBezTo>
                    <a:pt x="36541" y="895329"/>
                    <a:pt x="15902" y="845795"/>
                    <a:pt x="939" y="794198"/>
                  </a:cubicBezTo>
                  <a:cubicBezTo>
                    <a:pt x="-1125" y="786458"/>
                    <a:pt x="-93" y="782330"/>
                    <a:pt x="7131" y="778718"/>
                  </a:cubicBezTo>
                  <a:cubicBezTo>
                    <a:pt x="42733" y="760659"/>
                    <a:pt x="77820" y="741052"/>
                    <a:pt x="114454" y="725056"/>
                  </a:cubicBezTo>
                  <a:cubicBezTo>
                    <a:pt x="137673" y="714737"/>
                    <a:pt x="164504" y="714221"/>
                    <a:pt x="189787" y="708545"/>
                  </a:cubicBezTo>
                  <a:cubicBezTo>
                    <a:pt x="200106" y="705965"/>
                    <a:pt x="210942" y="704417"/>
                    <a:pt x="221261" y="702354"/>
                  </a:cubicBezTo>
                  <a:cubicBezTo>
                    <a:pt x="229001" y="700806"/>
                    <a:pt x="233129" y="698226"/>
                    <a:pt x="231581" y="688938"/>
                  </a:cubicBezTo>
                  <a:cubicBezTo>
                    <a:pt x="229001" y="669847"/>
                    <a:pt x="226937" y="650756"/>
                    <a:pt x="225905" y="631149"/>
                  </a:cubicBezTo>
                  <a:cubicBezTo>
                    <a:pt x="224873" y="606898"/>
                    <a:pt x="229517" y="583163"/>
                    <a:pt x="231581" y="559428"/>
                  </a:cubicBezTo>
                  <a:cubicBezTo>
                    <a:pt x="232613" y="549624"/>
                    <a:pt x="229001" y="546528"/>
                    <a:pt x="220745" y="544980"/>
                  </a:cubicBezTo>
                  <a:cubicBezTo>
                    <a:pt x="204750" y="542401"/>
                    <a:pt x="188755" y="537757"/>
                    <a:pt x="172760" y="535693"/>
                  </a:cubicBezTo>
                  <a:cubicBezTo>
                    <a:pt x="118582" y="530533"/>
                    <a:pt x="74208" y="502154"/>
                    <a:pt x="27770" y="478419"/>
                  </a:cubicBezTo>
                  <a:cubicBezTo>
                    <a:pt x="-2157" y="463456"/>
                    <a:pt x="-1125" y="463456"/>
                    <a:pt x="8163" y="431465"/>
                  </a:cubicBezTo>
                  <a:cubicBezTo>
                    <a:pt x="21062" y="387091"/>
                    <a:pt x="41701" y="345813"/>
                    <a:pt x="62340" y="305051"/>
                  </a:cubicBezTo>
                  <a:cubicBezTo>
                    <a:pt x="66468" y="296795"/>
                    <a:pt x="71112" y="295247"/>
                    <a:pt x="79884" y="297827"/>
                  </a:cubicBezTo>
                  <a:cubicBezTo>
                    <a:pt x="116002" y="310211"/>
                    <a:pt x="152636" y="321562"/>
                    <a:pt x="188755" y="333430"/>
                  </a:cubicBezTo>
                  <a:cubicBezTo>
                    <a:pt x="194430" y="335494"/>
                    <a:pt x="199590" y="338589"/>
                    <a:pt x="204750" y="341685"/>
                  </a:cubicBezTo>
                  <a:cubicBezTo>
                    <a:pt x="231581" y="359745"/>
                    <a:pt x="258412" y="377288"/>
                    <a:pt x="285243" y="395347"/>
                  </a:cubicBezTo>
                  <a:cubicBezTo>
                    <a:pt x="291434" y="399475"/>
                    <a:pt x="295562" y="399475"/>
                    <a:pt x="300206" y="393283"/>
                  </a:cubicBezTo>
                  <a:cubicBezTo>
                    <a:pt x="326521" y="357165"/>
                    <a:pt x="357479" y="326206"/>
                    <a:pt x="393598" y="299891"/>
                  </a:cubicBezTo>
                  <a:cubicBezTo>
                    <a:pt x="400305" y="294731"/>
                    <a:pt x="399790" y="290604"/>
                    <a:pt x="395662" y="283896"/>
                  </a:cubicBezTo>
                  <a:cubicBezTo>
                    <a:pt x="381214" y="263257"/>
                    <a:pt x="367799" y="241586"/>
                    <a:pt x="353352" y="220947"/>
                  </a:cubicBezTo>
                  <a:cubicBezTo>
                    <a:pt x="340452" y="202887"/>
                    <a:pt x="331681" y="183280"/>
                    <a:pt x="325489" y="162125"/>
                  </a:cubicBezTo>
                  <a:cubicBezTo>
                    <a:pt x="317749" y="135294"/>
                    <a:pt x="308978" y="108980"/>
                    <a:pt x="299690" y="82665"/>
                  </a:cubicBezTo>
                  <a:cubicBezTo>
                    <a:pt x="296078" y="72345"/>
                    <a:pt x="297626" y="66669"/>
                    <a:pt x="307946" y="61510"/>
                  </a:cubicBezTo>
                  <a:cubicBezTo>
                    <a:pt x="353867" y="37259"/>
                    <a:pt x="401853" y="17136"/>
                    <a:pt x="451903" y="2172"/>
                  </a:cubicBezTo>
                  <a:cubicBezTo>
                    <a:pt x="461191" y="-408"/>
                    <a:pt x="465835" y="624"/>
                    <a:pt x="470478" y="9396"/>
                  </a:cubicBezTo>
                  <a:cubicBezTo>
                    <a:pt x="487506" y="43451"/>
                    <a:pt x="505565" y="77505"/>
                    <a:pt x="522076" y="111559"/>
                  </a:cubicBezTo>
                  <a:cubicBezTo>
                    <a:pt x="531880" y="132199"/>
                    <a:pt x="532396" y="155934"/>
                    <a:pt x="537555" y="177605"/>
                  </a:cubicBezTo>
                  <a:cubicBezTo>
                    <a:pt x="541167" y="192568"/>
                    <a:pt x="543747" y="208047"/>
                    <a:pt x="546843" y="223011"/>
                  </a:cubicBezTo>
                  <a:cubicBezTo>
                    <a:pt x="548391" y="230234"/>
                    <a:pt x="550971" y="232814"/>
                    <a:pt x="559227" y="231782"/>
                  </a:cubicBezTo>
                  <a:cubicBezTo>
                    <a:pt x="602569" y="225590"/>
                    <a:pt x="645395" y="225074"/>
                    <a:pt x="688737" y="231782"/>
                  </a:cubicBezTo>
                  <a:cubicBezTo>
                    <a:pt x="699056" y="233330"/>
                    <a:pt x="702152" y="229718"/>
                    <a:pt x="704216" y="220431"/>
                  </a:cubicBezTo>
                  <a:cubicBezTo>
                    <a:pt x="707828" y="199276"/>
                    <a:pt x="713504" y="178636"/>
                    <a:pt x="716600" y="156966"/>
                  </a:cubicBezTo>
                  <a:cubicBezTo>
                    <a:pt x="720727" y="129103"/>
                    <a:pt x="730531" y="103820"/>
                    <a:pt x="743430" y="79569"/>
                  </a:cubicBezTo>
                  <a:cubicBezTo>
                    <a:pt x="756330" y="56350"/>
                    <a:pt x="768197" y="32099"/>
                    <a:pt x="780065" y="8364"/>
                  </a:cubicBezTo>
                  <a:cubicBezTo>
                    <a:pt x="784193" y="108"/>
                    <a:pt x="788320" y="-1440"/>
                    <a:pt x="797092" y="1140"/>
                  </a:cubicBezTo>
                  <a:cubicBezTo>
                    <a:pt x="848174" y="16620"/>
                    <a:pt x="897192" y="36743"/>
                    <a:pt x="944146" y="62542"/>
                  </a:cubicBezTo>
                  <a:cubicBezTo>
                    <a:pt x="951885" y="66669"/>
                    <a:pt x="953949" y="70797"/>
                    <a:pt x="950853" y="79053"/>
                  </a:cubicBezTo>
                  <a:cubicBezTo>
                    <a:pt x="938470" y="115687"/>
                    <a:pt x="927118" y="152838"/>
                    <a:pt x="914735" y="189472"/>
                  </a:cubicBezTo>
                  <a:cubicBezTo>
                    <a:pt x="912671" y="195148"/>
                    <a:pt x="909575" y="200308"/>
                    <a:pt x="906479" y="205467"/>
                  </a:cubicBezTo>
                  <a:cubicBezTo>
                    <a:pt x="888936" y="231782"/>
                    <a:pt x="871393" y="258613"/>
                    <a:pt x="853334" y="284928"/>
                  </a:cubicBezTo>
                  <a:cubicBezTo>
                    <a:pt x="848690" y="291635"/>
                    <a:pt x="849206" y="296279"/>
                    <a:pt x="855398" y="300923"/>
                  </a:cubicBezTo>
                  <a:cubicBezTo>
                    <a:pt x="891516" y="327238"/>
                    <a:pt x="922475" y="358713"/>
                    <a:pt x="948789" y="394315"/>
                  </a:cubicBezTo>
                  <a:cubicBezTo>
                    <a:pt x="953433" y="401023"/>
                    <a:pt x="957561" y="400507"/>
                    <a:pt x="963753" y="396379"/>
                  </a:cubicBezTo>
                  <a:cubicBezTo>
                    <a:pt x="981296" y="384511"/>
                    <a:pt x="999355" y="373676"/>
                    <a:pt x="1015866" y="360777"/>
                  </a:cubicBezTo>
                  <a:cubicBezTo>
                    <a:pt x="1041149" y="341685"/>
                    <a:pt x="1069528" y="329302"/>
                    <a:pt x="1099971" y="320530"/>
                  </a:cubicBezTo>
                  <a:cubicBezTo>
                    <a:pt x="1123190" y="314339"/>
                    <a:pt x="1145893" y="306083"/>
                    <a:pt x="1168596" y="298343"/>
                  </a:cubicBezTo>
                  <a:cubicBezTo>
                    <a:pt x="1177368" y="295247"/>
                    <a:pt x="1181495" y="297311"/>
                    <a:pt x="1186139" y="305567"/>
                  </a:cubicBezTo>
                  <a:cubicBezTo>
                    <a:pt x="1211422" y="352521"/>
                    <a:pt x="1232061" y="401539"/>
                    <a:pt x="1247024" y="453136"/>
                  </a:cubicBezTo>
                  <a:cubicBezTo>
                    <a:pt x="1249604" y="461392"/>
                    <a:pt x="1247540" y="465520"/>
                    <a:pt x="1240317" y="469648"/>
                  </a:cubicBezTo>
                  <a:cubicBezTo>
                    <a:pt x="1205230" y="487191"/>
                    <a:pt x="1171176" y="506282"/>
                    <a:pt x="1135573" y="522277"/>
                  </a:cubicBezTo>
                  <a:cubicBezTo>
                    <a:pt x="1111838" y="533113"/>
                    <a:pt x="1084492" y="533629"/>
                    <a:pt x="1059209" y="539821"/>
                  </a:cubicBezTo>
                  <a:cubicBezTo>
                    <a:pt x="1053017" y="541369"/>
                    <a:pt x="1046309" y="542401"/>
                    <a:pt x="1040117" y="543433"/>
                  </a:cubicBezTo>
                  <a:cubicBezTo>
                    <a:pt x="1015866" y="548592"/>
                    <a:pt x="1014318" y="548592"/>
                    <a:pt x="1017930" y="572843"/>
                  </a:cubicBezTo>
                  <a:cubicBezTo>
                    <a:pt x="1024122" y="611541"/>
                    <a:pt x="1021542" y="649724"/>
                    <a:pt x="1016383" y="688422"/>
                  </a:cubicBezTo>
                  <a:cubicBezTo>
                    <a:pt x="1014835" y="699258"/>
                    <a:pt x="1019478" y="701837"/>
                    <a:pt x="1028250" y="703386"/>
                  </a:cubicBezTo>
                  <a:cubicBezTo>
                    <a:pt x="1058177" y="709061"/>
                    <a:pt x="1088103" y="715253"/>
                    <a:pt x="1118030" y="720929"/>
                  </a:cubicBezTo>
                  <a:cubicBezTo>
                    <a:pt x="1126802" y="722477"/>
                    <a:pt x="1134541" y="725572"/>
                    <a:pt x="1142281" y="729184"/>
                  </a:cubicBezTo>
                  <a:cubicBezTo>
                    <a:pt x="1173756" y="745696"/>
                    <a:pt x="1205746" y="762207"/>
                    <a:pt x="1237737" y="777686"/>
                  </a:cubicBezTo>
                  <a:cubicBezTo>
                    <a:pt x="1247024" y="782330"/>
                    <a:pt x="1249604" y="786974"/>
                    <a:pt x="1246508" y="797809"/>
                  </a:cubicBezTo>
                  <a:cubicBezTo>
                    <a:pt x="1231545" y="847859"/>
                    <a:pt x="1211422" y="895329"/>
                    <a:pt x="1186655" y="941767"/>
                  </a:cubicBezTo>
                  <a:cubicBezTo>
                    <a:pt x="1182011" y="950539"/>
                    <a:pt x="1177368" y="953634"/>
                    <a:pt x="1167564" y="950023"/>
                  </a:cubicBezTo>
                  <a:cubicBezTo>
                    <a:pt x="1132477" y="938155"/>
                    <a:pt x="1097391" y="926804"/>
                    <a:pt x="1062304" y="915452"/>
                  </a:cubicBezTo>
                  <a:cubicBezTo>
                    <a:pt x="1055081" y="913388"/>
                    <a:pt x="1048889" y="909776"/>
                    <a:pt x="1042697" y="905649"/>
                  </a:cubicBezTo>
                  <a:cubicBezTo>
                    <a:pt x="1016383" y="888106"/>
                    <a:pt x="989552" y="870562"/>
                    <a:pt x="963237" y="852503"/>
                  </a:cubicBezTo>
                  <a:cubicBezTo>
                    <a:pt x="956529" y="847859"/>
                    <a:pt x="952401" y="848375"/>
                    <a:pt x="947241" y="855083"/>
                  </a:cubicBezTo>
                  <a:cubicBezTo>
                    <a:pt x="921443" y="890169"/>
                    <a:pt x="891000" y="921128"/>
                    <a:pt x="855914" y="946927"/>
                  </a:cubicBezTo>
                  <a:cubicBezTo>
                    <a:pt x="847658" y="953119"/>
                    <a:pt x="848174" y="958278"/>
                    <a:pt x="853850" y="966018"/>
                  </a:cubicBezTo>
                  <a:cubicBezTo>
                    <a:pt x="866749" y="984077"/>
                    <a:pt x="877584" y="1002652"/>
                    <a:pt x="890484" y="1020711"/>
                  </a:cubicBezTo>
                  <a:cubicBezTo>
                    <a:pt x="906479" y="1042899"/>
                    <a:pt x="917831" y="1067149"/>
                    <a:pt x="925054" y="1093464"/>
                  </a:cubicBezTo>
                  <a:cubicBezTo>
                    <a:pt x="932278" y="1119263"/>
                    <a:pt x="941050" y="1144030"/>
                    <a:pt x="949821" y="1169313"/>
                  </a:cubicBezTo>
                  <a:cubicBezTo>
                    <a:pt x="952401" y="1177053"/>
                    <a:pt x="950853" y="1181696"/>
                    <a:pt x="943114" y="1185824"/>
                  </a:cubicBezTo>
                  <a:cubicBezTo>
                    <a:pt x="895644" y="1211623"/>
                    <a:pt x="846110" y="1232262"/>
                    <a:pt x="794512" y="1247226"/>
                  </a:cubicBezTo>
                  <a:cubicBezTo>
                    <a:pt x="786773" y="1249290"/>
                    <a:pt x="782645" y="1248258"/>
                    <a:pt x="779033" y="1241034"/>
                  </a:cubicBezTo>
                  <a:cubicBezTo>
                    <a:pt x="760974" y="1205432"/>
                    <a:pt x="742399" y="1169829"/>
                    <a:pt x="724855" y="1134226"/>
                  </a:cubicBezTo>
                  <a:cubicBezTo>
                    <a:pt x="720211" y="1125455"/>
                    <a:pt x="720211" y="1115136"/>
                    <a:pt x="718148" y="1105332"/>
                  </a:cubicBezTo>
                  <a:cubicBezTo>
                    <a:pt x="712988" y="1080565"/>
                    <a:pt x="708344" y="1055798"/>
                    <a:pt x="703184" y="1031031"/>
                  </a:cubicBezTo>
                  <a:cubicBezTo>
                    <a:pt x="700604" y="1015552"/>
                    <a:pt x="701120" y="1015552"/>
                    <a:pt x="686157" y="1016068"/>
                  </a:cubicBezTo>
                  <a:close/>
                  <a:moveTo>
                    <a:pt x="624240" y="791102"/>
                  </a:moveTo>
                  <a:cubicBezTo>
                    <a:pt x="720211" y="788522"/>
                    <a:pt x="791416" y="716801"/>
                    <a:pt x="790900" y="623925"/>
                  </a:cubicBezTo>
                  <a:cubicBezTo>
                    <a:pt x="790384" y="528985"/>
                    <a:pt x="717632" y="457780"/>
                    <a:pt x="624240" y="458296"/>
                  </a:cubicBezTo>
                  <a:cubicBezTo>
                    <a:pt x="530332" y="458296"/>
                    <a:pt x="458095" y="530533"/>
                    <a:pt x="458095" y="624441"/>
                  </a:cubicBezTo>
                  <a:cubicBezTo>
                    <a:pt x="458095" y="718349"/>
                    <a:pt x="530848" y="788522"/>
                    <a:pt x="624240" y="791102"/>
                  </a:cubicBezTo>
                  <a:close/>
                </a:path>
              </a:pathLst>
            </a:custGeom>
            <a:solidFill>
              <a:schemeClr val="bg1">
                <a:lumMod val="85000"/>
              </a:schemeClr>
            </a:solidFill>
            <a:ln w="515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C02F338-C77B-40D4-A941-4F3B25CDA201}"/>
                </a:ext>
              </a:extLst>
            </p:cNvPr>
            <p:cNvSpPr/>
            <p:nvPr/>
          </p:nvSpPr>
          <p:spPr>
            <a:xfrm>
              <a:off x="6501725" y="2082243"/>
              <a:ext cx="470192" cy="468928"/>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solidFill>
              <a:schemeClr val="bg1">
                <a:lumMod val="85000"/>
              </a:schemeClr>
            </a:solidFill>
            <a:ln w="515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EE02638-5E4E-4AAB-BBEE-E7DFCDCA419B}"/>
                </a:ext>
              </a:extLst>
            </p:cNvPr>
            <p:cNvSpPr/>
            <p:nvPr/>
          </p:nvSpPr>
          <p:spPr>
            <a:xfrm>
              <a:off x="7038554" y="2404538"/>
              <a:ext cx="1005802" cy="716980"/>
            </a:xfrm>
            <a:custGeom>
              <a:avLst/>
              <a:gdLst>
                <a:gd name="connsiteX0" fmla="*/ 707784 w 1005802"/>
                <a:gd name="connsiteY0" fmla="*/ 371382 h 716980"/>
                <a:gd name="connsiteX1" fmla="*/ 983473 w 1005802"/>
                <a:gd name="connsiteY1" fmla="*/ 517965 h 716980"/>
                <a:gd name="connsiteX2" fmla="*/ 1005802 w 1005802"/>
                <a:gd name="connsiteY2" fmla="*/ 559103 h 716980"/>
                <a:gd name="connsiteX3" fmla="*/ 1005802 w 1005802"/>
                <a:gd name="connsiteY3" fmla="*/ 716980 h 716980"/>
                <a:gd name="connsiteX4" fmla="*/ 907688 w 1005802"/>
                <a:gd name="connsiteY4" fmla="*/ 716980 h 716980"/>
                <a:gd name="connsiteX5" fmla="*/ 910338 w 1005802"/>
                <a:gd name="connsiteY5" fmla="*/ 703852 h 716980"/>
                <a:gd name="connsiteX6" fmla="*/ 707784 w 1005802"/>
                <a:gd name="connsiteY6" fmla="*/ 501298 h 716980"/>
                <a:gd name="connsiteX7" fmla="*/ 505231 w 1005802"/>
                <a:gd name="connsiteY7" fmla="*/ 703852 h 716980"/>
                <a:gd name="connsiteX8" fmla="*/ 507882 w 1005802"/>
                <a:gd name="connsiteY8" fmla="*/ 716980 h 716980"/>
                <a:gd name="connsiteX9" fmla="*/ 377966 w 1005802"/>
                <a:gd name="connsiteY9" fmla="*/ 716980 h 716980"/>
                <a:gd name="connsiteX10" fmla="*/ 375315 w 1005802"/>
                <a:gd name="connsiteY10" fmla="*/ 703852 h 716980"/>
                <a:gd name="connsiteX11" fmla="*/ 707784 w 1005802"/>
                <a:gd name="connsiteY11" fmla="*/ 371382 h 716980"/>
                <a:gd name="connsiteX12" fmla="*/ 812773 w 1005802"/>
                <a:gd name="connsiteY12" fmla="*/ 715 h 716980"/>
                <a:gd name="connsiteX13" fmla="*/ 940174 w 1005802"/>
                <a:gd name="connsiteY13" fmla="*/ 30993 h 716980"/>
                <a:gd name="connsiteX14" fmla="*/ 955116 w 1005802"/>
                <a:gd name="connsiteY14" fmla="*/ 49473 h 716980"/>
                <a:gd name="connsiteX15" fmla="*/ 955903 w 1005802"/>
                <a:gd name="connsiteY15" fmla="*/ 64808 h 716980"/>
                <a:gd name="connsiteX16" fmla="*/ 959047 w 1005802"/>
                <a:gd name="connsiteY16" fmla="*/ 159966 h 716980"/>
                <a:gd name="connsiteX17" fmla="*/ 960228 w 1005802"/>
                <a:gd name="connsiteY17" fmla="*/ 186312 h 716980"/>
                <a:gd name="connsiteX18" fmla="*/ 972418 w 1005802"/>
                <a:gd name="connsiteY18" fmla="*/ 205972 h 716980"/>
                <a:gd name="connsiteX19" fmla="*/ 1001122 w 1005802"/>
                <a:gd name="connsiteY19" fmla="*/ 222486 h 716980"/>
                <a:gd name="connsiteX20" fmla="*/ 1005802 w 1005802"/>
                <a:gd name="connsiteY20" fmla="*/ 223840 h 716980"/>
                <a:gd name="connsiteX21" fmla="*/ 1005802 w 1005802"/>
                <a:gd name="connsiteY21" fmla="*/ 419617 h 716980"/>
                <a:gd name="connsiteX22" fmla="*/ 999746 w 1005802"/>
                <a:gd name="connsiteY22" fmla="*/ 412262 h 716980"/>
                <a:gd name="connsiteX23" fmla="*/ 707784 w 1005802"/>
                <a:gd name="connsiteY23" fmla="*/ 291299 h 716980"/>
                <a:gd name="connsiteX24" fmla="*/ 294911 w 1005802"/>
                <a:gd name="connsiteY24" fmla="*/ 702600 h 716980"/>
                <a:gd name="connsiteX25" fmla="*/ 296304 w 1005802"/>
                <a:gd name="connsiteY25" fmla="*/ 716980 h 716980"/>
                <a:gd name="connsiteX26" fmla="*/ 38150 w 1005802"/>
                <a:gd name="connsiteY26" fmla="*/ 716980 h 716980"/>
                <a:gd name="connsiteX27" fmla="*/ 0 w 1005802"/>
                <a:gd name="connsiteY27" fmla="*/ 702600 h 716980"/>
                <a:gd name="connsiteX28" fmla="*/ 0 w 1005802"/>
                <a:gd name="connsiteY28" fmla="*/ 680581 h 716980"/>
                <a:gd name="connsiteX29" fmla="*/ 3538 w 1005802"/>
                <a:gd name="connsiteY29" fmla="*/ 642046 h 716980"/>
                <a:gd name="connsiteX30" fmla="*/ 13369 w 1005802"/>
                <a:gd name="connsiteY30" fmla="*/ 566943 h 716980"/>
                <a:gd name="connsiteX31" fmla="*/ 29099 w 1005802"/>
                <a:gd name="connsiteY31" fmla="*/ 551213 h 716980"/>
                <a:gd name="connsiteX32" fmla="*/ 163184 w 1005802"/>
                <a:gd name="connsiteY32" fmla="*/ 526834 h 716980"/>
                <a:gd name="connsiteX33" fmla="*/ 182844 w 1005802"/>
                <a:gd name="connsiteY33" fmla="*/ 511499 h 716980"/>
                <a:gd name="connsiteX34" fmla="*/ 203291 w 1005802"/>
                <a:gd name="connsiteY34" fmla="*/ 462348 h 716980"/>
                <a:gd name="connsiteX35" fmla="*/ 199753 w 1005802"/>
                <a:gd name="connsiteY35" fmla="*/ 434429 h 716980"/>
                <a:gd name="connsiteX36" fmla="*/ 121504 w 1005802"/>
                <a:gd name="connsiteY36" fmla="*/ 331408 h 716980"/>
                <a:gd name="connsiteX37" fmla="*/ 121896 w 1005802"/>
                <a:gd name="connsiteY37" fmla="*/ 305849 h 716980"/>
                <a:gd name="connsiteX38" fmla="*/ 197787 w 1005802"/>
                <a:gd name="connsiteY38" fmla="*/ 211870 h 716980"/>
                <a:gd name="connsiteX39" fmla="*/ 224525 w 1005802"/>
                <a:gd name="connsiteY39" fmla="*/ 204792 h 716980"/>
                <a:gd name="connsiteX40" fmla="*/ 348782 w 1005802"/>
                <a:gd name="connsiteY40" fmla="*/ 256302 h 716980"/>
                <a:gd name="connsiteX41" fmla="*/ 372766 w 1005802"/>
                <a:gd name="connsiteY41" fmla="*/ 254338 h 716980"/>
                <a:gd name="connsiteX42" fmla="*/ 412088 w 1005802"/>
                <a:gd name="connsiteY42" fmla="*/ 227205 h 716980"/>
                <a:gd name="connsiteX43" fmla="*/ 421525 w 1005802"/>
                <a:gd name="connsiteY43" fmla="*/ 208725 h 716980"/>
                <a:gd name="connsiteX44" fmla="*/ 420740 w 1005802"/>
                <a:gd name="connsiteY44" fmla="*/ 194961 h 716980"/>
                <a:gd name="connsiteX45" fmla="*/ 416021 w 1005802"/>
                <a:gd name="connsiteY45" fmla="*/ 134013 h 716980"/>
                <a:gd name="connsiteX46" fmla="*/ 411301 w 1005802"/>
                <a:gd name="connsiteY46" fmla="*/ 73065 h 716980"/>
                <a:gd name="connsiteX47" fmla="*/ 424278 w 1005802"/>
                <a:gd name="connsiteY47" fmla="*/ 53011 h 716980"/>
                <a:gd name="connsiteX48" fmla="*/ 545779 w 1005802"/>
                <a:gd name="connsiteY48" fmla="*/ 12117 h 716980"/>
                <a:gd name="connsiteX49" fmla="*/ 553644 w 1005802"/>
                <a:gd name="connsiteY49" fmla="*/ 10938 h 716980"/>
                <a:gd name="connsiteX50" fmla="*/ 570161 w 1005802"/>
                <a:gd name="connsiteY50" fmla="*/ 21948 h 716980"/>
                <a:gd name="connsiteX51" fmla="*/ 646049 w 1005802"/>
                <a:gd name="connsiteY51" fmla="*/ 131655 h 716980"/>
                <a:gd name="connsiteX52" fmla="*/ 669644 w 1005802"/>
                <a:gd name="connsiteY52" fmla="*/ 143058 h 716980"/>
                <a:gd name="connsiteX53" fmla="*/ 710145 w 1005802"/>
                <a:gd name="connsiteY53" fmla="*/ 141486 h 716980"/>
                <a:gd name="connsiteX54" fmla="*/ 722727 w 1005802"/>
                <a:gd name="connsiteY54" fmla="*/ 135193 h 716980"/>
                <a:gd name="connsiteX55" fmla="*/ 727052 w 1005802"/>
                <a:gd name="connsiteY55" fmla="*/ 128902 h 716980"/>
                <a:gd name="connsiteX56" fmla="*/ 746712 w 1005802"/>
                <a:gd name="connsiteY56" fmla="*/ 92727 h 716980"/>
                <a:gd name="connsiteX57" fmla="*/ 790753 w 1005802"/>
                <a:gd name="connsiteY57" fmla="*/ 10546 h 716980"/>
                <a:gd name="connsiteX58" fmla="*/ 812773 w 1005802"/>
                <a:gd name="connsiteY58" fmla="*/ 715 h 71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05802" h="716980">
                  <a:moveTo>
                    <a:pt x="707784" y="371382"/>
                  </a:moveTo>
                  <a:cubicBezTo>
                    <a:pt x="822546" y="371382"/>
                    <a:pt x="923726" y="429527"/>
                    <a:pt x="983473" y="517965"/>
                  </a:cubicBezTo>
                  <a:lnTo>
                    <a:pt x="1005802" y="559103"/>
                  </a:lnTo>
                  <a:lnTo>
                    <a:pt x="1005802" y="716980"/>
                  </a:lnTo>
                  <a:lnTo>
                    <a:pt x="907688" y="716980"/>
                  </a:lnTo>
                  <a:lnTo>
                    <a:pt x="910338" y="703852"/>
                  </a:lnTo>
                  <a:cubicBezTo>
                    <a:pt x="910338" y="591985"/>
                    <a:pt x="819651" y="501298"/>
                    <a:pt x="707784" y="501298"/>
                  </a:cubicBezTo>
                  <a:cubicBezTo>
                    <a:pt x="595917" y="501298"/>
                    <a:pt x="505231" y="591985"/>
                    <a:pt x="505231" y="703852"/>
                  </a:cubicBezTo>
                  <a:lnTo>
                    <a:pt x="507882" y="716980"/>
                  </a:lnTo>
                  <a:lnTo>
                    <a:pt x="377966" y="716980"/>
                  </a:lnTo>
                  <a:lnTo>
                    <a:pt x="375315" y="703852"/>
                  </a:lnTo>
                  <a:cubicBezTo>
                    <a:pt x="375315" y="520233"/>
                    <a:pt x="524166" y="371382"/>
                    <a:pt x="707784" y="371382"/>
                  </a:cubicBezTo>
                  <a:close/>
                  <a:moveTo>
                    <a:pt x="812773" y="715"/>
                  </a:moveTo>
                  <a:cubicBezTo>
                    <a:pt x="855241" y="10938"/>
                    <a:pt x="897706" y="20769"/>
                    <a:pt x="940174" y="30993"/>
                  </a:cubicBezTo>
                  <a:cubicBezTo>
                    <a:pt x="949218" y="33351"/>
                    <a:pt x="954722" y="40037"/>
                    <a:pt x="955116" y="49473"/>
                  </a:cubicBezTo>
                  <a:cubicBezTo>
                    <a:pt x="955509" y="54585"/>
                    <a:pt x="955509" y="59697"/>
                    <a:pt x="955903" y="64808"/>
                  </a:cubicBezTo>
                  <a:cubicBezTo>
                    <a:pt x="957080" y="96660"/>
                    <a:pt x="957869" y="128509"/>
                    <a:pt x="959047" y="159966"/>
                  </a:cubicBezTo>
                  <a:cubicBezTo>
                    <a:pt x="959441" y="168616"/>
                    <a:pt x="959836" y="177660"/>
                    <a:pt x="960228" y="186312"/>
                  </a:cubicBezTo>
                  <a:cubicBezTo>
                    <a:pt x="960620" y="194961"/>
                    <a:pt x="964945" y="201647"/>
                    <a:pt x="972418" y="205972"/>
                  </a:cubicBezTo>
                  <a:cubicBezTo>
                    <a:pt x="981854" y="211476"/>
                    <a:pt x="991685" y="216590"/>
                    <a:pt x="1001122" y="222486"/>
                  </a:cubicBezTo>
                  <a:lnTo>
                    <a:pt x="1005802" y="223840"/>
                  </a:lnTo>
                  <a:lnTo>
                    <a:pt x="1005802" y="419617"/>
                  </a:lnTo>
                  <a:lnTo>
                    <a:pt x="999746" y="412262"/>
                  </a:lnTo>
                  <a:cubicBezTo>
                    <a:pt x="925035" y="337404"/>
                    <a:pt x="821817" y="291103"/>
                    <a:pt x="707784" y="291299"/>
                  </a:cubicBezTo>
                  <a:cubicBezTo>
                    <a:pt x="482867" y="290907"/>
                    <a:pt x="295696" y="472177"/>
                    <a:pt x="294911" y="702600"/>
                  </a:cubicBezTo>
                  <a:lnTo>
                    <a:pt x="296304" y="716980"/>
                  </a:lnTo>
                  <a:lnTo>
                    <a:pt x="38150" y="716980"/>
                  </a:lnTo>
                  <a:lnTo>
                    <a:pt x="0" y="702600"/>
                  </a:lnTo>
                  <a:cubicBezTo>
                    <a:pt x="0" y="695130"/>
                    <a:pt x="0" y="688052"/>
                    <a:pt x="0" y="680581"/>
                  </a:cubicBezTo>
                  <a:cubicBezTo>
                    <a:pt x="1180" y="667605"/>
                    <a:pt x="2359" y="655023"/>
                    <a:pt x="3538" y="642046"/>
                  </a:cubicBezTo>
                  <a:cubicBezTo>
                    <a:pt x="5899" y="616880"/>
                    <a:pt x="9437" y="591714"/>
                    <a:pt x="13369" y="566943"/>
                  </a:cubicBezTo>
                  <a:cubicBezTo>
                    <a:pt x="14548" y="558685"/>
                    <a:pt x="20447" y="552787"/>
                    <a:pt x="29099" y="551213"/>
                  </a:cubicBezTo>
                  <a:cubicBezTo>
                    <a:pt x="73925" y="542956"/>
                    <a:pt x="118358" y="535091"/>
                    <a:pt x="163184" y="526834"/>
                  </a:cubicBezTo>
                  <a:cubicBezTo>
                    <a:pt x="172621" y="525262"/>
                    <a:pt x="178912" y="520150"/>
                    <a:pt x="182844" y="511499"/>
                  </a:cubicBezTo>
                  <a:cubicBezTo>
                    <a:pt x="189530" y="494984"/>
                    <a:pt x="196608" y="478470"/>
                    <a:pt x="203291" y="462348"/>
                  </a:cubicBezTo>
                  <a:cubicBezTo>
                    <a:pt x="207618" y="452125"/>
                    <a:pt x="206437" y="443473"/>
                    <a:pt x="199753" y="434429"/>
                  </a:cubicBezTo>
                  <a:cubicBezTo>
                    <a:pt x="173408" y="400219"/>
                    <a:pt x="147455" y="365616"/>
                    <a:pt x="121504" y="331408"/>
                  </a:cubicBezTo>
                  <a:cubicBezTo>
                    <a:pt x="114818" y="322364"/>
                    <a:pt x="114818" y="314499"/>
                    <a:pt x="121896" y="305849"/>
                  </a:cubicBezTo>
                  <a:cubicBezTo>
                    <a:pt x="147062" y="274392"/>
                    <a:pt x="172228" y="243327"/>
                    <a:pt x="197787" y="211870"/>
                  </a:cubicBezTo>
                  <a:cubicBezTo>
                    <a:pt x="206044" y="202039"/>
                    <a:pt x="212730" y="200073"/>
                    <a:pt x="224525" y="204792"/>
                  </a:cubicBezTo>
                  <a:cubicBezTo>
                    <a:pt x="265813" y="222094"/>
                    <a:pt x="307099" y="239003"/>
                    <a:pt x="348782" y="256302"/>
                  </a:cubicBezTo>
                  <a:cubicBezTo>
                    <a:pt x="357039" y="259842"/>
                    <a:pt x="365294" y="259449"/>
                    <a:pt x="372766" y="254338"/>
                  </a:cubicBezTo>
                  <a:cubicBezTo>
                    <a:pt x="386135" y="245294"/>
                    <a:pt x="399112" y="236250"/>
                    <a:pt x="412088" y="227205"/>
                  </a:cubicBezTo>
                  <a:cubicBezTo>
                    <a:pt x="418379" y="222881"/>
                    <a:pt x="421525" y="216590"/>
                    <a:pt x="421525" y="208725"/>
                  </a:cubicBezTo>
                  <a:cubicBezTo>
                    <a:pt x="421525" y="204006"/>
                    <a:pt x="421132" y="199288"/>
                    <a:pt x="420740" y="194961"/>
                  </a:cubicBezTo>
                  <a:cubicBezTo>
                    <a:pt x="419166" y="174515"/>
                    <a:pt x="417592" y="154460"/>
                    <a:pt x="416021" y="134013"/>
                  </a:cubicBezTo>
                  <a:cubicBezTo>
                    <a:pt x="414447" y="113567"/>
                    <a:pt x="412875" y="93512"/>
                    <a:pt x="411301" y="73065"/>
                  </a:cubicBezTo>
                  <a:cubicBezTo>
                    <a:pt x="410514" y="63629"/>
                    <a:pt x="415234" y="56159"/>
                    <a:pt x="424278" y="53011"/>
                  </a:cubicBezTo>
                  <a:cubicBezTo>
                    <a:pt x="464779" y="39250"/>
                    <a:pt x="505280" y="25486"/>
                    <a:pt x="545779" y="12117"/>
                  </a:cubicBezTo>
                  <a:cubicBezTo>
                    <a:pt x="548532" y="11333"/>
                    <a:pt x="550893" y="10938"/>
                    <a:pt x="553644" y="10938"/>
                  </a:cubicBezTo>
                  <a:cubicBezTo>
                    <a:pt x="561114" y="11333"/>
                    <a:pt x="565834" y="16050"/>
                    <a:pt x="570161" y="21948"/>
                  </a:cubicBezTo>
                  <a:cubicBezTo>
                    <a:pt x="595325" y="58517"/>
                    <a:pt x="620885" y="95086"/>
                    <a:pt x="646049" y="131655"/>
                  </a:cubicBezTo>
                  <a:cubicBezTo>
                    <a:pt x="651948" y="139912"/>
                    <a:pt x="659813" y="143844"/>
                    <a:pt x="669644" y="143058"/>
                  </a:cubicBezTo>
                  <a:cubicBezTo>
                    <a:pt x="683013" y="141878"/>
                    <a:pt x="696774" y="141486"/>
                    <a:pt x="710145" y="141486"/>
                  </a:cubicBezTo>
                  <a:cubicBezTo>
                    <a:pt x="715649" y="141486"/>
                    <a:pt x="719581" y="139520"/>
                    <a:pt x="722727" y="135193"/>
                  </a:cubicBezTo>
                  <a:cubicBezTo>
                    <a:pt x="724299" y="133229"/>
                    <a:pt x="725872" y="130868"/>
                    <a:pt x="727052" y="128902"/>
                  </a:cubicBezTo>
                  <a:cubicBezTo>
                    <a:pt x="733737" y="116712"/>
                    <a:pt x="740028" y="104523"/>
                    <a:pt x="746712" y="92727"/>
                  </a:cubicBezTo>
                  <a:cubicBezTo>
                    <a:pt x="761262" y="65203"/>
                    <a:pt x="776205" y="38070"/>
                    <a:pt x="790753" y="10546"/>
                  </a:cubicBezTo>
                  <a:cubicBezTo>
                    <a:pt x="795472" y="1894"/>
                    <a:pt x="802942" y="-1646"/>
                    <a:pt x="812773" y="715"/>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21" name="Freeform: Shape 20">
              <a:extLst>
                <a:ext uri="{FF2B5EF4-FFF2-40B4-BE49-F238E27FC236}">
                  <a16:creationId xmlns:a16="http://schemas.microsoft.com/office/drawing/2014/main" id="{23004D72-59B7-482B-8A13-068E00729A45}"/>
                </a:ext>
              </a:extLst>
            </p:cNvPr>
            <p:cNvSpPr/>
            <p:nvPr/>
          </p:nvSpPr>
          <p:spPr>
            <a:xfrm>
              <a:off x="6726396" y="2609788"/>
              <a:ext cx="391774" cy="391774"/>
            </a:xfrm>
            <a:custGeom>
              <a:avLst/>
              <a:gdLst>
                <a:gd name="connsiteX0" fmla="*/ 686157 w 1243505"/>
                <a:gd name="connsiteY0" fmla="*/ 1016068 h 1243505"/>
                <a:gd name="connsiteX1" fmla="*/ 560258 w 1243505"/>
                <a:gd name="connsiteY1" fmla="*/ 1016068 h 1243505"/>
                <a:gd name="connsiteX2" fmla="*/ 545811 w 1243505"/>
                <a:gd name="connsiteY2" fmla="*/ 1026903 h 1243505"/>
                <a:gd name="connsiteX3" fmla="*/ 533944 w 1243505"/>
                <a:gd name="connsiteY3" fmla="*/ 1088821 h 1243505"/>
                <a:gd name="connsiteX4" fmla="*/ 505565 w 1243505"/>
                <a:gd name="connsiteY4" fmla="*/ 1169829 h 1243505"/>
                <a:gd name="connsiteX5" fmla="*/ 469447 w 1243505"/>
                <a:gd name="connsiteY5" fmla="*/ 1240002 h 1243505"/>
                <a:gd name="connsiteX6" fmla="*/ 452935 w 1243505"/>
                <a:gd name="connsiteY6" fmla="*/ 1246710 h 1243505"/>
                <a:gd name="connsiteX7" fmla="*/ 305366 w 1243505"/>
                <a:gd name="connsiteY7" fmla="*/ 1185824 h 1243505"/>
                <a:gd name="connsiteX8" fmla="*/ 298142 w 1243505"/>
                <a:gd name="connsiteY8" fmla="*/ 1168281 h 1243505"/>
                <a:gd name="connsiteX9" fmla="*/ 333744 w 1243505"/>
                <a:gd name="connsiteY9" fmla="*/ 1059410 h 1243505"/>
                <a:gd name="connsiteX10" fmla="*/ 342000 w 1243505"/>
                <a:gd name="connsiteY10" fmla="*/ 1043415 h 1243505"/>
                <a:gd name="connsiteX11" fmla="*/ 395662 w 1243505"/>
                <a:gd name="connsiteY11" fmla="*/ 962922 h 1243505"/>
                <a:gd name="connsiteX12" fmla="*/ 393598 w 1243505"/>
                <a:gd name="connsiteY12" fmla="*/ 947959 h 1243505"/>
                <a:gd name="connsiteX13" fmla="*/ 299174 w 1243505"/>
                <a:gd name="connsiteY13" fmla="*/ 853535 h 1243505"/>
                <a:gd name="connsiteX14" fmla="*/ 285243 w 1243505"/>
                <a:gd name="connsiteY14" fmla="*/ 851471 h 1243505"/>
                <a:gd name="connsiteX15" fmla="*/ 230549 w 1243505"/>
                <a:gd name="connsiteY15" fmla="*/ 888106 h 1243505"/>
                <a:gd name="connsiteX16" fmla="*/ 148509 w 1243505"/>
                <a:gd name="connsiteY16" fmla="*/ 926804 h 1243505"/>
                <a:gd name="connsiteX17" fmla="*/ 78852 w 1243505"/>
                <a:gd name="connsiteY17" fmla="*/ 949507 h 1243505"/>
                <a:gd name="connsiteX18" fmla="*/ 62340 w 1243505"/>
                <a:gd name="connsiteY18" fmla="*/ 942799 h 1243505"/>
                <a:gd name="connsiteX19" fmla="*/ 939 w 1243505"/>
                <a:gd name="connsiteY19" fmla="*/ 794198 h 1243505"/>
                <a:gd name="connsiteX20" fmla="*/ 7131 w 1243505"/>
                <a:gd name="connsiteY20" fmla="*/ 778718 h 1243505"/>
                <a:gd name="connsiteX21" fmla="*/ 114454 w 1243505"/>
                <a:gd name="connsiteY21" fmla="*/ 725056 h 1243505"/>
                <a:gd name="connsiteX22" fmla="*/ 189787 w 1243505"/>
                <a:gd name="connsiteY22" fmla="*/ 708545 h 1243505"/>
                <a:gd name="connsiteX23" fmla="*/ 221261 w 1243505"/>
                <a:gd name="connsiteY23" fmla="*/ 702354 h 1243505"/>
                <a:gd name="connsiteX24" fmla="*/ 231581 w 1243505"/>
                <a:gd name="connsiteY24" fmla="*/ 688938 h 1243505"/>
                <a:gd name="connsiteX25" fmla="*/ 225905 w 1243505"/>
                <a:gd name="connsiteY25" fmla="*/ 631149 h 1243505"/>
                <a:gd name="connsiteX26" fmla="*/ 231581 w 1243505"/>
                <a:gd name="connsiteY26" fmla="*/ 559428 h 1243505"/>
                <a:gd name="connsiteX27" fmla="*/ 220745 w 1243505"/>
                <a:gd name="connsiteY27" fmla="*/ 544980 h 1243505"/>
                <a:gd name="connsiteX28" fmla="*/ 172760 w 1243505"/>
                <a:gd name="connsiteY28" fmla="*/ 535693 h 1243505"/>
                <a:gd name="connsiteX29" fmla="*/ 27770 w 1243505"/>
                <a:gd name="connsiteY29" fmla="*/ 478419 h 1243505"/>
                <a:gd name="connsiteX30" fmla="*/ 8163 w 1243505"/>
                <a:gd name="connsiteY30" fmla="*/ 431465 h 1243505"/>
                <a:gd name="connsiteX31" fmla="*/ 62340 w 1243505"/>
                <a:gd name="connsiteY31" fmla="*/ 305051 h 1243505"/>
                <a:gd name="connsiteX32" fmla="*/ 79884 w 1243505"/>
                <a:gd name="connsiteY32" fmla="*/ 297827 h 1243505"/>
                <a:gd name="connsiteX33" fmla="*/ 188755 w 1243505"/>
                <a:gd name="connsiteY33" fmla="*/ 333430 h 1243505"/>
                <a:gd name="connsiteX34" fmla="*/ 204750 w 1243505"/>
                <a:gd name="connsiteY34" fmla="*/ 341685 h 1243505"/>
                <a:gd name="connsiteX35" fmla="*/ 285243 w 1243505"/>
                <a:gd name="connsiteY35" fmla="*/ 395347 h 1243505"/>
                <a:gd name="connsiteX36" fmla="*/ 300206 w 1243505"/>
                <a:gd name="connsiteY36" fmla="*/ 393283 h 1243505"/>
                <a:gd name="connsiteX37" fmla="*/ 393598 w 1243505"/>
                <a:gd name="connsiteY37" fmla="*/ 299891 h 1243505"/>
                <a:gd name="connsiteX38" fmla="*/ 395662 w 1243505"/>
                <a:gd name="connsiteY38" fmla="*/ 283896 h 1243505"/>
                <a:gd name="connsiteX39" fmla="*/ 353352 w 1243505"/>
                <a:gd name="connsiteY39" fmla="*/ 220947 h 1243505"/>
                <a:gd name="connsiteX40" fmla="*/ 325489 w 1243505"/>
                <a:gd name="connsiteY40" fmla="*/ 162125 h 1243505"/>
                <a:gd name="connsiteX41" fmla="*/ 299690 w 1243505"/>
                <a:gd name="connsiteY41" fmla="*/ 82665 h 1243505"/>
                <a:gd name="connsiteX42" fmla="*/ 307946 w 1243505"/>
                <a:gd name="connsiteY42" fmla="*/ 61510 h 1243505"/>
                <a:gd name="connsiteX43" fmla="*/ 451903 w 1243505"/>
                <a:gd name="connsiteY43" fmla="*/ 2172 h 1243505"/>
                <a:gd name="connsiteX44" fmla="*/ 470478 w 1243505"/>
                <a:gd name="connsiteY44" fmla="*/ 9396 h 1243505"/>
                <a:gd name="connsiteX45" fmla="*/ 522076 w 1243505"/>
                <a:gd name="connsiteY45" fmla="*/ 111559 h 1243505"/>
                <a:gd name="connsiteX46" fmla="*/ 537555 w 1243505"/>
                <a:gd name="connsiteY46" fmla="*/ 177605 h 1243505"/>
                <a:gd name="connsiteX47" fmla="*/ 546843 w 1243505"/>
                <a:gd name="connsiteY47" fmla="*/ 223011 h 1243505"/>
                <a:gd name="connsiteX48" fmla="*/ 559227 w 1243505"/>
                <a:gd name="connsiteY48" fmla="*/ 231782 h 1243505"/>
                <a:gd name="connsiteX49" fmla="*/ 688737 w 1243505"/>
                <a:gd name="connsiteY49" fmla="*/ 231782 h 1243505"/>
                <a:gd name="connsiteX50" fmla="*/ 704216 w 1243505"/>
                <a:gd name="connsiteY50" fmla="*/ 220431 h 1243505"/>
                <a:gd name="connsiteX51" fmla="*/ 716600 w 1243505"/>
                <a:gd name="connsiteY51" fmla="*/ 156966 h 1243505"/>
                <a:gd name="connsiteX52" fmla="*/ 743430 w 1243505"/>
                <a:gd name="connsiteY52" fmla="*/ 79569 h 1243505"/>
                <a:gd name="connsiteX53" fmla="*/ 780065 w 1243505"/>
                <a:gd name="connsiteY53" fmla="*/ 8364 h 1243505"/>
                <a:gd name="connsiteX54" fmla="*/ 797092 w 1243505"/>
                <a:gd name="connsiteY54" fmla="*/ 1140 h 1243505"/>
                <a:gd name="connsiteX55" fmla="*/ 944146 w 1243505"/>
                <a:gd name="connsiteY55" fmla="*/ 62542 h 1243505"/>
                <a:gd name="connsiteX56" fmla="*/ 950853 w 1243505"/>
                <a:gd name="connsiteY56" fmla="*/ 79053 h 1243505"/>
                <a:gd name="connsiteX57" fmla="*/ 914735 w 1243505"/>
                <a:gd name="connsiteY57" fmla="*/ 189472 h 1243505"/>
                <a:gd name="connsiteX58" fmla="*/ 906479 w 1243505"/>
                <a:gd name="connsiteY58" fmla="*/ 205467 h 1243505"/>
                <a:gd name="connsiteX59" fmla="*/ 853334 w 1243505"/>
                <a:gd name="connsiteY59" fmla="*/ 284928 h 1243505"/>
                <a:gd name="connsiteX60" fmla="*/ 855398 w 1243505"/>
                <a:gd name="connsiteY60" fmla="*/ 300923 h 1243505"/>
                <a:gd name="connsiteX61" fmla="*/ 948789 w 1243505"/>
                <a:gd name="connsiteY61" fmla="*/ 394315 h 1243505"/>
                <a:gd name="connsiteX62" fmla="*/ 963753 w 1243505"/>
                <a:gd name="connsiteY62" fmla="*/ 396379 h 1243505"/>
                <a:gd name="connsiteX63" fmla="*/ 1015866 w 1243505"/>
                <a:gd name="connsiteY63" fmla="*/ 360777 h 1243505"/>
                <a:gd name="connsiteX64" fmla="*/ 1099971 w 1243505"/>
                <a:gd name="connsiteY64" fmla="*/ 320530 h 1243505"/>
                <a:gd name="connsiteX65" fmla="*/ 1168596 w 1243505"/>
                <a:gd name="connsiteY65" fmla="*/ 298343 h 1243505"/>
                <a:gd name="connsiteX66" fmla="*/ 1186139 w 1243505"/>
                <a:gd name="connsiteY66" fmla="*/ 305567 h 1243505"/>
                <a:gd name="connsiteX67" fmla="*/ 1247024 w 1243505"/>
                <a:gd name="connsiteY67" fmla="*/ 453136 h 1243505"/>
                <a:gd name="connsiteX68" fmla="*/ 1240317 w 1243505"/>
                <a:gd name="connsiteY68" fmla="*/ 469648 h 1243505"/>
                <a:gd name="connsiteX69" fmla="*/ 1135573 w 1243505"/>
                <a:gd name="connsiteY69" fmla="*/ 522277 h 1243505"/>
                <a:gd name="connsiteX70" fmla="*/ 1059209 w 1243505"/>
                <a:gd name="connsiteY70" fmla="*/ 539821 h 1243505"/>
                <a:gd name="connsiteX71" fmla="*/ 1040117 w 1243505"/>
                <a:gd name="connsiteY71" fmla="*/ 543433 h 1243505"/>
                <a:gd name="connsiteX72" fmla="*/ 1017930 w 1243505"/>
                <a:gd name="connsiteY72" fmla="*/ 572843 h 1243505"/>
                <a:gd name="connsiteX73" fmla="*/ 1016383 w 1243505"/>
                <a:gd name="connsiteY73" fmla="*/ 688422 h 1243505"/>
                <a:gd name="connsiteX74" fmla="*/ 1028250 w 1243505"/>
                <a:gd name="connsiteY74" fmla="*/ 703386 h 1243505"/>
                <a:gd name="connsiteX75" fmla="*/ 1118030 w 1243505"/>
                <a:gd name="connsiteY75" fmla="*/ 720929 h 1243505"/>
                <a:gd name="connsiteX76" fmla="*/ 1142281 w 1243505"/>
                <a:gd name="connsiteY76" fmla="*/ 729184 h 1243505"/>
                <a:gd name="connsiteX77" fmla="*/ 1237737 w 1243505"/>
                <a:gd name="connsiteY77" fmla="*/ 777686 h 1243505"/>
                <a:gd name="connsiteX78" fmla="*/ 1246508 w 1243505"/>
                <a:gd name="connsiteY78" fmla="*/ 797809 h 1243505"/>
                <a:gd name="connsiteX79" fmla="*/ 1186655 w 1243505"/>
                <a:gd name="connsiteY79" fmla="*/ 941767 h 1243505"/>
                <a:gd name="connsiteX80" fmla="*/ 1167564 w 1243505"/>
                <a:gd name="connsiteY80" fmla="*/ 950023 h 1243505"/>
                <a:gd name="connsiteX81" fmla="*/ 1062304 w 1243505"/>
                <a:gd name="connsiteY81" fmla="*/ 915452 h 1243505"/>
                <a:gd name="connsiteX82" fmla="*/ 1042697 w 1243505"/>
                <a:gd name="connsiteY82" fmla="*/ 905649 h 1243505"/>
                <a:gd name="connsiteX83" fmla="*/ 963237 w 1243505"/>
                <a:gd name="connsiteY83" fmla="*/ 852503 h 1243505"/>
                <a:gd name="connsiteX84" fmla="*/ 947241 w 1243505"/>
                <a:gd name="connsiteY84" fmla="*/ 855083 h 1243505"/>
                <a:gd name="connsiteX85" fmla="*/ 855914 w 1243505"/>
                <a:gd name="connsiteY85" fmla="*/ 946927 h 1243505"/>
                <a:gd name="connsiteX86" fmla="*/ 853850 w 1243505"/>
                <a:gd name="connsiteY86" fmla="*/ 966018 h 1243505"/>
                <a:gd name="connsiteX87" fmla="*/ 890484 w 1243505"/>
                <a:gd name="connsiteY87" fmla="*/ 1020711 h 1243505"/>
                <a:gd name="connsiteX88" fmla="*/ 925054 w 1243505"/>
                <a:gd name="connsiteY88" fmla="*/ 1093464 h 1243505"/>
                <a:gd name="connsiteX89" fmla="*/ 949821 w 1243505"/>
                <a:gd name="connsiteY89" fmla="*/ 1169313 h 1243505"/>
                <a:gd name="connsiteX90" fmla="*/ 943114 w 1243505"/>
                <a:gd name="connsiteY90" fmla="*/ 1185824 h 1243505"/>
                <a:gd name="connsiteX91" fmla="*/ 794512 w 1243505"/>
                <a:gd name="connsiteY91" fmla="*/ 1247226 h 1243505"/>
                <a:gd name="connsiteX92" fmla="*/ 779033 w 1243505"/>
                <a:gd name="connsiteY92" fmla="*/ 1241034 h 1243505"/>
                <a:gd name="connsiteX93" fmla="*/ 724855 w 1243505"/>
                <a:gd name="connsiteY93" fmla="*/ 1134226 h 1243505"/>
                <a:gd name="connsiteX94" fmla="*/ 718148 w 1243505"/>
                <a:gd name="connsiteY94" fmla="*/ 1105332 h 1243505"/>
                <a:gd name="connsiteX95" fmla="*/ 703184 w 1243505"/>
                <a:gd name="connsiteY95" fmla="*/ 1031031 h 1243505"/>
                <a:gd name="connsiteX96" fmla="*/ 686157 w 1243505"/>
                <a:gd name="connsiteY96" fmla="*/ 1016068 h 1243505"/>
                <a:gd name="connsiteX97" fmla="*/ 624240 w 1243505"/>
                <a:gd name="connsiteY97" fmla="*/ 791102 h 1243505"/>
                <a:gd name="connsiteX98" fmla="*/ 790900 w 1243505"/>
                <a:gd name="connsiteY98" fmla="*/ 623925 h 1243505"/>
                <a:gd name="connsiteX99" fmla="*/ 624240 w 1243505"/>
                <a:gd name="connsiteY99" fmla="*/ 458296 h 1243505"/>
                <a:gd name="connsiteX100" fmla="*/ 458095 w 1243505"/>
                <a:gd name="connsiteY100" fmla="*/ 624441 h 1243505"/>
                <a:gd name="connsiteX101" fmla="*/ 624240 w 1243505"/>
                <a:gd name="connsiteY101" fmla="*/ 791102 h 124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43505" h="1243505">
                  <a:moveTo>
                    <a:pt x="686157" y="1016068"/>
                  </a:moveTo>
                  <a:cubicBezTo>
                    <a:pt x="644363" y="1024840"/>
                    <a:pt x="602053" y="1021743"/>
                    <a:pt x="560258" y="1016068"/>
                  </a:cubicBezTo>
                  <a:cubicBezTo>
                    <a:pt x="550455" y="1015036"/>
                    <a:pt x="547359" y="1018132"/>
                    <a:pt x="545811" y="1026903"/>
                  </a:cubicBezTo>
                  <a:cubicBezTo>
                    <a:pt x="542199" y="1047542"/>
                    <a:pt x="537039" y="1068181"/>
                    <a:pt x="533944" y="1088821"/>
                  </a:cubicBezTo>
                  <a:cubicBezTo>
                    <a:pt x="529816" y="1117715"/>
                    <a:pt x="519496" y="1144030"/>
                    <a:pt x="505565" y="1169829"/>
                  </a:cubicBezTo>
                  <a:cubicBezTo>
                    <a:pt x="492666" y="1192532"/>
                    <a:pt x="481314" y="1216267"/>
                    <a:pt x="469447" y="1240002"/>
                  </a:cubicBezTo>
                  <a:cubicBezTo>
                    <a:pt x="465835" y="1247741"/>
                    <a:pt x="461191" y="1249290"/>
                    <a:pt x="452935" y="1246710"/>
                  </a:cubicBezTo>
                  <a:cubicBezTo>
                    <a:pt x="401853" y="1231230"/>
                    <a:pt x="352836" y="1211107"/>
                    <a:pt x="305366" y="1185824"/>
                  </a:cubicBezTo>
                  <a:cubicBezTo>
                    <a:pt x="297110" y="1181696"/>
                    <a:pt x="295562" y="1177053"/>
                    <a:pt x="298142" y="1168281"/>
                  </a:cubicBezTo>
                  <a:cubicBezTo>
                    <a:pt x="310525" y="1132163"/>
                    <a:pt x="321877" y="1095528"/>
                    <a:pt x="333744" y="1059410"/>
                  </a:cubicBezTo>
                  <a:cubicBezTo>
                    <a:pt x="335808" y="1053734"/>
                    <a:pt x="338904" y="1048574"/>
                    <a:pt x="342000" y="1043415"/>
                  </a:cubicBezTo>
                  <a:cubicBezTo>
                    <a:pt x="360059" y="1016584"/>
                    <a:pt x="377602" y="989753"/>
                    <a:pt x="395662" y="962922"/>
                  </a:cubicBezTo>
                  <a:cubicBezTo>
                    <a:pt x="399790" y="956730"/>
                    <a:pt x="399790" y="952603"/>
                    <a:pt x="393598" y="947959"/>
                  </a:cubicBezTo>
                  <a:cubicBezTo>
                    <a:pt x="356963" y="921644"/>
                    <a:pt x="326005" y="889653"/>
                    <a:pt x="299174" y="853535"/>
                  </a:cubicBezTo>
                  <a:cubicBezTo>
                    <a:pt x="295046" y="847859"/>
                    <a:pt x="290918" y="847859"/>
                    <a:pt x="285243" y="851471"/>
                  </a:cubicBezTo>
                  <a:cubicBezTo>
                    <a:pt x="267183" y="863855"/>
                    <a:pt x="248092" y="875206"/>
                    <a:pt x="230549" y="888106"/>
                  </a:cubicBezTo>
                  <a:cubicBezTo>
                    <a:pt x="205782" y="906681"/>
                    <a:pt x="178435" y="918548"/>
                    <a:pt x="148509" y="926804"/>
                  </a:cubicBezTo>
                  <a:cubicBezTo>
                    <a:pt x="124774" y="933511"/>
                    <a:pt x="101555" y="941767"/>
                    <a:pt x="78852" y="949507"/>
                  </a:cubicBezTo>
                  <a:cubicBezTo>
                    <a:pt x="71112" y="952087"/>
                    <a:pt x="66468" y="950539"/>
                    <a:pt x="62340" y="942799"/>
                  </a:cubicBezTo>
                  <a:cubicBezTo>
                    <a:pt x="36541" y="895329"/>
                    <a:pt x="15902" y="845795"/>
                    <a:pt x="939" y="794198"/>
                  </a:cubicBezTo>
                  <a:cubicBezTo>
                    <a:pt x="-1125" y="786458"/>
                    <a:pt x="-93" y="782330"/>
                    <a:pt x="7131" y="778718"/>
                  </a:cubicBezTo>
                  <a:cubicBezTo>
                    <a:pt x="42733" y="760659"/>
                    <a:pt x="77820" y="741052"/>
                    <a:pt x="114454" y="725056"/>
                  </a:cubicBezTo>
                  <a:cubicBezTo>
                    <a:pt x="137673" y="714737"/>
                    <a:pt x="164504" y="714221"/>
                    <a:pt x="189787" y="708545"/>
                  </a:cubicBezTo>
                  <a:cubicBezTo>
                    <a:pt x="200106" y="705965"/>
                    <a:pt x="210942" y="704417"/>
                    <a:pt x="221261" y="702354"/>
                  </a:cubicBezTo>
                  <a:cubicBezTo>
                    <a:pt x="229001" y="700806"/>
                    <a:pt x="233129" y="698226"/>
                    <a:pt x="231581" y="688938"/>
                  </a:cubicBezTo>
                  <a:cubicBezTo>
                    <a:pt x="229001" y="669847"/>
                    <a:pt x="226937" y="650756"/>
                    <a:pt x="225905" y="631149"/>
                  </a:cubicBezTo>
                  <a:cubicBezTo>
                    <a:pt x="224873" y="606898"/>
                    <a:pt x="229517" y="583163"/>
                    <a:pt x="231581" y="559428"/>
                  </a:cubicBezTo>
                  <a:cubicBezTo>
                    <a:pt x="232613" y="549624"/>
                    <a:pt x="229001" y="546528"/>
                    <a:pt x="220745" y="544980"/>
                  </a:cubicBezTo>
                  <a:cubicBezTo>
                    <a:pt x="204750" y="542401"/>
                    <a:pt x="188755" y="537757"/>
                    <a:pt x="172760" y="535693"/>
                  </a:cubicBezTo>
                  <a:cubicBezTo>
                    <a:pt x="118582" y="530533"/>
                    <a:pt x="74208" y="502154"/>
                    <a:pt x="27770" y="478419"/>
                  </a:cubicBezTo>
                  <a:cubicBezTo>
                    <a:pt x="-2157" y="463456"/>
                    <a:pt x="-1125" y="463456"/>
                    <a:pt x="8163" y="431465"/>
                  </a:cubicBezTo>
                  <a:cubicBezTo>
                    <a:pt x="21062" y="387091"/>
                    <a:pt x="41701" y="345813"/>
                    <a:pt x="62340" y="305051"/>
                  </a:cubicBezTo>
                  <a:cubicBezTo>
                    <a:pt x="66468" y="296795"/>
                    <a:pt x="71112" y="295247"/>
                    <a:pt x="79884" y="297827"/>
                  </a:cubicBezTo>
                  <a:cubicBezTo>
                    <a:pt x="116002" y="310211"/>
                    <a:pt x="152636" y="321562"/>
                    <a:pt x="188755" y="333430"/>
                  </a:cubicBezTo>
                  <a:cubicBezTo>
                    <a:pt x="194430" y="335494"/>
                    <a:pt x="199590" y="338589"/>
                    <a:pt x="204750" y="341685"/>
                  </a:cubicBezTo>
                  <a:cubicBezTo>
                    <a:pt x="231581" y="359745"/>
                    <a:pt x="258412" y="377288"/>
                    <a:pt x="285243" y="395347"/>
                  </a:cubicBezTo>
                  <a:cubicBezTo>
                    <a:pt x="291434" y="399475"/>
                    <a:pt x="295562" y="399475"/>
                    <a:pt x="300206" y="393283"/>
                  </a:cubicBezTo>
                  <a:cubicBezTo>
                    <a:pt x="326521" y="357165"/>
                    <a:pt x="357479" y="326206"/>
                    <a:pt x="393598" y="299891"/>
                  </a:cubicBezTo>
                  <a:cubicBezTo>
                    <a:pt x="400305" y="294731"/>
                    <a:pt x="399790" y="290604"/>
                    <a:pt x="395662" y="283896"/>
                  </a:cubicBezTo>
                  <a:cubicBezTo>
                    <a:pt x="381214" y="263257"/>
                    <a:pt x="367799" y="241586"/>
                    <a:pt x="353352" y="220947"/>
                  </a:cubicBezTo>
                  <a:cubicBezTo>
                    <a:pt x="340452" y="202887"/>
                    <a:pt x="331681" y="183280"/>
                    <a:pt x="325489" y="162125"/>
                  </a:cubicBezTo>
                  <a:cubicBezTo>
                    <a:pt x="317749" y="135294"/>
                    <a:pt x="308978" y="108980"/>
                    <a:pt x="299690" y="82665"/>
                  </a:cubicBezTo>
                  <a:cubicBezTo>
                    <a:pt x="296078" y="72345"/>
                    <a:pt x="297626" y="66669"/>
                    <a:pt x="307946" y="61510"/>
                  </a:cubicBezTo>
                  <a:cubicBezTo>
                    <a:pt x="353867" y="37259"/>
                    <a:pt x="401853" y="17136"/>
                    <a:pt x="451903" y="2172"/>
                  </a:cubicBezTo>
                  <a:cubicBezTo>
                    <a:pt x="461191" y="-408"/>
                    <a:pt x="465835" y="624"/>
                    <a:pt x="470478" y="9396"/>
                  </a:cubicBezTo>
                  <a:cubicBezTo>
                    <a:pt x="487506" y="43451"/>
                    <a:pt x="505565" y="77505"/>
                    <a:pt x="522076" y="111559"/>
                  </a:cubicBezTo>
                  <a:cubicBezTo>
                    <a:pt x="531880" y="132199"/>
                    <a:pt x="532396" y="155934"/>
                    <a:pt x="537555" y="177605"/>
                  </a:cubicBezTo>
                  <a:cubicBezTo>
                    <a:pt x="541167" y="192568"/>
                    <a:pt x="543747" y="208047"/>
                    <a:pt x="546843" y="223011"/>
                  </a:cubicBezTo>
                  <a:cubicBezTo>
                    <a:pt x="548391" y="230234"/>
                    <a:pt x="550971" y="232814"/>
                    <a:pt x="559227" y="231782"/>
                  </a:cubicBezTo>
                  <a:cubicBezTo>
                    <a:pt x="602569" y="225590"/>
                    <a:pt x="645395" y="225074"/>
                    <a:pt x="688737" y="231782"/>
                  </a:cubicBezTo>
                  <a:cubicBezTo>
                    <a:pt x="699056" y="233330"/>
                    <a:pt x="702152" y="229718"/>
                    <a:pt x="704216" y="220431"/>
                  </a:cubicBezTo>
                  <a:cubicBezTo>
                    <a:pt x="707828" y="199276"/>
                    <a:pt x="713504" y="178636"/>
                    <a:pt x="716600" y="156966"/>
                  </a:cubicBezTo>
                  <a:cubicBezTo>
                    <a:pt x="720727" y="129103"/>
                    <a:pt x="730531" y="103820"/>
                    <a:pt x="743430" y="79569"/>
                  </a:cubicBezTo>
                  <a:cubicBezTo>
                    <a:pt x="756330" y="56350"/>
                    <a:pt x="768197" y="32099"/>
                    <a:pt x="780065" y="8364"/>
                  </a:cubicBezTo>
                  <a:cubicBezTo>
                    <a:pt x="784193" y="108"/>
                    <a:pt x="788320" y="-1440"/>
                    <a:pt x="797092" y="1140"/>
                  </a:cubicBezTo>
                  <a:cubicBezTo>
                    <a:pt x="848174" y="16620"/>
                    <a:pt x="897192" y="36743"/>
                    <a:pt x="944146" y="62542"/>
                  </a:cubicBezTo>
                  <a:cubicBezTo>
                    <a:pt x="951885" y="66669"/>
                    <a:pt x="953949" y="70797"/>
                    <a:pt x="950853" y="79053"/>
                  </a:cubicBezTo>
                  <a:cubicBezTo>
                    <a:pt x="938470" y="115687"/>
                    <a:pt x="927118" y="152838"/>
                    <a:pt x="914735" y="189472"/>
                  </a:cubicBezTo>
                  <a:cubicBezTo>
                    <a:pt x="912671" y="195148"/>
                    <a:pt x="909575" y="200308"/>
                    <a:pt x="906479" y="205467"/>
                  </a:cubicBezTo>
                  <a:cubicBezTo>
                    <a:pt x="888936" y="231782"/>
                    <a:pt x="871393" y="258613"/>
                    <a:pt x="853334" y="284928"/>
                  </a:cubicBezTo>
                  <a:cubicBezTo>
                    <a:pt x="848690" y="291635"/>
                    <a:pt x="849206" y="296279"/>
                    <a:pt x="855398" y="300923"/>
                  </a:cubicBezTo>
                  <a:cubicBezTo>
                    <a:pt x="891516" y="327238"/>
                    <a:pt x="922475" y="358713"/>
                    <a:pt x="948789" y="394315"/>
                  </a:cubicBezTo>
                  <a:cubicBezTo>
                    <a:pt x="953433" y="401023"/>
                    <a:pt x="957561" y="400507"/>
                    <a:pt x="963753" y="396379"/>
                  </a:cubicBezTo>
                  <a:cubicBezTo>
                    <a:pt x="981296" y="384511"/>
                    <a:pt x="999355" y="373676"/>
                    <a:pt x="1015866" y="360777"/>
                  </a:cubicBezTo>
                  <a:cubicBezTo>
                    <a:pt x="1041149" y="341685"/>
                    <a:pt x="1069528" y="329302"/>
                    <a:pt x="1099971" y="320530"/>
                  </a:cubicBezTo>
                  <a:cubicBezTo>
                    <a:pt x="1123190" y="314339"/>
                    <a:pt x="1145893" y="306083"/>
                    <a:pt x="1168596" y="298343"/>
                  </a:cubicBezTo>
                  <a:cubicBezTo>
                    <a:pt x="1177368" y="295247"/>
                    <a:pt x="1181495" y="297311"/>
                    <a:pt x="1186139" y="305567"/>
                  </a:cubicBezTo>
                  <a:cubicBezTo>
                    <a:pt x="1211422" y="352521"/>
                    <a:pt x="1232061" y="401539"/>
                    <a:pt x="1247024" y="453136"/>
                  </a:cubicBezTo>
                  <a:cubicBezTo>
                    <a:pt x="1249604" y="461392"/>
                    <a:pt x="1247540" y="465520"/>
                    <a:pt x="1240317" y="469648"/>
                  </a:cubicBezTo>
                  <a:cubicBezTo>
                    <a:pt x="1205230" y="487191"/>
                    <a:pt x="1171176" y="506282"/>
                    <a:pt x="1135573" y="522277"/>
                  </a:cubicBezTo>
                  <a:cubicBezTo>
                    <a:pt x="1111838" y="533113"/>
                    <a:pt x="1084492" y="533629"/>
                    <a:pt x="1059209" y="539821"/>
                  </a:cubicBezTo>
                  <a:cubicBezTo>
                    <a:pt x="1053017" y="541369"/>
                    <a:pt x="1046309" y="542401"/>
                    <a:pt x="1040117" y="543433"/>
                  </a:cubicBezTo>
                  <a:cubicBezTo>
                    <a:pt x="1015866" y="548592"/>
                    <a:pt x="1014318" y="548592"/>
                    <a:pt x="1017930" y="572843"/>
                  </a:cubicBezTo>
                  <a:cubicBezTo>
                    <a:pt x="1024122" y="611541"/>
                    <a:pt x="1021542" y="649724"/>
                    <a:pt x="1016383" y="688422"/>
                  </a:cubicBezTo>
                  <a:cubicBezTo>
                    <a:pt x="1014835" y="699258"/>
                    <a:pt x="1019478" y="701837"/>
                    <a:pt x="1028250" y="703386"/>
                  </a:cubicBezTo>
                  <a:cubicBezTo>
                    <a:pt x="1058177" y="709061"/>
                    <a:pt x="1088103" y="715253"/>
                    <a:pt x="1118030" y="720929"/>
                  </a:cubicBezTo>
                  <a:cubicBezTo>
                    <a:pt x="1126802" y="722477"/>
                    <a:pt x="1134541" y="725572"/>
                    <a:pt x="1142281" y="729184"/>
                  </a:cubicBezTo>
                  <a:cubicBezTo>
                    <a:pt x="1173756" y="745696"/>
                    <a:pt x="1205746" y="762207"/>
                    <a:pt x="1237737" y="777686"/>
                  </a:cubicBezTo>
                  <a:cubicBezTo>
                    <a:pt x="1247024" y="782330"/>
                    <a:pt x="1249604" y="786974"/>
                    <a:pt x="1246508" y="797809"/>
                  </a:cubicBezTo>
                  <a:cubicBezTo>
                    <a:pt x="1231545" y="847859"/>
                    <a:pt x="1211422" y="895329"/>
                    <a:pt x="1186655" y="941767"/>
                  </a:cubicBezTo>
                  <a:cubicBezTo>
                    <a:pt x="1182011" y="950539"/>
                    <a:pt x="1177368" y="953634"/>
                    <a:pt x="1167564" y="950023"/>
                  </a:cubicBezTo>
                  <a:cubicBezTo>
                    <a:pt x="1132477" y="938155"/>
                    <a:pt x="1097391" y="926804"/>
                    <a:pt x="1062304" y="915452"/>
                  </a:cubicBezTo>
                  <a:cubicBezTo>
                    <a:pt x="1055081" y="913388"/>
                    <a:pt x="1048889" y="909776"/>
                    <a:pt x="1042697" y="905649"/>
                  </a:cubicBezTo>
                  <a:cubicBezTo>
                    <a:pt x="1016383" y="888106"/>
                    <a:pt x="989552" y="870562"/>
                    <a:pt x="963237" y="852503"/>
                  </a:cubicBezTo>
                  <a:cubicBezTo>
                    <a:pt x="956529" y="847859"/>
                    <a:pt x="952401" y="848375"/>
                    <a:pt x="947241" y="855083"/>
                  </a:cubicBezTo>
                  <a:cubicBezTo>
                    <a:pt x="921443" y="890169"/>
                    <a:pt x="891000" y="921128"/>
                    <a:pt x="855914" y="946927"/>
                  </a:cubicBezTo>
                  <a:cubicBezTo>
                    <a:pt x="847658" y="953119"/>
                    <a:pt x="848174" y="958278"/>
                    <a:pt x="853850" y="966018"/>
                  </a:cubicBezTo>
                  <a:cubicBezTo>
                    <a:pt x="866749" y="984077"/>
                    <a:pt x="877584" y="1002652"/>
                    <a:pt x="890484" y="1020711"/>
                  </a:cubicBezTo>
                  <a:cubicBezTo>
                    <a:pt x="906479" y="1042899"/>
                    <a:pt x="917831" y="1067149"/>
                    <a:pt x="925054" y="1093464"/>
                  </a:cubicBezTo>
                  <a:cubicBezTo>
                    <a:pt x="932278" y="1119263"/>
                    <a:pt x="941050" y="1144030"/>
                    <a:pt x="949821" y="1169313"/>
                  </a:cubicBezTo>
                  <a:cubicBezTo>
                    <a:pt x="952401" y="1177053"/>
                    <a:pt x="950853" y="1181696"/>
                    <a:pt x="943114" y="1185824"/>
                  </a:cubicBezTo>
                  <a:cubicBezTo>
                    <a:pt x="895644" y="1211623"/>
                    <a:pt x="846110" y="1232262"/>
                    <a:pt x="794512" y="1247226"/>
                  </a:cubicBezTo>
                  <a:cubicBezTo>
                    <a:pt x="786773" y="1249290"/>
                    <a:pt x="782645" y="1248258"/>
                    <a:pt x="779033" y="1241034"/>
                  </a:cubicBezTo>
                  <a:cubicBezTo>
                    <a:pt x="760974" y="1205432"/>
                    <a:pt x="742399" y="1169829"/>
                    <a:pt x="724855" y="1134226"/>
                  </a:cubicBezTo>
                  <a:cubicBezTo>
                    <a:pt x="720211" y="1125455"/>
                    <a:pt x="720211" y="1115136"/>
                    <a:pt x="718148" y="1105332"/>
                  </a:cubicBezTo>
                  <a:cubicBezTo>
                    <a:pt x="712988" y="1080565"/>
                    <a:pt x="708344" y="1055798"/>
                    <a:pt x="703184" y="1031031"/>
                  </a:cubicBezTo>
                  <a:cubicBezTo>
                    <a:pt x="700604" y="1015552"/>
                    <a:pt x="701120" y="1015552"/>
                    <a:pt x="686157" y="1016068"/>
                  </a:cubicBezTo>
                  <a:close/>
                  <a:moveTo>
                    <a:pt x="624240" y="791102"/>
                  </a:moveTo>
                  <a:cubicBezTo>
                    <a:pt x="720211" y="788522"/>
                    <a:pt x="791416" y="716801"/>
                    <a:pt x="790900" y="623925"/>
                  </a:cubicBezTo>
                  <a:cubicBezTo>
                    <a:pt x="790384" y="528985"/>
                    <a:pt x="717632" y="457780"/>
                    <a:pt x="624240" y="458296"/>
                  </a:cubicBezTo>
                  <a:cubicBezTo>
                    <a:pt x="530332" y="458296"/>
                    <a:pt x="458095" y="530533"/>
                    <a:pt x="458095" y="624441"/>
                  </a:cubicBezTo>
                  <a:cubicBezTo>
                    <a:pt x="458095" y="718349"/>
                    <a:pt x="530848" y="788522"/>
                    <a:pt x="624240" y="791102"/>
                  </a:cubicBezTo>
                  <a:close/>
                </a:path>
              </a:pathLst>
            </a:custGeom>
            <a:solidFill>
              <a:schemeClr val="bg1">
                <a:lumMod val="85000"/>
              </a:schemeClr>
            </a:solidFill>
            <a:ln w="515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0B69E76-6ABA-481F-BB2A-59CF15EEFAAA}"/>
                </a:ext>
              </a:extLst>
            </p:cNvPr>
            <p:cNvSpPr/>
            <p:nvPr/>
          </p:nvSpPr>
          <p:spPr>
            <a:xfrm rot="16200000">
              <a:off x="7498068" y="1027994"/>
              <a:ext cx="641151" cy="457041"/>
            </a:xfrm>
            <a:custGeom>
              <a:avLst/>
              <a:gdLst>
                <a:gd name="connsiteX0" fmla="*/ 707784 w 1005802"/>
                <a:gd name="connsiteY0" fmla="*/ 371382 h 716980"/>
                <a:gd name="connsiteX1" fmla="*/ 983473 w 1005802"/>
                <a:gd name="connsiteY1" fmla="*/ 517965 h 716980"/>
                <a:gd name="connsiteX2" fmla="*/ 1005802 w 1005802"/>
                <a:gd name="connsiteY2" fmla="*/ 559103 h 716980"/>
                <a:gd name="connsiteX3" fmla="*/ 1005802 w 1005802"/>
                <a:gd name="connsiteY3" fmla="*/ 716980 h 716980"/>
                <a:gd name="connsiteX4" fmla="*/ 907688 w 1005802"/>
                <a:gd name="connsiteY4" fmla="*/ 716980 h 716980"/>
                <a:gd name="connsiteX5" fmla="*/ 910338 w 1005802"/>
                <a:gd name="connsiteY5" fmla="*/ 703852 h 716980"/>
                <a:gd name="connsiteX6" fmla="*/ 707784 w 1005802"/>
                <a:gd name="connsiteY6" fmla="*/ 501298 h 716980"/>
                <a:gd name="connsiteX7" fmla="*/ 505231 w 1005802"/>
                <a:gd name="connsiteY7" fmla="*/ 703852 h 716980"/>
                <a:gd name="connsiteX8" fmla="*/ 507882 w 1005802"/>
                <a:gd name="connsiteY8" fmla="*/ 716980 h 716980"/>
                <a:gd name="connsiteX9" fmla="*/ 377966 w 1005802"/>
                <a:gd name="connsiteY9" fmla="*/ 716980 h 716980"/>
                <a:gd name="connsiteX10" fmla="*/ 375315 w 1005802"/>
                <a:gd name="connsiteY10" fmla="*/ 703852 h 716980"/>
                <a:gd name="connsiteX11" fmla="*/ 707784 w 1005802"/>
                <a:gd name="connsiteY11" fmla="*/ 371382 h 716980"/>
                <a:gd name="connsiteX12" fmla="*/ 812773 w 1005802"/>
                <a:gd name="connsiteY12" fmla="*/ 715 h 716980"/>
                <a:gd name="connsiteX13" fmla="*/ 940174 w 1005802"/>
                <a:gd name="connsiteY13" fmla="*/ 30993 h 716980"/>
                <a:gd name="connsiteX14" fmla="*/ 955116 w 1005802"/>
                <a:gd name="connsiteY14" fmla="*/ 49473 h 716980"/>
                <a:gd name="connsiteX15" fmla="*/ 955903 w 1005802"/>
                <a:gd name="connsiteY15" fmla="*/ 64808 h 716980"/>
                <a:gd name="connsiteX16" fmla="*/ 959047 w 1005802"/>
                <a:gd name="connsiteY16" fmla="*/ 159966 h 716980"/>
                <a:gd name="connsiteX17" fmla="*/ 960228 w 1005802"/>
                <a:gd name="connsiteY17" fmla="*/ 186312 h 716980"/>
                <a:gd name="connsiteX18" fmla="*/ 972418 w 1005802"/>
                <a:gd name="connsiteY18" fmla="*/ 205972 h 716980"/>
                <a:gd name="connsiteX19" fmla="*/ 1001122 w 1005802"/>
                <a:gd name="connsiteY19" fmla="*/ 222486 h 716980"/>
                <a:gd name="connsiteX20" fmla="*/ 1005802 w 1005802"/>
                <a:gd name="connsiteY20" fmla="*/ 223840 h 716980"/>
                <a:gd name="connsiteX21" fmla="*/ 1005802 w 1005802"/>
                <a:gd name="connsiteY21" fmla="*/ 419617 h 716980"/>
                <a:gd name="connsiteX22" fmla="*/ 999746 w 1005802"/>
                <a:gd name="connsiteY22" fmla="*/ 412262 h 716980"/>
                <a:gd name="connsiteX23" fmla="*/ 707784 w 1005802"/>
                <a:gd name="connsiteY23" fmla="*/ 291299 h 716980"/>
                <a:gd name="connsiteX24" fmla="*/ 294911 w 1005802"/>
                <a:gd name="connsiteY24" fmla="*/ 702600 h 716980"/>
                <a:gd name="connsiteX25" fmla="*/ 296304 w 1005802"/>
                <a:gd name="connsiteY25" fmla="*/ 716980 h 716980"/>
                <a:gd name="connsiteX26" fmla="*/ 38150 w 1005802"/>
                <a:gd name="connsiteY26" fmla="*/ 716980 h 716980"/>
                <a:gd name="connsiteX27" fmla="*/ 0 w 1005802"/>
                <a:gd name="connsiteY27" fmla="*/ 702600 h 716980"/>
                <a:gd name="connsiteX28" fmla="*/ 0 w 1005802"/>
                <a:gd name="connsiteY28" fmla="*/ 680581 h 716980"/>
                <a:gd name="connsiteX29" fmla="*/ 3538 w 1005802"/>
                <a:gd name="connsiteY29" fmla="*/ 642046 h 716980"/>
                <a:gd name="connsiteX30" fmla="*/ 13369 w 1005802"/>
                <a:gd name="connsiteY30" fmla="*/ 566943 h 716980"/>
                <a:gd name="connsiteX31" fmla="*/ 29099 w 1005802"/>
                <a:gd name="connsiteY31" fmla="*/ 551213 h 716980"/>
                <a:gd name="connsiteX32" fmla="*/ 163184 w 1005802"/>
                <a:gd name="connsiteY32" fmla="*/ 526834 h 716980"/>
                <a:gd name="connsiteX33" fmla="*/ 182844 w 1005802"/>
                <a:gd name="connsiteY33" fmla="*/ 511499 h 716980"/>
                <a:gd name="connsiteX34" fmla="*/ 203291 w 1005802"/>
                <a:gd name="connsiteY34" fmla="*/ 462348 h 716980"/>
                <a:gd name="connsiteX35" fmla="*/ 199753 w 1005802"/>
                <a:gd name="connsiteY35" fmla="*/ 434429 h 716980"/>
                <a:gd name="connsiteX36" fmla="*/ 121504 w 1005802"/>
                <a:gd name="connsiteY36" fmla="*/ 331408 h 716980"/>
                <a:gd name="connsiteX37" fmla="*/ 121896 w 1005802"/>
                <a:gd name="connsiteY37" fmla="*/ 305849 h 716980"/>
                <a:gd name="connsiteX38" fmla="*/ 197787 w 1005802"/>
                <a:gd name="connsiteY38" fmla="*/ 211870 h 716980"/>
                <a:gd name="connsiteX39" fmla="*/ 224525 w 1005802"/>
                <a:gd name="connsiteY39" fmla="*/ 204792 h 716980"/>
                <a:gd name="connsiteX40" fmla="*/ 348782 w 1005802"/>
                <a:gd name="connsiteY40" fmla="*/ 256302 h 716980"/>
                <a:gd name="connsiteX41" fmla="*/ 372766 w 1005802"/>
                <a:gd name="connsiteY41" fmla="*/ 254338 h 716980"/>
                <a:gd name="connsiteX42" fmla="*/ 412088 w 1005802"/>
                <a:gd name="connsiteY42" fmla="*/ 227205 h 716980"/>
                <a:gd name="connsiteX43" fmla="*/ 421525 w 1005802"/>
                <a:gd name="connsiteY43" fmla="*/ 208725 h 716980"/>
                <a:gd name="connsiteX44" fmla="*/ 420740 w 1005802"/>
                <a:gd name="connsiteY44" fmla="*/ 194961 h 716980"/>
                <a:gd name="connsiteX45" fmla="*/ 416021 w 1005802"/>
                <a:gd name="connsiteY45" fmla="*/ 134013 h 716980"/>
                <a:gd name="connsiteX46" fmla="*/ 411301 w 1005802"/>
                <a:gd name="connsiteY46" fmla="*/ 73065 h 716980"/>
                <a:gd name="connsiteX47" fmla="*/ 424278 w 1005802"/>
                <a:gd name="connsiteY47" fmla="*/ 53011 h 716980"/>
                <a:gd name="connsiteX48" fmla="*/ 545779 w 1005802"/>
                <a:gd name="connsiteY48" fmla="*/ 12117 h 716980"/>
                <a:gd name="connsiteX49" fmla="*/ 553644 w 1005802"/>
                <a:gd name="connsiteY49" fmla="*/ 10938 h 716980"/>
                <a:gd name="connsiteX50" fmla="*/ 570161 w 1005802"/>
                <a:gd name="connsiteY50" fmla="*/ 21948 h 716980"/>
                <a:gd name="connsiteX51" fmla="*/ 646049 w 1005802"/>
                <a:gd name="connsiteY51" fmla="*/ 131655 h 716980"/>
                <a:gd name="connsiteX52" fmla="*/ 669644 w 1005802"/>
                <a:gd name="connsiteY52" fmla="*/ 143058 h 716980"/>
                <a:gd name="connsiteX53" fmla="*/ 710145 w 1005802"/>
                <a:gd name="connsiteY53" fmla="*/ 141486 h 716980"/>
                <a:gd name="connsiteX54" fmla="*/ 722727 w 1005802"/>
                <a:gd name="connsiteY54" fmla="*/ 135193 h 716980"/>
                <a:gd name="connsiteX55" fmla="*/ 727052 w 1005802"/>
                <a:gd name="connsiteY55" fmla="*/ 128902 h 716980"/>
                <a:gd name="connsiteX56" fmla="*/ 746712 w 1005802"/>
                <a:gd name="connsiteY56" fmla="*/ 92727 h 716980"/>
                <a:gd name="connsiteX57" fmla="*/ 790753 w 1005802"/>
                <a:gd name="connsiteY57" fmla="*/ 10546 h 716980"/>
                <a:gd name="connsiteX58" fmla="*/ 812773 w 1005802"/>
                <a:gd name="connsiteY58" fmla="*/ 715 h 71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05802" h="716980">
                  <a:moveTo>
                    <a:pt x="707784" y="371382"/>
                  </a:moveTo>
                  <a:cubicBezTo>
                    <a:pt x="822546" y="371382"/>
                    <a:pt x="923726" y="429527"/>
                    <a:pt x="983473" y="517965"/>
                  </a:cubicBezTo>
                  <a:lnTo>
                    <a:pt x="1005802" y="559103"/>
                  </a:lnTo>
                  <a:lnTo>
                    <a:pt x="1005802" y="716980"/>
                  </a:lnTo>
                  <a:lnTo>
                    <a:pt x="907688" y="716980"/>
                  </a:lnTo>
                  <a:lnTo>
                    <a:pt x="910338" y="703852"/>
                  </a:lnTo>
                  <a:cubicBezTo>
                    <a:pt x="910338" y="591985"/>
                    <a:pt x="819651" y="501298"/>
                    <a:pt x="707784" y="501298"/>
                  </a:cubicBezTo>
                  <a:cubicBezTo>
                    <a:pt x="595917" y="501298"/>
                    <a:pt x="505231" y="591985"/>
                    <a:pt x="505231" y="703852"/>
                  </a:cubicBezTo>
                  <a:lnTo>
                    <a:pt x="507882" y="716980"/>
                  </a:lnTo>
                  <a:lnTo>
                    <a:pt x="377966" y="716980"/>
                  </a:lnTo>
                  <a:lnTo>
                    <a:pt x="375315" y="703852"/>
                  </a:lnTo>
                  <a:cubicBezTo>
                    <a:pt x="375315" y="520233"/>
                    <a:pt x="524166" y="371382"/>
                    <a:pt x="707784" y="371382"/>
                  </a:cubicBezTo>
                  <a:close/>
                  <a:moveTo>
                    <a:pt x="812773" y="715"/>
                  </a:moveTo>
                  <a:cubicBezTo>
                    <a:pt x="855241" y="10938"/>
                    <a:pt x="897706" y="20769"/>
                    <a:pt x="940174" y="30993"/>
                  </a:cubicBezTo>
                  <a:cubicBezTo>
                    <a:pt x="949218" y="33351"/>
                    <a:pt x="954722" y="40037"/>
                    <a:pt x="955116" y="49473"/>
                  </a:cubicBezTo>
                  <a:cubicBezTo>
                    <a:pt x="955509" y="54585"/>
                    <a:pt x="955509" y="59697"/>
                    <a:pt x="955903" y="64808"/>
                  </a:cubicBezTo>
                  <a:cubicBezTo>
                    <a:pt x="957080" y="96660"/>
                    <a:pt x="957869" y="128509"/>
                    <a:pt x="959047" y="159966"/>
                  </a:cubicBezTo>
                  <a:cubicBezTo>
                    <a:pt x="959441" y="168616"/>
                    <a:pt x="959836" y="177660"/>
                    <a:pt x="960228" y="186312"/>
                  </a:cubicBezTo>
                  <a:cubicBezTo>
                    <a:pt x="960620" y="194961"/>
                    <a:pt x="964945" y="201647"/>
                    <a:pt x="972418" y="205972"/>
                  </a:cubicBezTo>
                  <a:cubicBezTo>
                    <a:pt x="981854" y="211476"/>
                    <a:pt x="991685" y="216590"/>
                    <a:pt x="1001122" y="222486"/>
                  </a:cubicBezTo>
                  <a:lnTo>
                    <a:pt x="1005802" y="223840"/>
                  </a:lnTo>
                  <a:lnTo>
                    <a:pt x="1005802" y="419617"/>
                  </a:lnTo>
                  <a:lnTo>
                    <a:pt x="999746" y="412262"/>
                  </a:lnTo>
                  <a:cubicBezTo>
                    <a:pt x="925035" y="337404"/>
                    <a:pt x="821817" y="291103"/>
                    <a:pt x="707784" y="291299"/>
                  </a:cubicBezTo>
                  <a:cubicBezTo>
                    <a:pt x="482867" y="290907"/>
                    <a:pt x="295696" y="472177"/>
                    <a:pt x="294911" y="702600"/>
                  </a:cubicBezTo>
                  <a:lnTo>
                    <a:pt x="296304" y="716980"/>
                  </a:lnTo>
                  <a:lnTo>
                    <a:pt x="38150" y="716980"/>
                  </a:lnTo>
                  <a:lnTo>
                    <a:pt x="0" y="702600"/>
                  </a:lnTo>
                  <a:cubicBezTo>
                    <a:pt x="0" y="695130"/>
                    <a:pt x="0" y="688052"/>
                    <a:pt x="0" y="680581"/>
                  </a:cubicBezTo>
                  <a:cubicBezTo>
                    <a:pt x="1180" y="667605"/>
                    <a:pt x="2359" y="655023"/>
                    <a:pt x="3538" y="642046"/>
                  </a:cubicBezTo>
                  <a:cubicBezTo>
                    <a:pt x="5899" y="616880"/>
                    <a:pt x="9437" y="591714"/>
                    <a:pt x="13369" y="566943"/>
                  </a:cubicBezTo>
                  <a:cubicBezTo>
                    <a:pt x="14548" y="558685"/>
                    <a:pt x="20447" y="552787"/>
                    <a:pt x="29099" y="551213"/>
                  </a:cubicBezTo>
                  <a:cubicBezTo>
                    <a:pt x="73925" y="542956"/>
                    <a:pt x="118358" y="535091"/>
                    <a:pt x="163184" y="526834"/>
                  </a:cubicBezTo>
                  <a:cubicBezTo>
                    <a:pt x="172621" y="525262"/>
                    <a:pt x="178912" y="520150"/>
                    <a:pt x="182844" y="511499"/>
                  </a:cubicBezTo>
                  <a:cubicBezTo>
                    <a:pt x="189530" y="494984"/>
                    <a:pt x="196608" y="478470"/>
                    <a:pt x="203291" y="462348"/>
                  </a:cubicBezTo>
                  <a:cubicBezTo>
                    <a:pt x="207618" y="452125"/>
                    <a:pt x="206437" y="443473"/>
                    <a:pt x="199753" y="434429"/>
                  </a:cubicBezTo>
                  <a:cubicBezTo>
                    <a:pt x="173408" y="400219"/>
                    <a:pt x="147455" y="365616"/>
                    <a:pt x="121504" y="331408"/>
                  </a:cubicBezTo>
                  <a:cubicBezTo>
                    <a:pt x="114818" y="322364"/>
                    <a:pt x="114818" y="314499"/>
                    <a:pt x="121896" y="305849"/>
                  </a:cubicBezTo>
                  <a:cubicBezTo>
                    <a:pt x="147062" y="274392"/>
                    <a:pt x="172228" y="243327"/>
                    <a:pt x="197787" y="211870"/>
                  </a:cubicBezTo>
                  <a:cubicBezTo>
                    <a:pt x="206044" y="202039"/>
                    <a:pt x="212730" y="200073"/>
                    <a:pt x="224525" y="204792"/>
                  </a:cubicBezTo>
                  <a:cubicBezTo>
                    <a:pt x="265813" y="222094"/>
                    <a:pt x="307099" y="239003"/>
                    <a:pt x="348782" y="256302"/>
                  </a:cubicBezTo>
                  <a:cubicBezTo>
                    <a:pt x="357039" y="259842"/>
                    <a:pt x="365294" y="259449"/>
                    <a:pt x="372766" y="254338"/>
                  </a:cubicBezTo>
                  <a:cubicBezTo>
                    <a:pt x="386135" y="245294"/>
                    <a:pt x="399112" y="236250"/>
                    <a:pt x="412088" y="227205"/>
                  </a:cubicBezTo>
                  <a:cubicBezTo>
                    <a:pt x="418379" y="222881"/>
                    <a:pt x="421525" y="216590"/>
                    <a:pt x="421525" y="208725"/>
                  </a:cubicBezTo>
                  <a:cubicBezTo>
                    <a:pt x="421525" y="204006"/>
                    <a:pt x="421132" y="199288"/>
                    <a:pt x="420740" y="194961"/>
                  </a:cubicBezTo>
                  <a:cubicBezTo>
                    <a:pt x="419166" y="174515"/>
                    <a:pt x="417592" y="154460"/>
                    <a:pt x="416021" y="134013"/>
                  </a:cubicBezTo>
                  <a:cubicBezTo>
                    <a:pt x="414447" y="113567"/>
                    <a:pt x="412875" y="93512"/>
                    <a:pt x="411301" y="73065"/>
                  </a:cubicBezTo>
                  <a:cubicBezTo>
                    <a:pt x="410514" y="63629"/>
                    <a:pt x="415234" y="56159"/>
                    <a:pt x="424278" y="53011"/>
                  </a:cubicBezTo>
                  <a:cubicBezTo>
                    <a:pt x="464779" y="39250"/>
                    <a:pt x="505280" y="25486"/>
                    <a:pt x="545779" y="12117"/>
                  </a:cubicBezTo>
                  <a:cubicBezTo>
                    <a:pt x="548532" y="11333"/>
                    <a:pt x="550893" y="10938"/>
                    <a:pt x="553644" y="10938"/>
                  </a:cubicBezTo>
                  <a:cubicBezTo>
                    <a:pt x="561114" y="11333"/>
                    <a:pt x="565834" y="16050"/>
                    <a:pt x="570161" y="21948"/>
                  </a:cubicBezTo>
                  <a:cubicBezTo>
                    <a:pt x="595325" y="58517"/>
                    <a:pt x="620885" y="95086"/>
                    <a:pt x="646049" y="131655"/>
                  </a:cubicBezTo>
                  <a:cubicBezTo>
                    <a:pt x="651948" y="139912"/>
                    <a:pt x="659813" y="143844"/>
                    <a:pt x="669644" y="143058"/>
                  </a:cubicBezTo>
                  <a:cubicBezTo>
                    <a:pt x="683013" y="141878"/>
                    <a:pt x="696774" y="141486"/>
                    <a:pt x="710145" y="141486"/>
                  </a:cubicBezTo>
                  <a:cubicBezTo>
                    <a:pt x="715649" y="141486"/>
                    <a:pt x="719581" y="139520"/>
                    <a:pt x="722727" y="135193"/>
                  </a:cubicBezTo>
                  <a:cubicBezTo>
                    <a:pt x="724299" y="133229"/>
                    <a:pt x="725872" y="130868"/>
                    <a:pt x="727052" y="128902"/>
                  </a:cubicBezTo>
                  <a:cubicBezTo>
                    <a:pt x="733737" y="116712"/>
                    <a:pt x="740028" y="104523"/>
                    <a:pt x="746712" y="92727"/>
                  </a:cubicBezTo>
                  <a:cubicBezTo>
                    <a:pt x="761262" y="65203"/>
                    <a:pt x="776205" y="38070"/>
                    <a:pt x="790753" y="10546"/>
                  </a:cubicBezTo>
                  <a:cubicBezTo>
                    <a:pt x="795472" y="1894"/>
                    <a:pt x="802942" y="-1646"/>
                    <a:pt x="812773" y="715"/>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sp>
          <p:nvSpPr>
            <p:cNvPr id="23" name="Freeform: Shape 22">
              <a:extLst>
                <a:ext uri="{FF2B5EF4-FFF2-40B4-BE49-F238E27FC236}">
                  <a16:creationId xmlns:a16="http://schemas.microsoft.com/office/drawing/2014/main" id="{95B722F6-6958-46C8-9808-EB8D964E2C43}"/>
                </a:ext>
              </a:extLst>
            </p:cNvPr>
            <p:cNvSpPr/>
            <p:nvPr/>
          </p:nvSpPr>
          <p:spPr>
            <a:xfrm rot="10800000">
              <a:off x="5897822" y="928688"/>
              <a:ext cx="839355" cy="366296"/>
            </a:xfrm>
            <a:custGeom>
              <a:avLst/>
              <a:gdLst>
                <a:gd name="connsiteX0" fmla="*/ 585792 w 1177267"/>
                <a:gd name="connsiteY0" fmla="*/ 310507 h 513761"/>
                <a:gd name="connsiteX1" fmla="*/ 841921 w 1177267"/>
                <a:gd name="connsiteY1" fmla="*/ 480280 h 513761"/>
                <a:gd name="connsiteX2" fmla="*/ 848680 w 1177267"/>
                <a:gd name="connsiteY2" fmla="*/ 513761 h 513761"/>
                <a:gd name="connsiteX3" fmla="*/ 735903 w 1177267"/>
                <a:gd name="connsiteY3" fmla="*/ 513761 h 513761"/>
                <a:gd name="connsiteX4" fmla="*/ 705542 w 1177267"/>
                <a:gd name="connsiteY4" fmla="*/ 468730 h 513761"/>
                <a:gd name="connsiteX5" fmla="*/ 585792 w 1177267"/>
                <a:gd name="connsiteY5" fmla="*/ 419128 h 513761"/>
                <a:gd name="connsiteX6" fmla="*/ 466043 w 1177267"/>
                <a:gd name="connsiteY6" fmla="*/ 468730 h 513761"/>
                <a:gd name="connsiteX7" fmla="*/ 435682 w 1177267"/>
                <a:gd name="connsiteY7" fmla="*/ 513761 h 513761"/>
                <a:gd name="connsiteX8" fmla="*/ 322905 w 1177267"/>
                <a:gd name="connsiteY8" fmla="*/ 513761 h 513761"/>
                <a:gd name="connsiteX9" fmla="*/ 329665 w 1177267"/>
                <a:gd name="connsiteY9" fmla="*/ 480280 h 513761"/>
                <a:gd name="connsiteX10" fmla="*/ 585792 w 1177267"/>
                <a:gd name="connsiteY10" fmla="*/ 310507 h 513761"/>
                <a:gd name="connsiteX11" fmla="*/ 673572 w 1177267"/>
                <a:gd name="connsiteY11" fmla="*/ 598 h 513761"/>
                <a:gd name="connsiteX12" fmla="*/ 780090 w 1177267"/>
                <a:gd name="connsiteY12" fmla="*/ 25912 h 513761"/>
                <a:gd name="connsiteX13" fmla="*/ 792583 w 1177267"/>
                <a:gd name="connsiteY13" fmla="*/ 41364 h 513761"/>
                <a:gd name="connsiteX14" fmla="*/ 793241 w 1177267"/>
                <a:gd name="connsiteY14" fmla="*/ 54185 h 513761"/>
                <a:gd name="connsiteX15" fmla="*/ 795869 w 1177267"/>
                <a:gd name="connsiteY15" fmla="*/ 133746 h 513761"/>
                <a:gd name="connsiteX16" fmla="*/ 796857 w 1177267"/>
                <a:gd name="connsiteY16" fmla="*/ 155772 h 513761"/>
                <a:gd name="connsiteX17" fmla="*/ 807048 w 1177267"/>
                <a:gd name="connsiteY17" fmla="*/ 172210 h 513761"/>
                <a:gd name="connsiteX18" fmla="*/ 831047 w 1177267"/>
                <a:gd name="connsiteY18" fmla="*/ 186017 h 513761"/>
                <a:gd name="connsiteX19" fmla="*/ 854060 w 1177267"/>
                <a:gd name="connsiteY19" fmla="*/ 186017 h 513761"/>
                <a:gd name="connsiteX20" fmla="*/ 951374 w 1177267"/>
                <a:gd name="connsiteY20" fmla="*/ 131772 h 513761"/>
                <a:gd name="connsiteX21" fmla="*/ 972085 w 1177267"/>
                <a:gd name="connsiteY21" fmla="*/ 134732 h 513761"/>
                <a:gd name="connsiteX22" fmla="*/ 1047700 w 1177267"/>
                <a:gd name="connsiteY22" fmla="*/ 211990 h 513761"/>
                <a:gd name="connsiteX23" fmla="*/ 1050330 w 1177267"/>
                <a:gd name="connsiteY23" fmla="*/ 233359 h 513761"/>
                <a:gd name="connsiteX24" fmla="*/ 993784 w 1177267"/>
                <a:gd name="connsiteY24" fmla="*/ 328701 h 513761"/>
                <a:gd name="connsiteX25" fmla="*/ 993454 w 1177267"/>
                <a:gd name="connsiteY25" fmla="*/ 350726 h 513761"/>
                <a:gd name="connsiteX26" fmla="*/ 1007919 w 1177267"/>
                <a:gd name="connsiteY26" fmla="*/ 377356 h 513761"/>
                <a:gd name="connsiteX27" fmla="*/ 1024687 w 1177267"/>
                <a:gd name="connsiteY27" fmla="*/ 387876 h 513761"/>
                <a:gd name="connsiteX28" fmla="*/ 1062495 w 1177267"/>
                <a:gd name="connsiteY28" fmla="*/ 390506 h 513761"/>
                <a:gd name="connsiteX29" fmla="*/ 1139423 w 1177267"/>
                <a:gd name="connsiteY29" fmla="*/ 395438 h 513761"/>
                <a:gd name="connsiteX30" fmla="*/ 1154219 w 1177267"/>
                <a:gd name="connsiteY30" fmla="*/ 407931 h 513761"/>
                <a:gd name="connsiteX31" fmla="*/ 1177267 w 1177267"/>
                <a:gd name="connsiteY31" fmla="*/ 513761 h 513761"/>
                <a:gd name="connsiteX32" fmla="*/ 915800 w 1177267"/>
                <a:gd name="connsiteY32" fmla="*/ 513761 h 513761"/>
                <a:gd name="connsiteX33" fmla="*/ 903868 w 1177267"/>
                <a:gd name="connsiteY33" fmla="*/ 454599 h 513761"/>
                <a:gd name="connsiteX34" fmla="*/ 585792 w 1177267"/>
                <a:gd name="connsiteY34" fmla="*/ 243551 h 513761"/>
                <a:gd name="connsiteX35" fmla="*/ 268365 w 1177267"/>
                <a:gd name="connsiteY35" fmla="*/ 452380 h 513761"/>
                <a:gd name="connsiteX36" fmla="*/ 255744 w 1177267"/>
                <a:gd name="connsiteY36" fmla="*/ 513761 h 513761"/>
                <a:gd name="connsiteX37" fmla="*/ 0 w 1177267"/>
                <a:gd name="connsiteY37" fmla="*/ 513761 h 513761"/>
                <a:gd name="connsiteX38" fmla="*/ 5203 w 1177267"/>
                <a:gd name="connsiteY38" fmla="*/ 474012 h 513761"/>
                <a:gd name="connsiteX39" fmla="*/ 18354 w 1177267"/>
                <a:gd name="connsiteY39" fmla="*/ 460861 h 513761"/>
                <a:gd name="connsiteX40" fmla="*/ 130461 w 1177267"/>
                <a:gd name="connsiteY40" fmla="*/ 440478 h 513761"/>
                <a:gd name="connsiteX41" fmla="*/ 146898 w 1177267"/>
                <a:gd name="connsiteY41" fmla="*/ 427656 h 513761"/>
                <a:gd name="connsiteX42" fmla="*/ 163994 w 1177267"/>
                <a:gd name="connsiteY42" fmla="*/ 386562 h 513761"/>
                <a:gd name="connsiteX43" fmla="*/ 161036 w 1177267"/>
                <a:gd name="connsiteY43" fmla="*/ 363219 h 513761"/>
                <a:gd name="connsiteX44" fmla="*/ 95613 w 1177267"/>
                <a:gd name="connsiteY44" fmla="*/ 277085 h 513761"/>
                <a:gd name="connsiteX45" fmla="*/ 95941 w 1177267"/>
                <a:gd name="connsiteY45" fmla="*/ 255716 h 513761"/>
                <a:gd name="connsiteX46" fmla="*/ 159392 w 1177267"/>
                <a:gd name="connsiteY46" fmla="*/ 177142 h 513761"/>
                <a:gd name="connsiteX47" fmla="*/ 181747 w 1177267"/>
                <a:gd name="connsiteY47" fmla="*/ 171224 h 513761"/>
                <a:gd name="connsiteX48" fmla="*/ 285636 w 1177267"/>
                <a:gd name="connsiteY48" fmla="*/ 214290 h 513761"/>
                <a:gd name="connsiteX49" fmla="*/ 305689 w 1177267"/>
                <a:gd name="connsiteY49" fmla="*/ 212648 h 513761"/>
                <a:gd name="connsiteX50" fmla="*/ 338566 w 1177267"/>
                <a:gd name="connsiteY50" fmla="*/ 189963 h 513761"/>
                <a:gd name="connsiteX51" fmla="*/ 346455 w 1177267"/>
                <a:gd name="connsiteY51" fmla="*/ 174512 h 513761"/>
                <a:gd name="connsiteX52" fmla="*/ 345799 w 1177267"/>
                <a:gd name="connsiteY52" fmla="*/ 163004 h 513761"/>
                <a:gd name="connsiteX53" fmla="*/ 341853 w 1177267"/>
                <a:gd name="connsiteY53" fmla="*/ 112047 h 513761"/>
                <a:gd name="connsiteX54" fmla="*/ 337908 w 1177267"/>
                <a:gd name="connsiteY54" fmla="*/ 61089 h 513761"/>
                <a:gd name="connsiteX55" fmla="*/ 348757 w 1177267"/>
                <a:gd name="connsiteY55" fmla="*/ 44322 h 513761"/>
                <a:gd name="connsiteX56" fmla="*/ 450343 w 1177267"/>
                <a:gd name="connsiteY56" fmla="*/ 10131 h 513761"/>
                <a:gd name="connsiteX57" fmla="*/ 456918 w 1177267"/>
                <a:gd name="connsiteY57" fmla="*/ 9145 h 513761"/>
                <a:gd name="connsiteX58" fmla="*/ 470728 w 1177267"/>
                <a:gd name="connsiteY58" fmla="*/ 18351 h 513761"/>
                <a:gd name="connsiteX59" fmla="*/ 534177 w 1177267"/>
                <a:gd name="connsiteY59" fmla="*/ 110075 h 513761"/>
                <a:gd name="connsiteX60" fmla="*/ 553904 w 1177267"/>
                <a:gd name="connsiteY60" fmla="*/ 119608 h 513761"/>
                <a:gd name="connsiteX61" fmla="*/ 587766 w 1177267"/>
                <a:gd name="connsiteY61" fmla="*/ 118294 h 513761"/>
                <a:gd name="connsiteX62" fmla="*/ 598286 w 1177267"/>
                <a:gd name="connsiteY62" fmla="*/ 113033 h 513761"/>
                <a:gd name="connsiteX63" fmla="*/ 601902 w 1177267"/>
                <a:gd name="connsiteY63" fmla="*/ 107773 h 513761"/>
                <a:gd name="connsiteX64" fmla="*/ 618339 w 1177267"/>
                <a:gd name="connsiteY64" fmla="*/ 77528 h 513761"/>
                <a:gd name="connsiteX65" fmla="*/ 655161 w 1177267"/>
                <a:gd name="connsiteY65" fmla="*/ 8817 h 513761"/>
                <a:gd name="connsiteX66" fmla="*/ 673572 w 1177267"/>
                <a:gd name="connsiteY66" fmla="*/ 598 h 51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177267" h="513761">
                  <a:moveTo>
                    <a:pt x="585792" y="310507"/>
                  </a:moveTo>
                  <a:cubicBezTo>
                    <a:pt x="700933" y="310507"/>
                    <a:pt x="799722" y="380511"/>
                    <a:pt x="841921" y="480280"/>
                  </a:cubicBezTo>
                  <a:lnTo>
                    <a:pt x="848680" y="513761"/>
                  </a:lnTo>
                  <a:lnTo>
                    <a:pt x="735903" y="513761"/>
                  </a:lnTo>
                  <a:lnTo>
                    <a:pt x="705542" y="468730"/>
                  </a:lnTo>
                  <a:cubicBezTo>
                    <a:pt x="674896" y="438083"/>
                    <a:pt x="632558" y="419128"/>
                    <a:pt x="585792" y="419128"/>
                  </a:cubicBezTo>
                  <a:cubicBezTo>
                    <a:pt x="539027" y="419128"/>
                    <a:pt x="496689" y="438083"/>
                    <a:pt x="466043" y="468730"/>
                  </a:cubicBezTo>
                  <a:lnTo>
                    <a:pt x="435682" y="513761"/>
                  </a:lnTo>
                  <a:lnTo>
                    <a:pt x="322905" y="513761"/>
                  </a:lnTo>
                  <a:lnTo>
                    <a:pt x="329665" y="480280"/>
                  </a:lnTo>
                  <a:cubicBezTo>
                    <a:pt x="371863" y="380511"/>
                    <a:pt x="470652" y="310507"/>
                    <a:pt x="585792" y="310507"/>
                  </a:cubicBezTo>
                  <a:close/>
                  <a:moveTo>
                    <a:pt x="673572" y="598"/>
                  </a:moveTo>
                  <a:cubicBezTo>
                    <a:pt x="709079" y="9145"/>
                    <a:pt x="744583" y="17365"/>
                    <a:pt x="780090" y="25912"/>
                  </a:cubicBezTo>
                  <a:cubicBezTo>
                    <a:pt x="787651" y="27884"/>
                    <a:pt x="792253" y="33474"/>
                    <a:pt x="792583" y="41364"/>
                  </a:cubicBezTo>
                  <a:cubicBezTo>
                    <a:pt x="792911" y="45638"/>
                    <a:pt x="792911" y="49911"/>
                    <a:pt x="793241" y="54185"/>
                  </a:cubicBezTo>
                  <a:cubicBezTo>
                    <a:pt x="794225" y="80816"/>
                    <a:pt x="794885" y="107445"/>
                    <a:pt x="795869" y="133746"/>
                  </a:cubicBezTo>
                  <a:cubicBezTo>
                    <a:pt x="796199" y="140977"/>
                    <a:pt x="796529" y="148539"/>
                    <a:pt x="796857" y="155772"/>
                  </a:cubicBezTo>
                  <a:cubicBezTo>
                    <a:pt x="797185" y="163004"/>
                    <a:pt x="800801" y="168594"/>
                    <a:pt x="807048" y="172210"/>
                  </a:cubicBezTo>
                  <a:cubicBezTo>
                    <a:pt x="814938" y="176812"/>
                    <a:pt x="823158" y="181087"/>
                    <a:pt x="831047" y="186017"/>
                  </a:cubicBezTo>
                  <a:cubicBezTo>
                    <a:pt x="838939" y="190621"/>
                    <a:pt x="846171" y="190291"/>
                    <a:pt x="854060" y="186017"/>
                  </a:cubicBezTo>
                  <a:cubicBezTo>
                    <a:pt x="886609" y="167936"/>
                    <a:pt x="918826" y="149855"/>
                    <a:pt x="951374" y="131772"/>
                  </a:cubicBezTo>
                  <a:cubicBezTo>
                    <a:pt x="958935" y="127500"/>
                    <a:pt x="966167" y="128814"/>
                    <a:pt x="972085" y="134732"/>
                  </a:cubicBezTo>
                  <a:cubicBezTo>
                    <a:pt x="997400" y="160374"/>
                    <a:pt x="1022385" y="186347"/>
                    <a:pt x="1047700" y="211990"/>
                  </a:cubicBezTo>
                  <a:cubicBezTo>
                    <a:pt x="1054275" y="218894"/>
                    <a:pt x="1055261" y="225141"/>
                    <a:pt x="1050330" y="233359"/>
                  </a:cubicBezTo>
                  <a:cubicBezTo>
                    <a:pt x="1031590" y="265250"/>
                    <a:pt x="1012523" y="296810"/>
                    <a:pt x="993784" y="328701"/>
                  </a:cubicBezTo>
                  <a:cubicBezTo>
                    <a:pt x="989510" y="335932"/>
                    <a:pt x="989180" y="343494"/>
                    <a:pt x="993454" y="350726"/>
                  </a:cubicBezTo>
                  <a:cubicBezTo>
                    <a:pt x="998386" y="359603"/>
                    <a:pt x="1002989" y="368479"/>
                    <a:pt x="1007919" y="377356"/>
                  </a:cubicBezTo>
                  <a:cubicBezTo>
                    <a:pt x="1011537" y="383932"/>
                    <a:pt x="1017125" y="387548"/>
                    <a:pt x="1024687" y="387876"/>
                  </a:cubicBezTo>
                  <a:cubicBezTo>
                    <a:pt x="1037180" y="388864"/>
                    <a:pt x="1050001" y="389520"/>
                    <a:pt x="1062495" y="390506"/>
                  </a:cubicBezTo>
                  <a:cubicBezTo>
                    <a:pt x="1088138" y="392150"/>
                    <a:pt x="1113781" y="393794"/>
                    <a:pt x="1139423" y="395438"/>
                  </a:cubicBezTo>
                  <a:cubicBezTo>
                    <a:pt x="1146657" y="395768"/>
                    <a:pt x="1152575" y="400698"/>
                    <a:pt x="1154219" y="407931"/>
                  </a:cubicBezTo>
                  <a:lnTo>
                    <a:pt x="1177267" y="513761"/>
                  </a:lnTo>
                  <a:lnTo>
                    <a:pt x="915800" y="513761"/>
                  </a:lnTo>
                  <a:lnTo>
                    <a:pt x="903868" y="454599"/>
                  </a:lnTo>
                  <a:cubicBezTo>
                    <a:pt x="851472" y="330529"/>
                    <a:pt x="728803" y="243305"/>
                    <a:pt x="585792" y="243551"/>
                  </a:cubicBezTo>
                  <a:cubicBezTo>
                    <a:pt x="444755" y="243305"/>
                    <a:pt x="321470" y="328494"/>
                    <a:pt x="268365" y="452380"/>
                  </a:cubicBezTo>
                  <a:lnTo>
                    <a:pt x="255744" y="513761"/>
                  </a:lnTo>
                  <a:lnTo>
                    <a:pt x="0" y="513761"/>
                  </a:lnTo>
                  <a:lnTo>
                    <a:pt x="5203" y="474012"/>
                  </a:lnTo>
                  <a:cubicBezTo>
                    <a:pt x="6189" y="467108"/>
                    <a:pt x="11121" y="462177"/>
                    <a:pt x="18354" y="460861"/>
                  </a:cubicBezTo>
                  <a:cubicBezTo>
                    <a:pt x="55832" y="453957"/>
                    <a:pt x="92983" y="447381"/>
                    <a:pt x="130461" y="440478"/>
                  </a:cubicBezTo>
                  <a:cubicBezTo>
                    <a:pt x="138351" y="439164"/>
                    <a:pt x="143611" y="434890"/>
                    <a:pt x="146898" y="427656"/>
                  </a:cubicBezTo>
                  <a:cubicBezTo>
                    <a:pt x="152488" y="413849"/>
                    <a:pt x="158406" y="400041"/>
                    <a:pt x="163994" y="386562"/>
                  </a:cubicBezTo>
                  <a:cubicBezTo>
                    <a:pt x="167611" y="378014"/>
                    <a:pt x="166624" y="370781"/>
                    <a:pt x="161036" y="363219"/>
                  </a:cubicBezTo>
                  <a:cubicBezTo>
                    <a:pt x="139009" y="334617"/>
                    <a:pt x="117310" y="305686"/>
                    <a:pt x="95613" y="277085"/>
                  </a:cubicBezTo>
                  <a:cubicBezTo>
                    <a:pt x="90023" y="269523"/>
                    <a:pt x="90023" y="262948"/>
                    <a:pt x="95941" y="255716"/>
                  </a:cubicBezTo>
                  <a:cubicBezTo>
                    <a:pt x="116982" y="229415"/>
                    <a:pt x="138023" y="203442"/>
                    <a:pt x="159392" y="177142"/>
                  </a:cubicBezTo>
                  <a:cubicBezTo>
                    <a:pt x="166295" y="168922"/>
                    <a:pt x="171885" y="167278"/>
                    <a:pt x="181747" y="171224"/>
                  </a:cubicBezTo>
                  <a:cubicBezTo>
                    <a:pt x="216267" y="185689"/>
                    <a:pt x="250786" y="199826"/>
                    <a:pt x="285636" y="214290"/>
                  </a:cubicBezTo>
                  <a:cubicBezTo>
                    <a:pt x="292540" y="217250"/>
                    <a:pt x="299442" y="216922"/>
                    <a:pt x="305689" y="212648"/>
                  </a:cubicBezTo>
                  <a:cubicBezTo>
                    <a:pt x="316867" y="205086"/>
                    <a:pt x="327716" y="197525"/>
                    <a:pt x="338566" y="189963"/>
                  </a:cubicBezTo>
                  <a:cubicBezTo>
                    <a:pt x="343825" y="186347"/>
                    <a:pt x="346455" y="181087"/>
                    <a:pt x="346455" y="174512"/>
                  </a:cubicBezTo>
                  <a:cubicBezTo>
                    <a:pt x="346455" y="170566"/>
                    <a:pt x="346127" y="166622"/>
                    <a:pt x="345799" y="163004"/>
                  </a:cubicBezTo>
                  <a:cubicBezTo>
                    <a:pt x="344483" y="145909"/>
                    <a:pt x="343168" y="129142"/>
                    <a:pt x="341853" y="112047"/>
                  </a:cubicBezTo>
                  <a:cubicBezTo>
                    <a:pt x="340538" y="94951"/>
                    <a:pt x="339224" y="78184"/>
                    <a:pt x="337908" y="61089"/>
                  </a:cubicBezTo>
                  <a:cubicBezTo>
                    <a:pt x="337250" y="53199"/>
                    <a:pt x="341196" y="46953"/>
                    <a:pt x="348757" y="44322"/>
                  </a:cubicBezTo>
                  <a:cubicBezTo>
                    <a:pt x="382620" y="32816"/>
                    <a:pt x="416482" y="21309"/>
                    <a:pt x="450343" y="10131"/>
                  </a:cubicBezTo>
                  <a:cubicBezTo>
                    <a:pt x="452645" y="9475"/>
                    <a:pt x="454618" y="9145"/>
                    <a:pt x="456918" y="9145"/>
                  </a:cubicBezTo>
                  <a:cubicBezTo>
                    <a:pt x="463164" y="9475"/>
                    <a:pt x="467110" y="13419"/>
                    <a:pt x="470728" y="18351"/>
                  </a:cubicBezTo>
                  <a:cubicBezTo>
                    <a:pt x="491767" y="48925"/>
                    <a:pt x="513138" y="79500"/>
                    <a:pt x="534177" y="110075"/>
                  </a:cubicBezTo>
                  <a:cubicBezTo>
                    <a:pt x="539109" y="116978"/>
                    <a:pt x="545684" y="120266"/>
                    <a:pt x="553904" y="119608"/>
                  </a:cubicBezTo>
                  <a:cubicBezTo>
                    <a:pt x="565081" y="118622"/>
                    <a:pt x="576587" y="118294"/>
                    <a:pt x="587766" y="118294"/>
                  </a:cubicBezTo>
                  <a:cubicBezTo>
                    <a:pt x="592368" y="118294"/>
                    <a:pt x="595656" y="116650"/>
                    <a:pt x="598286" y="113033"/>
                  </a:cubicBezTo>
                  <a:cubicBezTo>
                    <a:pt x="599600" y="111390"/>
                    <a:pt x="600916" y="109417"/>
                    <a:pt x="601902" y="107773"/>
                  </a:cubicBezTo>
                  <a:cubicBezTo>
                    <a:pt x="607491" y="97581"/>
                    <a:pt x="612751" y="87390"/>
                    <a:pt x="618339" y="77528"/>
                  </a:cubicBezTo>
                  <a:cubicBezTo>
                    <a:pt x="630504" y="54515"/>
                    <a:pt x="642998" y="31830"/>
                    <a:pt x="655161" y="8817"/>
                  </a:cubicBezTo>
                  <a:cubicBezTo>
                    <a:pt x="659107" y="1584"/>
                    <a:pt x="665353" y="-1376"/>
                    <a:pt x="673572" y="598"/>
                  </a:cubicBezTo>
                  <a:close/>
                </a:path>
              </a:pathLst>
            </a:custGeom>
            <a:solidFill>
              <a:schemeClr val="bg1">
                <a:lumMod val="85000"/>
              </a:schemeClr>
            </a:solidFill>
            <a:ln w="5155" cap="flat">
              <a:noFill/>
              <a:prstDash val="solid"/>
              <a:miter/>
            </a:ln>
          </p:spPr>
          <p:txBody>
            <a:bodyPr wrap="square" rtlCol="0" anchor="ctr">
              <a:noAutofit/>
            </a:bodyPr>
            <a:lstStyle/>
            <a:p>
              <a:endParaRPr lang="en-US" dirty="0"/>
            </a:p>
          </p:txBody>
        </p:sp>
      </p:grpSp>
      <p:grpSp>
        <p:nvGrpSpPr>
          <p:cNvPr id="32" name="Group 31">
            <a:extLst>
              <a:ext uri="{FF2B5EF4-FFF2-40B4-BE49-F238E27FC236}">
                <a16:creationId xmlns:a16="http://schemas.microsoft.com/office/drawing/2014/main" id="{D66A624F-6449-4E95-A8AC-0B4E4911F3C6}"/>
              </a:ext>
            </a:extLst>
          </p:cNvPr>
          <p:cNvGrpSpPr/>
          <p:nvPr/>
        </p:nvGrpSpPr>
        <p:grpSpPr>
          <a:xfrm>
            <a:off x="1506288" y="3520271"/>
            <a:ext cx="2611480" cy="287375"/>
            <a:chOff x="2599595" y="3889123"/>
            <a:chExt cx="2611480" cy="287375"/>
          </a:xfrm>
        </p:grpSpPr>
        <p:sp>
          <p:nvSpPr>
            <p:cNvPr id="33" name="Freeform: Shape 32">
              <a:extLst>
                <a:ext uri="{FF2B5EF4-FFF2-40B4-BE49-F238E27FC236}">
                  <a16:creationId xmlns:a16="http://schemas.microsoft.com/office/drawing/2014/main" id="{24231C81-3004-4FF0-8C8D-A889DA14A2C1}"/>
                </a:ext>
              </a:extLst>
            </p:cNvPr>
            <p:cNvSpPr/>
            <p:nvPr/>
          </p:nvSpPr>
          <p:spPr>
            <a:xfrm rot="1654349">
              <a:off x="2599595" y="3889123"/>
              <a:ext cx="2611480" cy="274320"/>
            </a:xfrm>
            <a:custGeom>
              <a:avLst/>
              <a:gdLst>
                <a:gd name="connsiteX0" fmla="*/ 0 w 2611480"/>
                <a:gd name="connsiteY0" fmla="*/ 0 h 274320"/>
                <a:gd name="connsiteX1" fmla="*/ 2468237 w 2611480"/>
                <a:gd name="connsiteY1" fmla="*/ 0 h 274320"/>
                <a:gd name="connsiteX2" fmla="*/ 2611480 w 2611480"/>
                <a:gd name="connsiteY2" fmla="*/ 274320 h 274320"/>
                <a:gd name="connsiteX3" fmla="*/ 143244 w 2611480"/>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2611480" h="274320">
                  <a:moveTo>
                    <a:pt x="0" y="0"/>
                  </a:moveTo>
                  <a:lnTo>
                    <a:pt x="2468237" y="0"/>
                  </a:lnTo>
                  <a:lnTo>
                    <a:pt x="2611480" y="274320"/>
                  </a:lnTo>
                  <a:lnTo>
                    <a:pt x="143244" y="2743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F772AEC5-6A6B-4965-8499-EF3209E25F17}"/>
                </a:ext>
              </a:extLst>
            </p:cNvPr>
            <p:cNvSpPr/>
            <p:nvPr/>
          </p:nvSpPr>
          <p:spPr>
            <a:xfrm rot="1654349">
              <a:off x="2652811" y="3902961"/>
              <a:ext cx="2554869" cy="273537"/>
            </a:xfrm>
            <a:custGeom>
              <a:avLst/>
              <a:gdLst>
                <a:gd name="connsiteX0" fmla="*/ 2554855 w 2554869"/>
                <a:gd name="connsiteY0" fmla="*/ 273511 h 273537"/>
                <a:gd name="connsiteX1" fmla="*/ 2554869 w 2554869"/>
                <a:gd name="connsiteY1" fmla="*/ 273537 h 273537"/>
                <a:gd name="connsiteX2" fmla="*/ 2554834 w 2554869"/>
                <a:gd name="connsiteY2" fmla="*/ 273537 h 273537"/>
                <a:gd name="connsiteX3" fmla="*/ 2446157 w 2554869"/>
                <a:gd name="connsiteY3" fmla="*/ 65347 h 273537"/>
                <a:gd name="connsiteX4" fmla="*/ 2501792 w 2554869"/>
                <a:gd name="connsiteY4" fmla="*/ 171891 h 273537"/>
                <a:gd name="connsiteX5" fmla="*/ 2418941 w 2554869"/>
                <a:gd name="connsiteY5" fmla="*/ 273537 h 273537"/>
                <a:gd name="connsiteX6" fmla="*/ 2276463 w 2554869"/>
                <a:gd name="connsiteY6" fmla="*/ 273537 h 273537"/>
                <a:gd name="connsiteX7" fmla="*/ 2221050 w 2554869"/>
                <a:gd name="connsiteY7" fmla="*/ 0 h 273537"/>
                <a:gd name="connsiteX8" fmla="*/ 2363526 w 2554869"/>
                <a:gd name="connsiteY8" fmla="*/ 0 h 273537"/>
                <a:gd name="connsiteX9" fmla="*/ 2140567 w 2554869"/>
                <a:gd name="connsiteY9" fmla="*/ 273537 h 273537"/>
                <a:gd name="connsiteX10" fmla="*/ 1998090 w 2554869"/>
                <a:gd name="connsiteY10" fmla="*/ 273537 h 273537"/>
                <a:gd name="connsiteX11" fmla="*/ 1942678 w 2554869"/>
                <a:gd name="connsiteY11" fmla="*/ 0 h 273537"/>
                <a:gd name="connsiteX12" fmla="*/ 2085155 w 2554869"/>
                <a:gd name="connsiteY12" fmla="*/ 0 h 273537"/>
                <a:gd name="connsiteX13" fmla="*/ 1862196 w 2554869"/>
                <a:gd name="connsiteY13" fmla="*/ 273537 h 273537"/>
                <a:gd name="connsiteX14" fmla="*/ 1719719 w 2554869"/>
                <a:gd name="connsiteY14" fmla="*/ 273537 h 273537"/>
                <a:gd name="connsiteX15" fmla="*/ 1664307 w 2554869"/>
                <a:gd name="connsiteY15" fmla="*/ 0 h 273537"/>
                <a:gd name="connsiteX16" fmla="*/ 1806785 w 2554869"/>
                <a:gd name="connsiteY16" fmla="*/ 0 h 273537"/>
                <a:gd name="connsiteX17" fmla="*/ 1583824 w 2554869"/>
                <a:gd name="connsiteY17" fmla="*/ 273537 h 273537"/>
                <a:gd name="connsiteX18" fmla="*/ 1441348 w 2554869"/>
                <a:gd name="connsiteY18" fmla="*/ 273537 h 273537"/>
                <a:gd name="connsiteX19" fmla="*/ 1385936 w 2554869"/>
                <a:gd name="connsiteY19" fmla="*/ 0 h 273537"/>
                <a:gd name="connsiteX20" fmla="*/ 1528412 w 2554869"/>
                <a:gd name="connsiteY20" fmla="*/ 0 h 273537"/>
                <a:gd name="connsiteX21" fmla="*/ 1305453 w 2554869"/>
                <a:gd name="connsiteY21" fmla="*/ 273537 h 273537"/>
                <a:gd name="connsiteX22" fmla="*/ 1162976 w 2554869"/>
                <a:gd name="connsiteY22" fmla="*/ 273537 h 273537"/>
                <a:gd name="connsiteX23" fmla="*/ 1126291 w 2554869"/>
                <a:gd name="connsiteY23" fmla="*/ 0 h 273537"/>
                <a:gd name="connsiteX24" fmla="*/ 1268768 w 2554869"/>
                <a:gd name="connsiteY24" fmla="*/ 0 h 273537"/>
                <a:gd name="connsiteX25" fmla="*/ 1045810 w 2554869"/>
                <a:gd name="connsiteY25" fmla="*/ 273537 h 273537"/>
                <a:gd name="connsiteX26" fmla="*/ 903332 w 2554869"/>
                <a:gd name="connsiteY26" fmla="*/ 273537 h 273537"/>
                <a:gd name="connsiteX27" fmla="*/ 866645 w 2554869"/>
                <a:gd name="connsiteY27" fmla="*/ 0 h 273537"/>
                <a:gd name="connsiteX28" fmla="*/ 1009123 w 2554869"/>
                <a:gd name="connsiteY28" fmla="*/ 0 h 273537"/>
                <a:gd name="connsiteX29" fmla="*/ 786164 w 2554869"/>
                <a:gd name="connsiteY29" fmla="*/ 273537 h 273537"/>
                <a:gd name="connsiteX30" fmla="*/ 643687 w 2554869"/>
                <a:gd name="connsiteY30" fmla="*/ 273537 h 273537"/>
                <a:gd name="connsiteX31" fmla="*/ 607001 w 2554869"/>
                <a:gd name="connsiteY31" fmla="*/ 0 h 273537"/>
                <a:gd name="connsiteX32" fmla="*/ 749477 w 2554869"/>
                <a:gd name="connsiteY32" fmla="*/ 0 h 273537"/>
                <a:gd name="connsiteX33" fmla="*/ 526518 w 2554869"/>
                <a:gd name="connsiteY33" fmla="*/ 273537 h 273537"/>
                <a:gd name="connsiteX34" fmla="*/ 384042 w 2554869"/>
                <a:gd name="connsiteY34" fmla="*/ 273537 h 273537"/>
                <a:gd name="connsiteX35" fmla="*/ 347356 w 2554869"/>
                <a:gd name="connsiteY35" fmla="*/ 0 h 273537"/>
                <a:gd name="connsiteX36" fmla="*/ 489833 w 2554869"/>
                <a:gd name="connsiteY36" fmla="*/ 0 h 273537"/>
                <a:gd name="connsiteX37" fmla="*/ 266874 w 2554869"/>
                <a:gd name="connsiteY37" fmla="*/ 273537 h 273537"/>
                <a:gd name="connsiteX38" fmla="*/ 124397 w 2554869"/>
                <a:gd name="connsiteY38" fmla="*/ 273537 h 273537"/>
                <a:gd name="connsiteX39" fmla="*/ 87727 w 2554869"/>
                <a:gd name="connsiteY39" fmla="*/ 0 h 273537"/>
                <a:gd name="connsiteX40" fmla="*/ 230203 w 2554869"/>
                <a:gd name="connsiteY40" fmla="*/ 0 h 273537"/>
                <a:gd name="connsiteX41" fmla="*/ 55634 w 2554869"/>
                <a:gd name="connsiteY41" fmla="*/ 214170 h 273537"/>
                <a:gd name="connsiteX42" fmla="*/ 0 w 2554869"/>
                <a:gd name="connsiteY42" fmla="*/ 107628 h 27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54869" h="273537">
                  <a:moveTo>
                    <a:pt x="2554855" y="273511"/>
                  </a:moveTo>
                  <a:lnTo>
                    <a:pt x="2554869" y="273537"/>
                  </a:lnTo>
                  <a:lnTo>
                    <a:pt x="2554834" y="273537"/>
                  </a:lnTo>
                  <a:close/>
                  <a:moveTo>
                    <a:pt x="2446157" y="65347"/>
                  </a:moveTo>
                  <a:lnTo>
                    <a:pt x="2501792" y="171891"/>
                  </a:lnTo>
                  <a:lnTo>
                    <a:pt x="2418941" y="273537"/>
                  </a:lnTo>
                  <a:lnTo>
                    <a:pt x="2276463" y="273537"/>
                  </a:lnTo>
                  <a:close/>
                  <a:moveTo>
                    <a:pt x="2221050" y="0"/>
                  </a:moveTo>
                  <a:lnTo>
                    <a:pt x="2363526" y="0"/>
                  </a:lnTo>
                  <a:lnTo>
                    <a:pt x="2140567" y="273537"/>
                  </a:lnTo>
                  <a:lnTo>
                    <a:pt x="1998090" y="273537"/>
                  </a:lnTo>
                  <a:close/>
                  <a:moveTo>
                    <a:pt x="1942678" y="0"/>
                  </a:moveTo>
                  <a:lnTo>
                    <a:pt x="2085155" y="0"/>
                  </a:lnTo>
                  <a:lnTo>
                    <a:pt x="1862196" y="273537"/>
                  </a:lnTo>
                  <a:lnTo>
                    <a:pt x="1719719" y="273537"/>
                  </a:lnTo>
                  <a:close/>
                  <a:moveTo>
                    <a:pt x="1664307" y="0"/>
                  </a:moveTo>
                  <a:lnTo>
                    <a:pt x="1806785" y="0"/>
                  </a:lnTo>
                  <a:lnTo>
                    <a:pt x="1583824" y="273537"/>
                  </a:lnTo>
                  <a:lnTo>
                    <a:pt x="1441348" y="273537"/>
                  </a:lnTo>
                  <a:close/>
                  <a:moveTo>
                    <a:pt x="1385936" y="0"/>
                  </a:moveTo>
                  <a:lnTo>
                    <a:pt x="1528412" y="0"/>
                  </a:lnTo>
                  <a:lnTo>
                    <a:pt x="1305453" y="273537"/>
                  </a:lnTo>
                  <a:lnTo>
                    <a:pt x="1162976" y="273537"/>
                  </a:lnTo>
                  <a:close/>
                  <a:moveTo>
                    <a:pt x="1126291" y="0"/>
                  </a:moveTo>
                  <a:lnTo>
                    <a:pt x="1268768" y="0"/>
                  </a:lnTo>
                  <a:lnTo>
                    <a:pt x="1045810" y="273537"/>
                  </a:lnTo>
                  <a:lnTo>
                    <a:pt x="903332" y="273537"/>
                  </a:lnTo>
                  <a:close/>
                  <a:moveTo>
                    <a:pt x="866645" y="0"/>
                  </a:moveTo>
                  <a:lnTo>
                    <a:pt x="1009123" y="0"/>
                  </a:lnTo>
                  <a:lnTo>
                    <a:pt x="786164" y="273537"/>
                  </a:lnTo>
                  <a:lnTo>
                    <a:pt x="643687" y="273537"/>
                  </a:lnTo>
                  <a:close/>
                  <a:moveTo>
                    <a:pt x="607001" y="0"/>
                  </a:moveTo>
                  <a:lnTo>
                    <a:pt x="749477" y="0"/>
                  </a:lnTo>
                  <a:lnTo>
                    <a:pt x="526518" y="273537"/>
                  </a:lnTo>
                  <a:lnTo>
                    <a:pt x="384042" y="273537"/>
                  </a:lnTo>
                  <a:close/>
                  <a:moveTo>
                    <a:pt x="347356" y="0"/>
                  </a:moveTo>
                  <a:lnTo>
                    <a:pt x="489833" y="0"/>
                  </a:lnTo>
                  <a:lnTo>
                    <a:pt x="266874" y="273537"/>
                  </a:lnTo>
                  <a:lnTo>
                    <a:pt x="124397" y="273537"/>
                  </a:lnTo>
                  <a:close/>
                  <a:moveTo>
                    <a:pt x="87727" y="0"/>
                  </a:moveTo>
                  <a:lnTo>
                    <a:pt x="230203" y="0"/>
                  </a:lnTo>
                  <a:lnTo>
                    <a:pt x="55634" y="214170"/>
                  </a:lnTo>
                  <a:lnTo>
                    <a:pt x="0" y="10762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5" name="Group 34">
            <a:extLst>
              <a:ext uri="{FF2B5EF4-FFF2-40B4-BE49-F238E27FC236}">
                <a16:creationId xmlns:a16="http://schemas.microsoft.com/office/drawing/2014/main" id="{3DF6B0FC-8B2E-43FD-839E-7D89E1DB73A3}"/>
              </a:ext>
            </a:extLst>
          </p:cNvPr>
          <p:cNvGrpSpPr/>
          <p:nvPr/>
        </p:nvGrpSpPr>
        <p:grpSpPr>
          <a:xfrm>
            <a:off x="1496121" y="3527564"/>
            <a:ext cx="2642213" cy="274320"/>
            <a:chOff x="2589428" y="3896416"/>
            <a:chExt cx="2642213" cy="274320"/>
          </a:xfrm>
        </p:grpSpPr>
        <p:sp>
          <p:nvSpPr>
            <p:cNvPr id="36" name="Freeform: Shape 35">
              <a:extLst>
                <a:ext uri="{FF2B5EF4-FFF2-40B4-BE49-F238E27FC236}">
                  <a16:creationId xmlns:a16="http://schemas.microsoft.com/office/drawing/2014/main" id="{21FE5674-477A-4581-A5FE-B225C50FF42F}"/>
                </a:ext>
              </a:extLst>
            </p:cNvPr>
            <p:cNvSpPr/>
            <p:nvPr/>
          </p:nvSpPr>
          <p:spPr>
            <a:xfrm rot="9000000">
              <a:off x="2598169" y="3896416"/>
              <a:ext cx="2633472" cy="274320"/>
            </a:xfrm>
            <a:custGeom>
              <a:avLst/>
              <a:gdLst>
                <a:gd name="connsiteX0" fmla="*/ 0 w 2633472"/>
                <a:gd name="connsiteY0" fmla="*/ 274320 h 274320"/>
                <a:gd name="connsiteX1" fmla="*/ 0 w 2633472"/>
                <a:gd name="connsiteY1" fmla="*/ 249046 h 274320"/>
                <a:gd name="connsiteX2" fmla="*/ 143787 w 2633472"/>
                <a:gd name="connsiteY2" fmla="*/ 0 h 274320"/>
                <a:gd name="connsiteX3" fmla="*/ 2633472 w 2633472"/>
                <a:gd name="connsiteY3" fmla="*/ 0 h 274320"/>
                <a:gd name="connsiteX4" fmla="*/ 2633472 w 2633472"/>
                <a:gd name="connsiteY4" fmla="*/ 46462 h 274320"/>
                <a:gd name="connsiteX5" fmla="*/ 2501918 w 2633472"/>
                <a:gd name="connsiteY5" fmla="*/ 27432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3472" h="274320">
                  <a:moveTo>
                    <a:pt x="0" y="274320"/>
                  </a:moveTo>
                  <a:lnTo>
                    <a:pt x="0" y="249046"/>
                  </a:lnTo>
                  <a:lnTo>
                    <a:pt x="143787" y="0"/>
                  </a:lnTo>
                  <a:lnTo>
                    <a:pt x="2633472" y="0"/>
                  </a:lnTo>
                  <a:lnTo>
                    <a:pt x="2633472" y="46462"/>
                  </a:lnTo>
                  <a:lnTo>
                    <a:pt x="2501918" y="2743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C201005-4169-41B5-BCE4-09E483C5339D}"/>
                </a:ext>
              </a:extLst>
            </p:cNvPr>
            <p:cNvSpPr/>
            <p:nvPr/>
          </p:nvSpPr>
          <p:spPr>
            <a:xfrm rot="9000000">
              <a:off x="2589428" y="3896469"/>
              <a:ext cx="2633472" cy="273537"/>
            </a:xfrm>
            <a:custGeom>
              <a:avLst/>
              <a:gdLst>
                <a:gd name="connsiteX0" fmla="*/ 2621748 w 2633472"/>
                <a:gd name="connsiteY0" fmla="*/ 273537 h 273537"/>
                <a:gd name="connsiteX1" fmla="*/ 2633472 w 2633472"/>
                <a:gd name="connsiteY1" fmla="*/ 259137 h 273537"/>
                <a:gd name="connsiteX2" fmla="*/ 2633472 w 2633472"/>
                <a:gd name="connsiteY2" fmla="*/ 273537 h 273537"/>
                <a:gd name="connsiteX3" fmla="*/ 2343704 w 2633472"/>
                <a:gd name="connsiteY3" fmla="*/ 273537 h 273537"/>
                <a:gd name="connsiteX4" fmla="*/ 2566400 w 2633472"/>
                <a:gd name="connsiteY4" fmla="*/ 0 h 273537"/>
                <a:gd name="connsiteX5" fmla="*/ 2633472 w 2633472"/>
                <a:gd name="connsiteY5" fmla="*/ 0 h 273537"/>
                <a:gd name="connsiteX6" fmla="*/ 2633472 w 2633472"/>
                <a:gd name="connsiteY6" fmla="*/ 92415 h 273537"/>
                <a:gd name="connsiteX7" fmla="*/ 2486015 w 2633472"/>
                <a:gd name="connsiteY7" fmla="*/ 273537 h 273537"/>
                <a:gd name="connsiteX8" fmla="*/ 2065659 w 2633472"/>
                <a:gd name="connsiteY8" fmla="*/ 273537 h 273537"/>
                <a:gd name="connsiteX9" fmla="*/ 2288356 w 2633472"/>
                <a:gd name="connsiteY9" fmla="*/ 0 h 273537"/>
                <a:gd name="connsiteX10" fmla="*/ 2430665 w 2633472"/>
                <a:gd name="connsiteY10" fmla="*/ 0 h 273537"/>
                <a:gd name="connsiteX11" fmla="*/ 2207968 w 2633472"/>
                <a:gd name="connsiteY11" fmla="*/ 273537 h 273537"/>
                <a:gd name="connsiteX12" fmla="*/ 1787615 w 2633472"/>
                <a:gd name="connsiteY12" fmla="*/ 273537 h 273537"/>
                <a:gd name="connsiteX13" fmla="*/ 2010312 w 2633472"/>
                <a:gd name="connsiteY13" fmla="*/ 0 h 273537"/>
                <a:gd name="connsiteX14" fmla="*/ 2152621 w 2633472"/>
                <a:gd name="connsiteY14" fmla="*/ 0 h 273537"/>
                <a:gd name="connsiteX15" fmla="*/ 1929923 w 2633472"/>
                <a:gd name="connsiteY15" fmla="*/ 273537 h 273537"/>
                <a:gd name="connsiteX16" fmla="*/ 1509570 w 2633472"/>
                <a:gd name="connsiteY16" fmla="*/ 273537 h 273537"/>
                <a:gd name="connsiteX17" fmla="*/ 1732267 w 2633472"/>
                <a:gd name="connsiteY17" fmla="*/ 0 h 273537"/>
                <a:gd name="connsiteX18" fmla="*/ 1874578 w 2633472"/>
                <a:gd name="connsiteY18" fmla="*/ 0 h 273537"/>
                <a:gd name="connsiteX19" fmla="*/ 1651879 w 2633472"/>
                <a:gd name="connsiteY19" fmla="*/ 273537 h 273537"/>
                <a:gd name="connsiteX20" fmla="*/ 1231526 w 2633472"/>
                <a:gd name="connsiteY20" fmla="*/ 273537 h 273537"/>
                <a:gd name="connsiteX21" fmla="*/ 1454223 w 2633472"/>
                <a:gd name="connsiteY21" fmla="*/ 0 h 273537"/>
                <a:gd name="connsiteX22" fmla="*/ 1596532 w 2633472"/>
                <a:gd name="connsiteY22" fmla="*/ 0 h 273537"/>
                <a:gd name="connsiteX23" fmla="*/ 1373835 w 2633472"/>
                <a:gd name="connsiteY23" fmla="*/ 273537 h 273537"/>
                <a:gd name="connsiteX24" fmla="*/ 972187 w 2633472"/>
                <a:gd name="connsiteY24" fmla="*/ 273537 h 273537"/>
                <a:gd name="connsiteX25" fmla="*/ 1194884 w 2633472"/>
                <a:gd name="connsiteY25" fmla="*/ 0 h 273537"/>
                <a:gd name="connsiteX26" fmla="*/ 1337193 w 2633472"/>
                <a:gd name="connsiteY26" fmla="*/ 0 h 273537"/>
                <a:gd name="connsiteX27" fmla="*/ 1114497 w 2633472"/>
                <a:gd name="connsiteY27" fmla="*/ 273537 h 273537"/>
                <a:gd name="connsiteX28" fmla="*/ 712848 w 2633472"/>
                <a:gd name="connsiteY28" fmla="*/ 273537 h 273537"/>
                <a:gd name="connsiteX29" fmla="*/ 935544 w 2633472"/>
                <a:gd name="connsiteY29" fmla="*/ 0 h 273537"/>
                <a:gd name="connsiteX30" fmla="*/ 1077854 w 2633472"/>
                <a:gd name="connsiteY30" fmla="*/ 0 h 273537"/>
                <a:gd name="connsiteX31" fmla="*/ 855156 w 2633472"/>
                <a:gd name="connsiteY31" fmla="*/ 273537 h 273537"/>
                <a:gd name="connsiteX32" fmla="*/ 453507 w 2633472"/>
                <a:gd name="connsiteY32" fmla="*/ 273537 h 273537"/>
                <a:gd name="connsiteX33" fmla="*/ 676204 w 2633472"/>
                <a:gd name="connsiteY33" fmla="*/ 0 h 273537"/>
                <a:gd name="connsiteX34" fmla="*/ 818513 w 2633472"/>
                <a:gd name="connsiteY34" fmla="*/ 0 h 273537"/>
                <a:gd name="connsiteX35" fmla="*/ 595816 w 2633472"/>
                <a:gd name="connsiteY35" fmla="*/ 273537 h 273537"/>
                <a:gd name="connsiteX36" fmla="*/ 194168 w 2633472"/>
                <a:gd name="connsiteY36" fmla="*/ 273537 h 273537"/>
                <a:gd name="connsiteX37" fmla="*/ 416865 w 2633472"/>
                <a:gd name="connsiteY37" fmla="*/ 0 h 273537"/>
                <a:gd name="connsiteX38" fmla="*/ 559174 w 2633472"/>
                <a:gd name="connsiteY38" fmla="*/ 0 h 273537"/>
                <a:gd name="connsiteX39" fmla="*/ 336476 w 2633472"/>
                <a:gd name="connsiteY39" fmla="*/ 273537 h 273537"/>
                <a:gd name="connsiteX40" fmla="*/ 0 w 2633472"/>
                <a:gd name="connsiteY40" fmla="*/ 273537 h 273537"/>
                <a:gd name="connsiteX41" fmla="*/ 0 w 2633472"/>
                <a:gd name="connsiteY41" fmla="*/ 231172 h 273537"/>
                <a:gd name="connsiteX42" fmla="*/ 74771 w 2633472"/>
                <a:gd name="connsiteY42" fmla="*/ 101664 h 273537"/>
                <a:gd name="connsiteX43" fmla="*/ 157541 w 2633472"/>
                <a:gd name="connsiteY43" fmla="*/ 0 h 273537"/>
                <a:gd name="connsiteX44" fmla="*/ 299849 w 2633472"/>
                <a:gd name="connsiteY44" fmla="*/ 0 h 273537"/>
                <a:gd name="connsiteX45" fmla="*/ 77152 w 2633472"/>
                <a:gd name="connsiteY45" fmla="*/ 273537 h 27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633472" h="273537">
                  <a:moveTo>
                    <a:pt x="2621748" y="273537"/>
                  </a:moveTo>
                  <a:lnTo>
                    <a:pt x="2633472" y="259137"/>
                  </a:lnTo>
                  <a:lnTo>
                    <a:pt x="2633472" y="273537"/>
                  </a:lnTo>
                  <a:close/>
                  <a:moveTo>
                    <a:pt x="2343704" y="273537"/>
                  </a:moveTo>
                  <a:lnTo>
                    <a:pt x="2566400" y="0"/>
                  </a:lnTo>
                  <a:lnTo>
                    <a:pt x="2633472" y="0"/>
                  </a:lnTo>
                  <a:lnTo>
                    <a:pt x="2633472" y="92415"/>
                  </a:lnTo>
                  <a:lnTo>
                    <a:pt x="2486015" y="273537"/>
                  </a:lnTo>
                  <a:close/>
                  <a:moveTo>
                    <a:pt x="2065659" y="273537"/>
                  </a:moveTo>
                  <a:lnTo>
                    <a:pt x="2288356" y="0"/>
                  </a:lnTo>
                  <a:lnTo>
                    <a:pt x="2430665" y="0"/>
                  </a:lnTo>
                  <a:lnTo>
                    <a:pt x="2207968" y="273537"/>
                  </a:lnTo>
                  <a:close/>
                  <a:moveTo>
                    <a:pt x="1787615" y="273537"/>
                  </a:moveTo>
                  <a:lnTo>
                    <a:pt x="2010312" y="0"/>
                  </a:lnTo>
                  <a:lnTo>
                    <a:pt x="2152621" y="0"/>
                  </a:lnTo>
                  <a:lnTo>
                    <a:pt x="1929923" y="273537"/>
                  </a:lnTo>
                  <a:close/>
                  <a:moveTo>
                    <a:pt x="1509570" y="273537"/>
                  </a:moveTo>
                  <a:lnTo>
                    <a:pt x="1732267" y="0"/>
                  </a:lnTo>
                  <a:lnTo>
                    <a:pt x="1874578" y="0"/>
                  </a:lnTo>
                  <a:lnTo>
                    <a:pt x="1651879" y="273537"/>
                  </a:lnTo>
                  <a:close/>
                  <a:moveTo>
                    <a:pt x="1231526" y="273537"/>
                  </a:moveTo>
                  <a:lnTo>
                    <a:pt x="1454223" y="0"/>
                  </a:lnTo>
                  <a:lnTo>
                    <a:pt x="1596532" y="0"/>
                  </a:lnTo>
                  <a:lnTo>
                    <a:pt x="1373835" y="273537"/>
                  </a:lnTo>
                  <a:close/>
                  <a:moveTo>
                    <a:pt x="972187" y="273537"/>
                  </a:moveTo>
                  <a:lnTo>
                    <a:pt x="1194884" y="0"/>
                  </a:lnTo>
                  <a:lnTo>
                    <a:pt x="1337193" y="0"/>
                  </a:lnTo>
                  <a:lnTo>
                    <a:pt x="1114497" y="273537"/>
                  </a:lnTo>
                  <a:close/>
                  <a:moveTo>
                    <a:pt x="712848" y="273537"/>
                  </a:moveTo>
                  <a:lnTo>
                    <a:pt x="935544" y="0"/>
                  </a:lnTo>
                  <a:lnTo>
                    <a:pt x="1077854" y="0"/>
                  </a:lnTo>
                  <a:lnTo>
                    <a:pt x="855156" y="273537"/>
                  </a:lnTo>
                  <a:close/>
                  <a:moveTo>
                    <a:pt x="453507" y="273537"/>
                  </a:moveTo>
                  <a:lnTo>
                    <a:pt x="676204" y="0"/>
                  </a:lnTo>
                  <a:lnTo>
                    <a:pt x="818513" y="0"/>
                  </a:lnTo>
                  <a:lnTo>
                    <a:pt x="595816" y="273537"/>
                  </a:lnTo>
                  <a:close/>
                  <a:moveTo>
                    <a:pt x="194168" y="273537"/>
                  </a:moveTo>
                  <a:lnTo>
                    <a:pt x="416865" y="0"/>
                  </a:lnTo>
                  <a:lnTo>
                    <a:pt x="559174" y="0"/>
                  </a:lnTo>
                  <a:lnTo>
                    <a:pt x="336476" y="273537"/>
                  </a:lnTo>
                  <a:close/>
                  <a:moveTo>
                    <a:pt x="0" y="273537"/>
                  </a:moveTo>
                  <a:lnTo>
                    <a:pt x="0" y="231172"/>
                  </a:lnTo>
                  <a:lnTo>
                    <a:pt x="74771" y="101664"/>
                  </a:lnTo>
                  <a:lnTo>
                    <a:pt x="157541" y="0"/>
                  </a:lnTo>
                  <a:lnTo>
                    <a:pt x="299849" y="0"/>
                  </a:lnTo>
                  <a:lnTo>
                    <a:pt x="77152" y="27353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0" name="Freeform: Shape 39">
            <a:extLst>
              <a:ext uri="{FF2B5EF4-FFF2-40B4-BE49-F238E27FC236}">
                <a16:creationId xmlns:a16="http://schemas.microsoft.com/office/drawing/2014/main" id="{C9985CE0-E4DD-4949-880D-7DE14FC4C922}"/>
              </a:ext>
            </a:extLst>
          </p:cNvPr>
          <p:cNvSpPr/>
          <p:nvPr/>
        </p:nvSpPr>
        <p:spPr>
          <a:xfrm>
            <a:off x="1958006" y="1391479"/>
            <a:ext cx="765313" cy="934278"/>
          </a:xfrm>
          <a:custGeom>
            <a:avLst/>
            <a:gdLst>
              <a:gd name="connsiteX0" fmla="*/ 0 w 765313"/>
              <a:gd name="connsiteY0" fmla="*/ 904461 h 904461"/>
              <a:gd name="connsiteX1" fmla="*/ 765313 w 765313"/>
              <a:gd name="connsiteY1" fmla="*/ 0 h 904461"/>
            </a:gdLst>
            <a:ahLst/>
            <a:cxnLst>
              <a:cxn ang="0">
                <a:pos x="connsiteX0" y="connsiteY0"/>
              </a:cxn>
              <a:cxn ang="0">
                <a:pos x="connsiteX1" y="connsiteY1"/>
              </a:cxn>
            </a:cxnLst>
            <a:rect l="l" t="t" r="r" b="b"/>
            <a:pathLst>
              <a:path w="765313" h="904461">
                <a:moveTo>
                  <a:pt x="0" y="904461"/>
                </a:moveTo>
                <a:lnTo>
                  <a:pt x="765313" y="0"/>
                </a:lnTo>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38507A1C-6AB6-4852-A4DD-84C38283DF47}"/>
              </a:ext>
            </a:extLst>
          </p:cNvPr>
          <p:cNvSpPr/>
          <p:nvPr/>
        </p:nvSpPr>
        <p:spPr>
          <a:xfrm flipH="1">
            <a:off x="2867351" y="1296607"/>
            <a:ext cx="887648" cy="1049039"/>
          </a:xfrm>
          <a:custGeom>
            <a:avLst/>
            <a:gdLst>
              <a:gd name="connsiteX0" fmla="*/ 0 w 765313"/>
              <a:gd name="connsiteY0" fmla="*/ 904461 h 904461"/>
              <a:gd name="connsiteX1" fmla="*/ 765313 w 765313"/>
              <a:gd name="connsiteY1" fmla="*/ 0 h 904461"/>
            </a:gdLst>
            <a:ahLst/>
            <a:cxnLst>
              <a:cxn ang="0">
                <a:pos x="connsiteX0" y="connsiteY0"/>
              </a:cxn>
              <a:cxn ang="0">
                <a:pos x="connsiteX1" y="connsiteY1"/>
              </a:cxn>
            </a:cxnLst>
            <a:rect l="l" t="t" r="r" b="b"/>
            <a:pathLst>
              <a:path w="765313" h="904461">
                <a:moveTo>
                  <a:pt x="0" y="904461"/>
                </a:moveTo>
                <a:lnTo>
                  <a:pt x="765313" y="0"/>
                </a:lnTo>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D036DCC-2B79-4141-9FEA-521215284776}"/>
              </a:ext>
            </a:extLst>
          </p:cNvPr>
          <p:cNvSpPr/>
          <p:nvPr/>
        </p:nvSpPr>
        <p:spPr>
          <a:xfrm>
            <a:off x="882044" y="1779271"/>
            <a:ext cx="3847806" cy="3840392"/>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solidFill>
            <a:schemeClr val="accent1"/>
          </a:solidFill>
          <a:ln w="5155" cap="flat">
            <a:noFill/>
            <a:prstDash val="solid"/>
            <a:miter/>
          </a:ln>
        </p:spPr>
        <p:txBody>
          <a:bodyPr rtlCol="0" anchor="ctr"/>
          <a:lstStyle/>
          <a:p>
            <a:endParaRPr lang="en-US" dirty="0"/>
          </a:p>
        </p:txBody>
      </p:sp>
      <p:sp>
        <p:nvSpPr>
          <p:cNvPr id="45" name="TextBox 44">
            <a:extLst>
              <a:ext uri="{FF2B5EF4-FFF2-40B4-BE49-F238E27FC236}">
                <a16:creationId xmlns:a16="http://schemas.microsoft.com/office/drawing/2014/main" id="{A8E9A573-F123-4D17-996D-4D9A4F0A3F4A}"/>
              </a:ext>
            </a:extLst>
          </p:cNvPr>
          <p:cNvSpPr txBox="1"/>
          <p:nvPr/>
        </p:nvSpPr>
        <p:spPr>
          <a:xfrm>
            <a:off x="4879510" y="2600674"/>
            <a:ext cx="6191673" cy="1107996"/>
          </a:xfrm>
          <a:prstGeom prst="rect">
            <a:avLst/>
          </a:prstGeom>
          <a:noFill/>
        </p:spPr>
        <p:txBody>
          <a:bodyPr wrap="square" rtlCol="0" anchor="ctr">
            <a:spAutoFit/>
          </a:bodyPr>
          <a:lstStyle/>
          <a:p>
            <a:pPr algn="r"/>
            <a:r>
              <a:rPr lang="ar-SA" altLang="ko-KR" sz="6600" b="1" dirty="0">
                <a:solidFill>
                  <a:schemeClr val="accent2"/>
                </a:solidFill>
                <a:latin typeface="Arabic Typesetting" panose="03020402040406030203" pitchFamily="66" charset="-78"/>
                <a:cs typeface="Arabic Typesetting" panose="03020402040406030203" pitchFamily="66" charset="-78"/>
              </a:rPr>
              <a:t>محاور الورقة</a:t>
            </a:r>
            <a:endParaRPr lang="ko-KR" altLang="en-US" sz="6600" b="1" dirty="0">
              <a:solidFill>
                <a:schemeClr val="tx1">
                  <a:lumMod val="85000"/>
                  <a:lumOff val="15000"/>
                </a:schemeClr>
              </a:solidFill>
              <a:latin typeface="Arabic Typesetting" panose="03020402040406030203" pitchFamily="66" charset="-78"/>
              <a:cs typeface="Arabic Typesetting" panose="03020402040406030203" pitchFamily="66" charset="-78"/>
            </a:endParaRPr>
          </a:p>
        </p:txBody>
      </p:sp>
      <p:sp>
        <p:nvSpPr>
          <p:cNvPr id="63" name="TextBox 62">
            <a:extLst>
              <a:ext uri="{FF2B5EF4-FFF2-40B4-BE49-F238E27FC236}">
                <a16:creationId xmlns:a16="http://schemas.microsoft.com/office/drawing/2014/main" id="{796AFA27-7B22-4AF3-BB2C-4E7B5226B978}"/>
              </a:ext>
            </a:extLst>
          </p:cNvPr>
          <p:cNvSpPr txBox="1"/>
          <p:nvPr/>
        </p:nvSpPr>
        <p:spPr>
          <a:xfrm>
            <a:off x="5603171" y="1784354"/>
            <a:ext cx="1077420" cy="830997"/>
          </a:xfrm>
          <a:prstGeom prst="rect">
            <a:avLst/>
          </a:prstGeom>
          <a:noFill/>
        </p:spPr>
        <p:txBody>
          <a:bodyPr wrap="square" lIns="108000" rIns="108000" rtlCol="0">
            <a:spAutoFit/>
          </a:bodyPr>
          <a:lstStyle/>
          <a:p>
            <a:pPr algn="r"/>
            <a:endParaRPr lang="ko-KR" altLang="en-US" sz="4800" b="1" dirty="0">
              <a:solidFill>
                <a:schemeClr val="tx1">
                  <a:lumMod val="85000"/>
                  <a:lumOff val="15000"/>
                </a:schemeClr>
              </a:solidFill>
              <a:cs typeface="Arial" pitchFamily="34" charset="0"/>
            </a:endParaRPr>
          </a:p>
        </p:txBody>
      </p:sp>
      <p:grpSp>
        <p:nvGrpSpPr>
          <p:cNvPr id="70" name="Group 69">
            <a:extLst>
              <a:ext uri="{FF2B5EF4-FFF2-40B4-BE49-F238E27FC236}">
                <a16:creationId xmlns:a16="http://schemas.microsoft.com/office/drawing/2014/main" id="{5A412EB5-7FBD-4FB6-AFC6-02B28B4DDC9C}"/>
              </a:ext>
            </a:extLst>
          </p:cNvPr>
          <p:cNvGrpSpPr/>
          <p:nvPr/>
        </p:nvGrpSpPr>
        <p:grpSpPr>
          <a:xfrm>
            <a:off x="-30456" y="6705945"/>
            <a:ext cx="12240040" cy="170806"/>
            <a:chOff x="-48040" y="6512575"/>
            <a:chExt cx="12240040" cy="364176"/>
          </a:xfrm>
        </p:grpSpPr>
        <p:sp>
          <p:nvSpPr>
            <p:cNvPr id="71" name="Rectangle 70">
              <a:extLst>
                <a:ext uri="{FF2B5EF4-FFF2-40B4-BE49-F238E27FC236}">
                  <a16:creationId xmlns:a16="http://schemas.microsoft.com/office/drawing/2014/main" id="{268E4950-C53F-4548-BD3E-2DEB4402EB8E}"/>
                </a:ext>
              </a:extLst>
            </p:cNvPr>
            <p:cNvSpPr/>
            <p:nvPr/>
          </p:nvSpPr>
          <p:spPr>
            <a:xfrm>
              <a:off x="-17584" y="6512575"/>
              <a:ext cx="12192000" cy="364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796A721B-7F76-4C8E-9A10-2CB56718CFED}"/>
                </a:ext>
              </a:extLst>
            </p:cNvPr>
            <p:cNvSpPr/>
            <p:nvPr/>
          </p:nvSpPr>
          <p:spPr>
            <a:xfrm>
              <a:off x="-48040" y="6526705"/>
              <a:ext cx="12240040" cy="347675"/>
            </a:xfrm>
            <a:custGeom>
              <a:avLst/>
              <a:gdLst>
                <a:gd name="connsiteX0" fmla="*/ 12135116 w 12240040"/>
                <a:gd name="connsiteY0" fmla="*/ 0 h 347675"/>
                <a:gd name="connsiteX1" fmla="*/ 12240040 w 12240040"/>
                <a:gd name="connsiteY1" fmla="*/ 0 h 347675"/>
                <a:gd name="connsiteX2" fmla="*/ 12075846 w 12240040"/>
                <a:gd name="connsiteY2" fmla="*/ 347675 h 347675"/>
                <a:gd name="connsiteX3" fmla="*/ 11970922 w 12240040"/>
                <a:gd name="connsiteY3" fmla="*/ 347675 h 347675"/>
                <a:gd name="connsiteX4" fmla="*/ 11930117 w 12240040"/>
                <a:gd name="connsiteY4" fmla="*/ 0 h 347675"/>
                <a:gd name="connsiteX5" fmla="*/ 12035041 w 12240040"/>
                <a:gd name="connsiteY5" fmla="*/ 0 h 347675"/>
                <a:gd name="connsiteX6" fmla="*/ 11870847 w 12240040"/>
                <a:gd name="connsiteY6" fmla="*/ 347675 h 347675"/>
                <a:gd name="connsiteX7" fmla="*/ 11765923 w 12240040"/>
                <a:gd name="connsiteY7" fmla="*/ 347675 h 347675"/>
                <a:gd name="connsiteX8" fmla="*/ 11725116 w 12240040"/>
                <a:gd name="connsiteY8" fmla="*/ 0 h 347675"/>
                <a:gd name="connsiteX9" fmla="*/ 11830040 w 12240040"/>
                <a:gd name="connsiteY9" fmla="*/ 0 h 347675"/>
                <a:gd name="connsiteX10" fmla="*/ 11665846 w 12240040"/>
                <a:gd name="connsiteY10" fmla="*/ 347675 h 347675"/>
                <a:gd name="connsiteX11" fmla="*/ 11560922 w 12240040"/>
                <a:gd name="connsiteY11" fmla="*/ 347675 h 347675"/>
                <a:gd name="connsiteX12" fmla="*/ 11520115 w 12240040"/>
                <a:gd name="connsiteY12" fmla="*/ 0 h 347675"/>
                <a:gd name="connsiteX13" fmla="*/ 11625039 w 12240040"/>
                <a:gd name="connsiteY13" fmla="*/ 0 h 347675"/>
                <a:gd name="connsiteX14" fmla="*/ 11460845 w 12240040"/>
                <a:gd name="connsiteY14" fmla="*/ 347675 h 347675"/>
                <a:gd name="connsiteX15" fmla="*/ 11355921 w 12240040"/>
                <a:gd name="connsiteY15" fmla="*/ 347675 h 347675"/>
                <a:gd name="connsiteX16" fmla="*/ 11315114 w 12240040"/>
                <a:gd name="connsiteY16" fmla="*/ 0 h 347675"/>
                <a:gd name="connsiteX17" fmla="*/ 11420038 w 12240040"/>
                <a:gd name="connsiteY17" fmla="*/ 0 h 347675"/>
                <a:gd name="connsiteX18" fmla="*/ 11255844 w 12240040"/>
                <a:gd name="connsiteY18" fmla="*/ 347675 h 347675"/>
                <a:gd name="connsiteX19" fmla="*/ 11150920 w 12240040"/>
                <a:gd name="connsiteY19" fmla="*/ 347675 h 347675"/>
                <a:gd name="connsiteX20" fmla="*/ 11110113 w 12240040"/>
                <a:gd name="connsiteY20" fmla="*/ 0 h 347675"/>
                <a:gd name="connsiteX21" fmla="*/ 11215037 w 12240040"/>
                <a:gd name="connsiteY21" fmla="*/ 0 h 347675"/>
                <a:gd name="connsiteX22" fmla="*/ 11050843 w 12240040"/>
                <a:gd name="connsiteY22" fmla="*/ 347675 h 347675"/>
                <a:gd name="connsiteX23" fmla="*/ 10945919 w 12240040"/>
                <a:gd name="connsiteY23" fmla="*/ 347675 h 347675"/>
                <a:gd name="connsiteX24" fmla="*/ 10905112 w 12240040"/>
                <a:gd name="connsiteY24" fmla="*/ 0 h 347675"/>
                <a:gd name="connsiteX25" fmla="*/ 11010036 w 12240040"/>
                <a:gd name="connsiteY25" fmla="*/ 0 h 347675"/>
                <a:gd name="connsiteX26" fmla="*/ 10845842 w 12240040"/>
                <a:gd name="connsiteY26" fmla="*/ 347675 h 347675"/>
                <a:gd name="connsiteX27" fmla="*/ 10740918 w 12240040"/>
                <a:gd name="connsiteY27" fmla="*/ 347675 h 347675"/>
                <a:gd name="connsiteX28" fmla="*/ 10700111 w 12240040"/>
                <a:gd name="connsiteY28" fmla="*/ 0 h 347675"/>
                <a:gd name="connsiteX29" fmla="*/ 10805035 w 12240040"/>
                <a:gd name="connsiteY29" fmla="*/ 0 h 347675"/>
                <a:gd name="connsiteX30" fmla="*/ 10640841 w 12240040"/>
                <a:gd name="connsiteY30" fmla="*/ 347675 h 347675"/>
                <a:gd name="connsiteX31" fmla="*/ 10535917 w 12240040"/>
                <a:gd name="connsiteY31" fmla="*/ 347675 h 347675"/>
                <a:gd name="connsiteX32" fmla="*/ 10495110 w 12240040"/>
                <a:gd name="connsiteY32" fmla="*/ 0 h 347675"/>
                <a:gd name="connsiteX33" fmla="*/ 10600034 w 12240040"/>
                <a:gd name="connsiteY33" fmla="*/ 0 h 347675"/>
                <a:gd name="connsiteX34" fmla="*/ 10435840 w 12240040"/>
                <a:gd name="connsiteY34" fmla="*/ 347675 h 347675"/>
                <a:gd name="connsiteX35" fmla="*/ 10330916 w 12240040"/>
                <a:gd name="connsiteY35" fmla="*/ 347675 h 347675"/>
                <a:gd name="connsiteX36" fmla="*/ 10290109 w 12240040"/>
                <a:gd name="connsiteY36" fmla="*/ 0 h 347675"/>
                <a:gd name="connsiteX37" fmla="*/ 10395033 w 12240040"/>
                <a:gd name="connsiteY37" fmla="*/ 0 h 347675"/>
                <a:gd name="connsiteX38" fmla="*/ 10230839 w 12240040"/>
                <a:gd name="connsiteY38" fmla="*/ 347675 h 347675"/>
                <a:gd name="connsiteX39" fmla="*/ 10125915 w 12240040"/>
                <a:gd name="connsiteY39" fmla="*/ 347675 h 347675"/>
                <a:gd name="connsiteX40" fmla="*/ 10085108 w 12240040"/>
                <a:gd name="connsiteY40" fmla="*/ 0 h 347675"/>
                <a:gd name="connsiteX41" fmla="*/ 10190032 w 12240040"/>
                <a:gd name="connsiteY41" fmla="*/ 0 h 347675"/>
                <a:gd name="connsiteX42" fmla="*/ 10025838 w 12240040"/>
                <a:gd name="connsiteY42" fmla="*/ 347675 h 347675"/>
                <a:gd name="connsiteX43" fmla="*/ 9920914 w 12240040"/>
                <a:gd name="connsiteY43" fmla="*/ 347675 h 347675"/>
                <a:gd name="connsiteX44" fmla="*/ 9893895 w 12240040"/>
                <a:gd name="connsiteY44" fmla="*/ 0 h 347675"/>
                <a:gd name="connsiteX45" fmla="*/ 9998819 w 12240040"/>
                <a:gd name="connsiteY45" fmla="*/ 0 h 347675"/>
                <a:gd name="connsiteX46" fmla="*/ 9834625 w 12240040"/>
                <a:gd name="connsiteY46" fmla="*/ 347675 h 347675"/>
                <a:gd name="connsiteX47" fmla="*/ 9729701 w 12240040"/>
                <a:gd name="connsiteY47" fmla="*/ 347675 h 347675"/>
                <a:gd name="connsiteX48" fmla="*/ 9688896 w 12240040"/>
                <a:gd name="connsiteY48" fmla="*/ 0 h 347675"/>
                <a:gd name="connsiteX49" fmla="*/ 9793820 w 12240040"/>
                <a:gd name="connsiteY49" fmla="*/ 0 h 347675"/>
                <a:gd name="connsiteX50" fmla="*/ 9629626 w 12240040"/>
                <a:gd name="connsiteY50" fmla="*/ 347675 h 347675"/>
                <a:gd name="connsiteX51" fmla="*/ 9524702 w 12240040"/>
                <a:gd name="connsiteY51" fmla="*/ 347675 h 347675"/>
                <a:gd name="connsiteX52" fmla="*/ 9483895 w 12240040"/>
                <a:gd name="connsiteY52" fmla="*/ 0 h 347675"/>
                <a:gd name="connsiteX53" fmla="*/ 9588819 w 12240040"/>
                <a:gd name="connsiteY53" fmla="*/ 0 h 347675"/>
                <a:gd name="connsiteX54" fmla="*/ 9424625 w 12240040"/>
                <a:gd name="connsiteY54" fmla="*/ 347675 h 347675"/>
                <a:gd name="connsiteX55" fmla="*/ 9319701 w 12240040"/>
                <a:gd name="connsiteY55" fmla="*/ 347675 h 347675"/>
                <a:gd name="connsiteX56" fmla="*/ 9278894 w 12240040"/>
                <a:gd name="connsiteY56" fmla="*/ 0 h 347675"/>
                <a:gd name="connsiteX57" fmla="*/ 9383818 w 12240040"/>
                <a:gd name="connsiteY57" fmla="*/ 0 h 347675"/>
                <a:gd name="connsiteX58" fmla="*/ 9219624 w 12240040"/>
                <a:gd name="connsiteY58" fmla="*/ 347675 h 347675"/>
                <a:gd name="connsiteX59" fmla="*/ 9114700 w 12240040"/>
                <a:gd name="connsiteY59" fmla="*/ 347675 h 347675"/>
                <a:gd name="connsiteX60" fmla="*/ 9073893 w 12240040"/>
                <a:gd name="connsiteY60" fmla="*/ 0 h 347675"/>
                <a:gd name="connsiteX61" fmla="*/ 9178817 w 12240040"/>
                <a:gd name="connsiteY61" fmla="*/ 0 h 347675"/>
                <a:gd name="connsiteX62" fmla="*/ 9014623 w 12240040"/>
                <a:gd name="connsiteY62" fmla="*/ 347675 h 347675"/>
                <a:gd name="connsiteX63" fmla="*/ 8909699 w 12240040"/>
                <a:gd name="connsiteY63" fmla="*/ 347675 h 347675"/>
                <a:gd name="connsiteX64" fmla="*/ 8868892 w 12240040"/>
                <a:gd name="connsiteY64" fmla="*/ 0 h 347675"/>
                <a:gd name="connsiteX65" fmla="*/ 8973816 w 12240040"/>
                <a:gd name="connsiteY65" fmla="*/ 0 h 347675"/>
                <a:gd name="connsiteX66" fmla="*/ 8809622 w 12240040"/>
                <a:gd name="connsiteY66" fmla="*/ 347675 h 347675"/>
                <a:gd name="connsiteX67" fmla="*/ 8704698 w 12240040"/>
                <a:gd name="connsiteY67" fmla="*/ 347675 h 347675"/>
                <a:gd name="connsiteX68" fmla="*/ 8663891 w 12240040"/>
                <a:gd name="connsiteY68" fmla="*/ 0 h 347675"/>
                <a:gd name="connsiteX69" fmla="*/ 8768815 w 12240040"/>
                <a:gd name="connsiteY69" fmla="*/ 0 h 347675"/>
                <a:gd name="connsiteX70" fmla="*/ 8604621 w 12240040"/>
                <a:gd name="connsiteY70" fmla="*/ 347675 h 347675"/>
                <a:gd name="connsiteX71" fmla="*/ 8499697 w 12240040"/>
                <a:gd name="connsiteY71" fmla="*/ 347675 h 347675"/>
                <a:gd name="connsiteX72" fmla="*/ 8458890 w 12240040"/>
                <a:gd name="connsiteY72" fmla="*/ 0 h 347675"/>
                <a:gd name="connsiteX73" fmla="*/ 8563814 w 12240040"/>
                <a:gd name="connsiteY73" fmla="*/ 0 h 347675"/>
                <a:gd name="connsiteX74" fmla="*/ 8399620 w 12240040"/>
                <a:gd name="connsiteY74" fmla="*/ 347675 h 347675"/>
                <a:gd name="connsiteX75" fmla="*/ 8294696 w 12240040"/>
                <a:gd name="connsiteY75" fmla="*/ 347675 h 347675"/>
                <a:gd name="connsiteX76" fmla="*/ 8253889 w 12240040"/>
                <a:gd name="connsiteY76" fmla="*/ 0 h 347675"/>
                <a:gd name="connsiteX77" fmla="*/ 8358813 w 12240040"/>
                <a:gd name="connsiteY77" fmla="*/ 0 h 347675"/>
                <a:gd name="connsiteX78" fmla="*/ 8194619 w 12240040"/>
                <a:gd name="connsiteY78" fmla="*/ 347675 h 347675"/>
                <a:gd name="connsiteX79" fmla="*/ 8089695 w 12240040"/>
                <a:gd name="connsiteY79" fmla="*/ 347675 h 347675"/>
                <a:gd name="connsiteX80" fmla="*/ 8048888 w 12240040"/>
                <a:gd name="connsiteY80" fmla="*/ 0 h 347675"/>
                <a:gd name="connsiteX81" fmla="*/ 8153812 w 12240040"/>
                <a:gd name="connsiteY81" fmla="*/ 0 h 347675"/>
                <a:gd name="connsiteX82" fmla="*/ 7989618 w 12240040"/>
                <a:gd name="connsiteY82" fmla="*/ 347675 h 347675"/>
                <a:gd name="connsiteX83" fmla="*/ 7884694 w 12240040"/>
                <a:gd name="connsiteY83" fmla="*/ 347675 h 347675"/>
                <a:gd name="connsiteX84" fmla="*/ 7843887 w 12240040"/>
                <a:gd name="connsiteY84" fmla="*/ 0 h 347675"/>
                <a:gd name="connsiteX85" fmla="*/ 7948811 w 12240040"/>
                <a:gd name="connsiteY85" fmla="*/ 0 h 347675"/>
                <a:gd name="connsiteX86" fmla="*/ 7784617 w 12240040"/>
                <a:gd name="connsiteY86" fmla="*/ 347675 h 347675"/>
                <a:gd name="connsiteX87" fmla="*/ 7679693 w 12240040"/>
                <a:gd name="connsiteY87" fmla="*/ 347675 h 347675"/>
                <a:gd name="connsiteX88" fmla="*/ 7652677 w 12240040"/>
                <a:gd name="connsiteY88" fmla="*/ 0 h 347675"/>
                <a:gd name="connsiteX89" fmla="*/ 7757601 w 12240040"/>
                <a:gd name="connsiteY89" fmla="*/ 0 h 347675"/>
                <a:gd name="connsiteX90" fmla="*/ 7593407 w 12240040"/>
                <a:gd name="connsiteY90" fmla="*/ 347675 h 347675"/>
                <a:gd name="connsiteX91" fmla="*/ 7488483 w 12240040"/>
                <a:gd name="connsiteY91" fmla="*/ 347675 h 347675"/>
                <a:gd name="connsiteX92" fmla="*/ 7447678 w 12240040"/>
                <a:gd name="connsiteY92" fmla="*/ 0 h 347675"/>
                <a:gd name="connsiteX93" fmla="*/ 7552602 w 12240040"/>
                <a:gd name="connsiteY93" fmla="*/ 0 h 347675"/>
                <a:gd name="connsiteX94" fmla="*/ 7388408 w 12240040"/>
                <a:gd name="connsiteY94" fmla="*/ 347675 h 347675"/>
                <a:gd name="connsiteX95" fmla="*/ 7283484 w 12240040"/>
                <a:gd name="connsiteY95" fmla="*/ 347675 h 347675"/>
                <a:gd name="connsiteX96" fmla="*/ 7242677 w 12240040"/>
                <a:gd name="connsiteY96" fmla="*/ 0 h 347675"/>
                <a:gd name="connsiteX97" fmla="*/ 7347601 w 12240040"/>
                <a:gd name="connsiteY97" fmla="*/ 0 h 347675"/>
                <a:gd name="connsiteX98" fmla="*/ 7183407 w 12240040"/>
                <a:gd name="connsiteY98" fmla="*/ 347675 h 347675"/>
                <a:gd name="connsiteX99" fmla="*/ 7078483 w 12240040"/>
                <a:gd name="connsiteY99" fmla="*/ 347675 h 347675"/>
                <a:gd name="connsiteX100" fmla="*/ 7037676 w 12240040"/>
                <a:gd name="connsiteY100" fmla="*/ 0 h 347675"/>
                <a:gd name="connsiteX101" fmla="*/ 7142600 w 12240040"/>
                <a:gd name="connsiteY101" fmla="*/ 0 h 347675"/>
                <a:gd name="connsiteX102" fmla="*/ 6978406 w 12240040"/>
                <a:gd name="connsiteY102" fmla="*/ 347675 h 347675"/>
                <a:gd name="connsiteX103" fmla="*/ 6873482 w 12240040"/>
                <a:gd name="connsiteY103" fmla="*/ 347675 h 347675"/>
                <a:gd name="connsiteX104" fmla="*/ 6832675 w 12240040"/>
                <a:gd name="connsiteY104" fmla="*/ 0 h 347675"/>
                <a:gd name="connsiteX105" fmla="*/ 6937599 w 12240040"/>
                <a:gd name="connsiteY105" fmla="*/ 0 h 347675"/>
                <a:gd name="connsiteX106" fmla="*/ 6773405 w 12240040"/>
                <a:gd name="connsiteY106" fmla="*/ 347675 h 347675"/>
                <a:gd name="connsiteX107" fmla="*/ 6668481 w 12240040"/>
                <a:gd name="connsiteY107" fmla="*/ 347675 h 347675"/>
                <a:gd name="connsiteX108" fmla="*/ 6627674 w 12240040"/>
                <a:gd name="connsiteY108" fmla="*/ 0 h 347675"/>
                <a:gd name="connsiteX109" fmla="*/ 6732598 w 12240040"/>
                <a:gd name="connsiteY109" fmla="*/ 0 h 347675"/>
                <a:gd name="connsiteX110" fmla="*/ 6568404 w 12240040"/>
                <a:gd name="connsiteY110" fmla="*/ 347675 h 347675"/>
                <a:gd name="connsiteX111" fmla="*/ 6463480 w 12240040"/>
                <a:gd name="connsiteY111" fmla="*/ 347675 h 347675"/>
                <a:gd name="connsiteX112" fmla="*/ 6422673 w 12240040"/>
                <a:gd name="connsiteY112" fmla="*/ 0 h 347675"/>
                <a:gd name="connsiteX113" fmla="*/ 6527597 w 12240040"/>
                <a:gd name="connsiteY113" fmla="*/ 0 h 347675"/>
                <a:gd name="connsiteX114" fmla="*/ 6363403 w 12240040"/>
                <a:gd name="connsiteY114" fmla="*/ 347675 h 347675"/>
                <a:gd name="connsiteX115" fmla="*/ 6258479 w 12240040"/>
                <a:gd name="connsiteY115" fmla="*/ 347675 h 347675"/>
                <a:gd name="connsiteX116" fmla="*/ 6217672 w 12240040"/>
                <a:gd name="connsiteY116" fmla="*/ 0 h 347675"/>
                <a:gd name="connsiteX117" fmla="*/ 6322596 w 12240040"/>
                <a:gd name="connsiteY117" fmla="*/ 0 h 347675"/>
                <a:gd name="connsiteX118" fmla="*/ 6158402 w 12240040"/>
                <a:gd name="connsiteY118" fmla="*/ 347675 h 347675"/>
                <a:gd name="connsiteX119" fmla="*/ 6053478 w 12240040"/>
                <a:gd name="connsiteY119" fmla="*/ 347675 h 347675"/>
                <a:gd name="connsiteX120" fmla="*/ 6012672 w 12240040"/>
                <a:gd name="connsiteY120" fmla="*/ 0 h 347675"/>
                <a:gd name="connsiteX121" fmla="*/ 6117596 w 12240040"/>
                <a:gd name="connsiteY121" fmla="*/ 0 h 347675"/>
                <a:gd name="connsiteX122" fmla="*/ 5953402 w 12240040"/>
                <a:gd name="connsiteY122" fmla="*/ 347675 h 347675"/>
                <a:gd name="connsiteX123" fmla="*/ 5848478 w 12240040"/>
                <a:gd name="connsiteY123" fmla="*/ 347675 h 347675"/>
                <a:gd name="connsiteX124" fmla="*/ 5807671 w 12240040"/>
                <a:gd name="connsiteY124" fmla="*/ 0 h 347675"/>
                <a:gd name="connsiteX125" fmla="*/ 5912595 w 12240040"/>
                <a:gd name="connsiteY125" fmla="*/ 0 h 347675"/>
                <a:gd name="connsiteX126" fmla="*/ 5748402 w 12240040"/>
                <a:gd name="connsiteY126" fmla="*/ 347675 h 347675"/>
                <a:gd name="connsiteX127" fmla="*/ 5643479 w 12240040"/>
                <a:gd name="connsiteY127" fmla="*/ 347675 h 347675"/>
                <a:gd name="connsiteX128" fmla="*/ 5602671 w 12240040"/>
                <a:gd name="connsiteY128" fmla="*/ 0 h 347675"/>
                <a:gd name="connsiteX129" fmla="*/ 5707595 w 12240040"/>
                <a:gd name="connsiteY129" fmla="*/ 0 h 347675"/>
                <a:gd name="connsiteX130" fmla="*/ 5543402 w 12240040"/>
                <a:gd name="connsiteY130" fmla="*/ 347675 h 347675"/>
                <a:gd name="connsiteX131" fmla="*/ 5438478 w 12240040"/>
                <a:gd name="connsiteY131" fmla="*/ 347675 h 347675"/>
                <a:gd name="connsiteX132" fmla="*/ 5411462 w 12240040"/>
                <a:gd name="connsiteY132" fmla="*/ 0 h 347675"/>
                <a:gd name="connsiteX133" fmla="*/ 5516385 w 12240040"/>
                <a:gd name="connsiteY133" fmla="*/ 0 h 347675"/>
                <a:gd name="connsiteX134" fmla="*/ 5352193 w 12240040"/>
                <a:gd name="connsiteY134" fmla="*/ 347675 h 347675"/>
                <a:gd name="connsiteX135" fmla="*/ 5247268 w 12240040"/>
                <a:gd name="connsiteY135" fmla="*/ 347675 h 347675"/>
                <a:gd name="connsiteX136" fmla="*/ 5206463 w 12240040"/>
                <a:gd name="connsiteY136" fmla="*/ 0 h 347675"/>
                <a:gd name="connsiteX137" fmla="*/ 5311388 w 12240040"/>
                <a:gd name="connsiteY137" fmla="*/ 0 h 347675"/>
                <a:gd name="connsiteX138" fmla="*/ 5147194 w 12240040"/>
                <a:gd name="connsiteY138" fmla="*/ 347675 h 347675"/>
                <a:gd name="connsiteX139" fmla="*/ 5042269 w 12240040"/>
                <a:gd name="connsiteY139" fmla="*/ 347675 h 347675"/>
                <a:gd name="connsiteX140" fmla="*/ 5001460 w 12240040"/>
                <a:gd name="connsiteY140" fmla="*/ 0 h 347675"/>
                <a:gd name="connsiteX141" fmla="*/ 5106386 w 12240040"/>
                <a:gd name="connsiteY141" fmla="*/ 0 h 347675"/>
                <a:gd name="connsiteX142" fmla="*/ 4942191 w 12240040"/>
                <a:gd name="connsiteY142" fmla="*/ 347675 h 347675"/>
                <a:gd name="connsiteX143" fmla="*/ 4837267 w 12240040"/>
                <a:gd name="connsiteY143" fmla="*/ 347675 h 347675"/>
                <a:gd name="connsiteX144" fmla="*/ 4796461 w 12240040"/>
                <a:gd name="connsiteY144" fmla="*/ 0 h 347675"/>
                <a:gd name="connsiteX145" fmla="*/ 4901383 w 12240040"/>
                <a:gd name="connsiteY145" fmla="*/ 0 h 347675"/>
                <a:gd name="connsiteX146" fmla="*/ 4737191 w 12240040"/>
                <a:gd name="connsiteY146" fmla="*/ 347675 h 347675"/>
                <a:gd name="connsiteX147" fmla="*/ 4632266 w 12240040"/>
                <a:gd name="connsiteY147" fmla="*/ 347675 h 347675"/>
                <a:gd name="connsiteX148" fmla="*/ 4591459 w 12240040"/>
                <a:gd name="connsiteY148" fmla="*/ 0 h 347675"/>
                <a:gd name="connsiteX149" fmla="*/ 4696383 w 12240040"/>
                <a:gd name="connsiteY149" fmla="*/ 0 h 347675"/>
                <a:gd name="connsiteX150" fmla="*/ 4532189 w 12240040"/>
                <a:gd name="connsiteY150" fmla="*/ 347675 h 347675"/>
                <a:gd name="connsiteX151" fmla="*/ 4427265 w 12240040"/>
                <a:gd name="connsiteY151" fmla="*/ 347675 h 347675"/>
                <a:gd name="connsiteX152" fmla="*/ 4386457 w 12240040"/>
                <a:gd name="connsiteY152" fmla="*/ 0 h 347675"/>
                <a:gd name="connsiteX153" fmla="*/ 4491381 w 12240040"/>
                <a:gd name="connsiteY153" fmla="*/ 0 h 347675"/>
                <a:gd name="connsiteX154" fmla="*/ 4327188 w 12240040"/>
                <a:gd name="connsiteY154" fmla="*/ 347675 h 347675"/>
                <a:gd name="connsiteX155" fmla="*/ 4222266 w 12240040"/>
                <a:gd name="connsiteY155" fmla="*/ 347675 h 347675"/>
                <a:gd name="connsiteX156" fmla="*/ 4181459 w 12240040"/>
                <a:gd name="connsiteY156" fmla="*/ 0 h 347675"/>
                <a:gd name="connsiteX157" fmla="*/ 4286380 w 12240040"/>
                <a:gd name="connsiteY157" fmla="*/ 0 h 347675"/>
                <a:gd name="connsiteX158" fmla="*/ 4122189 w 12240040"/>
                <a:gd name="connsiteY158" fmla="*/ 347675 h 347675"/>
                <a:gd name="connsiteX159" fmla="*/ 4017265 w 12240040"/>
                <a:gd name="connsiteY159" fmla="*/ 347675 h 347675"/>
                <a:gd name="connsiteX160" fmla="*/ 3976457 w 12240040"/>
                <a:gd name="connsiteY160" fmla="*/ 0 h 347675"/>
                <a:gd name="connsiteX161" fmla="*/ 4081381 w 12240040"/>
                <a:gd name="connsiteY161" fmla="*/ 0 h 347675"/>
                <a:gd name="connsiteX162" fmla="*/ 3917187 w 12240040"/>
                <a:gd name="connsiteY162" fmla="*/ 347675 h 347675"/>
                <a:gd name="connsiteX163" fmla="*/ 3812264 w 12240040"/>
                <a:gd name="connsiteY163" fmla="*/ 347675 h 347675"/>
                <a:gd name="connsiteX164" fmla="*/ 3771456 w 12240040"/>
                <a:gd name="connsiteY164" fmla="*/ 0 h 347675"/>
                <a:gd name="connsiteX165" fmla="*/ 3876380 w 12240040"/>
                <a:gd name="connsiteY165" fmla="*/ 0 h 347675"/>
                <a:gd name="connsiteX166" fmla="*/ 3712187 w 12240040"/>
                <a:gd name="connsiteY166" fmla="*/ 347675 h 347675"/>
                <a:gd name="connsiteX167" fmla="*/ 3607263 w 12240040"/>
                <a:gd name="connsiteY167" fmla="*/ 347675 h 347675"/>
                <a:gd name="connsiteX168" fmla="*/ 3566456 w 12240040"/>
                <a:gd name="connsiteY168" fmla="*/ 0 h 347675"/>
                <a:gd name="connsiteX169" fmla="*/ 3671379 w 12240040"/>
                <a:gd name="connsiteY169" fmla="*/ 0 h 347675"/>
                <a:gd name="connsiteX170" fmla="*/ 3507186 w 12240040"/>
                <a:gd name="connsiteY170" fmla="*/ 347675 h 347675"/>
                <a:gd name="connsiteX171" fmla="*/ 3402262 w 12240040"/>
                <a:gd name="connsiteY171" fmla="*/ 347675 h 347675"/>
                <a:gd name="connsiteX172" fmla="*/ 3361454 w 12240040"/>
                <a:gd name="connsiteY172" fmla="*/ 0 h 347675"/>
                <a:gd name="connsiteX173" fmla="*/ 3466379 w 12240040"/>
                <a:gd name="connsiteY173" fmla="*/ 0 h 347675"/>
                <a:gd name="connsiteX174" fmla="*/ 3302184 w 12240040"/>
                <a:gd name="connsiteY174" fmla="*/ 347675 h 347675"/>
                <a:gd name="connsiteX175" fmla="*/ 3197260 w 12240040"/>
                <a:gd name="connsiteY175" fmla="*/ 347675 h 347675"/>
                <a:gd name="connsiteX176" fmla="*/ 3170244 w 12240040"/>
                <a:gd name="connsiteY176" fmla="*/ 0 h 347675"/>
                <a:gd name="connsiteX177" fmla="*/ 3275168 w 12240040"/>
                <a:gd name="connsiteY177" fmla="*/ 0 h 347675"/>
                <a:gd name="connsiteX178" fmla="*/ 3110974 w 12240040"/>
                <a:gd name="connsiteY178" fmla="*/ 347675 h 347675"/>
                <a:gd name="connsiteX179" fmla="*/ 3006050 w 12240040"/>
                <a:gd name="connsiteY179" fmla="*/ 347675 h 347675"/>
                <a:gd name="connsiteX180" fmla="*/ 2965245 w 12240040"/>
                <a:gd name="connsiteY180" fmla="*/ 0 h 347675"/>
                <a:gd name="connsiteX181" fmla="*/ 3070169 w 12240040"/>
                <a:gd name="connsiteY181" fmla="*/ 0 h 347675"/>
                <a:gd name="connsiteX182" fmla="*/ 2905975 w 12240040"/>
                <a:gd name="connsiteY182" fmla="*/ 347675 h 347675"/>
                <a:gd name="connsiteX183" fmla="*/ 2801051 w 12240040"/>
                <a:gd name="connsiteY183" fmla="*/ 347675 h 347675"/>
                <a:gd name="connsiteX184" fmla="*/ 2760244 w 12240040"/>
                <a:gd name="connsiteY184" fmla="*/ 0 h 347675"/>
                <a:gd name="connsiteX185" fmla="*/ 2865168 w 12240040"/>
                <a:gd name="connsiteY185" fmla="*/ 0 h 347675"/>
                <a:gd name="connsiteX186" fmla="*/ 2700973 w 12240040"/>
                <a:gd name="connsiteY186" fmla="*/ 347675 h 347675"/>
                <a:gd name="connsiteX187" fmla="*/ 2596050 w 12240040"/>
                <a:gd name="connsiteY187" fmla="*/ 347675 h 347675"/>
                <a:gd name="connsiteX188" fmla="*/ 2555242 w 12240040"/>
                <a:gd name="connsiteY188" fmla="*/ 0 h 347675"/>
                <a:gd name="connsiteX189" fmla="*/ 2660166 w 12240040"/>
                <a:gd name="connsiteY189" fmla="*/ 0 h 347675"/>
                <a:gd name="connsiteX190" fmla="*/ 2495973 w 12240040"/>
                <a:gd name="connsiteY190" fmla="*/ 347675 h 347675"/>
                <a:gd name="connsiteX191" fmla="*/ 2391049 w 12240040"/>
                <a:gd name="connsiteY191" fmla="*/ 347675 h 347675"/>
                <a:gd name="connsiteX192" fmla="*/ 2350242 w 12240040"/>
                <a:gd name="connsiteY192" fmla="*/ 0 h 347675"/>
                <a:gd name="connsiteX193" fmla="*/ 2455165 w 12240040"/>
                <a:gd name="connsiteY193" fmla="*/ 0 h 347675"/>
                <a:gd name="connsiteX194" fmla="*/ 2290972 w 12240040"/>
                <a:gd name="connsiteY194" fmla="*/ 347675 h 347675"/>
                <a:gd name="connsiteX195" fmla="*/ 2186048 w 12240040"/>
                <a:gd name="connsiteY195" fmla="*/ 347675 h 347675"/>
                <a:gd name="connsiteX196" fmla="*/ 2145240 w 12240040"/>
                <a:gd name="connsiteY196" fmla="*/ 0 h 347675"/>
                <a:gd name="connsiteX197" fmla="*/ 2250164 w 12240040"/>
                <a:gd name="connsiteY197" fmla="*/ 0 h 347675"/>
                <a:gd name="connsiteX198" fmla="*/ 2085970 w 12240040"/>
                <a:gd name="connsiteY198" fmla="*/ 347675 h 347675"/>
                <a:gd name="connsiteX199" fmla="*/ 1981046 w 12240040"/>
                <a:gd name="connsiteY199" fmla="*/ 347675 h 347675"/>
                <a:gd name="connsiteX200" fmla="*/ 1940238 w 12240040"/>
                <a:gd name="connsiteY200" fmla="*/ 0 h 347675"/>
                <a:gd name="connsiteX201" fmla="*/ 2045162 w 12240040"/>
                <a:gd name="connsiteY201" fmla="*/ 0 h 347675"/>
                <a:gd name="connsiteX202" fmla="*/ 1880969 w 12240040"/>
                <a:gd name="connsiteY202" fmla="*/ 347675 h 347675"/>
                <a:gd name="connsiteX203" fmla="*/ 1776044 w 12240040"/>
                <a:gd name="connsiteY203" fmla="*/ 347675 h 347675"/>
                <a:gd name="connsiteX204" fmla="*/ 1735237 w 12240040"/>
                <a:gd name="connsiteY204" fmla="*/ 0 h 347675"/>
                <a:gd name="connsiteX205" fmla="*/ 1840161 w 12240040"/>
                <a:gd name="connsiteY205" fmla="*/ 0 h 347675"/>
                <a:gd name="connsiteX206" fmla="*/ 1675967 w 12240040"/>
                <a:gd name="connsiteY206" fmla="*/ 347675 h 347675"/>
                <a:gd name="connsiteX207" fmla="*/ 1571043 w 12240040"/>
                <a:gd name="connsiteY207" fmla="*/ 347675 h 347675"/>
                <a:gd name="connsiteX208" fmla="*/ 1530236 w 12240040"/>
                <a:gd name="connsiteY208" fmla="*/ 0 h 347675"/>
                <a:gd name="connsiteX209" fmla="*/ 1635160 w 12240040"/>
                <a:gd name="connsiteY209" fmla="*/ 0 h 347675"/>
                <a:gd name="connsiteX210" fmla="*/ 1470966 w 12240040"/>
                <a:gd name="connsiteY210" fmla="*/ 347675 h 347675"/>
                <a:gd name="connsiteX211" fmla="*/ 1366042 w 12240040"/>
                <a:gd name="connsiteY211" fmla="*/ 347675 h 347675"/>
                <a:gd name="connsiteX212" fmla="*/ 1325235 w 12240040"/>
                <a:gd name="connsiteY212" fmla="*/ 0 h 347675"/>
                <a:gd name="connsiteX213" fmla="*/ 1430159 w 12240040"/>
                <a:gd name="connsiteY213" fmla="*/ 0 h 347675"/>
                <a:gd name="connsiteX214" fmla="*/ 1265965 w 12240040"/>
                <a:gd name="connsiteY214" fmla="*/ 347675 h 347675"/>
                <a:gd name="connsiteX215" fmla="*/ 1161041 w 12240040"/>
                <a:gd name="connsiteY215" fmla="*/ 347675 h 347675"/>
                <a:gd name="connsiteX216" fmla="*/ 1120234 w 12240040"/>
                <a:gd name="connsiteY216" fmla="*/ 0 h 347675"/>
                <a:gd name="connsiteX217" fmla="*/ 1225158 w 12240040"/>
                <a:gd name="connsiteY217" fmla="*/ 0 h 347675"/>
                <a:gd name="connsiteX218" fmla="*/ 1060964 w 12240040"/>
                <a:gd name="connsiteY218" fmla="*/ 347675 h 347675"/>
                <a:gd name="connsiteX219" fmla="*/ 956040 w 12240040"/>
                <a:gd name="connsiteY219" fmla="*/ 347675 h 347675"/>
                <a:gd name="connsiteX220" fmla="*/ 929024 w 12240040"/>
                <a:gd name="connsiteY220" fmla="*/ 0 h 347675"/>
                <a:gd name="connsiteX221" fmla="*/ 1033948 w 12240040"/>
                <a:gd name="connsiteY221" fmla="*/ 0 h 347675"/>
                <a:gd name="connsiteX222" fmla="*/ 869754 w 12240040"/>
                <a:gd name="connsiteY222" fmla="*/ 347675 h 347675"/>
                <a:gd name="connsiteX223" fmla="*/ 764830 w 12240040"/>
                <a:gd name="connsiteY223" fmla="*/ 347675 h 347675"/>
                <a:gd name="connsiteX224" fmla="*/ 737813 w 12240040"/>
                <a:gd name="connsiteY224" fmla="*/ 0 h 347675"/>
                <a:gd name="connsiteX225" fmla="*/ 842738 w 12240040"/>
                <a:gd name="connsiteY225" fmla="*/ 0 h 347675"/>
                <a:gd name="connsiteX226" fmla="*/ 678544 w 12240040"/>
                <a:gd name="connsiteY226" fmla="*/ 347675 h 347675"/>
                <a:gd name="connsiteX227" fmla="*/ 573620 w 12240040"/>
                <a:gd name="connsiteY227" fmla="*/ 347675 h 347675"/>
                <a:gd name="connsiteX228" fmla="*/ 546603 w 12240040"/>
                <a:gd name="connsiteY228" fmla="*/ 0 h 347675"/>
                <a:gd name="connsiteX229" fmla="*/ 651527 w 12240040"/>
                <a:gd name="connsiteY229" fmla="*/ 0 h 347675"/>
                <a:gd name="connsiteX230" fmla="*/ 487333 w 12240040"/>
                <a:gd name="connsiteY230" fmla="*/ 347675 h 347675"/>
                <a:gd name="connsiteX231" fmla="*/ 382409 w 12240040"/>
                <a:gd name="connsiteY231" fmla="*/ 347675 h 347675"/>
                <a:gd name="connsiteX232" fmla="*/ 355393 w 12240040"/>
                <a:gd name="connsiteY232" fmla="*/ 0 h 347675"/>
                <a:gd name="connsiteX233" fmla="*/ 460317 w 12240040"/>
                <a:gd name="connsiteY233" fmla="*/ 0 h 347675"/>
                <a:gd name="connsiteX234" fmla="*/ 296123 w 12240040"/>
                <a:gd name="connsiteY234" fmla="*/ 347675 h 347675"/>
                <a:gd name="connsiteX235" fmla="*/ 191199 w 12240040"/>
                <a:gd name="connsiteY235" fmla="*/ 347675 h 347675"/>
                <a:gd name="connsiteX236" fmla="*/ 164194 w 12240040"/>
                <a:gd name="connsiteY236" fmla="*/ 0 h 347675"/>
                <a:gd name="connsiteX237" fmla="*/ 269118 w 12240040"/>
                <a:gd name="connsiteY237" fmla="*/ 0 h 347675"/>
                <a:gd name="connsiteX238" fmla="*/ 104924 w 12240040"/>
                <a:gd name="connsiteY238" fmla="*/ 347675 h 347675"/>
                <a:gd name="connsiteX239" fmla="*/ 0 w 12240040"/>
                <a:gd name="connsiteY239" fmla="*/ 347675 h 3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12240040" h="347675">
                  <a:moveTo>
                    <a:pt x="12135116" y="0"/>
                  </a:moveTo>
                  <a:lnTo>
                    <a:pt x="12240040" y="0"/>
                  </a:lnTo>
                  <a:lnTo>
                    <a:pt x="12075846" y="347675"/>
                  </a:lnTo>
                  <a:lnTo>
                    <a:pt x="11970922" y="347675"/>
                  </a:lnTo>
                  <a:close/>
                  <a:moveTo>
                    <a:pt x="11930117" y="0"/>
                  </a:moveTo>
                  <a:lnTo>
                    <a:pt x="12035041" y="0"/>
                  </a:lnTo>
                  <a:lnTo>
                    <a:pt x="11870847" y="347675"/>
                  </a:lnTo>
                  <a:lnTo>
                    <a:pt x="11765923" y="347675"/>
                  </a:lnTo>
                  <a:close/>
                  <a:moveTo>
                    <a:pt x="11725116" y="0"/>
                  </a:moveTo>
                  <a:lnTo>
                    <a:pt x="11830040" y="0"/>
                  </a:lnTo>
                  <a:lnTo>
                    <a:pt x="11665846" y="347675"/>
                  </a:lnTo>
                  <a:lnTo>
                    <a:pt x="11560922" y="347675"/>
                  </a:lnTo>
                  <a:close/>
                  <a:moveTo>
                    <a:pt x="11520115" y="0"/>
                  </a:moveTo>
                  <a:lnTo>
                    <a:pt x="11625039" y="0"/>
                  </a:lnTo>
                  <a:lnTo>
                    <a:pt x="11460845" y="347675"/>
                  </a:lnTo>
                  <a:lnTo>
                    <a:pt x="11355921" y="347675"/>
                  </a:lnTo>
                  <a:close/>
                  <a:moveTo>
                    <a:pt x="11315114" y="0"/>
                  </a:moveTo>
                  <a:lnTo>
                    <a:pt x="11420038" y="0"/>
                  </a:lnTo>
                  <a:lnTo>
                    <a:pt x="11255844" y="347675"/>
                  </a:lnTo>
                  <a:lnTo>
                    <a:pt x="11150920" y="347675"/>
                  </a:lnTo>
                  <a:close/>
                  <a:moveTo>
                    <a:pt x="11110113" y="0"/>
                  </a:moveTo>
                  <a:lnTo>
                    <a:pt x="11215037" y="0"/>
                  </a:lnTo>
                  <a:lnTo>
                    <a:pt x="11050843" y="347675"/>
                  </a:lnTo>
                  <a:lnTo>
                    <a:pt x="10945919" y="347675"/>
                  </a:lnTo>
                  <a:close/>
                  <a:moveTo>
                    <a:pt x="10905112" y="0"/>
                  </a:moveTo>
                  <a:lnTo>
                    <a:pt x="11010036" y="0"/>
                  </a:lnTo>
                  <a:lnTo>
                    <a:pt x="10845842" y="347675"/>
                  </a:lnTo>
                  <a:lnTo>
                    <a:pt x="10740918" y="347675"/>
                  </a:lnTo>
                  <a:close/>
                  <a:moveTo>
                    <a:pt x="10700111" y="0"/>
                  </a:moveTo>
                  <a:lnTo>
                    <a:pt x="10805035" y="0"/>
                  </a:lnTo>
                  <a:lnTo>
                    <a:pt x="10640841" y="347675"/>
                  </a:lnTo>
                  <a:lnTo>
                    <a:pt x="10535917" y="347675"/>
                  </a:lnTo>
                  <a:close/>
                  <a:moveTo>
                    <a:pt x="10495110" y="0"/>
                  </a:moveTo>
                  <a:lnTo>
                    <a:pt x="10600034" y="0"/>
                  </a:lnTo>
                  <a:lnTo>
                    <a:pt x="10435840" y="347675"/>
                  </a:lnTo>
                  <a:lnTo>
                    <a:pt x="10330916" y="347675"/>
                  </a:lnTo>
                  <a:close/>
                  <a:moveTo>
                    <a:pt x="10290109" y="0"/>
                  </a:moveTo>
                  <a:lnTo>
                    <a:pt x="10395033" y="0"/>
                  </a:lnTo>
                  <a:lnTo>
                    <a:pt x="10230839" y="347675"/>
                  </a:lnTo>
                  <a:lnTo>
                    <a:pt x="10125915" y="347675"/>
                  </a:lnTo>
                  <a:close/>
                  <a:moveTo>
                    <a:pt x="10085108" y="0"/>
                  </a:moveTo>
                  <a:lnTo>
                    <a:pt x="10190032" y="0"/>
                  </a:lnTo>
                  <a:lnTo>
                    <a:pt x="10025838" y="347675"/>
                  </a:lnTo>
                  <a:lnTo>
                    <a:pt x="9920914" y="347675"/>
                  </a:lnTo>
                  <a:close/>
                  <a:moveTo>
                    <a:pt x="9893895" y="0"/>
                  </a:moveTo>
                  <a:lnTo>
                    <a:pt x="9998819" y="0"/>
                  </a:lnTo>
                  <a:lnTo>
                    <a:pt x="9834625" y="347675"/>
                  </a:lnTo>
                  <a:lnTo>
                    <a:pt x="9729701" y="347675"/>
                  </a:lnTo>
                  <a:close/>
                  <a:moveTo>
                    <a:pt x="9688896" y="0"/>
                  </a:moveTo>
                  <a:lnTo>
                    <a:pt x="9793820" y="0"/>
                  </a:lnTo>
                  <a:lnTo>
                    <a:pt x="9629626" y="347675"/>
                  </a:lnTo>
                  <a:lnTo>
                    <a:pt x="9524702" y="347675"/>
                  </a:lnTo>
                  <a:close/>
                  <a:moveTo>
                    <a:pt x="9483895" y="0"/>
                  </a:moveTo>
                  <a:lnTo>
                    <a:pt x="9588819" y="0"/>
                  </a:lnTo>
                  <a:lnTo>
                    <a:pt x="9424625" y="347675"/>
                  </a:lnTo>
                  <a:lnTo>
                    <a:pt x="9319701" y="347675"/>
                  </a:lnTo>
                  <a:close/>
                  <a:moveTo>
                    <a:pt x="9278894" y="0"/>
                  </a:moveTo>
                  <a:lnTo>
                    <a:pt x="9383818" y="0"/>
                  </a:lnTo>
                  <a:lnTo>
                    <a:pt x="9219624" y="347675"/>
                  </a:lnTo>
                  <a:lnTo>
                    <a:pt x="9114700" y="347675"/>
                  </a:lnTo>
                  <a:close/>
                  <a:moveTo>
                    <a:pt x="9073893" y="0"/>
                  </a:moveTo>
                  <a:lnTo>
                    <a:pt x="9178817" y="0"/>
                  </a:lnTo>
                  <a:lnTo>
                    <a:pt x="9014623" y="347675"/>
                  </a:lnTo>
                  <a:lnTo>
                    <a:pt x="8909699" y="347675"/>
                  </a:lnTo>
                  <a:close/>
                  <a:moveTo>
                    <a:pt x="8868892" y="0"/>
                  </a:moveTo>
                  <a:lnTo>
                    <a:pt x="8973816" y="0"/>
                  </a:lnTo>
                  <a:lnTo>
                    <a:pt x="8809622" y="347675"/>
                  </a:lnTo>
                  <a:lnTo>
                    <a:pt x="8704698" y="347675"/>
                  </a:lnTo>
                  <a:close/>
                  <a:moveTo>
                    <a:pt x="8663891" y="0"/>
                  </a:moveTo>
                  <a:lnTo>
                    <a:pt x="8768815" y="0"/>
                  </a:lnTo>
                  <a:lnTo>
                    <a:pt x="8604621" y="347675"/>
                  </a:lnTo>
                  <a:lnTo>
                    <a:pt x="8499697" y="347675"/>
                  </a:lnTo>
                  <a:close/>
                  <a:moveTo>
                    <a:pt x="8458890" y="0"/>
                  </a:moveTo>
                  <a:lnTo>
                    <a:pt x="8563814" y="0"/>
                  </a:lnTo>
                  <a:lnTo>
                    <a:pt x="8399620" y="347675"/>
                  </a:lnTo>
                  <a:lnTo>
                    <a:pt x="8294696" y="347675"/>
                  </a:lnTo>
                  <a:close/>
                  <a:moveTo>
                    <a:pt x="8253889" y="0"/>
                  </a:moveTo>
                  <a:lnTo>
                    <a:pt x="8358813" y="0"/>
                  </a:lnTo>
                  <a:lnTo>
                    <a:pt x="8194619" y="347675"/>
                  </a:lnTo>
                  <a:lnTo>
                    <a:pt x="8089695" y="347675"/>
                  </a:lnTo>
                  <a:close/>
                  <a:moveTo>
                    <a:pt x="8048888" y="0"/>
                  </a:moveTo>
                  <a:lnTo>
                    <a:pt x="8153812" y="0"/>
                  </a:lnTo>
                  <a:lnTo>
                    <a:pt x="7989618" y="347675"/>
                  </a:lnTo>
                  <a:lnTo>
                    <a:pt x="7884694" y="347675"/>
                  </a:lnTo>
                  <a:close/>
                  <a:moveTo>
                    <a:pt x="7843887" y="0"/>
                  </a:moveTo>
                  <a:lnTo>
                    <a:pt x="7948811" y="0"/>
                  </a:lnTo>
                  <a:lnTo>
                    <a:pt x="7784617" y="347675"/>
                  </a:lnTo>
                  <a:lnTo>
                    <a:pt x="7679693" y="347675"/>
                  </a:lnTo>
                  <a:close/>
                  <a:moveTo>
                    <a:pt x="7652677" y="0"/>
                  </a:moveTo>
                  <a:lnTo>
                    <a:pt x="7757601" y="0"/>
                  </a:lnTo>
                  <a:lnTo>
                    <a:pt x="7593407" y="347675"/>
                  </a:lnTo>
                  <a:lnTo>
                    <a:pt x="7488483" y="347675"/>
                  </a:lnTo>
                  <a:close/>
                  <a:moveTo>
                    <a:pt x="7447678" y="0"/>
                  </a:moveTo>
                  <a:lnTo>
                    <a:pt x="7552602" y="0"/>
                  </a:lnTo>
                  <a:lnTo>
                    <a:pt x="7388408" y="347675"/>
                  </a:lnTo>
                  <a:lnTo>
                    <a:pt x="7283484" y="347675"/>
                  </a:lnTo>
                  <a:close/>
                  <a:moveTo>
                    <a:pt x="7242677" y="0"/>
                  </a:moveTo>
                  <a:lnTo>
                    <a:pt x="7347601" y="0"/>
                  </a:lnTo>
                  <a:lnTo>
                    <a:pt x="7183407" y="347675"/>
                  </a:lnTo>
                  <a:lnTo>
                    <a:pt x="7078483" y="347675"/>
                  </a:lnTo>
                  <a:close/>
                  <a:moveTo>
                    <a:pt x="7037676" y="0"/>
                  </a:moveTo>
                  <a:lnTo>
                    <a:pt x="7142600" y="0"/>
                  </a:lnTo>
                  <a:lnTo>
                    <a:pt x="6978406" y="347675"/>
                  </a:lnTo>
                  <a:lnTo>
                    <a:pt x="6873482" y="347675"/>
                  </a:lnTo>
                  <a:close/>
                  <a:moveTo>
                    <a:pt x="6832675" y="0"/>
                  </a:moveTo>
                  <a:lnTo>
                    <a:pt x="6937599" y="0"/>
                  </a:lnTo>
                  <a:lnTo>
                    <a:pt x="6773405" y="347675"/>
                  </a:lnTo>
                  <a:lnTo>
                    <a:pt x="6668481" y="347675"/>
                  </a:lnTo>
                  <a:close/>
                  <a:moveTo>
                    <a:pt x="6627674" y="0"/>
                  </a:moveTo>
                  <a:lnTo>
                    <a:pt x="6732598" y="0"/>
                  </a:lnTo>
                  <a:lnTo>
                    <a:pt x="6568404" y="347675"/>
                  </a:lnTo>
                  <a:lnTo>
                    <a:pt x="6463480" y="347675"/>
                  </a:lnTo>
                  <a:close/>
                  <a:moveTo>
                    <a:pt x="6422673" y="0"/>
                  </a:moveTo>
                  <a:lnTo>
                    <a:pt x="6527597" y="0"/>
                  </a:lnTo>
                  <a:lnTo>
                    <a:pt x="6363403" y="347675"/>
                  </a:lnTo>
                  <a:lnTo>
                    <a:pt x="6258479" y="347675"/>
                  </a:lnTo>
                  <a:close/>
                  <a:moveTo>
                    <a:pt x="6217672" y="0"/>
                  </a:moveTo>
                  <a:lnTo>
                    <a:pt x="6322596" y="0"/>
                  </a:lnTo>
                  <a:lnTo>
                    <a:pt x="6158402" y="347675"/>
                  </a:lnTo>
                  <a:lnTo>
                    <a:pt x="6053478" y="347675"/>
                  </a:lnTo>
                  <a:close/>
                  <a:moveTo>
                    <a:pt x="6012672" y="0"/>
                  </a:moveTo>
                  <a:lnTo>
                    <a:pt x="6117596" y="0"/>
                  </a:lnTo>
                  <a:lnTo>
                    <a:pt x="5953402" y="347675"/>
                  </a:lnTo>
                  <a:lnTo>
                    <a:pt x="5848478" y="347675"/>
                  </a:lnTo>
                  <a:close/>
                  <a:moveTo>
                    <a:pt x="5807671" y="0"/>
                  </a:moveTo>
                  <a:lnTo>
                    <a:pt x="5912595" y="0"/>
                  </a:lnTo>
                  <a:lnTo>
                    <a:pt x="5748402" y="347675"/>
                  </a:lnTo>
                  <a:lnTo>
                    <a:pt x="5643479" y="347675"/>
                  </a:lnTo>
                  <a:close/>
                  <a:moveTo>
                    <a:pt x="5602671" y="0"/>
                  </a:moveTo>
                  <a:lnTo>
                    <a:pt x="5707595" y="0"/>
                  </a:lnTo>
                  <a:lnTo>
                    <a:pt x="5543402" y="347675"/>
                  </a:lnTo>
                  <a:lnTo>
                    <a:pt x="5438478" y="347675"/>
                  </a:lnTo>
                  <a:close/>
                  <a:moveTo>
                    <a:pt x="5411462" y="0"/>
                  </a:moveTo>
                  <a:lnTo>
                    <a:pt x="5516385" y="0"/>
                  </a:lnTo>
                  <a:lnTo>
                    <a:pt x="5352193" y="347675"/>
                  </a:lnTo>
                  <a:lnTo>
                    <a:pt x="5247268" y="347675"/>
                  </a:lnTo>
                  <a:close/>
                  <a:moveTo>
                    <a:pt x="5206463" y="0"/>
                  </a:moveTo>
                  <a:lnTo>
                    <a:pt x="5311388" y="0"/>
                  </a:lnTo>
                  <a:lnTo>
                    <a:pt x="5147194" y="347675"/>
                  </a:lnTo>
                  <a:lnTo>
                    <a:pt x="5042269" y="347675"/>
                  </a:lnTo>
                  <a:close/>
                  <a:moveTo>
                    <a:pt x="5001460" y="0"/>
                  </a:moveTo>
                  <a:lnTo>
                    <a:pt x="5106386" y="0"/>
                  </a:lnTo>
                  <a:lnTo>
                    <a:pt x="4942191" y="347675"/>
                  </a:lnTo>
                  <a:lnTo>
                    <a:pt x="4837267" y="347675"/>
                  </a:lnTo>
                  <a:close/>
                  <a:moveTo>
                    <a:pt x="4796461" y="0"/>
                  </a:moveTo>
                  <a:lnTo>
                    <a:pt x="4901383" y="0"/>
                  </a:lnTo>
                  <a:lnTo>
                    <a:pt x="4737191" y="347675"/>
                  </a:lnTo>
                  <a:lnTo>
                    <a:pt x="4632266" y="347675"/>
                  </a:lnTo>
                  <a:close/>
                  <a:moveTo>
                    <a:pt x="4591459" y="0"/>
                  </a:moveTo>
                  <a:lnTo>
                    <a:pt x="4696383" y="0"/>
                  </a:lnTo>
                  <a:lnTo>
                    <a:pt x="4532189" y="347675"/>
                  </a:lnTo>
                  <a:lnTo>
                    <a:pt x="4427265" y="347675"/>
                  </a:lnTo>
                  <a:close/>
                  <a:moveTo>
                    <a:pt x="4386457" y="0"/>
                  </a:moveTo>
                  <a:lnTo>
                    <a:pt x="4491381" y="0"/>
                  </a:lnTo>
                  <a:lnTo>
                    <a:pt x="4327188" y="347675"/>
                  </a:lnTo>
                  <a:lnTo>
                    <a:pt x="4222266" y="347675"/>
                  </a:lnTo>
                  <a:close/>
                  <a:moveTo>
                    <a:pt x="4181459" y="0"/>
                  </a:moveTo>
                  <a:lnTo>
                    <a:pt x="4286380" y="0"/>
                  </a:lnTo>
                  <a:lnTo>
                    <a:pt x="4122189" y="347675"/>
                  </a:lnTo>
                  <a:lnTo>
                    <a:pt x="4017265" y="347675"/>
                  </a:lnTo>
                  <a:close/>
                  <a:moveTo>
                    <a:pt x="3976457" y="0"/>
                  </a:moveTo>
                  <a:lnTo>
                    <a:pt x="4081381" y="0"/>
                  </a:lnTo>
                  <a:lnTo>
                    <a:pt x="3917187" y="347675"/>
                  </a:lnTo>
                  <a:lnTo>
                    <a:pt x="3812264" y="347675"/>
                  </a:lnTo>
                  <a:close/>
                  <a:moveTo>
                    <a:pt x="3771456" y="0"/>
                  </a:moveTo>
                  <a:lnTo>
                    <a:pt x="3876380" y="0"/>
                  </a:lnTo>
                  <a:lnTo>
                    <a:pt x="3712187" y="347675"/>
                  </a:lnTo>
                  <a:lnTo>
                    <a:pt x="3607263" y="347675"/>
                  </a:lnTo>
                  <a:close/>
                  <a:moveTo>
                    <a:pt x="3566456" y="0"/>
                  </a:moveTo>
                  <a:lnTo>
                    <a:pt x="3671379" y="0"/>
                  </a:lnTo>
                  <a:lnTo>
                    <a:pt x="3507186" y="347675"/>
                  </a:lnTo>
                  <a:lnTo>
                    <a:pt x="3402262" y="347675"/>
                  </a:lnTo>
                  <a:close/>
                  <a:moveTo>
                    <a:pt x="3361454" y="0"/>
                  </a:moveTo>
                  <a:lnTo>
                    <a:pt x="3466379" y="0"/>
                  </a:lnTo>
                  <a:lnTo>
                    <a:pt x="3302184" y="347675"/>
                  </a:lnTo>
                  <a:lnTo>
                    <a:pt x="3197260" y="347675"/>
                  </a:lnTo>
                  <a:close/>
                  <a:moveTo>
                    <a:pt x="3170244" y="0"/>
                  </a:moveTo>
                  <a:lnTo>
                    <a:pt x="3275168" y="0"/>
                  </a:lnTo>
                  <a:lnTo>
                    <a:pt x="3110974" y="347675"/>
                  </a:lnTo>
                  <a:lnTo>
                    <a:pt x="3006050" y="347675"/>
                  </a:lnTo>
                  <a:close/>
                  <a:moveTo>
                    <a:pt x="2965245" y="0"/>
                  </a:moveTo>
                  <a:lnTo>
                    <a:pt x="3070169" y="0"/>
                  </a:lnTo>
                  <a:lnTo>
                    <a:pt x="2905975" y="347675"/>
                  </a:lnTo>
                  <a:lnTo>
                    <a:pt x="2801051" y="347675"/>
                  </a:lnTo>
                  <a:close/>
                  <a:moveTo>
                    <a:pt x="2760244" y="0"/>
                  </a:moveTo>
                  <a:lnTo>
                    <a:pt x="2865168" y="0"/>
                  </a:lnTo>
                  <a:lnTo>
                    <a:pt x="2700973" y="347675"/>
                  </a:lnTo>
                  <a:lnTo>
                    <a:pt x="2596050" y="347675"/>
                  </a:lnTo>
                  <a:close/>
                  <a:moveTo>
                    <a:pt x="2555242" y="0"/>
                  </a:moveTo>
                  <a:lnTo>
                    <a:pt x="2660166" y="0"/>
                  </a:lnTo>
                  <a:lnTo>
                    <a:pt x="2495973" y="347675"/>
                  </a:lnTo>
                  <a:lnTo>
                    <a:pt x="2391049" y="347675"/>
                  </a:lnTo>
                  <a:close/>
                  <a:moveTo>
                    <a:pt x="2350242" y="0"/>
                  </a:moveTo>
                  <a:lnTo>
                    <a:pt x="2455165" y="0"/>
                  </a:lnTo>
                  <a:lnTo>
                    <a:pt x="2290972" y="347675"/>
                  </a:lnTo>
                  <a:lnTo>
                    <a:pt x="2186048" y="347675"/>
                  </a:lnTo>
                  <a:close/>
                  <a:moveTo>
                    <a:pt x="2145240" y="0"/>
                  </a:moveTo>
                  <a:lnTo>
                    <a:pt x="2250164" y="0"/>
                  </a:lnTo>
                  <a:lnTo>
                    <a:pt x="2085970" y="347675"/>
                  </a:lnTo>
                  <a:lnTo>
                    <a:pt x="1981046" y="347675"/>
                  </a:lnTo>
                  <a:close/>
                  <a:moveTo>
                    <a:pt x="1940238" y="0"/>
                  </a:moveTo>
                  <a:lnTo>
                    <a:pt x="2045162" y="0"/>
                  </a:lnTo>
                  <a:lnTo>
                    <a:pt x="1880969" y="347675"/>
                  </a:lnTo>
                  <a:lnTo>
                    <a:pt x="1776044" y="347675"/>
                  </a:lnTo>
                  <a:close/>
                  <a:moveTo>
                    <a:pt x="1735237" y="0"/>
                  </a:moveTo>
                  <a:lnTo>
                    <a:pt x="1840161" y="0"/>
                  </a:lnTo>
                  <a:lnTo>
                    <a:pt x="1675967" y="347675"/>
                  </a:lnTo>
                  <a:lnTo>
                    <a:pt x="1571043" y="347675"/>
                  </a:lnTo>
                  <a:close/>
                  <a:moveTo>
                    <a:pt x="1530236" y="0"/>
                  </a:moveTo>
                  <a:lnTo>
                    <a:pt x="1635160" y="0"/>
                  </a:lnTo>
                  <a:lnTo>
                    <a:pt x="1470966" y="347675"/>
                  </a:lnTo>
                  <a:lnTo>
                    <a:pt x="1366042" y="347675"/>
                  </a:lnTo>
                  <a:close/>
                  <a:moveTo>
                    <a:pt x="1325235" y="0"/>
                  </a:moveTo>
                  <a:lnTo>
                    <a:pt x="1430159" y="0"/>
                  </a:lnTo>
                  <a:lnTo>
                    <a:pt x="1265965" y="347675"/>
                  </a:lnTo>
                  <a:lnTo>
                    <a:pt x="1161041" y="347675"/>
                  </a:lnTo>
                  <a:close/>
                  <a:moveTo>
                    <a:pt x="1120234" y="0"/>
                  </a:moveTo>
                  <a:lnTo>
                    <a:pt x="1225158" y="0"/>
                  </a:lnTo>
                  <a:lnTo>
                    <a:pt x="1060964" y="347675"/>
                  </a:lnTo>
                  <a:lnTo>
                    <a:pt x="956040" y="347675"/>
                  </a:lnTo>
                  <a:close/>
                  <a:moveTo>
                    <a:pt x="929024" y="0"/>
                  </a:moveTo>
                  <a:lnTo>
                    <a:pt x="1033948" y="0"/>
                  </a:lnTo>
                  <a:lnTo>
                    <a:pt x="869754" y="347675"/>
                  </a:lnTo>
                  <a:lnTo>
                    <a:pt x="764830" y="347675"/>
                  </a:lnTo>
                  <a:close/>
                  <a:moveTo>
                    <a:pt x="737813" y="0"/>
                  </a:moveTo>
                  <a:lnTo>
                    <a:pt x="842738" y="0"/>
                  </a:lnTo>
                  <a:lnTo>
                    <a:pt x="678544" y="347675"/>
                  </a:lnTo>
                  <a:lnTo>
                    <a:pt x="573620" y="347675"/>
                  </a:lnTo>
                  <a:close/>
                  <a:moveTo>
                    <a:pt x="546603" y="0"/>
                  </a:moveTo>
                  <a:lnTo>
                    <a:pt x="651527" y="0"/>
                  </a:lnTo>
                  <a:lnTo>
                    <a:pt x="487333" y="347675"/>
                  </a:lnTo>
                  <a:lnTo>
                    <a:pt x="382409" y="347675"/>
                  </a:lnTo>
                  <a:close/>
                  <a:moveTo>
                    <a:pt x="355393" y="0"/>
                  </a:moveTo>
                  <a:lnTo>
                    <a:pt x="460317" y="0"/>
                  </a:lnTo>
                  <a:lnTo>
                    <a:pt x="296123" y="347675"/>
                  </a:lnTo>
                  <a:lnTo>
                    <a:pt x="191199" y="347675"/>
                  </a:lnTo>
                  <a:close/>
                  <a:moveTo>
                    <a:pt x="164194" y="0"/>
                  </a:moveTo>
                  <a:lnTo>
                    <a:pt x="269118" y="0"/>
                  </a:lnTo>
                  <a:lnTo>
                    <a:pt x="104924" y="347675"/>
                  </a:lnTo>
                  <a:lnTo>
                    <a:pt x="0" y="347675"/>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8" name="Object 37">
            <a:extLst>
              <a:ext uri="{FF2B5EF4-FFF2-40B4-BE49-F238E27FC236}">
                <a16:creationId xmlns:a16="http://schemas.microsoft.com/office/drawing/2014/main" id="{00FA56EA-77D4-41E0-941A-C99EBFD6D328}"/>
              </a:ext>
            </a:extLst>
          </p:cNvPr>
          <p:cNvGraphicFramePr>
            <a:graphicFrameLocks noChangeAspect="1"/>
          </p:cNvGraphicFramePr>
          <p:nvPr>
            <p:extLst>
              <p:ext uri="{D42A27DB-BD31-4B8C-83A1-F6EECF244321}">
                <p14:modId xmlns:p14="http://schemas.microsoft.com/office/powerpoint/2010/main" val="2382595879"/>
              </p:ext>
            </p:extLst>
          </p:nvPr>
        </p:nvGraphicFramePr>
        <p:xfrm>
          <a:off x="3987800" y="914400"/>
          <a:ext cx="6219825" cy="5381625"/>
        </p:xfrm>
        <a:graphic>
          <a:graphicData uri="http://schemas.openxmlformats.org/presentationml/2006/ole">
            <mc:AlternateContent xmlns:mc="http://schemas.openxmlformats.org/markup-compatibility/2006">
              <mc:Choice xmlns:v="urn:schemas-microsoft-com:vml" Requires="v">
                <p:oleObj spid="_x0000_s1037" name="Document" r:id="rId3" imgW="9769260" imgH="8460642" progId="Word.Document.12">
                  <p:embed/>
                </p:oleObj>
              </mc:Choice>
              <mc:Fallback>
                <p:oleObj name="Document" r:id="rId3" imgW="9769260" imgH="8460642" progId="Word.Document.12">
                  <p:embed/>
                  <p:pic>
                    <p:nvPicPr>
                      <p:cNvPr id="0" name=""/>
                      <p:cNvPicPr/>
                      <p:nvPr/>
                    </p:nvPicPr>
                    <p:blipFill>
                      <a:blip r:embed="rId4"/>
                      <a:stretch>
                        <a:fillRect/>
                      </a:stretch>
                    </p:blipFill>
                    <p:spPr>
                      <a:xfrm>
                        <a:off x="3987800" y="914400"/>
                        <a:ext cx="6219825" cy="5381625"/>
                      </a:xfrm>
                      <a:prstGeom prst="rect">
                        <a:avLst/>
                      </a:prstGeom>
                    </p:spPr>
                  </p:pic>
                </p:oleObj>
              </mc:Fallback>
            </mc:AlternateContent>
          </a:graphicData>
        </a:graphic>
      </p:graphicFrame>
    </p:spTree>
    <p:extLst>
      <p:ext uri="{BB962C8B-B14F-4D97-AF65-F5344CB8AC3E}">
        <p14:creationId xmlns:p14="http://schemas.microsoft.com/office/powerpoint/2010/main" val="142419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3805112" y="181984"/>
            <a:ext cx="11896726" cy="724247"/>
          </a:xfrm>
          <a:prstGeom prst="rect">
            <a:avLst/>
          </a:prstGeom>
        </p:spPr>
        <p:txBody>
          <a:bodyPr/>
          <a:lstStyle/>
          <a:p>
            <a:r>
              <a:rPr lang="ar-SA" b="1" dirty="0">
                <a:solidFill>
                  <a:schemeClr val="accent4">
                    <a:lumMod val="75000"/>
                  </a:schemeClr>
                </a:solidFill>
                <a:latin typeface="Arabic Typesetting" panose="03020402040406030203" pitchFamily="66" charset="-78"/>
                <a:cs typeface="Arabic Typesetting" panose="03020402040406030203" pitchFamily="66" charset="-78"/>
              </a:rPr>
              <a:t>مفهوم الخصخصة</a:t>
            </a:r>
            <a:endParaRPr lang="en-US" b="1" dirty="0">
              <a:solidFill>
                <a:schemeClr val="accent4">
                  <a:lumMod val="75000"/>
                </a:schemeClr>
              </a:solidFill>
              <a:latin typeface="Arabic Typesetting" panose="03020402040406030203" pitchFamily="66" charset="-78"/>
              <a:cs typeface="Arabic Typesetting" panose="03020402040406030203" pitchFamily="66" charset="-78"/>
            </a:endParaRPr>
          </a:p>
        </p:txBody>
      </p:sp>
      <p:grpSp>
        <p:nvGrpSpPr>
          <p:cNvPr id="3" name="Group 21">
            <a:extLst>
              <a:ext uri="{FF2B5EF4-FFF2-40B4-BE49-F238E27FC236}">
                <a16:creationId xmlns:a16="http://schemas.microsoft.com/office/drawing/2014/main" id="{54B8F5CD-AD37-44A5-9726-AA63ECCC671B}"/>
              </a:ext>
            </a:extLst>
          </p:cNvPr>
          <p:cNvGrpSpPr/>
          <p:nvPr/>
        </p:nvGrpSpPr>
        <p:grpSpPr>
          <a:xfrm>
            <a:off x="4586968" y="289065"/>
            <a:ext cx="2505721" cy="2758465"/>
            <a:chOff x="395534" y="3750390"/>
            <a:chExt cx="4260870" cy="1500382"/>
          </a:xfrm>
        </p:grpSpPr>
        <p:sp>
          <p:nvSpPr>
            <p:cNvPr id="4" name="TextBox 3">
              <a:extLst>
                <a:ext uri="{FF2B5EF4-FFF2-40B4-BE49-F238E27FC236}">
                  <a16:creationId xmlns:a16="http://schemas.microsoft.com/office/drawing/2014/main" id="{F7CD103B-8324-44C2-A3AA-044DDD2CE630}"/>
                </a:ext>
              </a:extLst>
            </p:cNvPr>
            <p:cNvSpPr txBox="1"/>
            <p:nvPr/>
          </p:nvSpPr>
          <p:spPr>
            <a:xfrm>
              <a:off x="395534" y="3750390"/>
              <a:ext cx="3972999" cy="251109"/>
            </a:xfrm>
            <a:prstGeom prst="rect">
              <a:avLst/>
            </a:prstGeom>
            <a:solidFill>
              <a:schemeClr val="accent2"/>
            </a:solidFill>
          </p:spPr>
          <p:txBody>
            <a:bodyPr wrap="square" rtlCol="0" anchor="ctr">
              <a:spAutoFit/>
            </a:bodyPr>
            <a:lstStyle/>
            <a:p>
              <a:pPr algn="r"/>
              <a:r>
                <a:rPr lang="ar-SA" altLang="ko-KR" sz="2400" b="1" dirty="0">
                  <a:solidFill>
                    <a:schemeClr val="bg1"/>
                  </a:solidFill>
                  <a:latin typeface="Arabic Typesetting" panose="03020402040406030203" pitchFamily="66" charset="-78"/>
                  <a:cs typeface="Arabic Typesetting" panose="03020402040406030203" pitchFamily="66" charset="-78"/>
                </a:rPr>
                <a:t>تعريف </a:t>
              </a:r>
              <a:r>
                <a:rPr lang="ar-SA" altLang="ko-KR" sz="2400" b="1" dirty="0" err="1">
                  <a:solidFill>
                    <a:schemeClr val="bg1"/>
                  </a:solidFill>
                  <a:latin typeface="Arabic Typesetting" panose="03020402040406030203" pitchFamily="66" charset="-78"/>
                  <a:cs typeface="Arabic Typesetting" panose="03020402040406030203" pitchFamily="66" charset="-78"/>
                </a:rPr>
                <a:t>هانكي</a:t>
              </a:r>
              <a:endParaRPr lang="ko-KR" altLang="en-US" sz="2400" b="1" dirty="0">
                <a:solidFill>
                  <a:schemeClr val="bg1"/>
                </a:solidFill>
                <a:latin typeface="Arabic Typesetting" panose="03020402040406030203" pitchFamily="66" charset="-78"/>
                <a:cs typeface="Arabic Typesetting" panose="03020402040406030203" pitchFamily="66" charset="-78"/>
              </a:endParaRPr>
            </a:p>
          </p:txBody>
        </p:sp>
        <p:sp>
          <p:nvSpPr>
            <p:cNvPr id="5" name="TextBox 4">
              <a:extLst>
                <a:ext uri="{FF2B5EF4-FFF2-40B4-BE49-F238E27FC236}">
                  <a16:creationId xmlns:a16="http://schemas.microsoft.com/office/drawing/2014/main" id="{FCCE9D28-33D9-4A72-BF82-4F0C311189AE}"/>
                </a:ext>
              </a:extLst>
            </p:cNvPr>
            <p:cNvSpPr txBox="1"/>
            <p:nvPr/>
          </p:nvSpPr>
          <p:spPr>
            <a:xfrm>
              <a:off x="395536" y="3995230"/>
              <a:ext cx="4260868" cy="1255542"/>
            </a:xfrm>
            <a:prstGeom prst="rect">
              <a:avLst/>
            </a:prstGeom>
            <a:noFill/>
          </p:spPr>
          <p:txBody>
            <a:bodyPr wrap="square" rtlCol="0">
              <a:spAutoFit/>
            </a:bodyPr>
            <a:lstStyle/>
            <a:p>
              <a:pPr algn="r"/>
              <a:r>
                <a:rPr lang="ar-SA" sz="2400" dirty="0">
                  <a:latin typeface="Arabic Typesetting" panose="03020402040406030203" pitchFamily="66" charset="-78"/>
                  <a:cs typeface="Arabic Typesetting" panose="03020402040406030203" pitchFamily="66" charset="-78"/>
                </a:rPr>
                <a:t>نقل الأصول وأعمال الخدمة العامة من أيدي القطاع العام إلى القطاع الخاص ومن ثم فإنها تشمل أنشطة تتراوح بين بيع مشروعات مملوكة للدولة إلى التملك لبعض الخدمات ليقوم بها متعاقدون خاصون.</a:t>
              </a:r>
              <a:r>
                <a:rPr lang="en-US" altLang="ko-KR" sz="2400" dirty="0">
                  <a:solidFill>
                    <a:schemeClr val="tx1">
                      <a:lumMod val="75000"/>
                      <a:lumOff val="25000"/>
                    </a:schemeClr>
                  </a:solidFill>
                  <a:latin typeface="Arabic Typesetting" panose="03020402040406030203" pitchFamily="66" charset="-78"/>
                  <a:cs typeface="Arabic Typesetting" panose="03020402040406030203" pitchFamily="66" charset="-78"/>
                </a:rPr>
                <a:t>.</a:t>
              </a:r>
            </a:p>
          </p:txBody>
        </p:sp>
      </p:grpSp>
      <p:grpSp>
        <p:nvGrpSpPr>
          <p:cNvPr id="6" name="Group 24">
            <a:extLst>
              <a:ext uri="{FF2B5EF4-FFF2-40B4-BE49-F238E27FC236}">
                <a16:creationId xmlns:a16="http://schemas.microsoft.com/office/drawing/2014/main" id="{426D6969-9E61-4491-B855-9092B15FF0B0}"/>
              </a:ext>
            </a:extLst>
          </p:cNvPr>
          <p:cNvGrpSpPr/>
          <p:nvPr/>
        </p:nvGrpSpPr>
        <p:grpSpPr>
          <a:xfrm>
            <a:off x="7818276" y="284912"/>
            <a:ext cx="3175340" cy="2503585"/>
            <a:chOff x="395534" y="3645113"/>
            <a:chExt cx="5399527" cy="2503585"/>
          </a:xfrm>
        </p:grpSpPr>
        <p:sp>
          <p:nvSpPr>
            <p:cNvPr id="7" name="TextBox 6">
              <a:extLst>
                <a:ext uri="{FF2B5EF4-FFF2-40B4-BE49-F238E27FC236}">
                  <a16:creationId xmlns:a16="http://schemas.microsoft.com/office/drawing/2014/main" id="{F69E7A46-E5D8-434C-94B6-825CB58FBB7B}"/>
                </a:ext>
              </a:extLst>
            </p:cNvPr>
            <p:cNvSpPr txBox="1"/>
            <p:nvPr/>
          </p:nvSpPr>
          <p:spPr>
            <a:xfrm>
              <a:off x="395534" y="3645113"/>
              <a:ext cx="3972999" cy="461665"/>
            </a:xfrm>
            <a:prstGeom prst="rect">
              <a:avLst/>
            </a:prstGeom>
            <a:solidFill>
              <a:schemeClr val="accent1"/>
            </a:solidFill>
          </p:spPr>
          <p:txBody>
            <a:bodyPr wrap="square" rtlCol="0" anchor="ctr">
              <a:spAutoFit/>
            </a:bodyPr>
            <a:lstStyle/>
            <a:p>
              <a:r>
                <a:rPr lang="ar-SA" altLang="ko-KR" sz="2400" b="1" dirty="0">
                  <a:solidFill>
                    <a:schemeClr val="bg1"/>
                  </a:solidFill>
                  <a:cs typeface="Arial" pitchFamily="34" charset="0"/>
                </a:rPr>
                <a:t>تعريف الخالدي</a:t>
              </a:r>
              <a:endParaRPr lang="ko-KR" altLang="en-US" sz="2400" b="1" dirty="0">
                <a:solidFill>
                  <a:schemeClr val="bg1"/>
                </a:solidFill>
                <a:cs typeface="Arial" pitchFamily="34" charset="0"/>
              </a:endParaRPr>
            </a:p>
          </p:txBody>
        </p:sp>
        <p:sp>
          <p:nvSpPr>
            <p:cNvPr id="8" name="TextBox 7">
              <a:extLst>
                <a:ext uri="{FF2B5EF4-FFF2-40B4-BE49-F238E27FC236}">
                  <a16:creationId xmlns:a16="http://schemas.microsoft.com/office/drawing/2014/main" id="{D15DB960-B9C9-4869-92DE-CBA5C246832C}"/>
                </a:ext>
              </a:extLst>
            </p:cNvPr>
            <p:cNvSpPr txBox="1"/>
            <p:nvPr/>
          </p:nvSpPr>
          <p:spPr>
            <a:xfrm>
              <a:off x="395534" y="4209706"/>
              <a:ext cx="5399527" cy="1938992"/>
            </a:xfrm>
            <a:prstGeom prst="rect">
              <a:avLst/>
            </a:prstGeom>
            <a:noFill/>
          </p:spPr>
          <p:txBody>
            <a:bodyPr wrap="square" rtlCol="0">
              <a:spAutoFit/>
            </a:bodyPr>
            <a:lstStyle/>
            <a:p>
              <a:pPr algn="r"/>
              <a:r>
                <a:rPr lang="ar-SA" sz="2400" dirty="0">
                  <a:latin typeface="Arabic Typesetting" panose="03020402040406030203" pitchFamily="66" charset="-78"/>
                  <a:cs typeface="Arabic Typesetting" panose="03020402040406030203" pitchFamily="66" charset="-78"/>
                </a:rPr>
                <a:t>تحويل النشاطات من القطاع العام إلى الخاص ويمكن أن تعني بيع كامل الشركات المملوكة من قبل الدولة بشكل عام أم جزئي، كذلك يمكن أن تعني الشراكة بين الحكومة والقطاع الخاص عبر تحويل المسئوليات من الأولى إلى الأخيرة</a:t>
              </a:r>
              <a:endParaRPr lang="en-US" altLang="ko-KR" sz="24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grpSp>
        <p:nvGrpSpPr>
          <p:cNvPr id="9" name="Group 30">
            <a:extLst>
              <a:ext uri="{FF2B5EF4-FFF2-40B4-BE49-F238E27FC236}">
                <a16:creationId xmlns:a16="http://schemas.microsoft.com/office/drawing/2014/main" id="{6ADE395E-3FD9-44AD-A6A8-F996B1382898}"/>
              </a:ext>
            </a:extLst>
          </p:cNvPr>
          <p:cNvGrpSpPr/>
          <p:nvPr/>
        </p:nvGrpSpPr>
        <p:grpSpPr>
          <a:xfrm>
            <a:off x="4372972" y="3314165"/>
            <a:ext cx="2945462" cy="3139321"/>
            <a:chOff x="-640097" y="3645112"/>
            <a:chExt cx="5008630" cy="3139321"/>
          </a:xfrm>
        </p:grpSpPr>
        <p:sp>
          <p:nvSpPr>
            <p:cNvPr id="10" name="TextBox 9">
              <a:extLst>
                <a:ext uri="{FF2B5EF4-FFF2-40B4-BE49-F238E27FC236}">
                  <a16:creationId xmlns:a16="http://schemas.microsoft.com/office/drawing/2014/main" id="{57A4C76F-B68C-43CE-8CD6-35E33FB34D6C}"/>
                </a:ext>
              </a:extLst>
            </p:cNvPr>
            <p:cNvSpPr txBox="1"/>
            <p:nvPr/>
          </p:nvSpPr>
          <p:spPr>
            <a:xfrm>
              <a:off x="395534" y="3645112"/>
              <a:ext cx="3972999" cy="461665"/>
            </a:xfrm>
            <a:prstGeom prst="rect">
              <a:avLst/>
            </a:prstGeom>
            <a:solidFill>
              <a:schemeClr val="accent3"/>
            </a:solidFill>
          </p:spPr>
          <p:txBody>
            <a:bodyPr wrap="square" rtlCol="0" anchor="ctr">
              <a:spAutoFit/>
            </a:bodyPr>
            <a:lstStyle/>
            <a:p>
              <a:pPr algn="r"/>
              <a:r>
                <a:rPr lang="ar-SA" altLang="ko-KR" sz="2400" b="1" dirty="0">
                  <a:solidFill>
                    <a:schemeClr val="bg1"/>
                  </a:solidFill>
                  <a:latin typeface="Arabic Typesetting" panose="03020402040406030203" pitchFamily="66" charset="-78"/>
                  <a:cs typeface="Arabic Typesetting" panose="03020402040406030203" pitchFamily="66" charset="-78"/>
                </a:rPr>
                <a:t>تعريف المانع</a:t>
              </a:r>
              <a:endParaRPr lang="ko-KR" altLang="en-US" sz="2400" b="1" dirty="0">
                <a:solidFill>
                  <a:schemeClr val="bg1"/>
                </a:solidFill>
                <a:latin typeface="Arabic Typesetting" panose="03020402040406030203" pitchFamily="66" charset="-78"/>
                <a:cs typeface="Arabic Typesetting" panose="03020402040406030203" pitchFamily="66" charset="-78"/>
              </a:endParaRPr>
            </a:p>
          </p:txBody>
        </p:sp>
        <p:sp>
          <p:nvSpPr>
            <p:cNvPr id="11" name="TextBox 10">
              <a:extLst>
                <a:ext uri="{FF2B5EF4-FFF2-40B4-BE49-F238E27FC236}">
                  <a16:creationId xmlns:a16="http://schemas.microsoft.com/office/drawing/2014/main" id="{84E20873-A999-42A1-B5AD-E0D392C27106}"/>
                </a:ext>
              </a:extLst>
            </p:cNvPr>
            <p:cNvSpPr txBox="1"/>
            <p:nvPr/>
          </p:nvSpPr>
          <p:spPr>
            <a:xfrm>
              <a:off x="-640097" y="4106777"/>
              <a:ext cx="5008630" cy="2677656"/>
            </a:xfrm>
            <a:prstGeom prst="rect">
              <a:avLst/>
            </a:prstGeom>
            <a:noFill/>
          </p:spPr>
          <p:txBody>
            <a:bodyPr wrap="square" rtlCol="0">
              <a:spAutoFit/>
            </a:bodyPr>
            <a:lstStyle/>
            <a:p>
              <a:pPr algn="r"/>
              <a:r>
                <a:rPr lang="ar-SA" sz="2400" dirty="0">
                  <a:latin typeface="Arabic Typesetting" panose="03020402040406030203" pitchFamily="66" charset="-78"/>
                  <a:cs typeface="Arabic Typesetting" panose="03020402040406030203" pitchFamily="66" charset="-78"/>
                </a:rPr>
                <a:t>في شكلها الظاهر تشير إلـى قيـام الدولة بتفويض صلاحياتها للقطاع الخاص ليقوم بخدمات عامة، هي في مفهومها الباطن تمثل عملية عالية التعقيد، وليس للخصخصة مفهوم عالمي موحد يتفق عليه الجميع، فقد تعني عند البعض وسيلة كما أنها قد تعني عند البعض الآخر هدفاً </a:t>
              </a:r>
              <a:endParaRPr lang="en-US" altLang="ko-KR" sz="24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grpSp>
        <p:nvGrpSpPr>
          <p:cNvPr id="12" name="Group 33">
            <a:extLst>
              <a:ext uri="{FF2B5EF4-FFF2-40B4-BE49-F238E27FC236}">
                <a16:creationId xmlns:a16="http://schemas.microsoft.com/office/drawing/2014/main" id="{78DE10F8-54E2-4C17-9EC2-84518B63551F}"/>
              </a:ext>
            </a:extLst>
          </p:cNvPr>
          <p:cNvGrpSpPr/>
          <p:nvPr/>
        </p:nvGrpSpPr>
        <p:grpSpPr>
          <a:xfrm>
            <a:off x="7905004" y="3328413"/>
            <a:ext cx="3312323" cy="2627664"/>
            <a:chOff x="395534" y="3675890"/>
            <a:chExt cx="5632461" cy="2627664"/>
          </a:xfrm>
        </p:grpSpPr>
        <p:sp>
          <p:nvSpPr>
            <p:cNvPr id="13" name="TextBox 12">
              <a:extLst>
                <a:ext uri="{FF2B5EF4-FFF2-40B4-BE49-F238E27FC236}">
                  <a16:creationId xmlns:a16="http://schemas.microsoft.com/office/drawing/2014/main" id="{71731341-09CA-4621-981A-1E36A8B1490A}"/>
                </a:ext>
              </a:extLst>
            </p:cNvPr>
            <p:cNvSpPr txBox="1"/>
            <p:nvPr/>
          </p:nvSpPr>
          <p:spPr>
            <a:xfrm>
              <a:off x="395534" y="3675890"/>
              <a:ext cx="3972999" cy="400110"/>
            </a:xfrm>
            <a:prstGeom prst="rect">
              <a:avLst/>
            </a:prstGeom>
            <a:solidFill>
              <a:schemeClr val="accent4"/>
            </a:solidFill>
          </p:spPr>
          <p:txBody>
            <a:bodyPr wrap="square" rtlCol="0" anchor="ctr">
              <a:spAutoFit/>
            </a:bodyPr>
            <a:lstStyle/>
            <a:p>
              <a:r>
                <a:rPr lang="ar-SA" altLang="ko-KR" sz="2000" b="1" dirty="0">
                  <a:solidFill>
                    <a:schemeClr val="bg1"/>
                  </a:solidFill>
                  <a:cs typeface="Arial" pitchFamily="34" charset="0"/>
                </a:rPr>
                <a:t>تعريف محمد عبدالمنعم</a:t>
              </a:r>
              <a:endParaRPr lang="ko-KR" altLang="en-US" sz="2000" b="1" dirty="0">
                <a:solidFill>
                  <a:schemeClr val="bg1"/>
                </a:solidFill>
                <a:cs typeface="Arial" pitchFamily="34" charset="0"/>
              </a:endParaRPr>
            </a:p>
          </p:txBody>
        </p:sp>
        <p:sp>
          <p:nvSpPr>
            <p:cNvPr id="14" name="TextBox 13">
              <a:extLst>
                <a:ext uri="{FF2B5EF4-FFF2-40B4-BE49-F238E27FC236}">
                  <a16:creationId xmlns:a16="http://schemas.microsoft.com/office/drawing/2014/main" id="{C0F2DAF4-39E5-4F82-8768-B8E7DE1BD357}"/>
                </a:ext>
              </a:extLst>
            </p:cNvPr>
            <p:cNvSpPr txBox="1"/>
            <p:nvPr/>
          </p:nvSpPr>
          <p:spPr>
            <a:xfrm>
              <a:off x="395534" y="3995230"/>
              <a:ext cx="5632461" cy="2308324"/>
            </a:xfrm>
            <a:prstGeom prst="rect">
              <a:avLst/>
            </a:prstGeom>
            <a:noFill/>
          </p:spPr>
          <p:txBody>
            <a:bodyPr wrap="square" rtlCol="0">
              <a:spAutoFit/>
            </a:bodyPr>
            <a:lstStyle/>
            <a:p>
              <a:pPr algn="r"/>
              <a:r>
                <a:rPr lang="ar-SA" sz="2400" dirty="0">
                  <a:latin typeface="Arabic Typesetting" panose="03020402040406030203" pitchFamily="66" charset="-78"/>
                  <a:cs typeface="Arabic Typesetting" panose="03020402040406030203" pitchFamily="66" charset="-78"/>
                </a:rPr>
                <a:t>وتعني الخصخصة في التعليم إسناد الحكومة بناء أو إدارة أو تمويل بعض المدارس أو إسناد بعض المهام الأخرى بالتعليم الأساسي للقطاع الخاص، ليقوم بتلك المهام بالاشتراك مع الحكومة أو بدون الاشتراك معها بهدف توفير مزيد من الفرص التعليمية وتحسينها وتحقيق التناف</a:t>
              </a:r>
              <a:r>
                <a:rPr lang="en-US" altLang="ko-KR" sz="2400" dirty="0">
                  <a:solidFill>
                    <a:schemeClr val="tx1">
                      <a:lumMod val="75000"/>
                      <a:lumOff val="25000"/>
                    </a:schemeClr>
                  </a:solidFill>
                  <a:latin typeface="Arabic Typesetting" panose="03020402040406030203" pitchFamily="66" charset="-78"/>
                  <a:cs typeface="Arabic Typesetting" panose="03020402040406030203" pitchFamily="66" charset="-78"/>
                </a:rPr>
                <a:t>.</a:t>
              </a:r>
            </a:p>
          </p:txBody>
        </p:sp>
      </p:grpSp>
      <p:grpSp>
        <p:nvGrpSpPr>
          <p:cNvPr id="18" name="Graphic 14">
            <a:extLst>
              <a:ext uri="{FF2B5EF4-FFF2-40B4-BE49-F238E27FC236}">
                <a16:creationId xmlns:a16="http://schemas.microsoft.com/office/drawing/2014/main" id="{3F9E571B-4C86-4995-A4FE-074925DAD9F6}"/>
              </a:ext>
            </a:extLst>
          </p:cNvPr>
          <p:cNvGrpSpPr/>
          <p:nvPr/>
        </p:nvGrpSpPr>
        <p:grpSpPr>
          <a:xfrm>
            <a:off x="182254" y="3218639"/>
            <a:ext cx="3538433" cy="2783038"/>
            <a:chOff x="2444748" y="555045"/>
            <a:chExt cx="7282048" cy="5727454"/>
          </a:xfrm>
        </p:grpSpPr>
        <p:sp>
          <p:nvSpPr>
            <p:cNvPr id="19" name="Freeform: Shape 18">
              <a:extLst>
                <a:ext uri="{FF2B5EF4-FFF2-40B4-BE49-F238E27FC236}">
                  <a16:creationId xmlns:a16="http://schemas.microsoft.com/office/drawing/2014/main" id="{26AB0BFA-CF4D-48DE-9A94-E805B272484E}"/>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136B56F-0D27-4742-B8DC-9A895D906D36}"/>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1BD55A4A-BFCB-44FC-97DE-365CC79F1DEA}"/>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57AF3F3-CF7C-469A-A93E-EE4ABB6110ED}"/>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16055F0-57A9-4166-84A6-C5CCED45E629}"/>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11F1F70E-F3FC-4A6D-BB8F-FAF67EECDE8F}"/>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B7E1DFE-E448-43F0-8996-2B97798B3DBA}"/>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47461A2-0179-4197-A864-E63102561DAD}"/>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27" name="Group 26">
            <a:extLst>
              <a:ext uri="{FF2B5EF4-FFF2-40B4-BE49-F238E27FC236}">
                <a16:creationId xmlns:a16="http://schemas.microsoft.com/office/drawing/2014/main" id="{A9DD3EE9-4669-4EAA-946E-F34356EE7A30}"/>
              </a:ext>
            </a:extLst>
          </p:cNvPr>
          <p:cNvGrpSpPr/>
          <p:nvPr/>
        </p:nvGrpSpPr>
        <p:grpSpPr>
          <a:xfrm>
            <a:off x="823334" y="672820"/>
            <a:ext cx="1727908" cy="2642232"/>
            <a:chOff x="8914819" y="435632"/>
            <a:chExt cx="3989594" cy="6100695"/>
          </a:xfrm>
        </p:grpSpPr>
        <p:sp>
          <p:nvSpPr>
            <p:cNvPr id="28" name="Oval 27">
              <a:extLst>
                <a:ext uri="{FF2B5EF4-FFF2-40B4-BE49-F238E27FC236}">
                  <a16:creationId xmlns:a16="http://schemas.microsoft.com/office/drawing/2014/main" id="{45EDE736-7BE2-4000-97B5-8087354A8CE9}"/>
                </a:ext>
              </a:extLst>
            </p:cNvPr>
            <p:cNvSpPr/>
            <p:nvPr/>
          </p:nvSpPr>
          <p:spPr>
            <a:xfrm>
              <a:off x="9780778" y="1418602"/>
              <a:ext cx="2273181" cy="26321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DC8249F4-9E0D-4C2E-9D1B-254C6B020925}"/>
                </a:ext>
              </a:extLst>
            </p:cNvPr>
            <p:cNvGrpSpPr/>
            <p:nvPr/>
          </p:nvGrpSpPr>
          <p:grpSpPr>
            <a:xfrm>
              <a:off x="9516004" y="435632"/>
              <a:ext cx="3090610" cy="3338513"/>
              <a:chOff x="9516004" y="435632"/>
              <a:chExt cx="3090610" cy="3338513"/>
            </a:xfrm>
          </p:grpSpPr>
          <p:sp>
            <p:nvSpPr>
              <p:cNvPr id="39" name="Block Arc 38">
                <a:extLst>
                  <a:ext uri="{FF2B5EF4-FFF2-40B4-BE49-F238E27FC236}">
                    <a16:creationId xmlns:a16="http://schemas.microsoft.com/office/drawing/2014/main" id="{5FCCD2FB-AEE4-4204-880C-9502E719F89B}"/>
                  </a:ext>
                </a:extLst>
              </p:cNvPr>
              <p:cNvSpPr/>
              <p:nvPr/>
            </p:nvSpPr>
            <p:spPr>
              <a:xfrm>
                <a:off x="9642314" y="1224036"/>
                <a:ext cx="2550109" cy="2550109"/>
              </a:xfrm>
              <a:prstGeom prst="blockArc">
                <a:avLst>
                  <a:gd name="adj1" fmla="val 10800000"/>
                  <a:gd name="adj2" fmla="val 1"/>
                  <a:gd name="adj3" fmla="val 288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Top Corners Rounded 39">
                <a:extLst>
                  <a:ext uri="{FF2B5EF4-FFF2-40B4-BE49-F238E27FC236}">
                    <a16:creationId xmlns:a16="http://schemas.microsoft.com/office/drawing/2014/main" id="{C90D9910-1BCB-4149-88B2-5B73071901A0}"/>
                  </a:ext>
                </a:extLst>
              </p:cNvPr>
              <p:cNvSpPr/>
              <p:nvPr/>
            </p:nvSpPr>
            <p:spPr>
              <a:xfrm rot="5400000">
                <a:off x="11860961" y="2637566"/>
                <a:ext cx="693350" cy="176715"/>
              </a:xfrm>
              <a:prstGeom prst="round2SameRect">
                <a:avLst>
                  <a:gd name="adj1" fmla="val 4039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Top Corners Rounded 40">
                <a:extLst>
                  <a:ext uri="{FF2B5EF4-FFF2-40B4-BE49-F238E27FC236}">
                    <a16:creationId xmlns:a16="http://schemas.microsoft.com/office/drawing/2014/main" id="{18BCCFE4-B7B4-44E6-A915-90C1C7C0EC17}"/>
                  </a:ext>
                </a:extLst>
              </p:cNvPr>
              <p:cNvSpPr/>
              <p:nvPr/>
            </p:nvSpPr>
            <p:spPr>
              <a:xfrm rot="16200000" flipH="1">
                <a:off x="9271656" y="2637566"/>
                <a:ext cx="693350" cy="176715"/>
              </a:xfrm>
              <a:prstGeom prst="round2SameRect">
                <a:avLst>
                  <a:gd name="adj1" fmla="val 4039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Block Arc 41">
                <a:extLst>
                  <a:ext uri="{FF2B5EF4-FFF2-40B4-BE49-F238E27FC236}">
                    <a16:creationId xmlns:a16="http://schemas.microsoft.com/office/drawing/2014/main" id="{C64D1B03-374A-4620-84D1-968B4DE6E8FD}"/>
                  </a:ext>
                </a:extLst>
              </p:cNvPr>
              <p:cNvSpPr/>
              <p:nvPr/>
            </p:nvSpPr>
            <p:spPr>
              <a:xfrm>
                <a:off x="9516004" y="435632"/>
                <a:ext cx="3090610" cy="3090610"/>
              </a:xfrm>
              <a:prstGeom prst="blockArc">
                <a:avLst>
                  <a:gd name="adj1" fmla="val 2577978"/>
                  <a:gd name="adj2" fmla="val 5330971"/>
                  <a:gd name="adj3" fmla="val 14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Rounded Corners 42">
                <a:extLst>
                  <a:ext uri="{FF2B5EF4-FFF2-40B4-BE49-F238E27FC236}">
                    <a16:creationId xmlns:a16="http://schemas.microsoft.com/office/drawing/2014/main" id="{1409D964-2924-4C72-A9FC-0BCB68DF3CD6}"/>
                  </a:ext>
                </a:extLst>
              </p:cNvPr>
              <p:cNvSpPr/>
              <p:nvPr/>
            </p:nvSpPr>
            <p:spPr>
              <a:xfrm>
                <a:off x="10761829" y="3402636"/>
                <a:ext cx="541924" cy="191435"/>
              </a:xfrm>
              <a:prstGeom prst="roundRect">
                <a:avLst>
                  <a:gd name="adj" fmla="val 38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Graphic 222">
              <a:extLst>
                <a:ext uri="{FF2B5EF4-FFF2-40B4-BE49-F238E27FC236}">
                  <a16:creationId xmlns:a16="http://schemas.microsoft.com/office/drawing/2014/main" id="{026F171B-FD78-4986-BA4B-C803EA1BEAE1}"/>
                </a:ext>
              </a:extLst>
            </p:cNvPr>
            <p:cNvSpPr/>
            <p:nvPr/>
          </p:nvSpPr>
          <p:spPr>
            <a:xfrm rot="10800000">
              <a:off x="9183555" y="5926727"/>
              <a:ext cx="3447127" cy="609600"/>
            </a:xfrm>
            <a:custGeom>
              <a:avLst/>
              <a:gdLst>
                <a:gd name="connsiteX0" fmla="*/ 3438624 w 3543300"/>
                <a:gd name="connsiteY0" fmla="*/ 609600 h 609600"/>
                <a:gd name="connsiteX1" fmla="*/ 112494 w 3543300"/>
                <a:gd name="connsiteY1" fmla="*/ 609600 h 609600"/>
                <a:gd name="connsiteX2" fmla="*/ 7719 w 3543300"/>
                <a:gd name="connsiteY2" fmla="*/ 456248 h 609600"/>
                <a:gd name="connsiteX3" fmla="*/ 158214 w 3543300"/>
                <a:gd name="connsiteY3" fmla="*/ 71438 h 609600"/>
                <a:gd name="connsiteX4" fmla="*/ 262989 w 3543300"/>
                <a:gd name="connsiteY4" fmla="*/ 0 h 609600"/>
                <a:gd name="connsiteX5" fmla="*/ 3282414 w 3543300"/>
                <a:gd name="connsiteY5" fmla="*/ 0 h 609600"/>
                <a:gd name="connsiteX6" fmla="*/ 3386236 w 3543300"/>
                <a:gd name="connsiteY6" fmla="*/ 69533 h 609600"/>
                <a:gd name="connsiteX7" fmla="*/ 3542446 w 3543300"/>
                <a:gd name="connsiteY7" fmla="*/ 454343 h 609600"/>
                <a:gd name="connsiteX8" fmla="*/ 3438624 w 3543300"/>
                <a:gd name="connsiteY8"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3300" h="609600">
                  <a:moveTo>
                    <a:pt x="3438624" y="609600"/>
                  </a:moveTo>
                  <a:lnTo>
                    <a:pt x="112494" y="609600"/>
                  </a:lnTo>
                  <a:cubicBezTo>
                    <a:pt x="33436" y="609600"/>
                    <a:pt x="-20856" y="530543"/>
                    <a:pt x="7719" y="456248"/>
                  </a:cubicBezTo>
                  <a:lnTo>
                    <a:pt x="158214" y="71438"/>
                  </a:lnTo>
                  <a:cubicBezTo>
                    <a:pt x="175359" y="28575"/>
                    <a:pt x="216316" y="0"/>
                    <a:pt x="262989" y="0"/>
                  </a:cubicBezTo>
                  <a:lnTo>
                    <a:pt x="3282414" y="0"/>
                  </a:lnTo>
                  <a:cubicBezTo>
                    <a:pt x="3328134" y="0"/>
                    <a:pt x="3369091" y="27623"/>
                    <a:pt x="3386236" y="69533"/>
                  </a:cubicBezTo>
                  <a:lnTo>
                    <a:pt x="3542446" y="454343"/>
                  </a:lnTo>
                  <a:cubicBezTo>
                    <a:pt x="3572926" y="528638"/>
                    <a:pt x="3518634" y="609600"/>
                    <a:pt x="3438624" y="609600"/>
                  </a:cubicBezTo>
                  <a:close/>
                </a:path>
              </a:pathLst>
            </a:custGeom>
            <a:solidFill>
              <a:schemeClr val="bg1">
                <a:lumMod val="75000"/>
              </a:schemeClr>
            </a:solidFill>
            <a:ln w="9525" cap="flat">
              <a:noFill/>
              <a:prstDash val="solid"/>
              <a:miter/>
            </a:ln>
          </p:spPr>
          <p:txBody>
            <a:bodyPr rtlCol="0" anchor="ctr"/>
            <a:lstStyle/>
            <a:p>
              <a:endParaRPr lang="en-US"/>
            </a:p>
          </p:txBody>
        </p:sp>
        <p:sp>
          <p:nvSpPr>
            <p:cNvPr id="31" name="Oval 30">
              <a:extLst>
                <a:ext uri="{FF2B5EF4-FFF2-40B4-BE49-F238E27FC236}">
                  <a16:creationId xmlns:a16="http://schemas.microsoft.com/office/drawing/2014/main" id="{BBE90F9E-22CE-4A79-AE4D-392EB5419174}"/>
                </a:ext>
              </a:extLst>
            </p:cNvPr>
            <p:cNvSpPr/>
            <p:nvPr/>
          </p:nvSpPr>
          <p:spPr>
            <a:xfrm>
              <a:off x="9623474" y="4270896"/>
              <a:ext cx="2572284" cy="51553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D008B85-7A9B-4C00-9420-596B163AA22E}"/>
                </a:ext>
              </a:extLst>
            </p:cNvPr>
            <p:cNvSpPr/>
            <p:nvPr/>
          </p:nvSpPr>
          <p:spPr>
            <a:xfrm>
              <a:off x="8914819" y="4353374"/>
              <a:ext cx="3989594" cy="1585955"/>
            </a:xfrm>
            <a:custGeom>
              <a:avLst/>
              <a:gdLst>
                <a:gd name="connsiteX0" fmla="*/ 792978 w 3989594"/>
                <a:gd name="connsiteY0" fmla="*/ 0 h 1585955"/>
                <a:gd name="connsiteX1" fmla="*/ 1049921 w 3989594"/>
                <a:gd name="connsiteY1" fmla="*/ 0 h 1585955"/>
                <a:gd name="connsiteX2" fmla="*/ 1085760 w 3989594"/>
                <a:gd name="connsiteY2" fmla="*/ 33651 h 1585955"/>
                <a:gd name="connsiteX3" fmla="*/ 1994796 w 3989594"/>
                <a:gd name="connsiteY3" fmla="*/ 279982 h 1585955"/>
                <a:gd name="connsiteX4" fmla="*/ 2903832 w 3989594"/>
                <a:gd name="connsiteY4" fmla="*/ 33651 h 1585955"/>
                <a:gd name="connsiteX5" fmla="*/ 2939671 w 3989594"/>
                <a:gd name="connsiteY5" fmla="*/ 0 h 1585955"/>
                <a:gd name="connsiteX6" fmla="*/ 3196616 w 3989594"/>
                <a:gd name="connsiteY6" fmla="*/ 0 h 1585955"/>
                <a:gd name="connsiteX7" fmla="*/ 3989594 w 3989594"/>
                <a:gd name="connsiteY7" fmla="*/ 792978 h 1585955"/>
                <a:gd name="connsiteX8" fmla="*/ 3989593 w 3989594"/>
                <a:gd name="connsiteY8" fmla="*/ 1585955 h 1585955"/>
                <a:gd name="connsiteX9" fmla="*/ 0 w 3989594"/>
                <a:gd name="connsiteY9" fmla="*/ 1585955 h 1585955"/>
                <a:gd name="connsiteX10" fmla="*/ 0 w 3989594"/>
                <a:gd name="connsiteY10" fmla="*/ 792978 h 1585955"/>
                <a:gd name="connsiteX11" fmla="*/ 792978 w 3989594"/>
                <a:gd name="connsiteY11" fmla="*/ 0 h 15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89594" h="1585955">
                  <a:moveTo>
                    <a:pt x="792978" y="0"/>
                  </a:moveTo>
                  <a:lnTo>
                    <a:pt x="1049921" y="0"/>
                  </a:lnTo>
                  <a:lnTo>
                    <a:pt x="1085760" y="33651"/>
                  </a:lnTo>
                  <a:cubicBezTo>
                    <a:pt x="1282766" y="182270"/>
                    <a:pt x="1616391" y="279982"/>
                    <a:pt x="1994796" y="279982"/>
                  </a:cubicBezTo>
                  <a:cubicBezTo>
                    <a:pt x="2373201" y="279982"/>
                    <a:pt x="2706826" y="182270"/>
                    <a:pt x="2903832" y="33651"/>
                  </a:cubicBezTo>
                  <a:lnTo>
                    <a:pt x="2939671" y="0"/>
                  </a:lnTo>
                  <a:lnTo>
                    <a:pt x="3196616" y="0"/>
                  </a:lnTo>
                  <a:cubicBezTo>
                    <a:pt x="3634566" y="0"/>
                    <a:pt x="3989594" y="355028"/>
                    <a:pt x="3989594" y="792978"/>
                  </a:cubicBezTo>
                  <a:cubicBezTo>
                    <a:pt x="3989594" y="1057304"/>
                    <a:pt x="3989593" y="1321629"/>
                    <a:pt x="3989593" y="1585955"/>
                  </a:cubicBezTo>
                  <a:lnTo>
                    <a:pt x="0" y="1585955"/>
                  </a:lnTo>
                  <a:lnTo>
                    <a:pt x="0" y="792978"/>
                  </a:lnTo>
                  <a:cubicBezTo>
                    <a:pt x="0" y="355028"/>
                    <a:pt x="355028" y="0"/>
                    <a:pt x="7929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0BE801A-8189-46A1-B0F0-E05A99602E4D}"/>
                </a:ext>
              </a:extLst>
            </p:cNvPr>
            <p:cNvSpPr/>
            <p:nvPr/>
          </p:nvSpPr>
          <p:spPr>
            <a:xfrm>
              <a:off x="10507964" y="3760150"/>
              <a:ext cx="803305" cy="6494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0B76DC97-8EE4-4B95-8A7E-C6E233DBECFA}"/>
                </a:ext>
              </a:extLst>
            </p:cNvPr>
            <p:cNvSpPr/>
            <p:nvPr/>
          </p:nvSpPr>
          <p:spPr>
            <a:xfrm>
              <a:off x="10417200" y="2590157"/>
              <a:ext cx="216493" cy="3076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DD71536-7EA5-4C8F-B3CE-8B2CFC6CCECD}"/>
                </a:ext>
              </a:extLst>
            </p:cNvPr>
            <p:cNvSpPr/>
            <p:nvPr/>
          </p:nvSpPr>
          <p:spPr>
            <a:xfrm>
              <a:off x="11311269" y="2590157"/>
              <a:ext cx="216493" cy="3076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9E36C42D-02AB-47C4-A83C-78F6C358E4F9}"/>
                </a:ext>
              </a:extLst>
            </p:cNvPr>
            <p:cNvSpPr/>
            <p:nvPr/>
          </p:nvSpPr>
          <p:spPr>
            <a:xfrm>
              <a:off x="9763702" y="1401428"/>
              <a:ext cx="2225425" cy="1080137"/>
            </a:xfrm>
            <a:custGeom>
              <a:avLst/>
              <a:gdLst>
                <a:gd name="connsiteX0" fmla="*/ 0 w 2214820"/>
                <a:gd name="connsiteY0" fmla="*/ 1079766 h 1072067"/>
                <a:gd name="connsiteX1" fmla="*/ 333401 w 2214820"/>
                <a:gd name="connsiteY1" fmla="*/ 367018 h 1072067"/>
                <a:gd name="connsiteX2" fmla="*/ 2021613 w 2214820"/>
                <a:gd name="connsiteY2" fmla="*/ 453019 h 1072067"/>
                <a:gd name="connsiteX3" fmla="*/ 2225424 w 2214820"/>
                <a:gd name="connsiteY3" fmla="*/ 858284 h 1072067"/>
                <a:gd name="connsiteX4" fmla="*/ 2139423 w 2214820"/>
                <a:gd name="connsiteY4" fmla="*/ 864174 h 1072067"/>
                <a:gd name="connsiteX5" fmla="*/ 2036928 w 2214820"/>
                <a:gd name="connsiteY5" fmla="*/ 858284 h 1072067"/>
                <a:gd name="connsiteX6" fmla="*/ 1986270 w 2214820"/>
                <a:gd name="connsiteY6" fmla="*/ 848859 h 1072067"/>
                <a:gd name="connsiteX7" fmla="*/ 2006298 w 2214820"/>
                <a:gd name="connsiteY7" fmla="*/ 841791 h 1072067"/>
                <a:gd name="connsiteX8" fmla="*/ 2019257 w 2214820"/>
                <a:gd name="connsiteY8" fmla="*/ 847681 h 1072067"/>
                <a:gd name="connsiteX9" fmla="*/ 1955640 w 2214820"/>
                <a:gd name="connsiteY9" fmla="*/ 845325 h 1072067"/>
                <a:gd name="connsiteX10" fmla="*/ 1446702 w 2214820"/>
                <a:gd name="connsiteY10" fmla="*/ 747543 h 1072067"/>
                <a:gd name="connsiteX11" fmla="*/ 1412537 w 2214820"/>
                <a:gd name="connsiteY11" fmla="*/ 742831 h 1072067"/>
                <a:gd name="connsiteX12" fmla="*/ 1291193 w 2214820"/>
                <a:gd name="connsiteY12" fmla="*/ 727515 h 1072067"/>
                <a:gd name="connsiteX13" fmla="*/ 1286481 w 2214820"/>
                <a:gd name="connsiteY13" fmla="*/ 731050 h 1072067"/>
                <a:gd name="connsiteX14" fmla="*/ 1291193 w 2214820"/>
                <a:gd name="connsiteY14" fmla="*/ 727515 h 1072067"/>
                <a:gd name="connsiteX15" fmla="*/ 1328893 w 2214820"/>
                <a:gd name="connsiteY15" fmla="*/ 756968 h 1072067"/>
                <a:gd name="connsiteX16" fmla="*/ 1425497 w 2214820"/>
                <a:gd name="connsiteY16" fmla="*/ 834722 h 1072067"/>
                <a:gd name="connsiteX17" fmla="*/ 1343030 w 2214820"/>
                <a:gd name="connsiteY17" fmla="*/ 845325 h 1072067"/>
                <a:gd name="connsiteX18" fmla="*/ 658556 w 2214820"/>
                <a:gd name="connsiteY18" fmla="*/ 494252 h 1072067"/>
                <a:gd name="connsiteX19" fmla="*/ 633816 w 2214820"/>
                <a:gd name="connsiteY19" fmla="*/ 477759 h 1072067"/>
                <a:gd name="connsiteX20" fmla="*/ 625569 w 2214820"/>
                <a:gd name="connsiteY20" fmla="*/ 484827 h 1072067"/>
                <a:gd name="connsiteX21" fmla="*/ 620857 w 2214820"/>
                <a:gd name="connsiteY21" fmla="*/ 460087 h 1072067"/>
                <a:gd name="connsiteX22" fmla="*/ 622035 w 2214820"/>
                <a:gd name="connsiteY22" fmla="*/ 516636 h 1072067"/>
                <a:gd name="connsiteX23" fmla="*/ 0 w 2214820"/>
                <a:gd name="connsiteY23" fmla="*/ 1079766 h 1072067"/>
                <a:gd name="connsiteX0" fmla="*/ 0 w 2225455"/>
                <a:gd name="connsiteY0" fmla="*/ 1079766 h 1080136"/>
                <a:gd name="connsiteX1" fmla="*/ 333401 w 2225455"/>
                <a:gd name="connsiteY1" fmla="*/ 367018 h 1080136"/>
                <a:gd name="connsiteX2" fmla="*/ 2021613 w 2225455"/>
                <a:gd name="connsiteY2" fmla="*/ 453019 h 1080136"/>
                <a:gd name="connsiteX3" fmla="*/ 2225424 w 2225455"/>
                <a:gd name="connsiteY3" fmla="*/ 858284 h 1080136"/>
                <a:gd name="connsiteX4" fmla="*/ 2036928 w 2225455"/>
                <a:gd name="connsiteY4" fmla="*/ 858284 h 1080136"/>
                <a:gd name="connsiteX5" fmla="*/ 1986270 w 2225455"/>
                <a:gd name="connsiteY5" fmla="*/ 848859 h 1080136"/>
                <a:gd name="connsiteX6" fmla="*/ 2006298 w 2225455"/>
                <a:gd name="connsiteY6" fmla="*/ 841791 h 1080136"/>
                <a:gd name="connsiteX7" fmla="*/ 2019257 w 2225455"/>
                <a:gd name="connsiteY7" fmla="*/ 847681 h 1080136"/>
                <a:gd name="connsiteX8" fmla="*/ 1955640 w 2225455"/>
                <a:gd name="connsiteY8" fmla="*/ 845325 h 1080136"/>
                <a:gd name="connsiteX9" fmla="*/ 1446702 w 2225455"/>
                <a:gd name="connsiteY9" fmla="*/ 747543 h 1080136"/>
                <a:gd name="connsiteX10" fmla="*/ 1412537 w 2225455"/>
                <a:gd name="connsiteY10" fmla="*/ 742831 h 1080136"/>
                <a:gd name="connsiteX11" fmla="*/ 1291193 w 2225455"/>
                <a:gd name="connsiteY11" fmla="*/ 727515 h 1080136"/>
                <a:gd name="connsiteX12" fmla="*/ 1286481 w 2225455"/>
                <a:gd name="connsiteY12" fmla="*/ 731050 h 1080136"/>
                <a:gd name="connsiteX13" fmla="*/ 1291193 w 2225455"/>
                <a:gd name="connsiteY13" fmla="*/ 727515 h 1080136"/>
                <a:gd name="connsiteX14" fmla="*/ 1328893 w 2225455"/>
                <a:gd name="connsiteY14" fmla="*/ 756968 h 1080136"/>
                <a:gd name="connsiteX15" fmla="*/ 1425497 w 2225455"/>
                <a:gd name="connsiteY15" fmla="*/ 834722 h 1080136"/>
                <a:gd name="connsiteX16" fmla="*/ 1343030 w 2225455"/>
                <a:gd name="connsiteY16" fmla="*/ 845325 h 1080136"/>
                <a:gd name="connsiteX17" fmla="*/ 658556 w 2225455"/>
                <a:gd name="connsiteY17" fmla="*/ 494252 h 1080136"/>
                <a:gd name="connsiteX18" fmla="*/ 633816 w 2225455"/>
                <a:gd name="connsiteY18" fmla="*/ 477759 h 1080136"/>
                <a:gd name="connsiteX19" fmla="*/ 625569 w 2225455"/>
                <a:gd name="connsiteY19" fmla="*/ 484827 h 1080136"/>
                <a:gd name="connsiteX20" fmla="*/ 620857 w 2225455"/>
                <a:gd name="connsiteY20" fmla="*/ 460087 h 1080136"/>
                <a:gd name="connsiteX21" fmla="*/ 622035 w 2225455"/>
                <a:gd name="connsiteY21" fmla="*/ 516636 h 1080136"/>
                <a:gd name="connsiteX22" fmla="*/ 0 w 2225455"/>
                <a:gd name="connsiteY22" fmla="*/ 1079766 h 1080136"/>
                <a:gd name="connsiteX0" fmla="*/ 0 w 2225455"/>
                <a:gd name="connsiteY0" fmla="*/ 1079766 h 1080136"/>
                <a:gd name="connsiteX1" fmla="*/ 333401 w 2225455"/>
                <a:gd name="connsiteY1" fmla="*/ 367018 h 1080136"/>
                <a:gd name="connsiteX2" fmla="*/ 2021613 w 2225455"/>
                <a:gd name="connsiteY2" fmla="*/ 453019 h 1080136"/>
                <a:gd name="connsiteX3" fmla="*/ 2225424 w 2225455"/>
                <a:gd name="connsiteY3" fmla="*/ 858284 h 1080136"/>
                <a:gd name="connsiteX4" fmla="*/ 2036928 w 2225455"/>
                <a:gd name="connsiteY4" fmla="*/ 858284 h 1080136"/>
                <a:gd name="connsiteX5" fmla="*/ 1986270 w 2225455"/>
                <a:gd name="connsiteY5" fmla="*/ 848859 h 1080136"/>
                <a:gd name="connsiteX6" fmla="*/ 2006298 w 2225455"/>
                <a:gd name="connsiteY6" fmla="*/ 841791 h 1080136"/>
                <a:gd name="connsiteX7" fmla="*/ 2019257 w 2225455"/>
                <a:gd name="connsiteY7" fmla="*/ 847681 h 1080136"/>
                <a:gd name="connsiteX8" fmla="*/ 1446702 w 2225455"/>
                <a:gd name="connsiteY8" fmla="*/ 747543 h 1080136"/>
                <a:gd name="connsiteX9" fmla="*/ 1412537 w 2225455"/>
                <a:gd name="connsiteY9" fmla="*/ 742831 h 1080136"/>
                <a:gd name="connsiteX10" fmla="*/ 1291193 w 2225455"/>
                <a:gd name="connsiteY10" fmla="*/ 727515 h 1080136"/>
                <a:gd name="connsiteX11" fmla="*/ 1286481 w 2225455"/>
                <a:gd name="connsiteY11" fmla="*/ 731050 h 1080136"/>
                <a:gd name="connsiteX12" fmla="*/ 1291193 w 2225455"/>
                <a:gd name="connsiteY12" fmla="*/ 727515 h 1080136"/>
                <a:gd name="connsiteX13" fmla="*/ 1328893 w 2225455"/>
                <a:gd name="connsiteY13" fmla="*/ 756968 h 1080136"/>
                <a:gd name="connsiteX14" fmla="*/ 1425497 w 2225455"/>
                <a:gd name="connsiteY14" fmla="*/ 834722 h 1080136"/>
                <a:gd name="connsiteX15" fmla="*/ 1343030 w 2225455"/>
                <a:gd name="connsiteY15" fmla="*/ 845325 h 1080136"/>
                <a:gd name="connsiteX16" fmla="*/ 658556 w 2225455"/>
                <a:gd name="connsiteY16" fmla="*/ 494252 h 1080136"/>
                <a:gd name="connsiteX17" fmla="*/ 633816 w 2225455"/>
                <a:gd name="connsiteY17" fmla="*/ 477759 h 1080136"/>
                <a:gd name="connsiteX18" fmla="*/ 625569 w 2225455"/>
                <a:gd name="connsiteY18" fmla="*/ 484827 h 1080136"/>
                <a:gd name="connsiteX19" fmla="*/ 620857 w 2225455"/>
                <a:gd name="connsiteY19" fmla="*/ 460087 h 1080136"/>
                <a:gd name="connsiteX20" fmla="*/ 622035 w 2225455"/>
                <a:gd name="connsiteY20" fmla="*/ 516636 h 1080136"/>
                <a:gd name="connsiteX21" fmla="*/ 0 w 2225455"/>
                <a:gd name="connsiteY21" fmla="*/ 1079766 h 1080136"/>
                <a:gd name="connsiteX0" fmla="*/ 0 w 2225455"/>
                <a:gd name="connsiteY0" fmla="*/ 1079766 h 1080136"/>
                <a:gd name="connsiteX1" fmla="*/ 333401 w 2225455"/>
                <a:gd name="connsiteY1" fmla="*/ 367018 h 1080136"/>
                <a:gd name="connsiteX2" fmla="*/ 2021613 w 2225455"/>
                <a:gd name="connsiteY2" fmla="*/ 453019 h 1080136"/>
                <a:gd name="connsiteX3" fmla="*/ 2225424 w 2225455"/>
                <a:gd name="connsiteY3" fmla="*/ 858284 h 1080136"/>
                <a:gd name="connsiteX4" fmla="*/ 2036928 w 2225455"/>
                <a:gd name="connsiteY4" fmla="*/ 858284 h 1080136"/>
                <a:gd name="connsiteX5" fmla="*/ 1986270 w 2225455"/>
                <a:gd name="connsiteY5" fmla="*/ 848859 h 1080136"/>
                <a:gd name="connsiteX6" fmla="*/ 2006298 w 2225455"/>
                <a:gd name="connsiteY6" fmla="*/ 841791 h 1080136"/>
                <a:gd name="connsiteX7" fmla="*/ 1446702 w 2225455"/>
                <a:gd name="connsiteY7" fmla="*/ 747543 h 1080136"/>
                <a:gd name="connsiteX8" fmla="*/ 1412537 w 2225455"/>
                <a:gd name="connsiteY8" fmla="*/ 742831 h 1080136"/>
                <a:gd name="connsiteX9" fmla="*/ 1291193 w 2225455"/>
                <a:gd name="connsiteY9" fmla="*/ 727515 h 1080136"/>
                <a:gd name="connsiteX10" fmla="*/ 1286481 w 2225455"/>
                <a:gd name="connsiteY10" fmla="*/ 731050 h 1080136"/>
                <a:gd name="connsiteX11" fmla="*/ 1291193 w 2225455"/>
                <a:gd name="connsiteY11" fmla="*/ 727515 h 1080136"/>
                <a:gd name="connsiteX12" fmla="*/ 1328893 w 2225455"/>
                <a:gd name="connsiteY12" fmla="*/ 756968 h 1080136"/>
                <a:gd name="connsiteX13" fmla="*/ 1425497 w 2225455"/>
                <a:gd name="connsiteY13" fmla="*/ 834722 h 1080136"/>
                <a:gd name="connsiteX14" fmla="*/ 1343030 w 2225455"/>
                <a:gd name="connsiteY14" fmla="*/ 845325 h 1080136"/>
                <a:gd name="connsiteX15" fmla="*/ 658556 w 2225455"/>
                <a:gd name="connsiteY15" fmla="*/ 494252 h 1080136"/>
                <a:gd name="connsiteX16" fmla="*/ 633816 w 2225455"/>
                <a:gd name="connsiteY16" fmla="*/ 477759 h 1080136"/>
                <a:gd name="connsiteX17" fmla="*/ 625569 w 2225455"/>
                <a:gd name="connsiteY17" fmla="*/ 484827 h 1080136"/>
                <a:gd name="connsiteX18" fmla="*/ 620857 w 2225455"/>
                <a:gd name="connsiteY18" fmla="*/ 460087 h 1080136"/>
                <a:gd name="connsiteX19" fmla="*/ 622035 w 2225455"/>
                <a:gd name="connsiteY19" fmla="*/ 516636 h 1080136"/>
                <a:gd name="connsiteX20" fmla="*/ 0 w 2225455"/>
                <a:gd name="connsiteY20" fmla="*/ 1079766 h 1080136"/>
                <a:gd name="connsiteX0" fmla="*/ 0 w 2225455"/>
                <a:gd name="connsiteY0" fmla="*/ 1079766 h 1080136"/>
                <a:gd name="connsiteX1" fmla="*/ 333401 w 2225455"/>
                <a:gd name="connsiteY1" fmla="*/ 367018 h 1080136"/>
                <a:gd name="connsiteX2" fmla="*/ 2021613 w 2225455"/>
                <a:gd name="connsiteY2" fmla="*/ 453019 h 1080136"/>
                <a:gd name="connsiteX3" fmla="*/ 2225424 w 2225455"/>
                <a:gd name="connsiteY3" fmla="*/ 858284 h 1080136"/>
                <a:gd name="connsiteX4" fmla="*/ 2036928 w 2225455"/>
                <a:gd name="connsiteY4" fmla="*/ 858284 h 1080136"/>
                <a:gd name="connsiteX5" fmla="*/ 1986270 w 2225455"/>
                <a:gd name="connsiteY5" fmla="*/ 848859 h 1080136"/>
                <a:gd name="connsiteX6" fmla="*/ 1446702 w 2225455"/>
                <a:gd name="connsiteY6" fmla="*/ 747543 h 1080136"/>
                <a:gd name="connsiteX7" fmla="*/ 1412537 w 2225455"/>
                <a:gd name="connsiteY7" fmla="*/ 742831 h 1080136"/>
                <a:gd name="connsiteX8" fmla="*/ 1291193 w 2225455"/>
                <a:gd name="connsiteY8" fmla="*/ 727515 h 1080136"/>
                <a:gd name="connsiteX9" fmla="*/ 1286481 w 2225455"/>
                <a:gd name="connsiteY9" fmla="*/ 731050 h 1080136"/>
                <a:gd name="connsiteX10" fmla="*/ 1291193 w 2225455"/>
                <a:gd name="connsiteY10" fmla="*/ 727515 h 1080136"/>
                <a:gd name="connsiteX11" fmla="*/ 1328893 w 2225455"/>
                <a:gd name="connsiteY11" fmla="*/ 756968 h 1080136"/>
                <a:gd name="connsiteX12" fmla="*/ 1425497 w 2225455"/>
                <a:gd name="connsiteY12" fmla="*/ 834722 h 1080136"/>
                <a:gd name="connsiteX13" fmla="*/ 1343030 w 2225455"/>
                <a:gd name="connsiteY13" fmla="*/ 845325 h 1080136"/>
                <a:gd name="connsiteX14" fmla="*/ 658556 w 2225455"/>
                <a:gd name="connsiteY14" fmla="*/ 494252 h 1080136"/>
                <a:gd name="connsiteX15" fmla="*/ 633816 w 2225455"/>
                <a:gd name="connsiteY15" fmla="*/ 477759 h 1080136"/>
                <a:gd name="connsiteX16" fmla="*/ 625569 w 2225455"/>
                <a:gd name="connsiteY16" fmla="*/ 484827 h 1080136"/>
                <a:gd name="connsiteX17" fmla="*/ 620857 w 2225455"/>
                <a:gd name="connsiteY17" fmla="*/ 460087 h 1080136"/>
                <a:gd name="connsiteX18" fmla="*/ 622035 w 2225455"/>
                <a:gd name="connsiteY18" fmla="*/ 516636 h 1080136"/>
                <a:gd name="connsiteX19" fmla="*/ 0 w 2225455"/>
                <a:gd name="connsiteY19" fmla="*/ 1079766 h 1080136"/>
                <a:gd name="connsiteX0" fmla="*/ 0 w 2225455"/>
                <a:gd name="connsiteY0" fmla="*/ 1079766 h 1080136"/>
                <a:gd name="connsiteX1" fmla="*/ 333401 w 2225455"/>
                <a:gd name="connsiteY1" fmla="*/ 367018 h 1080136"/>
                <a:gd name="connsiteX2" fmla="*/ 2021613 w 2225455"/>
                <a:gd name="connsiteY2" fmla="*/ 453019 h 1080136"/>
                <a:gd name="connsiteX3" fmla="*/ 2225424 w 2225455"/>
                <a:gd name="connsiteY3" fmla="*/ 858284 h 1080136"/>
                <a:gd name="connsiteX4" fmla="*/ 2036928 w 2225455"/>
                <a:gd name="connsiteY4" fmla="*/ 858284 h 1080136"/>
                <a:gd name="connsiteX5" fmla="*/ 1446702 w 2225455"/>
                <a:gd name="connsiteY5" fmla="*/ 747543 h 1080136"/>
                <a:gd name="connsiteX6" fmla="*/ 1412537 w 2225455"/>
                <a:gd name="connsiteY6" fmla="*/ 742831 h 1080136"/>
                <a:gd name="connsiteX7" fmla="*/ 1291193 w 2225455"/>
                <a:gd name="connsiteY7" fmla="*/ 727515 h 1080136"/>
                <a:gd name="connsiteX8" fmla="*/ 1286481 w 2225455"/>
                <a:gd name="connsiteY8" fmla="*/ 731050 h 1080136"/>
                <a:gd name="connsiteX9" fmla="*/ 1291193 w 2225455"/>
                <a:gd name="connsiteY9" fmla="*/ 727515 h 1080136"/>
                <a:gd name="connsiteX10" fmla="*/ 1328893 w 2225455"/>
                <a:gd name="connsiteY10" fmla="*/ 756968 h 1080136"/>
                <a:gd name="connsiteX11" fmla="*/ 1425497 w 2225455"/>
                <a:gd name="connsiteY11" fmla="*/ 834722 h 1080136"/>
                <a:gd name="connsiteX12" fmla="*/ 1343030 w 2225455"/>
                <a:gd name="connsiteY12" fmla="*/ 845325 h 1080136"/>
                <a:gd name="connsiteX13" fmla="*/ 658556 w 2225455"/>
                <a:gd name="connsiteY13" fmla="*/ 494252 h 1080136"/>
                <a:gd name="connsiteX14" fmla="*/ 633816 w 2225455"/>
                <a:gd name="connsiteY14" fmla="*/ 477759 h 1080136"/>
                <a:gd name="connsiteX15" fmla="*/ 625569 w 2225455"/>
                <a:gd name="connsiteY15" fmla="*/ 484827 h 1080136"/>
                <a:gd name="connsiteX16" fmla="*/ 620857 w 2225455"/>
                <a:gd name="connsiteY16" fmla="*/ 460087 h 1080136"/>
                <a:gd name="connsiteX17" fmla="*/ 622035 w 2225455"/>
                <a:gd name="connsiteY17" fmla="*/ 516636 h 1080136"/>
                <a:gd name="connsiteX18" fmla="*/ 0 w 2225455"/>
                <a:gd name="connsiteY18"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446702 w 2225424"/>
                <a:gd name="connsiteY4" fmla="*/ 747543 h 1080136"/>
                <a:gd name="connsiteX5" fmla="*/ 1412537 w 2225424"/>
                <a:gd name="connsiteY5" fmla="*/ 742831 h 1080136"/>
                <a:gd name="connsiteX6" fmla="*/ 1291193 w 2225424"/>
                <a:gd name="connsiteY6" fmla="*/ 727515 h 1080136"/>
                <a:gd name="connsiteX7" fmla="*/ 1286481 w 2225424"/>
                <a:gd name="connsiteY7" fmla="*/ 731050 h 1080136"/>
                <a:gd name="connsiteX8" fmla="*/ 1291193 w 2225424"/>
                <a:gd name="connsiteY8" fmla="*/ 727515 h 1080136"/>
                <a:gd name="connsiteX9" fmla="*/ 1328893 w 2225424"/>
                <a:gd name="connsiteY9" fmla="*/ 756968 h 1080136"/>
                <a:gd name="connsiteX10" fmla="*/ 1425497 w 2225424"/>
                <a:gd name="connsiteY10" fmla="*/ 834722 h 1080136"/>
                <a:gd name="connsiteX11" fmla="*/ 1343030 w 2225424"/>
                <a:gd name="connsiteY11" fmla="*/ 845325 h 1080136"/>
                <a:gd name="connsiteX12" fmla="*/ 658556 w 2225424"/>
                <a:gd name="connsiteY12" fmla="*/ 494252 h 1080136"/>
                <a:gd name="connsiteX13" fmla="*/ 633816 w 2225424"/>
                <a:gd name="connsiteY13" fmla="*/ 477759 h 1080136"/>
                <a:gd name="connsiteX14" fmla="*/ 625569 w 2225424"/>
                <a:gd name="connsiteY14" fmla="*/ 484827 h 1080136"/>
                <a:gd name="connsiteX15" fmla="*/ 620857 w 2225424"/>
                <a:gd name="connsiteY15" fmla="*/ 460087 h 1080136"/>
                <a:gd name="connsiteX16" fmla="*/ 622035 w 2225424"/>
                <a:gd name="connsiteY16" fmla="*/ 516636 h 1080136"/>
                <a:gd name="connsiteX17" fmla="*/ 0 w 2225424"/>
                <a:gd name="connsiteY17"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412537 w 2225424"/>
                <a:gd name="connsiteY4" fmla="*/ 742831 h 1080136"/>
                <a:gd name="connsiteX5" fmla="*/ 1291193 w 2225424"/>
                <a:gd name="connsiteY5" fmla="*/ 727515 h 1080136"/>
                <a:gd name="connsiteX6" fmla="*/ 1286481 w 2225424"/>
                <a:gd name="connsiteY6" fmla="*/ 731050 h 1080136"/>
                <a:gd name="connsiteX7" fmla="*/ 1291193 w 2225424"/>
                <a:gd name="connsiteY7" fmla="*/ 727515 h 1080136"/>
                <a:gd name="connsiteX8" fmla="*/ 1328893 w 2225424"/>
                <a:gd name="connsiteY8" fmla="*/ 756968 h 1080136"/>
                <a:gd name="connsiteX9" fmla="*/ 1425497 w 2225424"/>
                <a:gd name="connsiteY9" fmla="*/ 834722 h 1080136"/>
                <a:gd name="connsiteX10" fmla="*/ 1343030 w 2225424"/>
                <a:gd name="connsiteY10" fmla="*/ 845325 h 1080136"/>
                <a:gd name="connsiteX11" fmla="*/ 658556 w 2225424"/>
                <a:gd name="connsiteY11" fmla="*/ 494252 h 1080136"/>
                <a:gd name="connsiteX12" fmla="*/ 633816 w 2225424"/>
                <a:gd name="connsiteY12" fmla="*/ 477759 h 1080136"/>
                <a:gd name="connsiteX13" fmla="*/ 625569 w 2225424"/>
                <a:gd name="connsiteY13" fmla="*/ 484827 h 1080136"/>
                <a:gd name="connsiteX14" fmla="*/ 620857 w 2225424"/>
                <a:gd name="connsiteY14" fmla="*/ 460087 h 1080136"/>
                <a:gd name="connsiteX15" fmla="*/ 622035 w 2225424"/>
                <a:gd name="connsiteY15" fmla="*/ 516636 h 1080136"/>
                <a:gd name="connsiteX16" fmla="*/ 0 w 2225424"/>
                <a:gd name="connsiteY16"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286481 w 2225424"/>
                <a:gd name="connsiteY5" fmla="*/ 731050 h 1080136"/>
                <a:gd name="connsiteX6" fmla="*/ 1291193 w 2225424"/>
                <a:gd name="connsiteY6" fmla="*/ 727515 h 1080136"/>
                <a:gd name="connsiteX7" fmla="*/ 1328893 w 2225424"/>
                <a:gd name="connsiteY7" fmla="*/ 756968 h 1080136"/>
                <a:gd name="connsiteX8" fmla="*/ 1425497 w 2225424"/>
                <a:gd name="connsiteY8" fmla="*/ 834722 h 1080136"/>
                <a:gd name="connsiteX9" fmla="*/ 1343030 w 2225424"/>
                <a:gd name="connsiteY9" fmla="*/ 845325 h 1080136"/>
                <a:gd name="connsiteX10" fmla="*/ 658556 w 2225424"/>
                <a:gd name="connsiteY10" fmla="*/ 494252 h 1080136"/>
                <a:gd name="connsiteX11" fmla="*/ 633816 w 2225424"/>
                <a:gd name="connsiteY11" fmla="*/ 477759 h 1080136"/>
                <a:gd name="connsiteX12" fmla="*/ 625569 w 2225424"/>
                <a:gd name="connsiteY12" fmla="*/ 484827 h 1080136"/>
                <a:gd name="connsiteX13" fmla="*/ 620857 w 2225424"/>
                <a:gd name="connsiteY13" fmla="*/ 460087 h 1080136"/>
                <a:gd name="connsiteX14" fmla="*/ 622035 w 2225424"/>
                <a:gd name="connsiteY14" fmla="*/ 516636 h 1080136"/>
                <a:gd name="connsiteX15" fmla="*/ 0 w 2225424"/>
                <a:gd name="connsiteY15"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286481 w 2225424"/>
                <a:gd name="connsiteY5" fmla="*/ 731050 h 1080136"/>
                <a:gd name="connsiteX6" fmla="*/ 1328893 w 2225424"/>
                <a:gd name="connsiteY6" fmla="*/ 756968 h 1080136"/>
                <a:gd name="connsiteX7" fmla="*/ 1425497 w 2225424"/>
                <a:gd name="connsiteY7" fmla="*/ 834722 h 1080136"/>
                <a:gd name="connsiteX8" fmla="*/ 1343030 w 2225424"/>
                <a:gd name="connsiteY8" fmla="*/ 845325 h 1080136"/>
                <a:gd name="connsiteX9" fmla="*/ 658556 w 2225424"/>
                <a:gd name="connsiteY9" fmla="*/ 494252 h 1080136"/>
                <a:gd name="connsiteX10" fmla="*/ 633816 w 2225424"/>
                <a:gd name="connsiteY10" fmla="*/ 477759 h 1080136"/>
                <a:gd name="connsiteX11" fmla="*/ 625569 w 2225424"/>
                <a:gd name="connsiteY11" fmla="*/ 484827 h 1080136"/>
                <a:gd name="connsiteX12" fmla="*/ 620857 w 2225424"/>
                <a:gd name="connsiteY12" fmla="*/ 460087 h 1080136"/>
                <a:gd name="connsiteX13" fmla="*/ 622035 w 2225424"/>
                <a:gd name="connsiteY13" fmla="*/ 516636 h 1080136"/>
                <a:gd name="connsiteX14" fmla="*/ 0 w 2225424"/>
                <a:gd name="connsiteY14"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286481 w 2225424"/>
                <a:gd name="connsiteY5" fmla="*/ 731050 h 1080136"/>
                <a:gd name="connsiteX6" fmla="*/ 1425497 w 2225424"/>
                <a:gd name="connsiteY6" fmla="*/ 834722 h 1080136"/>
                <a:gd name="connsiteX7" fmla="*/ 1343030 w 2225424"/>
                <a:gd name="connsiteY7" fmla="*/ 845325 h 1080136"/>
                <a:gd name="connsiteX8" fmla="*/ 658556 w 2225424"/>
                <a:gd name="connsiteY8" fmla="*/ 494252 h 1080136"/>
                <a:gd name="connsiteX9" fmla="*/ 633816 w 2225424"/>
                <a:gd name="connsiteY9" fmla="*/ 477759 h 1080136"/>
                <a:gd name="connsiteX10" fmla="*/ 625569 w 2225424"/>
                <a:gd name="connsiteY10" fmla="*/ 484827 h 1080136"/>
                <a:gd name="connsiteX11" fmla="*/ 620857 w 2225424"/>
                <a:gd name="connsiteY11" fmla="*/ 460087 h 1080136"/>
                <a:gd name="connsiteX12" fmla="*/ 622035 w 2225424"/>
                <a:gd name="connsiteY12" fmla="*/ 516636 h 1080136"/>
                <a:gd name="connsiteX13" fmla="*/ 0 w 2225424"/>
                <a:gd name="connsiteY13"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425497 w 2225424"/>
                <a:gd name="connsiteY5" fmla="*/ 834722 h 1080136"/>
                <a:gd name="connsiteX6" fmla="*/ 1343030 w 2225424"/>
                <a:gd name="connsiteY6" fmla="*/ 845325 h 1080136"/>
                <a:gd name="connsiteX7" fmla="*/ 658556 w 2225424"/>
                <a:gd name="connsiteY7" fmla="*/ 494252 h 1080136"/>
                <a:gd name="connsiteX8" fmla="*/ 633816 w 2225424"/>
                <a:gd name="connsiteY8" fmla="*/ 477759 h 1080136"/>
                <a:gd name="connsiteX9" fmla="*/ 625569 w 2225424"/>
                <a:gd name="connsiteY9" fmla="*/ 484827 h 1080136"/>
                <a:gd name="connsiteX10" fmla="*/ 620857 w 2225424"/>
                <a:gd name="connsiteY10" fmla="*/ 460087 h 1080136"/>
                <a:gd name="connsiteX11" fmla="*/ 622035 w 2225424"/>
                <a:gd name="connsiteY11" fmla="*/ 516636 h 1080136"/>
                <a:gd name="connsiteX12" fmla="*/ 0 w 2225424"/>
                <a:gd name="connsiteY12"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425497 w 2225424"/>
                <a:gd name="connsiteY5" fmla="*/ 834722 h 1080136"/>
                <a:gd name="connsiteX6" fmla="*/ 1291755 w 2225424"/>
                <a:gd name="connsiteY6" fmla="*/ 845325 h 1080136"/>
                <a:gd name="connsiteX7" fmla="*/ 658556 w 2225424"/>
                <a:gd name="connsiteY7" fmla="*/ 494252 h 1080136"/>
                <a:gd name="connsiteX8" fmla="*/ 633816 w 2225424"/>
                <a:gd name="connsiteY8" fmla="*/ 477759 h 1080136"/>
                <a:gd name="connsiteX9" fmla="*/ 625569 w 2225424"/>
                <a:gd name="connsiteY9" fmla="*/ 484827 h 1080136"/>
                <a:gd name="connsiteX10" fmla="*/ 620857 w 2225424"/>
                <a:gd name="connsiteY10" fmla="*/ 460087 h 1080136"/>
                <a:gd name="connsiteX11" fmla="*/ 622035 w 2225424"/>
                <a:gd name="connsiteY11" fmla="*/ 516636 h 1080136"/>
                <a:gd name="connsiteX12" fmla="*/ 0 w 2225424"/>
                <a:gd name="connsiteY12"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459680 w 2225424"/>
                <a:gd name="connsiteY5" fmla="*/ 885996 h 1080136"/>
                <a:gd name="connsiteX6" fmla="*/ 1291755 w 2225424"/>
                <a:gd name="connsiteY6" fmla="*/ 845325 h 1080136"/>
                <a:gd name="connsiteX7" fmla="*/ 658556 w 2225424"/>
                <a:gd name="connsiteY7" fmla="*/ 494252 h 1080136"/>
                <a:gd name="connsiteX8" fmla="*/ 633816 w 2225424"/>
                <a:gd name="connsiteY8" fmla="*/ 477759 h 1080136"/>
                <a:gd name="connsiteX9" fmla="*/ 625569 w 2225424"/>
                <a:gd name="connsiteY9" fmla="*/ 484827 h 1080136"/>
                <a:gd name="connsiteX10" fmla="*/ 620857 w 2225424"/>
                <a:gd name="connsiteY10" fmla="*/ 460087 h 1080136"/>
                <a:gd name="connsiteX11" fmla="*/ 622035 w 2225424"/>
                <a:gd name="connsiteY11" fmla="*/ 516636 h 1080136"/>
                <a:gd name="connsiteX12" fmla="*/ 0 w 2225424"/>
                <a:gd name="connsiteY12"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459680 w 2225424"/>
                <a:gd name="connsiteY5" fmla="*/ 885996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291193 w 2225424"/>
                <a:gd name="connsiteY4" fmla="*/ 727515 h 1080136"/>
                <a:gd name="connsiteX5" fmla="*/ 1459680 w 2225424"/>
                <a:gd name="connsiteY5" fmla="*/ 885996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93742 w 2225424"/>
                <a:gd name="connsiteY4" fmla="*/ 727515 h 1080136"/>
                <a:gd name="connsiteX5" fmla="*/ 1459680 w 2225424"/>
                <a:gd name="connsiteY5" fmla="*/ 885996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9680 w 2225424"/>
                <a:gd name="connsiteY5" fmla="*/ 885996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34042 w 2225424"/>
                <a:gd name="connsiteY5" fmla="*/ 843267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58556 w 2225424"/>
                <a:gd name="connsiteY6" fmla="*/ 494252 h 1080136"/>
                <a:gd name="connsiteX7" fmla="*/ 633816 w 2225424"/>
                <a:gd name="connsiteY7" fmla="*/ 477759 h 1080136"/>
                <a:gd name="connsiteX8" fmla="*/ 625569 w 2225424"/>
                <a:gd name="connsiteY8" fmla="*/ 484827 h 1080136"/>
                <a:gd name="connsiteX9" fmla="*/ 620857 w 2225424"/>
                <a:gd name="connsiteY9" fmla="*/ 460087 h 1080136"/>
                <a:gd name="connsiteX10" fmla="*/ 622035 w 2225424"/>
                <a:gd name="connsiteY10" fmla="*/ 516636 h 1080136"/>
                <a:gd name="connsiteX11" fmla="*/ 0 w 2225424"/>
                <a:gd name="connsiteY11"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33816 w 2225424"/>
                <a:gd name="connsiteY6" fmla="*/ 477759 h 1080136"/>
                <a:gd name="connsiteX7" fmla="*/ 625569 w 2225424"/>
                <a:gd name="connsiteY7" fmla="*/ 484827 h 1080136"/>
                <a:gd name="connsiteX8" fmla="*/ 620857 w 2225424"/>
                <a:gd name="connsiteY8" fmla="*/ 460087 h 1080136"/>
                <a:gd name="connsiteX9" fmla="*/ 622035 w 2225424"/>
                <a:gd name="connsiteY9" fmla="*/ 516636 h 1080136"/>
                <a:gd name="connsiteX10" fmla="*/ 0 w 2225424"/>
                <a:gd name="connsiteY10"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33816 w 2225424"/>
                <a:gd name="connsiteY6" fmla="*/ 477759 h 1080136"/>
                <a:gd name="connsiteX7" fmla="*/ 625569 w 2225424"/>
                <a:gd name="connsiteY7" fmla="*/ 484827 h 1080136"/>
                <a:gd name="connsiteX8" fmla="*/ 622035 w 2225424"/>
                <a:gd name="connsiteY8" fmla="*/ 516636 h 1080136"/>
                <a:gd name="connsiteX9" fmla="*/ 0 w 2225424"/>
                <a:gd name="connsiteY9"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33816 w 2225424"/>
                <a:gd name="connsiteY6" fmla="*/ 477759 h 1080136"/>
                <a:gd name="connsiteX7" fmla="*/ 622035 w 2225424"/>
                <a:gd name="connsiteY7" fmla="*/ 516636 h 1080136"/>
                <a:gd name="connsiteX8" fmla="*/ 0 w 2225424"/>
                <a:gd name="connsiteY8"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22035 w 2225424"/>
                <a:gd name="connsiteY6" fmla="*/ 516636 h 1080136"/>
                <a:gd name="connsiteX7" fmla="*/ 0 w 2225424"/>
                <a:gd name="connsiteY7"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51134 w 2225424"/>
                <a:gd name="connsiteY5" fmla="*/ 911633 h 1080136"/>
                <a:gd name="connsiteX6" fmla="*/ 622035 w 2225424"/>
                <a:gd name="connsiteY6" fmla="*/ 516636 h 1080136"/>
                <a:gd name="connsiteX7" fmla="*/ 0 w 2225424"/>
                <a:gd name="connsiteY7"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25496 w 2225424"/>
                <a:gd name="connsiteY5" fmla="*/ 911633 h 1080136"/>
                <a:gd name="connsiteX6" fmla="*/ 622035 w 2225424"/>
                <a:gd name="connsiteY6" fmla="*/ 516636 h 1080136"/>
                <a:gd name="connsiteX7" fmla="*/ 0 w 2225424"/>
                <a:gd name="connsiteY7" fmla="*/ 1079766 h 1080136"/>
                <a:gd name="connsiteX0" fmla="*/ 0 w 2225424"/>
                <a:gd name="connsiteY0" fmla="*/ 1079766 h 1080136"/>
                <a:gd name="connsiteX1" fmla="*/ 333401 w 2225424"/>
                <a:gd name="connsiteY1" fmla="*/ 367018 h 1080136"/>
                <a:gd name="connsiteX2" fmla="*/ 2021613 w 2225424"/>
                <a:gd name="connsiteY2" fmla="*/ 453019 h 1080136"/>
                <a:gd name="connsiteX3" fmla="*/ 2225424 w 2225424"/>
                <a:gd name="connsiteY3" fmla="*/ 858284 h 1080136"/>
                <a:gd name="connsiteX4" fmla="*/ 1308285 w 2225424"/>
                <a:gd name="connsiteY4" fmla="*/ 701877 h 1080136"/>
                <a:gd name="connsiteX5" fmla="*/ 1425496 w 2225424"/>
                <a:gd name="connsiteY5" fmla="*/ 911633 h 1080136"/>
                <a:gd name="connsiteX6" fmla="*/ 622035 w 2225424"/>
                <a:gd name="connsiteY6" fmla="*/ 516636 h 1080136"/>
                <a:gd name="connsiteX7" fmla="*/ 0 w 2225424"/>
                <a:gd name="connsiteY7" fmla="*/ 1079766 h 108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5424" h="1080136">
                  <a:moveTo>
                    <a:pt x="0" y="1079766"/>
                  </a:moveTo>
                  <a:cubicBezTo>
                    <a:pt x="41233" y="809982"/>
                    <a:pt x="146084" y="568472"/>
                    <a:pt x="333401" y="367018"/>
                  </a:cubicBezTo>
                  <a:cubicBezTo>
                    <a:pt x="816421" y="-154879"/>
                    <a:pt x="1592786" y="-114824"/>
                    <a:pt x="2021613" y="453019"/>
                  </a:cubicBezTo>
                  <a:cubicBezTo>
                    <a:pt x="2114683" y="574363"/>
                    <a:pt x="2190081" y="706310"/>
                    <a:pt x="2225424" y="858284"/>
                  </a:cubicBezTo>
                  <a:cubicBezTo>
                    <a:pt x="2103687" y="904033"/>
                    <a:pt x="1464776" y="723083"/>
                    <a:pt x="1308285" y="701877"/>
                  </a:cubicBezTo>
                  <a:cubicBezTo>
                    <a:pt x="1174964" y="697950"/>
                    <a:pt x="1365582" y="797995"/>
                    <a:pt x="1425496" y="911633"/>
                  </a:cubicBezTo>
                  <a:cubicBezTo>
                    <a:pt x="1311121" y="880760"/>
                    <a:pt x="940803" y="796262"/>
                    <a:pt x="622035" y="516636"/>
                  </a:cubicBezTo>
                  <a:cubicBezTo>
                    <a:pt x="587870" y="820585"/>
                    <a:pt x="288634" y="1091547"/>
                    <a:pt x="0" y="1079766"/>
                  </a:cubicBezTo>
                  <a:close/>
                </a:path>
              </a:pathLst>
            </a:custGeom>
            <a:solidFill>
              <a:srgbClr val="94643F"/>
            </a:solidFill>
            <a:ln w="11774" cap="flat">
              <a:noFill/>
              <a:prstDash val="solid"/>
              <a:miter/>
            </a:ln>
          </p:spPr>
          <p:txBody>
            <a:bodyPr rtlCol="0" anchor="ctr"/>
            <a:lstStyle/>
            <a:p>
              <a:endParaRPr lang="en-US"/>
            </a:p>
          </p:txBody>
        </p:sp>
        <p:sp>
          <p:nvSpPr>
            <p:cNvPr id="37" name="Rectangle: Rounded Corners 36">
              <a:extLst>
                <a:ext uri="{FF2B5EF4-FFF2-40B4-BE49-F238E27FC236}">
                  <a16:creationId xmlns:a16="http://schemas.microsoft.com/office/drawing/2014/main" id="{575DF1FB-0EE6-4EC5-963D-ADE23EE021E6}"/>
                </a:ext>
              </a:extLst>
            </p:cNvPr>
            <p:cNvSpPr/>
            <p:nvPr/>
          </p:nvSpPr>
          <p:spPr>
            <a:xfrm>
              <a:off x="9282053" y="4494044"/>
              <a:ext cx="3246833" cy="2040236"/>
            </a:xfrm>
            <a:prstGeom prst="roundRect">
              <a:avLst>
                <a:gd name="adj" fmla="val 94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2CCF994-EDBE-43E5-A711-C042C8A237A3}"/>
                </a:ext>
              </a:extLst>
            </p:cNvPr>
            <p:cNvSpPr/>
            <p:nvPr/>
          </p:nvSpPr>
          <p:spPr>
            <a:xfrm>
              <a:off x="10755306" y="5266934"/>
              <a:ext cx="300327" cy="3003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DB2F5422-9DE0-4B0A-8109-64D29F04F0DE}"/>
              </a:ext>
            </a:extLst>
          </p:cNvPr>
          <p:cNvGrpSpPr/>
          <p:nvPr/>
        </p:nvGrpSpPr>
        <p:grpSpPr>
          <a:xfrm>
            <a:off x="2663874" y="3986008"/>
            <a:ext cx="707850" cy="719235"/>
            <a:chOff x="9271661" y="927087"/>
            <a:chExt cx="1690381" cy="1717565"/>
          </a:xfrm>
          <a:solidFill>
            <a:schemeClr val="accent2"/>
          </a:solidFill>
        </p:grpSpPr>
        <p:sp>
          <p:nvSpPr>
            <p:cNvPr id="45" name="Freeform: Shape 44">
              <a:extLst>
                <a:ext uri="{FF2B5EF4-FFF2-40B4-BE49-F238E27FC236}">
                  <a16:creationId xmlns:a16="http://schemas.microsoft.com/office/drawing/2014/main" id="{D066E903-A413-40BE-BC2E-2884946CFE3C}"/>
                </a:ext>
              </a:extLst>
            </p:cNvPr>
            <p:cNvSpPr/>
            <p:nvPr/>
          </p:nvSpPr>
          <p:spPr>
            <a:xfrm rot="2411044">
              <a:off x="9825722" y="927087"/>
              <a:ext cx="487932" cy="1717565"/>
            </a:xfrm>
            <a:custGeom>
              <a:avLst/>
              <a:gdLst>
                <a:gd name="connsiteX0" fmla="*/ 398295 w 480600"/>
                <a:gd name="connsiteY0" fmla="*/ 1046026 h 1345680"/>
                <a:gd name="connsiteX1" fmla="*/ 348313 w 480600"/>
                <a:gd name="connsiteY1" fmla="*/ 1015268 h 1345680"/>
                <a:gd name="connsiteX2" fmla="*/ 329088 w 480600"/>
                <a:gd name="connsiteY2" fmla="*/ 334738 h 1345680"/>
                <a:gd name="connsiteX3" fmla="*/ 379071 w 480600"/>
                <a:gd name="connsiteY3" fmla="*/ 303980 h 1345680"/>
                <a:gd name="connsiteX4" fmla="*/ 440588 w 480600"/>
                <a:gd name="connsiteY4" fmla="*/ 167489 h 1345680"/>
                <a:gd name="connsiteX5" fmla="*/ 430976 w 480600"/>
                <a:gd name="connsiteY5" fmla="*/ 109817 h 1345680"/>
                <a:gd name="connsiteX6" fmla="*/ 334856 w 480600"/>
                <a:gd name="connsiteY6" fmla="*/ 29076 h 1345680"/>
                <a:gd name="connsiteX7" fmla="*/ 309864 w 480600"/>
                <a:gd name="connsiteY7" fmla="*/ 54068 h 1345680"/>
                <a:gd name="connsiteX8" fmla="*/ 309864 w 480600"/>
                <a:gd name="connsiteY8" fmla="*/ 173256 h 1345680"/>
                <a:gd name="connsiteX9" fmla="*/ 271416 w 480600"/>
                <a:gd name="connsiteY9" fmla="*/ 211704 h 1345680"/>
                <a:gd name="connsiteX10" fmla="*/ 219512 w 480600"/>
                <a:gd name="connsiteY10" fmla="*/ 211704 h 1345680"/>
                <a:gd name="connsiteX11" fmla="*/ 181064 w 480600"/>
                <a:gd name="connsiteY11" fmla="*/ 173256 h 1345680"/>
                <a:gd name="connsiteX12" fmla="*/ 181064 w 480600"/>
                <a:gd name="connsiteY12" fmla="*/ 55990 h 1345680"/>
                <a:gd name="connsiteX13" fmla="*/ 156072 w 480600"/>
                <a:gd name="connsiteY13" fmla="*/ 30999 h 1345680"/>
                <a:gd name="connsiteX14" fmla="*/ 59952 w 480600"/>
                <a:gd name="connsiteY14" fmla="*/ 111740 h 1345680"/>
                <a:gd name="connsiteX15" fmla="*/ 50340 w 480600"/>
                <a:gd name="connsiteY15" fmla="*/ 169412 h 1345680"/>
                <a:gd name="connsiteX16" fmla="*/ 111857 w 480600"/>
                <a:gd name="connsiteY16" fmla="*/ 305902 h 1345680"/>
                <a:gd name="connsiteX17" fmla="*/ 161840 w 480600"/>
                <a:gd name="connsiteY17" fmla="*/ 336660 h 1345680"/>
                <a:gd name="connsiteX18" fmla="*/ 142616 w 480600"/>
                <a:gd name="connsiteY18" fmla="*/ 1017190 h 1345680"/>
                <a:gd name="connsiteX19" fmla="*/ 92633 w 480600"/>
                <a:gd name="connsiteY19" fmla="*/ 1047949 h 1345680"/>
                <a:gd name="connsiteX20" fmla="*/ 31116 w 480600"/>
                <a:gd name="connsiteY20" fmla="*/ 1184439 h 1345680"/>
                <a:gd name="connsiteX21" fmla="*/ 40728 w 480600"/>
                <a:gd name="connsiteY21" fmla="*/ 1242111 h 1345680"/>
                <a:gd name="connsiteX22" fmla="*/ 136848 w 480600"/>
                <a:gd name="connsiteY22" fmla="*/ 1322852 h 1345680"/>
                <a:gd name="connsiteX23" fmla="*/ 161840 w 480600"/>
                <a:gd name="connsiteY23" fmla="*/ 1297861 h 1345680"/>
                <a:gd name="connsiteX24" fmla="*/ 161840 w 480600"/>
                <a:gd name="connsiteY24" fmla="*/ 1178672 h 1345680"/>
                <a:gd name="connsiteX25" fmla="*/ 200288 w 480600"/>
                <a:gd name="connsiteY25" fmla="*/ 1140224 h 1345680"/>
                <a:gd name="connsiteX26" fmla="*/ 290640 w 480600"/>
                <a:gd name="connsiteY26" fmla="*/ 1140224 h 1345680"/>
                <a:gd name="connsiteX27" fmla="*/ 329088 w 480600"/>
                <a:gd name="connsiteY27" fmla="*/ 1178672 h 1345680"/>
                <a:gd name="connsiteX28" fmla="*/ 329088 w 480600"/>
                <a:gd name="connsiteY28" fmla="*/ 1297861 h 1345680"/>
                <a:gd name="connsiteX29" fmla="*/ 354080 w 480600"/>
                <a:gd name="connsiteY29" fmla="*/ 1322852 h 1345680"/>
                <a:gd name="connsiteX30" fmla="*/ 450200 w 480600"/>
                <a:gd name="connsiteY30" fmla="*/ 1242111 h 1345680"/>
                <a:gd name="connsiteX31" fmla="*/ 459812 w 480600"/>
                <a:gd name="connsiteY31" fmla="*/ 1184439 h 1345680"/>
                <a:gd name="connsiteX32" fmla="*/ 398295 w 480600"/>
                <a:gd name="connsiteY32" fmla="*/ 1046026 h 134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80600" h="1345680">
                  <a:moveTo>
                    <a:pt x="398295" y="1046026"/>
                  </a:moveTo>
                  <a:lnTo>
                    <a:pt x="348313" y="1015268"/>
                  </a:lnTo>
                  <a:lnTo>
                    <a:pt x="329088" y="334738"/>
                  </a:lnTo>
                  <a:lnTo>
                    <a:pt x="379071" y="303980"/>
                  </a:lnTo>
                  <a:cubicBezTo>
                    <a:pt x="425209" y="275144"/>
                    <a:pt x="450200" y="221316"/>
                    <a:pt x="440588" y="167489"/>
                  </a:cubicBezTo>
                  <a:lnTo>
                    <a:pt x="430976" y="109817"/>
                  </a:lnTo>
                  <a:cubicBezTo>
                    <a:pt x="423286" y="63680"/>
                    <a:pt x="382916" y="29076"/>
                    <a:pt x="334856" y="29076"/>
                  </a:cubicBezTo>
                  <a:cubicBezTo>
                    <a:pt x="321399" y="29076"/>
                    <a:pt x="309864" y="40611"/>
                    <a:pt x="309864" y="54068"/>
                  </a:cubicBezTo>
                  <a:lnTo>
                    <a:pt x="309864" y="173256"/>
                  </a:lnTo>
                  <a:cubicBezTo>
                    <a:pt x="309864" y="194403"/>
                    <a:pt x="292563" y="211704"/>
                    <a:pt x="271416" y="211704"/>
                  </a:cubicBezTo>
                  <a:lnTo>
                    <a:pt x="219512" y="211704"/>
                  </a:lnTo>
                  <a:cubicBezTo>
                    <a:pt x="198365" y="211704"/>
                    <a:pt x="181064" y="194403"/>
                    <a:pt x="181064" y="173256"/>
                  </a:cubicBezTo>
                  <a:lnTo>
                    <a:pt x="181064" y="55990"/>
                  </a:lnTo>
                  <a:cubicBezTo>
                    <a:pt x="181064" y="42533"/>
                    <a:pt x="169529" y="30999"/>
                    <a:pt x="156072" y="30999"/>
                  </a:cubicBezTo>
                  <a:cubicBezTo>
                    <a:pt x="108012" y="30999"/>
                    <a:pt x="67642" y="65602"/>
                    <a:pt x="59952" y="111740"/>
                  </a:cubicBezTo>
                  <a:lnTo>
                    <a:pt x="50340" y="169412"/>
                  </a:lnTo>
                  <a:cubicBezTo>
                    <a:pt x="40728" y="223239"/>
                    <a:pt x="65720" y="277066"/>
                    <a:pt x="111857" y="305902"/>
                  </a:cubicBezTo>
                  <a:lnTo>
                    <a:pt x="161840" y="336660"/>
                  </a:lnTo>
                  <a:lnTo>
                    <a:pt x="142616" y="1017190"/>
                  </a:lnTo>
                  <a:lnTo>
                    <a:pt x="92633" y="1047949"/>
                  </a:lnTo>
                  <a:cubicBezTo>
                    <a:pt x="46496" y="1076785"/>
                    <a:pt x="21504" y="1130612"/>
                    <a:pt x="31116" y="1184439"/>
                  </a:cubicBezTo>
                  <a:lnTo>
                    <a:pt x="40728" y="1242111"/>
                  </a:lnTo>
                  <a:cubicBezTo>
                    <a:pt x="48418" y="1288249"/>
                    <a:pt x="88788" y="1322852"/>
                    <a:pt x="136848" y="1322852"/>
                  </a:cubicBezTo>
                  <a:cubicBezTo>
                    <a:pt x="150305" y="1322852"/>
                    <a:pt x="161840" y="1311317"/>
                    <a:pt x="161840" y="1297861"/>
                  </a:cubicBezTo>
                  <a:lnTo>
                    <a:pt x="161840" y="1178672"/>
                  </a:lnTo>
                  <a:cubicBezTo>
                    <a:pt x="161840" y="1157525"/>
                    <a:pt x="179141" y="1140224"/>
                    <a:pt x="200288" y="1140224"/>
                  </a:cubicBezTo>
                  <a:lnTo>
                    <a:pt x="290640" y="1140224"/>
                  </a:lnTo>
                  <a:cubicBezTo>
                    <a:pt x="311787" y="1140224"/>
                    <a:pt x="329088" y="1157525"/>
                    <a:pt x="329088" y="1178672"/>
                  </a:cubicBezTo>
                  <a:lnTo>
                    <a:pt x="329088" y="1297861"/>
                  </a:lnTo>
                  <a:cubicBezTo>
                    <a:pt x="329088" y="1311317"/>
                    <a:pt x="340623" y="1322852"/>
                    <a:pt x="354080" y="1322852"/>
                  </a:cubicBezTo>
                  <a:cubicBezTo>
                    <a:pt x="402140" y="1322852"/>
                    <a:pt x="442510" y="1288249"/>
                    <a:pt x="450200" y="1242111"/>
                  </a:cubicBezTo>
                  <a:lnTo>
                    <a:pt x="459812" y="1184439"/>
                  </a:lnTo>
                  <a:cubicBezTo>
                    <a:pt x="469424" y="1128689"/>
                    <a:pt x="446355" y="1074862"/>
                    <a:pt x="398295" y="1046026"/>
                  </a:cubicBezTo>
                  <a:close/>
                </a:path>
              </a:pathLst>
            </a:custGeom>
            <a:grpFill/>
            <a:ln w="1920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FE62A22-E52C-4887-99AD-72DF6D0362DD}"/>
                </a:ext>
              </a:extLst>
            </p:cNvPr>
            <p:cNvSpPr/>
            <p:nvPr/>
          </p:nvSpPr>
          <p:spPr>
            <a:xfrm rot="18712925">
              <a:off x="9675227" y="1020217"/>
              <a:ext cx="883249" cy="1690381"/>
            </a:xfrm>
            <a:custGeom>
              <a:avLst/>
              <a:gdLst>
                <a:gd name="connsiteX0" fmla="*/ 335181 w 883249"/>
                <a:gd name="connsiteY0" fmla="*/ 0 h 1563687"/>
                <a:gd name="connsiteX1" fmla="*/ 631293 w 883249"/>
                <a:gd name="connsiteY1" fmla="*/ 0 h 1563687"/>
                <a:gd name="connsiteX2" fmla="*/ 665062 w 883249"/>
                <a:gd name="connsiteY2" fmla="*/ 49352 h 1563687"/>
                <a:gd name="connsiteX3" fmla="*/ 717011 w 883249"/>
                <a:gd name="connsiteY3" fmla="*/ 49352 h 1563687"/>
                <a:gd name="connsiteX4" fmla="*/ 750778 w 883249"/>
                <a:gd name="connsiteY4" fmla="*/ 0 h 1563687"/>
                <a:gd name="connsiteX5" fmla="*/ 844287 w 883249"/>
                <a:gd name="connsiteY5" fmla="*/ 0 h 1563687"/>
                <a:gd name="connsiteX6" fmla="*/ 883249 w 883249"/>
                <a:gd name="connsiteY6" fmla="*/ 111692 h 1563687"/>
                <a:gd name="connsiteX7" fmla="*/ 844287 w 883249"/>
                <a:gd name="connsiteY7" fmla="*/ 223384 h 1563687"/>
                <a:gd name="connsiteX8" fmla="*/ 750778 w 883249"/>
                <a:gd name="connsiteY8" fmla="*/ 223384 h 1563687"/>
                <a:gd name="connsiteX9" fmla="*/ 750777 w 883249"/>
                <a:gd name="connsiteY9" fmla="*/ 223384 h 1563687"/>
                <a:gd name="connsiteX10" fmla="*/ 748180 w 883249"/>
                <a:gd name="connsiteY10" fmla="*/ 223384 h 1563687"/>
                <a:gd name="connsiteX11" fmla="*/ 714413 w 883249"/>
                <a:gd name="connsiteY11" fmla="*/ 174032 h 1563687"/>
                <a:gd name="connsiteX12" fmla="*/ 665062 w 883249"/>
                <a:gd name="connsiteY12" fmla="*/ 174032 h 1563687"/>
                <a:gd name="connsiteX13" fmla="*/ 659785 w 883249"/>
                <a:gd name="connsiteY13" fmla="*/ 200372 h 1563687"/>
                <a:gd name="connsiteX14" fmla="*/ 631293 w 883249"/>
                <a:gd name="connsiteY14" fmla="*/ 223384 h 1563687"/>
                <a:gd name="connsiteX15" fmla="*/ 532589 w 883249"/>
                <a:gd name="connsiteY15" fmla="*/ 223384 h 1563687"/>
                <a:gd name="connsiteX16" fmla="*/ 532589 w 883249"/>
                <a:gd name="connsiteY16" fmla="*/ 737686 h 1563687"/>
                <a:gd name="connsiteX17" fmla="*/ 529992 w 883249"/>
                <a:gd name="connsiteY17" fmla="*/ 737686 h 1563687"/>
                <a:gd name="connsiteX18" fmla="*/ 529992 w 883249"/>
                <a:gd name="connsiteY18" fmla="*/ 748076 h 1563687"/>
                <a:gd name="connsiteX19" fmla="*/ 558564 w 883249"/>
                <a:gd name="connsiteY19" fmla="*/ 781843 h 1563687"/>
                <a:gd name="connsiteX20" fmla="*/ 581942 w 883249"/>
                <a:gd name="connsiteY20" fmla="*/ 1355888 h 1563687"/>
                <a:gd name="connsiteX21" fmla="*/ 537784 w 883249"/>
                <a:gd name="connsiteY21" fmla="*/ 1501346 h 1563687"/>
                <a:gd name="connsiteX22" fmla="*/ 467652 w 883249"/>
                <a:gd name="connsiteY22" fmla="*/ 1563687 h 1563687"/>
                <a:gd name="connsiteX23" fmla="*/ 397520 w 883249"/>
                <a:gd name="connsiteY23" fmla="*/ 1501346 h 1563687"/>
                <a:gd name="connsiteX24" fmla="*/ 353363 w 883249"/>
                <a:gd name="connsiteY24" fmla="*/ 1355888 h 1563687"/>
                <a:gd name="connsiteX25" fmla="*/ 376740 w 883249"/>
                <a:gd name="connsiteY25" fmla="*/ 781843 h 1563687"/>
                <a:gd name="connsiteX26" fmla="*/ 405313 w 883249"/>
                <a:gd name="connsiteY26" fmla="*/ 748076 h 1563687"/>
                <a:gd name="connsiteX27" fmla="*/ 405313 w 883249"/>
                <a:gd name="connsiteY27" fmla="*/ 225982 h 1563687"/>
                <a:gd name="connsiteX28" fmla="*/ 332583 w 883249"/>
                <a:gd name="connsiteY28" fmla="*/ 225982 h 1563687"/>
                <a:gd name="connsiteX29" fmla="*/ 327389 w 883249"/>
                <a:gd name="connsiteY29" fmla="*/ 223384 h 1563687"/>
                <a:gd name="connsiteX30" fmla="*/ 114395 w 883249"/>
                <a:gd name="connsiteY30" fmla="*/ 238969 h 1563687"/>
                <a:gd name="connsiteX31" fmla="*/ 41665 w 883249"/>
                <a:gd name="connsiteY31" fmla="*/ 277932 h 1563687"/>
                <a:gd name="connsiteX32" fmla="*/ 28678 w 883249"/>
                <a:gd name="connsiteY32" fmla="*/ 280529 h 1563687"/>
                <a:gd name="connsiteX33" fmla="*/ 2703 w 883249"/>
                <a:gd name="connsiteY33" fmla="*/ 262346 h 1563687"/>
                <a:gd name="connsiteX34" fmla="*/ 430 w 883249"/>
                <a:gd name="connsiteY34" fmla="*/ 245788 h 1563687"/>
                <a:gd name="connsiteX35" fmla="*/ 711 w 883249"/>
                <a:gd name="connsiteY35" fmla="*/ 245238 h 1563687"/>
                <a:gd name="connsiteX36" fmla="*/ 430 w 883249"/>
                <a:gd name="connsiteY36" fmla="*/ 243190 h 1563687"/>
                <a:gd name="connsiteX37" fmla="*/ 7897 w 883249"/>
                <a:gd name="connsiteY37" fmla="*/ 228579 h 1563687"/>
                <a:gd name="connsiteX38" fmla="*/ 54653 w 883249"/>
                <a:gd name="connsiteY38" fmla="*/ 176630 h 1563687"/>
                <a:gd name="connsiteX39" fmla="*/ 335181 w 883249"/>
                <a:gd name="connsiteY39" fmla="*/ 0 h 156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83249" h="1563687">
                  <a:moveTo>
                    <a:pt x="335181" y="0"/>
                  </a:moveTo>
                  <a:lnTo>
                    <a:pt x="631293" y="0"/>
                  </a:lnTo>
                  <a:cubicBezTo>
                    <a:pt x="646879" y="0"/>
                    <a:pt x="659866" y="5195"/>
                    <a:pt x="665062" y="49352"/>
                  </a:cubicBezTo>
                  <a:lnTo>
                    <a:pt x="717011" y="49352"/>
                  </a:lnTo>
                  <a:cubicBezTo>
                    <a:pt x="722205" y="5195"/>
                    <a:pt x="735193" y="0"/>
                    <a:pt x="750778" y="0"/>
                  </a:cubicBezTo>
                  <a:lnTo>
                    <a:pt x="844287" y="0"/>
                  </a:lnTo>
                  <a:cubicBezTo>
                    <a:pt x="865067" y="0"/>
                    <a:pt x="883249" y="36365"/>
                    <a:pt x="883249" y="111692"/>
                  </a:cubicBezTo>
                  <a:cubicBezTo>
                    <a:pt x="883249" y="187019"/>
                    <a:pt x="865067" y="223384"/>
                    <a:pt x="844287" y="223384"/>
                  </a:cubicBezTo>
                  <a:lnTo>
                    <a:pt x="750778" y="223384"/>
                  </a:lnTo>
                  <a:lnTo>
                    <a:pt x="750777" y="223384"/>
                  </a:lnTo>
                  <a:lnTo>
                    <a:pt x="748180" y="223384"/>
                  </a:lnTo>
                  <a:cubicBezTo>
                    <a:pt x="732596" y="223384"/>
                    <a:pt x="719608" y="218190"/>
                    <a:pt x="714413" y="174032"/>
                  </a:cubicBezTo>
                  <a:lnTo>
                    <a:pt x="665062" y="174032"/>
                  </a:lnTo>
                  <a:lnTo>
                    <a:pt x="659785" y="200372"/>
                  </a:lnTo>
                  <a:cubicBezTo>
                    <a:pt x="653210" y="220462"/>
                    <a:pt x="642982" y="223384"/>
                    <a:pt x="631293" y="223384"/>
                  </a:cubicBezTo>
                  <a:lnTo>
                    <a:pt x="532589" y="223384"/>
                  </a:lnTo>
                  <a:lnTo>
                    <a:pt x="532589" y="737686"/>
                  </a:lnTo>
                  <a:lnTo>
                    <a:pt x="529992" y="737686"/>
                  </a:lnTo>
                  <a:lnTo>
                    <a:pt x="529992" y="748076"/>
                  </a:lnTo>
                  <a:cubicBezTo>
                    <a:pt x="545576" y="750674"/>
                    <a:pt x="555967" y="763662"/>
                    <a:pt x="558564" y="781843"/>
                  </a:cubicBezTo>
                  <a:lnTo>
                    <a:pt x="581942" y="1355888"/>
                  </a:lnTo>
                  <a:cubicBezTo>
                    <a:pt x="584539" y="1410434"/>
                    <a:pt x="568954" y="1462384"/>
                    <a:pt x="537784" y="1501346"/>
                  </a:cubicBezTo>
                  <a:cubicBezTo>
                    <a:pt x="506614" y="1540309"/>
                    <a:pt x="514406" y="1563687"/>
                    <a:pt x="467652" y="1563687"/>
                  </a:cubicBezTo>
                  <a:cubicBezTo>
                    <a:pt x="420898" y="1563687"/>
                    <a:pt x="428690" y="1540309"/>
                    <a:pt x="397520" y="1501346"/>
                  </a:cubicBezTo>
                  <a:cubicBezTo>
                    <a:pt x="363753" y="1462384"/>
                    <a:pt x="348168" y="1407837"/>
                    <a:pt x="353363" y="1355888"/>
                  </a:cubicBezTo>
                  <a:lnTo>
                    <a:pt x="376740" y="781843"/>
                  </a:lnTo>
                  <a:cubicBezTo>
                    <a:pt x="376740" y="763662"/>
                    <a:pt x="389727" y="750674"/>
                    <a:pt x="405313" y="748076"/>
                  </a:cubicBezTo>
                  <a:lnTo>
                    <a:pt x="405313" y="225982"/>
                  </a:lnTo>
                  <a:lnTo>
                    <a:pt x="332583" y="225982"/>
                  </a:lnTo>
                  <a:lnTo>
                    <a:pt x="327389" y="223384"/>
                  </a:lnTo>
                  <a:cubicBezTo>
                    <a:pt x="241671" y="189617"/>
                    <a:pt x="197514" y="197409"/>
                    <a:pt x="114395" y="238969"/>
                  </a:cubicBezTo>
                  <a:lnTo>
                    <a:pt x="41665" y="277932"/>
                  </a:lnTo>
                  <a:cubicBezTo>
                    <a:pt x="39067" y="280529"/>
                    <a:pt x="33872" y="280529"/>
                    <a:pt x="28678" y="280529"/>
                  </a:cubicBezTo>
                  <a:cubicBezTo>
                    <a:pt x="18288" y="280529"/>
                    <a:pt x="7897" y="272737"/>
                    <a:pt x="2703" y="262346"/>
                  </a:cubicBezTo>
                  <a:cubicBezTo>
                    <a:pt x="106" y="257151"/>
                    <a:pt x="-544" y="251307"/>
                    <a:pt x="430" y="245788"/>
                  </a:cubicBezTo>
                  <a:lnTo>
                    <a:pt x="711" y="245238"/>
                  </a:lnTo>
                  <a:lnTo>
                    <a:pt x="430" y="243190"/>
                  </a:lnTo>
                  <a:cubicBezTo>
                    <a:pt x="1404" y="237670"/>
                    <a:pt x="4001" y="232475"/>
                    <a:pt x="7897" y="228579"/>
                  </a:cubicBezTo>
                  <a:lnTo>
                    <a:pt x="54653" y="176630"/>
                  </a:lnTo>
                  <a:cubicBezTo>
                    <a:pt x="145565" y="75327"/>
                    <a:pt x="207904" y="49352"/>
                    <a:pt x="335181" y="0"/>
                  </a:cubicBezTo>
                  <a:close/>
                </a:path>
              </a:pathLst>
            </a:custGeom>
            <a:grpFill/>
            <a:ln w="19209" cap="flat">
              <a:noFill/>
              <a:prstDash val="solid"/>
              <a:miter/>
            </a:ln>
          </p:spPr>
          <p:txBody>
            <a:bodyPr rtlCol="0" anchor="ctr"/>
            <a:lstStyle/>
            <a:p>
              <a:endParaRPr lang="en-US"/>
            </a:p>
          </p:txBody>
        </p:sp>
      </p:grpSp>
      <p:sp>
        <p:nvSpPr>
          <p:cNvPr id="47" name="Freeform: Shape 46">
            <a:extLst>
              <a:ext uri="{FF2B5EF4-FFF2-40B4-BE49-F238E27FC236}">
                <a16:creationId xmlns:a16="http://schemas.microsoft.com/office/drawing/2014/main" id="{B1EC841A-6162-4059-857A-D848C60B10E8}"/>
              </a:ext>
            </a:extLst>
          </p:cNvPr>
          <p:cNvSpPr/>
          <p:nvPr/>
        </p:nvSpPr>
        <p:spPr>
          <a:xfrm>
            <a:off x="2282616" y="3644721"/>
            <a:ext cx="1420880" cy="1412986"/>
          </a:xfrm>
          <a:custGeom>
            <a:avLst/>
            <a:gdLst>
              <a:gd name="connsiteX0" fmla="*/ 959201 w 1857518"/>
              <a:gd name="connsiteY0" fmla="*/ 1852264 h 1847198"/>
              <a:gd name="connsiteX1" fmla="*/ 910700 w 1857518"/>
              <a:gd name="connsiteY1" fmla="*/ 1852264 h 1847198"/>
              <a:gd name="connsiteX2" fmla="*/ 891608 w 1857518"/>
              <a:gd name="connsiteY2" fmla="*/ 1830593 h 1847198"/>
              <a:gd name="connsiteX3" fmla="*/ 838463 w 1857518"/>
              <a:gd name="connsiteY3" fmla="*/ 1669608 h 1847198"/>
              <a:gd name="connsiteX4" fmla="*/ 813180 w 1857518"/>
              <a:gd name="connsiteY4" fmla="*/ 1646905 h 1847198"/>
              <a:gd name="connsiteX5" fmla="*/ 730624 w 1857518"/>
              <a:gd name="connsiteY5" fmla="*/ 1628330 h 1847198"/>
              <a:gd name="connsiteX6" fmla="*/ 693990 w 1857518"/>
              <a:gd name="connsiteY6" fmla="*/ 1639165 h 1847198"/>
              <a:gd name="connsiteX7" fmla="*/ 573251 w 1857518"/>
              <a:gd name="connsiteY7" fmla="*/ 1761452 h 1847198"/>
              <a:gd name="connsiteX8" fmla="*/ 542292 w 1857518"/>
              <a:gd name="connsiteY8" fmla="*/ 1766612 h 1847198"/>
              <a:gd name="connsiteX9" fmla="*/ 412782 w 1857518"/>
              <a:gd name="connsiteY9" fmla="*/ 1693859 h 1847198"/>
              <a:gd name="connsiteX10" fmla="*/ 398334 w 1857518"/>
              <a:gd name="connsiteY10" fmla="*/ 1660836 h 1847198"/>
              <a:gd name="connsiteX11" fmla="*/ 440644 w 1857518"/>
              <a:gd name="connsiteY11" fmla="*/ 1494176 h 1847198"/>
              <a:gd name="connsiteX12" fmla="*/ 432904 w 1857518"/>
              <a:gd name="connsiteY12" fmla="*/ 1462185 h 1847198"/>
              <a:gd name="connsiteX13" fmla="*/ 370471 w 1857518"/>
              <a:gd name="connsiteY13" fmla="*/ 1397172 h 1847198"/>
              <a:gd name="connsiteX14" fmla="*/ 340545 w 1857518"/>
              <a:gd name="connsiteY14" fmla="*/ 1388400 h 1847198"/>
              <a:gd name="connsiteX15" fmla="*/ 310618 w 1857518"/>
              <a:gd name="connsiteY15" fmla="*/ 1395108 h 1847198"/>
              <a:gd name="connsiteX16" fmla="*/ 170273 w 1857518"/>
              <a:gd name="connsiteY16" fmla="*/ 1426583 h 1847198"/>
              <a:gd name="connsiteX17" fmla="*/ 141377 w 1857518"/>
              <a:gd name="connsiteY17" fmla="*/ 1413683 h 1847198"/>
              <a:gd name="connsiteX18" fmla="*/ 70689 w 1857518"/>
              <a:gd name="connsiteY18" fmla="*/ 1276949 h 1847198"/>
              <a:gd name="connsiteX19" fmla="*/ 75848 w 1857518"/>
              <a:gd name="connsiteY19" fmla="*/ 1247539 h 1847198"/>
              <a:gd name="connsiteX20" fmla="*/ 206391 w 1857518"/>
              <a:gd name="connsiteY20" fmla="*/ 1126284 h 1847198"/>
              <a:gd name="connsiteX21" fmla="*/ 216710 w 1857518"/>
              <a:gd name="connsiteY21" fmla="*/ 1096873 h 1847198"/>
              <a:gd name="connsiteX22" fmla="*/ 201231 w 1857518"/>
              <a:gd name="connsiteY22" fmla="*/ 1012769 h 1847198"/>
              <a:gd name="connsiteX23" fmla="*/ 181108 w 1857518"/>
              <a:gd name="connsiteY23" fmla="*/ 989034 h 1847198"/>
              <a:gd name="connsiteX24" fmla="*/ 67077 w 1857518"/>
              <a:gd name="connsiteY24" fmla="*/ 947240 h 1847198"/>
              <a:gd name="connsiteX25" fmla="*/ 0 w 1857518"/>
              <a:gd name="connsiteY25" fmla="*/ 921957 h 1847198"/>
              <a:gd name="connsiteX26" fmla="*/ 0 w 1857518"/>
              <a:gd name="connsiteY26" fmla="*/ 893062 h 1847198"/>
              <a:gd name="connsiteX27" fmla="*/ 4643 w 1857518"/>
              <a:gd name="connsiteY27" fmla="*/ 842496 h 1847198"/>
              <a:gd name="connsiteX28" fmla="*/ 17543 w 1857518"/>
              <a:gd name="connsiteY28" fmla="*/ 743945 h 1847198"/>
              <a:gd name="connsiteX29" fmla="*/ 38182 w 1857518"/>
              <a:gd name="connsiteY29" fmla="*/ 723305 h 1847198"/>
              <a:gd name="connsiteX30" fmla="*/ 214131 w 1857518"/>
              <a:gd name="connsiteY30" fmla="*/ 691315 h 1847198"/>
              <a:gd name="connsiteX31" fmla="*/ 239929 w 1857518"/>
              <a:gd name="connsiteY31" fmla="*/ 671192 h 1847198"/>
              <a:gd name="connsiteX32" fmla="*/ 266760 w 1857518"/>
              <a:gd name="connsiteY32" fmla="*/ 606695 h 1847198"/>
              <a:gd name="connsiteX33" fmla="*/ 262116 w 1857518"/>
              <a:gd name="connsiteY33" fmla="*/ 570060 h 1847198"/>
              <a:gd name="connsiteX34" fmla="*/ 159437 w 1857518"/>
              <a:gd name="connsiteY34" fmla="*/ 434874 h 1847198"/>
              <a:gd name="connsiteX35" fmla="*/ 159953 w 1857518"/>
              <a:gd name="connsiteY35" fmla="*/ 401336 h 1847198"/>
              <a:gd name="connsiteX36" fmla="*/ 259536 w 1857518"/>
              <a:gd name="connsiteY36" fmla="*/ 278017 h 1847198"/>
              <a:gd name="connsiteX37" fmla="*/ 294623 w 1857518"/>
              <a:gd name="connsiteY37" fmla="*/ 268729 h 1847198"/>
              <a:gd name="connsiteX38" fmla="*/ 457672 w 1857518"/>
              <a:gd name="connsiteY38" fmla="*/ 336322 h 1847198"/>
              <a:gd name="connsiteX39" fmla="*/ 489146 w 1857518"/>
              <a:gd name="connsiteY39" fmla="*/ 333743 h 1847198"/>
              <a:gd name="connsiteX40" fmla="*/ 540744 w 1857518"/>
              <a:gd name="connsiteY40" fmla="*/ 298140 h 1847198"/>
              <a:gd name="connsiteX41" fmla="*/ 553127 w 1857518"/>
              <a:gd name="connsiteY41" fmla="*/ 273889 h 1847198"/>
              <a:gd name="connsiteX42" fmla="*/ 552096 w 1857518"/>
              <a:gd name="connsiteY42" fmla="*/ 255830 h 1847198"/>
              <a:gd name="connsiteX43" fmla="*/ 545904 w 1857518"/>
              <a:gd name="connsiteY43" fmla="*/ 175854 h 1847198"/>
              <a:gd name="connsiteX44" fmla="*/ 539712 w 1857518"/>
              <a:gd name="connsiteY44" fmla="*/ 95877 h 1847198"/>
              <a:gd name="connsiteX45" fmla="*/ 556739 w 1857518"/>
              <a:gd name="connsiteY45" fmla="*/ 69562 h 1847198"/>
              <a:gd name="connsiteX46" fmla="*/ 716176 w 1857518"/>
              <a:gd name="connsiteY46" fmla="*/ 15901 h 1847198"/>
              <a:gd name="connsiteX47" fmla="*/ 726496 w 1857518"/>
              <a:gd name="connsiteY47" fmla="*/ 14353 h 1847198"/>
              <a:gd name="connsiteX48" fmla="*/ 748167 w 1857518"/>
              <a:gd name="connsiteY48" fmla="*/ 28800 h 1847198"/>
              <a:gd name="connsiteX49" fmla="*/ 847750 w 1857518"/>
              <a:gd name="connsiteY49" fmla="*/ 172758 h 1847198"/>
              <a:gd name="connsiteX50" fmla="*/ 878709 w 1857518"/>
              <a:gd name="connsiteY50" fmla="*/ 187721 h 1847198"/>
              <a:gd name="connsiteX51" fmla="*/ 931855 w 1857518"/>
              <a:gd name="connsiteY51" fmla="*/ 185657 h 1847198"/>
              <a:gd name="connsiteX52" fmla="*/ 948366 w 1857518"/>
              <a:gd name="connsiteY52" fmla="*/ 177401 h 1847198"/>
              <a:gd name="connsiteX53" fmla="*/ 954042 w 1857518"/>
              <a:gd name="connsiteY53" fmla="*/ 169146 h 1847198"/>
              <a:gd name="connsiteX54" fmla="*/ 979840 w 1857518"/>
              <a:gd name="connsiteY54" fmla="*/ 121676 h 1847198"/>
              <a:gd name="connsiteX55" fmla="*/ 1037630 w 1857518"/>
              <a:gd name="connsiteY55" fmla="*/ 13837 h 1847198"/>
              <a:gd name="connsiteX56" fmla="*/ 1066525 w 1857518"/>
              <a:gd name="connsiteY56" fmla="*/ 937 h 1847198"/>
              <a:gd name="connsiteX57" fmla="*/ 1233702 w 1857518"/>
              <a:gd name="connsiteY57" fmla="*/ 40667 h 1847198"/>
              <a:gd name="connsiteX58" fmla="*/ 1253309 w 1857518"/>
              <a:gd name="connsiteY58" fmla="*/ 64918 h 1847198"/>
              <a:gd name="connsiteX59" fmla="*/ 1254341 w 1857518"/>
              <a:gd name="connsiteY59" fmla="*/ 85042 h 1847198"/>
              <a:gd name="connsiteX60" fmla="*/ 1258468 w 1857518"/>
              <a:gd name="connsiteY60" fmla="*/ 209908 h 1847198"/>
              <a:gd name="connsiteX61" fmla="*/ 1260016 w 1857518"/>
              <a:gd name="connsiteY61" fmla="*/ 244478 h 1847198"/>
              <a:gd name="connsiteX62" fmla="*/ 1276012 w 1857518"/>
              <a:gd name="connsiteY62" fmla="*/ 270277 h 1847198"/>
              <a:gd name="connsiteX63" fmla="*/ 1313678 w 1857518"/>
              <a:gd name="connsiteY63" fmla="*/ 291948 h 1847198"/>
              <a:gd name="connsiteX64" fmla="*/ 1349797 w 1857518"/>
              <a:gd name="connsiteY64" fmla="*/ 291948 h 1847198"/>
              <a:gd name="connsiteX65" fmla="*/ 1502526 w 1857518"/>
              <a:gd name="connsiteY65" fmla="*/ 206812 h 1847198"/>
              <a:gd name="connsiteX66" fmla="*/ 1535033 w 1857518"/>
              <a:gd name="connsiteY66" fmla="*/ 211456 h 1847198"/>
              <a:gd name="connsiteX67" fmla="*/ 1653707 w 1857518"/>
              <a:gd name="connsiteY67" fmla="*/ 332711 h 1847198"/>
              <a:gd name="connsiteX68" fmla="*/ 1657835 w 1857518"/>
              <a:gd name="connsiteY68" fmla="*/ 366249 h 1847198"/>
              <a:gd name="connsiteX69" fmla="*/ 1569087 w 1857518"/>
              <a:gd name="connsiteY69" fmla="*/ 515883 h 1847198"/>
              <a:gd name="connsiteX70" fmla="*/ 1568571 w 1857518"/>
              <a:gd name="connsiteY70" fmla="*/ 550453 h 1847198"/>
              <a:gd name="connsiteX71" fmla="*/ 1591274 w 1857518"/>
              <a:gd name="connsiteY71" fmla="*/ 592247 h 1847198"/>
              <a:gd name="connsiteX72" fmla="*/ 1617589 w 1857518"/>
              <a:gd name="connsiteY72" fmla="*/ 608759 h 1847198"/>
              <a:gd name="connsiteX73" fmla="*/ 1676926 w 1857518"/>
              <a:gd name="connsiteY73" fmla="*/ 612886 h 1847198"/>
              <a:gd name="connsiteX74" fmla="*/ 1797665 w 1857518"/>
              <a:gd name="connsiteY74" fmla="*/ 620626 h 1847198"/>
              <a:gd name="connsiteX75" fmla="*/ 1820884 w 1857518"/>
              <a:gd name="connsiteY75" fmla="*/ 640233 h 1847198"/>
              <a:gd name="connsiteX76" fmla="*/ 1857518 w 1857518"/>
              <a:gd name="connsiteY76" fmla="*/ 808442 h 1847198"/>
              <a:gd name="connsiteX77" fmla="*/ 1851842 w 1857518"/>
              <a:gd name="connsiteY77" fmla="*/ 829081 h 1847198"/>
              <a:gd name="connsiteX78" fmla="*/ 1841523 w 1857518"/>
              <a:gd name="connsiteY78" fmla="*/ 836305 h 1847198"/>
              <a:gd name="connsiteX79" fmla="*/ 1686214 w 1857518"/>
              <a:gd name="connsiteY79" fmla="*/ 913701 h 1847198"/>
              <a:gd name="connsiteX80" fmla="*/ 1668670 w 1857518"/>
              <a:gd name="connsiteY80" fmla="*/ 940016 h 1847198"/>
              <a:gd name="connsiteX81" fmla="*/ 1665059 w 1857518"/>
              <a:gd name="connsiteY81" fmla="*/ 998322 h 1847198"/>
              <a:gd name="connsiteX82" fmla="*/ 1678474 w 1857518"/>
              <a:gd name="connsiteY82" fmla="*/ 1026184 h 1847198"/>
              <a:gd name="connsiteX83" fmla="*/ 1821916 w 1857518"/>
              <a:gd name="connsiteY83" fmla="*/ 1131960 h 1847198"/>
              <a:gd name="connsiteX84" fmla="*/ 1831720 w 1857518"/>
              <a:gd name="connsiteY84" fmla="*/ 1163950 h 1847198"/>
              <a:gd name="connsiteX85" fmla="*/ 1805404 w 1857518"/>
              <a:gd name="connsiteY85" fmla="*/ 1236703 h 1847198"/>
              <a:gd name="connsiteX86" fmla="*/ 1775478 w 1857518"/>
              <a:gd name="connsiteY86" fmla="*/ 1317711 h 1847198"/>
              <a:gd name="connsiteX87" fmla="*/ 1750195 w 1857518"/>
              <a:gd name="connsiteY87" fmla="*/ 1334223 h 1847198"/>
              <a:gd name="connsiteX88" fmla="*/ 1685698 w 1857518"/>
              <a:gd name="connsiteY88" fmla="*/ 1327515 h 1847198"/>
              <a:gd name="connsiteX89" fmla="*/ 1574247 w 1857518"/>
              <a:gd name="connsiteY89" fmla="*/ 1315648 h 1847198"/>
              <a:gd name="connsiteX90" fmla="*/ 1545868 w 1857518"/>
              <a:gd name="connsiteY90" fmla="*/ 1328547 h 1847198"/>
              <a:gd name="connsiteX91" fmla="*/ 1505622 w 1857518"/>
              <a:gd name="connsiteY91" fmla="*/ 1383241 h 1847198"/>
              <a:gd name="connsiteX92" fmla="*/ 1500978 w 1857518"/>
              <a:gd name="connsiteY92" fmla="*/ 1417811 h 1847198"/>
              <a:gd name="connsiteX93" fmla="*/ 1563411 w 1857518"/>
              <a:gd name="connsiteY93" fmla="*/ 1581892 h 1847198"/>
              <a:gd name="connsiteX94" fmla="*/ 1554124 w 1857518"/>
              <a:gd name="connsiteY94" fmla="*/ 1615430 h 1847198"/>
              <a:gd name="connsiteX95" fmla="*/ 1430805 w 1857518"/>
              <a:gd name="connsiteY95" fmla="*/ 1708822 h 1847198"/>
              <a:gd name="connsiteX96" fmla="*/ 1397266 w 1857518"/>
              <a:gd name="connsiteY96" fmla="*/ 1708306 h 1847198"/>
              <a:gd name="connsiteX97" fmla="*/ 1263628 w 1857518"/>
              <a:gd name="connsiteY97" fmla="*/ 1600467 h 1847198"/>
              <a:gd name="connsiteX98" fmla="*/ 1232154 w 1857518"/>
              <a:gd name="connsiteY98" fmla="*/ 1594275 h 1847198"/>
              <a:gd name="connsiteX99" fmla="*/ 1153725 w 1857518"/>
              <a:gd name="connsiteY99" fmla="*/ 1624202 h 1847198"/>
              <a:gd name="connsiteX100" fmla="*/ 1134634 w 1857518"/>
              <a:gd name="connsiteY100" fmla="*/ 1646905 h 1847198"/>
              <a:gd name="connsiteX101" fmla="*/ 1123798 w 1857518"/>
              <a:gd name="connsiteY101" fmla="*/ 1698503 h 1847198"/>
              <a:gd name="connsiteX102" fmla="*/ 1097999 w 1857518"/>
              <a:gd name="connsiteY102" fmla="*/ 1821821 h 1847198"/>
              <a:gd name="connsiteX103" fmla="*/ 1076329 w 1857518"/>
              <a:gd name="connsiteY103" fmla="*/ 1842460 h 1847198"/>
              <a:gd name="connsiteX104" fmla="*/ 994288 w 1857518"/>
              <a:gd name="connsiteY104" fmla="*/ 1851232 h 1847198"/>
              <a:gd name="connsiteX105" fmla="*/ 959201 w 1857518"/>
              <a:gd name="connsiteY105" fmla="*/ 1852264 h 1847198"/>
              <a:gd name="connsiteX106" fmla="*/ 928759 w 1857518"/>
              <a:gd name="connsiteY106" fmla="*/ 382245 h 1847198"/>
              <a:gd name="connsiteX107" fmla="*/ 386983 w 1857518"/>
              <a:gd name="connsiteY107" fmla="*/ 921957 h 1847198"/>
              <a:gd name="connsiteX108" fmla="*/ 926695 w 1857518"/>
              <a:gd name="connsiteY108" fmla="*/ 1465797 h 1847198"/>
              <a:gd name="connsiteX109" fmla="*/ 1470535 w 1857518"/>
              <a:gd name="connsiteY109" fmla="*/ 924537 h 1847198"/>
              <a:gd name="connsiteX110" fmla="*/ 928759 w 1857518"/>
              <a:gd name="connsiteY110" fmla="*/ 382245 h 184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857518" h="1847198">
                <a:moveTo>
                  <a:pt x="959201" y="1852264"/>
                </a:moveTo>
                <a:cubicBezTo>
                  <a:pt x="943206" y="1852264"/>
                  <a:pt x="927211" y="1852264"/>
                  <a:pt x="910700" y="1852264"/>
                </a:cubicBezTo>
                <a:cubicBezTo>
                  <a:pt x="900380" y="1848652"/>
                  <a:pt x="894704" y="1840913"/>
                  <a:pt x="891608" y="1830593"/>
                </a:cubicBezTo>
                <a:cubicBezTo>
                  <a:pt x="874065" y="1776931"/>
                  <a:pt x="856006" y="1723270"/>
                  <a:pt x="838463" y="1669608"/>
                </a:cubicBezTo>
                <a:cubicBezTo>
                  <a:pt x="834335" y="1657224"/>
                  <a:pt x="826080" y="1649485"/>
                  <a:pt x="813180" y="1646905"/>
                </a:cubicBezTo>
                <a:cubicBezTo>
                  <a:pt x="785833" y="1640713"/>
                  <a:pt x="757970" y="1635037"/>
                  <a:pt x="730624" y="1628330"/>
                </a:cubicBezTo>
                <a:cubicBezTo>
                  <a:pt x="716176" y="1624718"/>
                  <a:pt x="704309" y="1628330"/>
                  <a:pt x="693990" y="1639165"/>
                </a:cubicBezTo>
                <a:cubicBezTo>
                  <a:pt x="654259" y="1680443"/>
                  <a:pt x="613497" y="1720690"/>
                  <a:pt x="573251" y="1761452"/>
                </a:cubicBezTo>
                <a:cubicBezTo>
                  <a:pt x="563963" y="1770739"/>
                  <a:pt x="553127" y="1772804"/>
                  <a:pt x="542292" y="1766612"/>
                </a:cubicBezTo>
                <a:cubicBezTo>
                  <a:pt x="498950" y="1742361"/>
                  <a:pt x="456123" y="1718110"/>
                  <a:pt x="412782" y="1693859"/>
                </a:cubicBezTo>
                <a:cubicBezTo>
                  <a:pt x="397818" y="1685603"/>
                  <a:pt x="394206" y="1676832"/>
                  <a:pt x="398334" y="1660836"/>
                </a:cubicBezTo>
                <a:cubicBezTo>
                  <a:pt x="412265" y="1605111"/>
                  <a:pt x="426713" y="1549901"/>
                  <a:pt x="440644" y="1494176"/>
                </a:cubicBezTo>
                <a:cubicBezTo>
                  <a:pt x="443741" y="1482308"/>
                  <a:pt x="441676" y="1471473"/>
                  <a:pt x="432904" y="1462185"/>
                </a:cubicBezTo>
                <a:cubicBezTo>
                  <a:pt x="412265" y="1440514"/>
                  <a:pt x="391110" y="1418843"/>
                  <a:pt x="370471" y="1397172"/>
                </a:cubicBezTo>
                <a:cubicBezTo>
                  <a:pt x="362216" y="1388400"/>
                  <a:pt x="351896" y="1385820"/>
                  <a:pt x="340545" y="1388400"/>
                </a:cubicBezTo>
                <a:cubicBezTo>
                  <a:pt x="330226" y="1390464"/>
                  <a:pt x="320422" y="1393044"/>
                  <a:pt x="310618" y="1395108"/>
                </a:cubicBezTo>
                <a:cubicBezTo>
                  <a:pt x="263664" y="1405428"/>
                  <a:pt x="217226" y="1416263"/>
                  <a:pt x="170273" y="1426583"/>
                </a:cubicBezTo>
                <a:cubicBezTo>
                  <a:pt x="157373" y="1429679"/>
                  <a:pt x="147054" y="1425035"/>
                  <a:pt x="141377" y="1413683"/>
                </a:cubicBezTo>
                <a:cubicBezTo>
                  <a:pt x="117642" y="1368277"/>
                  <a:pt x="94423" y="1322355"/>
                  <a:pt x="70689" y="1276949"/>
                </a:cubicBezTo>
                <a:cubicBezTo>
                  <a:pt x="65529" y="1266630"/>
                  <a:pt x="67593" y="1255278"/>
                  <a:pt x="75848" y="1247539"/>
                </a:cubicBezTo>
                <a:cubicBezTo>
                  <a:pt x="119191" y="1207292"/>
                  <a:pt x="163049" y="1166530"/>
                  <a:pt x="206391" y="1126284"/>
                </a:cubicBezTo>
                <a:cubicBezTo>
                  <a:pt x="215162" y="1118544"/>
                  <a:pt x="218258" y="1108225"/>
                  <a:pt x="216710" y="1096873"/>
                </a:cubicBezTo>
                <a:cubicBezTo>
                  <a:pt x="211551" y="1069010"/>
                  <a:pt x="206391" y="1040631"/>
                  <a:pt x="201231" y="1012769"/>
                </a:cubicBezTo>
                <a:cubicBezTo>
                  <a:pt x="199167" y="1000901"/>
                  <a:pt x="192459" y="993162"/>
                  <a:pt x="181108" y="989034"/>
                </a:cubicBezTo>
                <a:cubicBezTo>
                  <a:pt x="142925" y="975103"/>
                  <a:pt x="104743" y="961171"/>
                  <a:pt x="67077" y="947240"/>
                </a:cubicBezTo>
                <a:cubicBezTo>
                  <a:pt x="44890" y="938984"/>
                  <a:pt x="22187" y="931760"/>
                  <a:pt x="0" y="921957"/>
                </a:cubicBezTo>
                <a:cubicBezTo>
                  <a:pt x="0" y="912153"/>
                  <a:pt x="0" y="902866"/>
                  <a:pt x="0" y="893062"/>
                </a:cubicBezTo>
                <a:cubicBezTo>
                  <a:pt x="1548" y="876035"/>
                  <a:pt x="3096" y="859524"/>
                  <a:pt x="4643" y="842496"/>
                </a:cubicBezTo>
                <a:cubicBezTo>
                  <a:pt x="7740" y="809474"/>
                  <a:pt x="12383" y="776451"/>
                  <a:pt x="17543" y="743945"/>
                </a:cubicBezTo>
                <a:cubicBezTo>
                  <a:pt x="19091" y="733109"/>
                  <a:pt x="26831" y="725369"/>
                  <a:pt x="38182" y="723305"/>
                </a:cubicBezTo>
                <a:cubicBezTo>
                  <a:pt x="97003" y="712470"/>
                  <a:pt x="155309" y="702150"/>
                  <a:pt x="214131" y="691315"/>
                </a:cubicBezTo>
                <a:cubicBezTo>
                  <a:pt x="226514" y="689251"/>
                  <a:pt x="234770" y="682543"/>
                  <a:pt x="239929" y="671192"/>
                </a:cubicBezTo>
                <a:cubicBezTo>
                  <a:pt x="248701" y="649521"/>
                  <a:pt x="257989" y="627850"/>
                  <a:pt x="266760" y="606695"/>
                </a:cubicBezTo>
                <a:cubicBezTo>
                  <a:pt x="272436" y="593279"/>
                  <a:pt x="270888" y="581928"/>
                  <a:pt x="262116" y="570060"/>
                </a:cubicBezTo>
                <a:cubicBezTo>
                  <a:pt x="227546" y="525170"/>
                  <a:pt x="193492" y="479764"/>
                  <a:pt x="159437" y="434874"/>
                </a:cubicBezTo>
                <a:cubicBezTo>
                  <a:pt x="150665" y="423007"/>
                  <a:pt x="150665" y="412687"/>
                  <a:pt x="159953" y="401336"/>
                </a:cubicBezTo>
                <a:cubicBezTo>
                  <a:pt x="192975" y="360058"/>
                  <a:pt x="225998" y="319295"/>
                  <a:pt x="259536" y="278017"/>
                </a:cubicBezTo>
                <a:cubicBezTo>
                  <a:pt x="270372" y="265118"/>
                  <a:pt x="279144" y="262538"/>
                  <a:pt x="294623" y="268729"/>
                </a:cubicBezTo>
                <a:cubicBezTo>
                  <a:pt x="348801" y="291433"/>
                  <a:pt x="402978" y="313620"/>
                  <a:pt x="457672" y="336322"/>
                </a:cubicBezTo>
                <a:cubicBezTo>
                  <a:pt x="468507" y="340966"/>
                  <a:pt x="479342" y="340450"/>
                  <a:pt x="489146" y="333743"/>
                </a:cubicBezTo>
                <a:cubicBezTo>
                  <a:pt x="506690" y="321875"/>
                  <a:pt x="523717" y="310008"/>
                  <a:pt x="540744" y="298140"/>
                </a:cubicBezTo>
                <a:cubicBezTo>
                  <a:pt x="548999" y="292464"/>
                  <a:pt x="553127" y="284209"/>
                  <a:pt x="553127" y="273889"/>
                </a:cubicBezTo>
                <a:cubicBezTo>
                  <a:pt x="553127" y="267697"/>
                  <a:pt x="552612" y="261506"/>
                  <a:pt x="552096" y="255830"/>
                </a:cubicBezTo>
                <a:cubicBezTo>
                  <a:pt x="550032" y="228999"/>
                  <a:pt x="547968" y="202684"/>
                  <a:pt x="545904" y="175854"/>
                </a:cubicBezTo>
                <a:cubicBezTo>
                  <a:pt x="543840" y="149023"/>
                  <a:pt x="541776" y="122708"/>
                  <a:pt x="539712" y="95877"/>
                </a:cubicBezTo>
                <a:cubicBezTo>
                  <a:pt x="538680" y="83493"/>
                  <a:pt x="544872" y="73690"/>
                  <a:pt x="556739" y="69562"/>
                </a:cubicBezTo>
                <a:cubicBezTo>
                  <a:pt x="609885" y="51503"/>
                  <a:pt x="663031" y="33444"/>
                  <a:pt x="716176" y="15901"/>
                </a:cubicBezTo>
                <a:cubicBezTo>
                  <a:pt x="719788" y="14869"/>
                  <a:pt x="722884" y="14353"/>
                  <a:pt x="726496" y="14353"/>
                </a:cubicBezTo>
                <a:cubicBezTo>
                  <a:pt x="736299" y="14869"/>
                  <a:pt x="742491" y="21060"/>
                  <a:pt x="748167" y="28800"/>
                </a:cubicBezTo>
                <a:cubicBezTo>
                  <a:pt x="781189" y="76786"/>
                  <a:pt x="814728" y="124772"/>
                  <a:pt x="847750" y="172758"/>
                </a:cubicBezTo>
                <a:cubicBezTo>
                  <a:pt x="855490" y="183593"/>
                  <a:pt x="865810" y="188753"/>
                  <a:pt x="878709" y="187721"/>
                </a:cubicBezTo>
                <a:cubicBezTo>
                  <a:pt x="896252" y="186173"/>
                  <a:pt x="914312" y="185657"/>
                  <a:pt x="931855" y="185657"/>
                </a:cubicBezTo>
                <a:cubicBezTo>
                  <a:pt x="939079" y="185657"/>
                  <a:pt x="944239" y="183077"/>
                  <a:pt x="948366" y="177401"/>
                </a:cubicBezTo>
                <a:cubicBezTo>
                  <a:pt x="950430" y="174822"/>
                  <a:pt x="952494" y="171726"/>
                  <a:pt x="954042" y="169146"/>
                </a:cubicBezTo>
                <a:cubicBezTo>
                  <a:pt x="962814" y="153150"/>
                  <a:pt x="971069" y="137155"/>
                  <a:pt x="979840" y="121676"/>
                </a:cubicBezTo>
                <a:cubicBezTo>
                  <a:pt x="998932" y="85558"/>
                  <a:pt x="1018539" y="49955"/>
                  <a:pt x="1037630" y="13837"/>
                </a:cubicBezTo>
                <a:cubicBezTo>
                  <a:pt x="1043822" y="2485"/>
                  <a:pt x="1053626" y="-2159"/>
                  <a:pt x="1066525" y="937"/>
                </a:cubicBezTo>
                <a:cubicBezTo>
                  <a:pt x="1122251" y="14353"/>
                  <a:pt x="1177976" y="27252"/>
                  <a:pt x="1233702" y="40667"/>
                </a:cubicBezTo>
                <a:cubicBezTo>
                  <a:pt x="1245569" y="43763"/>
                  <a:pt x="1252793" y="52535"/>
                  <a:pt x="1253309" y="64918"/>
                </a:cubicBezTo>
                <a:cubicBezTo>
                  <a:pt x="1253825" y="71626"/>
                  <a:pt x="1253825" y="78334"/>
                  <a:pt x="1254341" y="85042"/>
                </a:cubicBezTo>
                <a:cubicBezTo>
                  <a:pt x="1255888" y="126836"/>
                  <a:pt x="1256921" y="168630"/>
                  <a:pt x="1258468" y="209908"/>
                </a:cubicBezTo>
                <a:cubicBezTo>
                  <a:pt x="1258985" y="221260"/>
                  <a:pt x="1259501" y="233127"/>
                  <a:pt x="1260016" y="244478"/>
                </a:cubicBezTo>
                <a:cubicBezTo>
                  <a:pt x="1260532" y="255830"/>
                  <a:pt x="1266208" y="264602"/>
                  <a:pt x="1276012" y="270277"/>
                </a:cubicBezTo>
                <a:cubicBezTo>
                  <a:pt x="1288395" y="277501"/>
                  <a:pt x="1301295" y="284209"/>
                  <a:pt x="1313678" y="291948"/>
                </a:cubicBezTo>
                <a:cubicBezTo>
                  <a:pt x="1326062" y="299172"/>
                  <a:pt x="1337413" y="298656"/>
                  <a:pt x="1349797" y="291948"/>
                </a:cubicBezTo>
                <a:cubicBezTo>
                  <a:pt x="1400879" y="263570"/>
                  <a:pt x="1451444" y="235191"/>
                  <a:pt x="1502526" y="206812"/>
                </a:cubicBezTo>
                <a:cubicBezTo>
                  <a:pt x="1514394" y="200105"/>
                  <a:pt x="1525745" y="202168"/>
                  <a:pt x="1535033" y="211456"/>
                </a:cubicBezTo>
                <a:cubicBezTo>
                  <a:pt x="1574763" y="251702"/>
                  <a:pt x="1613977" y="292464"/>
                  <a:pt x="1653707" y="332711"/>
                </a:cubicBezTo>
                <a:cubicBezTo>
                  <a:pt x="1664027" y="343546"/>
                  <a:pt x="1665575" y="353350"/>
                  <a:pt x="1657835" y="366249"/>
                </a:cubicBezTo>
                <a:cubicBezTo>
                  <a:pt x="1628424" y="416299"/>
                  <a:pt x="1598497" y="465833"/>
                  <a:pt x="1569087" y="515883"/>
                </a:cubicBezTo>
                <a:cubicBezTo>
                  <a:pt x="1562379" y="527234"/>
                  <a:pt x="1561863" y="539102"/>
                  <a:pt x="1568571" y="550453"/>
                </a:cubicBezTo>
                <a:cubicBezTo>
                  <a:pt x="1576311" y="564384"/>
                  <a:pt x="1583534" y="578316"/>
                  <a:pt x="1591274" y="592247"/>
                </a:cubicBezTo>
                <a:cubicBezTo>
                  <a:pt x="1596950" y="602567"/>
                  <a:pt x="1605721" y="608243"/>
                  <a:pt x="1617589" y="608759"/>
                </a:cubicBezTo>
                <a:cubicBezTo>
                  <a:pt x="1637196" y="610307"/>
                  <a:pt x="1657319" y="611339"/>
                  <a:pt x="1676926" y="612886"/>
                </a:cubicBezTo>
                <a:cubicBezTo>
                  <a:pt x="1717172" y="615466"/>
                  <a:pt x="1757419" y="618046"/>
                  <a:pt x="1797665" y="620626"/>
                </a:cubicBezTo>
                <a:cubicBezTo>
                  <a:pt x="1809016" y="621142"/>
                  <a:pt x="1818304" y="628882"/>
                  <a:pt x="1820884" y="640233"/>
                </a:cubicBezTo>
                <a:cubicBezTo>
                  <a:pt x="1833267" y="695959"/>
                  <a:pt x="1845135" y="752200"/>
                  <a:pt x="1857518" y="808442"/>
                </a:cubicBezTo>
                <a:cubicBezTo>
                  <a:pt x="1859066" y="816181"/>
                  <a:pt x="1857002" y="822889"/>
                  <a:pt x="1851842" y="829081"/>
                </a:cubicBezTo>
                <a:cubicBezTo>
                  <a:pt x="1849262" y="832177"/>
                  <a:pt x="1845135" y="834241"/>
                  <a:pt x="1841523" y="836305"/>
                </a:cubicBezTo>
                <a:cubicBezTo>
                  <a:pt x="1789925" y="862103"/>
                  <a:pt x="1738327" y="887902"/>
                  <a:pt x="1686214" y="913701"/>
                </a:cubicBezTo>
                <a:cubicBezTo>
                  <a:pt x="1675378" y="919377"/>
                  <a:pt x="1669187" y="927633"/>
                  <a:pt x="1668670" y="940016"/>
                </a:cubicBezTo>
                <a:cubicBezTo>
                  <a:pt x="1667639" y="959623"/>
                  <a:pt x="1666090" y="978714"/>
                  <a:pt x="1665059" y="998322"/>
                </a:cubicBezTo>
                <a:cubicBezTo>
                  <a:pt x="1664543" y="1009673"/>
                  <a:pt x="1668670" y="1019477"/>
                  <a:pt x="1678474" y="1026184"/>
                </a:cubicBezTo>
                <a:cubicBezTo>
                  <a:pt x="1726460" y="1061271"/>
                  <a:pt x="1773930" y="1096873"/>
                  <a:pt x="1821916" y="1131960"/>
                </a:cubicBezTo>
                <a:cubicBezTo>
                  <a:pt x="1833267" y="1140215"/>
                  <a:pt x="1836879" y="1150535"/>
                  <a:pt x="1831720" y="1163950"/>
                </a:cubicBezTo>
                <a:cubicBezTo>
                  <a:pt x="1822948" y="1188201"/>
                  <a:pt x="1814176" y="1212452"/>
                  <a:pt x="1805404" y="1236703"/>
                </a:cubicBezTo>
                <a:cubicBezTo>
                  <a:pt x="1795601" y="1263534"/>
                  <a:pt x="1785798" y="1290881"/>
                  <a:pt x="1775478" y="1317711"/>
                </a:cubicBezTo>
                <a:cubicBezTo>
                  <a:pt x="1771350" y="1329063"/>
                  <a:pt x="1761546" y="1335255"/>
                  <a:pt x="1750195" y="1334223"/>
                </a:cubicBezTo>
                <a:cubicBezTo>
                  <a:pt x="1728524" y="1332159"/>
                  <a:pt x="1707369" y="1329579"/>
                  <a:pt x="1685698" y="1327515"/>
                </a:cubicBezTo>
                <a:cubicBezTo>
                  <a:pt x="1648548" y="1323387"/>
                  <a:pt x="1611397" y="1319259"/>
                  <a:pt x="1574247" y="1315648"/>
                </a:cubicBezTo>
                <a:cubicBezTo>
                  <a:pt x="1562379" y="1314616"/>
                  <a:pt x="1553092" y="1318743"/>
                  <a:pt x="1545868" y="1328547"/>
                </a:cubicBezTo>
                <a:cubicBezTo>
                  <a:pt x="1532453" y="1346606"/>
                  <a:pt x="1519553" y="1365181"/>
                  <a:pt x="1505622" y="1383241"/>
                </a:cubicBezTo>
                <a:cubicBezTo>
                  <a:pt x="1497366" y="1394076"/>
                  <a:pt x="1496334" y="1405428"/>
                  <a:pt x="1500978" y="1417811"/>
                </a:cubicBezTo>
                <a:cubicBezTo>
                  <a:pt x="1521617" y="1472505"/>
                  <a:pt x="1542772" y="1527198"/>
                  <a:pt x="1563411" y="1581892"/>
                </a:cubicBezTo>
                <a:cubicBezTo>
                  <a:pt x="1569087" y="1596339"/>
                  <a:pt x="1565991" y="1606143"/>
                  <a:pt x="1554124" y="1615430"/>
                </a:cubicBezTo>
                <a:cubicBezTo>
                  <a:pt x="1512845" y="1646389"/>
                  <a:pt x="1472083" y="1677864"/>
                  <a:pt x="1430805" y="1708822"/>
                </a:cubicBezTo>
                <a:cubicBezTo>
                  <a:pt x="1418938" y="1717594"/>
                  <a:pt x="1408618" y="1717594"/>
                  <a:pt x="1397266" y="1708306"/>
                </a:cubicBezTo>
                <a:cubicBezTo>
                  <a:pt x="1352892" y="1672704"/>
                  <a:pt x="1308003" y="1636585"/>
                  <a:pt x="1263628" y="1600467"/>
                </a:cubicBezTo>
                <a:cubicBezTo>
                  <a:pt x="1253825" y="1592727"/>
                  <a:pt x="1243505" y="1590147"/>
                  <a:pt x="1232154" y="1594275"/>
                </a:cubicBezTo>
                <a:cubicBezTo>
                  <a:pt x="1205839" y="1604079"/>
                  <a:pt x="1179524" y="1613883"/>
                  <a:pt x="1153725" y="1624202"/>
                </a:cubicBezTo>
                <a:cubicBezTo>
                  <a:pt x="1143406" y="1628330"/>
                  <a:pt x="1137214" y="1636070"/>
                  <a:pt x="1134634" y="1646905"/>
                </a:cubicBezTo>
                <a:cubicBezTo>
                  <a:pt x="1131022" y="1663932"/>
                  <a:pt x="1127411" y="1681475"/>
                  <a:pt x="1123798" y="1698503"/>
                </a:cubicBezTo>
                <a:cubicBezTo>
                  <a:pt x="1115027" y="1739781"/>
                  <a:pt x="1106771" y="1780543"/>
                  <a:pt x="1097999" y="1821821"/>
                </a:cubicBezTo>
                <a:cubicBezTo>
                  <a:pt x="1095420" y="1833689"/>
                  <a:pt x="1088196" y="1840913"/>
                  <a:pt x="1076329" y="1842460"/>
                </a:cubicBezTo>
                <a:cubicBezTo>
                  <a:pt x="1048982" y="1846072"/>
                  <a:pt x="1021635" y="1848652"/>
                  <a:pt x="994288" y="1851232"/>
                </a:cubicBezTo>
                <a:cubicBezTo>
                  <a:pt x="980873" y="1850200"/>
                  <a:pt x="970037" y="1851232"/>
                  <a:pt x="959201" y="1852264"/>
                </a:cubicBezTo>
                <a:close/>
                <a:moveTo>
                  <a:pt x="928759" y="382245"/>
                </a:moveTo>
                <a:cubicBezTo>
                  <a:pt x="633620" y="381729"/>
                  <a:pt x="388015" y="619594"/>
                  <a:pt x="386983" y="921957"/>
                </a:cubicBezTo>
                <a:cubicBezTo>
                  <a:pt x="385951" y="1222772"/>
                  <a:pt x="627428" y="1464765"/>
                  <a:pt x="926695" y="1465797"/>
                </a:cubicBezTo>
                <a:cubicBezTo>
                  <a:pt x="1229058" y="1466829"/>
                  <a:pt x="1470019" y="1222772"/>
                  <a:pt x="1470535" y="924537"/>
                </a:cubicBezTo>
                <a:cubicBezTo>
                  <a:pt x="1470535" y="625270"/>
                  <a:pt x="1228026" y="381729"/>
                  <a:pt x="928759" y="382245"/>
                </a:cubicBezTo>
                <a:close/>
              </a:path>
            </a:pathLst>
          </a:custGeom>
          <a:solidFill>
            <a:schemeClr val="accent1"/>
          </a:solidFill>
          <a:ln w="5155" cap="flat">
            <a:noFill/>
            <a:prstDash val="solid"/>
            <a:miter/>
          </a:ln>
        </p:spPr>
        <p:txBody>
          <a:bodyPr rtlCol="0" anchor="ctr"/>
          <a:lstStyle/>
          <a:p>
            <a:endParaRPr lang="en-US" dirty="0"/>
          </a:p>
        </p:txBody>
      </p:sp>
      <p:grpSp>
        <p:nvGrpSpPr>
          <p:cNvPr id="58" name="Group 57">
            <a:extLst>
              <a:ext uri="{FF2B5EF4-FFF2-40B4-BE49-F238E27FC236}">
                <a16:creationId xmlns:a16="http://schemas.microsoft.com/office/drawing/2014/main" id="{B7F116F9-BC48-4D03-BF2A-608A489B4AAC}"/>
              </a:ext>
            </a:extLst>
          </p:cNvPr>
          <p:cNvGrpSpPr/>
          <p:nvPr/>
        </p:nvGrpSpPr>
        <p:grpSpPr>
          <a:xfrm>
            <a:off x="2564952" y="1513382"/>
            <a:ext cx="1781788" cy="2593958"/>
            <a:chOff x="3941816" y="1814078"/>
            <a:chExt cx="1781788" cy="2593958"/>
          </a:xfrm>
        </p:grpSpPr>
        <p:grpSp>
          <p:nvGrpSpPr>
            <p:cNvPr id="48" name="Group 47">
              <a:extLst>
                <a:ext uri="{FF2B5EF4-FFF2-40B4-BE49-F238E27FC236}">
                  <a16:creationId xmlns:a16="http://schemas.microsoft.com/office/drawing/2014/main" id="{F4218635-0BA6-4729-BCE1-3DF7BE4E3C65}"/>
                </a:ext>
              </a:extLst>
            </p:cNvPr>
            <p:cNvGrpSpPr/>
            <p:nvPr/>
          </p:nvGrpSpPr>
          <p:grpSpPr>
            <a:xfrm>
              <a:off x="3941816" y="1814078"/>
              <a:ext cx="1781788" cy="2593958"/>
              <a:chOff x="2371069" y="2877253"/>
              <a:chExt cx="416267" cy="606009"/>
            </a:xfrm>
          </p:grpSpPr>
          <p:sp>
            <p:nvSpPr>
              <p:cNvPr id="49" name="Freeform 21">
                <a:extLst>
                  <a:ext uri="{FF2B5EF4-FFF2-40B4-BE49-F238E27FC236}">
                    <a16:creationId xmlns:a16="http://schemas.microsoft.com/office/drawing/2014/main" id="{71546C32-B58B-444D-A13B-B271B20EEAD0}"/>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Rectangle 49">
                <a:extLst>
                  <a:ext uri="{FF2B5EF4-FFF2-40B4-BE49-F238E27FC236}">
                    <a16:creationId xmlns:a16="http://schemas.microsoft.com/office/drawing/2014/main" id="{7B62C7CE-3914-4E24-AC08-54CDCF602743}"/>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A59A545E-964B-4A77-ABA1-F8E5FC4B92BA}"/>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Shape 51">
                <a:extLst>
                  <a:ext uri="{FF2B5EF4-FFF2-40B4-BE49-F238E27FC236}">
                    <a16:creationId xmlns:a16="http://schemas.microsoft.com/office/drawing/2014/main" id="{EC744634-1786-4384-9371-58ADDCCD8D46}"/>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3" name="Freeform: Shape 52">
                <a:extLst>
                  <a:ext uri="{FF2B5EF4-FFF2-40B4-BE49-F238E27FC236}">
                    <a16:creationId xmlns:a16="http://schemas.microsoft.com/office/drawing/2014/main" id="{AC0990AC-357E-4496-AA87-9AD34C806EC8}"/>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4" name="Chevron 2">
              <a:extLst>
                <a:ext uri="{FF2B5EF4-FFF2-40B4-BE49-F238E27FC236}">
                  <a16:creationId xmlns:a16="http://schemas.microsoft.com/office/drawing/2014/main" id="{6163BE77-3603-4193-990C-E711E50E8099}"/>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5" name="Chevron 2">
              <a:extLst>
                <a:ext uri="{FF2B5EF4-FFF2-40B4-BE49-F238E27FC236}">
                  <a16:creationId xmlns:a16="http://schemas.microsoft.com/office/drawing/2014/main" id="{1CF06D20-A658-48BC-9F15-F78A332E6492}"/>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6" name="Chevron 2">
              <a:extLst>
                <a:ext uri="{FF2B5EF4-FFF2-40B4-BE49-F238E27FC236}">
                  <a16:creationId xmlns:a16="http://schemas.microsoft.com/office/drawing/2014/main" id="{2D4438B7-D8DB-4D79-83BC-5C2AC1281323}"/>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7" name="Chevron 2">
              <a:extLst>
                <a:ext uri="{FF2B5EF4-FFF2-40B4-BE49-F238E27FC236}">
                  <a16:creationId xmlns:a16="http://schemas.microsoft.com/office/drawing/2014/main" id="{64F8E7C7-369E-4922-874A-1DBFC8DCC521}"/>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Tree>
    <p:extLst>
      <p:ext uri="{BB962C8B-B14F-4D97-AF65-F5344CB8AC3E}">
        <p14:creationId xmlns:p14="http://schemas.microsoft.com/office/powerpoint/2010/main" val="420198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4C2A8821-3021-41C9-BA86-96A6CFDAC922}"/>
              </a:ext>
            </a:extLst>
          </p:cNvPr>
          <p:cNvSpPr>
            <a:spLocks noChangeAspect="1" noChangeArrowheads="1" noTextEdit="1"/>
          </p:cNvSpPr>
          <p:nvPr/>
        </p:nvSpPr>
        <p:spPr bwMode="auto">
          <a:xfrm>
            <a:off x="2381250" y="647700"/>
            <a:ext cx="74295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2800">
              <a:latin typeface="Arabic Typesetting" panose="03020402040406030203" pitchFamily="66" charset="-78"/>
              <a:cs typeface="Arabic Typesetting" panose="03020402040406030203" pitchFamily="66" charset="-78"/>
            </a:endParaRPr>
          </a:p>
        </p:txBody>
      </p:sp>
      <p:grpSp>
        <p:nvGrpSpPr>
          <p:cNvPr id="22" name="그룹 21">
            <a:extLst>
              <a:ext uri="{FF2B5EF4-FFF2-40B4-BE49-F238E27FC236}">
                <a16:creationId xmlns:a16="http://schemas.microsoft.com/office/drawing/2014/main" id="{19063FAF-47FD-415E-973D-5BC27638E8F5}"/>
              </a:ext>
            </a:extLst>
          </p:cNvPr>
          <p:cNvGrpSpPr/>
          <p:nvPr/>
        </p:nvGrpSpPr>
        <p:grpSpPr>
          <a:xfrm>
            <a:off x="311702" y="1598091"/>
            <a:ext cx="6294957" cy="1384995"/>
            <a:chOff x="959011" y="2597626"/>
            <a:chExt cx="6294957" cy="1384995"/>
          </a:xfrm>
        </p:grpSpPr>
        <p:sp>
          <p:nvSpPr>
            <p:cNvPr id="6" name="TextBox 5">
              <a:extLst>
                <a:ext uri="{FF2B5EF4-FFF2-40B4-BE49-F238E27FC236}">
                  <a16:creationId xmlns:a16="http://schemas.microsoft.com/office/drawing/2014/main" id="{FC8DC14B-E2BB-414E-8F8E-DF3B51B3F8D8}"/>
                </a:ext>
              </a:extLst>
            </p:cNvPr>
            <p:cNvSpPr txBox="1"/>
            <p:nvPr/>
          </p:nvSpPr>
          <p:spPr>
            <a:xfrm>
              <a:off x="959011" y="2691895"/>
              <a:ext cx="1513664" cy="523220"/>
            </a:xfrm>
            <a:prstGeom prst="rect">
              <a:avLst/>
            </a:prstGeom>
            <a:noFill/>
          </p:spPr>
          <p:txBody>
            <a:bodyPr wrap="square" rtlCol="0">
              <a:spAutoFit/>
            </a:bodyPr>
            <a:lstStyle/>
            <a:p>
              <a:pPr algn="r"/>
              <a:r>
                <a:rPr lang="ar-SA" altLang="ko-KR" sz="2800" b="1" dirty="0">
                  <a:solidFill>
                    <a:schemeClr val="accent4"/>
                  </a:solidFill>
                  <a:latin typeface="Arabic Typesetting" panose="03020402040406030203" pitchFamily="66" charset="-78"/>
                  <a:cs typeface="Arabic Typesetting" panose="03020402040406030203" pitchFamily="66" charset="-78"/>
                </a:rPr>
                <a:t>أولا</a:t>
              </a:r>
              <a:endParaRPr lang="ko-KR" altLang="en-US" sz="2800" b="1" dirty="0">
                <a:solidFill>
                  <a:schemeClr val="accent4"/>
                </a:solidFill>
                <a:latin typeface="Arabic Typesetting" panose="03020402040406030203" pitchFamily="66" charset="-78"/>
                <a:cs typeface="Arabic Typesetting" panose="03020402040406030203" pitchFamily="66" charset="-78"/>
              </a:endParaRPr>
            </a:p>
          </p:txBody>
        </p:sp>
        <p:sp>
          <p:nvSpPr>
            <p:cNvPr id="8" name="TextBox 7">
              <a:extLst>
                <a:ext uri="{FF2B5EF4-FFF2-40B4-BE49-F238E27FC236}">
                  <a16:creationId xmlns:a16="http://schemas.microsoft.com/office/drawing/2014/main" id="{DDB15166-114D-4679-98E3-6E4071949DE7}"/>
                </a:ext>
              </a:extLst>
            </p:cNvPr>
            <p:cNvSpPr txBox="1"/>
            <p:nvPr/>
          </p:nvSpPr>
          <p:spPr>
            <a:xfrm>
              <a:off x="2968085" y="2597626"/>
              <a:ext cx="4285883" cy="1384995"/>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اعتماد الخصخصة على فرضية تمتع القطاع الخاص بميزة تنافسية عالية من حيث الكفاءة الفنية والتخلص من البيروقراطية </a:t>
              </a:r>
              <a:endParaRPr lang="en-GB" sz="2800" dirty="0">
                <a:latin typeface="Arabic Typesetting" panose="03020402040406030203" pitchFamily="66" charset="-78"/>
                <a:cs typeface="Arabic Typesetting" panose="03020402040406030203" pitchFamily="66" charset="-78"/>
              </a:endParaRPr>
            </a:p>
          </p:txBody>
        </p:sp>
        <p:sp>
          <p:nvSpPr>
            <p:cNvPr id="9" name="Chevron 25">
              <a:extLst>
                <a:ext uri="{FF2B5EF4-FFF2-40B4-BE49-F238E27FC236}">
                  <a16:creationId xmlns:a16="http://schemas.microsoft.com/office/drawing/2014/main" id="{F3D5D9CC-16E4-4461-955D-4732C8A1EB06}"/>
                </a:ext>
              </a:extLst>
            </p:cNvPr>
            <p:cNvSpPr/>
            <p:nvPr/>
          </p:nvSpPr>
          <p:spPr>
            <a:xfrm>
              <a:off x="2601327" y="2732031"/>
              <a:ext cx="194565" cy="200987"/>
            </a:xfrm>
            <a:prstGeom prst="chevron">
              <a:avLst>
                <a:gd name="adj" fmla="val 548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solidFill>
                <a:latin typeface="Arabic Typesetting" panose="03020402040406030203" pitchFamily="66" charset="-78"/>
                <a:cs typeface="Arabic Typesetting" panose="03020402040406030203" pitchFamily="66" charset="-78"/>
              </a:endParaRPr>
            </a:p>
          </p:txBody>
        </p:sp>
      </p:grpSp>
      <p:grpSp>
        <p:nvGrpSpPr>
          <p:cNvPr id="21" name="그룹 20">
            <a:extLst>
              <a:ext uri="{FF2B5EF4-FFF2-40B4-BE49-F238E27FC236}">
                <a16:creationId xmlns:a16="http://schemas.microsoft.com/office/drawing/2014/main" id="{E866488E-2223-48A8-9495-1370405C021A}"/>
              </a:ext>
            </a:extLst>
          </p:cNvPr>
          <p:cNvGrpSpPr/>
          <p:nvPr/>
        </p:nvGrpSpPr>
        <p:grpSpPr>
          <a:xfrm>
            <a:off x="1032770" y="2848018"/>
            <a:ext cx="6309471" cy="1384995"/>
            <a:chOff x="944497" y="3630156"/>
            <a:chExt cx="6309471" cy="1384995"/>
          </a:xfrm>
        </p:grpSpPr>
        <p:sp>
          <p:nvSpPr>
            <p:cNvPr id="10" name="TextBox 9">
              <a:extLst>
                <a:ext uri="{FF2B5EF4-FFF2-40B4-BE49-F238E27FC236}">
                  <a16:creationId xmlns:a16="http://schemas.microsoft.com/office/drawing/2014/main" id="{2066E785-5A72-438E-9721-B9B5DE70D3AD}"/>
                </a:ext>
              </a:extLst>
            </p:cNvPr>
            <p:cNvSpPr txBox="1"/>
            <p:nvPr/>
          </p:nvSpPr>
          <p:spPr>
            <a:xfrm>
              <a:off x="944497" y="3725844"/>
              <a:ext cx="1513664" cy="523220"/>
            </a:xfrm>
            <a:prstGeom prst="rect">
              <a:avLst/>
            </a:prstGeom>
            <a:noFill/>
          </p:spPr>
          <p:txBody>
            <a:bodyPr wrap="square" rtlCol="0">
              <a:spAutoFit/>
            </a:bodyPr>
            <a:lstStyle/>
            <a:p>
              <a:pPr algn="r"/>
              <a:r>
                <a:rPr lang="ar-SA" altLang="ko-KR" sz="2800" b="1" dirty="0">
                  <a:solidFill>
                    <a:schemeClr val="accent3"/>
                  </a:solidFill>
                  <a:latin typeface="Arabic Typesetting" panose="03020402040406030203" pitchFamily="66" charset="-78"/>
                  <a:cs typeface="Arabic Typesetting" panose="03020402040406030203" pitchFamily="66" charset="-78"/>
                </a:rPr>
                <a:t>ثانيا</a:t>
              </a:r>
              <a:endParaRPr lang="ko-KR" altLang="en-US" sz="2800" b="1" dirty="0">
                <a:solidFill>
                  <a:schemeClr val="accent3"/>
                </a:solidFill>
                <a:latin typeface="Arabic Typesetting" panose="03020402040406030203" pitchFamily="66" charset="-78"/>
                <a:cs typeface="Arabic Typesetting" panose="03020402040406030203" pitchFamily="66" charset="-78"/>
              </a:endParaRPr>
            </a:p>
          </p:txBody>
        </p:sp>
        <p:sp>
          <p:nvSpPr>
            <p:cNvPr id="12" name="TextBox 11">
              <a:extLst>
                <a:ext uri="{FF2B5EF4-FFF2-40B4-BE49-F238E27FC236}">
                  <a16:creationId xmlns:a16="http://schemas.microsoft.com/office/drawing/2014/main" id="{099A719A-B4EF-4014-85C3-34031F2F09F9}"/>
                </a:ext>
              </a:extLst>
            </p:cNvPr>
            <p:cNvSpPr txBox="1"/>
            <p:nvPr/>
          </p:nvSpPr>
          <p:spPr>
            <a:xfrm>
              <a:off x="2968085" y="3630156"/>
              <a:ext cx="4285883" cy="1384995"/>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تحرر الحكومات من القيام بالأنشطة التي يمكن للقطاع الخاص القيام بها بفاعلية من أجل التفرغ للأنشطة الاستراتيجية التي لا يمكن للقطاع الخاص القيام بها.</a:t>
              </a:r>
              <a:endParaRPr lang="en-GB" sz="2800" dirty="0">
                <a:latin typeface="Arabic Typesetting" panose="03020402040406030203" pitchFamily="66" charset="-78"/>
                <a:cs typeface="Arabic Typesetting" panose="03020402040406030203" pitchFamily="66" charset="-78"/>
              </a:endParaRPr>
            </a:p>
          </p:txBody>
        </p:sp>
        <p:sp>
          <p:nvSpPr>
            <p:cNvPr id="13" name="Chevron 26">
              <a:extLst>
                <a:ext uri="{FF2B5EF4-FFF2-40B4-BE49-F238E27FC236}">
                  <a16:creationId xmlns:a16="http://schemas.microsoft.com/office/drawing/2014/main" id="{42B9B7DB-509C-40A1-8A62-4033AF9D803D}"/>
                </a:ext>
              </a:extLst>
            </p:cNvPr>
            <p:cNvSpPr/>
            <p:nvPr/>
          </p:nvSpPr>
          <p:spPr>
            <a:xfrm>
              <a:off x="2601327" y="3764561"/>
              <a:ext cx="194565" cy="200987"/>
            </a:xfrm>
            <a:prstGeom prst="chevron">
              <a:avLst>
                <a:gd name="adj" fmla="val 548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solidFill>
                <a:latin typeface="Arabic Typesetting" panose="03020402040406030203" pitchFamily="66" charset="-78"/>
                <a:cs typeface="Arabic Typesetting" panose="03020402040406030203" pitchFamily="66" charset="-78"/>
              </a:endParaRPr>
            </a:p>
          </p:txBody>
        </p:sp>
      </p:grpSp>
      <p:grpSp>
        <p:nvGrpSpPr>
          <p:cNvPr id="5" name="그룹 4">
            <a:extLst>
              <a:ext uri="{FF2B5EF4-FFF2-40B4-BE49-F238E27FC236}">
                <a16:creationId xmlns:a16="http://schemas.microsoft.com/office/drawing/2014/main" id="{2CA5CA78-D0BD-4F9E-A269-6572A418E0FB}"/>
              </a:ext>
            </a:extLst>
          </p:cNvPr>
          <p:cNvGrpSpPr/>
          <p:nvPr/>
        </p:nvGrpSpPr>
        <p:grpSpPr>
          <a:xfrm>
            <a:off x="316488" y="5699029"/>
            <a:ext cx="6152473" cy="560518"/>
            <a:chOff x="959011" y="4759793"/>
            <a:chExt cx="6152473" cy="560518"/>
          </a:xfrm>
        </p:grpSpPr>
        <p:sp>
          <p:nvSpPr>
            <p:cNvPr id="14" name="TextBox 13">
              <a:extLst>
                <a:ext uri="{FF2B5EF4-FFF2-40B4-BE49-F238E27FC236}">
                  <a16:creationId xmlns:a16="http://schemas.microsoft.com/office/drawing/2014/main" id="{7DDCBC05-391C-443D-ABC3-47500C94F330}"/>
                </a:ext>
              </a:extLst>
            </p:cNvPr>
            <p:cNvSpPr txBox="1"/>
            <p:nvPr/>
          </p:nvSpPr>
          <p:spPr>
            <a:xfrm>
              <a:off x="959011" y="4759793"/>
              <a:ext cx="1513664" cy="523220"/>
            </a:xfrm>
            <a:prstGeom prst="rect">
              <a:avLst/>
            </a:prstGeom>
            <a:noFill/>
          </p:spPr>
          <p:txBody>
            <a:bodyPr wrap="square" rtlCol="0">
              <a:spAutoFit/>
            </a:bodyPr>
            <a:lstStyle/>
            <a:p>
              <a:pPr algn="r"/>
              <a:r>
                <a:rPr lang="ar-SA" altLang="ko-KR" sz="2800" b="1" dirty="0">
                  <a:solidFill>
                    <a:schemeClr val="accent2"/>
                  </a:solidFill>
                  <a:latin typeface="Arabic Typesetting" panose="03020402040406030203" pitchFamily="66" charset="-78"/>
                  <a:cs typeface="Arabic Typesetting" panose="03020402040406030203" pitchFamily="66" charset="-78"/>
                </a:rPr>
                <a:t>رابعا</a:t>
              </a:r>
              <a:endParaRPr lang="ko-KR" altLang="en-US" sz="2800" b="1" dirty="0">
                <a:solidFill>
                  <a:schemeClr val="accent2"/>
                </a:solidFill>
                <a:latin typeface="Arabic Typesetting" panose="03020402040406030203" pitchFamily="66" charset="-78"/>
                <a:cs typeface="Arabic Typesetting" panose="03020402040406030203" pitchFamily="66" charset="-78"/>
              </a:endParaRPr>
            </a:p>
          </p:txBody>
        </p:sp>
        <p:sp>
          <p:nvSpPr>
            <p:cNvPr id="15" name="TextBox 14">
              <a:extLst>
                <a:ext uri="{FF2B5EF4-FFF2-40B4-BE49-F238E27FC236}">
                  <a16:creationId xmlns:a16="http://schemas.microsoft.com/office/drawing/2014/main" id="{9761C88E-9CE9-4310-9C1C-474BADC23F50}"/>
                </a:ext>
              </a:extLst>
            </p:cNvPr>
            <p:cNvSpPr txBox="1"/>
            <p:nvPr/>
          </p:nvSpPr>
          <p:spPr>
            <a:xfrm>
              <a:off x="3014287" y="4797091"/>
              <a:ext cx="4097197" cy="523220"/>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إمكانية تنفيذ الخصخصة بصورة جزئية أو كلية.</a:t>
              </a:r>
              <a:endParaRPr lang="en-GB" sz="2800" dirty="0">
                <a:latin typeface="Arabic Typesetting" panose="03020402040406030203" pitchFamily="66" charset="-78"/>
                <a:cs typeface="Arabic Typesetting" panose="03020402040406030203" pitchFamily="66" charset="-78"/>
              </a:endParaRPr>
            </a:p>
          </p:txBody>
        </p:sp>
        <p:sp>
          <p:nvSpPr>
            <p:cNvPr id="16" name="Chevron 27">
              <a:extLst>
                <a:ext uri="{FF2B5EF4-FFF2-40B4-BE49-F238E27FC236}">
                  <a16:creationId xmlns:a16="http://schemas.microsoft.com/office/drawing/2014/main" id="{3765C425-BCA0-4908-A4E2-89D7FAAAD99B}"/>
                </a:ext>
              </a:extLst>
            </p:cNvPr>
            <p:cNvSpPr/>
            <p:nvPr/>
          </p:nvSpPr>
          <p:spPr>
            <a:xfrm>
              <a:off x="2601327" y="4797091"/>
              <a:ext cx="194565" cy="200987"/>
            </a:xfrm>
            <a:prstGeom prst="chevron">
              <a:avLst>
                <a:gd name="adj" fmla="val 5486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solidFill>
                <a:latin typeface="Arabic Typesetting" panose="03020402040406030203" pitchFamily="66" charset="-78"/>
                <a:cs typeface="Arabic Typesetting" panose="03020402040406030203" pitchFamily="66" charset="-78"/>
              </a:endParaRPr>
            </a:p>
          </p:txBody>
        </p:sp>
      </p:grpSp>
      <p:grpSp>
        <p:nvGrpSpPr>
          <p:cNvPr id="4" name="그룹 3">
            <a:extLst>
              <a:ext uri="{FF2B5EF4-FFF2-40B4-BE49-F238E27FC236}">
                <a16:creationId xmlns:a16="http://schemas.microsoft.com/office/drawing/2014/main" id="{3A5F2EA3-A3F0-44B7-98CA-7FC31182D05A}"/>
              </a:ext>
            </a:extLst>
          </p:cNvPr>
          <p:cNvGrpSpPr/>
          <p:nvPr/>
        </p:nvGrpSpPr>
        <p:grpSpPr>
          <a:xfrm>
            <a:off x="15921" y="4356118"/>
            <a:ext cx="6106271" cy="1384995"/>
            <a:chOff x="959011" y="5695216"/>
            <a:chExt cx="6106271" cy="1384995"/>
          </a:xfrm>
        </p:grpSpPr>
        <p:sp>
          <p:nvSpPr>
            <p:cNvPr id="17" name="TextBox 16">
              <a:extLst>
                <a:ext uri="{FF2B5EF4-FFF2-40B4-BE49-F238E27FC236}">
                  <a16:creationId xmlns:a16="http://schemas.microsoft.com/office/drawing/2014/main" id="{CF840384-36C8-49F0-9217-27A904ACDBFA}"/>
                </a:ext>
              </a:extLst>
            </p:cNvPr>
            <p:cNvSpPr txBox="1"/>
            <p:nvPr/>
          </p:nvSpPr>
          <p:spPr>
            <a:xfrm>
              <a:off x="959011" y="5789485"/>
              <a:ext cx="1513664" cy="523220"/>
            </a:xfrm>
            <a:prstGeom prst="rect">
              <a:avLst/>
            </a:prstGeom>
            <a:noFill/>
          </p:spPr>
          <p:txBody>
            <a:bodyPr wrap="square" rtlCol="0">
              <a:spAutoFit/>
            </a:bodyPr>
            <a:lstStyle/>
            <a:p>
              <a:pPr algn="r"/>
              <a:r>
                <a:rPr lang="ar-SA" altLang="ko-KR" sz="2800" b="1" dirty="0">
                  <a:solidFill>
                    <a:schemeClr val="accent1"/>
                  </a:solidFill>
                  <a:latin typeface="Arabic Typesetting" panose="03020402040406030203" pitchFamily="66" charset="-78"/>
                  <a:cs typeface="Arabic Typesetting" panose="03020402040406030203" pitchFamily="66" charset="-78"/>
                </a:rPr>
                <a:t>ثالثا</a:t>
              </a:r>
              <a:endParaRPr lang="ko-KR" altLang="en-US" sz="2800" b="1" dirty="0">
                <a:solidFill>
                  <a:schemeClr val="accent1"/>
                </a:solidFill>
                <a:latin typeface="Arabic Typesetting" panose="03020402040406030203" pitchFamily="66" charset="-78"/>
                <a:cs typeface="Arabic Typesetting" panose="03020402040406030203" pitchFamily="66" charset="-78"/>
              </a:endParaRPr>
            </a:p>
          </p:txBody>
        </p:sp>
        <p:sp>
          <p:nvSpPr>
            <p:cNvPr id="18" name="TextBox 17">
              <a:extLst>
                <a:ext uri="{FF2B5EF4-FFF2-40B4-BE49-F238E27FC236}">
                  <a16:creationId xmlns:a16="http://schemas.microsoft.com/office/drawing/2014/main" id="{F1DDB9D6-EA69-47CB-A10D-D674037B4B0B}"/>
                </a:ext>
              </a:extLst>
            </p:cNvPr>
            <p:cNvSpPr txBox="1"/>
            <p:nvPr/>
          </p:nvSpPr>
          <p:spPr>
            <a:xfrm>
              <a:off x="2968085" y="5695216"/>
              <a:ext cx="4097197" cy="1384995"/>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تعدد وسائل الخصخصة وتدرجها من نقل الملكية إلى القطاع الخاص إلى نقل الإنتاج فقط إلى القطاع الخاص مع احتفاظ الدولة بالملكية.</a:t>
              </a:r>
              <a:endParaRPr lang="en-GB" sz="2800" dirty="0">
                <a:latin typeface="Arabic Typesetting" panose="03020402040406030203" pitchFamily="66" charset="-78"/>
                <a:cs typeface="Arabic Typesetting" panose="03020402040406030203" pitchFamily="66" charset="-78"/>
              </a:endParaRPr>
            </a:p>
          </p:txBody>
        </p:sp>
        <p:sp>
          <p:nvSpPr>
            <p:cNvPr id="19" name="Chevron 28">
              <a:extLst>
                <a:ext uri="{FF2B5EF4-FFF2-40B4-BE49-F238E27FC236}">
                  <a16:creationId xmlns:a16="http://schemas.microsoft.com/office/drawing/2014/main" id="{32F358A4-8F4B-4CA2-8EB1-D3C13B820779}"/>
                </a:ext>
              </a:extLst>
            </p:cNvPr>
            <p:cNvSpPr/>
            <p:nvPr/>
          </p:nvSpPr>
          <p:spPr>
            <a:xfrm>
              <a:off x="2601327" y="5829621"/>
              <a:ext cx="194565" cy="200987"/>
            </a:xfrm>
            <a:prstGeom prst="chevron">
              <a:avLst>
                <a:gd name="adj" fmla="val 548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solidFill>
                <a:latin typeface="Arabic Typesetting" panose="03020402040406030203" pitchFamily="66" charset="-78"/>
                <a:cs typeface="Arabic Typesetting" panose="03020402040406030203" pitchFamily="66" charset="-78"/>
              </a:endParaRPr>
            </a:p>
          </p:txBody>
        </p:sp>
      </p:grpSp>
      <p:sp>
        <p:nvSpPr>
          <p:cNvPr id="20" name="TextBox 19">
            <a:extLst>
              <a:ext uri="{FF2B5EF4-FFF2-40B4-BE49-F238E27FC236}">
                <a16:creationId xmlns:a16="http://schemas.microsoft.com/office/drawing/2014/main" id="{F586C8B8-228C-426B-9D2F-B67F4A8CA883}"/>
              </a:ext>
            </a:extLst>
          </p:cNvPr>
          <p:cNvSpPr txBox="1"/>
          <p:nvPr/>
        </p:nvSpPr>
        <p:spPr>
          <a:xfrm>
            <a:off x="345703" y="636275"/>
            <a:ext cx="4842318" cy="954107"/>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ويذكر السلمي والقحطاني (2017)  بعض النقاط المتعلقة بمفهوم الخصخصة منها</a:t>
            </a:r>
            <a:endParaRPr lang="ko-KR" altLang="en-US" sz="2800" b="1"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3" name="Picture Placeholder 2">
            <a:extLst>
              <a:ext uri="{FF2B5EF4-FFF2-40B4-BE49-F238E27FC236}">
                <a16:creationId xmlns:a16="http://schemas.microsoft.com/office/drawing/2014/main" id="{B216ACB4-EB27-4EC5-976F-3B8105250B10}"/>
              </a:ext>
            </a:extLst>
          </p:cNvPr>
          <p:cNvSpPr>
            <a:spLocks noGrp="1"/>
          </p:cNvSpPr>
          <p:nvPr>
            <p:ph type="pic" idx="16"/>
          </p:nvPr>
        </p:nvSpPr>
        <p:spPr/>
      </p:sp>
    </p:spTree>
    <p:extLst>
      <p:ext uri="{BB962C8B-B14F-4D97-AF65-F5344CB8AC3E}">
        <p14:creationId xmlns:p14="http://schemas.microsoft.com/office/powerpoint/2010/main" val="113637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89746" y="666473"/>
            <a:ext cx="11896726" cy="724247"/>
          </a:xfrm>
          <a:prstGeom prst="rect">
            <a:avLst/>
          </a:prstGeom>
        </p:spPr>
        <p:txBody>
          <a:bodyPr/>
          <a:lstStyle/>
          <a:p>
            <a:r>
              <a:rPr lang="ar-SA" b="1" dirty="0">
                <a:solidFill>
                  <a:schemeClr val="accent4">
                    <a:lumMod val="75000"/>
                  </a:schemeClr>
                </a:solidFill>
                <a:latin typeface="Arabic Typesetting" panose="03020402040406030203" pitchFamily="66" charset="-78"/>
                <a:cs typeface="Arabic Typesetting" panose="03020402040406030203" pitchFamily="66" charset="-78"/>
              </a:rPr>
              <a:t>أهداف الخصخصة</a:t>
            </a:r>
            <a:endParaRPr lang="en-US" b="1" dirty="0">
              <a:solidFill>
                <a:schemeClr val="accent4">
                  <a:lumMod val="75000"/>
                </a:schemeClr>
              </a:solidFill>
              <a:latin typeface="Arabic Typesetting" panose="03020402040406030203" pitchFamily="66" charset="-78"/>
              <a:cs typeface="Arabic Typesetting" panose="03020402040406030203" pitchFamily="66" charset="-78"/>
            </a:endParaRPr>
          </a:p>
          <a:p>
            <a:endParaRPr lang="en-US" dirty="0"/>
          </a:p>
        </p:txBody>
      </p:sp>
      <p:grpSp>
        <p:nvGrpSpPr>
          <p:cNvPr id="3" name="Group 2">
            <a:extLst>
              <a:ext uri="{FF2B5EF4-FFF2-40B4-BE49-F238E27FC236}">
                <a16:creationId xmlns:a16="http://schemas.microsoft.com/office/drawing/2014/main" id="{694DE7A6-CC28-47F7-8367-3C9B2BA51081}"/>
              </a:ext>
            </a:extLst>
          </p:cNvPr>
          <p:cNvGrpSpPr/>
          <p:nvPr/>
        </p:nvGrpSpPr>
        <p:grpSpPr>
          <a:xfrm>
            <a:off x="5622958" y="1536943"/>
            <a:ext cx="593022" cy="1165662"/>
            <a:chOff x="4136752" y="1733231"/>
            <a:chExt cx="723792" cy="1422710"/>
          </a:xfrm>
          <a:solidFill>
            <a:schemeClr val="accent4"/>
          </a:solidFill>
        </p:grpSpPr>
        <p:sp>
          <p:nvSpPr>
            <p:cNvPr id="4" name="Chevron 4">
              <a:extLst>
                <a:ext uri="{FF2B5EF4-FFF2-40B4-BE49-F238E27FC236}">
                  <a16:creationId xmlns:a16="http://schemas.microsoft.com/office/drawing/2014/main" id="{BF93730B-3043-409C-AEF6-420F0BF4DA85}"/>
                </a:ext>
              </a:extLst>
            </p:cNvPr>
            <p:cNvSpPr/>
            <p:nvPr/>
          </p:nvSpPr>
          <p:spPr>
            <a:xfrm>
              <a:off x="4149190" y="1733232"/>
              <a:ext cx="711354" cy="1422709"/>
            </a:xfrm>
            <a:prstGeom prst="chevron">
              <a:avLst>
                <a:gd name="adj" fmla="val 529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5" name="Rectangle 4">
              <a:extLst>
                <a:ext uri="{FF2B5EF4-FFF2-40B4-BE49-F238E27FC236}">
                  <a16:creationId xmlns:a16="http://schemas.microsoft.com/office/drawing/2014/main" id="{6684A170-E67E-445E-951E-178AB49BBB0B}"/>
                </a:ext>
              </a:extLst>
            </p:cNvPr>
            <p:cNvSpPr/>
            <p:nvPr/>
          </p:nvSpPr>
          <p:spPr>
            <a:xfrm rot="10800000">
              <a:off x="4136752" y="2819597"/>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Rectangle 5">
              <a:extLst>
                <a:ext uri="{FF2B5EF4-FFF2-40B4-BE49-F238E27FC236}">
                  <a16:creationId xmlns:a16="http://schemas.microsoft.com/office/drawing/2014/main" id="{1D128F71-306E-46F0-A5C9-7D0B1D8F6087}"/>
                </a:ext>
              </a:extLst>
            </p:cNvPr>
            <p:cNvSpPr/>
            <p:nvPr/>
          </p:nvSpPr>
          <p:spPr>
            <a:xfrm rot="10800000">
              <a:off x="4136752" y="1733231"/>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7" name="Group 6">
            <a:extLst>
              <a:ext uri="{FF2B5EF4-FFF2-40B4-BE49-F238E27FC236}">
                <a16:creationId xmlns:a16="http://schemas.microsoft.com/office/drawing/2014/main" id="{3602E067-063C-4FF9-8196-E9CD13B11C0F}"/>
              </a:ext>
            </a:extLst>
          </p:cNvPr>
          <p:cNvGrpSpPr/>
          <p:nvPr/>
        </p:nvGrpSpPr>
        <p:grpSpPr>
          <a:xfrm rot="10800000">
            <a:off x="5969610" y="2597499"/>
            <a:ext cx="593022" cy="1165662"/>
            <a:chOff x="4136752" y="1733231"/>
            <a:chExt cx="723792" cy="1422710"/>
          </a:xfrm>
          <a:solidFill>
            <a:schemeClr val="accent3"/>
          </a:solidFill>
        </p:grpSpPr>
        <p:sp>
          <p:nvSpPr>
            <p:cNvPr id="8" name="Chevron 8">
              <a:extLst>
                <a:ext uri="{FF2B5EF4-FFF2-40B4-BE49-F238E27FC236}">
                  <a16:creationId xmlns:a16="http://schemas.microsoft.com/office/drawing/2014/main" id="{3DE597C1-D179-4EB5-9A91-9C307031333D}"/>
                </a:ext>
              </a:extLst>
            </p:cNvPr>
            <p:cNvSpPr/>
            <p:nvPr/>
          </p:nvSpPr>
          <p:spPr>
            <a:xfrm>
              <a:off x="4149190" y="1733232"/>
              <a:ext cx="711354" cy="1422709"/>
            </a:xfrm>
            <a:prstGeom prst="chevron">
              <a:avLst>
                <a:gd name="adj" fmla="val 529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 name="Rectangle 8">
              <a:extLst>
                <a:ext uri="{FF2B5EF4-FFF2-40B4-BE49-F238E27FC236}">
                  <a16:creationId xmlns:a16="http://schemas.microsoft.com/office/drawing/2014/main" id="{3AD707C7-4918-4497-A9A5-35105FCA219B}"/>
                </a:ext>
              </a:extLst>
            </p:cNvPr>
            <p:cNvSpPr/>
            <p:nvPr/>
          </p:nvSpPr>
          <p:spPr>
            <a:xfrm rot="10800000">
              <a:off x="4136752" y="2819597"/>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Rectangle 9">
              <a:extLst>
                <a:ext uri="{FF2B5EF4-FFF2-40B4-BE49-F238E27FC236}">
                  <a16:creationId xmlns:a16="http://schemas.microsoft.com/office/drawing/2014/main" id="{3CA19F74-6169-4B4C-8526-ED226F02DB57}"/>
                </a:ext>
              </a:extLst>
            </p:cNvPr>
            <p:cNvSpPr/>
            <p:nvPr/>
          </p:nvSpPr>
          <p:spPr>
            <a:xfrm rot="10800000">
              <a:off x="4136752" y="1733231"/>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1" name="Group 10">
            <a:extLst>
              <a:ext uri="{FF2B5EF4-FFF2-40B4-BE49-F238E27FC236}">
                <a16:creationId xmlns:a16="http://schemas.microsoft.com/office/drawing/2014/main" id="{685963D2-C860-436F-B56E-28AE4952D352}"/>
              </a:ext>
            </a:extLst>
          </p:cNvPr>
          <p:cNvGrpSpPr/>
          <p:nvPr/>
        </p:nvGrpSpPr>
        <p:grpSpPr>
          <a:xfrm>
            <a:off x="5622958" y="3658053"/>
            <a:ext cx="593022" cy="1165662"/>
            <a:chOff x="4136752" y="1733231"/>
            <a:chExt cx="723792" cy="1422710"/>
          </a:xfrm>
          <a:solidFill>
            <a:schemeClr val="accent2"/>
          </a:solidFill>
        </p:grpSpPr>
        <p:sp>
          <p:nvSpPr>
            <p:cNvPr id="12" name="Chevron 12">
              <a:extLst>
                <a:ext uri="{FF2B5EF4-FFF2-40B4-BE49-F238E27FC236}">
                  <a16:creationId xmlns:a16="http://schemas.microsoft.com/office/drawing/2014/main" id="{F7689FAD-4E96-4814-ADA8-F021319C781F}"/>
                </a:ext>
              </a:extLst>
            </p:cNvPr>
            <p:cNvSpPr/>
            <p:nvPr/>
          </p:nvSpPr>
          <p:spPr>
            <a:xfrm>
              <a:off x="4149190" y="1733232"/>
              <a:ext cx="711354" cy="1422709"/>
            </a:xfrm>
            <a:prstGeom prst="chevron">
              <a:avLst>
                <a:gd name="adj" fmla="val 529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3" name="Rectangle 12">
              <a:extLst>
                <a:ext uri="{FF2B5EF4-FFF2-40B4-BE49-F238E27FC236}">
                  <a16:creationId xmlns:a16="http://schemas.microsoft.com/office/drawing/2014/main" id="{53C33B76-E0E7-439C-A1A6-2C717C581AD9}"/>
                </a:ext>
              </a:extLst>
            </p:cNvPr>
            <p:cNvSpPr/>
            <p:nvPr/>
          </p:nvSpPr>
          <p:spPr>
            <a:xfrm rot="10800000">
              <a:off x="4136752" y="2819597"/>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4" name="Rectangle 13">
              <a:extLst>
                <a:ext uri="{FF2B5EF4-FFF2-40B4-BE49-F238E27FC236}">
                  <a16:creationId xmlns:a16="http://schemas.microsoft.com/office/drawing/2014/main" id="{D04D3750-BE55-44F0-989B-8F4CFEA2192E}"/>
                </a:ext>
              </a:extLst>
            </p:cNvPr>
            <p:cNvSpPr/>
            <p:nvPr/>
          </p:nvSpPr>
          <p:spPr>
            <a:xfrm rot="10800000">
              <a:off x="4136752" y="1733231"/>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5" name="Group 14">
            <a:extLst>
              <a:ext uri="{FF2B5EF4-FFF2-40B4-BE49-F238E27FC236}">
                <a16:creationId xmlns:a16="http://schemas.microsoft.com/office/drawing/2014/main" id="{38CF1A4C-5900-4194-8E43-AAFC91881CC7}"/>
              </a:ext>
            </a:extLst>
          </p:cNvPr>
          <p:cNvGrpSpPr/>
          <p:nvPr/>
        </p:nvGrpSpPr>
        <p:grpSpPr>
          <a:xfrm rot="10800000">
            <a:off x="5969610" y="4718609"/>
            <a:ext cx="593022" cy="1165662"/>
            <a:chOff x="4136752" y="1733231"/>
            <a:chExt cx="723792" cy="1422710"/>
          </a:xfrm>
          <a:solidFill>
            <a:schemeClr val="accent1"/>
          </a:solidFill>
        </p:grpSpPr>
        <p:sp>
          <p:nvSpPr>
            <p:cNvPr id="16" name="Chevron 16">
              <a:extLst>
                <a:ext uri="{FF2B5EF4-FFF2-40B4-BE49-F238E27FC236}">
                  <a16:creationId xmlns:a16="http://schemas.microsoft.com/office/drawing/2014/main" id="{A82A421A-D328-4B7C-8117-6EE74FE4EEB9}"/>
                </a:ext>
              </a:extLst>
            </p:cNvPr>
            <p:cNvSpPr/>
            <p:nvPr/>
          </p:nvSpPr>
          <p:spPr>
            <a:xfrm>
              <a:off x="4149190" y="1733232"/>
              <a:ext cx="711354" cy="1422709"/>
            </a:xfrm>
            <a:prstGeom prst="chevron">
              <a:avLst>
                <a:gd name="adj" fmla="val 529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7" name="Rectangle 16">
              <a:extLst>
                <a:ext uri="{FF2B5EF4-FFF2-40B4-BE49-F238E27FC236}">
                  <a16:creationId xmlns:a16="http://schemas.microsoft.com/office/drawing/2014/main" id="{4BE53002-DB97-44CC-AEB4-9DC9821D64E4}"/>
                </a:ext>
              </a:extLst>
            </p:cNvPr>
            <p:cNvSpPr/>
            <p:nvPr/>
          </p:nvSpPr>
          <p:spPr>
            <a:xfrm rot="10800000">
              <a:off x="4136752" y="2819597"/>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Rectangle 17">
              <a:extLst>
                <a:ext uri="{FF2B5EF4-FFF2-40B4-BE49-F238E27FC236}">
                  <a16:creationId xmlns:a16="http://schemas.microsoft.com/office/drawing/2014/main" id="{2A7EB7A6-6575-46D3-91F1-E6E0306C5F53}"/>
                </a:ext>
              </a:extLst>
            </p:cNvPr>
            <p:cNvSpPr/>
            <p:nvPr/>
          </p:nvSpPr>
          <p:spPr>
            <a:xfrm rot="10800000">
              <a:off x="4136752" y="1733231"/>
              <a:ext cx="288000" cy="3363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19" name="TextBox 18">
            <a:extLst>
              <a:ext uri="{FF2B5EF4-FFF2-40B4-BE49-F238E27FC236}">
                <a16:creationId xmlns:a16="http://schemas.microsoft.com/office/drawing/2014/main" id="{C861BE56-9004-41A2-98BD-95E5DE5EA0B9}"/>
              </a:ext>
            </a:extLst>
          </p:cNvPr>
          <p:cNvSpPr txBox="1"/>
          <p:nvPr/>
        </p:nvSpPr>
        <p:spPr>
          <a:xfrm>
            <a:off x="4447243" y="1567637"/>
            <a:ext cx="1043968" cy="1015663"/>
          </a:xfrm>
          <a:prstGeom prst="rect">
            <a:avLst/>
          </a:prstGeom>
          <a:noFill/>
        </p:spPr>
        <p:txBody>
          <a:bodyPr wrap="square" rtlCol="0">
            <a:spAutoFit/>
          </a:bodyPr>
          <a:lstStyle/>
          <a:p>
            <a:pPr algn="ctr"/>
            <a:r>
              <a:rPr lang="en-US" altLang="ko-KR" sz="6000" b="1" dirty="0">
                <a:solidFill>
                  <a:schemeClr val="accent4"/>
                </a:solidFill>
                <a:cs typeface="Arial" pitchFamily="34" charset="0"/>
              </a:rPr>
              <a:t>01</a:t>
            </a:r>
            <a:endParaRPr lang="ko-KR" altLang="en-US" sz="6000" b="1" dirty="0">
              <a:solidFill>
                <a:schemeClr val="accent4"/>
              </a:solidFill>
              <a:cs typeface="Arial" pitchFamily="34" charset="0"/>
            </a:endParaRPr>
          </a:p>
        </p:txBody>
      </p:sp>
      <p:sp>
        <p:nvSpPr>
          <p:cNvPr id="20" name="TextBox 19">
            <a:extLst>
              <a:ext uri="{FF2B5EF4-FFF2-40B4-BE49-F238E27FC236}">
                <a16:creationId xmlns:a16="http://schemas.microsoft.com/office/drawing/2014/main" id="{C18264CC-A02B-4FB3-AC24-4C1E574D217F}"/>
              </a:ext>
            </a:extLst>
          </p:cNvPr>
          <p:cNvSpPr txBox="1"/>
          <p:nvPr/>
        </p:nvSpPr>
        <p:spPr>
          <a:xfrm>
            <a:off x="6721273" y="2690247"/>
            <a:ext cx="1043968" cy="1015663"/>
          </a:xfrm>
          <a:prstGeom prst="rect">
            <a:avLst/>
          </a:prstGeom>
          <a:noFill/>
        </p:spPr>
        <p:txBody>
          <a:bodyPr wrap="square" rtlCol="0">
            <a:spAutoFit/>
          </a:bodyPr>
          <a:lstStyle/>
          <a:p>
            <a:pPr algn="ctr"/>
            <a:r>
              <a:rPr lang="en-US" altLang="ko-KR" sz="6000" b="1" dirty="0">
                <a:solidFill>
                  <a:schemeClr val="accent3"/>
                </a:solidFill>
                <a:cs typeface="Arial" pitchFamily="34" charset="0"/>
              </a:rPr>
              <a:t>02</a:t>
            </a:r>
            <a:endParaRPr lang="ko-KR" altLang="en-US" sz="6000" b="1" dirty="0">
              <a:solidFill>
                <a:schemeClr val="accent3"/>
              </a:solidFill>
              <a:cs typeface="Arial" pitchFamily="34" charset="0"/>
            </a:endParaRPr>
          </a:p>
        </p:txBody>
      </p:sp>
      <p:sp>
        <p:nvSpPr>
          <p:cNvPr id="21" name="TextBox 20">
            <a:extLst>
              <a:ext uri="{FF2B5EF4-FFF2-40B4-BE49-F238E27FC236}">
                <a16:creationId xmlns:a16="http://schemas.microsoft.com/office/drawing/2014/main" id="{B88D27DD-8ECE-4E9E-AC12-6C28285CEEF3}"/>
              </a:ext>
            </a:extLst>
          </p:cNvPr>
          <p:cNvSpPr txBox="1"/>
          <p:nvPr/>
        </p:nvSpPr>
        <p:spPr>
          <a:xfrm>
            <a:off x="6721273" y="4809337"/>
            <a:ext cx="1043968" cy="1015663"/>
          </a:xfrm>
          <a:prstGeom prst="rect">
            <a:avLst/>
          </a:prstGeom>
          <a:noFill/>
        </p:spPr>
        <p:txBody>
          <a:bodyPr wrap="square" rtlCol="0">
            <a:spAutoFit/>
          </a:bodyPr>
          <a:lstStyle/>
          <a:p>
            <a:pPr algn="ctr"/>
            <a:r>
              <a:rPr lang="en-US" altLang="ko-KR" sz="6000" b="1" dirty="0">
                <a:solidFill>
                  <a:schemeClr val="accent1"/>
                </a:solidFill>
                <a:cs typeface="Arial" pitchFamily="34" charset="0"/>
              </a:rPr>
              <a:t>04</a:t>
            </a:r>
            <a:endParaRPr lang="ko-KR" altLang="en-US" sz="6000" b="1" dirty="0">
              <a:solidFill>
                <a:schemeClr val="accent1"/>
              </a:solidFill>
              <a:cs typeface="Arial" pitchFamily="34" charset="0"/>
            </a:endParaRPr>
          </a:p>
        </p:txBody>
      </p:sp>
      <p:sp>
        <p:nvSpPr>
          <p:cNvPr id="22" name="TextBox 21">
            <a:extLst>
              <a:ext uri="{FF2B5EF4-FFF2-40B4-BE49-F238E27FC236}">
                <a16:creationId xmlns:a16="http://schemas.microsoft.com/office/drawing/2014/main" id="{296FBE4E-5F88-4E26-ACA0-3C04665245E3}"/>
              </a:ext>
            </a:extLst>
          </p:cNvPr>
          <p:cNvSpPr txBox="1"/>
          <p:nvPr/>
        </p:nvSpPr>
        <p:spPr>
          <a:xfrm>
            <a:off x="4447243" y="3729217"/>
            <a:ext cx="1043968" cy="1015663"/>
          </a:xfrm>
          <a:prstGeom prst="rect">
            <a:avLst/>
          </a:prstGeom>
          <a:noFill/>
        </p:spPr>
        <p:txBody>
          <a:bodyPr wrap="square" rtlCol="0">
            <a:spAutoFit/>
          </a:bodyPr>
          <a:lstStyle/>
          <a:p>
            <a:pPr algn="ctr"/>
            <a:r>
              <a:rPr lang="en-US" altLang="ko-KR" sz="6000" b="1" dirty="0">
                <a:solidFill>
                  <a:schemeClr val="accent2"/>
                </a:solidFill>
                <a:cs typeface="Arial" pitchFamily="34" charset="0"/>
              </a:rPr>
              <a:t>03</a:t>
            </a:r>
            <a:endParaRPr lang="ko-KR" altLang="en-US" sz="6000" b="1" dirty="0">
              <a:solidFill>
                <a:schemeClr val="accent2"/>
              </a:solidFill>
              <a:cs typeface="Arial" pitchFamily="34" charset="0"/>
            </a:endParaRPr>
          </a:p>
        </p:txBody>
      </p:sp>
      <p:cxnSp>
        <p:nvCxnSpPr>
          <p:cNvPr id="35" name="Straight Connector 34">
            <a:extLst>
              <a:ext uri="{FF2B5EF4-FFF2-40B4-BE49-F238E27FC236}">
                <a16:creationId xmlns:a16="http://schemas.microsoft.com/office/drawing/2014/main" id="{98509442-305C-49C2-A734-71B7A87B5D61}"/>
              </a:ext>
            </a:extLst>
          </p:cNvPr>
          <p:cNvCxnSpPr/>
          <p:nvPr/>
        </p:nvCxnSpPr>
        <p:spPr>
          <a:xfrm>
            <a:off x="6930859" y="1543944"/>
            <a:ext cx="4320000" cy="0"/>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F977D6-4B06-453E-B315-258D5B7AF99F}"/>
              </a:ext>
            </a:extLst>
          </p:cNvPr>
          <p:cNvCxnSpPr/>
          <p:nvPr/>
        </p:nvCxnSpPr>
        <p:spPr>
          <a:xfrm>
            <a:off x="6930859" y="2583298"/>
            <a:ext cx="4320000" cy="0"/>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0B4AD7-78ED-4338-A713-4ABC70CC4900}"/>
              </a:ext>
            </a:extLst>
          </p:cNvPr>
          <p:cNvCxnSpPr/>
          <p:nvPr/>
        </p:nvCxnSpPr>
        <p:spPr>
          <a:xfrm>
            <a:off x="6930859" y="3716158"/>
            <a:ext cx="4320000" cy="0"/>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66FB66-2674-438B-8FDA-E9CD1C753B51}"/>
              </a:ext>
            </a:extLst>
          </p:cNvPr>
          <p:cNvCxnSpPr/>
          <p:nvPr/>
        </p:nvCxnSpPr>
        <p:spPr>
          <a:xfrm>
            <a:off x="6930859" y="4755512"/>
            <a:ext cx="4320000" cy="0"/>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2B6FD7B-3C05-43B5-AC90-115B7B0B6ED4}"/>
              </a:ext>
            </a:extLst>
          </p:cNvPr>
          <p:cNvCxnSpPr/>
          <p:nvPr/>
        </p:nvCxnSpPr>
        <p:spPr>
          <a:xfrm>
            <a:off x="941475" y="2646014"/>
            <a:ext cx="4320000" cy="0"/>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C373DF0-BDEB-4105-B41A-F2C81121D547}"/>
              </a:ext>
            </a:extLst>
          </p:cNvPr>
          <p:cNvCxnSpPr/>
          <p:nvPr/>
        </p:nvCxnSpPr>
        <p:spPr>
          <a:xfrm>
            <a:off x="941475" y="3685368"/>
            <a:ext cx="4320000" cy="0"/>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D954C2B-E24C-4F2D-AD91-D484D3868108}"/>
              </a:ext>
            </a:extLst>
          </p:cNvPr>
          <p:cNvCxnSpPr/>
          <p:nvPr/>
        </p:nvCxnSpPr>
        <p:spPr>
          <a:xfrm>
            <a:off x="941475" y="4818228"/>
            <a:ext cx="4320000"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75921A7-5C1F-42B8-B9C0-01C5D1F2CDAC}"/>
              </a:ext>
            </a:extLst>
          </p:cNvPr>
          <p:cNvCxnSpPr/>
          <p:nvPr/>
        </p:nvCxnSpPr>
        <p:spPr>
          <a:xfrm>
            <a:off x="941475" y="5857582"/>
            <a:ext cx="4320000"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410C9EA2-79C0-4163-AC41-7BF85C1872B6}"/>
              </a:ext>
            </a:extLst>
          </p:cNvPr>
          <p:cNvSpPr/>
          <p:nvPr/>
        </p:nvSpPr>
        <p:spPr>
          <a:xfrm>
            <a:off x="5540735" y="1560568"/>
            <a:ext cx="6096000" cy="923330"/>
          </a:xfrm>
          <a:prstGeom prst="rect">
            <a:avLst/>
          </a:prstGeom>
        </p:spPr>
        <p:txBody>
          <a:bodyPr>
            <a:spAutoFit/>
          </a:bodyPr>
          <a:lstStyle/>
          <a:p>
            <a:pPr marL="285750" lvl="0" indent="-285750" algn="r" rtl="1">
              <a:buFont typeface="Arial" panose="020B0604020202020204" pitchFamily="34" charset="0"/>
              <a:buChar char="•"/>
            </a:pPr>
            <a:r>
              <a:rPr lang="ar-SA" dirty="0"/>
              <a:t>رفع الكفاءة والقدرة التنافسية للمؤسسات.</a:t>
            </a:r>
            <a:endParaRPr lang="en-GB" dirty="0"/>
          </a:p>
          <a:p>
            <a:pPr marL="285750" lvl="0" indent="-285750" algn="r" rtl="1">
              <a:buFont typeface="Arial" panose="020B0604020202020204" pitchFamily="34" charset="0"/>
              <a:buChar char="•"/>
            </a:pPr>
            <a:r>
              <a:rPr lang="ar-SA" dirty="0"/>
              <a:t>تحسين الوضع المالي للدولة.</a:t>
            </a:r>
          </a:p>
          <a:p>
            <a:pPr marL="285750" lvl="0" indent="-285750" algn="r" rtl="1">
              <a:buFont typeface="Arial" panose="020B0604020202020204" pitchFamily="34" charset="0"/>
              <a:buChar char="•"/>
            </a:pPr>
            <a:r>
              <a:rPr lang="ar-SA" dirty="0"/>
              <a:t>تشجيع وتعزيز الكفاءة الاقتصادية من خلال تعزيز الأسواق التنافسية.</a:t>
            </a:r>
            <a:endParaRPr lang="en-GB" dirty="0"/>
          </a:p>
        </p:txBody>
      </p:sp>
      <p:sp>
        <p:nvSpPr>
          <p:cNvPr id="44" name="Rectangle 43">
            <a:extLst>
              <a:ext uri="{FF2B5EF4-FFF2-40B4-BE49-F238E27FC236}">
                <a16:creationId xmlns:a16="http://schemas.microsoft.com/office/drawing/2014/main" id="{79E275D8-2F36-4ED1-B37C-1AF2BE5EDF21}"/>
              </a:ext>
            </a:extLst>
          </p:cNvPr>
          <p:cNvSpPr/>
          <p:nvPr/>
        </p:nvSpPr>
        <p:spPr>
          <a:xfrm>
            <a:off x="-122443" y="2569233"/>
            <a:ext cx="6096000" cy="1200329"/>
          </a:xfrm>
          <a:prstGeom prst="rect">
            <a:avLst/>
          </a:prstGeom>
        </p:spPr>
        <p:txBody>
          <a:bodyPr>
            <a:spAutoFit/>
          </a:bodyPr>
          <a:lstStyle/>
          <a:p>
            <a:pPr marL="285750" lvl="0" indent="-285750" algn="r" rtl="1">
              <a:buFont typeface="Arial" panose="020B0604020202020204" pitchFamily="34" charset="0"/>
              <a:buChar char="•"/>
            </a:pPr>
            <a:r>
              <a:rPr lang="ar-SA" dirty="0"/>
              <a:t>تقليل حجم القطاع العام ومن ثم تخفيف الأعباء الإدارية والمالية الواقعة على عاتق الدولة وميزانيتها.</a:t>
            </a:r>
          </a:p>
          <a:p>
            <a:pPr marL="285750" lvl="0" indent="-285750" algn="r" rtl="1">
              <a:buFont typeface="Arial" panose="020B0604020202020204" pitchFamily="34" charset="0"/>
              <a:buChar char="•"/>
            </a:pPr>
            <a:r>
              <a:rPr lang="ar-SA" dirty="0"/>
              <a:t>تخفيف الأعباء المالية المخصصة للمشروعات العامة وذلك في محاولة للوصول إلى ضوابط مالية واستقرار على المستوى الكلي للبنيان الاقتصادي.</a:t>
            </a:r>
          </a:p>
        </p:txBody>
      </p:sp>
      <p:sp>
        <p:nvSpPr>
          <p:cNvPr id="45" name="Rectangle 44">
            <a:extLst>
              <a:ext uri="{FF2B5EF4-FFF2-40B4-BE49-F238E27FC236}">
                <a16:creationId xmlns:a16="http://schemas.microsoft.com/office/drawing/2014/main" id="{BCF9F546-19E0-41EC-AFDD-59758C02BCA7}"/>
              </a:ext>
            </a:extLst>
          </p:cNvPr>
          <p:cNvSpPr/>
          <p:nvPr/>
        </p:nvSpPr>
        <p:spPr>
          <a:xfrm>
            <a:off x="5924564" y="3745977"/>
            <a:ext cx="6096000" cy="923330"/>
          </a:xfrm>
          <a:prstGeom prst="rect">
            <a:avLst/>
          </a:prstGeom>
        </p:spPr>
        <p:txBody>
          <a:bodyPr>
            <a:spAutoFit/>
          </a:bodyPr>
          <a:lstStyle/>
          <a:p>
            <a:pPr marL="285750" lvl="0" indent="-285750" algn="r" rtl="1">
              <a:buFont typeface="Arial" panose="020B0604020202020204" pitchFamily="34" charset="0"/>
              <a:buChar char="•"/>
            </a:pPr>
            <a:r>
              <a:rPr lang="ar-SA" dirty="0"/>
              <a:t>تحقيق المزيد من الحرية الشخصية والحوافز الفردية للقضاء على السلبيات الاقتصادية والاجتماعية.</a:t>
            </a:r>
            <a:endParaRPr lang="en-GB" dirty="0"/>
          </a:p>
          <a:p>
            <a:pPr marL="285750" lvl="0" indent="-285750" algn="r" rtl="1">
              <a:buFont typeface="Arial" panose="020B0604020202020204" pitchFamily="34" charset="0"/>
              <a:buChar char="•"/>
            </a:pPr>
            <a:r>
              <a:rPr lang="ar-SA" dirty="0"/>
              <a:t>إعادة تحديد دور الدولة بما يسمح لها بالتركيز على التحكم وفرض الانضباط.</a:t>
            </a:r>
            <a:endParaRPr lang="en-GB" dirty="0"/>
          </a:p>
        </p:txBody>
      </p:sp>
      <p:sp>
        <p:nvSpPr>
          <p:cNvPr id="46" name="Rectangle 45">
            <a:extLst>
              <a:ext uri="{FF2B5EF4-FFF2-40B4-BE49-F238E27FC236}">
                <a16:creationId xmlns:a16="http://schemas.microsoft.com/office/drawing/2014/main" id="{A6C9A696-6DF3-4D7E-B7F4-2BB0197125C3}"/>
              </a:ext>
            </a:extLst>
          </p:cNvPr>
          <p:cNvSpPr/>
          <p:nvPr/>
        </p:nvSpPr>
        <p:spPr>
          <a:xfrm>
            <a:off x="-237076" y="4983587"/>
            <a:ext cx="6096000" cy="923330"/>
          </a:xfrm>
          <a:prstGeom prst="rect">
            <a:avLst/>
          </a:prstGeom>
        </p:spPr>
        <p:txBody>
          <a:bodyPr>
            <a:spAutoFit/>
          </a:bodyPr>
          <a:lstStyle/>
          <a:p>
            <a:pPr marL="285750" lvl="0" indent="-285750" algn="r" rtl="1">
              <a:buFont typeface="Arial" panose="020B0604020202020204" pitchFamily="34" charset="0"/>
              <a:buChar char="•"/>
            </a:pPr>
            <a:r>
              <a:rPr lang="ar-SA" dirty="0"/>
              <a:t>تأسيس النظام الاقتصادي القائم على قيم العمل والمحاسبية والثواب والعقاب.</a:t>
            </a:r>
            <a:endParaRPr lang="en-GB" dirty="0"/>
          </a:p>
          <a:p>
            <a:pPr marL="285750" lvl="0" indent="-285750" algn="r" rtl="1">
              <a:buFont typeface="Arial" panose="020B0604020202020204" pitchFamily="34" charset="0"/>
              <a:buChar char="•"/>
            </a:pPr>
            <a:r>
              <a:rPr lang="ar-SA" dirty="0"/>
              <a:t>تعميق مفهوم سوق رأس المال المحلي وتوجيه المدخرات الخاصة نحو الاستثمارات طويلة الأجل.</a:t>
            </a:r>
            <a:endParaRPr lang="en-GB" dirty="0"/>
          </a:p>
        </p:txBody>
      </p:sp>
    </p:spTree>
    <p:extLst>
      <p:ext uri="{BB962C8B-B14F-4D97-AF65-F5344CB8AC3E}">
        <p14:creationId xmlns:p14="http://schemas.microsoft.com/office/powerpoint/2010/main" val="251843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ppt_x"/>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EDF3E6A-120F-420D-988A-E95A5B4E25AA}"/>
              </a:ext>
            </a:extLst>
          </p:cNvPr>
          <p:cNvSpPr txBox="1"/>
          <p:nvPr/>
        </p:nvSpPr>
        <p:spPr>
          <a:xfrm>
            <a:off x="7339836" y="2569479"/>
            <a:ext cx="4403674" cy="646331"/>
          </a:xfrm>
          <a:prstGeom prst="rect">
            <a:avLst/>
          </a:prstGeom>
          <a:noFill/>
        </p:spPr>
        <p:txBody>
          <a:bodyPr wrap="square" rtlCol="0">
            <a:spAutoFit/>
          </a:bodyPr>
          <a:lstStyle/>
          <a:p>
            <a:r>
              <a:rPr lang="ar-SA" altLang="ko-KR" sz="3600" dirty="0">
                <a:solidFill>
                  <a:schemeClr val="tx1">
                    <a:lumMod val="75000"/>
                    <a:lumOff val="25000"/>
                  </a:schemeClr>
                </a:solidFill>
                <a:latin typeface="Arabic Typesetting" panose="03020402040406030203" pitchFamily="66" charset="-78"/>
                <a:cs typeface="Arabic Typesetting" panose="03020402040406030203" pitchFamily="66" charset="-78"/>
              </a:rPr>
              <a:t>التوجه نحو عالم ما بعد الصناعة </a:t>
            </a:r>
            <a:endParaRPr lang="ko-KR" altLang="en-US" sz="3600" dirty="0">
              <a:latin typeface="Arabic Typesetting" panose="03020402040406030203" pitchFamily="66" charset="-78"/>
              <a:cs typeface="Arabic Typesetting" panose="03020402040406030203" pitchFamily="66" charset="-78"/>
            </a:endParaRPr>
          </a:p>
        </p:txBody>
      </p:sp>
      <p:sp>
        <p:nvSpPr>
          <p:cNvPr id="12" name="Chevron 2">
            <a:extLst>
              <a:ext uri="{FF2B5EF4-FFF2-40B4-BE49-F238E27FC236}">
                <a16:creationId xmlns:a16="http://schemas.microsoft.com/office/drawing/2014/main" id="{63D45636-0405-41C3-993B-0F412E235173}"/>
              </a:ext>
            </a:extLst>
          </p:cNvPr>
          <p:cNvSpPr/>
          <p:nvPr/>
        </p:nvSpPr>
        <p:spPr>
          <a:xfrm rot="5400000">
            <a:off x="6660059" y="902996"/>
            <a:ext cx="489293" cy="48311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nvGrpSpPr>
          <p:cNvPr id="13" name="Group 12">
            <a:extLst>
              <a:ext uri="{FF2B5EF4-FFF2-40B4-BE49-F238E27FC236}">
                <a16:creationId xmlns:a16="http://schemas.microsoft.com/office/drawing/2014/main" id="{BE093D7B-111E-45FE-9AA4-49FA7DE1FEE7}"/>
              </a:ext>
            </a:extLst>
          </p:cNvPr>
          <p:cNvGrpSpPr/>
          <p:nvPr/>
        </p:nvGrpSpPr>
        <p:grpSpPr>
          <a:xfrm>
            <a:off x="7339835" y="420050"/>
            <a:ext cx="4403675" cy="1091033"/>
            <a:chOff x="7602799" y="2231775"/>
            <a:chExt cx="3661994" cy="1091033"/>
          </a:xfrm>
        </p:grpSpPr>
        <p:sp>
          <p:nvSpPr>
            <p:cNvPr id="14" name="TextBox 13">
              <a:extLst>
                <a:ext uri="{FF2B5EF4-FFF2-40B4-BE49-F238E27FC236}">
                  <a16:creationId xmlns:a16="http://schemas.microsoft.com/office/drawing/2014/main" id="{537DCEA0-DC9A-46D6-9D67-82D65A51A95C}"/>
                </a:ext>
              </a:extLst>
            </p:cNvPr>
            <p:cNvSpPr txBox="1"/>
            <p:nvPr/>
          </p:nvSpPr>
          <p:spPr>
            <a:xfrm>
              <a:off x="7602799" y="2676477"/>
              <a:ext cx="3661994" cy="646331"/>
            </a:xfrm>
            <a:prstGeom prst="rect">
              <a:avLst/>
            </a:prstGeom>
            <a:noFill/>
          </p:spPr>
          <p:txBody>
            <a:bodyPr wrap="square" rtlCol="0">
              <a:spAutoFit/>
            </a:bodyPr>
            <a:lstStyle/>
            <a:p>
              <a:r>
                <a:rPr lang="ar-SA" altLang="ko-KR" sz="3600" dirty="0">
                  <a:latin typeface="Arabic Typesetting" panose="03020402040406030203" pitchFamily="66" charset="-78"/>
                  <a:cs typeface="Arabic Typesetting" panose="03020402040406030203" pitchFamily="66" charset="-78"/>
                </a:rPr>
                <a:t>الأزمة الاقتصادية </a:t>
              </a:r>
              <a:endParaRPr lang="ko-KR" altLang="en-US" sz="3600" dirty="0">
                <a:latin typeface="Arabic Typesetting" panose="03020402040406030203" pitchFamily="66" charset="-78"/>
                <a:cs typeface="Arabic Typesetting" panose="03020402040406030203" pitchFamily="66" charset="-78"/>
              </a:endParaRPr>
            </a:p>
          </p:txBody>
        </p:sp>
        <p:sp>
          <p:nvSpPr>
            <p:cNvPr id="15" name="TextBox 14">
              <a:extLst>
                <a:ext uri="{FF2B5EF4-FFF2-40B4-BE49-F238E27FC236}">
                  <a16:creationId xmlns:a16="http://schemas.microsoft.com/office/drawing/2014/main" id="{8BA3E090-3780-45E6-BBB8-57D9DAB2D3C3}"/>
                </a:ext>
              </a:extLst>
            </p:cNvPr>
            <p:cNvSpPr txBox="1"/>
            <p:nvPr/>
          </p:nvSpPr>
          <p:spPr>
            <a:xfrm>
              <a:off x="7602799" y="2231775"/>
              <a:ext cx="3661994" cy="646331"/>
            </a:xfrm>
            <a:prstGeom prst="rect">
              <a:avLst/>
            </a:prstGeom>
            <a:noFill/>
            <a:ln w="3175">
              <a:noFill/>
            </a:ln>
          </p:spPr>
          <p:txBody>
            <a:bodyPr wrap="square" rtlCol="0" anchor="ctr">
              <a:spAutoFit/>
            </a:bodyPr>
            <a:lstStyle/>
            <a:p>
              <a:endParaRPr lang="ko-KR" altLang="en-US" sz="3600" b="1" dirty="0">
                <a:latin typeface="Arabic Typesetting" panose="03020402040406030203" pitchFamily="66" charset="-78"/>
                <a:cs typeface="Arabic Typesetting" panose="03020402040406030203" pitchFamily="66" charset="-78"/>
              </a:endParaRPr>
            </a:p>
          </p:txBody>
        </p:sp>
      </p:grpSp>
      <p:sp>
        <p:nvSpPr>
          <p:cNvPr id="16" name="Chevron 2">
            <a:extLst>
              <a:ext uri="{FF2B5EF4-FFF2-40B4-BE49-F238E27FC236}">
                <a16:creationId xmlns:a16="http://schemas.microsoft.com/office/drawing/2014/main" id="{7D9BE462-400E-46A6-8D87-2FF82F34B75B}"/>
              </a:ext>
            </a:extLst>
          </p:cNvPr>
          <p:cNvSpPr/>
          <p:nvPr/>
        </p:nvSpPr>
        <p:spPr>
          <a:xfrm rot="5400000">
            <a:off x="6678667" y="1773135"/>
            <a:ext cx="489293" cy="48311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8" name="TextBox 17">
            <a:extLst>
              <a:ext uri="{FF2B5EF4-FFF2-40B4-BE49-F238E27FC236}">
                <a16:creationId xmlns:a16="http://schemas.microsoft.com/office/drawing/2014/main" id="{5AA1DE16-5A9C-4581-B89F-B752E4E43F2E}"/>
              </a:ext>
            </a:extLst>
          </p:cNvPr>
          <p:cNvSpPr txBox="1"/>
          <p:nvPr/>
        </p:nvSpPr>
        <p:spPr>
          <a:xfrm>
            <a:off x="7339835" y="1717115"/>
            <a:ext cx="4403674" cy="646331"/>
          </a:xfrm>
          <a:prstGeom prst="rect">
            <a:avLst/>
          </a:prstGeom>
          <a:noFill/>
        </p:spPr>
        <p:txBody>
          <a:bodyPr wrap="square" rtlCol="0">
            <a:spAutoFit/>
          </a:bodyPr>
          <a:lstStyle/>
          <a:p>
            <a:r>
              <a:rPr lang="ar-SA" altLang="ko-KR" sz="3600" dirty="0">
                <a:solidFill>
                  <a:schemeClr val="tx1">
                    <a:lumMod val="75000"/>
                    <a:lumOff val="25000"/>
                  </a:schemeClr>
                </a:solidFill>
                <a:latin typeface="Arabic Typesetting" panose="03020402040406030203" pitchFamily="66" charset="-78"/>
                <a:cs typeface="Arabic Typesetting" panose="03020402040406030203" pitchFamily="66" charset="-78"/>
              </a:rPr>
              <a:t>تدهور أوضاع التعليم</a:t>
            </a:r>
            <a:endParaRPr lang="ko-KR" altLang="en-US" sz="3600" dirty="0">
              <a:latin typeface="Arabic Typesetting" panose="03020402040406030203" pitchFamily="66" charset="-78"/>
              <a:cs typeface="Arabic Typesetting" panose="03020402040406030203" pitchFamily="66" charset="-78"/>
            </a:endParaRPr>
          </a:p>
        </p:txBody>
      </p:sp>
      <p:sp>
        <p:nvSpPr>
          <p:cNvPr id="20" name="Chevron 2">
            <a:extLst>
              <a:ext uri="{FF2B5EF4-FFF2-40B4-BE49-F238E27FC236}">
                <a16:creationId xmlns:a16="http://schemas.microsoft.com/office/drawing/2014/main" id="{F2574232-5FCD-46E9-A5CA-E4CCEFC4F3D2}"/>
              </a:ext>
            </a:extLst>
          </p:cNvPr>
          <p:cNvSpPr/>
          <p:nvPr/>
        </p:nvSpPr>
        <p:spPr>
          <a:xfrm rot="5400000">
            <a:off x="6720243" y="2651085"/>
            <a:ext cx="489293" cy="48311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2" name="TextBox 21">
            <a:extLst>
              <a:ext uri="{FF2B5EF4-FFF2-40B4-BE49-F238E27FC236}">
                <a16:creationId xmlns:a16="http://schemas.microsoft.com/office/drawing/2014/main" id="{C1C430F5-4B12-4DC5-84CC-C53C35053CB2}"/>
              </a:ext>
            </a:extLst>
          </p:cNvPr>
          <p:cNvSpPr txBox="1"/>
          <p:nvPr/>
        </p:nvSpPr>
        <p:spPr>
          <a:xfrm>
            <a:off x="6923314" y="5335697"/>
            <a:ext cx="4619069" cy="1015663"/>
          </a:xfrm>
          <a:prstGeom prst="rect">
            <a:avLst/>
          </a:prstGeom>
          <a:noFill/>
        </p:spPr>
        <p:txBody>
          <a:bodyPr wrap="square" rtlCol="0" anchor="ctr">
            <a:spAutoFit/>
          </a:bodyPr>
          <a:lstStyle/>
          <a:p>
            <a:pPr algn="r"/>
            <a:r>
              <a:rPr lang="ar-SA" altLang="ko-KR" sz="6000" b="1" dirty="0">
                <a:solidFill>
                  <a:schemeClr val="accent3"/>
                </a:solidFill>
                <a:latin typeface="Arabic Typesetting" panose="03020402040406030203" pitchFamily="66" charset="-78"/>
                <a:cs typeface="Arabic Typesetting" panose="03020402040406030203" pitchFamily="66" charset="-78"/>
              </a:rPr>
              <a:t>عوامل تفرض الخصخصة</a:t>
            </a:r>
            <a:endParaRPr lang="ko-KR" altLang="en-US" sz="6000" b="1" dirty="0">
              <a:solidFill>
                <a:schemeClr val="accent3"/>
              </a:solidFill>
              <a:latin typeface="Arabic Typesetting" panose="03020402040406030203" pitchFamily="66" charset="-78"/>
              <a:cs typeface="Arabic Typesetting" panose="03020402040406030203" pitchFamily="66" charset="-78"/>
            </a:endParaRPr>
          </a:p>
        </p:txBody>
      </p:sp>
      <p:sp>
        <p:nvSpPr>
          <p:cNvPr id="49" name="Freeform: Shape 48">
            <a:extLst>
              <a:ext uri="{FF2B5EF4-FFF2-40B4-BE49-F238E27FC236}">
                <a16:creationId xmlns:a16="http://schemas.microsoft.com/office/drawing/2014/main" id="{D762D0F5-5293-4593-8456-38936B836C51}"/>
              </a:ext>
            </a:extLst>
          </p:cNvPr>
          <p:cNvSpPr/>
          <p:nvPr/>
        </p:nvSpPr>
        <p:spPr>
          <a:xfrm>
            <a:off x="600998" y="1"/>
            <a:ext cx="2825141" cy="1749466"/>
          </a:xfrm>
          <a:custGeom>
            <a:avLst/>
            <a:gdLst>
              <a:gd name="connsiteX0" fmla="*/ 336896 w 2825141"/>
              <a:gd name="connsiteY0" fmla="*/ 0 h 1749466"/>
              <a:gd name="connsiteX1" fmla="*/ 2488245 w 2825141"/>
              <a:gd name="connsiteY1" fmla="*/ 0 h 1749466"/>
              <a:gd name="connsiteX2" fmla="*/ 2825141 w 2825141"/>
              <a:gd name="connsiteY2" fmla="*/ 336896 h 1749466"/>
              <a:gd name="connsiteX3" fmla="*/ 1412571 w 2825141"/>
              <a:gd name="connsiteY3" fmla="*/ 1749466 h 1749466"/>
              <a:gd name="connsiteX4" fmla="*/ 0 w 2825141"/>
              <a:gd name="connsiteY4" fmla="*/ 336896 h 1749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141" h="1749466">
                <a:moveTo>
                  <a:pt x="336896" y="0"/>
                </a:moveTo>
                <a:lnTo>
                  <a:pt x="2488245" y="0"/>
                </a:lnTo>
                <a:lnTo>
                  <a:pt x="2825141" y="336896"/>
                </a:lnTo>
                <a:lnTo>
                  <a:pt x="1412571" y="1749466"/>
                </a:lnTo>
                <a:lnTo>
                  <a:pt x="0" y="33689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22A249B-AA3D-42A3-9225-43895499AAB3}"/>
              </a:ext>
            </a:extLst>
          </p:cNvPr>
          <p:cNvSpPr>
            <a:spLocks noGrp="1"/>
          </p:cNvSpPr>
          <p:nvPr>
            <p:ph type="pic" sz="quarter" idx="10"/>
          </p:nvPr>
        </p:nvSpPr>
        <p:spPr/>
      </p:sp>
      <p:sp>
        <p:nvSpPr>
          <p:cNvPr id="5" name="Picture Placeholder 4">
            <a:extLst>
              <a:ext uri="{FF2B5EF4-FFF2-40B4-BE49-F238E27FC236}">
                <a16:creationId xmlns:a16="http://schemas.microsoft.com/office/drawing/2014/main" id="{BFEA13FE-A868-4BB4-9D36-2ED7D8375904}"/>
              </a:ext>
            </a:extLst>
          </p:cNvPr>
          <p:cNvSpPr>
            <a:spLocks noGrp="1"/>
          </p:cNvSpPr>
          <p:nvPr>
            <p:ph type="pic" sz="quarter" idx="11"/>
          </p:nvPr>
        </p:nvSpPr>
        <p:spPr/>
      </p:sp>
      <p:sp>
        <p:nvSpPr>
          <p:cNvPr id="7" name="Picture Placeholder 6">
            <a:extLst>
              <a:ext uri="{FF2B5EF4-FFF2-40B4-BE49-F238E27FC236}">
                <a16:creationId xmlns:a16="http://schemas.microsoft.com/office/drawing/2014/main" id="{3C9C9A83-A647-49C6-9688-92F4FE276AFE}"/>
              </a:ext>
            </a:extLst>
          </p:cNvPr>
          <p:cNvSpPr>
            <a:spLocks noGrp="1"/>
          </p:cNvSpPr>
          <p:nvPr>
            <p:ph type="pic" sz="quarter" idx="12"/>
          </p:nvPr>
        </p:nvSpPr>
        <p:spPr/>
      </p:sp>
      <p:sp>
        <p:nvSpPr>
          <p:cNvPr id="23" name="Picture Placeholder 22">
            <a:extLst>
              <a:ext uri="{FF2B5EF4-FFF2-40B4-BE49-F238E27FC236}">
                <a16:creationId xmlns:a16="http://schemas.microsoft.com/office/drawing/2014/main" id="{D10B47BA-DADD-4687-9F77-1A9072B3D27B}"/>
              </a:ext>
            </a:extLst>
          </p:cNvPr>
          <p:cNvSpPr>
            <a:spLocks noGrp="1"/>
          </p:cNvSpPr>
          <p:nvPr>
            <p:ph type="pic" sz="quarter" idx="14"/>
          </p:nvPr>
        </p:nvSpPr>
        <p:spPr/>
      </p:sp>
      <p:sp>
        <p:nvSpPr>
          <p:cNvPr id="25" name="Picture Placeholder 24">
            <a:extLst>
              <a:ext uri="{FF2B5EF4-FFF2-40B4-BE49-F238E27FC236}">
                <a16:creationId xmlns:a16="http://schemas.microsoft.com/office/drawing/2014/main" id="{464713E6-0B7F-4397-A7F9-BA588C1FC17A}"/>
              </a:ext>
            </a:extLst>
          </p:cNvPr>
          <p:cNvSpPr>
            <a:spLocks noGrp="1"/>
          </p:cNvSpPr>
          <p:nvPr>
            <p:ph type="pic" sz="quarter" idx="13"/>
          </p:nvPr>
        </p:nvSpPr>
        <p:spPr/>
      </p:sp>
    </p:spTree>
    <p:extLst>
      <p:ext uri="{BB962C8B-B14F-4D97-AF65-F5344CB8AC3E}">
        <p14:creationId xmlns:p14="http://schemas.microsoft.com/office/powerpoint/2010/main" val="113203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6" grpId="0" animBg="1"/>
      <p:bldP spid="18"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36BDABC-273C-4174-9596-89CBB744F69B}"/>
              </a:ext>
            </a:extLst>
          </p:cNvPr>
          <p:cNvSpPr>
            <a:spLocks noGrp="1"/>
          </p:cNvSpPr>
          <p:nvPr>
            <p:ph type="pic" sz="quarter" idx="10"/>
          </p:nvPr>
        </p:nvSpPr>
        <p:spPr/>
      </p:sp>
      <p:sp>
        <p:nvSpPr>
          <p:cNvPr id="7" name="TextBox 6">
            <a:extLst>
              <a:ext uri="{FF2B5EF4-FFF2-40B4-BE49-F238E27FC236}">
                <a16:creationId xmlns:a16="http://schemas.microsoft.com/office/drawing/2014/main" id="{D044002D-B060-4D94-B31A-7A105BCAD4BC}"/>
              </a:ext>
            </a:extLst>
          </p:cNvPr>
          <p:cNvSpPr txBox="1"/>
          <p:nvPr/>
        </p:nvSpPr>
        <p:spPr>
          <a:xfrm>
            <a:off x="910994" y="359005"/>
            <a:ext cx="4601029" cy="923330"/>
          </a:xfrm>
          <a:prstGeom prst="rect">
            <a:avLst/>
          </a:prstGeom>
          <a:noFill/>
        </p:spPr>
        <p:txBody>
          <a:bodyPr wrap="square" rtlCol="0">
            <a:spAutoFit/>
          </a:bodyPr>
          <a:lstStyle/>
          <a:p>
            <a:r>
              <a:rPr lang="ar-SA" sz="5400" b="1" dirty="0">
                <a:solidFill>
                  <a:schemeClr val="accent4">
                    <a:lumMod val="75000"/>
                  </a:schemeClr>
                </a:solidFill>
                <a:latin typeface="Arabic Typesetting" panose="03020402040406030203" pitchFamily="66" charset="-78"/>
                <a:cs typeface="Arabic Typesetting" panose="03020402040406030203" pitchFamily="66" charset="-78"/>
              </a:rPr>
              <a:t>مصفوفة الخصخصة </a:t>
            </a:r>
            <a:endParaRPr lang="en-GB" sz="5400" b="1" dirty="0">
              <a:solidFill>
                <a:schemeClr val="accent4">
                  <a:lumMod val="75000"/>
                </a:schemeClr>
              </a:solidFill>
              <a:latin typeface="Arabic Typesetting" panose="03020402040406030203" pitchFamily="66" charset="-78"/>
              <a:cs typeface="Arabic Typesetting" panose="03020402040406030203" pitchFamily="66" charset="-78"/>
            </a:endParaRPr>
          </a:p>
        </p:txBody>
      </p:sp>
      <p:pic>
        <p:nvPicPr>
          <p:cNvPr id="8" name="Picture 7">
            <a:extLst>
              <a:ext uri="{FF2B5EF4-FFF2-40B4-BE49-F238E27FC236}">
                <a16:creationId xmlns:a16="http://schemas.microsoft.com/office/drawing/2014/main" id="{69C9DB5E-0DED-4A53-A270-1E25907B535C}"/>
              </a:ext>
            </a:extLst>
          </p:cNvPr>
          <p:cNvPicPr/>
          <p:nvPr/>
        </p:nvPicPr>
        <p:blipFill rotWithShape="1">
          <a:blip r:embed="rId2"/>
          <a:srcRect l="28805" t="20090" r="31421" b="11168"/>
          <a:stretch/>
        </p:blipFill>
        <p:spPr bwMode="auto">
          <a:xfrm>
            <a:off x="3843787" y="1153887"/>
            <a:ext cx="7333119" cy="5345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991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ar-SA" dirty="0"/>
              <a:t>أشكال الخصخصة </a:t>
            </a:r>
            <a:endParaRPr lang="en-US" dirty="0"/>
          </a:p>
        </p:txBody>
      </p:sp>
      <p:grpSp>
        <p:nvGrpSpPr>
          <p:cNvPr id="3" name="Group 2">
            <a:extLst>
              <a:ext uri="{FF2B5EF4-FFF2-40B4-BE49-F238E27FC236}">
                <a16:creationId xmlns:a16="http://schemas.microsoft.com/office/drawing/2014/main" id="{63C5127D-D158-41C7-BA60-6CBDCD5E5EB5}"/>
              </a:ext>
            </a:extLst>
          </p:cNvPr>
          <p:cNvGrpSpPr/>
          <p:nvPr/>
        </p:nvGrpSpPr>
        <p:grpSpPr>
          <a:xfrm>
            <a:off x="420401" y="2184065"/>
            <a:ext cx="2210783" cy="1629041"/>
            <a:chOff x="739860" y="2410652"/>
            <a:chExt cx="1954451" cy="1440160"/>
          </a:xfrm>
        </p:grpSpPr>
        <p:sp>
          <p:nvSpPr>
            <p:cNvPr id="4" name="Rounded Rectangle 5">
              <a:extLst>
                <a:ext uri="{FF2B5EF4-FFF2-40B4-BE49-F238E27FC236}">
                  <a16:creationId xmlns:a16="http://schemas.microsoft.com/office/drawing/2014/main" id="{5E7A96EE-C98F-40AD-9529-C1A80E524C4F}"/>
                </a:ext>
              </a:extLst>
            </p:cNvPr>
            <p:cNvSpPr/>
            <p:nvPr/>
          </p:nvSpPr>
          <p:spPr>
            <a:xfrm rot="18900000">
              <a:off x="1254151" y="2410652"/>
              <a:ext cx="1440160" cy="1440160"/>
            </a:xfrm>
            <a:prstGeom prst="roundRect">
              <a:avLst>
                <a:gd name="adj" fmla="val 10715"/>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5" name="Group 4">
              <a:extLst>
                <a:ext uri="{FF2B5EF4-FFF2-40B4-BE49-F238E27FC236}">
                  <a16:creationId xmlns:a16="http://schemas.microsoft.com/office/drawing/2014/main" id="{CA75C653-F1C3-433C-8C2C-E32A8B343221}"/>
                </a:ext>
              </a:extLst>
            </p:cNvPr>
            <p:cNvGrpSpPr/>
            <p:nvPr/>
          </p:nvGrpSpPr>
          <p:grpSpPr>
            <a:xfrm>
              <a:off x="739860" y="2914708"/>
              <a:ext cx="432048" cy="432048"/>
              <a:chOff x="673332" y="2503130"/>
              <a:chExt cx="432048" cy="432048"/>
            </a:xfrm>
          </p:grpSpPr>
          <p:sp>
            <p:nvSpPr>
              <p:cNvPr id="6" name="Rectangle 5">
                <a:extLst>
                  <a:ext uri="{FF2B5EF4-FFF2-40B4-BE49-F238E27FC236}">
                    <a16:creationId xmlns:a16="http://schemas.microsoft.com/office/drawing/2014/main" id="{9779D090-1C40-469A-82B5-58170DF09F1B}"/>
                  </a:ext>
                </a:extLst>
              </p:cNvPr>
              <p:cNvSpPr/>
              <p:nvPr/>
            </p:nvSpPr>
            <p:spPr>
              <a:xfrm rot="18900000">
                <a:off x="673332" y="2503130"/>
                <a:ext cx="4320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TextBox 6">
                <a:extLst>
                  <a:ext uri="{FF2B5EF4-FFF2-40B4-BE49-F238E27FC236}">
                    <a16:creationId xmlns:a16="http://schemas.microsoft.com/office/drawing/2014/main" id="{05B96D26-191C-4DB1-88BF-CF58B388C9E7}"/>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01</a:t>
                </a:r>
                <a:endParaRPr lang="ko-KR" altLang="en-US" sz="1600" b="1" dirty="0">
                  <a:solidFill>
                    <a:schemeClr val="bg1"/>
                  </a:solidFill>
                  <a:latin typeface="Calibri" pitchFamily="34" charset="0"/>
                  <a:cs typeface="Calibri" pitchFamily="34" charset="0"/>
                </a:endParaRPr>
              </a:p>
            </p:txBody>
          </p:sp>
        </p:grpSp>
      </p:grpSp>
      <p:grpSp>
        <p:nvGrpSpPr>
          <p:cNvPr id="8" name="Group 7">
            <a:extLst>
              <a:ext uri="{FF2B5EF4-FFF2-40B4-BE49-F238E27FC236}">
                <a16:creationId xmlns:a16="http://schemas.microsoft.com/office/drawing/2014/main" id="{DAC6C6C2-A795-43D2-A090-439C1AAE2F49}"/>
              </a:ext>
            </a:extLst>
          </p:cNvPr>
          <p:cNvGrpSpPr/>
          <p:nvPr/>
        </p:nvGrpSpPr>
        <p:grpSpPr>
          <a:xfrm>
            <a:off x="2157666" y="3805991"/>
            <a:ext cx="2210783" cy="1629041"/>
            <a:chOff x="2046240" y="3706797"/>
            <a:chExt cx="1954451" cy="1440160"/>
          </a:xfrm>
        </p:grpSpPr>
        <p:sp>
          <p:nvSpPr>
            <p:cNvPr id="9" name="Rounded Rectangle 9">
              <a:extLst>
                <a:ext uri="{FF2B5EF4-FFF2-40B4-BE49-F238E27FC236}">
                  <a16:creationId xmlns:a16="http://schemas.microsoft.com/office/drawing/2014/main" id="{89174BEC-7EEA-4673-83C7-A967CA202D69}"/>
                </a:ext>
              </a:extLst>
            </p:cNvPr>
            <p:cNvSpPr/>
            <p:nvPr/>
          </p:nvSpPr>
          <p:spPr>
            <a:xfrm rot="18900000">
              <a:off x="2560531" y="3706797"/>
              <a:ext cx="1440160" cy="1440160"/>
            </a:xfrm>
            <a:prstGeom prst="roundRect">
              <a:avLst>
                <a:gd name="adj" fmla="val 10715"/>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dirty="0">
                <a:latin typeface="Arabic Typesetting" panose="03020402040406030203" pitchFamily="66" charset="-78"/>
                <a:cs typeface="Arabic Typesetting" panose="03020402040406030203" pitchFamily="66" charset="-78"/>
              </a:endParaRPr>
            </a:p>
          </p:txBody>
        </p:sp>
        <p:grpSp>
          <p:nvGrpSpPr>
            <p:cNvPr id="10" name="Group 9">
              <a:extLst>
                <a:ext uri="{FF2B5EF4-FFF2-40B4-BE49-F238E27FC236}">
                  <a16:creationId xmlns:a16="http://schemas.microsoft.com/office/drawing/2014/main" id="{59639862-3645-4C14-80D5-649DE573E107}"/>
                </a:ext>
              </a:extLst>
            </p:cNvPr>
            <p:cNvGrpSpPr/>
            <p:nvPr/>
          </p:nvGrpSpPr>
          <p:grpSpPr>
            <a:xfrm>
              <a:off x="2046240" y="4158865"/>
              <a:ext cx="432048" cy="516973"/>
              <a:chOff x="673332" y="2451142"/>
              <a:chExt cx="432048" cy="516973"/>
            </a:xfrm>
          </p:grpSpPr>
          <p:sp>
            <p:nvSpPr>
              <p:cNvPr id="11" name="Rectangle 10">
                <a:extLst>
                  <a:ext uri="{FF2B5EF4-FFF2-40B4-BE49-F238E27FC236}">
                    <a16:creationId xmlns:a16="http://schemas.microsoft.com/office/drawing/2014/main" id="{C2DAF3F5-C398-4D97-AF8F-7DEA9FDC3C9D}"/>
                  </a:ext>
                </a:extLst>
              </p:cNvPr>
              <p:cNvSpPr/>
              <p:nvPr/>
            </p:nvSpPr>
            <p:spPr>
              <a:xfrm rot="18900000">
                <a:off x="673332" y="2503130"/>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dirty="0">
                  <a:latin typeface="Arabic Typesetting" panose="03020402040406030203" pitchFamily="66" charset="-78"/>
                  <a:cs typeface="Arabic Typesetting" panose="03020402040406030203" pitchFamily="66" charset="-78"/>
                </a:endParaRPr>
              </a:p>
            </p:txBody>
          </p:sp>
          <p:sp>
            <p:nvSpPr>
              <p:cNvPr id="12" name="TextBox 11">
                <a:extLst>
                  <a:ext uri="{FF2B5EF4-FFF2-40B4-BE49-F238E27FC236}">
                    <a16:creationId xmlns:a16="http://schemas.microsoft.com/office/drawing/2014/main" id="{673C9F72-FE00-4C21-AE22-4C440CD731B0}"/>
                  </a:ext>
                </a:extLst>
              </p:cNvPr>
              <p:cNvSpPr txBox="1"/>
              <p:nvPr/>
            </p:nvSpPr>
            <p:spPr>
              <a:xfrm>
                <a:off x="678361" y="2451142"/>
                <a:ext cx="421990" cy="516973"/>
              </a:xfrm>
              <a:prstGeom prst="rect">
                <a:avLst/>
              </a:prstGeom>
              <a:noFill/>
            </p:spPr>
            <p:txBody>
              <a:bodyPr wrap="square" rtlCol="0" anchor="ctr">
                <a:spAutoFit/>
              </a:bodyPr>
              <a:lstStyle/>
              <a:p>
                <a:pPr algn="ctr"/>
                <a:r>
                  <a:rPr lang="en-US" altLang="ko-KR" sz="3200" b="1" dirty="0">
                    <a:solidFill>
                      <a:schemeClr val="bg1"/>
                    </a:solidFill>
                    <a:latin typeface="Arabic Typesetting" panose="03020402040406030203" pitchFamily="66" charset="-78"/>
                    <a:cs typeface="Arabic Typesetting" panose="03020402040406030203" pitchFamily="66" charset="-78"/>
                  </a:rPr>
                  <a:t>02</a:t>
                </a:r>
                <a:endParaRPr lang="ko-KR" altLang="en-US" sz="3200" b="1" dirty="0">
                  <a:solidFill>
                    <a:schemeClr val="bg1"/>
                  </a:solidFill>
                  <a:latin typeface="Arabic Typesetting" panose="03020402040406030203" pitchFamily="66" charset="-78"/>
                  <a:cs typeface="Arabic Typesetting" panose="03020402040406030203" pitchFamily="66" charset="-78"/>
                </a:endParaRPr>
              </a:p>
            </p:txBody>
          </p:sp>
        </p:grpSp>
      </p:grpSp>
      <p:grpSp>
        <p:nvGrpSpPr>
          <p:cNvPr id="13" name="Group 12">
            <a:extLst>
              <a:ext uri="{FF2B5EF4-FFF2-40B4-BE49-F238E27FC236}">
                <a16:creationId xmlns:a16="http://schemas.microsoft.com/office/drawing/2014/main" id="{DD6B3E5C-E635-497B-8F52-A981368E170F}"/>
              </a:ext>
            </a:extLst>
          </p:cNvPr>
          <p:cNvGrpSpPr/>
          <p:nvPr/>
        </p:nvGrpSpPr>
        <p:grpSpPr>
          <a:xfrm>
            <a:off x="4136849" y="2342566"/>
            <a:ext cx="2210783" cy="1629041"/>
            <a:chOff x="3352620" y="2401127"/>
            <a:chExt cx="1954451" cy="1440160"/>
          </a:xfrm>
        </p:grpSpPr>
        <p:sp>
          <p:nvSpPr>
            <p:cNvPr id="14" name="Rounded Rectangle 13">
              <a:extLst>
                <a:ext uri="{FF2B5EF4-FFF2-40B4-BE49-F238E27FC236}">
                  <a16:creationId xmlns:a16="http://schemas.microsoft.com/office/drawing/2014/main" id="{F5137BD7-FE01-42D9-B035-BFC6356EF9A4}"/>
                </a:ext>
              </a:extLst>
            </p:cNvPr>
            <p:cNvSpPr/>
            <p:nvPr/>
          </p:nvSpPr>
          <p:spPr>
            <a:xfrm rot="18900000">
              <a:off x="3866911" y="2401127"/>
              <a:ext cx="1440160" cy="1440160"/>
            </a:xfrm>
            <a:prstGeom prst="roundRect">
              <a:avLst>
                <a:gd name="adj" fmla="val 10715"/>
              </a:avLst>
            </a:prstGeom>
            <a:solidFill>
              <a:schemeClr val="bg1"/>
            </a:solidFill>
            <a:ln w="63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5" name="Group 14">
              <a:extLst>
                <a:ext uri="{FF2B5EF4-FFF2-40B4-BE49-F238E27FC236}">
                  <a16:creationId xmlns:a16="http://schemas.microsoft.com/office/drawing/2014/main" id="{BC42D6D1-5A24-4180-90FD-B60BB8C1D6BC}"/>
                </a:ext>
              </a:extLst>
            </p:cNvPr>
            <p:cNvGrpSpPr/>
            <p:nvPr/>
          </p:nvGrpSpPr>
          <p:grpSpPr>
            <a:xfrm>
              <a:off x="3352620" y="2905183"/>
              <a:ext cx="432048" cy="432048"/>
              <a:chOff x="673332" y="2503130"/>
              <a:chExt cx="432048" cy="432048"/>
            </a:xfrm>
          </p:grpSpPr>
          <p:sp>
            <p:nvSpPr>
              <p:cNvPr id="16" name="Rectangle 15">
                <a:extLst>
                  <a:ext uri="{FF2B5EF4-FFF2-40B4-BE49-F238E27FC236}">
                    <a16:creationId xmlns:a16="http://schemas.microsoft.com/office/drawing/2014/main" id="{C82627BC-8352-4E08-9F32-C68029E92EA1}"/>
                  </a:ext>
                </a:extLst>
              </p:cNvPr>
              <p:cNvSpPr/>
              <p:nvPr/>
            </p:nvSpPr>
            <p:spPr>
              <a:xfrm rot="18900000">
                <a:off x="673332" y="2503130"/>
                <a:ext cx="432048"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TextBox 16">
                <a:extLst>
                  <a:ext uri="{FF2B5EF4-FFF2-40B4-BE49-F238E27FC236}">
                    <a16:creationId xmlns:a16="http://schemas.microsoft.com/office/drawing/2014/main" id="{205FDFB4-0FDA-41DD-9179-E4A4357EAF4A}"/>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03</a:t>
                </a:r>
                <a:endParaRPr lang="ko-KR" altLang="en-US" sz="1600" b="1" dirty="0">
                  <a:solidFill>
                    <a:schemeClr val="bg1"/>
                  </a:solidFill>
                  <a:latin typeface="Calibri" pitchFamily="34" charset="0"/>
                  <a:cs typeface="Calibri" pitchFamily="34" charset="0"/>
                </a:endParaRPr>
              </a:p>
            </p:txBody>
          </p:sp>
        </p:grpSp>
      </p:grpSp>
      <p:grpSp>
        <p:nvGrpSpPr>
          <p:cNvPr id="18" name="Group 17">
            <a:extLst>
              <a:ext uri="{FF2B5EF4-FFF2-40B4-BE49-F238E27FC236}">
                <a16:creationId xmlns:a16="http://schemas.microsoft.com/office/drawing/2014/main" id="{54C5DDBF-6709-4520-B001-02EAA460317C}"/>
              </a:ext>
            </a:extLst>
          </p:cNvPr>
          <p:cNvGrpSpPr/>
          <p:nvPr/>
        </p:nvGrpSpPr>
        <p:grpSpPr>
          <a:xfrm>
            <a:off x="5776161" y="3964492"/>
            <a:ext cx="2210782" cy="1629041"/>
            <a:chOff x="4660581" y="3691532"/>
            <a:chExt cx="1954450" cy="1440160"/>
          </a:xfrm>
        </p:grpSpPr>
        <p:sp>
          <p:nvSpPr>
            <p:cNvPr id="19" name="Rounded Rectangle 17">
              <a:extLst>
                <a:ext uri="{FF2B5EF4-FFF2-40B4-BE49-F238E27FC236}">
                  <a16:creationId xmlns:a16="http://schemas.microsoft.com/office/drawing/2014/main" id="{6BB6699F-5BC0-425F-8954-7421957A5C40}"/>
                </a:ext>
              </a:extLst>
            </p:cNvPr>
            <p:cNvSpPr/>
            <p:nvPr/>
          </p:nvSpPr>
          <p:spPr>
            <a:xfrm rot="18900000">
              <a:off x="5174871" y="3691532"/>
              <a:ext cx="1440160" cy="1440160"/>
            </a:xfrm>
            <a:prstGeom prst="roundRect">
              <a:avLst>
                <a:gd name="adj" fmla="val 10715"/>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0" name="Group 19">
              <a:extLst>
                <a:ext uri="{FF2B5EF4-FFF2-40B4-BE49-F238E27FC236}">
                  <a16:creationId xmlns:a16="http://schemas.microsoft.com/office/drawing/2014/main" id="{20C9DE09-4925-421B-AD63-6A3E91544605}"/>
                </a:ext>
              </a:extLst>
            </p:cNvPr>
            <p:cNvGrpSpPr/>
            <p:nvPr/>
          </p:nvGrpSpPr>
          <p:grpSpPr>
            <a:xfrm>
              <a:off x="4660581" y="4195588"/>
              <a:ext cx="432048" cy="432048"/>
              <a:chOff x="673332" y="2503130"/>
              <a:chExt cx="432048" cy="432048"/>
            </a:xfrm>
          </p:grpSpPr>
          <p:sp>
            <p:nvSpPr>
              <p:cNvPr id="21" name="Rectangle 20">
                <a:extLst>
                  <a:ext uri="{FF2B5EF4-FFF2-40B4-BE49-F238E27FC236}">
                    <a16:creationId xmlns:a16="http://schemas.microsoft.com/office/drawing/2014/main" id="{3B5F53A3-6F86-4FCE-8BC9-D2DE65275E11}"/>
                  </a:ext>
                </a:extLst>
              </p:cNvPr>
              <p:cNvSpPr/>
              <p:nvPr/>
            </p:nvSpPr>
            <p:spPr>
              <a:xfrm rot="18900000">
                <a:off x="673332" y="2503130"/>
                <a:ext cx="432048" cy="432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 name="TextBox 21">
                <a:extLst>
                  <a:ext uri="{FF2B5EF4-FFF2-40B4-BE49-F238E27FC236}">
                    <a16:creationId xmlns:a16="http://schemas.microsoft.com/office/drawing/2014/main" id="{2E186985-49E8-4BF3-84D5-E7AE841A0620}"/>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04</a:t>
                </a:r>
                <a:endParaRPr lang="ko-KR" altLang="en-US" sz="1600" b="1" dirty="0">
                  <a:solidFill>
                    <a:schemeClr val="bg1"/>
                  </a:solidFill>
                  <a:latin typeface="Calibri" pitchFamily="34" charset="0"/>
                  <a:cs typeface="Calibri" pitchFamily="34" charset="0"/>
                </a:endParaRPr>
              </a:p>
            </p:txBody>
          </p:sp>
        </p:grpSp>
      </p:grpSp>
      <p:grpSp>
        <p:nvGrpSpPr>
          <p:cNvPr id="23" name="Group 22">
            <a:extLst>
              <a:ext uri="{FF2B5EF4-FFF2-40B4-BE49-F238E27FC236}">
                <a16:creationId xmlns:a16="http://schemas.microsoft.com/office/drawing/2014/main" id="{09A213AA-365C-46CC-96D6-E98082EB38F3}"/>
              </a:ext>
            </a:extLst>
          </p:cNvPr>
          <p:cNvGrpSpPr/>
          <p:nvPr/>
        </p:nvGrpSpPr>
        <p:grpSpPr>
          <a:xfrm>
            <a:off x="7457603" y="2468600"/>
            <a:ext cx="2210783" cy="1629041"/>
            <a:chOff x="5919682" y="2391602"/>
            <a:chExt cx="1954451" cy="1440160"/>
          </a:xfrm>
        </p:grpSpPr>
        <p:sp>
          <p:nvSpPr>
            <p:cNvPr id="24" name="Rounded Rectangle 21">
              <a:extLst>
                <a:ext uri="{FF2B5EF4-FFF2-40B4-BE49-F238E27FC236}">
                  <a16:creationId xmlns:a16="http://schemas.microsoft.com/office/drawing/2014/main" id="{5A34FEC8-B668-46F5-9A16-BA729548277C}"/>
                </a:ext>
              </a:extLst>
            </p:cNvPr>
            <p:cNvSpPr/>
            <p:nvPr/>
          </p:nvSpPr>
          <p:spPr>
            <a:xfrm rot="18900000">
              <a:off x="6433973" y="2391602"/>
              <a:ext cx="1440160" cy="1440160"/>
            </a:xfrm>
            <a:prstGeom prst="roundRect">
              <a:avLst>
                <a:gd name="adj" fmla="val 10715"/>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5" name="Group 24">
              <a:extLst>
                <a:ext uri="{FF2B5EF4-FFF2-40B4-BE49-F238E27FC236}">
                  <a16:creationId xmlns:a16="http://schemas.microsoft.com/office/drawing/2014/main" id="{B19C8612-DB97-4EF7-90A8-6BBB811864FA}"/>
                </a:ext>
              </a:extLst>
            </p:cNvPr>
            <p:cNvGrpSpPr/>
            <p:nvPr/>
          </p:nvGrpSpPr>
          <p:grpSpPr>
            <a:xfrm>
              <a:off x="5919682" y="2895658"/>
              <a:ext cx="432048" cy="432048"/>
              <a:chOff x="673332" y="2503130"/>
              <a:chExt cx="432048" cy="432048"/>
            </a:xfrm>
          </p:grpSpPr>
          <p:sp>
            <p:nvSpPr>
              <p:cNvPr id="26" name="Rectangle 25">
                <a:extLst>
                  <a:ext uri="{FF2B5EF4-FFF2-40B4-BE49-F238E27FC236}">
                    <a16:creationId xmlns:a16="http://schemas.microsoft.com/office/drawing/2014/main" id="{E1958C82-5DAF-4725-9BB4-850E0E12D6E0}"/>
                  </a:ext>
                </a:extLst>
              </p:cNvPr>
              <p:cNvSpPr/>
              <p:nvPr/>
            </p:nvSpPr>
            <p:spPr>
              <a:xfrm rot="18900000">
                <a:off x="673332" y="2503130"/>
                <a:ext cx="432048"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7" name="TextBox 26">
                <a:extLst>
                  <a:ext uri="{FF2B5EF4-FFF2-40B4-BE49-F238E27FC236}">
                    <a16:creationId xmlns:a16="http://schemas.microsoft.com/office/drawing/2014/main" id="{BEC1E39E-26BE-4CF7-B2FB-FBFD905D557E}"/>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05</a:t>
                </a:r>
                <a:endParaRPr lang="ko-KR" altLang="en-US" sz="1600" b="1" dirty="0">
                  <a:solidFill>
                    <a:schemeClr val="bg1"/>
                  </a:solidFill>
                  <a:latin typeface="Calibri" pitchFamily="34" charset="0"/>
                  <a:cs typeface="Calibri" pitchFamily="34" charset="0"/>
                </a:endParaRPr>
              </a:p>
            </p:txBody>
          </p:sp>
        </p:grpSp>
      </p:grpSp>
      <p:sp>
        <p:nvSpPr>
          <p:cNvPr id="28" name="TextBox 27">
            <a:extLst>
              <a:ext uri="{FF2B5EF4-FFF2-40B4-BE49-F238E27FC236}">
                <a16:creationId xmlns:a16="http://schemas.microsoft.com/office/drawing/2014/main" id="{3494456C-0C56-4252-AD16-32ADEE0650F2}"/>
              </a:ext>
            </a:extLst>
          </p:cNvPr>
          <p:cNvSpPr txBox="1"/>
          <p:nvPr/>
        </p:nvSpPr>
        <p:spPr>
          <a:xfrm>
            <a:off x="1070041" y="2730813"/>
            <a:ext cx="1494695" cy="584775"/>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التعاقد</a:t>
            </a:r>
            <a:endParaRPr lang="ko-KR" altLang="en-US" sz="3200" b="1"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29" name="TextBox 28">
            <a:extLst>
              <a:ext uri="{FF2B5EF4-FFF2-40B4-BE49-F238E27FC236}">
                <a16:creationId xmlns:a16="http://schemas.microsoft.com/office/drawing/2014/main" id="{8F3DF87C-67AE-485D-A078-3209D7241C4A}"/>
              </a:ext>
            </a:extLst>
          </p:cNvPr>
          <p:cNvSpPr txBox="1"/>
          <p:nvPr/>
        </p:nvSpPr>
        <p:spPr>
          <a:xfrm>
            <a:off x="4758789" y="2917883"/>
            <a:ext cx="1494695" cy="584775"/>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الإحلال</a:t>
            </a:r>
            <a:endParaRPr lang="en-US" altLang="ko-KR" sz="32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30" name="TextBox 29">
            <a:extLst>
              <a:ext uri="{FF2B5EF4-FFF2-40B4-BE49-F238E27FC236}">
                <a16:creationId xmlns:a16="http://schemas.microsoft.com/office/drawing/2014/main" id="{CC74B571-56C0-41B8-BA60-46AAD19FEAA7}"/>
              </a:ext>
            </a:extLst>
          </p:cNvPr>
          <p:cNvSpPr txBox="1"/>
          <p:nvPr/>
        </p:nvSpPr>
        <p:spPr>
          <a:xfrm>
            <a:off x="8106517" y="2864494"/>
            <a:ext cx="1494695" cy="1077218"/>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 رصيد الضرائب</a:t>
            </a:r>
            <a:endParaRPr lang="en-US" altLang="ko-KR" sz="32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31" name="TextBox 30">
            <a:extLst>
              <a:ext uri="{FF2B5EF4-FFF2-40B4-BE49-F238E27FC236}">
                <a16:creationId xmlns:a16="http://schemas.microsoft.com/office/drawing/2014/main" id="{2EC6A886-3E48-49DE-9C6F-DC40E9511FE0}"/>
              </a:ext>
            </a:extLst>
          </p:cNvPr>
          <p:cNvSpPr txBox="1"/>
          <p:nvPr/>
        </p:nvSpPr>
        <p:spPr>
          <a:xfrm>
            <a:off x="2775562" y="4420747"/>
            <a:ext cx="1494695" cy="584775"/>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نظام القسائم</a:t>
            </a:r>
            <a:endParaRPr lang="en-US" altLang="ko-KR" sz="3200" dirty="0">
              <a:latin typeface="Arabic Typesetting" panose="03020402040406030203" pitchFamily="66" charset="-78"/>
              <a:cs typeface="Arabic Typesetting" panose="03020402040406030203" pitchFamily="66" charset="-78"/>
            </a:endParaRPr>
          </a:p>
        </p:txBody>
      </p:sp>
      <p:sp>
        <p:nvSpPr>
          <p:cNvPr id="32" name="TextBox 31">
            <a:extLst>
              <a:ext uri="{FF2B5EF4-FFF2-40B4-BE49-F238E27FC236}">
                <a16:creationId xmlns:a16="http://schemas.microsoft.com/office/drawing/2014/main" id="{A8BDC41A-F7C5-4F2E-9A27-EFCA0FA2AD2E}"/>
              </a:ext>
            </a:extLst>
          </p:cNvPr>
          <p:cNvSpPr txBox="1"/>
          <p:nvPr/>
        </p:nvSpPr>
        <p:spPr>
          <a:xfrm>
            <a:off x="6526193" y="4016480"/>
            <a:ext cx="1494695" cy="1569660"/>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المعاهدة (مدارس الامتياز)</a:t>
            </a:r>
            <a:endParaRPr lang="en-US" altLang="ko-KR" sz="32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33" name="TextBox 32">
            <a:extLst>
              <a:ext uri="{FF2B5EF4-FFF2-40B4-BE49-F238E27FC236}">
                <a16:creationId xmlns:a16="http://schemas.microsoft.com/office/drawing/2014/main" id="{5E459EE5-1897-4634-B8C9-4F7DAA1A6F87}"/>
              </a:ext>
            </a:extLst>
          </p:cNvPr>
          <p:cNvSpPr txBox="1"/>
          <p:nvPr/>
        </p:nvSpPr>
        <p:spPr>
          <a:xfrm>
            <a:off x="1575090" y="1079783"/>
            <a:ext cx="8746548" cy="769441"/>
          </a:xfrm>
          <a:prstGeom prst="rect">
            <a:avLst/>
          </a:prstGeom>
          <a:noFill/>
        </p:spPr>
        <p:txBody>
          <a:bodyPr wrap="square" rtlCol="0">
            <a:spAutoFit/>
          </a:bodyPr>
          <a:lstStyle/>
          <a:p>
            <a:pPr algn="ctr"/>
            <a:r>
              <a:rPr lang="ar-SA" altLang="ko-KR" sz="4400" dirty="0">
                <a:solidFill>
                  <a:schemeClr val="tx1">
                    <a:lumMod val="65000"/>
                    <a:lumOff val="35000"/>
                  </a:schemeClr>
                </a:solidFill>
                <a:latin typeface="Arabic Typesetting" panose="03020402040406030203" pitchFamily="66" charset="-78"/>
                <a:cs typeface="Arabic Typesetting" panose="03020402040406030203" pitchFamily="66" charset="-78"/>
              </a:rPr>
              <a:t>أولا: </a:t>
            </a:r>
            <a:r>
              <a:rPr lang="ar-SA" sz="4400" dirty="0">
                <a:latin typeface="Arabic Typesetting" panose="03020402040406030203" pitchFamily="66" charset="-78"/>
                <a:cs typeface="Arabic Typesetting" panose="03020402040406030203" pitchFamily="66" charset="-78"/>
              </a:rPr>
              <a:t>أشكال الخصخصة في التعليم العام</a:t>
            </a:r>
            <a:endParaRPr lang="ko-KR" altLang="en-US" sz="44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grpSp>
        <p:nvGrpSpPr>
          <p:cNvPr id="39" name="Group 38">
            <a:extLst>
              <a:ext uri="{FF2B5EF4-FFF2-40B4-BE49-F238E27FC236}">
                <a16:creationId xmlns:a16="http://schemas.microsoft.com/office/drawing/2014/main" id="{0F38670E-62EE-4FB8-B26D-647AEC5A10F7}"/>
              </a:ext>
            </a:extLst>
          </p:cNvPr>
          <p:cNvGrpSpPr/>
          <p:nvPr/>
        </p:nvGrpSpPr>
        <p:grpSpPr>
          <a:xfrm>
            <a:off x="9196654" y="4154304"/>
            <a:ext cx="2210783" cy="1629041"/>
            <a:chOff x="3352620" y="2401127"/>
            <a:chExt cx="1954451" cy="1440160"/>
          </a:xfrm>
        </p:grpSpPr>
        <p:sp>
          <p:nvSpPr>
            <p:cNvPr id="40" name="Rounded Rectangle 13">
              <a:extLst>
                <a:ext uri="{FF2B5EF4-FFF2-40B4-BE49-F238E27FC236}">
                  <a16:creationId xmlns:a16="http://schemas.microsoft.com/office/drawing/2014/main" id="{0F96AB3A-AA3C-405B-AB5C-15BC72F6E77C}"/>
                </a:ext>
              </a:extLst>
            </p:cNvPr>
            <p:cNvSpPr/>
            <p:nvPr/>
          </p:nvSpPr>
          <p:spPr>
            <a:xfrm rot="18900000">
              <a:off x="3866911" y="2401127"/>
              <a:ext cx="1440160" cy="1440160"/>
            </a:xfrm>
            <a:prstGeom prst="roundRect">
              <a:avLst>
                <a:gd name="adj" fmla="val 10715"/>
              </a:avLst>
            </a:prstGeom>
            <a:solidFill>
              <a:schemeClr val="bg1"/>
            </a:solidFill>
            <a:ln w="63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41" name="Group 40">
              <a:extLst>
                <a:ext uri="{FF2B5EF4-FFF2-40B4-BE49-F238E27FC236}">
                  <a16:creationId xmlns:a16="http://schemas.microsoft.com/office/drawing/2014/main" id="{83E53F8C-7901-42A8-A674-C47CEF6013FF}"/>
                </a:ext>
              </a:extLst>
            </p:cNvPr>
            <p:cNvGrpSpPr/>
            <p:nvPr/>
          </p:nvGrpSpPr>
          <p:grpSpPr>
            <a:xfrm>
              <a:off x="3352620" y="2905183"/>
              <a:ext cx="432048" cy="432048"/>
              <a:chOff x="673332" y="2503130"/>
              <a:chExt cx="432048" cy="432048"/>
            </a:xfrm>
          </p:grpSpPr>
          <p:sp>
            <p:nvSpPr>
              <p:cNvPr id="42" name="Rectangle 41">
                <a:extLst>
                  <a:ext uri="{FF2B5EF4-FFF2-40B4-BE49-F238E27FC236}">
                    <a16:creationId xmlns:a16="http://schemas.microsoft.com/office/drawing/2014/main" id="{393551F2-45E5-4390-89D0-1D29E2EB7D89}"/>
                  </a:ext>
                </a:extLst>
              </p:cNvPr>
              <p:cNvSpPr/>
              <p:nvPr/>
            </p:nvSpPr>
            <p:spPr>
              <a:xfrm rot="18900000">
                <a:off x="673332" y="2503130"/>
                <a:ext cx="432048"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3" name="TextBox 42">
                <a:extLst>
                  <a:ext uri="{FF2B5EF4-FFF2-40B4-BE49-F238E27FC236}">
                    <a16:creationId xmlns:a16="http://schemas.microsoft.com/office/drawing/2014/main" id="{8B2ABF12-3258-4326-A925-0FA3EAF8E415}"/>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a:t>
                </a:r>
                <a:r>
                  <a:rPr lang="ar-SA" altLang="ko-KR" sz="1600" b="1" dirty="0">
                    <a:solidFill>
                      <a:schemeClr val="bg1"/>
                    </a:solidFill>
                    <a:latin typeface="Calibri" pitchFamily="34" charset="0"/>
                    <a:cs typeface="Calibri" pitchFamily="34" charset="0"/>
                  </a:rPr>
                  <a:t>6</a:t>
                </a:r>
                <a:endParaRPr lang="ko-KR" altLang="en-US" sz="1600" b="1" dirty="0">
                  <a:solidFill>
                    <a:schemeClr val="bg1"/>
                  </a:solidFill>
                  <a:latin typeface="Calibri" pitchFamily="34" charset="0"/>
                  <a:cs typeface="Calibri" pitchFamily="34" charset="0"/>
                </a:endParaRPr>
              </a:p>
            </p:txBody>
          </p:sp>
        </p:grpSp>
      </p:grpSp>
      <p:sp>
        <p:nvSpPr>
          <p:cNvPr id="44" name="TextBox 43">
            <a:extLst>
              <a:ext uri="{FF2B5EF4-FFF2-40B4-BE49-F238E27FC236}">
                <a16:creationId xmlns:a16="http://schemas.microsoft.com/office/drawing/2014/main" id="{25E69D25-B858-4DB7-BAC5-2FABB46C54E9}"/>
              </a:ext>
            </a:extLst>
          </p:cNvPr>
          <p:cNvSpPr txBox="1"/>
          <p:nvPr/>
        </p:nvSpPr>
        <p:spPr>
          <a:xfrm>
            <a:off x="9862189" y="4262532"/>
            <a:ext cx="1494695" cy="1569660"/>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امتلاك القطاع الخاص للمدارس</a:t>
            </a:r>
            <a:endParaRPr lang="en-US" altLang="ko-KR" sz="32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62196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ar-SA" dirty="0"/>
              <a:t>أشكال الخصخصة </a:t>
            </a:r>
            <a:endParaRPr lang="en-US" dirty="0"/>
          </a:p>
        </p:txBody>
      </p:sp>
      <p:grpSp>
        <p:nvGrpSpPr>
          <p:cNvPr id="3" name="Group 2">
            <a:extLst>
              <a:ext uri="{FF2B5EF4-FFF2-40B4-BE49-F238E27FC236}">
                <a16:creationId xmlns:a16="http://schemas.microsoft.com/office/drawing/2014/main" id="{63C5127D-D158-41C7-BA60-6CBDCD5E5EB5}"/>
              </a:ext>
            </a:extLst>
          </p:cNvPr>
          <p:cNvGrpSpPr/>
          <p:nvPr/>
        </p:nvGrpSpPr>
        <p:grpSpPr>
          <a:xfrm>
            <a:off x="2938333" y="2218358"/>
            <a:ext cx="2210783" cy="1629041"/>
            <a:chOff x="739860" y="2410652"/>
            <a:chExt cx="1954451" cy="1440160"/>
          </a:xfrm>
        </p:grpSpPr>
        <p:sp>
          <p:nvSpPr>
            <p:cNvPr id="4" name="Rounded Rectangle 5">
              <a:extLst>
                <a:ext uri="{FF2B5EF4-FFF2-40B4-BE49-F238E27FC236}">
                  <a16:creationId xmlns:a16="http://schemas.microsoft.com/office/drawing/2014/main" id="{5E7A96EE-C98F-40AD-9529-C1A80E524C4F}"/>
                </a:ext>
              </a:extLst>
            </p:cNvPr>
            <p:cNvSpPr/>
            <p:nvPr/>
          </p:nvSpPr>
          <p:spPr>
            <a:xfrm rot="18900000">
              <a:off x="1254151" y="2410652"/>
              <a:ext cx="1440160" cy="1440160"/>
            </a:xfrm>
            <a:prstGeom prst="roundRect">
              <a:avLst>
                <a:gd name="adj" fmla="val 10715"/>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5" name="Group 4">
              <a:extLst>
                <a:ext uri="{FF2B5EF4-FFF2-40B4-BE49-F238E27FC236}">
                  <a16:creationId xmlns:a16="http://schemas.microsoft.com/office/drawing/2014/main" id="{CA75C653-F1C3-433C-8C2C-E32A8B343221}"/>
                </a:ext>
              </a:extLst>
            </p:cNvPr>
            <p:cNvGrpSpPr/>
            <p:nvPr/>
          </p:nvGrpSpPr>
          <p:grpSpPr>
            <a:xfrm>
              <a:off x="739860" y="2914708"/>
              <a:ext cx="432048" cy="432048"/>
              <a:chOff x="673332" y="2503130"/>
              <a:chExt cx="432048" cy="432048"/>
            </a:xfrm>
          </p:grpSpPr>
          <p:sp>
            <p:nvSpPr>
              <p:cNvPr id="6" name="Rectangle 5">
                <a:extLst>
                  <a:ext uri="{FF2B5EF4-FFF2-40B4-BE49-F238E27FC236}">
                    <a16:creationId xmlns:a16="http://schemas.microsoft.com/office/drawing/2014/main" id="{9779D090-1C40-469A-82B5-58170DF09F1B}"/>
                  </a:ext>
                </a:extLst>
              </p:cNvPr>
              <p:cNvSpPr/>
              <p:nvPr/>
            </p:nvSpPr>
            <p:spPr>
              <a:xfrm rot="18900000">
                <a:off x="673332" y="2503130"/>
                <a:ext cx="4320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TextBox 6">
                <a:extLst>
                  <a:ext uri="{FF2B5EF4-FFF2-40B4-BE49-F238E27FC236}">
                    <a16:creationId xmlns:a16="http://schemas.microsoft.com/office/drawing/2014/main" id="{05B96D26-191C-4DB1-88BF-CF58B388C9E7}"/>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01</a:t>
                </a:r>
                <a:endParaRPr lang="ko-KR" altLang="en-US" sz="1600" b="1" dirty="0">
                  <a:solidFill>
                    <a:schemeClr val="bg1"/>
                  </a:solidFill>
                  <a:latin typeface="Calibri" pitchFamily="34" charset="0"/>
                  <a:cs typeface="Calibri" pitchFamily="34" charset="0"/>
                </a:endParaRPr>
              </a:p>
            </p:txBody>
          </p:sp>
        </p:grpSp>
      </p:grpSp>
      <p:grpSp>
        <p:nvGrpSpPr>
          <p:cNvPr id="8" name="Group 7">
            <a:extLst>
              <a:ext uri="{FF2B5EF4-FFF2-40B4-BE49-F238E27FC236}">
                <a16:creationId xmlns:a16="http://schemas.microsoft.com/office/drawing/2014/main" id="{DAC6C6C2-A795-43D2-A090-439C1AAE2F49}"/>
              </a:ext>
            </a:extLst>
          </p:cNvPr>
          <p:cNvGrpSpPr/>
          <p:nvPr/>
        </p:nvGrpSpPr>
        <p:grpSpPr>
          <a:xfrm>
            <a:off x="5336294" y="3898613"/>
            <a:ext cx="2210783" cy="1629041"/>
            <a:chOff x="2046240" y="3706797"/>
            <a:chExt cx="1954451" cy="1440160"/>
          </a:xfrm>
        </p:grpSpPr>
        <p:sp>
          <p:nvSpPr>
            <p:cNvPr id="9" name="Rounded Rectangle 9">
              <a:extLst>
                <a:ext uri="{FF2B5EF4-FFF2-40B4-BE49-F238E27FC236}">
                  <a16:creationId xmlns:a16="http://schemas.microsoft.com/office/drawing/2014/main" id="{89174BEC-7EEA-4673-83C7-A967CA202D69}"/>
                </a:ext>
              </a:extLst>
            </p:cNvPr>
            <p:cNvSpPr/>
            <p:nvPr/>
          </p:nvSpPr>
          <p:spPr>
            <a:xfrm rot="18900000">
              <a:off x="2560531" y="3706797"/>
              <a:ext cx="1440160" cy="1440160"/>
            </a:xfrm>
            <a:prstGeom prst="roundRect">
              <a:avLst>
                <a:gd name="adj" fmla="val 10715"/>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dirty="0">
                <a:latin typeface="Arabic Typesetting" panose="03020402040406030203" pitchFamily="66" charset="-78"/>
                <a:cs typeface="Arabic Typesetting" panose="03020402040406030203" pitchFamily="66" charset="-78"/>
              </a:endParaRPr>
            </a:p>
          </p:txBody>
        </p:sp>
        <p:grpSp>
          <p:nvGrpSpPr>
            <p:cNvPr id="10" name="Group 9">
              <a:extLst>
                <a:ext uri="{FF2B5EF4-FFF2-40B4-BE49-F238E27FC236}">
                  <a16:creationId xmlns:a16="http://schemas.microsoft.com/office/drawing/2014/main" id="{59639862-3645-4C14-80D5-649DE573E107}"/>
                </a:ext>
              </a:extLst>
            </p:cNvPr>
            <p:cNvGrpSpPr/>
            <p:nvPr/>
          </p:nvGrpSpPr>
          <p:grpSpPr>
            <a:xfrm>
              <a:off x="2046240" y="4158865"/>
              <a:ext cx="432048" cy="516973"/>
              <a:chOff x="673332" y="2451142"/>
              <a:chExt cx="432048" cy="516973"/>
            </a:xfrm>
          </p:grpSpPr>
          <p:sp>
            <p:nvSpPr>
              <p:cNvPr id="11" name="Rectangle 10">
                <a:extLst>
                  <a:ext uri="{FF2B5EF4-FFF2-40B4-BE49-F238E27FC236}">
                    <a16:creationId xmlns:a16="http://schemas.microsoft.com/office/drawing/2014/main" id="{C2DAF3F5-C398-4D97-AF8F-7DEA9FDC3C9D}"/>
                  </a:ext>
                </a:extLst>
              </p:cNvPr>
              <p:cNvSpPr/>
              <p:nvPr/>
            </p:nvSpPr>
            <p:spPr>
              <a:xfrm rot="18900000">
                <a:off x="673332" y="2503130"/>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dirty="0">
                  <a:latin typeface="Arabic Typesetting" panose="03020402040406030203" pitchFamily="66" charset="-78"/>
                  <a:cs typeface="Arabic Typesetting" panose="03020402040406030203" pitchFamily="66" charset="-78"/>
                </a:endParaRPr>
              </a:p>
            </p:txBody>
          </p:sp>
          <p:sp>
            <p:nvSpPr>
              <p:cNvPr id="12" name="TextBox 11">
                <a:extLst>
                  <a:ext uri="{FF2B5EF4-FFF2-40B4-BE49-F238E27FC236}">
                    <a16:creationId xmlns:a16="http://schemas.microsoft.com/office/drawing/2014/main" id="{673C9F72-FE00-4C21-AE22-4C440CD731B0}"/>
                  </a:ext>
                </a:extLst>
              </p:cNvPr>
              <p:cNvSpPr txBox="1"/>
              <p:nvPr/>
            </p:nvSpPr>
            <p:spPr>
              <a:xfrm>
                <a:off x="678361" y="2451142"/>
                <a:ext cx="421990" cy="516973"/>
              </a:xfrm>
              <a:prstGeom prst="rect">
                <a:avLst/>
              </a:prstGeom>
              <a:noFill/>
            </p:spPr>
            <p:txBody>
              <a:bodyPr wrap="square" rtlCol="0" anchor="ctr">
                <a:spAutoFit/>
              </a:bodyPr>
              <a:lstStyle/>
              <a:p>
                <a:pPr algn="ctr"/>
                <a:r>
                  <a:rPr lang="en-US" altLang="ko-KR" sz="3200" b="1" dirty="0">
                    <a:solidFill>
                      <a:schemeClr val="bg1"/>
                    </a:solidFill>
                    <a:latin typeface="Arabic Typesetting" panose="03020402040406030203" pitchFamily="66" charset="-78"/>
                    <a:cs typeface="Arabic Typesetting" panose="03020402040406030203" pitchFamily="66" charset="-78"/>
                  </a:rPr>
                  <a:t>02</a:t>
                </a:r>
                <a:endParaRPr lang="ko-KR" altLang="en-US" sz="3200" b="1" dirty="0">
                  <a:solidFill>
                    <a:schemeClr val="bg1"/>
                  </a:solidFill>
                  <a:latin typeface="Arabic Typesetting" panose="03020402040406030203" pitchFamily="66" charset="-78"/>
                  <a:cs typeface="Arabic Typesetting" panose="03020402040406030203" pitchFamily="66" charset="-78"/>
                </a:endParaRPr>
              </a:p>
            </p:txBody>
          </p:sp>
        </p:grpSp>
      </p:grpSp>
      <p:grpSp>
        <p:nvGrpSpPr>
          <p:cNvPr id="13" name="Group 12">
            <a:extLst>
              <a:ext uri="{FF2B5EF4-FFF2-40B4-BE49-F238E27FC236}">
                <a16:creationId xmlns:a16="http://schemas.microsoft.com/office/drawing/2014/main" id="{DD6B3E5C-E635-497B-8F52-A981368E170F}"/>
              </a:ext>
            </a:extLst>
          </p:cNvPr>
          <p:cNvGrpSpPr/>
          <p:nvPr/>
        </p:nvGrpSpPr>
        <p:grpSpPr>
          <a:xfrm>
            <a:off x="7884463" y="2376859"/>
            <a:ext cx="2210783" cy="1629041"/>
            <a:chOff x="3352620" y="2401127"/>
            <a:chExt cx="1954451" cy="1440160"/>
          </a:xfrm>
        </p:grpSpPr>
        <p:sp>
          <p:nvSpPr>
            <p:cNvPr id="14" name="Rounded Rectangle 13">
              <a:extLst>
                <a:ext uri="{FF2B5EF4-FFF2-40B4-BE49-F238E27FC236}">
                  <a16:creationId xmlns:a16="http://schemas.microsoft.com/office/drawing/2014/main" id="{F5137BD7-FE01-42D9-B035-BFC6356EF9A4}"/>
                </a:ext>
              </a:extLst>
            </p:cNvPr>
            <p:cNvSpPr/>
            <p:nvPr/>
          </p:nvSpPr>
          <p:spPr>
            <a:xfrm rot="18900000">
              <a:off x="3866911" y="2401127"/>
              <a:ext cx="1440160" cy="1440160"/>
            </a:xfrm>
            <a:prstGeom prst="roundRect">
              <a:avLst>
                <a:gd name="adj" fmla="val 10715"/>
              </a:avLst>
            </a:prstGeom>
            <a:solidFill>
              <a:schemeClr val="bg1"/>
            </a:solidFill>
            <a:ln w="63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5" name="Group 14">
              <a:extLst>
                <a:ext uri="{FF2B5EF4-FFF2-40B4-BE49-F238E27FC236}">
                  <a16:creationId xmlns:a16="http://schemas.microsoft.com/office/drawing/2014/main" id="{BC42D6D1-5A24-4180-90FD-B60BB8C1D6BC}"/>
                </a:ext>
              </a:extLst>
            </p:cNvPr>
            <p:cNvGrpSpPr/>
            <p:nvPr/>
          </p:nvGrpSpPr>
          <p:grpSpPr>
            <a:xfrm>
              <a:off x="3352620" y="2905183"/>
              <a:ext cx="432048" cy="432048"/>
              <a:chOff x="673332" y="2503130"/>
              <a:chExt cx="432048" cy="432048"/>
            </a:xfrm>
          </p:grpSpPr>
          <p:sp>
            <p:nvSpPr>
              <p:cNvPr id="16" name="Rectangle 15">
                <a:extLst>
                  <a:ext uri="{FF2B5EF4-FFF2-40B4-BE49-F238E27FC236}">
                    <a16:creationId xmlns:a16="http://schemas.microsoft.com/office/drawing/2014/main" id="{C82627BC-8352-4E08-9F32-C68029E92EA1}"/>
                  </a:ext>
                </a:extLst>
              </p:cNvPr>
              <p:cNvSpPr/>
              <p:nvPr/>
            </p:nvSpPr>
            <p:spPr>
              <a:xfrm rot="18900000">
                <a:off x="673332" y="2503130"/>
                <a:ext cx="432048" cy="432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TextBox 16">
                <a:extLst>
                  <a:ext uri="{FF2B5EF4-FFF2-40B4-BE49-F238E27FC236}">
                    <a16:creationId xmlns:a16="http://schemas.microsoft.com/office/drawing/2014/main" id="{205FDFB4-0FDA-41DD-9179-E4A4357EAF4A}"/>
                  </a:ext>
                </a:extLst>
              </p:cNvPr>
              <p:cNvSpPr txBox="1"/>
              <p:nvPr/>
            </p:nvSpPr>
            <p:spPr>
              <a:xfrm>
                <a:off x="678361" y="2559978"/>
                <a:ext cx="421990" cy="299300"/>
              </a:xfrm>
              <a:prstGeom prst="rect">
                <a:avLst/>
              </a:prstGeom>
              <a:noFill/>
            </p:spPr>
            <p:txBody>
              <a:bodyPr wrap="square" rtlCol="0" anchor="ctr">
                <a:spAutoFit/>
              </a:bodyPr>
              <a:lstStyle/>
              <a:p>
                <a:pPr algn="ctr"/>
                <a:r>
                  <a:rPr lang="en-US" altLang="ko-KR" sz="1600" b="1" dirty="0">
                    <a:solidFill>
                      <a:schemeClr val="bg1"/>
                    </a:solidFill>
                    <a:latin typeface="Calibri" pitchFamily="34" charset="0"/>
                    <a:cs typeface="Calibri" pitchFamily="34" charset="0"/>
                  </a:rPr>
                  <a:t>03</a:t>
                </a:r>
                <a:endParaRPr lang="ko-KR" altLang="en-US" sz="1600" b="1" dirty="0">
                  <a:solidFill>
                    <a:schemeClr val="bg1"/>
                  </a:solidFill>
                  <a:latin typeface="Calibri" pitchFamily="34" charset="0"/>
                  <a:cs typeface="Calibri" pitchFamily="34" charset="0"/>
                </a:endParaRPr>
              </a:p>
            </p:txBody>
          </p:sp>
        </p:grpSp>
      </p:grpSp>
      <p:sp>
        <p:nvSpPr>
          <p:cNvPr id="28" name="TextBox 27">
            <a:extLst>
              <a:ext uri="{FF2B5EF4-FFF2-40B4-BE49-F238E27FC236}">
                <a16:creationId xmlns:a16="http://schemas.microsoft.com/office/drawing/2014/main" id="{3494456C-0C56-4252-AD16-32ADEE0650F2}"/>
              </a:ext>
            </a:extLst>
          </p:cNvPr>
          <p:cNvSpPr txBox="1"/>
          <p:nvPr/>
        </p:nvSpPr>
        <p:spPr>
          <a:xfrm>
            <a:off x="3587973" y="2765106"/>
            <a:ext cx="1494695" cy="1077218"/>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الخصخصة الجادة</a:t>
            </a:r>
            <a:endParaRPr lang="ko-KR" altLang="en-US" sz="3200" b="1"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29" name="TextBox 28">
            <a:extLst>
              <a:ext uri="{FF2B5EF4-FFF2-40B4-BE49-F238E27FC236}">
                <a16:creationId xmlns:a16="http://schemas.microsoft.com/office/drawing/2014/main" id="{8F3DF87C-67AE-485D-A078-3209D7241C4A}"/>
              </a:ext>
            </a:extLst>
          </p:cNvPr>
          <p:cNvSpPr txBox="1"/>
          <p:nvPr/>
        </p:nvSpPr>
        <p:spPr>
          <a:xfrm>
            <a:off x="8430903" y="2772740"/>
            <a:ext cx="1494695" cy="1077218"/>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الخصخصة البسيطة</a:t>
            </a:r>
            <a:endParaRPr lang="en-US" altLang="ko-KR" sz="32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
        <p:nvSpPr>
          <p:cNvPr id="31" name="TextBox 30">
            <a:extLst>
              <a:ext uri="{FF2B5EF4-FFF2-40B4-BE49-F238E27FC236}">
                <a16:creationId xmlns:a16="http://schemas.microsoft.com/office/drawing/2014/main" id="{2EC6A886-3E48-49DE-9C6F-DC40E9511FE0}"/>
              </a:ext>
            </a:extLst>
          </p:cNvPr>
          <p:cNvSpPr txBox="1"/>
          <p:nvPr/>
        </p:nvSpPr>
        <p:spPr>
          <a:xfrm>
            <a:off x="5939676" y="4420747"/>
            <a:ext cx="1494695" cy="1077218"/>
          </a:xfrm>
          <a:prstGeom prst="rect">
            <a:avLst/>
          </a:prstGeom>
          <a:noFill/>
        </p:spPr>
        <p:txBody>
          <a:bodyPr wrap="square" rtlCol="0">
            <a:spAutoFit/>
          </a:bodyPr>
          <a:lstStyle/>
          <a:p>
            <a:pPr algn="ctr"/>
            <a:r>
              <a:rPr lang="ar-SA" sz="3200" dirty="0">
                <a:latin typeface="Arabic Typesetting" panose="03020402040406030203" pitchFamily="66" charset="-78"/>
                <a:cs typeface="Arabic Typesetting" panose="03020402040406030203" pitchFamily="66" charset="-78"/>
              </a:rPr>
              <a:t>الخصخصة المعتدلة </a:t>
            </a:r>
            <a:endParaRPr lang="en-US" altLang="ko-KR" sz="3200" dirty="0">
              <a:latin typeface="Arabic Typesetting" panose="03020402040406030203" pitchFamily="66" charset="-78"/>
              <a:cs typeface="Arabic Typesetting" panose="03020402040406030203" pitchFamily="66" charset="-78"/>
            </a:endParaRPr>
          </a:p>
        </p:txBody>
      </p:sp>
      <p:sp>
        <p:nvSpPr>
          <p:cNvPr id="33" name="TextBox 32">
            <a:extLst>
              <a:ext uri="{FF2B5EF4-FFF2-40B4-BE49-F238E27FC236}">
                <a16:creationId xmlns:a16="http://schemas.microsoft.com/office/drawing/2014/main" id="{5E459EE5-1897-4634-B8C9-4F7DAA1A6F87}"/>
              </a:ext>
            </a:extLst>
          </p:cNvPr>
          <p:cNvSpPr txBox="1"/>
          <p:nvPr/>
        </p:nvSpPr>
        <p:spPr>
          <a:xfrm>
            <a:off x="1575090" y="1079783"/>
            <a:ext cx="8746548" cy="769441"/>
          </a:xfrm>
          <a:prstGeom prst="rect">
            <a:avLst/>
          </a:prstGeom>
          <a:noFill/>
        </p:spPr>
        <p:txBody>
          <a:bodyPr wrap="square" rtlCol="0">
            <a:spAutoFit/>
          </a:bodyPr>
          <a:lstStyle/>
          <a:p>
            <a:pPr algn="ctr"/>
            <a:r>
              <a:rPr lang="ar-SA" altLang="ko-KR" sz="4400" dirty="0">
                <a:solidFill>
                  <a:schemeClr val="tx1">
                    <a:lumMod val="65000"/>
                    <a:lumOff val="35000"/>
                  </a:schemeClr>
                </a:solidFill>
                <a:latin typeface="Arabic Typesetting" panose="03020402040406030203" pitchFamily="66" charset="-78"/>
                <a:cs typeface="Arabic Typesetting" panose="03020402040406030203" pitchFamily="66" charset="-78"/>
              </a:rPr>
              <a:t>أولا: </a:t>
            </a:r>
            <a:r>
              <a:rPr lang="ar-SA" sz="4400" dirty="0">
                <a:latin typeface="Arabic Typesetting" panose="03020402040406030203" pitchFamily="66" charset="-78"/>
                <a:cs typeface="Arabic Typesetting" panose="03020402040406030203" pitchFamily="66" charset="-78"/>
              </a:rPr>
              <a:t>أشكال الخصخصة في التعليم العالي</a:t>
            </a:r>
            <a:endParaRPr lang="ko-KR" altLang="en-US" sz="4400" dirty="0">
              <a:solidFill>
                <a:schemeClr val="tx1">
                  <a:lumMod val="65000"/>
                  <a:lumOff val="3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65735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742951" y="236429"/>
            <a:ext cx="11191876" cy="724247"/>
          </a:xfrm>
          <a:prstGeom prst="rect">
            <a:avLst/>
          </a:prstGeom>
        </p:spPr>
        <p:txBody>
          <a:bodyPr/>
          <a:lstStyle/>
          <a:p>
            <a:endParaRPr lang="en-US" dirty="0"/>
          </a:p>
        </p:txBody>
      </p:sp>
      <p:sp>
        <p:nvSpPr>
          <p:cNvPr id="20" name="Rectangle 19">
            <a:extLst>
              <a:ext uri="{FF2B5EF4-FFF2-40B4-BE49-F238E27FC236}">
                <a16:creationId xmlns:a16="http://schemas.microsoft.com/office/drawing/2014/main" id="{26B14E2C-8E0B-4A49-8BB0-CFF0802740B1}"/>
              </a:ext>
            </a:extLst>
          </p:cNvPr>
          <p:cNvSpPr/>
          <p:nvPr/>
        </p:nvSpPr>
        <p:spPr>
          <a:xfrm>
            <a:off x="0" y="6373639"/>
            <a:ext cx="121920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7CC5C770-A33F-4EC0-AFC9-CBAE83E9999B}"/>
              </a:ext>
            </a:extLst>
          </p:cNvPr>
          <p:cNvGrpSpPr/>
          <p:nvPr/>
        </p:nvGrpSpPr>
        <p:grpSpPr>
          <a:xfrm>
            <a:off x="1937933" y="2977869"/>
            <a:ext cx="2572505" cy="3532695"/>
            <a:chOff x="1937933" y="2977869"/>
            <a:chExt cx="2572505" cy="3532695"/>
          </a:xfrm>
        </p:grpSpPr>
        <p:sp>
          <p:nvSpPr>
            <p:cNvPr id="37" name="Freeform: Shape 36">
              <a:extLst>
                <a:ext uri="{FF2B5EF4-FFF2-40B4-BE49-F238E27FC236}">
                  <a16:creationId xmlns:a16="http://schemas.microsoft.com/office/drawing/2014/main" id="{3BE39B77-BD49-427C-8184-16A5507DCFB4}"/>
                </a:ext>
              </a:extLst>
            </p:cNvPr>
            <p:cNvSpPr>
              <a:spLocks noChangeAspect="1"/>
            </p:cNvSpPr>
            <p:nvPr/>
          </p:nvSpPr>
          <p:spPr>
            <a:xfrm rot="443207">
              <a:off x="2014573" y="3848373"/>
              <a:ext cx="2486485" cy="1862404"/>
            </a:xfrm>
            <a:custGeom>
              <a:avLst/>
              <a:gdLst>
                <a:gd name="connsiteX0" fmla="*/ 137947 w 2472481"/>
                <a:gd name="connsiteY0" fmla="*/ 78176 h 1851915"/>
                <a:gd name="connsiteX1" fmla="*/ 668297 w 2472481"/>
                <a:gd name="connsiteY1" fmla="*/ 78176 h 1851915"/>
                <a:gd name="connsiteX2" fmla="*/ 806244 w 2472481"/>
                <a:gd name="connsiteY2" fmla="*/ 216123 h 1851915"/>
                <a:gd name="connsiteX3" fmla="*/ 806244 w 2472481"/>
                <a:gd name="connsiteY3" fmla="*/ 239425 h 1851915"/>
                <a:gd name="connsiteX4" fmla="*/ 2472481 w 2472481"/>
                <a:gd name="connsiteY4" fmla="*/ 239425 h 1851915"/>
                <a:gd name="connsiteX5" fmla="*/ 2472481 w 2472481"/>
                <a:gd name="connsiteY5" fmla="*/ 1851915 h 1851915"/>
                <a:gd name="connsiteX6" fmla="*/ 0 w 2472481"/>
                <a:gd name="connsiteY6" fmla="*/ 1851915 h 1851915"/>
                <a:gd name="connsiteX7" fmla="*/ 0 w 2472481"/>
                <a:gd name="connsiteY7" fmla="*/ 448788 h 1851915"/>
                <a:gd name="connsiteX8" fmla="*/ 0 w 2472481"/>
                <a:gd name="connsiteY8" fmla="*/ 239425 h 1851915"/>
                <a:gd name="connsiteX9" fmla="*/ 0 w 2472481"/>
                <a:gd name="connsiteY9" fmla="*/ 216123 h 1851915"/>
                <a:gd name="connsiteX10" fmla="*/ 137947 w 2472481"/>
                <a:gd name="connsiteY10" fmla="*/ 78176 h 1851915"/>
                <a:gd name="connsiteX11" fmla="*/ 863163 w 2472481"/>
                <a:gd name="connsiteY11" fmla="*/ 0 h 1851915"/>
                <a:gd name="connsiteX12" fmla="*/ 878231 w 2472481"/>
                <a:gd name="connsiteY12" fmla="*/ 0 h 1851915"/>
                <a:gd name="connsiteX13" fmla="*/ 878231 w 2472481"/>
                <a:gd name="connsiteY13" fmla="*/ 10159 h 185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2481" h="1851915">
                  <a:moveTo>
                    <a:pt x="137947" y="78176"/>
                  </a:moveTo>
                  <a:lnTo>
                    <a:pt x="668297" y="78176"/>
                  </a:lnTo>
                  <a:cubicBezTo>
                    <a:pt x="744484" y="78176"/>
                    <a:pt x="806244" y="139937"/>
                    <a:pt x="806244" y="216123"/>
                  </a:cubicBezTo>
                  <a:lnTo>
                    <a:pt x="806244" y="239425"/>
                  </a:lnTo>
                  <a:lnTo>
                    <a:pt x="2472481" y="239425"/>
                  </a:lnTo>
                  <a:lnTo>
                    <a:pt x="2472481" y="1851915"/>
                  </a:lnTo>
                  <a:lnTo>
                    <a:pt x="0" y="1851915"/>
                  </a:lnTo>
                  <a:lnTo>
                    <a:pt x="0" y="448788"/>
                  </a:lnTo>
                  <a:lnTo>
                    <a:pt x="0" y="239425"/>
                  </a:lnTo>
                  <a:lnTo>
                    <a:pt x="0" y="216123"/>
                  </a:lnTo>
                  <a:cubicBezTo>
                    <a:pt x="0" y="139937"/>
                    <a:pt x="61761" y="78176"/>
                    <a:pt x="137947" y="78176"/>
                  </a:cubicBezTo>
                  <a:close/>
                  <a:moveTo>
                    <a:pt x="863163" y="0"/>
                  </a:moveTo>
                  <a:lnTo>
                    <a:pt x="878231" y="0"/>
                  </a:lnTo>
                  <a:lnTo>
                    <a:pt x="878231" y="1015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nvGrpSpPr>
            <p:cNvPr id="36" name="Group 35">
              <a:extLst>
                <a:ext uri="{FF2B5EF4-FFF2-40B4-BE49-F238E27FC236}">
                  <a16:creationId xmlns:a16="http://schemas.microsoft.com/office/drawing/2014/main" id="{045CE295-891E-4630-9D9E-3DB4B5BB2D92}"/>
                </a:ext>
              </a:extLst>
            </p:cNvPr>
            <p:cNvGrpSpPr/>
            <p:nvPr/>
          </p:nvGrpSpPr>
          <p:grpSpPr>
            <a:xfrm>
              <a:off x="2467321" y="2977869"/>
              <a:ext cx="2043117" cy="2110243"/>
              <a:chOff x="1649214" y="2565673"/>
              <a:chExt cx="2043117" cy="2110243"/>
            </a:xfrm>
          </p:grpSpPr>
          <p:sp>
            <p:nvSpPr>
              <p:cNvPr id="30" name="Rectangle 29">
                <a:extLst>
                  <a:ext uri="{FF2B5EF4-FFF2-40B4-BE49-F238E27FC236}">
                    <a16:creationId xmlns:a16="http://schemas.microsoft.com/office/drawing/2014/main" id="{822B2FA2-2FE0-40F7-AB4C-6AFB886A1023}"/>
                  </a:ext>
                </a:extLst>
              </p:cNvPr>
              <p:cNvSpPr/>
              <p:nvPr/>
            </p:nvSpPr>
            <p:spPr>
              <a:xfrm rot="6548627">
                <a:off x="1639648" y="2659072"/>
                <a:ext cx="2038666" cy="1995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CF429F6-88E2-4EDB-9154-17A6BBFAEF38}"/>
                  </a:ext>
                </a:extLst>
              </p:cNvPr>
              <p:cNvSpPr>
                <a:spLocks noChangeAspect="1"/>
              </p:cNvSpPr>
              <p:nvPr/>
            </p:nvSpPr>
            <p:spPr>
              <a:xfrm rot="11934904">
                <a:off x="1649214" y="2565673"/>
                <a:ext cx="2043117" cy="2054485"/>
              </a:xfrm>
              <a:custGeom>
                <a:avLst/>
                <a:gdLst/>
                <a:ahLst/>
                <a:cxnLst/>
                <a:rect l="l" t="t" r="r" b="b"/>
                <a:pathLst>
                  <a:path w="2043117" h="2054485">
                    <a:moveTo>
                      <a:pt x="1505491" y="276210"/>
                    </a:moveTo>
                    <a:lnTo>
                      <a:pt x="1505491" y="220136"/>
                    </a:lnTo>
                    <a:lnTo>
                      <a:pt x="141042" y="220136"/>
                    </a:lnTo>
                    <a:lnTo>
                      <a:pt x="141042" y="276210"/>
                    </a:lnTo>
                    <a:close/>
                    <a:moveTo>
                      <a:pt x="1505491" y="463980"/>
                    </a:moveTo>
                    <a:lnTo>
                      <a:pt x="1505491" y="407907"/>
                    </a:lnTo>
                    <a:lnTo>
                      <a:pt x="141042" y="407907"/>
                    </a:lnTo>
                    <a:lnTo>
                      <a:pt x="141042" y="463980"/>
                    </a:lnTo>
                    <a:close/>
                    <a:moveTo>
                      <a:pt x="1505491" y="651750"/>
                    </a:moveTo>
                    <a:lnTo>
                      <a:pt x="1505491" y="595677"/>
                    </a:lnTo>
                    <a:lnTo>
                      <a:pt x="141042" y="595677"/>
                    </a:lnTo>
                    <a:lnTo>
                      <a:pt x="141042" y="651750"/>
                    </a:lnTo>
                    <a:close/>
                    <a:moveTo>
                      <a:pt x="1505491" y="839521"/>
                    </a:moveTo>
                    <a:lnTo>
                      <a:pt x="1505491" y="783447"/>
                    </a:lnTo>
                    <a:lnTo>
                      <a:pt x="141042" y="783447"/>
                    </a:lnTo>
                    <a:lnTo>
                      <a:pt x="141042" y="839521"/>
                    </a:lnTo>
                    <a:close/>
                    <a:moveTo>
                      <a:pt x="683083" y="1037919"/>
                    </a:moveTo>
                    <a:lnTo>
                      <a:pt x="683083" y="981846"/>
                    </a:lnTo>
                    <a:lnTo>
                      <a:pt x="141042" y="981846"/>
                    </a:lnTo>
                    <a:lnTo>
                      <a:pt x="141042" y="1037919"/>
                    </a:lnTo>
                    <a:close/>
                    <a:moveTo>
                      <a:pt x="683083" y="1225689"/>
                    </a:moveTo>
                    <a:lnTo>
                      <a:pt x="683083" y="1169615"/>
                    </a:lnTo>
                    <a:lnTo>
                      <a:pt x="141042" y="1169615"/>
                    </a:lnTo>
                    <a:lnTo>
                      <a:pt x="141042" y="1225689"/>
                    </a:lnTo>
                    <a:close/>
                    <a:moveTo>
                      <a:pt x="683083" y="1413459"/>
                    </a:moveTo>
                    <a:lnTo>
                      <a:pt x="683083" y="1357385"/>
                    </a:lnTo>
                    <a:lnTo>
                      <a:pt x="141042" y="1357385"/>
                    </a:lnTo>
                    <a:lnTo>
                      <a:pt x="141042" y="1413459"/>
                    </a:lnTo>
                    <a:close/>
                    <a:moveTo>
                      <a:pt x="1505755" y="1452490"/>
                    </a:moveTo>
                    <a:lnTo>
                      <a:pt x="1505755" y="957632"/>
                    </a:lnTo>
                    <a:lnTo>
                      <a:pt x="846280" y="957632"/>
                    </a:lnTo>
                    <a:lnTo>
                      <a:pt x="846280" y="1452490"/>
                    </a:lnTo>
                    <a:close/>
                    <a:moveTo>
                      <a:pt x="1978442" y="1461923"/>
                    </a:moveTo>
                    <a:lnTo>
                      <a:pt x="1978442" y="159218"/>
                    </a:lnTo>
                    <a:cubicBezTo>
                      <a:pt x="1978442" y="145763"/>
                      <a:pt x="1967534" y="134855"/>
                      <a:pt x="1954079" y="134855"/>
                    </a:cubicBezTo>
                    <a:cubicBezTo>
                      <a:pt x="1940624" y="134855"/>
                      <a:pt x="1929716" y="145763"/>
                      <a:pt x="1929716" y="159218"/>
                    </a:cubicBezTo>
                    <a:lnTo>
                      <a:pt x="1929716" y="1461923"/>
                    </a:lnTo>
                    <a:close/>
                    <a:moveTo>
                      <a:pt x="1868531" y="1546757"/>
                    </a:moveTo>
                    <a:lnTo>
                      <a:pt x="1868531" y="113214"/>
                    </a:lnTo>
                    <a:cubicBezTo>
                      <a:pt x="1868531" y="99758"/>
                      <a:pt x="1857624" y="88850"/>
                      <a:pt x="1844168" y="88850"/>
                    </a:cubicBezTo>
                    <a:cubicBezTo>
                      <a:pt x="1830713" y="88850"/>
                      <a:pt x="1819806" y="99758"/>
                      <a:pt x="1819806" y="113214"/>
                    </a:cubicBezTo>
                    <a:lnTo>
                      <a:pt x="1819806" y="1546757"/>
                    </a:lnTo>
                    <a:close/>
                    <a:moveTo>
                      <a:pt x="1742036" y="1677749"/>
                    </a:moveTo>
                    <a:lnTo>
                      <a:pt x="1742036" y="94677"/>
                    </a:lnTo>
                    <a:cubicBezTo>
                      <a:pt x="1742036" y="81222"/>
                      <a:pt x="1731129" y="70314"/>
                      <a:pt x="1717673" y="70314"/>
                    </a:cubicBezTo>
                    <a:cubicBezTo>
                      <a:pt x="1704218" y="70314"/>
                      <a:pt x="1693311" y="81222"/>
                      <a:pt x="1693311" y="94677"/>
                    </a:cubicBezTo>
                    <a:lnTo>
                      <a:pt x="1693311" y="1677749"/>
                    </a:lnTo>
                    <a:close/>
                    <a:moveTo>
                      <a:pt x="1441952" y="1827839"/>
                    </a:moveTo>
                    <a:lnTo>
                      <a:pt x="1407572" y="1827839"/>
                    </a:lnTo>
                    <a:cubicBezTo>
                      <a:pt x="1394699" y="1827839"/>
                      <a:pt x="1385360" y="1826723"/>
                      <a:pt x="1379555" y="1824491"/>
                    </a:cubicBezTo>
                    <a:cubicBezTo>
                      <a:pt x="1371519" y="1821365"/>
                      <a:pt x="1364691" y="1815207"/>
                      <a:pt x="1359073" y="1806017"/>
                    </a:cubicBezTo>
                    <a:cubicBezTo>
                      <a:pt x="1353455" y="1796827"/>
                      <a:pt x="1350646" y="1783674"/>
                      <a:pt x="1350646" y="1766559"/>
                    </a:cubicBezTo>
                    <a:cubicBezTo>
                      <a:pt x="1350646" y="1754206"/>
                      <a:pt x="1352078" y="1743696"/>
                      <a:pt x="1354943" y="1735026"/>
                    </a:cubicBezTo>
                    <a:cubicBezTo>
                      <a:pt x="1357808" y="1726357"/>
                      <a:pt x="1361808" y="1719455"/>
                      <a:pt x="1366942" y="1714321"/>
                    </a:cubicBezTo>
                    <a:cubicBezTo>
                      <a:pt x="1370589" y="1710674"/>
                      <a:pt x="1375481" y="1707847"/>
                      <a:pt x="1381620" y="1705837"/>
                    </a:cubicBezTo>
                    <a:cubicBezTo>
                      <a:pt x="1387760" y="1703828"/>
                      <a:pt x="1396224" y="1702824"/>
                      <a:pt x="1407014" y="1702824"/>
                    </a:cubicBezTo>
                    <a:lnTo>
                      <a:pt x="1441952" y="1702824"/>
                    </a:lnTo>
                    <a:close/>
                    <a:moveTo>
                      <a:pt x="1229797" y="1831411"/>
                    </a:moveTo>
                    <a:cubicBezTo>
                      <a:pt x="1219007" y="1831411"/>
                      <a:pt x="1209277" y="1828676"/>
                      <a:pt x="1200608" y="1823207"/>
                    </a:cubicBezTo>
                    <a:cubicBezTo>
                      <a:pt x="1191939" y="1817737"/>
                      <a:pt x="1185353" y="1810036"/>
                      <a:pt x="1180851" y="1800101"/>
                    </a:cubicBezTo>
                    <a:cubicBezTo>
                      <a:pt x="1176349" y="1790167"/>
                      <a:pt x="1174098" y="1778540"/>
                      <a:pt x="1174098" y="1765220"/>
                    </a:cubicBezTo>
                    <a:cubicBezTo>
                      <a:pt x="1174098" y="1744161"/>
                      <a:pt x="1179363" y="1727901"/>
                      <a:pt x="1189893" y="1716441"/>
                    </a:cubicBezTo>
                    <a:cubicBezTo>
                      <a:pt x="1200422" y="1704982"/>
                      <a:pt x="1213835" y="1699252"/>
                      <a:pt x="1230132" y="1699252"/>
                    </a:cubicBezTo>
                    <a:cubicBezTo>
                      <a:pt x="1246131" y="1699252"/>
                      <a:pt x="1259432" y="1704926"/>
                      <a:pt x="1270036" y="1716274"/>
                    </a:cubicBezTo>
                    <a:cubicBezTo>
                      <a:pt x="1280641" y="1727622"/>
                      <a:pt x="1285943" y="1743156"/>
                      <a:pt x="1285943" y="1762876"/>
                    </a:cubicBezTo>
                    <a:cubicBezTo>
                      <a:pt x="1285943" y="1787507"/>
                      <a:pt x="1280417" y="1805087"/>
                      <a:pt x="1269367" y="1815617"/>
                    </a:cubicBezTo>
                    <a:cubicBezTo>
                      <a:pt x="1258316" y="1826146"/>
                      <a:pt x="1245126" y="1831411"/>
                      <a:pt x="1229797" y="1831411"/>
                    </a:cubicBezTo>
                    <a:close/>
                    <a:moveTo>
                      <a:pt x="313834" y="1847150"/>
                    </a:moveTo>
                    <a:lnTo>
                      <a:pt x="313834" y="1827839"/>
                    </a:lnTo>
                    <a:lnTo>
                      <a:pt x="259921" y="1827839"/>
                    </a:lnTo>
                    <a:lnTo>
                      <a:pt x="259921" y="1683513"/>
                    </a:lnTo>
                    <a:lnTo>
                      <a:pt x="238267" y="1683513"/>
                    </a:lnTo>
                    <a:lnTo>
                      <a:pt x="238267" y="1827839"/>
                    </a:lnTo>
                    <a:lnTo>
                      <a:pt x="184131" y="1827839"/>
                    </a:lnTo>
                    <a:lnTo>
                      <a:pt x="184131" y="1847150"/>
                    </a:lnTo>
                    <a:close/>
                    <a:moveTo>
                      <a:pt x="463704" y="1847150"/>
                    </a:moveTo>
                    <a:lnTo>
                      <a:pt x="463704" y="1683513"/>
                    </a:lnTo>
                    <a:lnTo>
                      <a:pt x="442943" y="1683513"/>
                    </a:lnTo>
                    <a:lnTo>
                      <a:pt x="442943" y="1812101"/>
                    </a:lnTo>
                    <a:lnTo>
                      <a:pt x="356995" y="1683513"/>
                    </a:lnTo>
                    <a:lnTo>
                      <a:pt x="334782" y="1683513"/>
                    </a:lnTo>
                    <a:lnTo>
                      <a:pt x="334782" y="1847150"/>
                    </a:lnTo>
                    <a:lnTo>
                      <a:pt x="355543" y="1847150"/>
                    </a:lnTo>
                    <a:lnTo>
                      <a:pt x="355543" y="1718674"/>
                    </a:lnTo>
                    <a:lnTo>
                      <a:pt x="441492" y="1847150"/>
                    </a:lnTo>
                    <a:close/>
                    <a:moveTo>
                      <a:pt x="615435" y="1847150"/>
                    </a:moveTo>
                    <a:lnTo>
                      <a:pt x="615435" y="1683513"/>
                    </a:lnTo>
                    <a:lnTo>
                      <a:pt x="493321" y="1683513"/>
                    </a:lnTo>
                    <a:lnTo>
                      <a:pt x="493321" y="1702824"/>
                    </a:lnTo>
                    <a:lnTo>
                      <a:pt x="593780" y="1702824"/>
                    </a:lnTo>
                    <a:lnTo>
                      <a:pt x="593780" y="1758523"/>
                    </a:lnTo>
                    <a:lnTo>
                      <a:pt x="503255" y="1758523"/>
                    </a:lnTo>
                    <a:lnTo>
                      <a:pt x="503255" y="1777721"/>
                    </a:lnTo>
                    <a:lnTo>
                      <a:pt x="593780" y="1777721"/>
                    </a:lnTo>
                    <a:lnTo>
                      <a:pt x="593780" y="1827839"/>
                    </a:lnTo>
                    <a:lnTo>
                      <a:pt x="497116" y="1827839"/>
                    </a:lnTo>
                    <a:lnTo>
                      <a:pt x="497116" y="1847150"/>
                    </a:lnTo>
                    <a:close/>
                    <a:moveTo>
                      <a:pt x="797526" y="1847150"/>
                    </a:moveTo>
                    <a:lnTo>
                      <a:pt x="797526" y="1683513"/>
                    </a:lnTo>
                    <a:lnTo>
                      <a:pt x="776653" y="1683513"/>
                    </a:lnTo>
                    <a:lnTo>
                      <a:pt x="776653" y="1822816"/>
                    </a:lnTo>
                    <a:lnTo>
                      <a:pt x="729325" y="1683513"/>
                    </a:lnTo>
                    <a:lnTo>
                      <a:pt x="709792" y="1683513"/>
                    </a:lnTo>
                    <a:lnTo>
                      <a:pt x="662241" y="1820472"/>
                    </a:lnTo>
                    <a:lnTo>
                      <a:pt x="662241" y="1683513"/>
                    </a:lnTo>
                    <a:lnTo>
                      <a:pt x="641368" y="1683513"/>
                    </a:lnTo>
                    <a:lnTo>
                      <a:pt x="641368" y="1847150"/>
                    </a:lnTo>
                    <a:lnTo>
                      <a:pt x="670501" y="1847150"/>
                    </a:lnTo>
                    <a:lnTo>
                      <a:pt x="709680" y="1733296"/>
                    </a:lnTo>
                    <a:cubicBezTo>
                      <a:pt x="713624" y="1721762"/>
                      <a:pt x="716526" y="1713018"/>
                      <a:pt x="718386" y="1707065"/>
                    </a:cubicBezTo>
                    <a:cubicBezTo>
                      <a:pt x="720024" y="1712423"/>
                      <a:pt x="722628" y="1720497"/>
                      <a:pt x="726200" y="1731287"/>
                    </a:cubicBezTo>
                    <a:lnTo>
                      <a:pt x="764932" y="1847150"/>
                    </a:lnTo>
                    <a:close/>
                    <a:moveTo>
                      <a:pt x="958446" y="1847150"/>
                    </a:moveTo>
                    <a:lnTo>
                      <a:pt x="958446" y="1752607"/>
                    </a:lnTo>
                    <a:cubicBezTo>
                      <a:pt x="958446" y="1735268"/>
                      <a:pt x="956363" y="1721595"/>
                      <a:pt x="952195" y="1711586"/>
                    </a:cubicBezTo>
                    <a:cubicBezTo>
                      <a:pt x="948028" y="1701577"/>
                      <a:pt x="941070" y="1693931"/>
                      <a:pt x="931322" y="1688648"/>
                    </a:cubicBezTo>
                    <a:cubicBezTo>
                      <a:pt x="921574" y="1683364"/>
                      <a:pt x="909035" y="1680723"/>
                      <a:pt x="893706" y="1680723"/>
                    </a:cubicBezTo>
                    <a:cubicBezTo>
                      <a:pt x="877930" y="1680723"/>
                      <a:pt x="865187" y="1683755"/>
                      <a:pt x="855476" y="1689820"/>
                    </a:cubicBezTo>
                    <a:cubicBezTo>
                      <a:pt x="845765" y="1695884"/>
                      <a:pt x="839049" y="1703754"/>
                      <a:pt x="835328" y="1713428"/>
                    </a:cubicBezTo>
                    <a:cubicBezTo>
                      <a:pt x="831607" y="1723101"/>
                      <a:pt x="829747" y="1736161"/>
                      <a:pt x="829747" y="1752607"/>
                    </a:cubicBezTo>
                    <a:lnTo>
                      <a:pt x="829747" y="1847150"/>
                    </a:lnTo>
                    <a:lnTo>
                      <a:pt x="851402" y="1847150"/>
                    </a:lnTo>
                    <a:lnTo>
                      <a:pt x="851402" y="1752718"/>
                    </a:lnTo>
                    <a:cubicBezTo>
                      <a:pt x="851402" y="1732180"/>
                      <a:pt x="854787" y="1718302"/>
                      <a:pt x="861559" y="1711084"/>
                    </a:cubicBezTo>
                    <a:cubicBezTo>
                      <a:pt x="868331" y="1703865"/>
                      <a:pt x="879679" y="1700256"/>
                      <a:pt x="895604" y="1700256"/>
                    </a:cubicBezTo>
                    <a:cubicBezTo>
                      <a:pt x="904905" y="1700256"/>
                      <a:pt x="912775" y="1702079"/>
                      <a:pt x="919211" y="1705726"/>
                    </a:cubicBezTo>
                    <a:cubicBezTo>
                      <a:pt x="925648" y="1709372"/>
                      <a:pt x="930187" y="1714562"/>
                      <a:pt x="932829" y="1721297"/>
                    </a:cubicBezTo>
                    <a:cubicBezTo>
                      <a:pt x="935471" y="1728031"/>
                      <a:pt x="936792" y="1738505"/>
                      <a:pt x="936792" y="1752718"/>
                    </a:cubicBezTo>
                    <a:lnTo>
                      <a:pt x="936792" y="1847150"/>
                    </a:lnTo>
                    <a:close/>
                    <a:moveTo>
                      <a:pt x="1463606" y="1847150"/>
                    </a:moveTo>
                    <a:lnTo>
                      <a:pt x="1463606" y="1683513"/>
                    </a:lnTo>
                    <a:lnTo>
                      <a:pt x="1404559" y="1683513"/>
                    </a:lnTo>
                    <a:cubicBezTo>
                      <a:pt x="1394661" y="1683513"/>
                      <a:pt x="1385899" y="1684443"/>
                      <a:pt x="1378272" y="1686304"/>
                    </a:cubicBezTo>
                    <a:cubicBezTo>
                      <a:pt x="1370644" y="1688164"/>
                      <a:pt x="1364133" y="1690899"/>
                      <a:pt x="1358738" y="1694508"/>
                    </a:cubicBezTo>
                    <a:cubicBezTo>
                      <a:pt x="1353343" y="1698117"/>
                      <a:pt x="1348376" y="1703065"/>
                      <a:pt x="1343837" y="1709353"/>
                    </a:cubicBezTo>
                    <a:cubicBezTo>
                      <a:pt x="1339297" y="1715641"/>
                      <a:pt x="1335577" y="1723585"/>
                      <a:pt x="1332675" y="1733185"/>
                    </a:cubicBezTo>
                    <a:cubicBezTo>
                      <a:pt x="1329772" y="1742784"/>
                      <a:pt x="1328321" y="1753797"/>
                      <a:pt x="1328321" y="1766224"/>
                    </a:cubicBezTo>
                    <a:cubicBezTo>
                      <a:pt x="1328321" y="1780810"/>
                      <a:pt x="1330461" y="1793776"/>
                      <a:pt x="1334740" y="1805124"/>
                    </a:cubicBezTo>
                    <a:cubicBezTo>
                      <a:pt x="1339018" y="1816472"/>
                      <a:pt x="1345474" y="1825793"/>
                      <a:pt x="1354106" y="1833085"/>
                    </a:cubicBezTo>
                    <a:cubicBezTo>
                      <a:pt x="1360729" y="1838741"/>
                      <a:pt x="1368728" y="1842648"/>
                      <a:pt x="1378104" y="1844806"/>
                    </a:cubicBezTo>
                    <a:cubicBezTo>
                      <a:pt x="1384802" y="1846368"/>
                      <a:pt x="1394513" y="1847150"/>
                      <a:pt x="1407237" y="1847150"/>
                    </a:cubicBezTo>
                    <a:close/>
                    <a:moveTo>
                      <a:pt x="1049715" y="1849940"/>
                    </a:moveTo>
                    <a:cubicBezTo>
                      <a:pt x="1064151" y="1849940"/>
                      <a:pt x="1077378" y="1846647"/>
                      <a:pt x="1089396" y="1840062"/>
                    </a:cubicBezTo>
                    <a:cubicBezTo>
                      <a:pt x="1101414" y="1833476"/>
                      <a:pt x="1110679" y="1823839"/>
                      <a:pt x="1117190" y="1811152"/>
                    </a:cubicBezTo>
                    <a:cubicBezTo>
                      <a:pt x="1123701" y="1798464"/>
                      <a:pt x="1126957" y="1783600"/>
                      <a:pt x="1126957" y="1766559"/>
                    </a:cubicBezTo>
                    <a:cubicBezTo>
                      <a:pt x="1126957" y="1750932"/>
                      <a:pt x="1124073" y="1736310"/>
                      <a:pt x="1118306" y="1722692"/>
                    </a:cubicBezTo>
                    <a:cubicBezTo>
                      <a:pt x="1112539" y="1709074"/>
                      <a:pt x="1104130" y="1698675"/>
                      <a:pt x="1093080" y="1691494"/>
                    </a:cubicBezTo>
                    <a:cubicBezTo>
                      <a:pt x="1082029" y="1684313"/>
                      <a:pt x="1067686" y="1680723"/>
                      <a:pt x="1050050" y="1680723"/>
                    </a:cubicBezTo>
                    <a:cubicBezTo>
                      <a:pt x="1033009" y="1680723"/>
                      <a:pt x="1018591" y="1685392"/>
                      <a:pt x="1006797" y="1694731"/>
                    </a:cubicBezTo>
                    <a:cubicBezTo>
                      <a:pt x="995002" y="1704070"/>
                      <a:pt x="986835" y="1717632"/>
                      <a:pt x="982296" y="1735417"/>
                    </a:cubicBezTo>
                    <a:lnTo>
                      <a:pt x="1003950" y="1740886"/>
                    </a:lnTo>
                    <a:cubicBezTo>
                      <a:pt x="1006927" y="1727120"/>
                      <a:pt x="1012620" y="1716739"/>
                      <a:pt x="1021028" y="1709744"/>
                    </a:cubicBezTo>
                    <a:cubicBezTo>
                      <a:pt x="1029437" y="1702749"/>
                      <a:pt x="1039706" y="1699252"/>
                      <a:pt x="1051836" y="1699252"/>
                    </a:cubicBezTo>
                    <a:cubicBezTo>
                      <a:pt x="1061807" y="1699252"/>
                      <a:pt x="1071072" y="1701819"/>
                      <a:pt x="1079630" y="1706954"/>
                    </a:cubicBezTo>
                    <a:cubicBezTo>
                      <a:pt x="1088187" y="1712088"/>
                      <a:pt x="1094494" y="1719846"/>
                      <a:pt x="1098549" y="1730227"/>
                    </a:cubicBezTo>
                    <a:cubicBezTo>
                      <a:pt x="1102605" y="1740607"/>
                      <a:pt x="1104633" y="1752755"/>
                      <a:pt x="1104633" y="1766671"/>
                    </a:cubicBezTo>
                    <a:cubicBezTo>
                      <a:pt x="1104633" y="1777461"/>
                      <a:pt x="1102921" y="1787935"/>
                      <a:pt x="1099498" y="1798092"/>
                    </a:cubicBezTo>
                    <a:cubicBezTo>
                      <a:pt x="1096075" y="1808250"/>
                      <a:pt x="1090141" y="1816342"/>
                      <a:pt x="1081695" y="1822370"/>
                    </a:cubicBezTo>
                    <a:cubicBezTo>
                      <a:pt x="1073249" y="1828397"/>
                      <a:pt x="1062738" y="1831411"/>
                      <a:pt x="1050162" y="1831411"/>
                    </a:cubicBezTo>
                    <a:cubicBezTo>
                      <a:pt x="1039223" y="1831411"/>
                      <a:pt x="1030144" y="1828695"/>
                      <a:pt x="1022926" y="1823263"/>
                    </a:cubicBezTo>
                    <a:cubicBezTo>
                      <a:pt x="1015708" y="1817831"/>
                      <a:pt x="1010201" y="1809161"/>
                      <a:pt x="1006406" y="1797255"/>
                    </a:cubicBezTo>
                    <a:lnTo>
                      <a:pt x="985086" y="1802278"/>
                    </a:lnTo>
                    <a:cubicBezTo>
                      <a:pt x="989477" y="1817384"/>
                      <a:pt x="997253" y="1829104"/>
                      <a:pt x="1008415" y="1837439"/>
                    </a:cubicBezTo>
                    <a:cubicBezTo>
                      <a:pt x="1019577" y="1845773"/>
                      <a:pt x="1033344" y="1849940"/>
                      <a:pt x="1049715" y="1849940"/>
                    </a:cubicBezTo>
                    <a:close/>
                    <a:moveTo>
                      <a:pt x="1229909" y="1850052"/>
                    </a:moveTo>
                    <a:cubicBezTo>
                      <a:pt x="1252977" y="1850052"/>
                      <a:pt x="1271804" y="1842369"/>
                      <a:pt x="1286389" y="1827002"/>
                    </a:cubicBezTo>
                    <a:cubicBezTo>
                      <a:pt x="1300974" y="1811636"/>
                      <a:pt x="1308267" y="1790372"/>
                      <a:pt x="1308267" y="1763211"/>
                    </a:cubicBezTo>
                    <a:cubicBezTo>
                      <a:pt x="1308267" y="1748849"/>
                      <a:pt x="1305141" y="1735231"/>
                      <a:pt x="1298891" y="1722357"/>
                    </a:cubicBezTo>
                    <a:cubicBezTo>
                      <a:pt x="1292640" y="1709484"/>
                      <a:pt x="1283450" y="1699326"/>
                      <a:pt x="1271320" y="1691885"/>
                    </a:cubicBezTo>
                    <a:cubicBezTo>
                      <a:pt x="1259191" y="1684443"/>
                      <a:pt x="1245424" y="1680723"/>
                      <a:pt x="1230020" y="1680723"/>
                    </a:cubicBezTo>
                    <a:cubicBezTo>
                      <a:pt x="1215807" y="1680723"/>
                      <a:pt x="1202562" y="1684090"/>
                      <a:pt x="1190283" y="1690824"/>
                    </a:cubicBezTo>
                    <a:cubicBezTo>
                      <a:pt x="1178005" y="1697559"/>
                      <a:pt x="1168517" y="1707474"/>
                      <a:pt x="1161820" y="1720571"/>
                    </a:cubicBezTo>
                    <a:cubicBezTo>
                      <a:pt x="1155123" y="1733668"/>
                      <a:pt x="1151774" y="1748514"/>
                      <a:pt x="1151774" y="1765108"/>
                    </a:cubicBezTo>
                    <a:cubicBezTo>
                      <a:pt x="1151774" y="1781479"/>
                      <a:pt x="1154955" y="1796120"/>
                      <a:pt x="1161318" y="1809031"/>
                    </a:cubicBezTo>
                    <a:cubicBezTo>
                      <a:pt x="1167680" y="1821942"/>
                      <a:pt x="1176926" y="1832006"/>
                      <a:pt x="1189055" y="1839225"/>
                    </a:cubicBezTo>
                    <a:cubicBezTo>
                      <a:pt x="1201185" y="1846443"/>
                      <a:pt x="1214803" y="1850052"/>
                      <a:pt x="1229909" y="1850052"/>
                    </a:cubicBezTo>
                    <a:close/>
                    <a:moveTo>
                      <a:pt x="1682385" y="2054485"/>
                    </a:moveTo>
                    <a:lnTo>
                      <a:pt x="0" y="2054485"/>
                    </a:lnTo>
                    <a:cubicBezTo>
                      <a:pt x="642" y="1457229"/>
                      <a:pt x="1284" y="867032"/>
                      <a:pt x="1926" y="269775"/>
                    </a:cubicBezTo>
                    <a:cubicBezTo>
                      <a:pt x="3049" y="95136"/>
                      <a:pt x="94181" y="8740"/>
                      <a:pt x="261204" y="0"/>
                    </a:cubicBezTo>
                    <a:lnTo>
                      <a:pt x="1786588" y="1"/>
                    </a:lnTo>
                    <a:cubicBezTo>
                      <a:pt x="1858156" y="12713"/>
                      <a:pt x="1897952" y="11636"/>
                      <a:pt x="1951764" y="41325"/>
                    </a:cubicBezTo>
                    <a:cubicBezTo>
                      <a:pt x="2017226" y="97227"/>
                      <a:pt x="2041914" y="136888"/>
                      <a:pt x="2042469" y="233474"/>
                    </a:cubicBezTo>
                    <a:cubicBezTo>
                      <a:pt x="2043928" y="487785"/>
                      <a:pt x="2042468" y="1096564"/>
                      <a:pt x="2042468" y="1564518"/>
                    </a:cubicBezTo>
                    <a:lnTo>
                      <a:pt x="1926804" y="1565469"/>
                    </a:lnTo>
                    <a:cubicBezTo>
                      <a:pt x="1926721" y="1592208"/>
                      <a:pt x="1926685" y="1618448"/>
                      <a:pt x="1926685" y="1644097"/>
                    </a:cubicBezTo>
                    <a:lnTo>
                      <a:pt x="1817785" y="1646258"/>
                    </a:lnTo>
                    <a:lnTo>
                      <a:pt x="1817785" y="1738920"/>
                    </a:lnTo>
                    <a:lnTo>
                      <a:pt x="1708469" y="1741226"/>
                    </a:lnTo>
                    <a:lnTo>
                      <a:pt x="1682637" y="17396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1" name="Rectangle: Rounded Corners 20">
              <a:extLst>
                <a:ext uri="{FF2B5EF4-FFF2-40B4-BE49-F238E27FC236}">
                  <a16:creationId xmlns:a16="http://schemas.microsoft.com/office/drawing/2014/main" id="{C8C390A3-41AD-49CA-B358-1B38B3F9658C}"/>
                </a:ext>
              </a:extLst>
            </p:cNvPr>
            <p:cNvSpPr/>
            <p:nvPr/>
          </p:nvSpPr>
          <p:spPr>
            <a:xfrm>
              <a:off x="2983599" y="6311387"/>
              <a:ext cx="289711" cy="19917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D460AB3-7452-4FA4-8F13-06CA2E640164}"/>
                </a:ext>
              </a:extLst>
            </p:cNvPr>
            <p:cNvSpPr/>
            <p:nvPr/>
          </p:nvSpPr>
          <p:spPr>
            <a:xfrm>
              <a:off x="3082734" y="5883626"/>
              <a:ext cx="9144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BA2B460F-C18E-40AA-8749-5E033E4DB61F}"/>
                </a:ext>
              </a:extLst>
            </p:cNvPr>
            <p:cNvSpPr>
              <a:spLocks noChangeAspect="1"/>
            </p:cNvSpPr>
            <p:nvPr/>
          </p:nvSpPr>
          <p:spPr>
            <a:xfrm>
              <a:off x="1937933" y="4180591"/>
              <a:ext cx="2472481" cy="1773739"/>
            </a:xfrm>
            <a:custGeom>
              <a:avLst/>
              <a:gdLst>
                <a:gd name="connsiteX0" fmla="*/ 137947 w 2472481"/>
                <a:gd name="connsiteY0" fmla="*/ 0 h 1773739"/>
                <a:gd name="connsiteX1" fmla="*/ 668297 w 2472481"/>
                <a:gd name="connsiteY1" fmla="*/ 0 h 1773739"/>
                <a:gd name="connsiteX2" fmla="*/ 806244 w 2472481"/>
                <a:gd name="connsiteY2" fmla="*/ 137947 h 1773739"/>
                <a:gd name="connsiteX3" fmla="*/ 806244 w 2472481"/>
                <a:gd name="connsiteY3" fmla="*/ 161249 h 1773739"/>
                <a:gd name="connsiteX4" fmla="*/ 2472481 w 2472481"/>
                <a:gd name="connsiteY4" fmla="*/ 161249 h 1773739"/>
                <a:gd name="connsiteX5" fmla="*/ 2472481 w 2472481"/>
                <a:gd name="connsiteY5" fmla="*/ 1773739 h 1773739"/>
                <a:gd name="connsiteX6" fmla="*/ 0 w 2472481"/>
                <a:gd name="connsiteY6" fmla="*/ 1773739 h 1773739"/>
                <a:gd name="connsiteX7" fmla="*/ 0 w 2472481"/>
                <a:gd name="connsiteY7" fmla="*/ 370612 h 1773739"/>
                <a:gd name="connsiteX8" fmla="*/ 0 w 2472481"/>
                <a:gd name="connsiteY8" fmla="*/ 161249 h 1773739"/>
                <a:gd name="connsiteX9" fmla="*/ 0 w 2472481"/>
                <a:gd name="connsiteY9" fmla="*/ 137947 h 1773739"/>
                <a:gd name="connsiteX10" fmla="*/ 137947 w 2472481"/>
                <a:gd name="connsiteY10" fmla="*/ 0 h 177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72481" h="1773739">
                  <a:moveTo>
                    <a:pt x="137947" y="0"/>
                  </a:moveTo>
                  <a:lnTo>
                    <a:pt x="668297" y="0"/>
                  </a:lnTo>
                  <a:cubicBezTo>
                    <a:pt x="744484" y="0"/>
                    <a:pt x="806244" y="61761"/>
                    <a:pt x="806244" y="137947"/>
                  </a:cubicBezTo>
                  <a:lnTo>
                    <a:pt x="806244" y="161249"/>
                  </a:lnTo>
                  <a:lnTo>
                    <a:pt x="2472481" y="161249"/>
                  </a:lnTo>
                  <a:lnTo>
                    <a:pt x="2472481" y="1773739"/>
                  </a:lnTo>
                  <a:lnTo>
                    <a:pt x="0" y="1773739"/>
                  </a:lnTo>
                  <a:lnTo>
                    <a:pt x="0" y="370612"/>
                  </a:lnTo>
                  <a:lnTo>
                    <a:pt x="0" y="161249"/>
                  </a:lnTo>
                  <a:lnTo>
                    <a:pt x="0" y="137947"/>
                  </a:lnTo>
                  <a:cubicBezTo>
                    <a:pt x="0" y="61761"/>
                    <a:pt x="61761" y="0"/>
                    <a:pt x="137947" y="0"/>
                  </a:cubicBezTo>
                  <a:close/>
                </a:path>
              </a:pathLst>
            </a:cu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57" name="Group 56">
            <a:extLst>
              <a:ext uri="{FF2B5EF4-FFF2-40B4-BE49-F238E27FC236}">
                <a16:creationId xmlns:a16="http://schemas.microsoft.com/office/drawing/2014/main" id="{D2AC1973-25BD-4D7E-9679-70F605A7AF1F}"/>
              </a:ext>
            </a:extLst>
          </p:cNvPr>
          <p:cNvGrpSpPr/>
          <p:nvPr/>
        </p:nvGrpSpPr>
        <p:grpSpPr>
          <a:xfrm flipH="1">
            <a:off x="-25063" y="1244430"/>
            <a:ext cx="2496234" cy="2362253"/>
            <a:chOff x="4895069" y="1259511"/>
            <a:chExt cx="2496234" cy="2362253"/>
          </a:xfrm>
        </p:grpSpPr>
        <p:sp>
          <p:nvSpPr>
            <p:cNvPr id="56" name="Freeform: Shape 55">
              <a:extLst>
                <a:ext uri="{FF2B5EF4-FFF2-40B4-BE49-F238E27FC236}">
                  <a16:creationId xmlns:a16="http://schemas.microsoft.com/office/drawing/2014/main" id="{B3E8FF58-1DE4-49CF-BA61-412BB1770960}"/>
                </a:ext>
              </a:extLst>
            </p:cNvPr>
            <p:cNvSpPr/>
            <p:nvPr/>
          </p:nvSpPr>
          <p:spPr>
            <a:xfrm rot="20145370">
              <a:off x="4983464" y="1259511"/>
              <a:ext cx="787419" cy="2362253"/>
            </a:xfrm>
            <a:custGeom>
              <a:avLst/>
              <a:gdLst>
                <a:gd name="connsiteX0" fmla="*/ 332445 w 461376"/>
                <a:gd name="connsiteY0" fmla="*/ 1024880 h 1384128"/>
                <a:gd name="connsiteX1" fmla="*/ 332445 w 461376"/>
                <a:gd name="connsiteY1" fmla="*/ 352040 h 1384128"/>
                <a:gd name="connsiteX2" fmla="*/ 380505 w 461376"/>
                <a:gd name="connsiteY2" fmla="*/ 323204 h 1384128"/>
                <a:gd name="connsiteX3" fmla="*/ 438177 w 461376"/>
                <a:gd name="connsiteY3" fmla="*/ 196325 h 1384128"/>
                <a:gd name="connsiteX4" fmla="*/ 428565 w 461376"/>
                <a:gd name="connsiteY4" fmla="*/ 142498 h 1384128"/>
                <a:gd name="connsiteX5" fmla="*/ 338212 w 461376"/>
                <a:gd name="connsiteY5" fmla="*/ 29076 h 1384128"/>
                <a:gd name="connsiteX6" fmla="*/ 313221 w 461376"/>
                <a:gd name="connsiteY6" fmla="*/ 54068 h 1384128"/>
                <a:gd name="connsiteX7" fmla="*/ 313221 w 461376"/>
                <a:gd name="connsiteY7" fmla="*/ 204015 h 1384128"/>
                <a:gd name="connsiteX8" fmla="*/ 276696 w 461376"/>
                <a:gd name="connsiteY8" fmla="*/ 240540 h 1384128"/>
                <a:gd name="connsiteX9" fmla="*/ 192110 w 461376"/>
                <a:gd name="connsiteY9" fmla="*/ 240540 h 1384128"/>
                <a:gd name="connsiteX10" fmla="*/ 155584 w 461376"/>
                <a:gd name="connsiteY10" fmla="*/ 204015 h 1384128"/>
                <a:gd name="connsiteX11" fmla="*/ 155584 w 461376"/>
                <a:gd name="connsiteY11" fmla="*/ 54068 h 1384128"/>
                <a:gd name="connsiteX12" fmla="*/ 130593 w 461376"/>
                <a:gd name="connsiteY12" fmla="*/ 29076 h 1384128"/>
                <a:gd name="connsiteX13" fmla="*/ 40240 w 461376"/>
                <a:gd name="connsiteY13" fmla="*/ 142498 h 1384128"/>
                <a:gd name="connsiteX14" fmla="*/ 30628 w 461376"/>
                <a:gd name="connsiteY14" fmla="*/ 196325 h 1384128"/>
                <a:gd name="connsiteX15" fmla="*/ 88300 w 461376"/>
                <a:gd name="connsiteY15" fmla="*/ 323204 h 1384128"/>
                <a:gd name="connsiteX16" fmla="*/ 136360 w 461376"/>
                <a:gd name="connsiteY16" fmla="*/ 352040 h 1384128"/>
                <a:gd name="connsiteX17" fmla="*/ 136360 w 461376"/>
                <a:gd name="connsiteY17" fmla="*/ 1022957 h 1384128"/>
                <a:gd name="connsiteX18" fmla="*/ 51775 w 461376"/>
                <a:gd name="connsiteY18" fmla="*/ 1174827 h 1384128"/>
                <a:gd name="connsiteX19" fmla="*/ 232480 w 461376"/>
                <a:gd name="connsiteY19" fmla="*/ 1355533 h 1384128"/>
                <a:gd name="connsiteX20" fmla="*/ 413186 w 461376"/>
                <a:gd name="connsiteY20" fmla="*/ 1174827 h 1384128"/>
                <a:gd name="connsiteX21" fmla="*/ 332445 w 461376"/>
                <a:gd name="connsiteY21" fmla="*/ 1024880 h 1384128"/>
                <a:gd name="connsiteX22" fmla="*/ 288230 w 461376"/>
                <a:gd name="connsiteY22" fmla="*/ 1269025 h 1384128"/>
                <a:gd name="connsiteX23" fmla="*/ 182498 w 461376"/>
                <a:gd name="connsiteY23" fmla="*/ 1269025 h 1384128"/>
                <a:gd name="connsiteX24" fmla="*/ 128671 w 461376"/>
                <a:gd name="connsiteY24" fmla="*/ 1176749 h 1384128"/>
                <a:gd name="connsiteX25" fmla="*/ 182498 w 461376"/>
                <a:gd name="connsiteY25" fmla="*/ 1084474 h 1384128"/>
                <a:gd name="connsiteX26" fmla="*/ 288230 w 461376"/>
                <a:gd name="connsiteY26" fmla="*/ 1084474 h 1384128"/>
                <a:gd name="connsiteX27" fmla="*/ 342057 w 461376"/>
                <a:gd name="connsiteY27" fmla="*/ 1176749 h 1384128"/>
                <a:gd name="connsiteX28" fmla="*/ 288230 w 461376"/>
                <a:gd name="connsiteY28" fmla="*/ 1269025 h 138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61376" h="1384128">
                  <a:moveTo>
                    <a:pt x="332445" y="1024880"/>
                  </a:moveTo>
                  <a:lnTo>
                    <a:pt x="332445" y="352040"/>
                  </a:lnTo>
                  <a:lnTo>
                    <a:pt x="380505" y="323204"/>
                  </a:lnTo>
                  <a:cubicBezTo>
                    <a:pt x="424720" y="296290"/>
                    <a:pt x="445867" y="246308"/>
                    <a:pt x="438177" y="196325"/>
                  </a:cubicBezTo>
                  <a:lnTo>
                    <a:pt x="428565" y="142498"/>
                  </a:lnTo>
                  <a:cubicBezTo>
                    <a:pt x="420876" y="98283"/>
                    <a:pt x="382428" y="29076"/>
                    <a:pt x="338212" y="29076"/>
                  </a:cubicBezTo>
                  <a:cubicBezTo>
                    <a:pt x="324756" y="29076"/>
                    <a:pt x="313221" y="40611"/>
                    <a:pt x="313221" y="54068"/>
                  </a:cubicBezTo>
                  <a:lnTo>
                    <a:pt x="313221" y="204015"/>
                  </a:lnTo>
                  <a:cubicBezTo>
                    <a:pt x="313221" y="223239"/>
                    <a:pt x="297842" y="240540"/>
                    <a:pt x="276696" y="240540"/>
                  </a:cubicBezTo>
                  <a:lnTo>
                    <a:pt x="192110" y="240540"/>
                  </a:lnTo>
                  <a:cubicBezTo>
                    <a:pt x="172886" y="240540"/>
                    <a:pt x="155584" y="225161"/>
                    <a:pt x="155584" y="204015"/>
                  </a:cubicBezTo>
                  <a:lnTo>
                    <a:pt x="155584" y="54068"/>
                  </a:lnTo>
                  <a:cubicBezTo>
                    <a:pt x="155584" y="40611"/>
                    <a:pt x="144050" y="29076"/>
                    <a:pt x="130593" y="29076"/>
                  </a:cubicBezTo>
                  <a:cubicBezTo>
                    <a:pt x="86378" y="29076"/>
                    <a:pt x="47930" y="100205"/>
                    <a:pt x="40240" y="142498"/>
                  </a:cubicBezTo>
                  <a:lnTo>
                    <a:pt x="30628" y="196325"/>
                  </a:lnTo>
                  <a:cubicBezTo>
                    <a:pt x="22939" y="246308"/>
                    <a:pt x="44085" y="296290"/>
                    <a:pt x="88300" y="323204"/>
                  </a:cubicBezTo>
                  <a:lnTo>
                    <a:pt x="136360" y="352040"/>
                  </a:lnTo>
                  <a:lnTo>
                    <a:pt x="136360" y="1022957"/>
                  </a:lnTo>
                  <a:cubicBezTo>
                    <a:pt x="86378" y="1055638"/>
                    <a:pt x="51775" y="1111388"/>
                    <a:pt x="51775" y="1174827"/>
                  </a:cubicBezTo>
                  <a:cubicBezTo>
                    <a:pt x="51775" y="1274792"/>
                    <a:pt x="132516" y="1355533"/>
                    <a:pt x="232480" y="1355533"/>
                  </a:cubicBezTo>
                  <a:cubicBezTo>
                    <a:pt x="332445" y="1355533"/>
                    <a:pt x="413186" y="1274792"/>
                    <a:pt x="413186" y="1174827"/>
                  </a:cubicBezTo>
                  <a:cubicBezTo>
                    <a:pt x="415108" y="1113310"/>
                    <a:pt x="382428" y="1055638"/>
                    <a:pt x="332445" y="1024880"/>
                  </a:cubicBezTo>
                  <a:close/>
                  <a:moveTo>
                    <a:pt x="288230" y="1269025"/>
                  </a:moveTo>
                  <a:lnTo>
                    <a:pt x="182498" y="1269025"/>
                  </a:lnTo>
                  <a:lnTo>
                    <a:pt x="128671" y="1176749"/>
                  </a:lnTo>
                  <a:lnTo>
                    <a:pt x="182498" y="1084474"/>
                  </a:lnTo>
                  <a:lnTo>
                    <a:pt x="288230" y="1084474"/>
                  </a:lnTo>
                  <a:lnTo>
                    <a:pt x="342057" y="1176749"/>
                  </a:lnTo>
                  <a:lnTo>
                    <a:pt x="288230" y="1269025"/>
                  </a:lnTo>
                  <a:close/>
                </a:path>
              </a:pathLst>
            </a:custGeom>
            <a:solidFill>
              <a:schemeClr val="accent2"/>
            </a:solidFill>
            <a:ln w="19209" cap="flat">
              <a:noFill/>
              <a:prstDash val="solid"/>
              <a:miter/>
            </a:ln>
          </p:spPr>
          <p:txBody>
            <a:bodyPr rtlCol="0" anchor="ctr"/>
            <a:lstStyle/>
            <a:p>
              <a:endParaRPr lang="en-US"/>
            </a:p>
          </p:txBody>
        </p:sp>
        <p:grpSp>
          <p:nvGrpSpPr>
            <p:cNvPr id="55" name="Group 54">
              <a:extLst>
                <a:ext uri="{FF2B5EF4-FFF2-40B4-BE49-F238E27FC236}">
                  <a16:creationId xmlns:a16="http://schemas.microsoft.com/office/drawing/2014/main" id="{752AEEF4-B617-4BDB-A2DC-F252F1F6442D}"/>
                </a:ext>
              </a:extLst>
            </p:cNvPr>
            <p:cNvGrpSpPr/>
            <p:nvPr/>
          </p:nvGrpSpPr>
          <p:grpSpPr>
            <a:xfrm>
              <a:off x="4895069" y="1926906"/>
              <a:ext cx="2496234" cy="929978"/>
              <a:chOff x="8943600" y="2224312"/>
              <a:chExt cx="1432038" cy="533509"/>
            </a:xfrm>
          </p:grpSpPr>
          <p:sp>
            <p:nvSpPr>
              <p:cNvPr id="52" name="Freeform 20">
                <a:extLst>
                  <a:ext uri="{FF2B5EF4-FFF2-40B4-BE49-F238E27FC236}">
                    <a16:creationId xmlns:a16="http://schemas.microsoft.com/office/drawing/2014/main" id="{31B76A8C-A755-41D9-97F8-E0610A55FCC4}"/>
                  </a:ext>
                </a:extLst>
              </p:cNvPr>
              <p:cNvSpPr/>
              <p:nvPr/>
            </p:nvSpPr>
            <p:spPr>
              <a:xfrm flipH="1">
                <a:off x="8943600" y="2224312"/>
                <a:ext cx="532626" cy="533509"/>
              </a:xfrm>
              <a:custGeom>
                <a:avLst/>
                <a:gdLst>
                  <a:gd name="connsiteX0" fmla="*/ 543464 w 1086928"/>
                  <a:gd name="connsiteY0" fmla="*/ 0 h 1000664"/>
                  <a:gd name="connsiteX1" fmla="*/ 0 w 1086928"/>
                  <a:gd name="connsiteY1" fmla="*/ 276045 h 1000664"/>
                  <a:gd name="connsiteX2" fmla="*/ 0 w 1086928"/>
                  <a:gd name="connsiteY2" fmla="*/ 862641 h 1000664"/>
                  <a:gd name="connsiteX3" fmla="*/ 362309 w 1086928"/>
                  <a:gd name="connsiteY3" fmla="*/ 974784 h 1000664"/>
                  <a:gd name="connsiteX4" fmla="*/ 923026 w 1086928"/>
                  <a:gd name="connsiteY4" fmla="*/ 1000664 h 1000664"/>
                  <a:gd name="connsiteX5" fmla="*/ 974785 w 1086928"/>
                  <a:gd name="connsiteY5" fmla="*/ 793630 h 1000664"/>
                  <a:gd name="connsiteX6" fmla="*/ 1017917 w 1086928"/>
                  <a:gd name="connsiteY6" fmla="*/ 621101 h 1000664"/>
                  <a:gd name="connsiteX7" fmla="*/ 1086928 w 1086928"/>
                  <a:gd name="connsiteY7" fmla="*/ 439947 h 1000664"/>
                  <a:gd name="connsiteX8" fmla="*/ 1069675 w 1086928"/>
                  <a:gd name="connsiteY8" fmla="*/ 224286 h 1000664"/>
                  <a:gd name="connsiteX9" fmla="*/ 974785 w 1086928"/>
                  <a:gd name="connsiteY9" fmla="*/ 181154 h 1000664"/>
                  <a:gd name="connsiteX10" fmla="*/ 491706 w 1086928"/>
                  <a:gd name="connsiteY10" fmla="*/ 189781 h 1000664"/>
                  <a:gd name="connsiteX11" fmla="*/ 543464 w 1086928"/>
                  <a:gd name="connsiteY11" fmla="*/ 0 h 1000664"/>
                  <a:gd name="connsiteX0" fmla="*/ 543464 w 1086928"/>
                  <a:gd name="connsiteY0" fmla="*/ 0 h 1000664"/>
                  <a:gd name="connsiteX1" fmla="*/ 0 w 1086928"/>
                  <a:gd name="connsiteY1" fmla="*/ 276045 h 1000664"/>
                  <a:gd name="connsiteX2" fmla="*/ 0 w 1086928"/>
                  <a:gd name="connsiteY2" fmla="*/ 862641 h 1000664"/>
                  <a:gd name="connsiteX3" fmla="*/ 362309 w 1086928"/>
                  <a:gd name="connsiteY3" fmla="*/ 974784 h 1000664"/>
                  <a:gd name="connsiteX4" fmla="*/ 923026 w 1086928"/>
                  <a:gd name="connsiteY4" fmla="*/ 1000664 h 1000664"/>
                  <a:gd name="connsiteX5" fmla="*/ 974785 w 1086928"/>
                  <a:gd name="connsiteY5" fmla="*/ 793630 h 1000664"/>
                  <a:gd name="connsiteX6" fmla="*/ 1017917 w 1086928"/>
                  <a:gd name="connsiteY6" fmla="*/ 621101 h 1000664"/>
                  <a:gd name="connsiteX7" fmla="*/ 1086928 w 1086928"/>
                  <a:gd name="connsiteY7" fmla="*/ 439947 h 1000664"/>
                  <a:gd name="connsiteX8" fmla="*/ 1069675 w 1086928"/>
                  <a:gd name="connsiteY8" fmla="*/ 224286 h 1000664"/>
                  <a:gd name="connsiteX9" fmla="*/ 974785 w 1086928"/>
                  <a:gd name="connsiteY9" fmla="*/ 181154 h 1000664"/>
                  <a:gd name="connsiteX10" fmla="*/ 491706 w 1086928"/>
                  <a:gd name="connsiteY10" fmla="*/ 189781 h 1000664"/>
                  <a:gd name="connsiteX11" fmla="*/ 543464 w 1086928"/>
                  <a:gd name="connsiteY11" fmla="*/ 0 h 1000664"/>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992037"/>
                  <a:gd name="connsiteX1" fmla="*/ 0 w 1086928"/>
                  <a:gd name="connsiteY1" fmla="*/ 267418 h 992037"/>
                  <a:gd name="connsiteX2" fmla="*/ 0 w 1086928"/>
                  <a:gd name="connsiteY2" fmla="*/ 854014 h 992037"/>
                  <a:gd name="connsiteX3" fmla="*/ 362309 w 1086928"/>
                  <a:gd name="connsiteY3" fmla="*/ 966157 h 992037"/>
                  <a:gd name="connsiteX4" fmla="*/ 923026 w 1086928"/>
                  <a:gd name="connsiteY4" fmla="*/ 992037 h 992037"/>
                  <a:gd name="connsiteX5" fmla="*/ 974785 w 1086928"/>
                  <a:gd name="connsiteY5" fmla="*/ 785003 h 992037"/>
                  <a:gd name="connsiteX6" fmla="*/ 1017917 w 1086928"/>
                  <a:gd name="connsiteY6" fmla="*/ 612474 h 992037"/>
                  <a:gd name="connsiteX7" fmla="*/ 1086928 w 1086928"/>
                  <a:gd name="connsiteY7" fmla="*/ 431320 h 992037"/>
                  <a:gd name="connsiteX8" fmla="*/ 1069675 w 1086928"/>
                  <a:gd name="connsiteY8" fmla="*/ 215659 h 992037"/>
                  <a:gd name="connsiteX9" fmla="*/ 974785 w 1086928"/>
                  <a:gd name="connsiteY9" fmla="*/ 172527 h 992037"/>
                  <a:gd name="connsiteX10" fmla="*/ 491706 w 1086928"/>
                  <a:gd name="connsiteY10" fmla="*/ 181154 h 992037"/>
                  <a:gd name="connsiteX11" fmla="*/ 595223 w 1086928"/>
                  <a:gd name="connsiteY11" fmla="*/ 0 h 992037"/>
                  <a:gd name="connsiteX0" fmla="*/ 595223 w 1086928"/>
                  <a:gd name="connsiteY0" fmla="*/ 0 h 1006555"/>
                  <a:gd name="connsiteX1" fmla="*/ 0 w 1086928"/>
                  <a:gd name="connsiteY1" fmla="*/ 267418 h 1006555"/>
                  <a:gd name="connsiteX2" fmla="*/ 0 w 1086928"/>
                  <a:gd name="connsiteY2" fmla="*/ 854014 h 1006555"/>
                  <a:gd name="connsiteX3" fmla="*/ 362309 w 1086928"/>
                  <a:gd name="connsiteY3" fmla="*/ 966157 h 1006555"/>
                  <a:gd name="connsiteX4" fmla="*/ 923026 w 1086928"/>
                  <a:gd name="connsiteY4" fmla="*/ 992037 h 1006555"/>
                  <a:gd name="connsiteX5" fmla="*/ 974785 w 1086928"/>
                  <a:gd name="connsiteY5" fmla="*/ 785003 h 1006555"/>
                  <a:gd name="connsiteX6" fmla="*/ 1017917 w 1086928"/>
                  <a:gd name="connsiteY6" fmla="*/ 612474 h 1006555"/>
                  <a:gd name="connsiteX7" fmla="*/ 1086928 w 1086928"/>
                  <a:gd name="connsiteY7" fmla="*/ 431320 h 1006555"/>
                  <a:gd name="connsiteX8" fmla="*/ 1069675 w 1086928"/>
                  <a:gd name="connsiteY8" fmla="*/ 215659 h 1006555"/>
                  <a:gd name="connsiteX9" fmla="*/ 974785 w 1086928"/>
                  <a:gd name="connsiteY9" fmla="*/ 172527 h 1006555"/>
                  <a:gd name="connsiteX10" fmla="*/ 491706 w 1086928"/>
                  <a:gd name="connsiteY10" fmla="*/ 181154 h 1006555"/>
                  <a:gd name="connsiteX11" fmla="*/ 595223 w 1086928"/>
                  <a:gd name="connsiteY11" fmla="*/ 0 h 1006555"/>
                  <a:gd name="connsiteX0" fmla="*/ 595223 w 1086928"/>
                  <a:gd name="connsiteY0" fmla="*/ 0 h 1006555"/>
                  <a:gd name="connsiteX1" fmla="*/ 0 w 1086928"/>
                  <a:gd name="connsiteY1" fmla="*/ 267418 h 1006555"/>
                  <a:gd name="connsiteX2" fmla="*/ 0 w 1086928"/>
                  <a:gd name="connsiteY2" fmla="*/ 854014 h 1006555"/>
                  <a:gd name="connsiteX3" fmla="*/ 362309 w 1086928"/>
                  <a:gd name="connsiteY3" fmla="*/ 966157 h 1006555"/>
                  <a:gd name="connsiteX4" fmla="*/ 923026 w 1086928"/>
                  <a:gd name="connsiteY4" fmla="*/ 992037 h 1006555"/>
                  <a:gd name="connsiteX5" fmla="*/ 974785 w 1086928"/>
                  <a:gd name="connsiteY5" fmla="*/ 785003 h 1006555"/>
                  <a:gd name="connsiteX6" fmla="*/ 1017917 w 1086928"/>
                  <a:gd name="connsiteY6" fmla="*/ 612474 h 1006555"/>
                  <a:gd name="connsiteX7" fmla="*/ 1086928 w 1086928"/>
                  <a:gd name="connsiteY7" fmla="*/ 431320 h 1006555"/>
                  <a:gd name="connsiteX8" fmla="*/ 1069675 w 1086928"/>
                  <a:gd name="connsiteY8" fmla="*/ 215659 h 1006555"/>
                  <a:gd name="connsiteX9" fmla="*/ 974785 w 1086928"/>
                  <a:gd name="connsiteY9" fmla="*/ 172527 h 1006555"/>
                  <a:gd name="connsiteX10" fmla="*/ 491706 w 1086928"/>
                  <a:gd name="connsiteY10" fmla="*/ 181154 h 1006555"/>
                  <a:gd name="connsiteX11" fmla="*/ 595223 w 1086928"/>
                  <a:gd name="connsiteY11" fmla="*/ 0 h 1006555"/>
                  <a:gd name="connsiteX0" fmla="*/ 595223 w 1086928"/>
                  <a:gd name="connsiteY0" fmla="*/ 0 h 1006555"/>
                  <a:gd name="connsiteX1" fmla="*/ 0 w 1086928"/>
                  <a:gd name="connsiteY1" fmla="*/ 267418 h 1006555"/>
                  <a:gd name="connsiteX2" fmla="*/ 0 w 1086928"/>
                  <a:gd name="connsiteY2" fmla="*/ 854014 h 1006555"/>
                  <a:gd name="connsiteX3" fmla="*/ 362309 w 1086928"/>
                  <a:gd name="connsiteY3" fmla="*/ 966157 h 1006555"/>
                  <a:gd name="connsiteX4" fmla="*/ 923026 w 1086928"/>
                  <a:gd name="connsiteY4" fmla="*/ 992037 h 1006555"/>
                  <a:gd name="connsiteX5" fmla="*/ 974785 w 1086928"/>
                  <a:gd name="connsiteY5" fmla="*/ 785003 h 1006555"/>
                  <a:gd name="connsiteX6" fmla="*/ 1017917 w 1086928"/>
                  <a:gd name="connsiteY6" fmla="*/ 612474 h 1006555"/>
                  <a:gd name="connsiteX7" fmla="*/ 1086928 w 1086928"/>
                  <a:gd name="connsiteY7" fmla="*/ 431320 h 1006555"/>
                  <a:gd name="connsiteX8" fmla="*/ 1069675 w 1086928"/>
                  <a:gd name="connsiteY8" fmla="*/ 215659 h 1006555"/>
                  <a:gd name="connsiteX9" fmla="*/ 974785 w 1086928"/>
                  <a:gd name="connsiteY9" fmla="*/ 172527 h 1006555"/>
                  <a:gd name="connsiteX10" fmla="*/ 491706 w 1086928"/>
                  <a:gd name="connsiteY10" fmla="*/ 181154 h 1006555"/>
                  <a:gd name="connsiteX11" fmla="*/ 595223 w 1086928"/>
                  <a:gd name="connsiteY11" fmla="*/ 0 h 1006555"/>
                  <a:gd name="connsiteX0" fmla="*/ 595223 w 1086928"/>
                  <a:gd name="connsiteY0" fmla="*/ 0 h 1006555"/>
                  <a:gd name="connsiteX1" fmla="*/ 0 w 1086928"/>
                  <a:gd name="connsiteY1" fmla="*/ 267418 h 1006555"/>
                  <a:gd name="connsiteX2" fmla="*/ 0 w 1086928"/>
                  <a:gd name="connsiteY2" fmla="*/ 854014 h 1006555"/>
                  <a:gd name="connsiteX3" fmla="*/ 362309 w 1086928"/>
                  <a:gd name="connsiteY3" fmla="*/ 966157 h 1006555"/>
                  <a:gd name="connsiteX4" fmla="*/ 923026 w 1086928"/>
                  <a:gd name="connsiteY4" fmla="*/ 992037 h 1006555"/>
                  <a:gd name="connsiteX5" fmla="*/ 974785 w 1086928"/>
                  <a:gd name="connsiteY5" fmla="*/ 785003 h 1006555"/>
                  <a:gd name="connsiteX6" fmla="*/ 1017917 w 1086928"/>
                  <a:gd name="connsiteY6" fmla="*/ 612474 h 1006555"/>
                  <a:gd name="connsiteX7" fmla="*/ 1086928 w 1086928"/>
                  <a:gd name="connsiteY7" fmla="*/ 431320 h 1006555"/>
                  <a:gd name="connsiteX8" fmla="*/ 1069675 w 1086928"/>
                  <a:gd name="connsiteY8" fmla="*/ 215659 h 1006555"/>
                  <a:gd name="connsiteX9" fmla="*/ 974785 w 1086928"/>
                  <a:gd name="connsiteY9" fmla="*/ 172527 h 1006555"/>
                  <a:gd name="connsiteX10" fmla="*/ 491706 w 1086928"/>
                  <a:gd name="connsiteY10" fmla="*/ 181154 h 1006555"/>
                  <a:gd name="connsiteX11" fmla="*/ 595223 w 1086928"/>
                  <a:gd name="connsiteY11" fmla="*/ 0 h 1006555"/>
                  <a:gd name="connsiteX0" fmla="*/ 595223 w 1086928"/>
                  <a:gd name="connsiteY0" fmla="*/ 0 h 1006555"/>
                  <a:gd name="connsiteX1" fmla="*/ 0 w 1086928"/>
                  <a:gd name="connsiteY1" fmla="*/ 267418 h 1006555"/>
                  <a:gd name="connsiteX2" fmla="*/ 0 w 1086928"/>
                  <a:gd name="connsiteY2" fmla="*/ 854014 h 1006555"/>
                  <a:gd name="connsiteX3" fmla="*/ 362309 w 1086928"/>
                  <a:gd name="connsiteY3" fmla="*/ 966157 h 1006555"/>
                  <a:gd name="connsiteX4" fmla="*/ 923026 w 1086928"/>
                  <a:gd name="connsiteY4" fmla="*/ 992037 h 1006555"/>
                  <a:gd name="connsiteX5" fmla="*/ 974785 w 1086928"/>
                  <a:gd name="connsiteY5" fmla="*/ 785003 h 1006555"/>
                  <a:gd name="connsiteX6" fmla="*/ 1017917 w 1086928"/>
                  <a:gd name="connsiteY6" fmla="*/ 612474 h 1006555"/>
                  <a:gd name="connsiteX7" fmla="*/ 1086928 w 1086928"/>
                  <a:gd name="connsiteY7" fmla="*/ 431320 h 1006555"/>
                  <a:gd name="connsiteX8" fmla="*/ 1069675 w 1086928"/>
                  <a:gd name="connsiteY8" fmla="*/ 215659 h 1006555"/>
                  <a:gd name="connsiteX9" fmla="*/ 974785 w 1086928"/>
                  <a:gd name="connsiteY9" fmla="*/ 172527 h 1006555"/>
                  <a:gd name="connsiteX10" fmla="*/ 491706 w 1086928"/>
                  <a:gd name="connsiteY10" fmla="*/ 181154 h 1006555"/>
                  <a:gd name="connsiteX11" fmla="*/ 595223 w 1086928"/>
                  <a:gd name="connsiteY11" fmla="*/ 0 h 1006555"/>
                  <a:gd name="connsiteX0" fmla="*/ 595223 w 1086928"/>
                  <a:gd name="connsiteY0" fmla="*/ 0 h 980502"/>
                  <a:gd name="connsiteX1" fmla="*/ 0 w 1086928"/>
                  <a:gd name="connsiteY1" fmla="*/ 267418 h 980502"/>
                  <a:gd name="connsiteX2" fmla="*/ 0 w 1086928"/>
                  <a:gd name="connsiteY2" fmla="*/ 854014 h 980502"/>
                  <a:gd name="connsiteX3" fmla="*/ 362309 w 1086928"/>
                  <a:gd name="connsiteY3" fmla="*/ 966157 h 980502"/>
                  <a:gd name="connsiteX4" fmla="*/ 934932 w 1086928"/>
                  <a:gd name="connsiteY4" fmla="*/ 946794 h 980502"/>
                  <a:gd name="connsiteX5" fmla="*/ 974785 w 1086928"/>
                  <a:gd name="connsiteY5" fmla="*/ 785003 h 980502"/>
                  <a:gd name="connsiteX6" fmla="*/ 1017917 w 1086928"/>
                  <a:gd name="connsiteY6" fmla="*/ 612474 h 980502"/>
                  <a:gd name="connsiteX7" fmla="*/ 1086928 w 1086928"/>
                  <a:gd name="connsiteY7" fmla="*/ 431320 h 980502"/>
                  <a:gd name="connsiteX8" fmla="*/ 1069675 w 1086928"/>
                  <a:gd name="connsiteY8" fmla="*/ 215659 h 980502"/>
                  <a:gd name="connsiteX9" fmla="*/ 974785 w 1086928"/>
                  <a:gd name="connsiteY9" fmla="*/ 172527 h 980502"/>
                  <a:gd name="connsiteX10" fmla="*/ 491706 w 1086928"/>
                  <a:gd name="connsiteY10" fmla="*/ 181154 h 980502"/>
                  <a:gd name="connsiteX11" fmla="*/ 595223 w 1086928"/>
                  <a:gd name="connsiteY11" fmla="*/ 0 h 980502"/>
                  <a:gd name="connsiteX0" fmla="*/ 595223 w 1086928"/>
                  <a:gd name="connsiteY0" fmla="*/ 0 h 1010346"/>
                  <a:gd name="connsiteX1" fmla="*/ 0 w 1086928"/>
                  <a:gd name="connsiteY1" fmla="*/ 267418 h 1010346"/>
                  <a:gd name="connsiteX2" fmla="*/ 0 w 1086928"/>
                  <a:gd name="connsiteY2" fmla="*/ 854014 h 1010346"/>
                  <a:gd name="connsiteX3" fmla="*/ 362309 w 1086928"/>
                  <a:gd name="connsiteY3" fmla="*/ 966157 h 1010346"/>
                  <a:gd name="connsiteX4" fmla="*/ 925407 w 1086928"/>
                  <a:gd name="connsiteY4" fmla="*/ 996801 h 1010346"/>
                  <a:gd name="connsiteX5" fmla="*/ 974785 w 1086928"/>
                  <a:gd name="connsiteY5" fmla="*/ 785003 h 1010346"/>
                  <a:gd name="connsiteX6" fmla="*/ 1017917 w 1086928"/>
                  <a:gd name="connsiteY6" fmla="*/ 612474 h 1010346"/>
                  <a:gd name="connsiteX7" fmla="*/ 1086928 w 1086928"/>
                  <a:gd name="connsiteY7" fmla="*/ 431320 h 1010346"/>
                  <a:gd name="connsiteX8" fmla="*/ 1069675 w 1086928"/>
                  <a:gd name="connsiteY8" fmla="*/ 215659 h 1010346"/>
                  <a:gd name="connsiteX9" fmla="*/ 974785 w 1086928"/>
                  <a:gd name="connsiteY9" fmla="*/ 172527 h 1010346"/>
                  <a:gd name="connsiteX10" fmla="*/ 491706 w 1086928"/>
                  <a:gd name="connsiteY10" fmla="*/ 181154 h 1010346"/>
                  <a:gd name="connsiteX11" fmla="*/ 595223 w 1086928"/>
                  <a:gd name="connsiteY11" fmla="*/ 0 h 1010346"/>
                  <a:gd name="connsiteX0" fmla="*/ 595223 w 1086928"/>
                  <a:gd name="connsiteY0" fmla="*/ 0 h 1010346"/>
                  <a:gd name="connsiteX1" fmla="*/ 0 w 1086928"/>
                  <a:gd name="connsiteY1" fmla="*/ 267418 h 1010346"/>
                  <a:gd name="connsiteX2" fmla="*/ 0 w 1086928"/>
                  <a:gd name="connsiteY2" fmla="*/ 854014 h 1010346"/>
                  <a:gd name="connsiteX3" fmla="*/ 362309 w 1086928"/>
                  <a:gd name="connsiteY3" fmla="*/ 966157 h 1010346"/>
                  <a:gd name="connsiteX4" fmla="*/ 925407 w 1086928"/>
                  <a:gd name="connsiteY4" fmla="*/ 996801 h 1010346"/>
                  <a:gd name="connsiteX5" fmla="*/ 974785 w 1086928"/>
                  <a:gd name="connsiteY5" fmla="*/ 785003 h 1010346"/>
                  <a:gd name="connsiteX6" fmla="*/ 1017917 w 1086928"/>
                  <a:gd name="connsiteY6" fmla="*/ 612474 h 1010346"/>
                  <a:gd name="connsiteX7" fmla="*/ 1086928 w 1086928"/>
                  <a:gd name="connsiteY7" fmla="*/ 431320 h 1010346"/>
                  <a:gd name="connsiteX8" fmla="*/ 1069675 w 1086928"/>
                  <a:gd name="connsiteY8" fmla="*/ 215659 h 1010346"/>
                  <a:gd name="connsiteX9" fmla="*/ 974785 w 1086928"/>
                  <a:gd name="connsiteY9" fmla="*/ 172527 h 1010346"/>
                  <a:gd name="connsiteX10" fmla="*/ 491706 w 1086928"/>
                  <a:gd name="connsiteY10" fmla="*/ 181154 h 1010346"/>
                  <a:gd name="connsiteX11" fmla="*/ 595223 w 1086928"/>
                  <a:gd name="connsiteY11" fmla="*/ 0 h 1010346"/>
                  <a:gd name="connsiteX0" fmla="*/ 595223 w 1086928"/>
                  <a:gd name="connsiteY0" fmla="*/ 0 h 1010346"/>
                  <a:gd name="connsiteX1" fmla="*/ 0 w 1086928"/>
                  <a:gd name="connsiteY1" fmla="*/ 267418 h 1010346"/>
                  <a:gd name="connsiteX2" fmla="*/ 0 w 1086928"/>
                  <a:gd name="connsiteY2" fmla="*/ 854014 h 1010346"/>
                  <a:gd name="connsiteX3" fmla="*/ 362309 w 1086928"/>
                  <a:gd name="connsiteY3" fmla="*/ 966157 h 1010346"/>
                  <a:gd name="connsiteX4" fmla="*/ 925407 w 1086928"/>
                  <a:gd name="connsiteY4" fmla="*/ 996801 h 1010346"/>
                  <a:gd name="connsiteX5" fmla="*/ 981929 w 1086928"/>
                  <a:gd name="connsiteY5" fmla="*/ 820721 h 1010346"/>
                  <a:gd name="connsiteX6" fmla="*/ 1017917 w 1086928"/>
                  <a:gd name="connsiteY6" fmla="*/ 612474 h 1010346"/>
                  <a:gd name="connsiteX7" fmla="*/ 1086928 w 1086928"/>
                  <a:gd name="connsiteY7" fmla="*/ 431320 h 1010346"/>
                  <a:gd name="connsiteX8" fmla="*/ 1069675 w 1086928"/>
                  <a:gd name="connsiteY8" fmla="*/ 215659 h 1010346"/>
                  <a:gd name="connsiteX9" fmla="*/ 974785 w 1086928"/>
                  <a:gd name="connsiteY9" fmla="*/ 172527 h 1010346"/>
                  <a:gd name="connsiteX10" fmla="*/ 491706 w 1086928"/>
                  <a:gd name="connsiteY10" fmla="*/ 181154 h 1010346"/>
                  <a:gd name="connsiteX11" fmla="*/ 595223 w 1086928"/>
                  <a:gd name="connsiteY11" fmla="*/ 0 h 1010346"/>
                  <a:gd name="connsiteX0" fmla="*/ 925407 w 1086928"/>
                  <a:gd name="connsiteY0" fmla="*/ 996801 h 1088241"/>
                  <a:gd name="connsiteX1" fmla="*/ 981929 w 1086928"/>
                  <a:gd name="connsiteY1" fmla="*/ 820721 h 1088241"/>
                  <a:gd name="connsiteX2" fmla="*/ 1017917 w 1086928"/>
                  <a:gd name="connsiteY2" fmla="*/ 612474 h 1088241"/>
                  <a:gd name="connsiteX3" fmla="*/ 1086928 w 1086928"/>
                  <a:gd name="connsiteY3" fmla="*/ 431320 h 1088241"/>
                  <a:gd name="connsiteX4" fmla="*/ 1069675 w 1086928"/>
                  <a:gd name="connsiteY4" fmla="*/ 215659 h 1088241"/>
                  <a:gd name="connsiteX5" fmla="*/ 974785 w 1086928"/>
                  <a:gd name="connsiteY5" fmla="*/ 172527 h 1088241"/>
                  <a:gd name="connsiteX6" fmla="*/ 491706 w 1086928"/>
                  <a:gd name="connsiteY6" fmla="*/ 181154 h 1088241"/>
                  <a:gd name="connsiteX7" fmla="*/ 595223 w 1086928"/>
                  <a:gd name="connsiteY7" fmla="*/ 0 h 1088241"/>
                  <a:gd name="connsiteX8" fmla="*/ 0 w 1086928"/>
                  <a:gd name="connsiteY8" fmla="*/ 267418 h 1088241"/>
                  <a:gd name="connsiteX9" fmla="*/ 0 w 1086928"/>
                  <a:gd name="connsiteY9" fmla="*/ 854014 h 1088241"/>
                  <a:gd name="connsiteX10" fmla="*/ 362309 w 1086928"/>
                  <a:gd name="connsiteY10" fmla="*/ 966157 h 1088241"/>
                  <a:gd name="connsiteX11" fmla="*/ 1016847 w 1086928"/>
                  <a:gd name="connsiteY11" fmla="*/ 1088241 h 1088241"/>
                  <a:gd name="connsiteX0" fmla="*/ 925407 w 1086928"/>
                  <a:gd name="connsiteY0" fmla="*/ 996801 h 1088241"/>
                  <a:gd name="connsiteX1" fmla="*/ 981929 w 1086928"/>
                  <a:gd name="connsiteY1" fmla="*/ 820721 h 1088241"/>
                  <a:gd name="connsiteX2" fmla="*/ 1017917 w 1086928"/>
                  <a:gd name="connsiteY2" fmla="*/ 612474 h 1088241"/>
                  <a:gd name="connsiteX3" fmla="*/ 1086928 w 1086928"/>
                  <a:gd name="connsiteY3" fmla="*/ 431320 h 1088241"/>
                  <a:gd name="connsiteX4" fmla="*/ 1069675 w 1086928"/>
                  <a:gd name="connsiteY4" fmla="*/ 215659 h 1088241"/>
                  <a:gd name="connsiteX5" fmla="*/ 974785 w 1086928"/>
                  <a:gd name="connsiteY5" fmla="*/ 172527 h 1088241"/>
                  <a:gd name="connsiteX6" fmla="*/ 491706 w 1086928"/>
                  <a:gd name="connsiteY6" fmla="*/ 181154 h 1088241"/>
                  <a:gd name="connsiteX7" fmla="*/ 595223 w 1086928"/>
                  <a:gd name="connsiteY7" fmla="*/ 0 h 1088241"/>
                  <a:gd name="connsiteX8" fmla="*/ 0 w 1086928"/>
                  <a:gd name="connsiteY8" fmla="*/ 267418 h 1088241"/>
                  <a:gd name="connsiteX9" fmla="*/ 0 w 1086928"/>
                  <a:gd name="connsiteY9" fmla="*/ 854014 h 1088241"/>
                  <a:gd name="connsiteX10" fmla="*/ 362309 w 1086928"/>
                  <a:gd name="connsiteY10" fmla="*/ 966157 h 1088241"/>
                  <a:gd name="connsiteX11" fmla="*/ 1016847 w 1086928"/>
                  <a:gd name="connsiteY11" fmla="*/ 1088241 h 108824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0" fmla="*/ 925407 w 1086928"/>
                  <a:gd name="connsiteY0" fmla="*/ 996801 h 996801"/>
                  <a:gd name="connsiteX1" fmla="*/ 981929 w 1086928"/>
                  <a:gd name="connsiteY1" fmla="*/ 820721 h 996801"/>
                  <a:gd name="connsiteX2" fmla="*/ 1017917 w 1086928"/>
                  <a:gd name="connsiteY2" fmla="*/ 612474 h 996801"/>
                  <a:gd name="connsiteX3" fmla="*/ 1086928 w 1086928"/>
                  <a:gd name="connsiteY3" fmla="*/ 431320 h 996801"/>
                  <a:gd name="connsiteX4" fmla="*/ 1069675 w 1086928"/>
                  <a:gd name="connsiteY4" fmla="*/ 215659 h 996801"/>
                  <a:gd name="connsiteX5" fmla="*/ 974785 w 1086928"/>
                  <a:gd name="connsiteY5" fmla="*/ 172527 h 996801"/>
                  <a:gd name="connsiteX6" fmla="*/ 491706 w 1086928"/>
                  <a:gd name="connsiteY6" fmla="*/ 181154 h 996801"/>
                  <a:gd name="connsiteX7" fmla="*/ 595223 w 1086928"/>
                  <a:gd name="connsiteY7" fmla="*/ 0 h 996801"/>
                  <a:gd name="connsiteX8" fmla="*/ 0 w 1086928"/>
                  <a:gd name="connsiteY8" fmla="*/ 267418 h 996801"/>
                  <a:gd name="connsiteX9" fmla="*/ 0 w 1086928"/>
                  <a:gd name="connsiteY9" fmla="*/ 854014 h 996801"/>
                  <a:gd name="connsiteX10" fmla="*/ 362309 w 1086928"/>
                  <a:gd name="connsiteY10" fmla="*/ 966157 h 996801"/>
                  <a:gd name="connsiteX11" fmla="*/ 925407 w 1086928"/>
                  <a:gd name="connsiteY11" fmla="*/ 996801 h 996801"/>
                  <a:gd name="connsiteX0" fmla="*/ 925407 w 1086928"/>
                  <a:gd name="connsiteY0" fmla="*/ 996801 h 1038224"/>
                  <a:gd name="connsiteX1" fmla="*/ 981929 w 1086928"/>
                  <a:gd name="connsiteY1" fmla="*/ 820721 h 1038224"/>
                  <a:gd name="connsiteX2" fmla="*/ 1017917 w 1086928"/>
                  <a:gd name="connsiteY2" fmla="*/ 612474 h 1038224"/>
                  <a:gd name="connsiteX3" fmla="*/ 1086928 w 1086928"/>
                  <a:gd name="connsiteY3" fmla="*/ 431320 h 1038224"/>
                  <a:gd name="connsiteX4" fmla="*/ 1069675 w 1086928"/>
                  <a:gd name="connsiteY4" fmla="*/ 215659 h 1038224"/>
                  <a:gd name="connsiteX5" fmla="*/ 974785 w 1086928"/>
                  <a:gd name="connsiteY5" fmla="*/ 172527 h 1038224"/>
                  <a:gd name="connsiteX6" fmla="*/ 491706 w 1086928"/>
                  <a:gd name="connsiteY6" fmla="*/ 181154 h 1038224"/>
                  <a:gd name="connsiteX7" fmla="*/ 595223 w 1086928"/>
                  <a:gd name="connsiteY7" fmla="*/ 0 h 1038224"/>
                  <a:gd name="connsiteX8" fmla="*/ 0 w 1086928"/>
                  <a:gd name="connsiteY8" fmla="*/ 267418 h 1038224"/>
                  <a:gd name="connsiteX9" fmla="*/ 0 w 1086928"/>
                  <a:gd name="connsiteY9" fmla="*/ 854014 h 1038224"/>
                  <a:gd name="connsiteX10" fmla="*/ 362309 w 1086928"/>
                  <a:gd name="connsiteY10" fmla="*/ 966157 h 1038224"/>
                  <a:gd name="connsiteX11" fmla="*/ 743220 w 1086928"/>
                  <a:gd name="connsiteY11" fmla="*/ 1038224 h 1038224"/>
                  <a:gd name="connsiteX12" fmla="*/ 925407 w 1086928"/>
                  <a:gd name="connsiteY12" fmla="*/ 996801 h 1038224"/>
                  <a:gd name="connsiteX0" fmla="*/ 925407 w 1086928"/>
                  <a:gd name="connsiteY0" fmla="*/ 996801 h 1038224"/>
                  <a:gd name="connsiteX1" fmla="*/ 981929 w 1086928"/>
                  <a:gd name="connsiteY1" fmla="*/ 820721 h 1038224"/>
                  <a:gd name="connsiteX2" fmla="*/ 1017917 w 1086928"/>
                  <a:gd name="connsiteY2" fmla="*/ 612474 h 1038224"/>
                  <a:gd name="connsiteX3" fmla="*/ 1086928 w 1086928"/>
                  <a:gd name="connsiteY3" fmla="*/ 431320 h 1038224"/>
                  <a:gd name="connsiteX4" fmla="*/ 1069675 w 1086928"/>
                  <a:gd name="connsiteY4" fmla="*/ 215659 h 1038224"/>
                  <a:gd name="connsiteX5" fmla="*/ 974785 w 1086928"/>
                  <a:gd name="connsiteY5" fmla="*/ 172527 h 1038224"/>
                  <a:gd name="connsiteX6" fmla="*/ 491706 w 1086928"/>
                  <a:gd name="connsiteY6" fmla="*/ 181154 h 1038224"/>
                  <a:gd name="connsiteX7" fmla="*/ 595223 w 1086928"/>
                  <a:gd name="connsiteY7" fmla="*/ 0 h 1038224"/>
                  <a:gd name="connsiteX8" fmla="*/ 0 w 1086928"/>
                  <a:gd name="connsiteY8" fmla="*/ 267418 h 1038224"/>
                  <a:gd name="connsiteX9" fmla="*/ 0 w 1086928"/>
                  <a:gd name="connsiteY9" fmla="*/ 854014 h 1038224"/>
                  <a:gd name="connsiteX10" fmla="*/ 362309 w 1086928"/>
                  <a:gd name="connsiteY10" fmla="*/ 966157 h 1038224"/>
                  <a:gd name="connsiteX11" fmla="*/ 743220 w 1086928"/>
                  <a:gd name="connsiteY11" fmla="*/ 1038224 h 1038224"/>
                  <a:gd name="connsiteX12" fmla="*/ 925407 w 1086928"/>
                  <a:gd name="connsiteY12" fmla="*/ 996801 h 1038224"/>
                  <a:gd name="connsiteX0" fmla="*/ 925407 w 1086928"/>
                  <a:gd name="connsiteY0" fmla="*/ 996801 h 1005589"/>
                  <a:gd name="connsiteX1" fmla="*/ 981929 w 1086928"/>
                  <a:gd name="connsiteY1" fmla="*/ 820721 h 1005589"/>
                  <a:gd name="connsiteX2" fmla="*/ 1017917 w 1086928"/>
                  <a:gd name="connsiteY2" fmla="*/ 612474 h 1005589"/>
                  <a:gd name="connsiteX3" fmla="*/ 1086928 w 1086928"/>
                  <a:gd name="connsiteY3" fmla="*/ 431320 h 1005589"/>
                  <a:gd name="connsiteX4" fmla="*/ 1069675 w 1086928"/>
                  <a:gd name="connsiteY4" fmla="*/ 215659 h 1005589"/>
                  <a:gd name="connsiteX5" fmla="*/ 974785 w 1086928"/>
                  <a:gd name="connsiteY5" fmla="*/ 172527 h 1005589"/>
                  <a:gd name="connsiteX6" fmla="*/ 491706 w 1086928"/>
                  <a:gd name="connsiteY6" fmla="*/ 181154 h 1005589"/>
                  <a:gd name="connsiteX7" fmla="*/ 595223 w 1086928"/>
                  <a:gd name="connsiteY7" fmla="*/ 0 h 1005589"/>
                  <a:gd name="connsiteX8" fmla="*/ 0 w 1086928"/>
                  <a:gd name="connsiteY8" fmla="*/ 267418 h 1005589"/>
                  <a:gd name="connsiteX9" fmla="*/ 0 w 1086928"/>
                  <a:gd name="connsiteY9" fmla="*/ 854014 h 1005589"/>
                  <a:gd name="connsiteX10" fmla="*/ 362309 w 1086928"/>
                  <a:gd name="connsiteY10" fmla="*/ 966157 h 1005589"/>
                  <a:gd name="connsiteX11" fmla="*/ 925407 w 1086928"/>
                  <a:gd name="connsiteY11" fmla="*/ 996801 h 1005589"/>
                  <a:gd name="connsiteX0" fmla="*/ 925407 w 1086928"/>
                  <a:gd name="connsiteY0" fmla="*/ 996801 h 1013821"/>
                  <a:gd name="connsiteX1" fmla="*/ 981929 w 1086928"/>
                  <a:gd name="connsiteY1" fmla="*/ 820721 h 1013821"/>
                  <a:gd name="connsiteX2" fmla="*/ 1017917 w 1086928"/>
                  <a:gd name="connsiteY2" fmla="*/ 612474 h 1013821"/>
                  <a:gd name="connsiteX3" fmla="*/ 1086928 w 1086928"/>
                  <a:gd name="connsiteY3" fmla="*/ 431320 h 1013821"/>
                  <a:gd name="connsiteX4" fmla="*/ 1069675 w 1086928"/>
                  <a:gd name="connsiteY4" fmla="*/ 215659 h 1013821"/>
                  <a:gd name="connsiteX5" fmla="*/ 974785 w 1086928"/>
                  <a:gd name="connsiteY5" fmla="*/ 172527 h 1013821"/>
                  <a:gd name="connsiteX6" fmla="*/ 491706 w 1086928"/>
                  <a:gd name="connsiteY6" fmla="*/ 181154 h 1013821"/>
                  <a:gd name="connsiteX7" fmla="*/ 595223 w 1086928"/>
                  <a:gd name="connsiteY7" fmla="*/ 0 h 1013821"/>
                  <a:gd name="connsiteX8" fmla="*/ 0 w 1086928"/>
                  <a:gd name="connsiteY8" fmla="*/ 267418 h 1013821"/>
                  <a:gd name="connsiteX9" fmla="*/ 0 w 1086928"/>
                  <a:gd name="connsiteY9" fmla="*/ 854014 h 1013821"/>
                  <a:gd name="connsiteX10" fmla="*/ 362309 w 1086928"/>
                  <a:gd name="connsiteY10" fmla="*/ 966157 h 1013821"/>
                  <a:gd name="connsiteX11" fmla="*/ 925407 w 1086928"/>
                  <a:gd name="connsiteY11" fmla="*/ 996801 h 1013821"/>
                  <a:gd name="connsiteX0" fmla="*/ 925407 w 1086928"/>
                  <a:gd name="connsiteY0" fmla="*/ 996801 h 1013821"/>
                  <a:gd name="connsiteX1" fmla="*/ 981929 w 1086928"/>
                  <a:gd name="connsiteY1" fmla="*/ 820721 h 1013821"/>
                  <a:gd name="connsiteX2" fmla="*/ 1017917 w 1086928"/>
                  <a:gd name="connsiteY2" fmla="*/ 612474 h 1013821"/>
                  <a:gd name="connsiteX3" fmla="*/ 1086928 w 1086928"/>
                  <a:gd name="connsiteY3" fmla="*/ 431320 h 1013821"/>
                  <a:gd name="connsiteX4" fmla="*/ 1069675 w 1086928"/>
                  <a:gd name="connsiteY4" fmla="*/ 215659 h 1013821"/>
                  <a:gd name="connsiteX5" fmla="*/ 974785 w 1086928"/>
                  <a:gd name="connsiteY5" fmla="*/ 172527 h 1013821"/>
                  <a:gd name="connsiteX6" fmla="*/ 491706 w 1086928"/>
                  <a:gd name="connsiteY6" fmla="*/ 181154 h 1013821"/>
                  <a:gd name="connsiteX7" fmla="*/ 595223 w 1086928"/>
                  <a:gd name="connsiteY7" fmla="*/ 0 h 1013821"/>
                  <a:gd name="connsiteX8" fmla="*/ 0 w 1086928"/>
                  <a:gd name="connsiteY8" fmla="*/ 267418 h 1013821"/>
                  <a:gd name="connsiteX9" fmla="*/ 0 w 1086928"/>
                  <a:gd name="connsiteY9" fmla="*/ 854014 h 1013821"/>
                  <a:gd name="connsiteX10" fmla="*/ 362309 w 1086928"/>
                  <a:gd name="connsiteY10" fmla="*/ 966157 h 1013821"/>
                  <a:gd name="connsiteX11" fmla="*/ 925407 w 1086928"/>
                  <a:gd name="connsiteY11" fmla="*/ 996801 h 1013821"/>
                  <a:gd name="connsiteX0" fmla="*/ 925407 w 1086928"/>
                  <a:gd name="connsiteY0" fmla="*/ 996801 h 1013821"/>
                  <a:gd name="connsiteX1" fmla="*/ 991454 w 1086928"/>
                  <a:gd name="connsiteY1" fmla="*/ 823103 h 1013821"/>
                  <a:gd name="connsiteX2" fmla="*/ 1017917 w 1086928"/>
                  <a:gd name="connsiteY2" fmla="*/ 612474 h 1013821"/>
                  <a:gd name="connsiteX3" fmla="*/ 1086928 w 1086928"/>
                  <a:gd name="connsiteY3" fmla="*/ 431320 h 1013821"/>
                  <a:gd name="connsiteX4" fmla="*/ 1069675 w 1086928"/>
                  <a:gd name="connsiteY4" fmla="*/ 215659 h 1013821"/>
                  <a:gd name="connsiteX5" fmla="*/ 974785 w 1086928"/>
                  <a:gd name="connsiteY5" fmla="*/ 172527 h 1013821"/>
                  <a:gd name="connsiteX6" fmla="*/ 491706 w 1086928"/>
                  <a:gd name="connsiteY6" fmla="*/ 181154 h 1013821"/>
                  <a:gd name="connsiteX7" fmla="*/ 595223 w 1086928"/>
                  <a:gd name="connsiteY7" fmla="*/ 0 h 1013821"/>
                  <a:gd name="connsiteX8" fmla="*/ 0 w 1086928"/>
                  <a:gd name="connsiteY8" fmla="*/ 267418 h 1013821"/>
                  <a:gd name="connsiteX9" fmla="*/ 0 w 1086928"/>
                  <a:gd name="connsiteY9" fmla="*/ 854014 h 1013821"/>
                  <a:gd name="connsiteX10" fmla="*/ 362309 w 1086928"/>
                  <a:gd name="connsiteY10" fmla="*/ 966157 h 1013821"/>
                  <a:gd name="connsiteX11" fmla="*/ 925407 w 1086928"/>
                  <a:gd name="connsiteY11" fmla="*/ 996801 h 1013821"/>
                  <a:gd name="connsiteX0" fmla="*/ 925407 w 1086928"/>
                  <a:gd name="connsiteY0" fmla="*/ 996801 h 1013821"/>
                  <a:gd name="connsiteX1" fmla="*/ 991454 w 1086928"/>
                  <a:gd name="connsiteY1" fmla="*/ 823103 h 1013821"/>
                  <a:gd name="connsiteX2" fmla="*/ 1017917 w 1086928"/>
                  <a:gd name="connsiteY2" fmla="*/ 612474 h 1013821"/>
                  <a:gd name="connsiteX3" fmla="*/ 1086928 w 1086928"/>
                  <a:gd name="connsiteY3" fmla="*/ 431320 h 1013821"/>
                  <a:gd name="connsiteX4" fmla="*/ 1069675 w 1086928"/>
                  <a:gd name="connsiteY4" fmla="*/ 215659 h 1013821"/>
                  <a:gd name="connsiteX5" fmla="*/ 974785 w 1086928"/>
                  <a:gd name="connsiteY5" fmla="*/ 172527 h 1013821"/>
                  <a:gd name="connsiteX6" fmla="*/ 491706 w 1086928"/>
                  <a:gd name="connsiteY6" fmla="*/ 181154 h 1013821"/>
                  <a:gd name="connsiteX7" fmla="*/ 595223 w 1086928"/>
                  <a:gd name="connsiteY7" fmla="*/ 0 h 1013821"/>
                  <a:gd name="connsiteX8" fmla="*/ 0 w 1086928"/>
                  <a:gd name="connsiteY8" fmla="*/ 267418 h 1013821"/>
                  <a:gd name="connsiteX9" fmla="*/ 0 w 1086928"/>
                  <a:gd name="connsiteY9" fmla="*/ 854014 h 1013821"/>
                  <a:gd name="connsiteX10" fmla="*/ 362309 w 1086928"/>
                  <a:gd name="connsiteY10" fmla="*/ 966157 h 1013821"/>
                  <a:gd name="connsiteX11" fmla="*/ 925407 w 1086928"/>
                  <a:gd name="connsiteY11" fmla="*/ 996801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1082894 w 1086928"/>
                  <a:gd name="connsiteY11" fmla="*/ 91454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1082894 w 1086928"/>
                  <a:gd name="connsiteY11" fmla="*/ 91454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1082894 w 1086928"/>
                  <a:gd name="connsiteY11" fmla="*/ 914543 h 1013821"/>
                  <a:gd name="connsiteX12" fmla="*/ 991454 w 1086928"/>
                  <a:gd name="connsiteY12" fmla="*/ 82310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1082894 w 1086928"/>
                  <a:gd name="connsiteY11" fmla="*/ 914543 h 1013821"/>
                  <a:gd name="connsiteX12" fmla="*/ 991454 w 1086928"/>
                  <a:gd name="connsiteY12" fmla="*/ 82310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91454 w 1086928"/>
                  <a:gd name="connsiteY11" fmla="*/ 82310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91454 w 1086928"/>
                  <a:gd name="connsiteY11" fmla="*/ 823103 h 1013821"/>
                  <a:gd name="connsiteX0" fmla="*/ 991454 w 1086928"/>
                  <a:gd name="connsiteY0" fmla="*/ 823103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91454 w 1086928"/>
                  <a:gd name="connsiteY11" fmla="*/ 823103 h 1013821"/>
                  <a:gd name="connsiteX0" fmla="*/ 977167 w 1086928"/>
                  <a:gd name="connsiteY0" fmla="*/ 825484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17917 w 1086928"/>
                  <a:gd name="connsiteY1" fmla="*/ 612474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88488 w 1086928"/>
                  <a:gd name="connsiteY11" fmla="*/ 833437 h 1013821"/>
                  <a:gd name="connsiteX12" fmla="*/ 977167 w 1086928"/>
                  <a:gd name="connsiteY12"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88488 w 1086928"/>
                  <a:gd name="connsiteY11" fmla="*/ 833437 h 1013821"/>
                  <a:gd name="connsiteX12" fmla="*/ 977167 w 1086928"/>
                  <a:gd name="connsiteY12"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88488 w 1086928"/>
                  <a:gd name="connsiteY11" fmla="*/ 833437 h 1013821"/>
                  <a:gd name="connsiteX12" fmla="*/ 977167 w 1086928"/>
                  <a:gd name="connsiteY12"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34586 w 1086928"/>
                  <a:gd name="connsiteY1" fmla="*/ 633905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27442 w 1086928"/>
                  <a:gd name="connsiteY1" fmla="*/ 638668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86928"/>
                  <a:gd name="connsiteY0" fmla="*/ 825484 h 1013821"/>
                  <a:gd name="connsiteX1" fmla="*/ 1027442 w 1086928"/>
                  <a:gd name="connsiteY1" fmla="*/ 638668 h 1013821"/>
                  <a:gd name="connsiteX2" fmla="*/ 1086928 w 1086928"/>
                  <a:gd name="connsiteY2" fmla="*/ 431320 h 1013821"/>
                  <a:gd name="connsiteX3" fmla="*/ 1069675 w 1086928"/>
                  <a:gd name="connsiteY3" fmla="*/ 215659 h 1013821"/>
                  <a:gd name="connsiteX4" fmla="*/ 974785 w 1086928"/>
                  <a:gd name="connsiteY4" fmla="*/ 172527 h 1013821"/>
                  <a:gd name="connsiteX5" fmla="*/ 491706 w 1086928"/>
                  <a:gd name="connsiteY5" fmla="*/ 181154 h 1013821"/>
                  <a:gd name="connsiteX6" fmla="*/ 595223 w 1086928"/>
                  <a:gd name="connsiteY6" fmla="*/ 0 h 1013821"/>
                  <a:gd name="connsiteX7" fmla="*/ 0 w 1086928"/>
                  <a:gd name="connsiteY7" fmla="*/ 267418 h 1013821"/>
                  <a:gd name="connsiteX8" fmla="*/ 0 w 1086928"/>
                  <a:gd name="connsiteY8" fmla="*/ 854014 h 1013821"/>
                  <a:gd name="connsiteX9" fmla="*/ 362309 w 1086928"/>
                  <a:gd name="connsiteY9" fmla="*/ 966157 h 1013821"/>
                  <a:gd name="connsiteX10" fmla="*/ 925407 w 1086928"/>
                  <a:gd name="connsiteY10" fmla="*/ 996801 h 1013821"/>
                  <a:gd name="connsiteX11" fmla="*/ 977167 w 1086928"/>
                  <a:gd name="connsiteY11" fmla="*/ 825484 h 1013821"/>
                  <a:gd name="connsiteX0" fmla="*/ 977167 w 1069675"/>
                  <a:gd name="connsiteY0" fmla="*/ 825484 h 1013821"/>
                  <a:gd name="connsiteX1" fmla="*/ 1027442 w 1069675"/>
                  <a:gd name="connsiteY1" fmla="*/ 638668 h 1013821"/>
                  <a:gd name="connsiteX2" fmla="*/ 1051209 w 1069675"/>
                  <a:gd name="connsiteY2" fmla="*/ 447988 h 1013821"/>
                  <a:gd name="connsiteX3" fmla="*/ 1069675 w 1069675"/>
                  <a:gd name="connsiteY3" fmla="*/ 215659 h 1013821"/>
                  <a:gd name="connsiteX4" fmla="*/ 974785 w 1069675"/>
                  <a:gd name="connsiteY4" fmla="*/ 172527 h 1013821"/>
                  <a:gd name="connsiteX5" fmla="*/ 491706 w 1069675"/>
                  <a:gd name="connsiteY5" fmla="*/ 181154 h 1013821"/>
                  <a:gd name="connsiteX6" fmla="*/ 595223 w 1069675"/>
                  <a:gd name="connsiteY6" fmla="*/ 0 h 1013821"/>
                  <a:gd name="connsiteX7" fmla="*/ 0 w 1069675"/>
                  <a:gd name="connsiteY7" fmla="*/ 267418 h 1013821"/>
                  <a:gd name="connsiteX8" fmla="*/ 0 w 1069675"/>
                  <a:gd name="connsiteY8" fmla="*/ 854014 h 1013821"/>
                  <a:gd name="connsiteX9" fmla="*/ 362309 w 1069675"/>
                  <a:gd name="connsiteY9" fmla="*/ 966157 h 1013821"/>
                  <a:gd name="connsiteX10" fmla="*/ 925407 w 1069675"/>
                  <a:gd name="connsiteY10" fmla="*/ 996801 h 1013821"/>
                  <a:gd name="connsiteX11" fmla="*/ 977167 w 1069675"/>
                  <a:gd name="connsiteY11" fmla="*/ 825484 h 1013821"/>
                  <a:gd name="connsiteX0" fmla="*/ 977167 w 1083772"/>
                  <a:gd name="connsiteY0" fmla="*/ 825484 h 1013821"/>
                  <a:gd name="connsiteX1" fmla="*/ 1027442 w 1083772"/>
                  <a:gd name="connsiteY1" fmla="*/ 638668 h 1013821"/>
                  <a:gd name="connsiteX2" fmla="*/ 1051209 w 1083772"/>
                  <a:gd name="connsiteY2" fmla="*/ 447988 h 1013821"/>
                  <a:gd name="connsiteX3" fmla="*/ 1069675 w 1083772"/>
                  <a:gd name="connsiteY3" fmla="*/ 215659 h 1013821"/>
                  <a:gd name="connsiteX4" fmla="*/ 974785 w 1083772"/>
                  <a:gd name="connsiteY4" fmla="*/ 172527 h 1013821"/>
                  <a:gd name="connsiteX5" fmla="*/ 491706 w 1083772"/>
                  <a:gd name="connsiteY5" fmla="*/ 181154 h 1013821"/>
                  <a:gd name="connsiteX6" fmla="*/ 595223 w 1083772"/>
                  <a:gd name="connsiteY6" fmla="*/ 0 h 1013821"/>
                  <a:gd name="connsiteX7" fmla="*/ 0 w 1083772"/>
                  <a:gd name="connsiteY7" fmla="*/ 267418 h 1013821"/>
                  <a:gd name="connsiteX8" fmla="*/ 0 w 1083772"/>
                  <a:gd name="connsiteY8" fmla="*/ 854014 h 1013821"/>
                  <a:gd name="connsiteX9" fmla="*/ 362309 w 1083772"/>
                  <a:gd name="connsiteY9" fmla="*/ 966157 h 1013821"/>
                  <a:gd name="connsiteX10" fmla="*/ 925407 w 1083772"/>
                  <a:gd name="connsiteY10" fmla="*/ 996801 h 1013821"/>
                  <a:gd name="connsiteX11" fmla="*/ 977167 w 1083772"/>
                  <a:gd name="connsiteY11" fmla="*/ 825484 h 1013821"/>
                  <a:gd name="connsiteX0" fmla="*/ 977167 w 1083772"/>
                  <a:gd name="connsiteY0" fmla="*/ 825484 h 1013821"/>
                  <a:gd name="connsiteX1" fmla="*/ 1027442 w 1083772"/>
                  <a:gd name="connsiteY1" fmla="*/ 638668 h 1013821"/>
                  <a:gd name="connsiteX2" fmla="*/ 1051209 w 1083772"/>
                  <a:gd name="connsiteY2" fmla="*/ 447988 h 1013821"/>
                  <a:gd name="connsiteX3" fmla="*/ 1069675 w 1083772"/>
                  <a:gd name="connsiteY3" fmla="*/ 215659 h 1013821"/>
                  <a:gd name="connsiteX4" fmla="*/ 974785 w 1083772"/>
                  <a:gd name="connsiteY4" fmla="*/ 172527 h 1013821"/>
                  <a:gd name="connsiteX5" fmla="*/ 491706 w 1083772"/>
                  <a:gd name="connsiteY5" fmla="*/ 181154 h 1013821"/>
                  <a:gd name="connsiteX6" fmla="*/ 595223 w 1083772"/>
                  <a:gd name="connsiteY6" fmla="*/ 0 h 1013821"/>
                  <a:gd name="connsiteX7" fmla="*/ 0 w 1083772"/>
                  <a:gd name="connsiteY7" fmla="*/ 267418 h 1013821"/>
                  <a:gd name="connsiteX8" fmla="*/ 0 w 1083772"/>
                  <a:gd name="connsiteY8" fmla="*/ 854014 h 1013821"/>
                  <a:gd name="connsiteX9" fmla="*/ 362309 w 1083772"/>
                  <a:gd name="connsiteY9" fmla="*/ 966157 h 1013821"/>
                  <a:gd name="connsiteX10" fmla="*/ 925407 w 1083772"/>
                  <a:gd name="connsiteY10" fmla="*/ 996801 h 1013821"/>
                  <a:gd name="connsiteX11" fmla="*/ 977167 w 1083772"/>
                  <a:gd name="connsiteY11" fmla="*/ 825484 h 1013821"/>
                  <a:gd name="connsiteX0" fmla="*/ 977167 w 1083772"/>
                  <a:gd name="connsiteY0" fmla="*/ 825484 h 1013821"/>
                  <a:gd name="connsiteX1" fmla="*/ 1027442 w 1083772"/>
                  <a:gd name="connsiteY1" fmla="*/ 638668 h 1013821"/>
                  <a:gd name="connsiteX2" fmla="*/ 1051209 w 1083772"/>
                  <a:gd name="connsiteY2" fmla="*/ 447988 h 1013821"/>
                  <a:gd name="connsiteX3" fmla="*/ 1069675 w 1083772"/>
                  <a:gd name="connsiteY3" fmla="*/ 215659 h 1013821"/>
                  <a:gd name="connsiteX4" fmla="*/ 974785 w 1083772"/>
                  <a:gd name="connsiteY4" fmla="*/ 172527 h 1013821"/>
                  <a:gd name="connsiteX5" fmla="*/ 491706 w 1083772"/>
                  <a:gd name="connsiteY5" fmla="*/ 181154 h 1013821"/>
                  <a:gd name="connsiteX6" fmla="*/ 595223 w 1083772"/>
                  <a:gd name="connsiteY6" fmla="*/ 0 h 1013821"/>
                  <a:gd name="connsiteX7" fmla="*/ 0 w 1083772"/>
                  <a:gd name="connsiteY7" fmla="*/ 267418 h 1013821"/>
                  <a:gd name="connsiteX8" fmla="*/ 0 w 1083772"/>
                  <a:gd name="connsiteY8" fmla="*/ 854014 h 1013821"/>
                  <a:gd name="connsiteX9" fmla="*/ 362309 w 1083772"/>
                  <a:gd name="connsiteY9" fmla="*/ 966157 h 1013821"/>
                  <a:gd name="connsiteX10" fmla="*/ 925407 w 1083772"/>
                  <a:gd name="connsiteY10" fmla="*/ 996801 h 1013821"/>
                  <a:gd name="connsiteX11" fmla="*/ 977167 w 1083772"/>
                  <a:gd name="connsiteY11" fmla="*/ 825484 h 1013821"/>
                  <a:gd name="connsiteX0" fmla="*/ 977167 w 1083772"/>
                  <a:gd name="connsiteY0" fmla="*/ 825484 h 1013821"/>
                  <a:gd name="connsiteX1" fmla="*/ 1027442 w 1083772"/>
                  <a:gd name="connsiteY1" fmla="*/ 638668 h 1013821"/>
                  <a:gd name="connsiteX2" fmla="*/ 1051209 w 1083772"/>
                  <a:gd name="connsiteY2" fmla="*/ 447988 h 1013821"/>
                  <a:gd name="connsiteX3" fmla="*/ 1053006 w 1083772"/>
                  <a:gd name="connsiteY3" fmla="*/ 182321 h 1013821"/>
                  <a:gd name="connsiteX4" fmla="*/ 974785 w 1083772"/>
                  <a:gd name="connsiteY4" fmla="*/ 172527 h 1013821"/>
                  <a:gd name="connsiteX5" fmla="*/ 491706 w 1083772"/>
                  <a:gd name="connsiteY5" fmla="*/ 181154 h 1013821"/>
                  <a:gd name="connsiteX6" fmla="*/ 595223 w 1083772"/>
                  <a:gd name="connsiteY6" fmla="*/ 0 h 1013821"/>
                  <a:gd name="connsiteX7" fmla="*/ 0 w 1083772"/>
                  <a:gd name="connsiteY7" fmla="*/ 267418 h 1013821"/>
                  <a:gd name="connsiteX8" fmla="*/ 0 w 1083772"/>
                  <a:gd name="connsiteY8" fmla="*/ 854014 h 1013821"/>
                  <a:gd name="connsiteX9" fmla="*/ 362309 w 1083772"/>
                  <a:gd name="connsiteY9" fmla="*/ 966157 h 1013821"/>
                  <a:gd name="connsiteX10" fmla="*/ 925407 w 1083772"/>
                  <a:gd name="connsiteY10" fmla="*/ 996801 h 1013821"/>
                  <a:gd name="connsiteX11" fmla="*/ 977167 w 1083772"/>
                  <a:gd name="connsiteY11" fmla="*/ 825484 h 1013821"/>
                  <a:gd name="connsiteX0" fmla="*/ 977167 w 1107851"/>
                  <a:gd name="connsiteY0" fmla="*/ 825484 h 1013821"/>
                  <a:gd name="connsiteX1" fmla="*/ 1027442 w 1107851"/>
                  <a:gd name="connsiteY1" fmla="*/ 638668 h 1013821"/>
                  <a:gd name="connsiteX2" fmla="*/ 1051209 w 1107851"/>
                  <a:gd name="connsiteY2" fmla="*/ 447988 h 1013821"/>
                  <a:gd name="connsiteX3" fmla="*/ 1053006 w 1107851"/>
                  <a:gd name="connsiteY3" fmla="*/ 182321 h 1013821"/>
                  <a:gd name="connsiteX4" fmla="*/ 974785 w 1107851"/>
                  <a:gd name="connsiteY4" fmla="*/ 172527 h 1013821"/>
                  <a:gd name="connsiteX5" fmla="*/ 491706 w 1107851"/>
                  <a:gd name="connsiteY5" fmla="*/ 181154 h 1013821"/>
                  <a:gd name="connsiteX6" fmla="*/ 595223 w 1107851"/>
                  <a:gd name="connsiteY6" fmla="*/ 0 h 1013821"/>
                  <a:gd name="connsiteX7" fmla="*/ 0 w 1107851"/>
                  <a:gd name="connsiteY7" fmla="*/ 267418 h 1013821"/>
                  <a:gd name="connsiteX8" fmla="*/ 0 w 1107851"/>
                  <a:gd name="connsiteY8" fmla="*/ 854014 h 1013821"/>
                  <a:gd name="connsiteX9" fmla="*/ 362309 w 1107851"/>
                  <a:gd name="connsiteY9" fmla="*/ 966157 h 1013821"/>
                  <a:gd name="connsiteX10" fmla="*/ 925407 w 1107851"/>
                  <a:gd name="connsiteY10" fmla="*/ 996801 h 1013821"/>
                  <a:gd name="connsiteX11" fmla="*/ 977167 w 1107851"/>
                  <a:gd name="connsiteY11" fmla="*/ 825484 h 1013821"/>
                  <a:gd name="connsiteX0" fmla="*/ 977167 w 1109996"/>
                  <a:gd name="connsiteY0" fmla="*/ 825484 h 1013821"/>
                  <a:gd name="connsiteX1" fmla="*/ 1027442 w 1109996"/>
                  <a:gd name="connsiteY1" fmla="*/ 638668 h 1013821"/>
                  <a:gd name="connsiteX2" fmla="*/ 1055972 w 1109996"/>
                  <a:gd name="connsiteY2" fmla="*/ 407507 h 1013821"/>
                  <a:gd name="connsiteX3" fmla="*/ 1053006 w 1109996"/>
                  <a:gd name="connsiteY3" fmla="*/ 182321 h 1013821"/>
                  <a:gd name="connsiteX4" fmla="*/ 974785 w 1109996"/>
                  <a:gd name="connsiteY4" fmla="*/ 172527 h 1013821"/>
                  <a:gd name="connsiteX5" fmla="*/ 491706 w 1109996"/>
                  <a:gd name="connsiteY5" fmla="*/ 181154 h 1013821"/>
                  <a:gd name="connsiteX6" fmla="*/ 595223 w 1109996"/>
                  <a:gd name="connsiteY6" fmla="*/ 0 h 1013821"/>
                  <a:gd name="connsiteX7" fmla="*/ 0 w 1109996"/>
                  <a:gd name="connsiteY7" fmla="*/ 267418 h 1013821"/>
                  <a:gd name="connsiteX8" fmla="*/ 0 w 1109996"/>
                  <a:gd name="connsiteY8" fmla="*/ 854014 h 1013821"/>
                  <a:gd name="connsiteX9" fmla="*/ 362309 w 1109996"/>
                  <a:gd name="connsiteY9" fmla="*/ 966157 h 1013821"/>
                  <a:gd name="connsiteX10" fmla="*/ 925407 w 1109996"/>
                  <a:gd name="connsiteY10" fmla="*/ 996801 h 1013821"/>
                  <a:gd name="connsiteX11" fmla="*/ 977167 w 1109996"/>
                  <a:gd name="connsiteY11" fmla="*/ 825484 h 1013821"/>
                  <a:gd name="connsiteX0" fmla="*/ 977167 w 1109996"/>
                  <a:gd name="connsiteY0" fmla="*/ 825484 h 1013821"/>
                  <a:gd name="connsiteX1" fmla="*/ 1027442 w 1109996"/>
                  <a:gd name="connsiteY1" fmla="*/ 638668 h 1013821"/>
                  <a:gd name="connsiteX2" fmla="*/ 1055972 w 1109996"/>
                  <a:gd name="connsiteY2" fmla="*/ 407507 h 1013821"/>
                  <a:gd name="connsiteX3" fmla="*/ 1053006 w 1109996"/>
                  <a:gd name="connsiteY3" fmla="*/ 182321 h 1013821"/>
                  <a:gd name="connsiteX4" fmla="*/ 974785 w 1109996"/>
                  <a:gd name="connsiteY4" fmla="*/ 172527 h 1013821"/>
                  <a:gd name="connsiteX5" fmla="*/ 491706 w 1109996"/>
                  <a:gd name="connsiteY5" fmla="*/ 181154 h 1013821"/>
                  <a:gd name="connsiteX6" fmla="*/ 595223 w 1109996"/>
                  <a:gd name="connsiteY6" fmla="*/ 0 h 1013821"/>
                  <a:gd name="connsiteX7" fmla="*/ 0 w 1109996"/>
                  <a:gd name="connsiteY7" fmla="*/ 267418 h 1013821"/>
                  <a:gd name="connsiteX8" fmla="*/ 0 w 1109996"/>
                  <a:gd name="connsiteY8" fmla="*/ 854014 h 1013821"/>
                  <a:gd name="connsiteX9" fmla="*/ 362309 w 1109996"/>
                  <a:gd name="connsiteY9" fmla="*/ 966157 h 1013821"/>
                  <a:gd name="connsiteX10" fmla="*/ 925407 w 1109996"/>
                  <a:gd name="connsiteY10" fmla="*/ 996801 h 1013821"/>
                  <a:gd name="connsiteX11" fmla="*/ 977167 w 1109996"/>
                  <a:gd name="connsiteY11" fmla="*/ 825484 h 1013821"/>
                  <a:gd name="connsiteX0" fmla="*/ 977167 w 1109996"/>
                  <a:gd name="connsiteY0" fmla="*/ 825484 h 1013821"/>
                  <a:gd name="connsiteX1" fmla="*/ 1027442 w 1109996"/>
                  <a:gd name="connsiteY1" fmla="*/ 638668 h 1013821"/>
                  <a:gd name="connsiteX2" fmla="*/ 1055972 w 1109996"/>
                  <a:gd name="connsiteY2" fmla="*/ 407507 h 1013821"/>
                  <a:gd name="connsiteX3" fmla="*/ 1053006 w 1109996"/>
                  <a:gd name="connsiteY3" fmla="*/ 182321 h 1013821"/>
                  <a:gd name="connsiteX4" fmla="*/ 974785 w 1109996"/>
                  <a:gd name="connsiteY4" fmla="*/ 172527 h 1013821"/>
                  <a:gd name="connsiteX5" fmla="*/ 491706 w 1109996"/>
                  <a:gd name="connsiteY5" fmla="*/ 181154 h 1013821"/>
                  <a:gd name="connsiteX6" fmla="*/ 595223 w 1109996"/>
                  <a:gd name="connsiteY6" fmla="*/ 0 h 1013821"/>
                  <a:gd name="connsiteX7" fmla="*/ 0 w 1109996"/>
                  <a:gd name="connsiteY7" fmla="*/ 267418 h 1013821"/>
                  <a:gd name="connsiteX8" fmla="*/ 0 w 1109996"/>
                  <a:gd name="connsiteY8" fmla="*/ 854014 h 1013821"/>
                  <a:gd name="connsiteX9" fmla="*/ 362309 w 1109996"/>
                  <a:gd name="connsiteY9" fmla="*/ 966157 h 1013821"/>
                  <a:gd name="connsiteX10" fmla="*/ 925407 w 1109996"/>
                  <a:gd name="connsiteY10" fmla="*/ 996801 h 1013821"/>
                  <a:gd name="connsiteX11" fmla="*/ 977167 w 1109996"/>
                  <a:gd name="connsiteY11" fmla="*/ 825484 h 1013821"/>
                  <a:gd name="connsiteX0" fmla="*/ 986692 w 1109996"/>
                  <a:gd name="connsiteY0" fmla="*/ 825484 h 1013821"/>
                  <a:gd name="connsiteX1" fmla="*/ 1027442 w 1109996"/>
                  <a:gd name="connsiteY1" fmla="*/ 638668 h 1013821"/>
                  <a:gd name="connsiteX2" fmla="*/ 1055972 w 1109996"/>
                  <a:gd name="connsiteY2" fmla="*/ 407507 h 1013821"/>
                  <a:gd name="connsiteX3" fmla="*/ 1053006 w 1109996"/>
                  <a:gd name="connsiteY3" fmla="*/ 182321 h 1013821"/>
                  <a:gd name="connsiteX4" fmla="*/ 974785 w 1109996"/>
                  <a:gd name="connsiteY4" fmla="*/ 172527 h 1013821"/>
                  <a:gd name="connsiteX5" fmla="*/ 491706 w 1109996"/>
                  <a:gd name="connsiteY5" fmla="*/ 181154 h 1013821"/>
                  <a:gd name="connsiteX6" fmla="*/ 595223 w 1109996"/>
                  <a:gd name="connsiteY6" fmla="*/ 0 h 1013821"/>
                  <a:gd name="connsiteX7" fmla="*/ 0 w 1109996"/>
                  <a:gd name="connsiteY7" fmla="*/ 267418 h 1013821"/>
                  <a:gd name="connsiteX8" fmla="*/ 0 w 1109996"/>
                  <a:gd name="connsiteY8" fmla="*/ 854014 h 1013821"/>
                  <a:gd name="connsiteX9" fmla="*/ 362309 w 1109996"/>
                  <a:gd name="connsiteY9" fmla="*/ 966157 h 1013821"/>
                  <a:gd name="connsiteX10" fmla="*/ 925407 w 1109996"/>
                  <a:gd name="connsiteY10" fmla="*/ 996801 h 1013821"/>
                  <a:gd name="connsiteX11" fmla="*/ 986692 w 1109996"/>
                  <a:gd name="connsiteY11" fmla="*/ 825484 h 1013821"/>
                  <a:gd name="connsiteX0" fmla="*/ 986692 w 1109996"/>
                  <a:gd name="connsiteY0" fmla="*/ 825484 h 1013821"/>
                  <a:gd name="connsiteX1" fmla="*/ 1027442 w 1109996"/>
                  <a:gd name="connsiteY1" fmla="*/ 638668 h 1013821"/>
                  <a:gd name="connsiteX2" fmla="*/ 1055972 w 1109996"/>
                  <a:gd name="connsiteY2" fmla="*/ 407507 h 1013821"/>
                  <a:gd name="connsiteX3" fmla="*/ 1053006 w 1109996"/>
                  <a:gd name="connsiteY3" fmla="*/ 182321 h 1013821"/>
                  <a:gd name="connsiteX4" fmla="*/ 974785 w 1109996"/>
                  <a:gd name="connsiteY4" fmla="*/ 172527 h 1013821"/>
                  <a:gd name="connsiteX5" fmla="*/ 491706 w 1109996"/>
                  <a:gd name="connsiteY5" fmla="*/ 181154 h 1013821"/>
                  <a:gd name="connsiteX6" fmla="*/ 595223 w 1109996"/>
                  <a:gd name="connsiteY6" fmla="*/ 0 h 1013821"/>
                  <a:gd name="connsiteX7" fmla="*/ 0 w 1109996"/>
                  <a:gd name="connsiteY7" fmla="*/ 267418 h 1013821"/>
                  <a:gd name="connsiteX8" fmla="*/ 0 w 1109996"/>
                  <a:gd name="connsiteY8" fmla="*/ 854014 h 1013821"/>
                  <a:gd name="connsiteX9" fmla="*/ 362309 w 1109996"/>
                  <a:gd name="connsiteY9" fmla="*/ 966157 h 1013821"/>
                  <a:gd name="connsiteX10" fmla="*/ 925407 w 1109996"/>
                  <a:gd name="connsiteY10" fmla="*/ 996801 h 1013821"/>
                  <a:gd name="connsiteX11" fmla="*/ 986692 w 1109996"/>
                  <a:gd name="connsiteY11" fmla="*/ 825484 h 1013821"/>
                  <a:gd name="connsiteX0" fmla="*/ 986692 w 1109996"/>
                  <a:gd name="connsiteY0" fmla="*/ 825484 h 996152"/>
                  <a:gd name="connsiteX1" fmla="*/ 1027442 w 1109996"/>
                  <a:gd name="connsiteY1" fmla="*/ 638668 h 996152"/>
                  <a:gd name="connsiteX2" fmla="*/ 1055972 w 1109996"/>
                  <a:gd name="connsiteY2" fmla="*/ 407507 h 996152"/>
                  <a:gd name="connsiteX3" fmla="*/ 1053006 w 1109996"/>
                  <a:gd name="connsiteY3" fmla="*/ 182321 h 996152"/>
                  <a:gd name="connsiteX4" fmla="*/ 974785 w 1109996"/>
                  <a:gd name="connsiteY4" fmla="*/ 172527 h 996152"/>
                  <a:gd name="connsiteX5" fmla="*/ 491706 w 1109996"/>
                  <a:gd name="connsiteY5" fmla="*/ 181154 h 996152"/>
                  <a:gd name="connsiteX6" fmla="*/ 595223 w 1109996"/>
                  <a:gd name="connsiteY6" fmla="*/ 0 h 996152"/>
                  <a:gd name="connsiteX7" fmla="*/ 0 w 1109996"/>
                  <a:gd name="connsiteY7" fmla="*/ 267418 h 996152"/>
                  <a:gd name="connsiteX8" fmla="*/ 0 w 1109996"/>
                  <a:gd name="connsiteY8" fmla="*/ 854014 h 996152"/>
                  <a:gd name="connsiteX9" fmla="*/ 362309 w 1109996"/>
                  <a:gd name="connsiteY9" fmla="*/ 966157 h 996152"/>
                  <a:gd name="connsiteX10" fmla="*/ 880164 w 1109996"/>
                  <a:gd name="connsiteY10" fmla="*/ 972989 h 996152"/>
                  <a:gd name="connsiteX11" fmla="*/ 986692 w 1109996"/>
                  <a:gd name="connsiteY11" fmla="*/ 825484 h 996152"/>
                  <a:gd name="connsiteX0" fmla="*/ 986692 w 1109996"/>
                  <a:gd name="connsiteY0" fmla="*/ 825484 h 996152"/>
                  <a:gd name="connsiteX1" fmla="*/ 1027442 w 1109996"/>
                  <a:gd name="connsiteY1" fmla="*/ 638668 h 996152"/>
                  <a:gd name="connsiteX2" fmla="*/ 1055972 w 1109996"/>
                  <a:gd name="connsiteY2" fmla="*/ 407507 h 996152"/>
                  <a:gd name="connsiteX3" fmla="*/ 1053006 w 1109996"/>
                  <a:gd name="connsiteY3" fmla="*/ 182321 h 996152"/>
                  <a:gd name="connsiteX4" fmla="*/ 974785 w 1109996"/>
                  <a:gd name="connsiteY4" fmla="*/ 172527 h 996152"/>
                  <a:gd name="connsiteX5" fmla="*/ 491706 w 1109996"/>
                  <a:gd name="connsiteY5" fmla="*/ 181154 h 996152"/>
                  <a:gd name="connsiteX6" fmla="*/ 595223 w 1109996"/>
                  <a:gd name="connsiteY6" fmla="*/ 0 h 996152"/>
                  <a:gd name="connsiteX7" fmla="*/ 0 w 1109996"/>
                  <a:gd name="connsiteY7" fmla="*/ 267418 h 996152"/>
                  <a:gd name="connsiteX8" fmla="*/ 0 w 1109996"/>
                  <a:gd name="connsiteY8" fmla="*/ 854014 h 996152"/>
                  <a:gd name="connsiteX9" fmla="*/ 362309 w 1109996"/>
                  <a:gd name="connsiteY9" fmla="*/ 966157 h 996152"/>
                  <a:gd name="connsiteX10" fmla="*/ 880164 w 1109996"/>
                  <a:gd name="connsiteY10" fmla="*/ 972989 h 996152"/>
                  <a:gd name="connsiteX11" fmla="*/ 986692 w 1109996"/>
                  <a:gd name="connsiteY11" fmla="*/ 825484 h 996152"/>
                  <a:gd name="connsiteX0" fmla="*/ 986692 w 1109996"/>
                  <a:gd name="connsiteY0" fmla="*/ 825484 h 986974"/>
                  <a:gd name="connsiteX1" fmla="*/ 1027442 w 1109996"/>
                  <a:gd name="connsiteY1" fmla="*/ 638668 h 986974"/>
                  <a:gd name="connsiteX2" fmla="*/ 1055972 w 1109996"/>
                  <a:gd name="connsiteY2" fmla="*/ 407507 h 986974"/>
                  <a:gd name="connsiteX3" fmla="*/ 1053006 w 1109996"/>
                  <a:gd name="connsiteY3" fmla="*/ 182321 h 986974"/>
                  <a:gd name="connsiteX4" fmla="*/ 974785 w 1109996"/>
                  <a:gd name="connsiteY4" fmla="*/ 172527 h 986974"/>
                  <a:gd name="connsiteX5" fmla="*/ 491706 w 1109996"/>
                  <a:gd name="connsiteY5" fmla="*/ 181154 h 986974"/>
                  <a:gd name="connsiteX6" fmla="*/ 595223 w 1109996"/>
                  <a:gd name="connsiteY6" fmla="*/ 0 h 986974"/>
                  <a:gd name="connsiteX7" fmla="*/ 0 w 1109996"/>
                  <a:gd name="connsiteY7" fmla="*/ 267418 h 986974"/>
                  <a:gd name="connsiteX8" fmla="*/ 0 w 1109996"/>
                  <a:gd name="connsiteY8" fmla="*/ 854014 h 986974"/>
                  <a:gd name="connsiteX9" fmla="*/ 362309 w 1109996"/>
                  <a:gd name="connsiteY9" fmla="*/ 966157 h 986974"/>
                  <a:gd name="connsiteX10" fmla="*/ 880164 w 1109996"/>
                  <a:gd name="connsiteY10" fmla="*/ 972989 h 986974"/>
                  <a:gd name="connsiteX11" fmla="*/ 986692 w 1109996"/>
                  <a:gd name="connsiteY11" fmla="*/ 825484 h 986974"/>
                  <a:gd name="connsiteX0" fmla="*/ 986692 w 1109996"/>
                  <a:gd name="connsiteY0" fmla="*/ 825484 h 986974"/>
                  <a:gd name="connsiteX1" fmla="*/ 1027442 w 1109996"/>
                  <a:gd name="connsiteY1" fmla="*/ 638668 h 986974"/>
                  <a:gd name="connsiteX2" fmla="*/ 1055972 w 1109996"/>
                  <a:gd name="connsiteY2" fmla="*/ 407507 h 986974"/>
                  <a:gd name="connsiteX3" fmla="*/ 1053006 w 1109996"/>
                  <a:gd name="connsiteY3" fmla="*/ 182321 h 986974"/>
                  <a:gd name="connsiteX4" fmla="*/ 974785 w 1109996"/>
                  <a:gd name="connsiteY4" fmla="*/ 172527 h 986974"/>
                  <a:gd name="connsiteX5" fmla="*/ 491706 w 1109996"/>
                  <a:gd name="connsiteY5" fmla="*/ 181154 h 986974"/>
                  <a:gd name="connsiteX6" fmla="*/ 595223 w 1109996"/>
                  <a:gd name="connsiteY6" fmla="*/ 0 h 986974"/>
                  <a:gd name="connsiteX7" fmla="*/ 0 w 1109996"/>
                  <a:gd name="connsiteY7" fmla="*/ 267418 h 986974"/>
                  <a:gd name="connsiteX8" fmla="*/ 0 w 1109996"/>
                  <a:gd name="connsiteY8" fmla="*/ 854014 h 986974"/>
                  <a:gd name="connsiteX9" fmla="*/ 362309 w 1109996"/>
                  <a:gd name="connsiteY9" fmla="*/ 966157 h 986974"/>
                  <a:gd name="connsiteX10" fmla="*/ 880164 w 1109996"/>
                  <a:gd name="connsiteY10" fmla="*/ 972989 h 986974"/>
                  <a:gd name="connsiteX11" fmla="*/ 986692 w 1109996"/>
                  <a:gd name="connsiteY11" fmla="*/ 825484 h 986974"/>
                  <a:gd name="connsiteX0" fmla="*/ 986692 w 1109996"/>
                  <a:gd name="connsiteY0" fmla="*/ 825484 h 986974"/>
                  <a:gd name="connsiteX1" fmla="*/ 1027442 w 1109996"/>
                  <a:gd name="connsiteY1" fmla="*/ 638668 h 986974"/>
                  <a:gd name="connsiteX2" fmla="*/ 1055972 w 1109996"/>
                  <a:gd name="connsiteY2" fmla="*/ 407507 h 986974"/>
                  <a:gd name="connsiteX3" fmla="*/ 1053006 w 1109996"/>
                  <a:gd name="connsiteY3" fmla="*/ 182321 h 986974"/>
                  <a:gd name="connsiteX4" fmla="*/ 974785 w 1109996"/>
                  <a:gd name="connsiteY4" fmla="*/ 172527 h 986974"/>
                  <a:gd name="connsiteX5" fmla="*/ 491706 w 1109996"/>
                  <a:gd name="connsiteY5" fmla="*/ 181154 h 986974"/>
                  <a:gd name="connsiteX6" fmla="*/ 595223 w 1109996"/>
                  <a:gd name="connsiteY6" fmla="*/ 0 h 986974"/>
                  <a:gd name="connsiteX7" fmla="*/ 0 w 1109996"/>
                  <a:gd name="connsiteY7" fmla="*/ 267418 h 986974"/>
                  <a:gd name="connsiteX8" fmla="*/ 0 w 1109996"/>
                  <a:gd name="connsiteY8" fmla="*/ 854014 h 986974"/>
                  <a:gd name="connsiteX9" fmla="*/ 362309 w 1109996"/>
                  <a:gd name="connsiteY9" fmla="*/ 966157 h 986974"/>
                  <a:gd name="connsiteX10" fmla="*/ 880164 w 1109996"/>
                  <a:gd name="connsiteY10" fmla="*/ 972989 h 986974"/>
                  <a:gd name="connsiteX11" fmla="*/ 986692 w 1109996"/>
                  <a:gd name="connsiteY11" fmla="*/ 825484 h 986974"/>
                  <a:gd name="connsiteX0" fmla="*/ 986692 w 1109996"/>
                  <a:gd name="connsiteY0" fmla="*/ 825484 h 995044"/>
                  <a:gd name="connsiteX1" fmla="*/ 1027442 w 1109996"/>
                  <a:gd name="connsiteY1" fmla="*/ 638668 h 995044"/>
                  <a:gd name="connsiteX2" fmla="*/ 1055972 w 1109996"/>
                  <a:gd name="connsiteY2" fmla="*/ 407507 h 995044"/>
                  <a:gd name="connsiteX3" fmla="*/ 1053006 w 1109996"/>
                  <a:gd name="connsiteY3" fmla="*/ 182321 h 995044"/>
                  <a:gd name="connsiteX4" fmla="*/ 974785 w 1109996"/>
                  <a:gd name="connsiteY4" fmla="*/ 172527 h 995044"/>
                  <a:gd name="connsiteX5" fmla="*/ 491706 w 1109996"/>
                  <a:gd name="connsiteY5" fmla="*/ 181154 h 995044"/>
                  <a:gd name="connsiteX6" fmla="*/ 595223 w 1109996"/>
                  <a:gd name="connsiteY6" fmla="*/ 0 h 995044"/>
                  <a:gd name="connsiteX7" fmla="*/ 0 w 1109996"/>
                  <a:gd name="connsiteY7" fmla="*/ 267418 h 995044"/>
                  <a:gd name="connsiteX8" fmla="*/ 0 w 1109996"/>
                  <a:gd name="connsiteY8" fmla="*/ 854014 h 995044"/>
                  <a:gd name="connsiteX9" fmla="*/ 362309 w 1109996"/>
                  <a:gd name="connsiteY9" fmla="*/ 966157 h 995044"/>
                  <a:gd name="connsiteX10" fmla="*/ 884927 w 1109996"/>
                  <a:gd name="connsiteY10" fmla="*/ 984895 h 995044"/>
                  <a:gd name="connsiteX11" fmla="*/ 986692 w 1109996"/>
                  <a:gd name="connsiteY11" fmla="*/ 825484 h 995044"/>
                  <a:gd name="connsiteX0" fmla="*/ 986692 w 1109996"/>
                  <a:gd name="connsiteY0" fmla="*/ 825484 h 995044"/>
                  <a:gd name="connsiteX1" fmla="*/ 1027442 w 1109996"/>
                  <a:gd name="connsiteY1" fmla="*/ 638668 h 995044"/>
                  <a:gd name="connsiteX2" fmla="*/ 1055972 w 1109996"/>
                  <a:gd name="connsiteY2" fmla="*/ 407507 h 995044"/>
                  <a:gd name="connsiteX3" fmla="*/ 1053006 w 1109996"/>
                  <a:gd name="connsiteY3" fmla="*/ 182321 h 995044"/>
                  <a:gd name="connsiteX4" fmla="*/ 974785 w 1109996"/>
                  <a:gd name="connsiteY4" fmla="*/ 172527 h 995044"/>
                  <a:gd name="connsiteX5" fmla="*/ 491706 w 1109996"/>
                  <a:gd name="connsiteY5" fmla="*/ 181154 h 995044"/>
                  <a:gd name="connsiteX6" fmla="*/ 595223 w 1109996"/>
                  <a:gd name="connsiteY6" fmla="*/ 0 h 995044"/>
                  <a:gd name="connsiteX7" fmla="*/ 0 w 1109996"/>
                  <a:gd name="connsiteY7" fmla="*/ 267418 h 995044"/>
                  <a:gd name="connsiteX8" fmla="*/ 0 w 1109996"/>
                  <a:gd name="connsiteY8" fmla="*/ 854014 h 995044"/>
                  <a:gd name="connsiteX9" fmla="*/ 362309 w 1109996"/>
                  <a:gd name="connsiteY9" fmla="*/ 966157 h 995044"/>
                  <a:gd name="connsiteX10" fmla="*/ 884927 w 1109996"/>
                  <a:gd name="connsiteY10" fmla="*/ 984895 h 995044"/>
                  <a:gd name="connsiteX11" fmla="*/ 986692 w 1109996"/>
                  <a:gd name="connsiteY11" fmla="*/ 825484 h 995044"/>
                  <a:gd name="connsiteX0" fmla="*/ 986692 w 1109996"/>
                  <a:gd name="connsiteY0" fmla="*/ 825484 h 988698"/>
                  <a:gd name="connsiteX1" fmla="*/ 1027442 w 1109996"/>
                  <a:gd name="connsiteY1" fmla="*/ 638668 h 988698"/>
                  <a:gd name="connsiteX2" fmla="*/ 1055972 w 1109996"/>
                  <a:gd name="connsiteY2" fmla="*/ 407507 h 988698"/>
                  <a:gd name="connsiteX3" fmla="*/ 1053006 w 1109996"/>
                  <a:gd name="connsiteY3" fmla="*/ 182321 h 988698"/>
                  <a:gd name="connsiteX4" fmla="*/ 974785 w 1109996"/>
                  <a:gd name="connsiteY4" fmla="*/ 172527 h 988698"/>
                  <a:gd name="connsiteX5" fmla="*/ 491706 w 1109996"/>
                  <a:gd name="connsiteY5" fmla="*/ 181154 h 988698"/>
                  <a:gd name="connsiteX6" fmla="*/ 595223 w 1109996"/>
                  <a:gd name="connsiteY6" fmla="*/ 0 h 988698"/>
                  <a:gd name="connsiteX7" fmla="*/ 0 w 1109996"/>
                  <a:gd name="connsiteY7" fmla="*/ 267418 h 988698"/>
                  <a:gd name="connsiteX8" fmla="*/ 0 w 1109996"/>
                  <a:gd name="connsiteY8" fmla="*/ 854014 h 988698"/>
                  <a:gd name="connsiteX9" fmla="*/ 362309 w 1109996"/>
                  <a:gd name="connsiteY9" fmla="*/ 966157 h 988698"/>
                  <a:gd name="connsiteX10" fmla="*/ 884927 w 1109996"/>
                  <a:gd name="connsiteY10" fmla="*/ 984895 h 988698"/>
                  <a:gd name="connsiteX11" fmla="*/ 986692 w 1109996"/>
                  <a:gd name="connsiteY11" fmla="*/ 825484 h 988698"/>
                  <a:gd name="connsiteX0" fmla="*/ 986692 w 1109996"/>
                  <a:gd name="connsiteY0" fmla="*/ 825484 h 988698"/>
                  <a:gd name="connsiteX1" fmla="*/ 1027442 w 1109996"/>
                  <a:gd name="connsiteY1" fmla="*/ 638668 h 988698"/>
                  <a:gd name="connsiteX2" fmla="*/ 1055972 w 1109996"/>
                  <a:gd name="connsiteY2" fmla="*/ 407507 h 988698"/>
                  <a:gd name="connsiteX3" fmla="*/ 1053006 w 1109996"/>
                  <a:gd name="connsiteY3" fmla="*/ 182321 h 988698"/>
                  <a:gd name="connsiteX4" fmla="*/ 974785 w 1109996"/>
                  <a:gd name="connsiteY4" fmla="*/ 172527 h 988698"/>
                  <a:gd name="connsiteX5" fmla="*/ 491706 w 1109996"/>
                  <a:gd name="connsiteY5" fmla="*/ 181154 h 988698"/>
                  <a:gd name="connsiteX6" fmla="*/ 595223 w 1109996"/>
                  <a:gd name="connsiteY6" fmla="*/ 0 h 988698"/>
                  <a:gd name="connsiteX7" fmla="*/ 0 w 1109996"/>
                  <a:gd name="connsiteY7" fmla="*/ 267418 h 988698"/>
                  <a:gd name="connsiteX8" fmla="*/ 0 w 1109996"/>
                  <a:gd name="connsiteY8" fmla="*/ 854014 h 988698"/>
                  <a:gd name="connsiteX9" fmla="*/ 362309 w 1109996"/>
                  <a:gd name="connsiteY9" fmla="*/ 966157 h 988698"/>
                  <a:gd name="connsiteX10" fmla="*/ 884927 w 1109996"/>
                  <a:gd name="connsiteY10" fmla="*/ 984895 h 988698"/>
                  <a:gd name="connsiteX11" fmla="*/ 986692 w 1109996"/>
                  <a:gd name="connsiteY11" fmla="*/ 825484 h 988698"/>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491706 w 1109996"/>
                  <a:gd name="connsiteY5" fmla="*/ 137941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82271 h 945485"/>
                  <a:gd name="connsiteX1" fmla="*/ 1027442 w 1109996"/>
                  <a:gd name="connsiteY1" fmla="*/ 595455 h 945485"/>
                  <a:gd name="connsiteX2" fmla="*/ 1055972 w 1109996"/>
                  <a:gd name="connsiteY2" fmla="*/ 364294 h 945485"/>
                  <a:gd name="connsiteX3" fmla="*/ 1053006 w 1109996"/>
                  <a:gd name="connsiteY3" fmla="*/ 139108 h 945485"/>
                  <a:gd name="connsiteX4" fmla="*/ 974785 w 1109996"/>
                  <a:gd name="connsiteY4" fmla="*/ 129314 h 945485"/>
                  <a:gd name="connsiteX5" fmla="*/ 570238 w 1109996"/>
                  <a:gd name="connsiteY5" fmla="*/ 125595 h 945485"/>
                  <a:gd name="connsiteX6" fmla="*/ 559527 w 1109996"/>
                  <a:gd name="connsiteY6" fmla="*/ 0 h 945485"/>
                  <a:gd name="connsiteX7" fmla="*/ 0 w 1109996"/>
                  <a:gd name="connsiteY7" fmla="*/ 224205 h 945485"/>
                  <a:gd name="connsiteX8" fmla="*/ 0 w 1109996"/>
                  <a:gd name="connsiteY8" fmla="*/ 810801 h 945485"/>
                  <a:gd name="connsiteX9" fmla="*/ 362309 w 1109996"/>
                  <a:gd name="connsiteY9" fmla="*/ 922944 h 945485"/>
                  <a:gd name="connsiteX10" fmla="*/ 884927 w 1109996"/>
                  <a:gd name="connsiteY10" fmla="*/ 941682 h 945485"/>
                  <a:gd name="connsiteX11" fmla="*/ 986692 w 1109996"/>
                  <a:gd name="connsiteY11" fmla="*/ 782271 h 945485"/>
                  <a:gd name="connsiteX0" fmla="*/ 986692 w 1109996"/>
                  <a:gd name="connsiteY0" fmla="*/ 779541 h 942755"/>
                  <a:gd name="connsiteX1" fmla="*/ 1027442 w 1109996"/>
                  <a:gd name="connsiteY1" fmla="*/ 592725 h 942755"/>
                  <a:gd name="connsiteX2" fmla="*/ 1055972 w 1109996"/>
                  <a:gd name="connsiteY2" fmla="*/ 361564 h 942755"/>
                  <a:gd name="connsiteX3" fmla="*/ 1053006 w 1109996"/>
                  <a:gd name="connsiteY3" fmla="*/ 136378 h 942755"/>
                  <a:gd name="connsiteX4" fmla="*/ 974785 w 1109996"/>
                  <a:gd name="connsiteY4" fmla="*/ 126584 h 942755"/>
                  <a:gd name="connsiteX5" fmla="*/ 570238 w 1109996"/>
                  <a:gd name="connsiteY5" fmla="*/ 122865 h 942755"/>
                  <a:gd name="connsiteX6" fmla="*/ 543741 w 1109996"/>
                  <a:gd name="connsiteY6" fmla="*/ 0 h 942755"/>
                  <a:gd name="connsiteX7" fmla="*/ 0 w 1109996"/>
                  <a:gd name="connsiteY7" fmla="*/ 221475 h 942755"/>
                  <a:gd name="connsiteX8" fmla="*/ 0 w 1109996"/>
                  <a:gd name="connsiteY8" fmla="*/ 808071 h 942755"/>
                  <a:gd name="connsiteX9" fmla="*/ 362309 w 1109996"/>
                  <a:gd name="connsiteY9" fmla="*/ 920214 h 942755"/>
                  <a:gd name="connsiteX10" fmla="*/ 884927 w 1109996"/>
                  <a:gd name="connsiteY10" fmla="*/ 938952 h 942755"/>
                  <a:gd name="connsiteX11" fmla="*/ 986692 w 1109996"/>
                  <a:gd name="connsiteY11" fmla="*/ 779541 h 942755"/>
                  <a:gd name="connsiteX0" fmla="*/ 986692 w 1109996"/>
                  <a:gd name="connsiteY0" fmla="*/ 779541 h 942755"/>
                  <a:gd name="connsiteX1" fmla="*/ 1027442 w 1109996"/>
                  <a:gd name="connsiteY1" fmla="*/ 592725 h 942755"/>
                  <a:gd name="connsiteX2" fmla="*/ 1055972 w 1109996"/>
                  <a:gd name="connsiteY2" fmla="*/ 361564 h 942755"/>
                  <a:gd name="connsiteX3" fmla="*/ 1053006 w 1109996"/>
                  <a:gd name="connsiteY3" fmla="*/ 136378 h 942755"/>
                  <a:gd name="connsiteX4" fmla="*/ 974785 w 1109996"/>
                  <a:gd name="connsiteY4" fmla="*/ 126584 h 942755"/>
                  <a:gd name="connsiteX5" fmla="*/ 570238 w 1109996"/>
                  <a:gd name="connsiteY5" fmla="*/ 122865 h 942755"/>
                  <a:gd name="connsiteX6" fmla="*/ 543741 w 1109996"/>
                  <a:gd name="connsiteY6" fmla="*/ 0 h 942755"/>
                  <a:gd name="connsiteX7" fmla="*/ 0 w 1109996"/>
                  <a:gd name="connsiteY7" fmla="*/ 221475 h 942755"/>
                  <a:gd name="connsiteX8" fmla="*/ 0 w 1109996"/>
                  <a:gd name="connsiteY8" fmla="*/ 808071 h 942755"/>
                  <a:gd name="connsiteX9" fmla="*/ 362309 w 1109996"/>
                  <a:gd name="connsiteY9" fmla="*/ 920214 h 942755"/>
                  <a:gd name="connsiteX10" fmla="*/ 884927 w 1109996"/>
                  <a:gd name="connsiteY10" fmla="*/ 938952 h 942755"/>
                  <a:gd name="connsiteX11" fmla="*/ 986692 w 1109996"/>
                  <a:gd name="connsiteY11" fmla="*/ 779541 h 942755"/>
                  <a:gd name="connsiteX0" fmla="*/ 986692 w 1109996"/>
                  <a:gd name="connsiteY0" fmla="*/ 779541 h 942755"/>
                  <a:gd name="connsiteX1" fmla="*/ 1027442 w 1109996"/>
                  <a:gd name="connsiteY1" fmla="*/ 592725 h 942755"/>
                  <a:gd name="connsiteX2" fmla="*/ 1055972 w 1109996"/>
                  <a:gd name="connsiteY2" fmla="*/ 361564 h 942755"/>
                  <a:gd name="connsiteX3" fmla="*/ 1053006 w 1109996"/>
                  <a:gd name="connsiteY3" fmla="*/ 136378 h 942755"/>
                  <a:gd name="connsiteX4" fmla="*/ 974785 w 1109996"/>
                  <a:gd name="connsiteY4" fmla="*/ 126584 h 942755"/>
                  <a:gd name="connsiteX5" fmla="*/ 570238 w 1109996"/>
                  <a:gd name="connsiteY5" fmla="*/ 122865 h 942755"/>
                  <a:gd name="connsiteX6" fmla="*/ 543741 w 1109996"/>
                  <a:gd name="connsiteY6" fmla="*/ 0 h 942755"/>
                  <a:gd name="connsiteX7" fmla="*/ 0 w 1109996"/>
                  <a:gd name="connsiteY7" fmla="*/ 221475 h 942755"/>
                  <a:gd name="connsiteX8" fmla="*/ 0 w 1109996"/>
                  <a:gd name="connsiteY8" fmla="*/ 808071 h 942755"/>
                  <a:gd name="connsiteX9" fmla="*/ 362309 w 1109996"/>
                  <a:gd name="connsiteY9" fmla="*/ 920214 h 942755"/>
                  <a:gd name="connsiteX10" fmla="*/ 884927 w 1109996"/>
                  <a:gd name="connsiteY10" fmla="*/ 938952 h 942755"/>
                  <a:gd name="connsiteX11" fmla="*/ 986692 w 1109996"/>
                  <a:gd name="connsiteY11" fmla="*/ 779541 h 942755"/>
                  <a:gd name="connsiteX0" fmla="*/ 986692 w 1109996"/>
                  <a:gd name="connsiteY0" fmla="*/ 779541 h 942755"/>
                  <a:gd name="connsiteX1" fmla="*/ 1027442 w 1109996"/>
                  <a:gd name="connsiteY1" fmla="*/ 592725 h 942755"/>
                  <a:gd name="connsiteX2" fmla="*/ 1055972 w 1109996"/>
                  <a:gd name="connsiteY2" fmla="*/ 361564 h 942755"/>
                  <a:gd name="connsiteX3" fmla="*/ 1053006 w 1109996"/>
                  <a:gd name="connsiteY3" fmla="*/ 136378 h 942755"/>
                  <a:gd name="connsiteX4" fmla="*/ 974785 w 1109996"/>
                  <a:gd name="connsiteY4" fmla="*/ 126584 h 942755"/>
                  <a:gd name="connsiteX5" fmla="*/ 570238 w 1109996"/>
                  <a:gd name="connsiteY5" fmla="*/ 122865 h 942755"/>
                  <a:gd name="connsiteX6" fmla="*/ 540584 w 1109996"/>
                  <a:gd name="connsiteY6" fmla="*/ 0 h 942755"/>
                  <a:gd name="connsiteX7" fmla="*/ 0 w 1109996"/>
                  <a:gd name="connsiteY7" fmla="*/ 221475 h 942755"/>
                  <a:gd name="connsiteX8" fmla="*/ 0 w 1109996"/>
                  <a:gd name="connsiteY8" fmla="*/ 808071 h 942755"/>
                  <a:gd name="connsiteX9" fmla="*/ 362309 w 1109996"/>
                  <a:gd name="connsiteY9" fmla="*/ 920214 h 942755"/>
                  <a:gd name="connsiteX10" fmla="*/ 884927 w 1109996"/>
                  <a:gd name="connsiteY10" fmla="*/ 938952 h 942755"/>
                  <a:gd name="connsiteX11" fmla="*/ 986692 w 1109996"/>
                  <a:gd name="connsiteY11" fmla="*/ 779541 h 942755"/>
                  <a:gd name="connsiteX0" fmla="*/ 986692 w 1109996"/>
                  <a:gd name="connsiteY0" fmla="*/ 779541 h 942755"/>
                  <a:gd name="connsiteX1" fmla="*/ 1027442 w 1109996"/>
                  <a:gd name="connsiteY1" fmla="*/ 592725 h 942755"/>
                  <a:gd name="connsiteX2" fmla="*/ 1055972 w 1109996"/>
                  <a:gd name="connsiteY2" fmla="*/ 361564 h 942755"/>
                  <a:gd name="connsiteX3" fmla="*/ 1053006 w 1109996"/>
                  <a:gd name="connsiteY3" fmla="*/ 136378 h 942755"/>
                  <a:gd name="connsiteX4" fmla="*/ 974785 w 1109996"/>
                  <a:gd name="connsiteY4" fmla="*/ 126584 h 942755"/>
                  <a:gd name="connsiteX5" fmla="*/ 570238 w 1109996"/>
                  <a:gd name="connsiteY5" fmla="*/ 122865 h 942755"/>
                  <a:gd name="connsiteX6" fmla="*/ 540584 w 1109996"/>
                  <a:gd name="connsiteY6" fmla="*/ 0 h 942755"/>
                  <a:gd name="connsiteX7" fmla="*/ 0 w 1109996"/>
                  <a:gd name="connsiteY7" fmla="*/ 221475 h 942755"/>
                  <a:gd name="connsiteX8" fmla="*/ 0 w 1109996"/>
                  <a:gd name="connsiteY8" fmla="*/ 808071 h 942755"/>
                  <a:gd name="connsiteX9" fmla="*/ 362309 w 1109996"/>
                  <a:gd name="connsiteY9" fmla="*/ 920214 h 942755"/>
                  <a:gd name="connsiteX10" fmla="*/ 884927 w 1109996"/>
                  <a:gd name="connsiteY10" fmla="*/ 938952 h 942755"/>
                  <a:gd name="connsiteX11" fmla="*/ 986692 w 1109996"/>
                  <a:gd name="connsiteY11" fmla="*/ 779541 h 94275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70238 w 1109996"/>
                  <a:gd name="connsiteY5" fmla="*/ 141505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70238 w 1109996"/>
                  <a:gd name="connsiteY5" fmla="*/ 141505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54840 w 1109996"/>
                  <a:gd name="connsiteY5" fmla="*/ 141505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30205 w 1109996"/>
                  <a:gd name="connsiteY5" fmla="*/ 146831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30205 w 1109996"/>
                  <a:gd name="connsiteY5" fmla="*/ 146831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 name="connsiteX0" fmla="*/ 986692 w 1109996"/>
                  <a:gd name="connsiteY0" fmla="*/ 798181 h 961395"/>
                  <a:gd name="connsiteX1" fmla="*/ 1027442 w 1109996"/>
                  <a:gd name="connsiteY1" fmla="*/ 611365 h 961395"/>
                  <a:gd name="connsiteX2" fmla="*/ 1055972 w 1109996"/>
                  <a:gd name="connsiteY2" fmla="*/ 380204 h 961395"/>
                  <a:gd name="connsiteX3" fmla="*/ 1053006 w 1109996"/>
                  <a:gd name="connsiteY3" fmla="*/ 155018 h 961395"/>
                  <a:gd name="connsiteX4" fmla="*/ 974785 w 1109996"/>
                  <a:gd name="connsiteY4" fmla="*/ 145224 h 961395"/>
                  <a:gd name="connsiteX5" fmla="*/ 530205 w 1109996"/>
                  <a:gd name="connsiteY5" fmla="*/ 146831 h 961395"/>
                  <a:gd name="connsiteX6" fmla="*/ 589856 w 1109996"/>
                  <a:gd name="connsiteY6" fmla="*/ 0 h 961395"/>
                  <a:gd name="connsiteX7" fmla="*/ 0 w 1109996"/>
                  <a:gd name="connsiteY7" fmla="*/ 240115 h 961395"/>
                  <a:gd name="connsiteX8" fmla="*/ 0 w 1109996"/>
                  <a:gd name="connsiteY8" fmla="*/ 826711 h 961395"/>
                  <a:gd name="connsiteX9" fmla="*/ 362309 w 1109996"/>
                  <a:gd name="connsiteY9" fmla="*/ 938854 h 961395"/>
                  <a:gd name="connsiteX10" fmla="*/ 884927 w 1109996"/>
                  <a:gd name="connsiteY10" fmla="*/ 957592 h 961395"/>
                  <a:gd name="connsiteX11" fmla="*/ 986692 w 1109996"/>
                  <a:gd name="connsiteY11" fmla="*/ 798181 h 96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9996" h="961395">
                    <a:moveTo>
                      <a:pt x="986692" y="798181"/>
                    </a:moveTo>
                    <a:cubicBezTo>
                      <a:pt x="1020437" y="768328"/>
                      <a:pt x="1117840" y="723644"/>
                      <a:pt x="1027442" y="611365"/>
                    </a:cubicBezTo>
                    <a:cubicBezTo>
                      <a:pt x="1094896" y="577967"/>
                      <a:pt x="1129012" y="444558"/>
                      <a:pt x="1055972" y="380204"/>
                    </a:cubicBezTo>
                    <a:cubicBezTo>
                      <a:pt x="1119277" y="319430"/>
                      <a:pt x="1137338" y="230079"/>
                      <a:pt x="1053006" y="155018"/>
                    </a:cubicBezTo>
                    <a:cubicBezTo>
                      <a:pt x="1003120" y="144609"/>
                      <a:pt x="1000859" y="148489"/>
                      <a:pt x="974785" y="145224"/>
                    </a:cubicBezTo>
                    <a:cubicBezTo>
                      <a:pt x="797211" y="151905"/>
                      <a:pt x="677372" y="180024"/>
                      <a:pt x="530205" y="146831"/>
                    </a:cubicBezTo>
                    <a:cubicBezTo>
                      <a:pt x="526829" y="97365"/>
                      <a:pt x="560212" y="79359"/>
                      <a:pt x="589856" y="0"/>
                    </a:cubicBezTo>
                    <a:cubicBezTo>
                      <a:pt x="270678" y="48883"/>
                      <a:pt x="181155" y="148100"/>
                      <a:pt x="0" y="240115"/>
                    </a:cubicBezTo>
                    <a:lnTo>
                      <a:pt x="0" y="826711"/>
                    </a:lnTo>
                    <a:cubicBezTo>
                      <a:pt x="69011" y="829586"/>
                      <a:pt x="189780" y="918726"/>
                      <a:pt x="362309" y="938854"/>
                    </a:cubicBezTo>
                    <a:cubicBezTo>
                      <a:pt x="516544" y="962652"/>
                      <a:pt x="753082" y="965162"/>
                      <a:pt x="884927" y="957592"/>
                    </a:cubicBezTo>
                    <a:cubicBezTo>
                      <a:pt x="1065985" y="953196"/>
                      <a:pt x="1049459" y="839615"/>
                      <a:pt x="986692" y="798181"/>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3" name="Rectangle 52">
                <a:extLst>
                  <a:ext uri="{FF2B5EF4-FFF2-40B4-BE49-F238E27FC236}">
                    <a16:creationId xmlns:a16="http://schemas.microsoft.com/office/drawing/2014/main" id="{B12D60B4-24C0-4CD6-8496-2199D3FB13FB}"/>
                  </a:ext>
                </a:extLst>
              </p:cNvPr>
              <p:cNvSpPr/>
              <p:nvPr/>
            </p:nvSpPr>
            <p:spPr>
              <a:xfrm flipH="1">
                <a:off x="9644206" y="2327390"/>
                <a:ext cx="731432" cy="430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54" name="Rectangle 53">
                <a:extLst>
                  <a:ext uri="{FF2B5EF4-FFF2-40B4-BE49-F238E27FC236}">
                    <a16:creationId xmlns:a16="http://schemas.microsoft.com/office/drawing/2014/main" id="{630F6A53-35DB-4973-8C6F-3E9291C6E584}"/>
                  </a:ext>
                </a:extLst>
              </p:cNvPr>
              <p:cNvSpPr/>
              <p:nvPr/>
            </p:nvSpPr>
            <p:spPr>
              <a:xfrm flipH="1">
                <a:off x="9476226" y="2347203"/>
                <a:ext cx="167981" cy="343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sp>
        <p:nvSpPr>
          <p:cNvPr id="60" name="Rounded Rectangle 14">
            <a:extLst>
              <a:ext uri="{FF2B5EF4-FFF2-40B4-BE49-F238E27FC236}">
                <a16:creationId xmlns:a16="http://schemas.microsoft.com/office/drawing/2014/main" id="{0C389DFC-BB59-4335-A448-A323CC1A5A4D}"/>
              </a:ext>
            </a:extLst>
          </p:cNvPr>
          <p:cNvSpPr/>
          <p:nvPr/>
        </p:nvSpPr>
        <p:spPr>
          <a:xfrm>
            <a:off x="5917434" y="2702185"/>
            <a:ext cx="4937338" cy="1196520"/>
          </a:xfrm>
          <a:prstGeom prst="roundRect">
            <a:avLst>
              <a:gd name="adj" fmla="val 12448"/>
            </a:avLst>
          </a:prstGeom>
          <a:noFill/>
          <a:ln w="317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48232C45-5227-478B-8664-18FA0A55E6A5}"/>
              </a:ext>
            </a:extLst>
          </p:cNvPr>
          <p:cNvSpPr txBox="1"/>
          <p:nvPr/>
        </p:nvSpPr>
        <p:spPr>
          <a:xfrm>
            <a:off x="7506407" y="2745444"/>
            <a:ext cx="1893663" cy="1323439"/>
          </a:xfrm>
          <a:prstGeom prst="rect">
            <a:avLst/>
          </a:prstGeom>
          <a:noFill/>
        </p:spPr>
        <p:txBody>
          <a:bodyPr wrap="square" rtlCol="0">
            <a:spAutoFit/>
          </a:bodyPr>
          <a:lstStyle/>
          <a:p>
            <a:r>
              <a:rPr lang="ar-SA" sz="8000" dirty="0">
                <a:latin typeface="Arabic Typesetting" panose="03020402040406030203" pitchFamily="66" charset="-78"/>
                <a:cs typeface="Arabic Typesetting" panose="03020402040406030203" pitchFamily="66" charset="-78"/>
              </a:rPr>
              <a:t>نشاط</a:t>
            </a:r>
            <a:endParaRPr lang="en-GB" sz="80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98161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pPr rtl="1"/>
            <a:r>
              <a:rPr lang="ar-SA" b="1" dirty="0">
                <a:latin typeface="Arabic Typesetting" panose="03020402040406030203" pitchFamily="66" charset="-78"/>
                <a:cs typeface="Arabic Typesetting" panose="03020402040406030203" pitchFamily="66" charset="-78"/>
              </a:rPr>
              <a:t>إيجابيات وعيوب الخصخصة</a:t>
            </a:r>
            <a:endParaRPr lang="en-GB" dirty="0">
              <a:latin typeface="Arabic Typesetting" panose="03020402040406030203" pitchFamily="66" charset="-78"/>
              <a:cs typeface="Arabic Typesetting" panose="03020402040406030203" pitchFamily="66" charset="-78"/>
            </a:endParaRPr>
          </a:p>
          <a:p>
            <a:pPr rtl="1"/>
            <a:r>
              <a:rPr lang="ar-SA" dirty="0">
                <a:latin typeface="Arabic Typesetting" panose="03020402040406030203" pitchFamily="66" charset="-78"/>
                <a:cs typeface="Arabic Typesetting" panose="03020402040406030203" pitchFamily="66" charset="-78"/>
              </a:rPr>
              <a:t>أولا: إيجابيات وسلبيات الخصخصة في التعليم العام:</a:t>
            </a:r>
            <a:endParaRPr lang="en-GB" dirty="0">
              <a:latin typeface="Arabic Typesetting" panose="03020402040406030203" pitchFamily="66" charset="-78"/>
              <a:cs typeface="Arabic Typesetting" panose="03020402040406030203" pitchFamily="66" charset="-78"/>
            </a:endParaRPr>
          </a:p>
        </p:txBody>
      </p:sp>
      <p:sp>
        <p:nvSpPr>
          <p:cNvPr id="3" name="평행 사변형 58">
            <a:extLst>
              <a:ext uri="{FF2B5EF4-FFF2-40B4-BE49-F238E27FC236}">
                <a16:creationId xmlns:a16="http://schemas.microsoft.com/office/drawing/2014/main" id="{700FB741-5025-4023-AF7F-54334CA0CCC6}"/>
              </a:ext>
            </a:extLst>
          </p:cNvPr>
          <p:cNvSpPr/>
          <p:nvPr/>
        </p:nvSpPr>
        <p:spPr>
          <a:xfrm flipH="1">
            <a:off x="1766957" y="3942914"/>
            <a:ext cx="2470289" cy="1293389"/>
          </a:xfrm>
          <a:prstGeom prst="parallelogram">
            <a:avLst>
              <a:gd name="adj" fmla="val 8834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2">
            <a:extLst>
              <a:ext uri="{FF2B5EF4-FFF2-40B4-BE49-F238E27FC236}">
                <a16:creationId xmlns:a16="http://schemas.microsoft.com/office/drawing/2014/main" id="{388705B8-A2CA-4984-9A03-860C11CDFB50}"/>
              </a:ext>
            </a:extLst>
          </p:cNvPr>
          <p:cNvSpPr/>
          <p:nvPr/>
        </p:nvSpPr>
        <p:spPr>
          <a:xfrm rot="1680000">
            <a:off x="1433024" y="3510360"/>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 name="평행 사변형 56">
            <a:extLst>
              <a:ext uri="{FF2B5EF4-FFF2-40B4-BE49-F238E27FC236}">
                <a16:creationId xmlns:a16="http://schemas.microsoft.com/office/drawing/2014/main" id="{2A3829E4-6946-452D-BA74-E96D211EC23B}"/>
              </a:ext>
            </a:extLst>
          </p:cNvPr>
          <p:cNvSpPr/>
          <p:nvPr/>
        </p:nvSpPr>
        <p:spPr>
          <a:xfrm flipH="1">
            <a:off x="5722743" y="3448066"/>
            <a:ext cx="2470289" cy="1284169"/>
          </a:xfrm>
          <a:prstGeom prst="parallelogram">
            <a:avLst>
              <a:gd name="adj" fmla="val 8834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평행 사변형 57">
            <a:extLst>
              <a:ext uri="{FF2B5EF4-FFF2-40B4-BE49-F238E27FC236}">
                <a16:creationId xmlns:a16="http://schemas.microsoft.com/office/drawing/2014/main" id="{C143C603-2244-48EE-A257-63E93F927545}"/>
              </a:ext>
            </a:extLst>
          </p:cNvPr>
          <p:cNvSpPr/>
          <p:nvPr/>
        </p:nvSpPr>
        <p:spPr>
          <a:xfrm flipH="1">
            <a:off x="7665690" y="3202133"/>
            <a:ext cx="2470289" cy="1293389"/>
          </a:xfrm>
          <a:prstGeom prst="parallelogram">
            <a:avLst>
              <a:gd name="adj" fmla="val 8834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평행 사변형 53">
            <a:extLst>
              <a:ext uri="{FF2B5EF4-FFF2-40B4-BE49-F238E27FC236}">
                <a16:creationId xmlns:a16="http://schemas.microsoft.com/office/drawing/2014/main" id="{0FD2EB1D-EAB9-4E0F-81EC-0BE0B74901A9}"/>
              </a:ext>
            </a:extLst>
          </p:cNvPr>
          <p:cNvSpPr/>
          <p:nvPr/>
        </p:nvSpPr>
        <p:spPr>
          <a:xfrm flipH="1">
            <a:off x="3741580" y="3706091"/>
            <a:ext cx="2470289" cy="1293389"/>
          </a:xfrm>
          <a:prstGeom prst="parallelogram">
            <a:avLst>
              <a:gd name="adj" fmla="val 8834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ectangle 2">
            <a:extLst>
              <a:ext uri="{FF2B5EF4-FFF2-40B4-BE49-F238E27FC236}">
                <a16:creationId xmlns:a16="http://schemas.microsoft.com/office/drawing/2014/main" id="{94BBED12-19CE-4827-81ED-B28F42001078}"/>
              </a:ext>
            </a:extLst>
          </p:cNvPr>
          <p:cNvSpPr/>
          <p:nvPr/>
        </p:nvSpPr>
        <p:spPr>
          <a:xfrm rot="1680000">
            <a:off x="7347905" y="2770778"/>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Rectangle 2">
            <a:extLst>
              <a:ext uri="{FF2B5EF4-FFF2-40B4-BE49-F238E27FC236}">
                <a16:creationId xmlns:a16="http://schemas.microsoft.com/office/drawing/2014/main" id="{8D5CD95A-A2D7-4C99-B16A-771CBAB441E6}"/>
              </a:ext>
            </a:extLst>
          </p:cNvPr>
          <p:cNvSpPr/>
          <p:nvPr/>
        </p:nvSpPr>
        <p:spPr>
          <a:xfrm rot="1680000">
            <a:off x="5377286" y="3032306"/>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Rectangle 2">
            <a:extLst>
              <a:ext uri="{FF2B5EF4-FFF2-40B4-BE49-F238E27FC236}">
                <a16:creationId xmlns:a16="http://schemas.microsoft.com/office/drawing/2014/main" id="{AC705963-D0FA-429B-BF6D-6B4FEE89F2D0}"/>
              </a:ext>
            </a:extLst>
          </p:cNvPr>
          <p:cNvSpPr/>
          <p:nvPr/>
        </p:nvSpPr>
        <p:spPr>
          <a:xfrm rot="1680000">
            <a:off x="3406666" y="3283518"/>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2" name="Group 11">
            <a:extLst>
              <a:ext uri="{FF2B5EF4-FFF2-40B4-BE49-F238E27FC236}">
                <a16:creationId xmlns:a16="http://schemas.microsoft.com/office/drawing/2014/main" id="{9FD7F96D-95AC-4250-BB5C-73C5C2B9DB62}"/>
              </a:ext>
            </a:extLst>
          </p:cNvPr>
          <p:cNvGrpSpPr/>
          <p:nvPr/>
        </p:nvGrpSpPr>
        <p:grpSpPr>
          <a:xfrm>
            <a:off x="1782030" y="2237319"/>
            <a:ext cx="1633533" cy="1569660"/>
            <a:chOff x="1590983" y="2560806"/>
            <a:chExt cx="1197603" cy="1569660"/>
          </a:xfrm>
        </p:grpSpPr>
        <p:sp>
          <p:nvSpPr>
            <p:cNvPr id="13" name="TextBox 12">
              <a:extLst>
                <a:ext uri="{FF2B5EF4-FFF2-40B4-BE49-F238E27FC236}">
                  <a16:creationId xmlns:a16="http://schemas.microsoft.com/office/drawing/2014/main" id="{D3F660D4-A0AB-4F41-A10B-09FBF0E3A010}"/>
                </a:ext>
              </a:extLst>
            </p:cNvPr>
            <p:cNvSpPr txBox="1"/>
            <p:nvPr/>
          </p:nvSpPr>
          <p:spPr>
            <a:xfrm>
              <a:off x="1770154" y="2792156"/>
              <a:ext cx="1018432" cy="461665"/>
            </a:xfrm>
            <a:prstGeom prst="rect">
              <a:avLst/>
            </a:prstGeom>
            <a:noFill/>
          </p:spPr>
          <p:txBody>
            <a:bodyPr wrap="square" rtlCol="0">
              <a:spAutoFit/>
            </a:bodyPr>
            <a:lstStyle/>
            <a:p>
              <a:pPr algn="r"/>
              <a:endParaRPr lang="en-US" altLang="ko-KR" sz="2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14" name="TextBox 13">
              <a:extLst>
                <a:ext uri="{FF2B5EF4-FFF2-40B4-BE49-F238E27FC236}">
                  <a16:creationId xmlns:a16="http://schemas.microsoft.com/office/drawing/2014/main" id="{E5F6B06D-A3CD-4A6F-8AEB-BF3F6DC370B1}"/>
                </a:ext>
              </a:extLst>
            </p:cNvPr>
            <p:cNvSpPr txBox="1"/>
            <p:nvPr/>
          </p:nvSpPr>
          <p:spPr>
            <a:xfrm>
              <a:off x="1590983" y="2560806"/>
              <a:ext cx="1023846" cy="1569660"/>
            </a:xfrm>
            <a:prstGeom prst="rect">
              <a:avLst/>
            </a:prstGeom>
            <a:noFill/>
          </p:spPr>
          <p:txBody>
            <a:bodyPr wrap="square" lIns="108000" rIns="108000" rtlCol="0">
              <a:spAutoFit/>
            </a:bodyPr>
            <a:lstStyle/>
            <a:p>
              <a:pPr algn="r"/>
              <a:r>
                <a:rPr lang="ar-SA" sz="2400" b="1" dirty="0">
                  <a:latin typeface="Arabic Typesetting" panose="03020402040406030203" pitchFamily="66" charset="-78"/>
                  <a:cs typeface="Arabic Typesetting" panose="03020402040406030203" pitchFamily="66" charset="-78"/>
                </a:rPr>
                <a:t>توفير ما يحتاج إليه التعليم من نفقات ورفع كفاءة التعليم</a:t>
              </a:r>
              <a:endParaRPr lang="ko-KR" altLang="en-US" sz="2400" b="1" dirty="0">
                <a:solidFill>
                  <a:schemeClr val="accent2"/>
                </a:solidFill>
                <a:latin typeface="Arabic Typesetting" panose="03020402040406030203" pitchFamily="66" charset="-78"/>
                <a:cs typeface="Arabic Typesetting" panose="03020402040406030203" pitchFamily="66" charset="-78"/>
              </a:endParaRPr>
            </a:p>
            <a:p>
              <a:pPr algn="r"/>
              <a:endParaRPr lang="ko-KR" altLang="en-US" sz="2400" b="1" dirty="0">
                <a:solidFill>
                  <a:schemeClr val="accent1"/>
                </a:solidFill>
                <a:latin typeface="Arabic Typesetting" panose="03020402040406030203" pitchFamily="66" charset="-78"/>
                <a:cs typeface="Arabic Typesetting" panose="03020402040406030203" pitchFamily="66" charset="-78"/>
              </a:endParaRPr>
            </a:p>
          </p:txBody>
        </p:sp>
      </p:grpSp>
      <p:grpSp>
        <p:nvGrpSpPr>
          <p:cNvPr id="18" name="Group 17">
            <a:extLst>
              <a:ext uri="{FF2B5EF4-FFF2-40B4-BE49-F238E27FC236}">
                <a16:creationId xmlns:a16="http://schemas.microsoft.com/office/drawing/2014/main" id="{DAA29C10-B175-41DF-A41F-A2B94FC7FA85}"/>
              </a:ext>
            </a:extLst>
          </p:cNvPr>
          <p:cNvGrpSpPr/>
          <p:nvPr/>
        </p:nvGrpSpPr>
        <p:grpSpPr>
          <a:xfrm>
            <a:off x="3708320" y="1963696"/>
            <a:ext cx="1691268" cy="1569660"/>
            <a:chOff x="1548655" y="2608359"/>
            <a:chExt cx="1239931" cy="1569660"/>
          </a:xfrm>
        </p:grpSpPr>
        <p:sp>
          <p:nvSpPr>
            <p:cNvPr id="19" name="TextBox 18">
              <a:extLst>
                <a:ext uri="{FF2B5EF4-FFF2-40B4-BE49-F238E27FC236}">
                  <a16:creationId xmlns:a16="http://schemas.microsoft.com/office/drawing/2014/main" id="{D7EA77B6-2591-4F8C-8EDD-F95F674EEAB6}"/>
                </a:ext>
              </a:extLst>
            </p:cNvPr>
            <p:cNvSpPr txBox="1"/>
            <p:nvPr/>
          </p:nvSpPr>
          <p:spPr>
            <a:xfrm>
              <a:off x="1770154" y="2792156"/>
              <a:ext cx="1018432" cy="461665"/>
            </a:xfrm>
            <a:prstGeom prst="rect">
              <a:avLst/>
            </a:prstGeom>
            <a:noFill/>
          </p:spPr>
          <p:txBody>
            <a:bodyPr wrap="square" rtlCol="0">
              <a:spAutoFit/>
            </a:bodyPr>
            <a:lstStyle/>
            <a:p>
              <a:pPr algn="r"/>
              <a:endParaRPr lang="en-US" altLang="ko-KR" sz="2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0" name="TextBox 19">
              <a:extLst>
                <a:ext uri="{FF2B5EF4-FFF2-40B4-BE49-F238E27FC236}">
                  <a16:creationId xmlns:a16="http://schemas.microsoft.com/office/drawing/2014/main" id="{66EC56B7-114F-4135-A4D5-201F0554DA34}"/>
                </a:ext>
              </a:extLst>
            </p:cNvPr>
            <p:cNvSpPr txBox="1"/>
            <p:nvPr/>
          </p:nvSpPr>
          <p:spPr>
            <a:xfrm>
              <a:off x="1548655" y="2608359"/>
              <a:ext cx="1023846" cy="1569660"/>
            </a:xfrm>
            <a:prstGeom prst="rect">
              <a:avLst/>
            </a:prstGeom>
            <a:noFill/>
          </p:spPr>
          <p:txBody>
            <a:bodyPr wrap="square" lIns="108000" rIns="108000" rtlCol="0">
              <a:spAutoFit/>
            </a:bodyPr>
            <a:lstStyle/>
            <a:p>
              <a:pPr algn="r"/>
              <a:r>
                <a:rPr lang="ar-SA" sz="2400" b="1" dirty="0">
                  <a:latin typeface="Arabic Typesetting" panose="03020402040406030203" pitchFamily="66" charset="-78"/>
                  <a:cs typeface="Arabic Typesetting" panose="03020402040406030203" pitchFamily="66" charset="-78"/>
                </a:rPr>
                <a:t>تنوع الجهات التي تقدم الخدمات التعليمية وتقليص البيروقراطية</a:t>
              </a:r>
              <a:endParaRPr lang="ko-KR" altLang="en-US" sz="2400" b="1" dirty="0">
                <a:solidFill>
                  <a:schemeClr val="accent3"/>
                </a:solidFill>
                <a:latin typeface="Arabic Typesetting" panose="03020402040406030203" pitchFamily="66" charset="-78"/>
                <a:cs typeface="Arabic Typesetting" panose="03020402040406030203" pitchFamily="66" charset="-78"/>
              </a:endParaRPr>
            </a:p>
          </p:txBody>
        </p:sp>
      </p:grpSp>
      <p:grpSp>
        <p:nvGrpSpPr>
          <p:cNvPr id="21" name="Group 20">
            <a:extLst>
              <a:ext uri="{FF2B5EF4-FFF2-40B4-BE49-F238E27FC236}">
                <a16:creationId xmlns:a16="http://schemas.microsoft.com/office/drawing/2014/main" id="{AB094639-108A-4BB3-9CF7-18BBD7697E1E}"/>
              </a:ext>
            </a:extLst>
          </p:cNvPr>
          <p:cNvGrpSpPr/>
          <p:nvPr/>
        </p:nvGrpSpPr>
        <p:grpSpPr>
          <a:xfrm>
            <a:off x="5642356" y="1692694"/>
            <a:ext cx="3666310" cy="1569660"/>
            <a:chOff x="100680" y="2780484"/>
            <a:chExt cx="2687906" cy="1569660"/>
          </a:xfrm>
        </p:grpSpPr>
        <p:sp>
          <p:nvSpPr>
            <p:cNvPr id="22" name="TextBox 21">
              <a:extLst>
                <a:ext uri="{FF2B5EF4-FFF2-40B4-BE49-F238E27FC236}">
                  <a16:creationId xmlns:a16="http://schemas.microsoft.com/office/drawing/2014/main" id="{6F308D46-8FAD-4D16-B14C-EA75DBE49398}"/>
                </a:ext>
              </a:extLst>
            </p:cNvPr>
            <p:cNvSpPr txBox="1"/>
            <p:nvPr/>
          </p:nvSpPr>
          <p:spPr>
            <a:xfrm>
              <a:off x="1770154" y="2792156"/>
              <a:ext cx="1018432" cy="461665"/>
            </a:xfrm>
            <a:prstGeom prst="rect">
              <a:avLst/>
            </a:prstGeom>
            <a:noFill/>
          </p:spPr>
          <p:txBody>
            <a:bodyPr wrap="square" rtlCol="0">
              <a:spAutoFit/>
            </a:bodyPr>
            <a:lstStyle/>
            <a:p>
              <a:pPr algn="r"/>
              <a:endParaRPr lang="en-US" altLang="ko-KR" sz="2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3" name="TextBox 22">
              <a:extLst>
                <a:ext uri="{FF2B5EF4-FFF2-40B4-BE49-F238E27FC236}">
                  <a16:creationId xmlns:a16="http://schemas.microsoft.com/office/drawing/2014/main" id="{3E21E15C-E277-4399-BA97-68F4CC4E8FAF}"/>
                </a:ext>
              </a:extLst>
            </p:cNvPr>
            <p:cNvSpPr txBox="1"/>
            <p:nvPr/>
          </p:nvSpPr>
          <p:spPr>
            <a:xfrm>
              <a:off x="100680" y="2780484"/>
              <a:ext cx="1023846" cy="1569660"/>
            </a:xfrm>
            <a:prstGeom prst="rect">
              <a:avLst/>
            </a:prstGeom>
            <a:noFill/>
          </p:spPr>
          <p:txBody>
            <a:bodyPr wrap="square" lIns="108000" rIns="108000" rtlCol="0">
              <a:spAutoFit/>
            </a:bodyPr>
            <a:lstStyle/>
            <a:p>
              <a:pPr algn="r"/>
              <a:r>
                <a:rPr lang="ar-SA" sz="2400" b="1" dirty="0">
                  <a:latin typeface="Arabic Typesetting" panose="03020402040406030203" pitchFamily="66" charset="-78"/>
                  <a:cs typeface="Arabic Typesetting" panose="03020402040406030203" pitchFamily="66" charset="-78"/>
                </a:rPr>
                <a:t>زيادة التنافس بين أنواع المدارس المختلفة من أجل التفوق والتميز</a:t>
              </a:r>
              <a:endParaRPr lang="ko-KR" altLang="en-US" sz="2400" b="1" dirty="0">
                <a:solidFill>
                  <a:schemeClr val="accent4"/>
                </a:solidFill>
                <a:latin typeface="Arabic Typesetting" panose="03020402040406030203" pitchFamily="66" charset="-78"/>
                <a:cs typeface="Arabic Typesetting" panose="03020402040406030203" pitchFamily="66" charset="-78"/>
              </a:endParaRPr>
            </a:p>
          </p:txBody>
        </p:sp>
      </p:grpSp>
      <p:grpSp>
        <p:nvGrpSpPr>
          <p:cNvPr id="24" name="Group 23">
            <a:extLst>
              <a:ext uri="{FF2B5EF4-FFF2-40B4-BE49-F238E27FC236}">
                <a16:creationId xmlns:a16="http://schemas.microsoft.com/office/drawing/2014/main" id="{38D360A7-46A7-450E-B2F9-8520A037F802}"/>
              </a:ext>
            </a:extLst>
          </p:cNvPr>
          <p:cNvGrpSpPr/>
          <p:nvPr/>
        </p:nvGrpSpPr>
        <p:grpSpPr>
          <a:xfrm>
            <a:off x="7382691" y="1186010"/>
            <a:ext cx="4428378" cy="2036262"/>
            <a:chOff x="369155" y="2792156"/>
            <a:chExt cx="2419431" cy="2036262"/>
          </a:xfrm>
        </p:grpSpPr>
        <p:sp>
          <p:nvSpPr>
            <p:cNvPr id="25" name="TextBox 24">
              <a:extLst>
                <a:ext uri="{FF2B5EF4-FFF2-40B4-BE49-F238E27FC236}">
                  <a16:creationId xmlns:a16="http://schemas.microsoft.com/office/drawing/2014/main" id="{02F5A1B4-563D-4282-8D83-D8127D553135}"/>
                </a:ext>
              </a:extLst>
            </p:cNvPr>
            <p:cNvSpPr txBox="1"/>
            <p:nvPr/>
          </p:nvSpPr>
          <p:spPr>
            <a:xfrm>
              <a:off x="1770154" y="2792156"/>
              <a:ext cx="1018432" cy="461665"/>
            </a:xfrm>
            <a:prstGeom prst="rect">
              <a:avLst/>
            </a:prstGeom>
            <a:noFill/>
          </p:spPr>
          <p:txBody>
            <a:bodyPr wrap="square" rtlCol="0">
              <a:spAutoFit/>
            </a:bodyPr>
            <a:lstStyle/>
            <a:p>
              <a:pPr algn="r"/>
              <a:endParaRPr lang="en-US" altLang="ko-KR" sz="2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6" name="TextBox 25">
              <a:extLst>
                <a:ext uri="{FF2B5EF4-FFF2-40B4-BE49-F238E27FC236}">
                  <a16:creationId xmlns:a16="http://schemas.microsoft.com/office/drawing/2014/main" id="{85CF9BA0-277A-4BD7-A47C-D74A8E1E065F}"/>
                </a:ext>
              </a:extLst>
            </p:cNvPr>
            <p:cNvSpPr txBox="1"/>
            <p:nvPr/>
          </p:nvSpPr>
          <p:spPr>
            <a:xfrm>
              <a:off x="369155" y="3258758"/>
              <a:ext cx="1023846" cy="1569660"/>
            </a:xfrm>
            <a:prstGeom prst="rect">
              <a:avLst/>
            </a:prstGeom>
            <a:noFill/>
          </p:spPr>
          <p:txBody>
            <a:bodyPr wrap="square" lIns="108000" rIns="108000" rtlCol="0">
              <a:spAutoFit/>
            </a:bodyPr>
            <a:lstStyle/>
            <a:p>
              <a:pPr algn="r"/>
              <a:r>
                <a:rPr lang="ar-SA" sz="2400" b="1" dirty="0">
                  <a:latin typeface="Arabic Typesetting" panose="03020402040406030203" pitchFamily="66" charset="-78"/>
                  <a:cs typeface="Arabic Typesetting" panose="03020402040406030203" pitchFamily="66" charset="-78"/>
                </a:rPr>
                <a:t>منح الفرصة لكل أسرة لاختيار  نوع التعليم الذي ترغبه لأبنائها وفقا لرغباتهم </a:t>
              </a:r>
              <a:endParaRPr lang="ko-KR" altLang="en-US" sz="2400" b="1" dirty="0">
                <a:solidFill>
                  <a:schemeClr val="accent5"/>
                </a:solidFill>
                <a:latin typeface="Arabic Typesetting" panose="03020402040406030203" pitchFamily="66" charset="-78"/>
                <a:cs typeface="Arabic Typesetting" panose="03020402040406030203" pitchFamily="66" charset="-78"/>
              </a:endParaRPr>
            </a:p>
          </p:txBody>
        </p:sp>
      </p:grpSp>
      <p:grpSp>
        <p:nvGrpSpPr>
          <p:cNvPr id="27" name="Group 26">
            <a:extLst>
              <a:ext uri="{FF2B5EF4-FFF2-40B4-BE49-F238E27FC236}">
                <a16:creationId xmlns:a16="http://schemas.microsoft.com/office/drawing/2014/main" id="{CC3F3DA6-C8AF-4B15-98D7-0F28A6FAC9AB}"/>
              </a:ext>
            </a:extLst>
          </p:cNvPr>
          <p:cNvGrpSpPr/>
          <p:nvPr/>
        </p:nvGrpSpPr>
        <p:grpSpPr>
          <a:xfrm>
            <a:off x="1361098" y="5676836"/>
            <a:ext cx="2380481" cy="773820"/>
            <a:chOff x="2278780" y="5298024"/>
            <a:chExt cx="2380481" cy="773820"/>
          </a:xfrm>
        </p:grpSpPr>
        <p:sp>
          <p:nvSpPr>
            <p:cNvPr id="28" name="Oval 27">
              <a:extLst>
                <a:ext uri="{FF2B5EF4-FFF2-40B4-BE49-F238E27FC236}">
                  <a16:creationId xmlns:a16="http://schemas.microsoft.com/office/drawing/2014/main" id="{36A388BE-7AC9-44A9-ACB3-D0F08D4FA383}"/>
                </a:ext>
              </a:extLst>
            </p:cNvPr>
            <p:cNvSpPr/>
            <p:nvPr/>
          </p:nvSpPr>
          <p:spPr>
            <a:xfrm>
              <a:off x="2278780" y="5298024"/>
              <a:ext cx="316535" cy="3165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TextBox 28">
              <a:extLst>
                <a:ext uri="{FF2B5EF4-FFF2-40B4-BE49-F238E27FC236}">
                  <a16:creationId xmlns:a16="http://schemas.microsoft.com/office/drawing/2014/main" id="{95DAE55D-0629-4A34-B7B9-9A8C161431AF}"/>
                </a:ext>
              </a:extLst>
            </p:cNvPr>
            <p:cNvSpPr txBox="1"/>
            <p:nvPr/>
          </p:nvSpPr>
          <p:spPr>
            <a:xfrm>
              <a:off x="2615388" y="5302403"/>
              <a:ext cx="2043873" cy="769441"/>
            </a:xfrm>
            <a:prstGeom prst="rect">
              <a:avLst/>
            </a:prstGeom>
            <a:noFill/>
          </p:spPr>
          <p:txBody>
            <a:bodyPr wrap="square" rtlCol="0">
              <a:spAutoFit/>
            </a:bodyPr>
            <a:lstStyle/>
            <a:p>
              <a:r>
                <a:rPr lang="ar-SA" altLang="ko-KR" sz="1400" b="1" dirty="0">
                  <a:solidFill>
                    <a:schemeClr val="tx1">
                      <a:lumMod val="75000"/>
                      <a:lumOff val="25000"/>
                    </a:schemeClr>
                  </a:solidFill>
                  <a:cs typeface="Arial" pitchFamily="34" charset="0"/>
                </a:rPr>
                <a:t>ا</a:t>
              </a:r>
              <a:r>
                <a:rPr lang="ar-SA" altLang="ko-KR" sz="4400" b="1" dirty="0">
                  <a:solidFill>
                    <a:schemeClr val="tx1">
                      <a:lumMod val="75000"/>
                      <a:lumOff val="25000"/>
                    </a:schemeClr>
                  </a:solidFill>
                  <a:latin typeface="Arabic Typesetting" panose="03020402040406030203" pitchFamily="66" charset="-78"/>
                  <a:cs typeface="Arabic Typesetting" panose="03020402040406030203" pitchFamily="66" charset="-78"/>
                </a:rPr>
                <a:t>لإيجابيات </a:t>
              </a:r>
              <a:endParaRPr lang="ko-KR" altLang="en-US" sz="4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sp>
        <p:nvSpPr>
          <p:cNvPr id="42" name="Rectangle 7">
            <a:extLst>
              <a:ext uri="{FF2B5EF4-FFF2-40B4-BE49-F238E27FC236}">
                <a16:creationId xmlns:a16="http://schemas.microsoft.com/office/drawing/2014/main" id="{D2BE1E7A-D6E1-4181-9CBC-BE29444804A2}"/>
              </a:ext>
            </a:extLst>
          </p:cNvPr>
          <p:cNvSpPr/>
          <p:nvPr/>
        </p:nvSpPr>
        <p:spPr>
          <a:xfrm>
            <a:off x="1843005" y="4541715"/>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3" name="Rounded Rectangle 10">
            <a:extLst>
              <a:ext uri="{FF2B5EF4-FFF2-40B4-BE49-F238E27FC236}">
                <a16:creationId xmlns:a16="http://schemas.microsoft.com/office/drawing/2014/main" id="{75526945-AC95-48EA-BEA1-9E864DC7157F}"/>
              </a:ext>
            </a:extLst>
          </p:cNvPr>
          <p:cNvSpPr/>
          <p:nvPr/>
        </p:nvSpPr>
        <p:spPr>
          <a:xfrm>
            <a:off x="3806435" y="4288385"/>
            <a:ext cx="254160" cy="336352"/>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4" name="Rounded Rectangle 5">
            <a:extLst>
              <a:ext uri="{FF2B5EF4-FFF2-40B4-BE49-F238E27FC236}">
                <a16:creationId xmlns:a16="http://schemas.microsoft.com/office/drawing/2014/main" id="{34B169BB-4727-4802-803A-A0169B0B4E79}"/>
              </a:ext>
            </a:extLst>
          </p:cNvPr>
          <p:cNvSpPr/>
          <p:nvPr/>
        </p:nvSpPr>
        <p:spPr>
          <a:xfrm flipH="1">
            <a:off x="5701986" y="4048294"/>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5" name="Round Same Side Corner Rectangle 11">
            <a:extLst>
              <a:ext uri="{FF2B5EF4-FFF2-40B4-BE49-F238E27FC236}">
                <a16:creationId xmlns:a16="http://schemas.microsoft.com/office/drawing/2014/main" id="{51C58069-EA07-48D8-B02E-A329868F1053}"/>
              </a:ext>
            </a:extLst>
          </p:cNvPr>
          <p:cNvSpPr>
            <a:spLocks noChangeAspect="1"/>
          </p:cNvSpPr>
          <p:nvPr/>
        </p:nvSpPr>
        <p:spPr>
          <a:xfrm rot="9900000">
            <a:off x="7735057" y="3794990"/>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6" name="Block Arc 10">
            <a:extLst>
              <a:ext uri="{FF2B5EF4-FFF2-40B4-BE49-F238E27FC236}">
                <a16:creationId xmlns:a16="http://schemas.microsoft.com/office/drawing/2014/main" id="{4BD56E22-A582-47E8-A9D7-D0D2341B4102}"/>
              </a:ext>
            </a:extLst>
          </p:cNvPr>
          <p:cNvSpPr/>
          <p:nvPr/>
        </p:nvSpPr>
        <p:spPr>
          <a:xfrm>
            <a:off x="9765626" y="3344768"/>
            <a:ext cx="431509" cy="292281"/>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Tree>
    <p:extLst>
      <p:ext uri="{BB962C8B-B14F-4D97-AF65-F5344CB8AC3E}">
        <p14:creationId xmlns:p14="http://schemas.microsoft.com/office/powerpoint/2010/main" val="250236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inVertical)">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145305" y="473579"/>
            <a:ext cx="11896726" cy="724247"/>
          </a:xfrm>
          <a:prstGeom prst="rect">
            <a:avLst/>
          </a:prstGeom>
        </p:spPr>
        <p:txBody>
          <a:bodyPr/>
          <a:lstStyle/>
          <a:p>
            <a:pPr rtl="1"/>
            <a:r>
              <a:rPr lang="ar-SA" b="1" dirty="0">
                <a:latin typeface="Arabic Typesetting" panose="03020402040406030203" pitchFamily="66" charset="-78"/>
                <a:cs typeface="Arabic Typesetting" panose="03020402040406030203" pitchFamily="66" charset="-78"/>
              </a:rPr>
              <a:t>إيجابيات وعيوب الخصخصة</a:t>
            </a:r>
            <a:endParaRPr lang="en-GB" dirty="0">
              <a:latin typeface="Arabic Typesetting" panose="03020402040406030203" pitchFamily="66" charset="-78"/>
              <a:cs typeface="Arabic Typesetting" panose="03020402040406030203" pitchFamily="66" charset="-78"/>
            </a:endParaRPr>
          </a:p>
          <a:p>
            <a:pPr rtl="1"/>
            <a:r>
              <a:rPr lang="ar-SA" dirty="0">
                <a:latin typeface="Arabic Typesetting" panose="03020402040406030203" pitchFamily="66" charset="-78"/>
                <a:cs typeface="Arabic Typesetting" panose="03020402040406030203" pitchFamily="66" charset="-78"/>
              </a:rPr>
              <a:t>أولا: إيجابيات وسلبيات الخصخصة في التعليم العام:</a:t>
            </a:r>
            <a:endParaRPr lang="en-GB" dirty="0">
              <a:latin typeface="Arabic Typesetting" panose="03020402040406030203" pitchFamily="66" charset="-78"/>
              <a:cs typeface="Arabic Typesetting" panose="03020402040406030203" pitchFamily="66" charset="-78"/>
            </a:endParaRPr>
          </a:p>
        </p:txBody>
      </p:sp>
      <p:sp>
        <p:nvSpPr>
          <p:cNvPr id="3" name="평행 사변형 58">
            <a:extLst>
              <a:ext uri="{FF2B5EF4-FFF2-40B4-BE49-F238E27FC236}">
                <a16:creationId xmlns:a16="http://schemas.microsoft.com/office/drawing/2014/main" id="{700FB741-5025-4023-AF7F-54334CA0CCC6}"/>
              </a:ext>
            </a:extLst>
          </p:cNvPr>
          <p:cNvSpPr/>
          <p:nvPr/>
        </p:nvSpPr>
        <p:spPr>
          <a:xfrm flipH="1">
            <a:off x="3479642" y="4160627"/>
            <a:ext cx="2470289" cy="1293389"/>
          </a:xfrm>
          <a:prstGeom prst="parallelogram">
            <a:avLst>
              <a:gd name="adj" fmla="val 8834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2">
            <a:extLst>
              <a:ext uri="{FF2B5EF4-FFF2-40B4-BE49-F238E27FC236}">
                <a16:creationId xmlns:a16="http://schemas.microsoft.com/office/drawing/2014/main" id="{388705B8-A2CA-4984-9A03-860C11CDFB50}"/>
              </a:ext>
            </a:extLst>
          </p:cNvPr>
          <p:cNvSpPr/>
          <p:nvPr/>
        </p:nvSpPr>
        <p:spPr>
          <a:xfrm rot="1680000">
            <a:off x="3145709" y="3728073"/>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 name="평행 사변형 56">
            <a:extLst>
              <a:ext uri="{FF2B5EF4-FFF2-40B4-BE49-F238E27FC236}">
                <a16:creationId xmlns:a16="http://schemas.microsoft.com/office/drawing/2014/main" id="{2A3829E4-6946-452D-BA74-E96D211EC23B}"/>
              </a:ext>
            </a:extLst>
          </p:cNvPr>
          <p:cNvSpPr/>
          <p:nvPr/>
        </p:nvSpPr>
        <p:spPr>
          <a:xfrm flipH="1">
            <a:off x="7435428" y="3665779"/>
            <a:ext cx="2470289" cy="1284169"/>
          </a:xfrm>
          <a:prstGeom prst="parallelogram">
            <a:avLst>
              <a:gd name="adj" fmla="val 8834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평행 사변형 53">
            <a:extLst>
              <a:ext uri="{FF2B5EF4-FFF2-40B4-BE49-F238E27FC236}">
                <a16:creationId xmlns:a16="http://schemas.microsoft.com/office/drawing/2014/main" id="{0FD2EB1D-EAB9-4E0F-81EC-0BE0B74901A9}"/>
              </a:ext>
            </a:extLst>
          </p:cNvPr>
          <p:cNvSpPr/>
          <p:nvPr/>
        </p:nvSpPr>
        <p:spPr>
          <a:xfrm flipH="1">
            <a:off x="5454265" y="3923804"/>
            <a:ext cx="2470289" cy="1293389"/>
          </a:xfrm>
          <a:prstGeom prst="parallelogram">
            <a:avLst>
              <a:gd name="adj" fmla="val 8834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Rectangle 2">
            <a:extLst>
              <a:ext uri="{FF2B5EF4-FFF2-40B4-BE49-F238E27FC236}">
                <a16:creationId xmlns:a16="http://schemas.microsoft.com/office/drawing/2014/main" id="{8D5CD95A-A2D7-4C99-B16A-771CBAB441E6}"/>
              </a:ext>
            </a:extLst>
          </p:cNvPr>
          <p:cNvSpPr/>
          <p:nvPr/>
        </p:nvSpPr>
        <p:spPr>
          <a:xfrm rot="1680000">
            <a:off x="7089971" y="3250019"/>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Rectangle 2">
            <a:extLst>
              <a:ext uri="{FF2B5EF4-FFF2-40B4-BE49-F238E27FC236}">
                <a16:creationId xmlns:a16="http://schemas.microsoft.com/office/drawing/2014/main" id="{AC705963-D0FA-429B-BF6D-6B4FEE89F2D0}"/>
              </a:ext>
            </a:extLst>
          </p:cNvPr>
          <p:cNvSpPr/>
          <p:nvPr/>
        </p:nvSpPr>
        <p:spPr>
          <a:xfrm rot="1680000">
            <a:off x="5119351" y="3501231"/>
            <a:ext cx="1170304" cy="2384750"/>
          </a:xfrm>
          <a:custGeom>
            <a:avLst/>
            <a:gdLst/>
            <a:ahLst/>
            <a:cxnLst/>
            <a:rect l="l" t="t" r="r" b="b"/>
            <a:pathLst>
              <a:path w="792088" h="1981907">
                <a:moveTo>
                  <a:pt x="792088" y="0"/>
                </a:moveTo>
                <a:lnTo>
                  <a:pt x="792088" y="1461282"/>
                </a:lnTo>
                <a:lnTo>
                  <a:pt x="0" y="1981907"/>
                </a:lnTo>
                <a:lnTo>
                  <a:pt x="0" y="5206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3" name="TextBox 12">
            <a:extLst>
              <a:ext uri="{FF2B5EF4-FFF2-40B4-BE49-F238E27FC236}">
                <a16:creationId xmlns:a16="http://schemas.microsoft.com/office/drawing/2014/main" id="{D3F660D4-A0AB-4F41-A10B-09FBF0E3A010}"/>
              </a:ext>
            </a:extLst>
          </p:cNvPr>
          <p:cNvSpPr txBox="1"/>
          <p:nvPr/>
        </p:nvSpPr>
        <p:spPr>
          <a:xfrm>
            <a:off x="2941598" y="2007048"/>
            <a:ext cx="1908813" cy="1970568"/>
          </a:xfrm>
          <a:prstGeom prst="rect">
            <a:avLst/>
          </a:prstGeom>
          <a:noFill/>
        </p:spPr>
        <p:txBody>
          <a:bodyPr wrap="square" rtlCol="0">
            <a:noAutofit/>
          </a:bodyPr>
          <a:lstStyle/>
          <a:p>
            <a:pPr algn="r"/>
            <a:r>
              <a:rPr lang="ar-SA" sz="3600" dirty="0">
                <a:latin typeface="Arabic Typesetting" panose="03020402040406030203" pitchFamily="66" charset="-78"/>
                <a:cs typeface="Arabic Typesetting" panose="03020402040406030203" pitchFamily="66" charset="-78"/>
              </a:rPr>
              <a:t>زيادة التفاوت الطبقي بين الناس في وصولهم إلي المصادر </a:t>
            </a:r>
            <a:endParaRPr lang="en-US" altLang="ko-KR" sz="3600" dirty="0">
              <a:latin typeface="Arabic Typesetting" panose="03020402040406030203" pitchFamily="66" charset="-78"/>
              <a:cs typeface="Arabic Typesetting" panose="03020402040406030203" pitchFamily="66" charset="-78"/>
            </a:endParaRPr>
          </a:p>
        </p:txBody>
      </p:sp>
      <p:sp>
        <p:nvSpPr>
          <p:cNvPr id="16" name="TextBox 15">
            <a:extLst>
              <a:ext uri="{FF2B5EF4-FFF2-40B4-BE49-F238E27FC236}">
                <a16:creationId xmlns:a16="http://schemas.microsoft.com/office/drawing/2014/main" id="{FBE728BD-C306-4A93-B7D4-DDDFF9DB3C89}"/>
              </a:ext>
            </a:extLst>
          </p:cNvPr>
          <p:cNvSpPr txBox="1"/>
          <p:nvPr/>
        </p:nvSpPr>
        <p:spPr>
          <a:xfrm>
            <a:off x="4850411" y="1655666"/>
            <a:ext cx="1952852" cy="1200329"/>
          </a:xfrm>
          <a:prstGeom prst="rect">
            <a:avLst/>
          </a:prstGeom>
          <a:noFill/>
        </p:spPr>
        <p:txBody>
          <a:bodyPr wrap="square" rtlCol="0">
            <a:noAutofit/>
          </a:bodyPr>
          <a:lstStyle/>
          <a:p>
            <a:pPr algn="r"/>
            <a:r>
              <a:rPr lang="ar-SA" sz="3600" dirty="0">
                <a:latin typeface="Arabic Typesetting" panose="03020402040406030203" pitchFamily="66" charset="-78"/>
                <a:cs typeface="Arabic Typesetting" panose="03020402040406030203" pitchFamily="66" charset="-78"/>
              </a:rPr>
              <a:t>احتكار التعليم عندما ينظر إليه بوصفه سلعة تجارية</a:t>
            </a:r>
            <a:endParaRPr lang="en-US" altLang="ko-KR" sz="3600" dirty="0">
              <a:latin typeface="Arabic Typesetting" panose="03020402040406030203" pitchFamily="66" charset="-78"/>
              <a:cs typeface="Arabic Typesetting" panose="03020402040406030203" pitchFamily="66" charset="-78"/>
            </a:endParaRPr>
          </a:p>
        </p:txBody>
      </p:sp>
      <p:sp>
        <p:nvSpPr>
          <p:cNvPr id="19" name="TextBox 18">
            <a:extLst>
              <a:ext uri="{FF2B5EF4-FFF2-40B4-BE49-F238E27FC236}">
                <a16:creationId xmlns:a16="http://schemas.microsoft.com/office/drawing/2014/main" id="{D7EA77B6-2591-4F8C-8EDD-F95F674EEAB6}"/>
              </a:ext>
            </a:extLst>
          </p:cNvPr>
          <p:cNvSpPr txBox="1"/>
          <p:nvPr/>
        </p:nvSpPr>
        <p:spPr>
          <a:xfrm>
            <a:off x="7097513" y="1861814"/>
            <a:ext cx="2152889" cy="1200329"/>
          </a:xfrm>
          <a:prstGeom prst="rect">
            <a:avLst/>
          </a:prstGeom>
          <a:noFill/>
        </p:spPr>
        <p:txBody>
          <a:bodyPr wrap="square" rtlCol="0">
            <a:noAutofit/>
          </a:bodyPr>
          <a:lstStyle/>
          <a:p>
            <a:pPr algn="r"/>
            <a:r>
              <a:rPr lang="ar-SA" sz="3600" dirty="0">
                <a:latin typeface="Arabic Typesetting" panose="03020402040406030203" pitchFamily="66" charset="-78"/>
                <a:cs typeface="Arabic Typesetting" panose="03020402040406030203" pitchFamily="66" charset="-78"/>
              </a:rPr>
              <a:t>يؤثر علي العدالة الاجتماعية والتماسك الاجتماعي</a:t>
            </a:r>
            <a:endParaRPr lang="en-US" altLang="ko-KR" sz="3600" dirty="0">
              <a:latin typeface="Arabic Typesetting" panose="03020402040406030203" pitchFamily="66" charset="-78"/>
              <a:cs typeface="Arabic Typesetting" panose="03020402040406030203" pitchFamily="66" charset="-78"/>
            </a:endParaRPr>
          </a:p>
        </p:txBody>
      </p:sp>
      <p:sp>
        <p:nvSpPr>
          <p:cNvPr id="29" name="TextBox 28">
            <a:extLst>
              <a:ext uri="{FF2B5EF4-FFF2-40B4-BE49-F238E27FC236}">
                <a16:creationId xmlns:a16="http://schemas.microsoft.com/office/drawing/2014/main" id="{95DAE55D-0629-4A34-B7B9-9A8C161431AF}"/>
              </a:ext>
            </a:extLst>
          </p:cNvPr>
          <p:cNvSpPr txBox="1"/>
          <p:nvPr/>
        </p:nvSpPr>
        <p:spPr>
          <a:xfrm>
            <a:off x="3458839" y="5542686"/>
            <a:ext cx="2043873" cy="769441"/>
          </a:xfrm>
          <a:prstGeom prst="rect">
            <a:avLst/>
          </a:prstGeom>
          <a:noFill/>
        </p:spPr>
        <p:txBody>
          <a:bodyPr wrap="square" rtlCol="0">
            <a:spAutoFit/>
          </a:bodyPr>
          <a:lstStyle/>
          <a:p>
            <a:r>
              <a:rPr lang="ar-SA" altLang="ko-KR" sz="1400" b="1" dirty="0" err="1">
                <a:solidFill>
                  <a:schemeClr val="tx1">
                    <a:lumMod val="75000"/>
                    <a:lumOff val="25000"/>
                  </a:schemeClr>
                </a:solidFill>
                <a:cs typeface="Arial" pitchFamily="34" charset="0"/>
              </a:rPr>
              <a:t>ا</a:t>
            </a:r>
            <a:r>
              <a:rPr lang="ar-SA" altLang="ko-KR" sz="4400" b="1" dirty="0" err="1">
                <a:solidFill>
                  <a:schemeClr val="tx1">
                    <a:lumMod val="75000"/>
                    <a:lumOff val="25000"/>
                  </a:schemeClr>
                </a:solidFill>
                <a:latin typeface="Arabic Typesetting" panose="03020402040406030203" pitchFamily="66" charset="-78"/>
                <a:cs typeface="Arabic Typesetting" panose="03020402040406030203" pitchFamily="66" charset="-78"/>
              </a:rPr>
              <a:t>العيوب</a:t>
            </a:r>
            <a:r>
              <a:rPr lang="ar-SA" altLang="ko-KR" sz="4400" b="1" dirty="0">
                <a:solidFill>
                  <a:schemeClr val="tx1">
                    <a:lumMod val="75000"/>
                    <a:lumOff val="25000"/>
                  </a:schemeClr>
                </a:solidFill>
                <a:latin typeface="Arabic Typesetting" panose="03020402040406030203" pitchFamily="66" charset="-78"/>
                <a:cs typeface="Arabic Typesetting" panose="03020402040406030203" pitchFamily="66" charset="-78"/>
              </a:rPr>
              <a:t> </a:t>
            </a:r>
            <a:endParaRPr lang="ko-KR" altLang="en-US" sz="44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nvGrpSpPr>
          <p:cNvPr id="30" name="Group 29">
            <a:extLst>
              <a:ext uri="{FF2B5EF4-FFF2-40B4-BE49-F238E27FC236}">
                <a16:creationId xmlns:a16="http://schemas.microsoft.com/office/drawing/2014/main" id="{543A1F9E-E8BB-45B0-9BEC-DD7D52780103}"/>
              </a:ext>
            </a:extLst>
          </p:cNvPr>
          <p:cNvGrpSpPr/>
          <p:nvPr/>
        </p:nvGrpSpPr>
        <p:grpSpPr>
          <a:xfrm>
            <a:off x="3131949" y="5763893"/>
            <a:ext cx="1366923" cy="316592"/>
            <a:chOff x="2278780" y="5297995"/>
            <a:chExt cx="1366923" cy="316592"/>
          </a:xfrm>
        </p:grpSpPr>
        <p:sp>
          <p:nvSpPr>
            <p:cNvPr id="31" name="Oval 30">
              <a:extLst>
                <a:ext uri="{FF2B5EF4-FFF2-40B4-BE49-F238E27FC236}">
                  <a16:creationId xmlns:a16="http://schemas.microsoft.com/office/drawing/2014/main" id="{A4176999-C453-4F08-85FF-E97AE5E5EB98}"/>
                </a:ext>
              </a:extLst>
            </p:cNvPr>
            <p:cNvSpPr/>
            <p:nvPr/>
          </p:nvSpPr>
          <p:spPr>
            <a:xfrm>
              <a:off x="2278780" y="5297995"/>
              <a:ext cx="316535" cy="3165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TextBox 31">
              <a:extLst>
                <a:ext uri="{FF2B5EF4-FFF2-40B4-BE49-F238E27FC236}">
                  <a16:creationId xmlns:a16="http://schemas.microsoft.com/office/drawing/2014/main" id="{D054CA5C-F94A-4C4E-9CAC-32C22006CEC5}"/>
                </a:ext>
              </a:extLst>
            </p:cNvPr>
            <p:cNvSpPr txBox="1"/>
            <p:nvPr/>
          </p:nvSpPr>
          <p:spPr>
            <a:xfrm>
              <a:off x="2615389" y="5306810"/>
              <a:ext cx="1030314" cy="307777"/>
            </a:xfrm>
            <a:prstGeom prst="rect">
              <a:avLst/>
            </a:prstGeom>
            <a:noFill/>
          </p:spPr>
          <p:txBody>
            <a:bodyPr wrap="square" rtlCol="0">
              <a:spAutoFit/>
            </a:bodyPr>
            <a:lstStyle/>
            <a:p>
              <a:endParaRPr lang="ko-KR" altLang="en-US" sz="1400" b="1" dirty="0">
                <a:solidFill>
                  <a:schemeClr val="tx1">
                    <a:lumMod val="75000"/>
                    <a:lumOff val="25000"/>
                  </a:schemeClr>
                </a:solidFill>
                <a:cs typeface="Arial" pitchFamily="34" charset="0"/>
              </a:endParaRPr>
            </a:p>
          </p:txBody>
        </p:sp>
      </p:grpSp>
      <p:sp>
        <p:nvSpPr>
          <p:cNvPr id="42" name="Rectangle 7">
            <a:extLst>
              <a:ext uri="{FF2B5EF4-FFF2-40B4-BE49-F238E27FC236}">
                <a16:creationId xmlns:a16="http://schemas.microsoft.com/office/drawing/2014/main" id="{D2BE1E7A-D6E1-4181-9CBC-BE29444804A2}"/>
              </a:ext>
            </a:extLst>
          </p:cNvPr>
          <p:cNvSpPr/>
          <p:nvPr/>
        </p:nvSpPr>
        <p:spPr>
          <a:xfrm>
            <a:off x="1843005" y="4541715"/>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3" name="Rounded Rectangle 10">
            <a:extLst>
              <a:ext uri="{FF2B5EF4-FFF2-40B4-BE49-F238E27FC236}">
                <a16:creationId xmlns:a16="http://schemas.microsoft.com/office/drawing/2014/main" id="{75526945-AC95-48EA-BEA1-9E864DC7157F}"/>
              </a:ext>
            </a:extLst>
          </p:cNvPr>
          <p:cNvSpPr/>
          <p:nvPr/>
        </p:nvSpPr>
        <p:spPr>
          <a:xfrm>
            <a:off x="3806435" y="4288385"/>
            <a:ext cx="254160" cy="336352"/>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4" name="Rounded Rectangle 5">
            <a:extLst>
              <a:ext uri="{FF2B5EF4-FFF2-40B4-BE49-F238E27FC236}">
                <a16:creationId xmlns:a16="http://schemas.microsoft.com/office/drawing/2014/main" id="{34B169BB-4727-4802-803A-A0169B0B4E79}"/>
              </a:ext>
            </a:extLst>
          </p:cNvPr>
          <p:cNvSpPr/>
          <p:nvPr/>
        </p:nvSpPr>
        <p:spPr>
          <a:xfrm flipH="1">
            <a:off x="5701986" y="4048294"/>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5" name="Round Same Side Corner Rectangle 11">
            <a:extLst>
              <a:ext uri="{FF2B5EF4-FFF2-40B4-BE49-F238E27FC236}">
                <a16:creationId xmlns:a16="http://schemas.microsoft.com/office/drawing/2014/main" id="{51C58069-EA07-48D8-B02E-A329868F1053}"/>
              </a:ext>
            </a:extLst>
          </p:cNvPr>
          <p:cNvSpPr>
            <a:spLocks noChangeAspect="1"/>
          </p:cNvSpPr>
          <p:nvPr/>
        </p:nvSpPr>
        <p:spPr>
          <a:xfrm rot="9900000">
            <a:off x="7735057" y="3794990"/>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6" name="Block Arc 10">
            <a:extLst>
              <a:ext uri="{FF2B5EF4-FFF2-40B4-BE49-F238E27FC236}">
                <a16:creationId xmlns:a16="http://schemas.microsoft.com/office/drawing/2014/main" id="{4BD56E22-A582-47E8-A9D7-D0D2341B4102}"/>
              </a:ext>
            </a:extLst>
          </p:cNvPr>
          <p:cNvSpPr/>
          <p:nvPr/>
        </p:nvSpPr>
        <p:spPr>
          <a:xfrm>
            <a:off x="9765626" y="3344768"/>
            <a:ext cx="431509" cy="292281"/>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Tree>
    <p:extLst>
      <p:ext uri="{BB962C8B-B14F-4D97-AF65-F5344CB8AC3E}">
        <p14:creationId xmlns:p14="http://schemas.microsoft.com/office/powerpoint/2010/main" val="2457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pPr rtl="1"/>
            <a:r>
              <a:rPr lang="ar-SA" b="1" dirty="0">
                <a:latin typeface="Arabic Typesetting" panose="03020402040406030203" pitchFamily="66" charset="-78"/>
                <a:cs typeface="Arabic Typesetting" panose="03020402040406030203" pitchFamily="66" charset="-78"/>
              </a:rPr>
              <a:t>إيجابيات وعيوب الخصخصة</a:t>
            </a:r>
            <a:endParaRPr lang="en-GB" dirty="0">
              <a:latin typeface="Arabic Typesetting" panose="03020402040406030203" pitchFamily="66" charset="-78"/>
              <a:cs typeface="Arabic Typesetting" panose="03020402040406030203" pitchFamily="66" charset="-78"/>
            </a:endParaRPr>
          </a:p>
          <a:p>
            <a:pPr rtl="1"/>
            <a:r>
              <a:rPr lang="ar-SA" dirty="0">
                <a:latin typeface="Arabic Typesetting" panose="03020402040406030203" pitchFamily="66" charset="-78"/>
                <a:cs typeface="Arabic Typesetting" panose="03020402040406030203" pitchFamily="66" charset="-78"/>
              </a:rPr>
              <a:t>ثانيا: إيجابيات وسلبيات الخصخصة في التعليم العالي:</a:t>
            </a:r>
            <a:endParaRPr lang="en-GB" dirty="0">
              <a:latin typeface="Arabic Typesetting" panose="03020402040406030203" pitchFamily="66" charset="-78"/>
              <a:cs typeface="Arabic Typesetting" panose="03020402040406030203" pitchFamily="66" charset="-78"/>
            </a:endParaRPr>
          </a:p>
        </p:txBody>
      </p:sp>
      <p:sp>
        <p:nvSpPr>
          <p:cNvPr id="3" name="Rectangle 2">
            <a:extLst>
              <a:ext uri="{FF2B5EF4-FFF2-40B4-BE49-F238E27FC236}">
                <a16:creationId xmlns:a16="http://schemas.microsoft.com/office/drawing/2014/main" id="{536ECFEE-8B44-43C6-B11C-4F78206298BE}"/>
              </a:ext>
            </a:extLst>
          </p:cNvPr>
          <p:cNvSpPr/>
          <p:nvPr/>
        </p:nvSpPr>
        <p:spPr>
          <a:xfrm rot="16200000" flipV="1">
            <a:off x="6033551" y="3131021"/>
            <a:ext cx="151200" cy="1286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3">
            <a:extLst>
              <a:ext uri="{FF2B5EF4-FFF2-40B4-BE49-F238E27FC236}">
                <a16:creationId xmlns:a16="http://schemas.microsoft.com/office/drawing/2014/main" id="{AD72E13C-AA11-400B-99DA-853850F26A9C}"/>
              </a:ext>
            </a:extLst>
          </p:cNvPr>
          <p:cNvSpPr/>
          <p:nvPr/>
        </p:nvSpPr>
        <p:spPr>
          <a:xfrm rot="16200000" flipV="1">
            <a:off x="6033551" y="2978561"/>
            <a:ext cx="151200" cy="12868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
            <a:extLst>
              <a:ext uri="{FF2B5EF4-FFF2-40B4-BE49-F238E27FC236}">
                <a16:creationId xmlns:a16="http://schemas.microsoft.com/office/drawing/2014/main" id="{A43410AB-FEE3-4357-9A6E-5E19A1AC1EDA}"/>
              </a:ext>
            </a:extLst>
          </p:cNvPr>
          <p:cNvSpPr/>
          <p:nvPr/>
        </p:nvSpPr>
        <p:spPr>
          <a:xfrm rot="16200000" flipV="1">
            <a:off x="6033565" y="2826104"/>
            <a:ext cx="151200" cy="1286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ectangle 5">
            <a:extLst>
              <a:ext uri="{FF2B5EF4-FFF2-40B4-BE49-F238E27FC236}">
                <a16:creationId xmlns:a16="http://schemas.microsoft.com/office/drawing/2014/main" id="{A8BE7DFB-500B-491B-8872-955580821E9C}"/>
              </a:ext>
            </a:extLst>
          </p:cNvPr>
          <p:cNvSpPr/>
          <p:nvPr/>
        </p:nvSpPr>
        <p:spPr>
          <a:xfrm rot="16200000" flipV="1">
            <a:off x="6033551" y="2673645"/>
            <a:ext cx="151200" cy="1286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7339F5A6-476B-420B-A07E-4DA8B2B64CF4}"/>
              </a:ext>
            </a:extLst>
          </p:cNvPr>
          <p:cNvSpPr/>
          <p:nvPr/>
        </p:nvSpPr>
        <p:spPr>
          <a:xfrm rot="16200000" flipV="1">
            <a:off x="6014134" y="3278754"/>
            <a:ext cx="151200" cy="12868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TextBox 7">
            <a:extLst>
              <a:ext uri="{FF2B5EF4-FFF2-40B4-BE49-F238E27FC236}">
                <a16:creationId xmlns:a16="http://schemas.microsoft.com/office/drawing/2014/main" id="{EBFA4D23-264A-472E-AADC-AE2824BD908F}"/>
              </a:ext>
            </a:extLst>
          </p:cNvPr>
          <p:cNvSpPr txBox="1"/>
          <p:nvPr/>
        </p:nvSpPr>
        <p:spPr>
          <a:xfrm>
            <a:off x="5016611" y="4295322"/>
            <a:ext cx="2242047" cy="923330"/>
          </a:xfrm>
          <a:prstGeom prst="rect">
            <a:avLst/>
          </a:prstGeom>
          <a:noFill/>
        </p:spPr>
        <p:txBody>
          <a:bodyPr wrap="square" rtlCol="0">
            <a:spAutoFit/>
          </a:bodyPr>
          <a:lstStyle/>
          <a:p>
            <a:pPr algn="ctr"/>
            <a:r>
              <a:rPr lang="ar-SA" altLang="ko-KR" sz="5400" b="1" dirty="0">
                <a:solidFill>
                  <a:srgbClr val="92D050"/>
                </a:solidFill>
                <a:latin typeface="Arabic Typesetting" panose="03020402040406030203" pitchFamily="66" charset="-78"/>
                <a:cs typeface="Arabic Typesetting" panose="03020402040406030203" pitchFamily="66" charset="-78"/>
              </a:rPr>
              <a:t>الإيجابيات</a:t>
            </a:r>
            <a:r>
              <a:rPr lang="ar-SA" altLang="ko-KR" sz="1600" b="1" dirty="0">
                <a:solidFill>
                  <a:schemeClr val="tx1">
                    <a:lumMod val="75000"/>
                    <a:lumOff val="25000"/>
                  </a:schemeClr>
                </a:solidFill>
                <a:latin typeface="Arabic Typesetting" panose="03020402040406030203" pitchFamily="66" charset="-78"/>
                <a:cs typeface="Arabic Typesetting" panose="03020402040406030203" pitchFamily="66" charset="-78"/>
              </a:rPr>
              <a:t> </a:t>
            </a:r>
            <a:endParaRPr lang="ko-KR" altLang="en-US" sz="1600" b="1"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nvGrpSpPr>
          <p:cNvPr id="9" name="Group 8">
            <a:extLst>
              <a:ext uri="{FF2B5EF4-FFF2-40B4-BE49-F238E27FC236}">
                <a16:creationId xmlns:a16="http://schemas.microsoft.com/office/drawing/2014/main" id="{C91688D5-34E6-41FF-BD7A-1B287C6421B8}"/>
              </a:ext>
            </a:extLst>
          </p:cNvPr>
          <p:cNvGrpSpPr/>
          <p:nvPr/>
        </p:nvGrpSpPr>
        <p:grpSpPr>
          <a:xfrm>
            <a:off x="5255393" y="3202115"/>
            <a:ext cx="1675988" cy="927379"/>
            <a:chOff x="1835696" y="2493540"/>
            <a:chExt cx="4684858" cy="2592288"/>
          </a:xfrm>
          <a:solidFill>
            <a:schemeClr val="tx1">
              <a:lumMod val="75000"/>
              <a:lumOff val="25000"/>
            </a:schemeClr>
          </a:solidFill>
        </p:grpSpPr>
        <p:sp>
          <p:nvSpPr>
            <p:cNvPr id="10" name="Rounded Rectangle 3">
              <a:extLst>
                <a:ext uri="{FF2B5EF4-FFF2-40B4-BE49-F238E27FC236}">
                  <a16:creationId xmlns:a16="http://schemas.microsoft.com/office/drawing/2014/main" id="{38C89151-273B-4E8F-B61E-9319965BCAC7}"/>
                </a:ext>
              </a:extLst>
            </p:cNvPr>
            <p:cNvSpPr/>
            <p:nvPr userDrawn="1"/>
          </p:nvSpPr>
          <p:spPr>
            <a:xfrm>
              <a:off x="2335414" y="2493540"/>
              <a:ext cx="3685422" cy="2373661"/>
            </a:xfrm>
            <a:custGeom>
              <a:avLst/>
              <a:gdLst/>
              <a:ahLst/>
              <a:cxnLst/>
              <a:rect l="l" t="t" r="r" b="b"/>
              <a:pathLst>
                <a:path w="4248472" h="2736304">
                  <a:moveTo>
                    <a:pt x="144016" y="144016"/>
                  </a:moveTo>
                  <a:lnTo>
                    <a:pt x="144016" y="2520280"/>
                  </a:lnTo>
                  <a:lnTo>
                    <a:pt x="4104456" y="2520280"/>
                  </a:lnTo>
                  <a:lnTo>
                    <a:pt x="4104456" y="144016"/>
                  </a:lnTo>
                  <a:close/>
                  <a:moveTo>
                    <a:pt x="119332" y="0"/>
                  </a:moveTo>
                  <a:lnTo>
                    <a:pt x="4129140" y="0"/>
                  </a:lnTo>
                  <a:cubicBezTo>
                    <a:pt x="4195045" y="0"/>
                    <a:pt x="4248472" y="53427"/>
                    <a:pt x="4248472" y="119332"/>
                  </a:cubicBezTo>
                  <a:lnTo>
                    <a:pt x="4248472" y="2736304"/>
                  </a:lnTo>
                  <a:lnTo>
                    <a:pt x="0" y="2736304"/>
                  </a:lnTo>
                  <a:lnTo>
                    <a:pt x="0" y="119332"/>
                  </a:lnTo>
                  <a:cubicBezTo>
                    <a:pt x="0" y="53427"/>
                    <a:pt x="53427" y="0"/>
                    <a:pt x="119332" y="0"/>
                  </a:cubicBezTo>
                  <a:close/>
                </a:path>
              </a:pathLst>
            </a:custGeom>
            <a:solidFill>
              <a:schemeClr val="tx1">
                <a:lumMod val="75000"/>
                <a:lumOff val="2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1" name="Rectangle 10">
              <a:extLst>
                <a:ext uri="{FF2B5EF4-FFF2-40B4-BE49-F238E27FC236}">
                  <a16:creationId xmlns:a16="http://schemas.microsoft.com/office/drawing/2014/main" id="{8BF38101-9F7B-48CC-9F81-8B5F87769FCA}"/>
                </a:ext>
              </a:extLst>
            </p:cNvPr>
            <p:cNvSpPr/>
            <p:nvPr userDrawn="1"/>
          </p:nvSpPr>
          <p:spPr>
            <a:xfrm>
              <a:off x="1835696" y="4867201"/>
              <a:ext cx="4684858" cy="124930"/>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2" name="Trapezoid 11">
              <a:extLst>
                <a:ext uri="{FF2B5EF4-FFF2-40B4-BE49-F238E27FC236}">
                  <a16:creationId xmlns:a16="http://schemas.microsoft.com/office/drawing/2014/main" id="{F4E42418-97CC-4888-A480-BF9280D7032A}"/>
                </a:ext>
              </a:extLst>
            </p:cNvPr>
            <p:cNvSpPr/>
            <p:nvPr userDrawn="1"/>
          </p:nvSpPr>
          <p:spPr>
            <a:xfrm rot="10800000">
              <a:off x="1835696" y="4992131"/>
              <a:ext cx="4684858" cy="93697"/>
            </a:xfrm>
            <a:prstGeom prst="trapezoid">
              <a:avLst>
                <a:gd name="adj" fmla="val 129851"/>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3" name="Rectangle 12">
              <a:extLst>
                <a:ext uri="{FF2B5EF4-FFF2-40B4-BE49-F238E27FC236}">
                  <a16:creationId xmlns:a16="http://schemas.microsoft.com/office/drawing/2014/main" id="{EA896B4E-0321-4F38-A504-A0E0891B3563}"/>
                </a:ext>
              </a:extLst>
            </p:cNvPr>
            <p:cNvSpPr/>
            <p:nvPr userDrawn="1"/>
          </p:nvSpPr>
          <p:spPr>
            <a:xfrm>
              <a:off x="3929549" y="4904844"/>
              <a:ext cx="497151" cy="45093"/>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grpSp>
      <p:sp>
        <p:nvSpPr>
          <p:cNvPr id="14" name="Block Arc 13">
            <a:extLst>
              <a:ext uri="{FF2B5EF4-FFF2-40B4-BE49-F238E27FC236}">
                <a16:creationId xmlns:a16="http://schemas.microsoft.com/office/drawing/2014/main" id="{E9C38316-D085-495D-BE34-D46BB6D955E2}"/>
              </a:ext>
            </a:extLst>
          </p:cNvPr>
          <p:cNvSpPr/>
          <p:nvPr/>
        </p:nvSpPr>
        <p:spPr>
          <a:xfrm>
            <a:off x="4259459" y="2029284"/>
            <a:ext cx="3667855" cy="3667855"/>
          </a:xfrm>
          <a:prstGeom prst="blockArc">
            <a:avLst>
              <a:gd name="adj1" fmla="val 5393158"/>
              <a:gd name="adj2" fmla="val 1720847"/>
              <a:gd name="adj3" fmla="val 214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5" name="Rectangle 14">
            <a:extLst>
              <a:ext uri="{FF2B5EF4-FFF2-40B4-BE49-F238E27FC236}">
                <a16:creationId xmlns:a16="http://schemas.microsoft.com/office/drawing/2014/main" id="{AED94A58-AE7D-498C-80C5-F5F58DBDEBB2}"/>
              </a:ext>
            </a:extLst>
          </p:cNvPr>
          <p:cNvSpPr/>
          <p:nvPr/>
        </p:nvSpPr>
        <p:spPr>
          <a:xfrm>
            <a:off x="6045317" y="5015275"/>
            <a:ext cx="88927" cy="6818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Oval 15">
            <a:extLst>
              <a:ext uri="{FF2B5EF4-FFF2-40B4-BE49-F238E27FC236}">
                <a16:creationId xmlns:a16="http://schemas.microsoft.com/office/drawing/2014/main" id="{E9A66E7E-E9C6-476C-AE81-91D042FA6D00}"/>
              </a:ext>
            </a:extLst>
          </p:cNvPr>
          <p:cNvSpPr/>
          <p:nvPr/>
        </p:nvSpPr>
        <p:spPr>
          <a:xfrm>
            <a:off x="7318560" y="4490824"/>
            <a:ext cx="699516" cy="699516"/>
          </a:xfrm>
          <a:prstGeom prst="ellipse">
            <a:avLst/>
          </a:prstGeom>
          <a:solidFill>
            <a:schemeClr val="accent5"/>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Oval 16">
            <a:extLst>
              <a:ext uri="{FF2B5EF4-FFF2-40B4-BE49-F238E27FC236}">
                <a16:creationId xmlns:a16="http://schemas.microsoft.com/office/drawing/2014/main" id="{5BC2EA41-9C69-43FC-AB23-E90D0BD7643A}"/>
              </a:ext>
            </a:extLst>
          </p:cNvPr>
          <p:cNvSpPr/>
          <p:nvPr/>
        </p:nvSpPr>
        <p:spPr>
          <a:xfrm>
            <a:off x="5780714" y="1764028"/>
            <a:ext cx="699516" cy="699516"/>
          </a:xfrm>
          <a:prstGeom prst="ellipse">
            <a:avLst/>
          </a:prstGeom>
          <a:solidFill>
            <a:schemeClr val="accent3"/>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Oval 17">
            <a:extLst>
              <a:ext uri="{FF2B5EF4-FFF2-40B4-BE49-F238E27FC236}">
                <a16:creationId xmlns:a16="http://schemas.microsoft.com/office/drawing/2014/main" id="{38011D4D-D27F-4F21-B6F2-1D308C95919E}"/>
              </a:ext>
            </a:extLst>
          </p:cNvPr>
          <p:cNvSpPr/>
          <p:nvPr/>
        </p:nvSpPr>
        <p:spPr>
          <a:xfrm>
            <a:off x="4173926" y="2734806"/>
            <a:ext cx="699516" cy="699516"/>
          </a:xfrm>
          <a:prstGeom prst="ellipse">
            <a:avLst/>
          </a:prstGeom>
          <a:solidFill>
            <a:schemeClr val="accent2"/>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Oval 18">
            <a:extLst>
              <a:ext uri="{FF2B5EF4-FFF2-40B4-BE49-F238E27FC236}">
                <a16:creationId xmlns:a16="http://schemas.microsoft.com/office/drawing/2014/main" id="{492B2930-B39B-4FC8-A280-1A9B8B11B5FE}"/>
              </a:ext>
            </a:extLst>
          </p:cNvPr>
          <p:cNvSpPr/>
          <p:nvPr/>
        </p:nvSpPr>
        <p:spPr>
          <a:xfrm>
            <a:off x="4263649" y="4490824"/>
            <a:ext cx="699516" cy="699516"/>
          </a:xfrm>
          <a:prstGeom prst="ellipse">
            <a:avLst/>
          </a:prstGeom>
          <a:solidFill>
            <a:schemeClr val="accent1"/>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Oval 19">
            <a:extLst>
              <a:ext uri="{FF2B5EF4-FFF2-40B4-BE49-F238E27FC236}">
                <a16:creationId xmlns:a16="http://schemas.microsoft.com/office/drawing/2014/main" id="{3BC1E561-F314-4B17-A671-5CD6E8EBAA41}"/>
              </a:ext>
            </a:extLst>
          </p:cNvPr>
          <p:cNvSpPr/>
          <p:nvPr/>
        </p:nvSpPr>
        <p:spPr>
          <a:xfrm>
            <a:off x="7304822" y="2634683"/>
            <a:ext cx="699516" cy="699516"/>
          </a:xfrm>
          <a:prstGeom prst="ellipse">
            <a:avLst/>
          </a:prstGeom>
          <a:solidFill>
            <a:schemeClr val="accent4"/>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TextBox 22">
            <a:extLst>
              <a:ext uri="{FF2B5EF4-FFF2-40B4-BE49-F238E27FC236}">
                <a16:creationId xmlns:a16="http://schemas.microsoft.com/office/drawing/2014/main" id="{13B62B70-4A45-4AC2-B62C-889E2B846029}"/>
              </a:ext>
            </a:extLst>
          </p:cNvPr>
          <p:cNvSpPr txBox="1"/>
          <p:nvPr/>
        </p:nvSpPr>
        <p:spPr>
          <a:xfrm>
            <a:off x="7042278" y="1597662"/>
            <a:ext cx="3217157" cy="954107"/>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3.القدرة العالية على استيعاب التغيرات التي قد تطرأ على العلوم المختلفة.</a:t>
            </a:r>
            <a:endParaRPr lang="en-GB" sz="2800" dirty="0">
              <a:latin typeface="Arabic Typesetting" panose="03020402040406030203" pitchFamily="66" charset="-78"/>
              <a:cs typeface="Arabic Typesetting" panose="03020402040406030203" pitchFamily="66" charset="-78"/>
            </a:endParaRPr>
          </a:p>
        </p:txBody>
      </p:sp>
      <p:sp>
        <p:nvSpPr>
          <p:cNvPr id="26" name="TextBox 25">
            <a:extLst>
              <a:ext uri="{FF2B5EF4-FFF2-40B4-BE49-F238E27FC236}">
                <a16:creationId xmlns:a16="http://schemas.microsoft.com/office/drawing/2014/main" id="{FDB01AA3-A8F9-4B80-AD2D-B5CC9CDCBE2A}"/>
              </a:ext>
            </a:extLst>
          </p:cNvPr>
          <p:cNvSpPr txBox="1"/>
          <p:nvPr/>
        </p:nvSpPr>
        <p:spPr>
          <a:xfrm>
            <a:off x="8222366" y="2836415"/>
            <a:ext cx="2969298" cy="1384995"/>
          </a:xfrm>
          <a:prstGeom prst="rect">
            <a:avLst/>
          </a:prstGeom>
          <a:noFill/>
        </p:spPr>
        <p:txBody>
          <a:bodyPr wrap="square" rtlCol="0">
            <a:spAutoFit/>
          </a:bodyPr>
          <a:lstStyle/>
          <a:p>
            <a:r>
              <a:rPr lang="ar-SA" sz="2800" dirty="0">
                <a:latin typeface="Arabic Typesetting" panose="03020402040406030203" pitchFamily="66" charset="-78"/>
                <a:cs typeface="Arabic Typesetting" panose="03020402040406030203" pitchFamily="66" charset="-78"/>
              </a:rPr>
              <a:t>4. تحقيق التنافسية بين الجامعات من خلال طرح تخصصات جديدة وكذلك في مستوى الخريجين</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9" name="TextBox 28">
            <a:extLst>
              <a:ext uri="{FF2B5EF4-FFF2-40B4-BE49-F238E27FC236}">
                <a16:creationId xmlns:a16="http://schemas.microsoft.com/office/drawing/2014/main" id="{6ABD95BF-6572-4D58-BE62-F228F63626F4}"/>
              </a:ext>
            </a:extLst>
          </p:cNvPr>
          <p:cNvSpPr txBox="1"/>
          <p:nvPr/>
        </p:nvSpPr>
        <p:spPr>
          <a:xfrm>
            <a:off x="8342818" y="4642471"/>
            <a:ext cx="2969298" cy="954107"/>
          </a:xfrm>
          <a:prstGeom prst="rect">
            <a:avLst/>
          </a:prstGeom>
          <a:noFill/>
        </p:spPr>
        <p:txBody>
          <a:bodyPr wrap="square" rtlCol="0">
            <a:spAutoFit/>
          </a:bodyPr>
          <a:lstStyle/>
          <a:p>
            <a:pPr lvl="0" rtl="1"/>
            <a:r>
              <a:rPr lang="ar-SA" sz="2800" dirty="0">
                <a:latin typeface="Arabic Typesetting" panose="03020402040406030203" pitchFamily="66" charset="-78"/>
                <a:cs typeface="Arabic Typesetting" panose="03020402040406030203" pitchFamily="66" charset="-78"/>
              </a:rPr>
              <a:t>5. توفير وظائف جديدة مما يسهم في تقليل البطالة.</a:t>
            </a:r>
            <a:endParaRPr lang="en-GB" sz="2800" dirty="0">
              <a:latin typeface="Arabic Typesetting" panose="03020402040406030203" pitchFamily="66" charset="-78"/>
              <a:cs typeface="Arabic Typesetting" panose="03020402040406030203" pitchFamily="66" charset="-78"/>
            </a:endParaRPr>
          </a:p>
        </p:txBody>
      </p:sp>
      <p:sp>
        <p:nvSpPr>
          <p:cNvPr id="32" name="TextBox 31">
            <a:extLst>
              <a:ext uri="{FF2B5EF4-FFF2-40B4-BE49-F238E27FC236}">
                <a16:creationId xmlns:a16="http://schemas.microsoft.com/office/drawing/2014/main" id="{FC44403A-95F5-4BE4-8397-BCC7998A9C92}"/>
              </a:ext>
            </a:extLst>
          </p:cNvPr>
          <p:cNvSpPr txBox="1"/>
          <p:nvPr/>
        </p:nvSpPr>
        <p:spPr>
          <a:xfrm>
            <a:off x="832338" y="3229841"/>
            <a:ext cx="2977822" cy="954107"/>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2. توفير الجامعات لتخصصات متنوعة تراعي احتياجات سوق العمل</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nvGrpSpPr>
          <p:cNvPr id="33" name="Group 32">
            <a:extLst>
              <a:ext uri="{FF2B5EF4-FFF2-40B4-BE49-F238E27FC236}">
                <a16:creationId xmlns:a16="http://schemas.microsoft.com/office/drawing/2014/main" id="{4CA30E4B-AE07-4113-B2B0-D54BD7136A88}"/>
              </a:ext>
            </a:extLst>
          </p:cNvPr>
          <p:cNvGrpSpPr/>
          <p:nvPr/>
        </p:nvGrpSpPr>
        <p:grpSpPr>
          <a:xfrm>
            <a:off x="832338" y="4221410"/>
            <a:ext cx="2977822" cy="1638212"/>
            <a:chOff x="1130190" y="4149080"/>
            <a:chExt cx="1523461" cy="1638212"/>
          </a:xfrm>
        </p:grpSpPr>
        <p:sp>
          <p:nvSpPr>
            <p:cNvPr id="34" name="TextBox 33">
              <a:extLst>
                <a:ext uri="{FF2B5EF4-FFF2-40B4-BE49-F238E27FC236}">
                  <a16:creationId xmlns:a16="http://schemas.microsoft.com/office/drawing/2014/main" id="{3A8322D5-1E79-4578-926D-CCB3FDD85D38}"/>
                </a:ext>
              </a:extLst>
            </p:cNvPr>
            <p:cNvSpPr txBox="1"/>
            <p:nvPr/>
          </p:nvSpPr>
          <p:spPr>
            <a:xfrm>
              <a:off x="1130190" y="4149080"/>
              <a:ext cx="1523461" cy="523220"/>
            </a:xfrm>
            <a:prstGeom prst="rect">
              <a:avLst/>
            </a:prstGeom>
            <a:noFill/>
          </p:spPr>
          <p:txBody>
            <a:bodyPr wrap="square" rtlCol="0">
              <a:spAutoFit/>
            </a:bodyPr>
            <a:lstStyle/>
            <a:p>
              <a:pPr algn="r"/>
              <a:endParaRPr lang="ko-KR" altLang="en-US" sz="2800" b="1" dirty="0">
                <a:solidFill>
                  <a:schemeClr val="accent1"/>
                </a:solidFill>
                <a:latin typeface="Arabic Typesetting" panose="03020402040406030203" pitchFamily="66" charset="-78"/>
                <a:cs typeface="Arabic Typesetting" panose="03020402040406030203" pitchFamily="66" charset="-78"/>
              </a:endParaRPr>
            </a:p>
          </p:txBody>
        </p:sp>
        <p:sp>
          <p:nvSpPr>
            <p:cNvPr id="35" name="TextBox 34">
              <a:extLst>
                <a:ext uri="{FF2B5EF4-FFF2-40B4-BE49-F238E27FC236}">
                  <a16:creationId xmlns:a16="http://schemas.microsoft.com/office/drawing/2014/main" id="{A7C6636F-3F8E-4620-822C-CBBDA67CEA23}"/>
                </a:ext>
              </a:extLst>
            </p:cNvPr>
            <p:cNvSpPr txBox="1"/>
            <p:nvPr/>
          </p:nvSpPr>
          <p:spPr>
            <a:xfrm>
              <a:off x="1130190" y="4402297"/>
              <a:ext cx="1523461" cy="1384995"/>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1. تخفيف العبء المالي عن كاهل الحكومات حيث ترتفع فاتورة التعليم ومتطلباته بزيادة النمو السكاني المطرد</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sp>
        <p:nvSpPr>
          <p:cNvPr id="36" name="Parallelogram 15">
            <a:extLst>
              <a:ext uri="{FF2B5EF4-FFF2-40B4-BE49-F238E27FC236}">
                <a16:creationId xmlns:a16="http://schemas.microsoft.com/office/drawing/2014/main" id="{4067A360-D436-4410-9A7F-11EDB6B16FC8}"/>
              </a:ext>
            </a:extLst>
          </p:cNvPr>
          <p:cNvSpPr/>
          <p:nvPr/>
        </p:nvSpPr>
        <p:spPr>
          <a:xfrm flipH="1">
            <a:off x="4433070" y="4666685"/>
            <a:ext cx="357672" cy="357672"/>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7" name="Rounded Rectangle 32">
            <a:extLst>
              <a:ext uri="{FF2B5EF4-FFF2-40B4-BE49-F238E27FC236}">
                <a16:creationId xmlns:a16="http://schemas.microsoft.com/office/drawing/2014/main" id="{EA4900E9-D714-485A-9600-B9B5A9E26205}"/>
              </a:ext>
            </a:extLst>
          </p:cNvPr>
          <p:cNvSpPr/>
          <p:nvPr/>
        </p:nvSpPr>
        <p:spPr>
          <a:xfrm>
            <a:off x="4358728" y="2934776"/>
            <a:ext cx="322637" cy="322637"/>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8" name="Rectangle 9">
            <a:extLst>
              <a:ext uri="{FF2B5EF4-FFF2-40B4-BE49-F238E27FC236}">
                <a16:creationId xmlns:a16="http://schemas.microsoft.com/office/drawing/2014/main" id="{EFA9AC83-0157-4BD6-914B-E0CCA1723D4C}"/>
              </a:ext>
            </a:extLst>
          </p:cNvPr>
          <p:cNvSpPr/>
          <p:nvPr/>
        </p:nvSpPr>
        <p:spPr>
          <a:xfrm>
            <a:off x="7500684" y="4642457"/>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9" name="Chord 15">
            <a:extLst>
              <a:ext uri="{FF2B5EF4-FFF2-40B4-BE49-F238E27FC236}">
                <a16:creationId xmlns:a16="http://schemas.microsoft.com/office/drawing/2014/main" id="{84FEC547-9890-4773-940F-A2515AF6C1DA}"/>
              </a:ext>
            </a:extLst>
          </p:cNvPr>
          <p:cNvSpPr/>
          <p:nvPr/>
        </p:nvSpPr>
        <p:spPr>
          <a:xfrm>
            <a:off x="6031619" y="1891785"/>
            <a:ext cx="199125" cy="43414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0" name="Rectangle 16">
            <a:extLst>
              <a:ext uri="{FF2B5EF4-FFF2-40B4-BE49-F238E27FC236}">
                <a16:creationId xmlns:a16="http://schemas.microsoft.com/office/drawing/2014/main" id="{1965B94B-1C77-4604-B32C-27CC96C22F2D}"/>
              </a:ext>
            </a:extLst>
          </p:cNvPr>
          <p:cNvSpPr/>
          <p:nvPr/>
        </p:nvSpPr>
        <p:spPr>
          <a:xfrm>
            <a:off x="7450402" y="2858413"/>
            <a:ext cx="394118" cy="25902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234669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xEl>
                                              <p:pRg st="0" end="0"/>
                                            </p:txEl>
                                          </p:spTgt>
                                        </p:tgtEl>
                                        <p:attrNameLst>
                                          <p:attrName>style.visibility</p:attrName>
                                        </p:attrNameLst>
                                      </p:cBhvr>
                                      <p:to>
                                        <p:strVal val="visible"/>
                                      </p:to>
                                    </p:set>
                                    <p:anim calcmode="lin" valueType="num">
                                      <p:cBhvr additive="base">
                                        <p:cTn id="13"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56097" y="832585"/>
            <a:ext cx="11896726" cy="724247"/>
          </a:xfrm>
          <a:prstGeom prst="rect">
            <a:avLst/>
          </a:prstGeom>
        </p:spPr>
        <p:txBody>
          <a:bodyPr/>
          <a:lstStyle/>
          <a:p>
            <a:pPr rtl="1"/>
            <a:r>
              <a:rPr lang="ar-SA" b="1" dirty="0">
                <a:latin typeface="Arabic Typesetting" panose="03020402040406030203" pitchFamily="66" charset="-78"/>
                <a:cs typeface="Arabic Typesetting" panose="03020402040406030203" pitchFamily="66" charset="-78"/>
              </a:rPr>
              <a:t>إيجابيات وعيوب الخصخصة</a:t>
            </a:r>
            <a:endParaRPr lang="en-GB" dirty="0">
              <a:latin typeface="Arabic Typesetting" panose="03020402040406030203" pitchFamily="66" charset="-78"/>
              <a:cs typeface="Arabic Typesetting" panose="03020402040406030203" pitchFamily="66" charset="-78"/>
            </a:endParaRPr>
          </a:p>
          <a:p>
            <a:pPr rtl="1"/>
            <a:r>
              <a:rPr lang="ar-SA" dirty="0">
                <a:latin typeface="Arabic Typesetting" panose="03020402040406030203" pitchFamily="66" charset="-78"/>
                <a:cs typeface="Arabic Typesetting" panose="03020402040406030203" pitchFamily="66" charset="-78"/>
              </a:rPr>
              <a:t>ثانيا: إيجابيات وسلبيات الخصخصة في التعليم العالي:</a:t>
            </a:r>
            <a:endParaRPr lang="en-GB" dirty="0">
              <a:latin typeface="Arabic Typesetting" panose="03020402040406030203" pitchFamily="66" charset="-78"/>
              <a:cs typeface="Arabic Typesetting" panose="03020402040406030203" pitchFamily="66" charset="-78"/>
            </a:endParaRPr>
          </a:p>
          <a:p>
            <a:endParaRPr lang="en-US" dirty="0"/>
          </a:p>
        </p:txBody>
      </p:sp>
      <p:sp>
        <p:nvSpPr>
          <p:cNvPr id="3" name="Rectangle 2">
            <a:extLst>
              <a:ext uri="{FF2B5EF4-FFF2-40B4-BE49-F238E27FC236}">
                <a16:creationId xmlns:a16="http://schemas.microsoft.com/office/drawing/2014/main" id="{536ECFEE-8B44-43C6-B11C-4F78206298BE}"/>
              </a:ext>
            </a:extLst>
          </p:cNvPr>
          <p:cNvSpPr/>
          <p:nvPr/>
        </p:nvSpPr>
        <p:spPr>
          <a:xfrm rot="16200000" flipV="1">
            <a:off x="6033551" y="3131021"/>
            <a:ext cx="151200" cy="1286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3">
            <a:extLst>
              <a:ext uri="{FF2B5EF4-FFF2-40B4-BE49-F238E27FC236}">
                <a16:creationId xmlns:a16="http://schemas.microsoft.com/office/drawing/2014/main" id="{AD72E13C-AA11-400B-99DA-853850F26A9C}"/>
              </a:ext>
            </a:extLst>
          </p:cNvPr>
          <p:cNvSpPr/>
          <p:nvPr/>
        </p:nvSpPr>
        <p:spPr>
          <a:xfrm rot="16200000" flipV="1">
            <a:off x="6033551" y="2978561"/>
            <a:ext cx="151200" cy="12868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
            <a:extLst>
              <a:ext uri="{FF2B5EF4-FFF2-40B4-BE49-F238E27FC236}">
                <a16:creationId xmlns:a16="http://schemas.microsoft.com/office/drawing/2014/main" id="{A43410AB-FEE3-4357-9A6E-5E19A1AC1EDA}"/>
              </a:ext>
            </a:extLst>
          </p:cNvPr>
          <p:cNvSpPr/>
          <p:nvPr/>
        </p:nvSpPr>
        <p:spPr>
          <a:xfrm rot="16200000" flipV="1">
            <a:off x="6033565" y="2826104"/>
            <a:ext cx="151200" cy="1286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ectangle 5">
            <a:extLst>
              <a:ext uri="{FF2B5EF4-FFF2-40B4-BE49-F238E27FC236}">
                <a16:creationId xmlns:a16="http://schemas.microsoft.com/office/drawing/2014/main" id="{A8BE7DFB-500B-491B-8872-955580821E9C}"/>
              </a:ext>
            </a:extLst>
          </p:cNvPr>
          <p:cNvSpPr/>
          <p:nvPr/>
        </p:nvSpPr>
        <p:spPr>
          <a:xfrm rot="16200000" flipV="1">
            <a:off x="6033551" y="2673645"/>
            <a:ext cx="151200" cy="1286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7339F5A6-476B-420B-A07E-4DA8B2B64CF4}"/>
              </a:ext>
            </a:extLst>
          </p:cNvPr>
          <p:cNvSpPr/>
          <p:nvPr/>
        </p:nvSpPr>
        <p:spPr>
          <a:xfrm rot="16200000" flipV="1">
            <a:off x="6014134" y="3278754"/>
            <a:ext cx="151200" cy="12868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TextBox 7">
            <a:extLst>
              <a:ext uri="{FF2B5EF4-FFF2-40B4-BE49-F238E27FC236}">
                <a16:creationId xmlns:a16="http://schemas.microsoft.com/office/drawing/2014/main" id="{EBFA4D23-264A-472E-AADC-AE2824BD908F}"/>
              </a:ext>
            </a:extLst>
          </p:cNvPr>
          <p:cNvSpPr txBox="1"/>
          <p:nvPr/>
        </p:nvSpPr>
        <p:spPr>
          <a:xfrm>
            <a:off x="5016611" y="4295322"/>
            <a:ext cx="2242047" cy="923330"/>
          </a:xfrm>
          <a:prstGeom prst="rect">
            <a:avLst/>
          </a:prstGeom>
          <a:noFill/>
        </p:spPr>
        <p:txBody>
          <a:bodyPr wrap="square" rtlCol="0">
            <a:spAutoFit/>
          </a:bodyPr>
          <a:lstStyle/>
          <a:p>
            <a:pPr algn="ctr"/>
            <a:r>
              <a:rPr lang="ar-SA" altLang="ko-KR" sz="5400" b="1" dirty="0">
                <a:solidFill>
                  <a:srgbClr val="92D050"/>
                </a:solidFill>
                <a:latin typeface="Arabic Typesetting" panose="03020402040406030203" pitchFamily="66" charset="-78"/>
                <a:cs typeface="Arabic Typesetting" panose="03020402040406030203" pitchFamily="66" charset="-78"/>
              </a:rPr>
              <a:t>العيوب</a:t>
            </a:r>
            <a:endParaRPr lang="ko-KR" altLang="en-US" sz="5400" b="1" dirty="0">
              <a:solidFill>
                <a:srgbClr val="92D050"/>
              </a:solidFill>
              <a:latin typeface="Arabic Typesetting" panose="03020402040406030203" pitchFamily="66" charset="-78"/>
              <a:cs typeface="Arabic Typesetting" panose="03020402040406030203" pitchFamily="66" charset="-78"/>
            </a:endParaRPr>
          </a:p>
        </p:txBody>
      </p:sp>
      <p:grpSp>
        <p:nvGrpSpPr>
          <p:cNvPr id="9" name="Group 8">
            <a:extLst>
              <a:ext uri="{FF2B5EF4-FFF2-40B4-BE49-F238E27FC236}">
                <a16:creationId xmlns:a16="http://schemas.microsoft.com/office/drawing/2014/main" id="{C91688D5-34E6-41FF-BD7A-1B287C6421B8}"/>
              </a:ext>
            </a:extLst>
          </p:cNvPr>
          <p:cNvGrpSpPr/>
          <p:nvPr/>
        </p:nvGrpSpPr>
        <p:grpSpPr>
          <a:xfrm>
            <a:off x="5255393" y="3202115"/>
            <a:ext cx="1675988" cy="927379"/>
            <a:chOff x="1835696" y="2493540"/>
            <a:chExt cx="4684858" cy="2592288"/>
          </a:xfrm>
          <a:solidFill>
            <a:schemeClr val="tx1">
              <a:lumMod val="75000"/>
              <a:lumOff val="25000"/>
            </a:schemeClr>
          </a:solidFill>
        </p:grpSpPr>
        <p:sp>
          <p:nvSpPr>
            <p:cNvPr id="10" name="Rounded Rectangle 3">
              <a:extLst>
                <a:ext uri="{FF2B5EF4-FFF2-40B4-BE49-F238E27FC236}">
                  <a16:creationId xmlns:a16="http://schemas.microsoft.com/office/drawing/2014/main" id="{38C89151-273B-4E8F-B61E-9319965BCAC7}"/>
                </a:ext>
              </a:extLst>
            </p:cNvPr>
            <p:cNvSpPr/>
            <p:nvPr userDrawn="1"/>
          </p:nvSpPr>
          <p:spPr>
            <a:xfrm>
              <a:off x="2335414" y="2493540"/>
              <a:ext cx="3685422" cy="2373661"/>
            </a:xfrm>
            <a:custGeom>
              <a:avLst/>
              <a:gdLst/>
              <a:ahLst/>
              <a:cxnLst/>
              <a:rect l="l" t="t" r="r" b="b"/>
              <a:pathLst>
                <a:path w="4248472" h="2736304">
                  <a:moveTo>
                    <a:pt x="144016" y="144016"/>
                  </a:moveTo>
                  <a:lnTo>
                    <a:pt x="144016" y="2520280"/>
                  </a:lnTo>
                  <a:lnTo>
                    <a:pt x="4104456" y="2520280"/>
                  </a:lnTo>
                  <a:lnTo>
                    <a:pt x="4104456" y="144016"/>
                  </a:lnTo>
                  <a:close/>
                  <a:moveTo>
                    <a:pt x="119332" y="0"/>
                  </a:moveTo>
                  <a:lnTo>
                    <a:pt x="4129140" y="0"/>
                  </a:lnTo>
                  <a:cubicBezTo>
                    <a:pt x="4195045" y="0"/>
                    <a:pt x="4248472" y="53427"/>
                    <a:pt x="4248472" y="119332"/>
                  </a:cubicBezTo>
                  <a:lnTo>
                    <a:pt x="4248472" y="2736304"/>
                  </a:lnTo>
                  <a:lnTo>
                    <a:pt x="0" y="2736304"/>
                  </a:lnTo>
                  <a:lnTo>
                    <a:pt x="0" y="119332"/>
                  </a:lnTo>
                  <a:cubicBezTo>
                    <a:pt x="0" y="53427"/>
                    <a:pt x="53427" y="0"/>
                    <a:pt x="119332" y="0"/>
                  </a:cubicBezTo>
                  <a:close/>
                </a:path>
              </a:pathLst>
            </a:custGeom>
            <a:solidFill>
              <a:schemeClr val="tx1">
                <a:lumMod val="75000"/>
                <a:lumOff val="2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1" name="Rectangle 10">
              <a:extLst>
                <a:ext uri="{FF2B5EF4-FFF2-40B4-BE49-F238E27FC236}">
                  <a16:creationId xmlns:a16="http://schemas.microsoft.com/office/drawing/2014/main" id="{8BF38101-9F7B-48CC-9F81-8B5F87769FCA}"/>
                </a:ext>
              </a:extLst>
            </p:cNvPr>
            <p:cNvSpPr/>
            <p:nvPr userDrawn="1"/>
          </p:nvSpPr>
          <p:spPr>
            <a:xfrm>
              <a:off x="1835696" y="4867201"/>
              <a:ext cx="4684858" cy="124930"/>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2" name="Trapezoid 11">
              <a:extLst>
                <a:ext uri="{FF2B5EF4-FFF2-40B4-BE49-F238E27FC236}">
                  <a16:creationId xmlns:a16="http://schemas.microsoft.com/office/drawing/2014/main" id="{F4E42418-97CC-4888-A480-BF9280D7032A}"/>
                </a:ext>
              </a:extLst>
            </p:cNvPr>
            <p:cNvSpPr/>
            <p:nvPr userDrawn="1"/>
          </p:nvSpPr>
          <p:spPr>
            <a:xfrm rot="10800000">
              <a:off x="1835696" y="4992131"/>
              <a:ext cx="4684858" cy="93697"/>
            </a:xfrm>
            <a:prstGeom prst="trapezoid">
              <a:avLst>
                <a:gd name="adj" fmla="val 129851"/>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13" name="Rectangle 12">
              <a:extLst>
                <a:ext uri="{FF2B5EF4-FFF2-40B4-BE49-F238E27FC236}">
                  <a16:creationId xmlns:a16="http://schemas.microsoft.com/office/drawing/2014/main" id="{EA896B4E-0321-4F38-A504-A0E0891B3563}"/>
                </a:ext>
              </a:extLst>
            </p:cNvPr>
            <p:cNvSpPr/>
            <p:nvPr userDrawn="1"/>
          </p:nvSpPr>
          <p:spPr>
            <a:xfrm>
              <a:off x="3929549" y="4904844"/>
              <a:ext cx="497151" cy="45093"/>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grpSp>
      <p:sp>
        <p:nvSpPr>
          <p:cNvPr id="14" name="Block Arc 13">
            <a:extLst>
              <a:ext uri="{FF2B5EF4-FFF2-40B4-BE49-F238E27FC236}">
                <a16:creationId xmlns:a16="http://schemas.microsoft.com/office/drawing/2014/main" id="{E9C38316-D085-495D-BE34-D46BB6D955E2}"/>
              </a:ext>
            </a:extLst>
          </p:cNvPr>
          <p:cNvSpPr/>
          <p:nvPr/>
        </p:nvSpPr>
        <p:spPr>
          <a:xfrm>
            <a:off x="4259459" y="2029284"/>
            <a:ext cx="3667855" cy="3667855"/>
          </a:xfrm>
          <a:prstGeom prst="blockArc">
            <a:avLst>
              <a:gd name="adj1" fmla="val 5393158"/>
              <a:gd name="adj2" fmla="val 1720847"/>
              <a:gd name="adj3" fmla="val 214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15" name="Rectangle 14">
            <a:extLst>
              <a:ext uri="{FF2B5EF4-FFF2-40B4-BE49-F238E27FC236}">
                <a16:creationId xmlns:a16="http://schemas.microsoft.com/office/drawing/2014/main" id="{AED94A58-AE7D-498C-80C5-F5F58DBDEBB2}"/>
              </a:ext>
            </a:extLst>
          </p:cNvPr>
          <p:cNvSpPr/>
          <p:nvPr/>
        </p:nvSpPr>
        <p:spPr>
          <a:xfrm>
            <a:off x="6045317" y="5015275"/>
            <a:ext cx="88927" cy="6818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Oval 15">
            <a:extLst>
              <a:ext uri="{FF2B5EF4-FFF2-40B4-BE49-F238E27FC236}">
                <a16:creationId xmlns:a16="http://schemas.microsoft.com/office/drawing/2014/main" id="{E9A66E7E-E9C6-476C-AE81-91D042FA6D00}"/>
              </a:ext>
            </a:extLst>
          </p:cNvPr>
          <p:cNvSpPr/>
          <p:nvPr/>
        </p:nvSpPr>
        <p:spPr>
          <a:xfrm>
            <a:off x="7318560" y="4490824"/>
            <a:ext cx="699516" cy="699516"/>
          </a:xfrm>
          <a:prstGeom prst="ellipse">
            <a:avLst/>
          </a:prstGeom>
          <a:solidFill>
            <a:schemeClr val="accent5"/>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Oval 16">
            <a:extLst>
              <a:ext uri="{FF2B5EF4-FFF2-40B4-BE49-F238E27FC236}">
                <a16:creationId xmlns:a16="http://schemas.microsoft.com/office/drawing/2014/main" id="{5BC2EA41-9C69-43FC-AB23-E90D0BD7643A}"/>
              </a:ext>
            </a:extLst>
          </p:cNvPr>
          <p:cNvSpPr/>
          <p:nvPr/>
        </p:nvSpPr>
        <p:spPr>
          <a:xfrm>
            <a:off x="6182314" y="1823540"/>
            <a:ext cx="699516" cy="699516"/>
          </a:xfrm>
          <a:prstGeom prst="ellipse">
            <a:avLst/>
          </a:prstGeom>
          <a:solidFill>
            <a:schemeClr val="accent3"/>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Oval 17">
            <a:extLst>
              <a:ext uri="{FF2B5EF4-FFF2-40B4-BE49-F238E27FC236}">
                <a16:creationId xmlns:a16="http://schemas.microsoft.com/office/drawing/2014/main" id="{38011D4D-D27F-4F21-B6F2-1D308C95919E}"/>
              </a:ext>
            </a:extLst>
          </p:cNvPr>
          <p:cNvSpPr/>
          <p:nvPr/>
        </p:nvSpPr>
        <p:spPr>
          <a:xfrm>
            <a:off x="4173926" y="2734806"/>
            <a:ext cx="699516" cy="699516"/>
          </a:xfrm>
          <a:prstGeom prst="ellipse">
            <a:avLst/>
          </a:prstGeom>
          <a:solidFill>
            <a:schemeClr val="accent2"/>
          </a:solidFill>
          <a:ln w="539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TextBox 22">
            <a:extLst>
              <a:ext uri="{FF2B5EF4-FFF2-40B4-BE49-F238E27FC236}">
                <a16:creationId xmlns:a16="http://schemas.microsoft.com/office/drawing/2014/main" id="{13B62B70-4A45-4AC2-B62C-889E2B846029}"/>
              </a:ext>
            </a:extLst>
          </p:cNvPr>
          <p:cNvSpPr txBox="1"/>
          <p:nvPr/>
        </p:nvSpPr>
        <p:spPr>
          <a:xfrm>
            <a:off x="7581471" y="1817211"/>
            <a:ext cx="3928357" cy="1815882"/>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2.قد تتحول الجامعات إلى مؤسسات ربحية هدفها جني الأموال وهذا ينعكس سلبا على نوعية الخريجين ويحول التعليم إلى سلعة مادية تخضع لمبدأ الربح والخسارة.</a:t>
            </a:r>
            <a:endParaRPr lang="en-GB" sz="2800" dirty="0">
              <a:latin typeface="Arabic Typesetting" panose="03020402040406030203" pitchFamily="66" charset="-78"/>
              <a:cs typeface="Arabic Typesetting" panose="03020402040406030203" pitchFamily="66" charset="-78"/>
            </a:endParaRPr>
          </a:p>
        </p:txBody>
      </p:sp>
      <p:sp>
        <p:nvSpPr>
          <p:cNvPr id="26" name="TextBox 25">
            <a:extLst>
              <a:ext uri="{FF2B5EF4-FFF2-40B4-BE49-F238E27FC236}">
                <a16:creationId xmlns:a16="http://schemas.microsoft.com/office/drawing/2014/main" id="{FDB01AA3-A8F9-4B80-AD2D-B5CC9CDCBE2A}"/>
              </a:ext>
            </a:extLst>
          </p:cNvPr>
          <p:cNvSpPr txBox="1"/>
          <p:nvPr/>
        </p:nvSpPr>
        <p:spPr>
          <a:xfrm>
            <a:off x="8342818" y="3229841"/>
            <a:ext cx="2969298" cy="276999"/>
          </a:xfrm>
          <a:prstGeom prst="rect">
            <a:avLst/>
          </a:prstGeom>
          <a:noFill/>
        </p:spPr>
        <p:txBody>
          <a:bodyPr wrap="square" rtlCol="0">
            <a:spAutoFit/>
          </a:bodyPr>
          <a:lstStyle/>
          <a:p>
            <a:endParaRPr lang="ko-KR" altLang="en-US" sz="1200" dirty="0">
              <a:solidFill>
                <a:schemeClr val="tx1">
                  <a:lumMod val="75000"/>
                  <a:lumOff val="25000"/>
                </a:schemeClr>
              </a:solidFill>
              <a:cs typeface="Arial" pitchFamily="34" charset="0"/>
            </a:endParaRPr>
          </a:p>
        </p:txBody>
      </p:sp>
      <p:grpSp>
        <p:nvGrpSpPr>
          <p:cNvPr id="27" name="Group 26">
            <a:extLst>
              <a:ext uri="{FF2B5EF4-FFF2-40B4-BE49-F238E27FC236}">
                <a16:creationId xmlns:a16="http://schemas.microsoft.com/office/drawing/2014/main" id="{EA0FBFB5-6807-4F10-9184-6DA365A2BC7D}"/>
              </a:ext>
            </a:extLst>
          </p:cNvPr>
          <p:cNvGrpSpPr/>
          <p:nvPr/>
        </p:nvGrpSpPr>
        <p:grpSpPr>
          <a:xfrm>
            <a:off x="8252056" y="3906766"/>
            <a:ext cx="4048433" cy="2677656"/>
            <a:chOff x="1083623" y="3666592"/>
            <a:chExt cx="1570028" cy="2677656"/>
          </a:xfrm>
        </p:grpSpPr>
        <p:sp>
          <p:nvSpPr>
            <p:cNvPr id="28" name="TextBox 27">
              <a:extLst>
                <a:ext uri="{FF2B5EF4-FFF2-40B4-BE49-F238E27FC236}">
                  <a16:creationId xmlns:a16="http://schemas.microsoft.com/office/drawing/2014/main" id="{41EE60C9-0F8D-46EB-8FD0-E3622AF667EF}"/>
                </a:ext>
              </a:extLst>
            </p:cNvPr>
            <p:cNvSpPr txBox="1"/>
            <p:nvPr/>
          </p:nvSpPr>
          <p:spPr>
            <a:xfrm>
              <a:off x="1083623" y="3666592"/>
              <a:ext cx="1523461" cy="2677656"/>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3.قد يتم التركيز على التخصصات النظرية لقلة كلفتها مقارنة بالتخصصات التطبيقية التي تحتاج إلى كلفة إضافية وبالتالي تعمل إشباع السوق بتخصصات مكررة مما يساهم في مضاعفة مشكلة البطالة.</a:t>
              </a:r>
              <a:endParaRPr lang="en-GB" sz="2800" dirty="0">
                <a:latin typeface="Arabic Typesetting" panose="03020402040406030203" pitchFamily="66" charset="-78"/>
                <a:cs typeface="Arabic Typesetting" panose="03020402040406030203" pitchFamily="66" charset="-78"/>
              </a:endParaRPr>
            </a:p>
          </p:txBody>
        </p:sp>
        <p:sp>
          <p:nvSpPr>
            <p:cNvPr id="29" name="TextBox 28">
              <a:extLst>
                <a:ext uri="{FF2B5EF4-FFF2-40B4-BE49-F238E27FC236}">
                  <a16:creationId xmlns:a16="http://schemas.microsoft.com/office/drawing/2014/main" id="{6ABD95BF-6572-4D58-BE62-F228F63626F4}"/>
                </a:ext>
              </a:extLst>
            </p:cNvPr>
            <p:cNvSpPr txBox="1"/>
            <p:nvPr/>
          </p:nvSpPr>
          <p:spPr>
            <a:xfrm>
              <a:off x="1130190" y="4402297"/>
              <a:ext cx="1523461" cy="523220"/>
            </a:xfrm>
            <a:prstGeom prst="rect">
              <a:avLst/>
            </a:prstGeom>
            <a:noFill/>
          </p:spPr>
          <p:txBody>
            <a:bodyPr wrap="square" rtlCol="0">
              <a:spAutoFit/>
            </a:bodyPr>
            <a:lstStyle/>
            <a:p>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grpSp>
      <p:sp>
        <p:nvSpPr>
          <p:cNvPr id="32" name="TextBox 31">
            <a:extLst>
              <a:ext uri="{FF2B5EF4-FFF2-40B4-BE49-F238E27FC236}">
                <a16:creationId xmlns:a16="http://schemas.microsoft.com/office/drawing/2014/main" id="{FC44403A-95F5-4BE4-8397-BCC7998A9C92}"/>
              </a:ext>
            </a:extLst>
          </p:cNvPr>
          <p:cNvSpPr txBox="1"/>
          <p:nvPr/>
        </p:nvSpPr>
        <p:spPr>
          <a:xfrm>
            <a:off x="166507" y="3188032"/>
            <a:ext cx="3939634" cy="1815882"/>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1.قد تؤدي إلى انعدام العدل بين المتعلمين لأن الجامعات الخاصة قد تستقطب الطلبة المقتدرين ماديا مما يؤثر على تكافؤ الفرص والمساواة في التعليم.</a:t>
            </a:r>
            <a:endParaRPr lang="en-GB" sz="2800" dirty="0">
              <a:latin typeface="Arabic Typesetting" panose="03020402040406030203" pitchFamily="66" charset="-78"/>
              <a:cs typeface="Arabic Typesetting" panose="03020402040406030203" pitchFamily="66" charset="-78"/>
            </a:endParaRPr>
          </a:p>
        </p:txBody>
      </p:sp>
      <p:sp>
        <p:nvSpPr>
          <p:cNvPr id="35" name="TextBox 34">
            <a:extLst>
              <a:ext uri="{FF2B5EF4-FFF2-40B4-BE49-F238E27FC236}">
                <a16:creationId xmlns:a16="http://schemas.microsoft.com/office/drawing/2014/main" id="{A7C6636F-3F8E-4620-822C-CBBDA67CEA23}"/>
              </a:ext>
            </a:extLst>
          </p:cNvPr>
          <p:cNvSpPr txBox="1"/>
          <p:nvPr/>
        </p:nvSpPr>
        <p:spPr>
          <a:xfrm>
            <a:off x="832338" y="4474627"/>
            <a:ext cx="2977822" cy="276999"/>
          </a:xfrm>
          <a:prstGeom prst="rect">
            <a:avLst/>
          </a:prstGeom>
          <a:noFill/>
        </p:spPr>
        <p:txBody>
          <a:bodyPr wrap="square" rtlCol="0">
            <a:spAutoFit/>
          </a:bodyPr>
          <a:lstStyle/>
          <a:p>
            <a:pPr algn="r"/>
            <a:endParaRPr lang="ko-KR" altLang="en-US" sz="1200" dirty="0">
              <a:solidFill>
                <a:schemeClr val="tx1">
                  <a:lumMod val="75000"/>
                  <a:lumOff val="25000"/>
                </a:schemeClr>
              </a:solidFill>
              <a:cs typeface="Arial" pitchFamily="34" charset="0"/>
            </a:endParaRPr>
          </a:p>
        </p:txBody>
      </p:sp>
      <p:sp>
        <p:nvSpPr>
          <p:cNvPr id="37" name="Rounded Rectangle 32">
            <a:extLst>
              <a:ext uri="{FF2B5EF4-FFF2-40B4-BE49-F238E27FC236}">
                <a16:creationId xmlns:a16="http://schemas.microsoft.com/office/drawing/2014/main" id="{EA4900E9-D714-485A-9600-B9B5A9E26205}"/>
              </a:ext>
            </a:extLst>
          </p:cNvPr>
          <p:cNvSpPr/>
          <p:nvPr/>
        </p:nvSpPr>
        <p:spPr>
          <a:xfrm>
            <a:off x="4358728" y="2934776"/>
            <a:ext cx="322637" cy="322637"/>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8" name="Rectangle 9">
            <a:extLst>
              <a:ext uri="{FF2B5EF4-FFF2-40B4-BE49-F238E27FC236}">
                <a16:creationId xmlns:a16="http://schemas.microsoft.com/office/drawing/2014/main" id="{EFA9AC83-0157-4BD6-914B-E0CCA1723D4C}"/>
              </a:ext>
            </a:extLst>
          </p:cNvPr>
          <p:cNvSpPr/>
          <p:nvPr/>
        </p:nvSpPr>
        <p:spPr>
          <a:xfrm>
            <a:off x="6346181" y="1970614"/>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0" name="Rectangle 16">
            <a:extLst>
              <a:ext uri="{FF2B5EF4-FFF2-40B4-BE49-F238E27FC236}">
                <a16:creationId xmlns:a16="http://schemas.microsoft.com/office/drawing/2014/main" id="{1965B94B-1C77-4604-B32C-27CC96C22F2D}"/>
              </a:ext>
            </a:extLst>
          </p:cNvPr>
          <p:cNvSpPr/>
          <p:nvPr/>
        </p:nvSpPr>
        <p:spPr>
          <a:xfrm>
            <a:off x="7465411" y="4711072"/>
            <a:ext cx="394118" cy="25902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163092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77380" y="304661"/>
            <a:ext cx="7711729" cy="724247"/>
          </a:xfrm>
          <a:prstGeom prst="rect">
            <a:avLst/>
          </a:prstGeom>
        </p:spPr>
        <p:txBody>
          <a:bodyPr/>
          <a:lstStyle/>
          <a:p>
            <a:pPr rtl="1"/>
            <a:r>
              <a:rPr lang="ar-SA" sz="4400" b="1" dirty="0">
                <a:solidFill>
                  <a:schemeClr val="tx1"/>
                </a:solidFill>
                <a:latin typeface="Arabic Typesetting" panose="03020402040406030203" pitchFamily="66" charset="-78"/>
                <a:cs typeface="Arabic Typesetting" panose="03020402040406030203" pitchFamily="66" charset="-78"/>
              </a:rPr>
              <a:t>آليات مقترحة لنجاح خصخصة التعليم وتلافي السلبيات</a:t>
            </a:r>
            <a:endParaRPr lang="en-GB" sz="4400" dirty="0">
              <a:solidFill>
                <a:schemeClr val="tx1"/>
              </a:solidFill>
              <a:latin typeface="Arabic Typesetting" panose="03020402040406030203" pitchFamily="66" charset="-78"/>
              <a:cs typeface="Arabic Typesetting" panose="03020402040406030203" pitchFamily="66" charset="-78"/>
            </a:endParaRPr>
          </a:p>
        </p:txBody>
      </p:sp>
      <p:grpSp>
        <p:nvGrpSpPr>
          <p:cNvPr id="3" name="Group 2">
            <a:extLst>
              <a:ext uri="{FF2B5EF4-FFF2-40B4-BE49-F238E27FC236}">
                <a16:creationId xmlns:a16="http://schemas.microsoft.com/office/drawing/2014/main" id="{BC1B40F2-124E-46B5-92D8-EE1D4BF8688B}"/>
              </a:ext>
            </a:extLst>
          </p:cNvPr>
          <p:cNvGrpSpPr/>
          <p:nvPr/>
        </p:nvGrpSpPr>
        <p:grpSpPr>
          <a:xfrm>
            <a:off x="4507366" y="1993455"/>
            <a:ext cx="3187646" cy="3989629"/>
            <a:chOff x="3177799" y="1584460"/>
            <a:chExt cx="3187646" cy="3989629"/>
          </a:xfrm>
          <a:solidFill>
            <a:schemeClr val="accent3">
              <a:alpha val="40000"/>
            </a:schemeClr>
          </a:solidFill>
        </p:grpSpPr>
        <p:sp>
          <p:nvSpPr>
            <p:cNvPr id="4" name="Oval 21">
              <a:extLst>
                <a:ext uri="{FF2B5EF4-FFF2-40B4-BE49-F238E27FC236}">
                  <a16:creationId xmlns:a16="http://schemas.microsoft.com/office/drawing/2014/main" id="{4B212656-E498-4E57-9DC3-FA9417531058}"/>
                </a:ext>
              </a:extLst>
            </p:cNvPr>
            <p:cNvSpPr/>
            <p:nvPr/>
          </p:nvSpPr>
          <p:spPr>
            <a:xfrm rot="13450474" flipV="1">
              <a:off x="4291584" y="2528891"/>
              <a:ext cx="1771637" cy="179707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5" name="Oval 21">
              <a:extLst>
                <a:ext uri="{FF2B5EF4-FFF2-40B4-BE49-F238E27FC236}">
                  <a16:creationId xmlns:a16="http://schemas.microsoft.com/office/drawing/2014/main" id="{D5F0B55B-DEDF-40DB-8130-0FE40FD73537}"/>
                </a:ext>
              </a:extLst>
            </p:cNvPr>
            <p:cNvSpPr/>
            <p:nvPr/>
          </p:nvSpPr>
          <p:spPr>
            <a:xfrm rot="13450474" flipV="1">
              <a:off x="3177799" y="2780875"/>
              <a:ext cx="1383595" cy="1403457"/>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6" name="Oval 21">
              <a:extLst>
                <a:ext uri="{FF2B5EF4-FFF2-40B4-BE49-F238E27FC236}">
                  <a16:creationId xmlns:a16="http://schemas.microsoft.com/office/drawing/2014/main" id="{4799FBD3-8D7B-477D-BAA3-7F27BE6F5C6D}"/>
                </a:ext>
              </a:extLst>
            </p:cNvPr>
            <p:cNvSpPr/>
            <p:nvPr/>
          </p:nvSpPr>
          <p:spPr>
            <a:xfrm rot="13450474" flipV="1">
              <a:off x="4505893" y="4317079"/>
              <a:ext cx="1239221" cy="125701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7" name="Oval 21">
              <a:extLst>
                <a:ext uri="{FF2B5EF4-FFF2-40B4-BE49-F238E27FC236}">
                  <a16:creationId xmlns:a16="http://schemas.microsoft.com/office/drawing/2014/main" id="{DB519C05-C3F6-449E-B1CF-D56713E220D0}"/>
                </a:ext>
              </a:extLst>
            </p:cNvPr>
            <p:cNvSpPr/>
            <p:nvPr/>
          </p:nvSpPr>
          <p:spPr>
            <a:xfrm rot="13450474" flipV="1">
              <a:off x="3553777" y="4013166"/>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8" name="Oval 21">
              <a:extLst>
                <a:ext uri="{FF2B5EF4-FFF2-40B4-BE49-F238E27FC236}">
                  <a16:creationId xmlns:a16="http://schemas.microsoft.com/office/drawing/2014/main" id="{74CF8AB8-4C77-4E78-ABEC-211AB7E51590}"/>
                </a:ext>
              </a:extLst>
            </p:cNvPr>
            <p:cNvSpPr/>
            <p:nvPr/>
          </p:nvSpPr>
          <p:spPr>
            <a:xfrm rot="13450474" flipV="1">
              <a:off x="4670412" y="1584460"/>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9" name="Oval 21">
              <a:extLst>
                <a:ext uri="{FF2B5EF4-FFF2-40B4-BE49-F238E27FC236}">
                  <a16:creationId xmlns:a16="http://schemas.microsoft.com/office/drawing/2014/main" id="{DB03F738-AA3C-46B8-BD92-538FF35DBFFB}"/>
                </a:ext>
              </a:extLst>
            </p:cNvPr>
            <p:cNvSpPr/>
            <p:nvPr/>
          </p:nvSpPr>
          <p:spPr>
            <a:xfrm rot="13450474" flipV="1">
              <a:off x="5679220" y="390464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10" name="Oval 21">
              <a:extLst>
                <a:ext uri="{FF2B5EF4-FFF2-40B4-BE49-F238E27FC236}">
                  <a16:creationId xmlns:a16="http://schemas.microsoft.com/office/drawing/2014/main" id="{C98616C5-8885-4F80-9349-E2CA181E243D}"/>
                </a:ext>
              </a:extLst>
            </p:cNvPr>
            <p:cNvSpPr/>
            <p:nvPr/>
          </p:nvSpPr>
          <p:spPr>
            <a:xfrm rot="13450474" flipV="1">
              <a:off x="3986879" y="223940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grpSp>
      <p:sp>
        <p:nvSpPr>
          <p:cNvPr id="11" name="Hexagon 10">
            <a:extLst>
              <a:ext uri="{FF2B5EF4-FFF2-40B4-BE49-F238E27FC236}">
                <a16:creationId xmlns:a16="http://schemas.microsoft.com/office/drawing/2014/main" id="{14BD6493-41B0-42E6-A043-8FD7DDD53071}"/>
              </a:ext>
            </a:extLst>
          </p:cNvPr>
          <p:cNvSpPr/>
          <p:nvPr/>
        </p:nvSpPr>
        <p:spPr>
          <a:xfrm>
            <a:off x="5032552" y="3059079"/>
            <a:ext cx="2011826" cy="1734332"/>
          </a:xfrm>
          <a:prstGeom prst="hexagon">
            <a:avLst/>
          </a:prstGeom>
          <a:solidFill>
            <a:schemeClr val="bg1">
              <a:lumMod val="95000"/>
            </a:schemeClr>
          </a:solidFill>
          <a:ln w="63500">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3" name="TextBox 12">
            <a:extLst>
              <a:ext uri="{FF2B5EF4-FFF2-40B4-BE49-F238E27FC236}">
                <a16:creationId xmlns:a16="http://schemas.microsoft.com/office/drawing/2014/main" id="{E0C8A7C5-7573-4158-A39B-BE7F9F3613AC}"/>
              </a:ext>
            </a:extLst>
          </p:cNvPr>
          <p:cNvSpPr txBox="1"/>
          <p:nvPr/>
        </p:nvSpPr>
        <p:spPr>
          <a:xfrm>
            <a:off x="77380" y="1704840"/>
            <a:ext cx="4193266" cy="1815882"/>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3.البدء بشكل متدرج، بخصخصة المدارس ذات الانخفاض الواضح في الأداء، التي غالباً ما تكون أحياء ذات مستويات اجتماعية واقتصادية منخفضة</a:t>
            </a:r>
            <a:r>
              <a:rPr lang="en-GB" sz="2800" dirty="0">
                <a:latin typeface="Arabic Typesetting" panose="03020402040406030203" pitchFamily="66" charset="-78"/>
                <a:cs typeface="Arabic Typesetting" panose="03020402040406030203" pitchFamily="66" charset="-78"/>
              </a:rPr>
              <a:t>.</a:t>
            </a:r>
          </a:p>
          <a:p>
            <a:pPr algn="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16" name="TextBox 15">
            <a:extLst>
              <a:ext uri="{FF2B5EF4-FFF2-40B4-BE49-F238E27FC236}">
                <a16:creationId xmlns:a16="http://schemas.microsoft.com/office/drawing/2014/main" id="{43D5692D-F5F4-44B2-8BC3-3229B7325D30}"/>
              </a:ext>
            </a:extLst>
          </p:cNvPr>
          <p:cNvSpPr txBox="1"/>
          <p:nvPr/>
        </p:nvSpPr>
        <p:spPr>
          <a:xfrm>
            <a:off x="129438" y="3731711"/>
            <a:ext cx="3297846" cy="1384995"/>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2.تثقيف الأهالي فيما يخص أهمية المشاركة في تحسين جودة تعليم أبنائهم من خلال اختيار المدرسة الأنسب</a:t>
            </a:r>
            <a:r>
              <a:rPr lang="en-GB" sz="2800" dirty="0">
                <a:latin typeface="Arabic Typesetting" panose="03020402040406030203" pitchFamily="66" charset="-78"/>
                <a:cs typeface="Arabic Typesetting" panose="03020402040406030203" pitchFamily="66" charset="-78"/>
              </a:rPr>
              <a:t>.</a:t>
            </a:r>
          </a:p>
        </p:txBody>
      </p:sp>
      <p:sp>
        <p:nvSpPr>
          <p:cNvPr id="19" name="TextBox 18">
            <a:extLst>
              <a:ext uri="{FF2B5EF4-FFF2-40B4-BE49-F238E27FC236}">
                <a16:creationId xmlns:a16="http://schemas.microsoft.com/office/drawing/2014/main" id="{AF7AE33B-B09E-4BC5-80BE-1927A80DB656}"/>
              </a:ext>
            </a:extLst>
          </p:cNvPr>
          <p:cNvSpPr txBox="1"/>
          <p:nvPr/>
        </p:nvSpPr>
        <p:spPr>
          <a:xfrm>
            <a:off x="0" y="5379939"/>
            <a:ext cx="4193421" cy="1815882"/>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1.تشجيع التوسع في إنشاء المزيد من شركات التعليم الخاصة، وتتمثل مهمتها في تشغيل المدارس وإدارتها، وإنشاء مدارس جديدة متطورة</a:t>
            </a:r>
            <a:r>
              <a:rPr lang="en-GB" sz="2800" dirty="0">
                <a:latin typeface="Arabic Typesetting" panose="03020402040406030203" pitchFamily="66" charset="-78"/>
                <a:cs typeface="Arabic Typesetting" panose="03020402040406030203" pitchFamily="66" charset="-78"/>
              </a:rPr>
              <a:t>.</a:t>
            </a:r>
          </a:p>
          <a:p>
            <a:pPr algn="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2" name="TextBox 21">
            <a:extLst>
              <a:ext uri="{FF2B5EF4-FFF2-40B4-BE49-F238E27FC236}">
                <a16:creationId xmlns:a16="http://schemas.microsoft.com/office/drawing/2014/main" id="{77D5172E-E53F-4CF5-B5A0-92445C44CEFE}"/>
              </a:ext>
            </a:extLst>
          </p:cNvPr>
          <p:cNvSpPr txBox="1"/>
          <p:nvPr/>
        </p:nvSpPr>
        <p:spPr>
          <a:xfrm>
            <a:off x="7945718" y="1486102"/>
            <a:ext cx="3773506" cy="1384995"/>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4. العمل الجاد على تأسيس آليات تقويم فاعلية، لأن الخصخصة الفاعلة تتطلب التحول عن السياسات التنظيمية إلى سياسات محاسبية </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5" name="TextBox 24">
            <a:extLst>
              <a:ext uri="{FF2B5EF4-FFF2-40B4-BE49-F238E27FC236}">
                <a16:creationId xmlns:a16="http://schemas.microsoft.com/office/drawing/2014/main" id="{E79BA738-FAF0-41AB-96DD-16F413ED0B5C}"/>
              </a:ext>
            </a:extLst>
          </p:cNvPr>
          <p:cNvSpPr txBox="1"/>
          <p:nvPr/>
        </p:nvSpPr>
        <p:spPr>
          <a:xfrm>
            <a:off x="8243077" y="3506723"/>
            <a:ext cx="3948923" cy="954107"/>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5. تكون في مجالات إدارة المدارس وتشغيلها، أو فيما يتعلق بإنشاء المباني والتجهيزات المدرسية.</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8" name="TextBox 27">
            <a:extLst>
              <a:ext uri="{FF2B5EF4-FFF2-40B4-BE49-F238E27FC236}">
                <a16:creationId xmlns:a16="http://schemas.microsoft.com/office/drawing/2014/main" id="{DB431E00-E967-450A-A0E5-EB16A27FFE05}"/>
              </a:ext>
            </a:extLst>
          </p:cNvPr>
          <p:cNvSpPr txBox="1"/>
          <p:nvPr/>
        </p:nvSpPr>
        <p:spPr>
          <a:xfrm>
            <a:off x="8107973" y="5077391"/>
            <a:ext cx="3772507" cy="1384995"/>
          </a:xfrm>
          <a:prstGeom prst="rect">
            <a:avLst/>
          </a:prstGeom>
          <a:noFill/>
        </p:spPr>
        <p:txBody>
          <a:bodyPr wrap="square" rtlCol="0">
            <a:spAutoFit/>
          </a:bodyPr>
          <a:lstStyle/>
          <a:p>
            <a:pPr algn="r" rtl="1"/>
            <a:r>
              <a:rPr lang="ar-SA" sz="2800" dirty="0">
                <a:latin typeface="Arabic Typesetting" panose="03020402040406030203" pitchFamily="66" charset="-78"/>
                <a:cs typeface="Arabic Typesetting" panose="03020402040406030203" pitchFamily="66" charset="-78"/>
              </a:rPr>
              <a:t>6. تكون في الخدمات التعليمية المساندة مثل النقل المدرسي، والمقاصف المدرسية إلى القطاع الخاص.</a:t>
            </a:r>
            <a:endParaRPr lang="en-GB" sz="2800" dirty="0">
              <a:latin typeface="Arabic Typesetting" panose="03020402040406030203" pitchFamily="66" charset="-78"/>
              <a:cs typeface="Arabic Typesetting" panose="03020402040406030203" pitchFamily="66" charset="-78"/>
            </a:endParaRPr>
          </a:p>
        </p:txBody>
      </p:sp>
      <p:sp>
        <p:nvSpPr>
          <p:cNvPr id="30" name="Oval 29">
            <a:extLst>
              <a:ext uri="{FF2B5EF4-FFF2-40B4-BE49-F238E27FC236}">
                <a16:creationId xmlns:a16="http://schemas.microsoft.com/office/drawing/2014/main" id="{8B97FC82-BB51-4D1F-998F-9A6B91C00849}"/>
              </a:ext>
            </a:extLst>
          </p:cNvPr>
          <p:cNvSpPr/>
          <p:nvPr/>
        </p:nvSpPr>
        <p:spPr>
          <a:xfrm>
            <a:off x="7257210" y="5310232"/>
            <a:ext cx="693414" cy="6934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1" name="Oval 30">
            <a:extLst>
              <a:ext uri="{FF2B5EF4-FFF2-40B4-BE49-F238E27FC236}">
                <a16:creationId xmlns:a16="http://schemas.microsoft.com/office/drawing/2014/main" id="{6B7726CB-EB6A-4BEC-A911-F8D41E22616D}"/>
              </a:ext>
            </a:extLst>
          </p:cNvPr>
          <p:cNvSpPr/>
          <p:nvPr/>
        </p:nvSpPr>
        <p:spPr>
          <a:xfrm>
            <a:off x="4422232" y="5310232"/>
            <a:ext cx="693414" cy="6934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2" name="Oval 31">
            <a:extLst>
              <a:ext uri="{FF2B5EF4-FFF2-40B4-BE49-F238E27FC236}">
                <a16:creationId xmlns:a16="http://schemas.microsoft.com/office/drawing/2014/main" id="{265DC9DF-75FF-46A5-97CA-6A532F22D563}"/>
              </a:ext>
            </a:extLst>
          </p:cNvPr>
          <p:cNvSpPr/>
          <p:nvPr/>
        </p:nvSpPr>
        <p:spPr>
          <a:xfrm>
            <a:off x="3702152" y="3660394"/>
            <a:ext cx="693414" cy="6934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3" name="Oval 32">
            <a:extLst>
              <a:ext uri="{FF2B5EF4-FFF2-40B4-BE49-F238E27FC236}">
                <a16:creationId xmlns:a16="http://schemas.microsoft.com/office/drawing/2014/main" id="{A8806A1A-3DA3-4722-ABC6-A4140C1A7850}"/>
              </a:ext>
            </a:extLst>
          </p:cNvPr>
          <p:cNvSpPr/>
          <p:nvPr/>
        </p:nvSpPr>
        <p:spPr>
          <a:xfrm>
            <a:off x="4422232" y="2013776"/>
            <a:ext cx="693414" cy="6934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4" name="Oval 33">
            <a:extLst>
              <a:ext uri="{FF2B5EF4-FFF2-40B4-BE49-F238E27FC236}">
                <a16:creationId xmlns:a16="http://schemas.microsoft.com/office/drawing/2014/main" id="{749098E7-F771-4D3B-B3B2-33909EBD3E33}"/>
              </a:ext>
            </a:extLst>
          </p:cNvPr>
          <p:cNvSpPr/>
          <p:nvPr/>
        </p:nvSpPr>
        <p:spPr>
          <a:xfrm>
            <a:off x="7257210" y="2013776"/>
            <a:ext cx="693414" cy="6934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5" name="Oval 34">
            <a:extLst>
              <a:ext uri="{FF2B5EF4-FFF2-40B4-BE49-F238E27FC236}">
                <a16:creationId xmlns:a16="http://schemas.microsoft.com/office/drawing/2014/main" id="{88913742-416A-44A0-B80C-EBD9AFAAA050}"/>
              </a:ext>
            </a:extLst>
          </p:cNvPr>
          <p:cNvSpPr/>
          <p:nvPr/>
        </p:nvSpPr>
        <p:spPr>
          <a:xfrm>
            <a:off x="7761266" y="3641124"/>
            <a:ext cx="693414" cy="6934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6" name="Hexagon 35">
            <a:extLst>
              <a:ext uri="{FF2B5EF4-FFF2-40B4-BE49-F238E27FC236}">
                <a16:creationId xmlns:a16="http://schemas.microsoft.com/office/drawing/2014/main" id="{A51E1A10-736F-4AED-A653-72891679B274}"/>
              </a:ext>
            </a:extLst>
          </p:cNvPr>
          <p:cNvSpPr/>
          <p:nvPr/>
        </p:nvSpPr>
        <p:spPr>
          <a:xfrm>
            <a:off x="5108029" y="3124143"/>
            <a:ext cx="1860877" cy="1604204"/>
          </a:xfrm>
          <a:prstGeom prst="hexagon">
            <a:avLst/>
          </a:prstGeom>
          <a:solidFill>
            <a:schemeClr val="accent4"/>
          </a:solidFill>
          <a:ln w="635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7" name="Block Arc 14">
            <a:extLst>
              <a:ext uri="{FF2B5EF4-FFF2-40B4-BE49-F238E27FC236}">
                <a16:creationId xmlns:a16="http://schemas.microsoft.com/office/drawing/2014/main" id="{6BDBC4AD-7872-47CA-8ACC-E899155103AF}"/>
              </a:ext>
            </a:extLst>
          </p:cNvPr>
          <p:cNvSpPr/>
          <p:nvPr/>
        </p:nvSpPr>
        <p:spPr>
          <a:xfrm rot="16200000">
            <a:off x="5414311" y="3300432"/>
            <a:ext cx="1255577" cy="1256403"/>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38" name="Rounded Rectangle 5">
            <a:extLst>
              <a:ext uri="{FF2B5EF4-FFF2-40B4-BE49-F238E27FC236}">
                <a16:creationId xmlns:a16="http://schemas.microsoft.com/office/drawing/2014/main" id="{310B4C47-339D-42B1-9F92-095DC38E8B57}"/>
              </a:ext>
            </a:extLst>
          </p:cNvPr>
          <p:cNvSpPr/>
          <p:nvPr/>
        </p:nvSpPr>
        <p:spPr>
          <a:xfrm flipH="1">
            <a:off x="3865478" y="3876567"/>
            <a:ext cx="351974" cy="290357"/>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39" name="Teardrop 1">
            <a:extLst>
              <a:ext uri="{FF2B5EF4-FFF2-40B4-BE49-F238E27FC236}">
                <a16:creationId xmlns:a16="http://schemas.microsoft.com/office/drawing/2014/main" id="{326388BD-4B62-4568-BF9F-F4D1B2A82CC0}"/>
              </a:ext>
            </a:extLst>
          </p:cNvPr>
          <p:cNvSpPr/>
          <p:nvPr/>
        </p:nvSpPr>
        <p:spPr>
          <a:xfrm rot="18805991">
            <a:off x="4595333" y="2186553"/>
            <a:ext cx="338656" cy="335123"/>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41" name="Donut 39">
            <a:extLst>
              <a:ext uri="{FF2B5EF4-FFF2-40B4-BE49-F238E27FC236}">
                <a16:creationId xmlns:a16="http://schemas.microsoft.com/office/drawing/2014/main" id="{772653F0-7EE9-445F-9B3F-94C9FD401CDD}"/>
              </a:ext>
            </a:extLst>
          </p:cNvPr>
          <p:cNvSpPr/>
          <p:nvPr/>
        </p:nvSpPr>
        <p:spPr>
          <a:xfrm>
            <a:off x="7945718" y="3800630"/>
            <a:ext cx="366294" cy="366294"/>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42" name="Rectangle 36">
            <a:extLst>
              <a:ext uri="{FF2B5EF4-FFF2-40B4-BE49-F238E27FC236}">
                <a16:creationId xmlns:a16="http://schemas.microsoft.com/office/drawing/2014/main" id="{2AD21163-7CD6-4D06-8488-F43D6E976A22}"/>
              </a:ext>
            </a:extLst>
          </p:cNvPr>
          <p:cNvSpPr/>
          <p:nvPr/>
        </p:nvSpPr>
        <p:spPr>
          <a:xfrm>
            <a:off x="4605471" y="5512324"/>
            <a:ext cx="349896" cy="29248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3" name="Chord 15">
            <a:extLst>
              <a:ext uri="{FF2B5EF4-FFF2-40B4-BE49-F238E27FC236}">
                <a16:creationId xmlns:a16="http://schemas.microsoft.com/office/drawing/2014/main" id="{67BF8D67-85AE-48A1-B8E2-A3BDF744B120}"/>
              </a:ext>
            </a:extLst>
          </p:cNvPr>
          <p:cNvSpPr/>
          <p:nvPr/>
        </p:nvSpPr>
        <p:spPr>
          <a:xfrm>
            <a:off x="7518236" y="5478372"/>
            <a:ext cx="178938" cy="390133"/>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4" name="Rectangle 43">
            <a:extLst>
              <a:ext uri="{FF2B5EF4-FFF2-40B4-BE49-F238E27FC236}">
                <a16:creationId xmlns:a16="http://schemas.microsoft.com/office/drawing/2014/main" id="{0EFA244A-559A-4D21-A5E3-D917BF0C0D9C}"/>
              </a:ext>
            </a:extLst>
          </p:cNvPr>
          <p:cNvSpPr/>
          <p:nvPr/>
        </p:nvSpPr>
        <p:spPr>
          <a:xfrm>
            <a:off x="8874312" y="323558"/>
            <a:ext cx="2763898" cy="750975"/>
          </a:xfrm>
          <a:prstGeom prst="rect">
            <a:avLst/>
          </a:prstGeom>
        </p:spPr>
        <p:txBody>
          <a:bodyPr wrap="none">
            <a:spAutoFit/>
          </a:bodyPr>
          <a:lstStyle/>
          <a:p>
            <a:pPr algn="just" rtl="1">
              <a:lnSpc>
                <a:spcPct val="107000"/>
              </a:lnSpc>
              <a:spcAft>
                <a:spcPts val="800"/>
              </a:spcAft>
            </a:pPr>
            <a:r>
              <a:rPr lang="ar-SA" sz="4000" dirty="0">
                <a:latin typeface="Calibri" panose="020F0502020204030204" pitchFamily="34" charset="0"/>
                <a:ea typeface="Calibri" panose="020F0502020204030204" pitchFamily="34" charset="0"/>
                <a:cs typeface="Traditional Arabic" panose="02020603050405020304" pitchFamily="18" charset="-78"/>
              </a:rPr>
              <a:t>أولا: في التعليم العام</a:t>
            </a:r>
            <a:endParaRPr lang="en-GB"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7" name="Rectangle 7">
            <a:extLst>
              <a:ext uri="{FF2B5EF4-FFF2-40B4-BE49-F238E27FC236}">
                <a16:creationId xmlns:a16="http://schemas.microsoft.com/office/drawing/2014/main" id="{9F3581C3-E057-4CA2-8E38-04D71C81C416}"/>
              </a:ext>
            </a:extLst>
          </p:cNvPr>
          <p:cNvSpPr/>
          <p:nvPr/>
        </p:nvSpPr>
        <p:spPr>
          <a:xfrm rot="18900000">
            <a:off x="7482134" y="2042869"/>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highlight>
                <a:srgbClr val="FFFF00"/>
              </a:highlight>
            </a:endParaRPr>
          </a:p>
        </p:txBody>
      </p:sp>
      <p:sp>
        <p:nvSpPr>
          <p:cNvPr id="48" name="Round Same Side Corner Rectangle 6">
            <a:extLst>
              <a:ext uri="{FF2B5EF4-FFF2-40B4-BE49-F238E27FC236}">
                <a16:creationId xmlns:a16="http://schemas.microsoft.com/office/drawing/2014/main" id="{9D86BD1D-A4C3-415F-A64D-6F996FD0F7B8}"/>
              </a:ext>
            </a:extLst>
          </p:cNvPr>
          <p:cNvSpPr/>
          <p:nvPr/>
        </p:nvSpPr>
        <p:spPr>
          <a:xfrm rot="2700000">
            <a:off x="7510965" y="2194262"/>
            <a:ext cx="231982" cy="453094"/>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94680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1000"/>
                                        <p:tgtEl>
                                          <p:spTgt spid="13">
                                            <p:txEl>
                                              <p:pRg st="0" end="0"/>
                                            </p:txEl>
                                          </p:spTgt>
                                        </p:tgtEl>
                                      </p:cBhvr>
                                    </p:animEffect>
                                    <p:anim calcmode="lin" valueType="num">
                                      <p:cBhvr>
                                        <p:cTn id="2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2" grpId="0"/>
      <p:bldP spid="25"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C1B40F2-124E-46B5-92D8-EE1D4BF8688B}"/>
              </a:ext>
            </a:extLst>
          </p:cNvPr>
          <p:cNvGrpSpPr/>
          <p:nvPr/>
        </p:nvGrpSpPr>
        <p:grpSpPr>
          <a:xfrm>
            <a:off x="4507366" y="1993455"/>
            <a:ext cx="3187646" cy="3989629"/>
            <a:chOff x="3177799" y="1584460"/>
            <a:chExt cx="3187646" cy="3989629"/>
          </a:xfrm>
          <a:solidFill>
            <a:schemeClr val="accent3">
              <a:alpha val="40000"/>
            </a:schemeClr>
          </a:solidFill>
        </p:grpSpPr>
        <p:sp>
          <p:nvSpPr>
            <p:cNvPr id="4" name="Oval 21">
              <a:extLst>
                <a:ext uri="{FF2B5EF4-FFF2-40B4-BE49-F238E27FC236}">
                  <a16:creationId xmlns:a16="http://schemas.microsoft.com/office/drawing/2014/main" id="{4B212656-E498-4E57-9DC3-FA9417531058}"/>
                </a:ext>
              </a:extLst>
            </p:cNvPr>
            <p:cNvSpPr/>
            <p:nvPr/>
          </p:nvSpPr>
          <p:spPr>
            <a:xfrm rot="13450474" flipV="1">
              <a:off x="4291584" y="2528891"/>
              <a:ext cx="1771637" cy="179707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5" name="Oval 21">
              <a:extLst>
                <a:ext uri="{FF2B5EF4-FFF2-40B4-BE49-F238E27FC236}">
                  <a16:creationId xmlns:a16="http://schemas.microsoft.com/office/drawing/2014/main" id="{D5F0B55B-DEDF-40DB-8130-0FE40FD73537}"/>
                </a:ext>
              </a:extLst>
            </p:cNvPr>
            <p:cNvSpPr/>
            <p:nvPr/>
          </p:nvSpPr>
          <p:spPr>
            <a:xfrm rot="13450474" flipV="1">
              <a:off x="3177799" y="2780875"/>
              <a:ext cx="1383595" cy="1403457"/>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6" name="Oval 21">
              <a:extLst>
                <a:ext uri="{FF2B5EF4-FFF2-40B4-BE49-F238E27FC236}">
                  <a16:creationId xmlns:a16="http://schemas.microsoft.com/office/drawing/2014/main" id="{4799FBD3-8D7B-477D-BAA3-7F27BE6F5C6D}"/>
                </a:ext>
              </a:extLst>
            </p:cNvPr>
            <p:cNvSpPr/>
            <p:nvPr/>
          </p:nvSpPr>
          <p:spPr>
            <a:xfrm rot="13450474" flipV="1">
              <a:off x="4505893" y="4317079"/>
              <a:ext cx="1239221" cy="1257010"/>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7" name="Oval 21">
              <a:extLst>
                <a:ext uri="{FF2B5EF4-FFF2-40B4-BE49-F238E27FC236}">
                  <a16:creationId xmlns:a16="http://schemas.microsoft.com/office/drawing/2014/main" id="{DB519C05-C3F6-449E-B1CF-D56713E220D0}"/>
                </a:ext>
              </a:extLst>
            </p:cNvPr>
            <p:cNvSpPr/>
            <p:nvPr/>
          </p:nvSpPr>
          <p:spPr>
            <a:xfrm rot="13450474" flipV="1">
              <a:off x="3553777" y="4013166"/>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8" name="Oval 21">
              <a:extLst>
                <a:ext uri="{FF2B5EF4-FFF2-40B4-BE49-F238E27FC236}">
                  <a16:creationId xmlns:a16="http://schemas.microsoft.com/office/drawing/2014/main" id="{74CF8AB8-4C77-4E78-ABEC-211AB7E51590}"/>
                </a:ext>
              </a:extLst>
            </p:cNvPr>
            <p:cNvSpPr/>
            <p:nvPr/>
          </p:nvSpPr>
          <p:spPr>
            <a:xfrm rot="13450474" flipV="1">
              <a:off x="4670412" y="1584460"/>
              <a:ext cx="1013980" cy="102853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9" name="Oval 21">
              <a:extLst>
                <a:ext uri="{FF2B5EF4-FFF2-40B4-BE49-F238E27FC236}">
                  <a16:creationId xmlns:a16="http://schemas.microsoft.com/office/drawing/2014/main" id="{DB03F738-AA3C-46B8-BD92-538FF35DBFFB}"/>
                </a:ext>
              </a:extLst>
            </p:cNvPr>
            <p:cNvSpPr/>
            <p:nvPr/>
          </p:nvSpPr>
          <p:spPr>
            <a:xfrm rot="13450474" flipV="1">
              <a:off x="5679220" y="390464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sp>
          <p:nvSpPr>
            <p:cNvPr id="10" name="Oval 21">
              <a:extLst>
                <a:ext uri="{FF2B5EF4-FFF2-40B4-BE49-F238E27FC236}">
                  <a16:creationId xmlns:a16="http://schemas.microsoft.com/office/drawing/2014/main" id="{C98616C5-8885-4F80-9349-E2CA181E243D}"/>
                </a:ext>
              </a:extLst>
            </p:cNvPr>
            <p:cNvSpPr/>
            <p:nvPr/>
          </p:nvSpPr>
          <p:spPr>
            <a:xfrm rot="13450474" flipV="1">
              <a:off x="3986879" y="2239405"/>
              <a:ext cx="686225" cy="696076"/>
            </a:xfrm>
            <a:custGeom>
              <a:avLst/>
              <a:gdLst>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536736 w 2495698"/>
                <a:gd name="connsiteY30" fmla="*/ 2229547 h 2531525"/>
                <a:gd name="connsiteX31" fmla="*/ 1251837 w 2495698"/>
                <a:gd name="connsiteY31" fmla="*/ 2272543 h 2531525"/>
                <a:gd name="connsiteX32" fmla="*/ 1108065 w 2495698"/>
                <a:gd name="connsiteY32" fmla="*/ 2531525 h 2531525"/>
                <a:gd name="connsiteX33" fmla="*/ 739291 w 2495698"/>
                <a:gd name="connsiteY33" fmla="*/ 2432713 h 2531525"/>
                <a:gd name="connsiteX34" fmla="*/ 744274 w 2495698"/>
                <a:gd name="connsiteY34" fmla="*/ 2136543 h 2531525"/>
                <a:gd name="connsiteX35" fmla="*/ 535891 w 2495698"/>
                <a:gd name="connsiteY35" fmla="*/ 1973098 h 2531525"/>
                <a:gd name="connsiteX36" fmla="*/ 540671 w 2495698"/>
                <a:gd name="connsiteY36" fmla="*/ 1983347 h 2531525"/>
                <a:gd name="connsiteX37" fmla="*/ 232276 w 2495698"/>
                <a:gd name="connsiteY37" fmla="*/ 2043090 h 2531525"/>
                <a:gd name="connsiteX38" fmla="*/ 70927 w 2495698"/>
                <a:gd name="connsiteY38" fmla="*/ 1697078 h 2531525"/>
                <a:gd name="connsiteX39" fmla="*/ 279495 w 2495698"/>
                <a:gd name="connsiteY39" fmla="*/ 1527966 h 2531525"/>
                <a:gd name="connsiteX40" fmla="*/ 245586 w 2495698"/>
                <a:gd name="connsiteY40" fmla="*/ 1274796 h 2531525"/>
                <a:gd name="connsiteX41" fmla="*/ 0 w 2495698"/>
                <a:gd name="connsiteY41" fmla="*/ 1138462 h 2531525"/>
                <a:gd name="connsiteX42" fmla="*/ 98812 w 2495698"/>
                <a:gd name="connsiteY42" fmla="*/ 769689 h 2531525"/>
                <a:gd name="connsiteX43" fmla="*/ 380240 w 2495698"/>
                <a:gd name="connsiteY43" fmla="*/ 774423 h 2531525"/>
                <a:gd name="connsiteX44" fmla="*/ 516679 w 2495698"/>
                <a:gd name="connsiteY44" fmla="*/ 590627 h 2531525"/>
                <a:gd name="connsiteX45" fmla="*/ 422419 w 2495698"/>
                <a:gd name="connsiteY45" fmla="*/ 299900 h 2531525"/>
                <a:gd name="connsiteX46" fmla="*/ 746189 w 2495698"/>
                <a:gd name="connsiteY46" fmla="*/ 97585 h 2531525"/>
                <a:gd name="connsiteX47" fmla="*/ 972292 w 2495698"/>
                <a:gd name="connsiteY47" fmla="*/ 315656 h 2531525"/>
                <a:gd name="connsiteX48" fmla="*/ 970019 w 2495698"/>
                <a:gd name="connsiteY48" fmla="*/ 317076 h 2531525"/>
                <a:gd name="connsiteX49" fmla="*/ 1248316 w 2495698"/>
                <a:gd name="connsiteY49" fmla="*/ 277231 h 2531525"/>
                <a:gd name="connsiteX50" fmla="*/ 1238669 w 2495698"/>
                <a:gd name="connsiteY50" fmla="*/ 274647 h 2531525"/>
                <a:gd name="connsiteX51" fmla="*/ 1391137 w 2495698"/>
                <a:gd name="connsiteY51" fmla="*/ 0 h 2531525"/>
                <a:gd name="connsiteX52" fmla="*/ 1759910 w 2495698"/>
                <a:gd name="connsiteY52"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238669 w 2495698"/>
                <a:gd name="connsiteY49" fmla="*/ 274647 h 2531525"/>
                <a:gd name="connsiteX50" fmla="*/ 1391137 w 2495698"/>
                <a:gd name="connsiteY50" fmla="*/ 0 h 2531525"/>
                <a:gd name="connsiteX51" fmla="*/ 1759910 w 2495698"/>
                <a:gd name="connsiteY51"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744979 w 2495698"/>
                <a:gd name="connsiteY17" fmla="*/ 410312 h 2531525"/>
                <a:gd name="connsiteX18" fmla="*/ 1954704 w 2495698"/>
                <a:gd name="connsiteY18" fmla="*/ 573108 h 2531525"/>
                <a:gd name="connsiteX19" fmla="*/ 2234317 w 2495698"/>
                <a:gd name="connsiteY19" fmla="*/ 503581 h 2531525"/>
                <a:gd name="connsiteX20" fmla="*/ 2413554 w 2495698"/>
                <a:gd name="connsiteY20" fmla="*/ 840674 h 2531525"/>
                <a:gd name="connsiteX21" fmla="*/ 2214321 w 2495698"/>
                <a:gd name="connsiteY21" fmla="*/ 1020292 h 2531525"/>
                <a:gd name="connsiteX22" fmla="*/ 2246841 w 2495698"/>
                <a:gd name="connsiteY22" fmla="*/ 1303347 h 2531525"/>
                <a:gd name="connsiteX23" fmla="*/ 2495698 w 2495698"/>
                <a:gd name="connsiteY23" fmla="*/ 1441496 h 2531525"/>
                <a:gd name="connsiteX24" fmla="*/ 2396885 w 2495698"/>
                <a:gd name="connsiteY24" fmla="*/ 1810269 h 2531525"/>
                <a:gd name="connsiteX25" fmla="*/ 2094912 w 2495698"/>
                <a:gd name="connsiteY25" fmla="*/ 1805190 h 2531525"/>
                <a:gd name="connsiteX26" fmla="*/ 1958644 w 2495698"/>
                <a:gd name="connsiteY26" fmla="*/ 1977881 h 2531525"/>
                <a:gd name="connsiteX27" fmla="*/ 2057814 w 2495698"/>
                <a:gd name="connsiteY27" fmla="*/ 2236715 h 2531525"/>
                <a:gd name="connsiteX28" fmla="*/ 1745078 w 2495698"/>
                <a:gd name="connsiteY28" fmla="*/ 2455696 h 2531525"/>
                <a:gd name="connsiteX29" fmla="*/ 1507869 w 2495698"/>
                <a:gd name="connsiteY29" fmla="*/ 2249759 h 2531525"/>
                <a:gd name="connsiteX30" fmla="*/ 1251837 w 2495698"/>
                <a:gd name="connsiteY30" fmla="*/ 2272543 h 2531525"/>
                <a:gd name="connsiteX31" fmla="*/ 1108065 w 2495698"/>
                <a:gd name="connsiteY31" fmla="*/ 2531525 h 2531525"/>
                <a:gd name="connsiteX32" fmla="*/ 739291 w 2495698"/>
                <a:gd name="connsiteY32" fmla="*/ 2432713 h 2531525"/>
                <a:gd name="connsiteX33" fmla="*/ 744274 w 2495698"/>
                <a:gd name="connsiteY33" fmla="*/ 2136543 h 2531525"/>
                <a:gd name="connsiteX34" fmla="*/ 535891 w 2495698"/>
                <a:gd name="connsiteY34" fmla="*/ 1973098 h 2531525"/>
                <a:gd name="connsiteX35" fmla="*/ 540671 w 2495698"/>
                <a:gd name="connsiteY35" fmla="*/ 1983347 h 2531525"/>
                <a:gd name="connsiteX36" fmla="*/ 232276 w 2495698"/>
                <a:gd name="connsiteY36" fmla="*/ 2043090 h 2531525"/>
                <a:gd name="connsiteX37" fmla="*/ 70927 w 2495698"/>
                <a:gd name="connsiteY37" fmla="*/ 1697078 h 2531525"/>
                <a:gd name="connsiteX38" fmla="*/ 279495 w 2495698"/>
                <a:gd name="connsiteY38" fmla="*/ 1527966 h 2531525"/>
                <a:gd name="connsiteX39" fmla="*/ 245586 w 2495698"/>
                <a:gd name="connsiteY39" fmla="*/ 1274796 h 2531525"/>
                <a:gd name="connsiteX40" fmla="*/ 0 w 2495698"/>
                <a:gd name="connsiteY40" fmla="*/ 1138462 h 2531525"/>
                <a:gd name="connsiteX41" fmla="*/ 98812 w 2495698"/>
                <a:gd name="connsiteY41" fmla="*/ 769689 h 2531525"/>
                <a:gd name="connsiteX42" fmla="*/ 380240 w 2495698"/>
                <a:gd name="connsiteY42" fmla="*/ 774423 h 2531525"/>
                <a:gd name="connsiteX43" fmla="*/ 516679 w 2495698"/>
                <a:gd name="connsiteY43" fmla="*/ 590627 h 2531525"/>
                <a:gd name="connsiteX44" fmla="*/ 422419 w 2495698"/>
                <a:gd name="connsiteY44" fmla="*/ 299900 h 2531525"/>
                <a:gd name="connsiteX45" fmla="*/ 746189 w 2495698"/>
                <a:gd name="connsiteY45" fmla="*/ 97585 h 2531525"/>
                <a:gd name="connsiteX46" fmla="*/ 972292 w 2495698"/>
                <a:gd name="connsiteY46" fmla="*/ 315656 h 2531525"/>
                <a:gd name="connsiteX47" fmla="*/ 970019 w 2495698"/>
                <a:gd name="connsiteY47" fmla="*/ 317076 h 2531525"/>
                <a:gd name="connsiteX48" fmla="*/ 1248316 w 2495698"/>
                <a:gd name="connsiteY48" fmla="*/ 277231 h 2531525"/>
                <a:gd name="connsiteX49" fmla="*/ 1391137 w 2495698"/>
                <a:gd name="connsiteY49" fmla="*/ 0 h 2531525"/>
                <a:gd name="connsiteX50" fmla="*/ 1759910 w 2495698"/>
                <a:gd name="connsiteY50"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540671 w 2495698"/>
                <a:gd name="connsiteY34" fmla="*/ 1983347 h 2531525"/>
                <a:gd name="connsiteX35" fmla="*/ 232276 w 2495698"/>
                <a:gd name="connsiteY35" fmla="*/ 2043090 h 2531525"/>
                <a:gd name="connsiteX36" fmla="*/ 70927 w 2495698"/>
                <a:gd name="connsiteY36" fmla="*/ 1697078 h 2531525"/>
                <a:gd name="connsiteX37" fmla="*/ 279495 w 2495698"/>
                <a:gd name="connsiteY37" fmla="*/ 1527966 h 2531525"/>
                <a:gd name="connsiteX38" fmla="*/ 245586 w 2495698"/>
                <a:gd name="connsiteY38" fmla="*/ 1274796 h 2531525"/>
                <a:gd name="connsiteX39" fmla="*/ 0 w 2495698"/>
                <a:gd name="connsiteY39" fmla="*/ 1138462 h 2531525"/>
                <a:gd name="connsiteX40" fmla="*/ 98812 w 2495698"/>
                <a:gd name="connsiteY40" fmla="*/ 769689 h 2531525"/>
                <a:gd name="connsiteX41" fmla="*/ 380240 w 2495698"/>
                <a:gd name="connsiteY41" fmla="*/ 774423 h 2531525"/>
                <a:gd name="connsiteX42" fmla="*/ 516679 w 2495698"/>
                <a:gd name="connsiteY42" fmla="*/ 590627 h 2531525"/>
                <a:gd name="connsiteX43" fmla="*/ 422419 w 2495698"/>
                <a:gd name="connsiteY43" fmla="*/ 299900 h 2531525"/>
                <a:gd name="connsiteX44" fmla="*/ 746189 w 2495698"/>
                <a:gd name="connsiteY44" fmla="*/ 97585 h 2531525"/>
                <a:gd name="connsiteX45" fmla="*/ 972292 w 2495698"/>
                <a:gd name="connsiteY45" fmla="*/ 315656 h 2531525"/>
                <a:gd name="connsiteX46" fmla="*/ 970019 w 2495698"/>
                <a:gd name="connsiteY46" fmla="*/ 317076 h 2531525"/>
                <a:gd name="connsiteX47" fmla="*/ 1248316 w 2495698"/>
                <a:gd name="connsiteY47" fmla="*/ 277231 h 2531525"/>
                <a:gd name="connsiteX48" fmla="*/ 1391137 w 2495698"/>
                <a:gd name="connsiteY48" fmla="*/ 0 h 2531525"/>
                <a:gd name="connsiteX49" fmla="*/ 1759910 w 2495698"/>
                <a:gd name="connsiteY49" fmla="*/ 98812 h 2531525"/>
                <a:gd name="connsiteX0" fmla="*/ 1365628 w 2495698"/>
                <a:gd name="connsiteY0" fmla="*/ 832740 h 2531525"/>
                <a:gd name="connsiteX1" fmla="*/ 804861 w 2495698"/>
                <a:gd name="connsiteY1" fmla="*/ 1156499 h 2531525"/>
                <a:gd name="connsiteX2" fmla="*/ 1128620 w 2495698"/>
                <a:gd name="connsiteY2" fmla="*/ 1717266 h 2531525"/>
                <a:gd name="connsiteX3" fmla="*/ 1689387 w 2495698"/>
                <a:gd name="connsiteY3" fmla="*/ 1393507 h 2531525"/>
                <a:gd name="connsiteX4" fmla="*/ 1365628 w 2495698"/>
                <a:gd name="connsiteY4" fmla="*/ 832740 h 2531525"/>
                <a:gd name="connsiteX5" fmla="*/ 1447099 w 2495698"/>
                <a:gd name="connsiteY5" fmla="*/ 528685 h 2531525"/>
                <a:gd name="connsiteX6" fmla="*/ 1993442 w 2495698"/>
                <a:gd name="connsiteY6" fmla="*/ 1474978 h 2531525"/>
                <a:gd name="connsiteX7" fmla="*/ 1047149 w 2495698"/>
                <a:gd name="connsiteY7" fmla="*/ 2021321 h 2531525"/>
                <a:gd name="connsiteX8" fmla="*/ 500806 w 2495698"/>
                <a:gd name="connsiteY8" fmla="*/ 1075027 h 2531525"/>
                <a:gd name="connsiteX9" fmla="*/ 1447099 w 2495698"/>
                <a:gd name="connsiteY9" fmla="*/ 528685 h 2531525"/>
                <a:gd name="connsiteX10" fmla="*/ 1476725 w 2495698"/>
                <a:gd name="connsiteY10" fmla="*/ 418119 h 2531525"/>
                <a:gd name="connsiteX11" fmla="*/ 390240 w 2495698"/>
                <a:gd name="connsiteY11" fmla="*/ 1045401 h 2531525"/>
                <a:gd name="connsiteX12" fmla="*/ 1017523 w 2495698"/>
                <a:gd name="connsiteY12" fmla="*/ 2131887 h 2531525"/>
                <a:gd name="connsiteX13" fmla="*/ 2104008 w 2495698"/>
                <a:gd name="connsiteY13" fmla="*/ 1504604 h 2531525"/>
                <a:gd name="connsiteX14" fmla="*/ 1476725 w 2495698"/>
                <a:gd name="connsiteY14" fmla="*/ 418119 h 2531525"/>
                <a:gd name="connsiteX15" fmla="*/ 1759910 w 2495698"/>
                <a:gd name="connsiteY15" fmla="*/ 98812 h 2531525"/>
                <a:gd name="connsiteX16" fmla="*/ 1754625 w 2495698"/>
                <a:gd name="connsiteY16" fmla="*/ 412897 h 2531525"/>
                <a:gd name="connsiteX17" fmla="*/ 1954704 w 2495698"/>
                <a:gd name="connsiteY17" fmla="*/ 573108 h 2531525"/>
                <a:gd name="connsiteX18" fmla="*/ 2234317 w 2495698"/>
                <a:gd name="connsiteY18" fmla="*/ 503581 h 2531525"/>
                <a:gd name="connsiteX19" fmla="*/ 2413554 w 2495698"/>
                <a:gd name="connsiteY19" fmla="*/ 840674 h 2531525"/>
                <a:gd name="connsiteX20" fmla="*/ 2214321 w 2495698"/>
                <a:gd name="connsiteY20" fmla="*/ 1020292 h 2531525"/>
                <a:gd name="connsiteX21" fmla="*/ 2246841 w 2495698"/>
                <a:gd name="connsiteY21" fmla="*/ 1303347 h 2531525"/>
                <a:gd name="connsiteX22" fmla="*/ 2495698 w 2495698"/>
                <a:gd name="connsiteY22" fmla="*/ 1441496 h 2531525"/>
                <a:gd name="connsiteX23" fmla="*/ 2396885 w 2495698"/>
                <a:gd name="connsiteY23" fmla="*/ 1810269 h 2531525"/>
                <a:gd name="connsiteX24" fmla="*/ 2094912 w 2495698"/>
                <a:gd name="connsiteY24" fmla="*/ 1805190 h 2531525"/>
                <a:gd name="connsiteX25" fmla="*/ 1958644 w 2495698"/>
                <a:gd name="connsiteY25" fmla="*/ 1977881 h 2531525"/>
                <a:gd name="connsiteX26" fmla="*/ 2057814 w 2495698"/>
                <a:gd name="connsiteY26" fmla="*/ 2236715 h 2531525"/>
                <a:gd name="connsiteX27" fmla="*/ 1745078 w 2495698"/>
                <a:gd name="connsiteY27" fmla="*/ 2455696 h 2531525"/>
                <a:gd name="connsiteX28" fmla="*/ 1507869 w 2495698"/>
                <a:gd name="connsiteY28" fmla="*/ 2249759 h 2531525"/>
                <a:gd name="connsiteX29" fmla="*/ 1251837 w 2495698"/>
                <a:gd name="connsiteY29" fmla="*/ 2272543 h 2531525"/>
                <a:gd name="connsiteX30" fmla="*/ 1108065 w 2495698"/>
                <a:gd name="connsiteY30" fmla="*/ 2531525 h 2531525"/>
                <a:gd name="connsiteX31" fmla="*/ 739291 w 2495698"/>
                <a:gd name="connsiteY31" fmla="*/ 2432713 h 2531525"/>
                <a:gd name="connsiteX32" fmla="*/ 744274 w 2495698"/>
                <a:gd name="connsiteY32" fmla="*/ 2136543 h 2531525"/>
                <a:gd name="connsiteX33" fmla="*/ 535891 w 2495698"/>
                <a:gd name="connsiteY33" fmla="*/ 1973098 h 2531525"/>
                <a:gd name="connsiteX34" fmla="*/ 232276 w 2495698"/>
                <a:gd name="connsiteY34" fmla="*/ 2043090 h 2531525"/>
                <a:gd name="connsiteX35" fmla="*/ 70927 w 2495698"/>
                <a:gd name="connsiteY35" fmla="*/ 1697078 h 2531525"/>
                <a:gd name="connsiteX36" fmla="*/ 279495 w 2495698"/>
                <a:gd name="connsiteY36" fmla="*/ 1527966 h 2531525"/>
                <a:gd name="connsiteX37" fmla="*/ 245586 w 2495698"/>
                <a:gd name="connsiteY37" fmla="*/ 1274796 h 2531525"/>
                <a:gd name="connsiteX38" fmla="*/ 0 w 2495698"/>
                <a:gd name="connsiteY38" fmla="*/ 1138462 h 2531525"/>
                <a:gd name="connsiteX39" fmla="*/ 98812 w 2495698"/>
                <a:gd name="connsiteY39" fmla="*/ 769689 h 2531525"/>
                <a:gd name="connsiteX40" fmla="*/ 380240 w 2495698"/>
                <a:gd name="connsiteY40" fmla="*/ 774423 h 2531525"/>
                <a:gd name="connsiteX41" fmla="*/ 516679 w 2495698"/>
                <a:gd name="connsiteY41" fmla="*/ 590627 h 2531525"/>
                <a:gd name="connsiteX42" fmla="*/ 422419 w 2495698"/>
                <a:gd name="connsiteY42" fmla="*/ 299900 h 2531525"/>
                <a:gd name="connsiteX43" fmla="*/ 746189 w 2495698"/>
                <a:gd name="connsiteY43" fmla="*/ 97585 h 2531525"/>
                <a:gd name="connsiteX44" fmla="*/ 972292 w 2495698"/>
                <a:gd name="connsiteY44" fmla="*/ 315656 h 2531525"/>
                <a:gd name="connsiteX45" fmla="*/ 970019 w 2495698"/>
                <a:gd name="connsiteY45" fmla="*/ 317076 h 2531525"/>
                <a:gd name="connsiteX46" fmla="*/ 1248316 w 2495698"/>
                <a:gd name="connsiteY46" fmla="*/ 277231 h 2531525"/>
                <a:gd name="connsiteX47" fmla="*/ 1391137 w 2495698"/>
                <a:gd name="connsiteY47" fmla="*/ 0 h 2531525"/>
                <a:gd name="connsiteX48" fmla="*/ 1759910 w 2495698"/>
                <a:gd name="connsiteY48" fmla="*/ 98812 h 253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95698" h="2531525">
                  <a:moveTo>
                    <a:pt x="1365628" y="832740"/>
                  </a:moveTo>
                  <a:cubicBezTo>
                    <a:pt x="1121373" y="767293"/>
                    <a:pt x="870309" y="912244"/>
                    <a:pt x="804861" y="1156499"/>
                  </a:cubicBezTo>
                  <a:cubicBezTo>
                    <a:pt x="739413" y="1400754"/>
                    <a:pt x="884365" y="1651818"/>
                    <a:pt x="1128620" y="1717266"/>
                  </a:cubicBezTo>
                  <a:cubicBezTo>
                    <a:pt x="1372875" y="1782713"/>
                    <a:pt x="1623939" y="1637762"/>
                    <a:pt x="1689387" y="1393507"/>
                  </a:cubicBezTo>
                  <a:cubicBezTo>
                    <a:pt x="1754835" y="1149252"/>
                    <a:pt x="1609883" y="898188"/>
                    <a:pt x="1365628" y="832740"/>
                  </a:cubicBezTo>
                  <a:close/>
                  <a:moveTo>
                    <a:pt x="1447099" y="528685"/>
                  </a:moveTo>
                  <a:cubicBezTo>
                    <a:pt x="1859279" y="639128"/>
                    <a:pt x="2103885" y="1062799"/>
                    <a:pt x="1993442" y="1474978"/>
                  </a:cubicBezTo>
                  <a:cubicBezTo>
                    <a:pt x="1882999" y="1887158"/>
                    <a:pt x="1459328" y="2131764"/>
                    <a:pt x="1047149" y="2021321"/>
                  </a:cubicBezTo>
                  <a:cubicBezTo>
                    <a:pt x="634969" y="1910878"/>
                    <a:pt x="390363" y="1487207"/>
                    <a:pt x="500806" y="1075027"/>
                  </a:cubicBezTo>
                  <a:cubicBezTo>
                    <a:pt x="611249" y="662848"/>
                    <a:pt x="1034920" y="418242"/>
                    <a:pt x="1447099" y="528685"/>
                  </a:cubicBezTo>
                  <a:close/>
                  <a:moveTo>
                    <a:pt x="1476725" y="418119"/>
                  </a:moveTo>
                  <a:cubicBezTo>
                    <a:pt x="1003481" y="291314"/>
                    <a:pt x="517045" y="572157"/>
                    <a:pt x="390240" y="1045401"/>
                  </a:cubicBezTo>
                  <a:cubicBezTo>
                    <a:pt x="263435" y="1518646"/>
                    <a:pt x="544279" y="2005081"/>
                    <a:pt x="1017523" y="2131887"/>
                  </a:cubicBezTo>
                  <a:cubicBezTo>
                    <a:pt x="1490767" y="2258692"/>
                    <a:pt x="1977202" y="1977848"/>
                    <a:pt x="2104008" y="1504604"/>
                  </a:cubicBezTo>
                  <a:cubicBezTo>
                    <a:pt x="2230813" y="1031360"/>
                    <a:pt x="1949969" y="544925"/>
                    <a:pt x="1476725" y="418119"/>
                  </a:cubicBezTo>
                  <a:close/>
                  <a:moveTo>
                    <a:pt x="1759910" y="98812"/>
                  </a:moveTo>
                  <a:cubicBezTo>
                    <a:pt x="1758148" y="203507"/>
                    <a:pt x="1756387" y="308202"/>
                    <a:pt x="1754625" y="412897"/>
                  </a:cubicBezTo>
                  <a:lnTo>
                    <a:pt x="1954704" y="573108"/>
                  </a:lnTo>
                  <a:lnTo>
                    <a:pt x="2234317" y="503581"/>
                  </a:lnTo>
                  <a:lnTo>
                    <a:pt x="2413554" y="840674"/>
                  </a:lnTo>
                  <a:lnTo>
                    <a:pt x="2214321" y="1020292"/>
                  </a:lnTo>
                  <a:cubicBezTo>
                    <a:pt x="2239296" y="1111262"/>
                    <a:pt x="2251067" y="1206519"/>
                    <a:pt x="2246841" y="1303347"/>
                  </a:cubicBezTo>
                  <a:lnTo>
                    <a:pt x="2495698" y="1441496"/>
                  </a:lnTo>
                  <a:lnTo>
                    <a:pt x="2396885" y="1810269"/>
                  </a:lnTo>
                  <a:lnTo>
                    <a:pt x="2094912" y="1805190"/>
                  </a:lnTo>
                  <a:cubicBezTo>
                    <a:pt x="2056732" y="1868983"/>
                    <a:pt x="2010475" y="1926517"/>
                    <a:pt x="1958644" y="1977881"/>
                  </a:cubicBezTo>
                  <a:lnTo>
                    <a:pt x="2057814" y="2236715"/>
                  </a:lnTo>
                  <a:lnTo>
                    <a:pt x="1745078" y="2455696"/>
                  </a:lnTo>
                  <a:lnTo>
                    <a:pt x="1507869" y="2249759"/>
                  </a:lnTo>
                  <a:lnTo>
                    <a:pt x="1251837" y="2272543"/>
                  </a:lnTo>
                  <a:lnTo>
                    <a:pt x="1108065" y="2531525"/>
                  </a:lnTo>
                  <a:lnTo>
                    <a:pt x="739291" y="2432713"/>
                  </a:lnTo>
                  <a:lnTo>
                    <a:pt x="744274" y="2136543"/>
                  </a:lnTo>
                  <a:cubicBezTo>
                    <a:pt x="666128" y="2092006"/>
                    <a:pt x="595548" y="2037539"/>
                    <a:pt x="535891" y="1973098"/>
                  </a:cubicBezTo>
                  <a:lnTo>
                    <a:pt x="232276" y="2043090"/>
                  </a:lnTo>
                  <a:lnTo>
                    <a:pt x="70927" y="1697078"/>
                  </a:lnTo>
                  <a:lnTo>
                    <a:pt x="279495" y="1527966"/>
                  </a:lnTo>
                  <a:cubicBezTo>
                    <a:pt x="257233" y="1446371"/>
                    <a:pt x="245603" y="1361336"/>
                    <a:pt x="245586" y="1274796"/>
                  </a:cubicBezTo>
                  <a:lnTo>
                    <a:pt x="0" y="1138462"/>
                  </a:lnTo>
                  <a:lnTo>
                    <a:pt x="98812" y="769689"/>
                  </a:lnTo>
                  <a:lnTo>
                    <a:pt x="380240" y="774423"/>
                  </a:lnTo>
                  <a:cubicBezTo>
                    <a:pt x="418421" y="707046"/>
                    <a:pt x="464524" y="645614"/>
                    <a:pt x="516679" y="590627"/>
                  </a:cubicBezTo>
                  <a:lnTo>
                    <a:pt x="422419" y="299900"/>
                  </a:lnTo>
                  <a:lnTo>
                    <a:pt x="746189" y="97585"/>
                  </a:lnTo>
                  <a:lnTo>
                    <a:pt x="972292" y="315656"/>
                  </a:lnTo>
                  <a:lnTo>
                    <a:pt x="970019" y="317076"/>
                  </a:lnTo>
                  <a:cubicBezTo>
                    <a:pt x="1058903" y="289108"/>
                    <a:pt x="1152743" y="276181"/>
                    <a:pt x="1248316" y="277231"/>
                  </a:cubicBezTo>
                  <a:lnTo>
                    <a:pt x="1391137" y="0"/>
                  </a:lnTo>
                  <a:lnTo>
                    <a:pt x="1759910" y="988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grpSp>
      <p:sp>
        <p:nvSpPr>
          <p:cNvPr id="11" name="Hexagon 10">
            <a:extLst>
              <a:ext uri="{FF2B5EF4-FFF2-40B4-BE49-F238E27FC236}">
                <a16:creationId xmlns:a16="http://schemas.microsoft.com/office/drawing/2014/main" id="{14BD6493-41B0-42E6-A043-8FD7DDD53071}"/>
              </a:ext>
            </a:extLst>
          </p:cNvPr>
          <p:cNvSpPr/>
          <p:nvPr/>
        </p:nvSpPr>
        <p:spPr>
          <a:xfrm>
            <a:off x="5032552" y="3059079"/>
            <a:ext cx="2011826" cy="1734332"/>
          </a:xfrm>
          <a:prstGeom prst="hexagon">
            <a:avLst/>
          </a:prstGeom>
          <a:solidFill>
            <a:schemeClr val="bg1">
              <a:lumMod val="95000"/>
            </a:schemeClr>
          </a:solidFill>
          <a:ln w="63500">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3" name="TextBox 12">
            <a:extLst>
              <a:ext uri="{FF2B5EF4-FFF2-40B4-BE49-F238E27FC236}">
                <a16:creationId xmlns:a16="http://schemas.microsoft.com/office/drawing/2014/main" id="{E0C8A7C5-7573-4158-A39B-BE7F9F3613AC}"/>
              </a:ext>
            </a:extLst>
          </p:cNvPr>
          <p:cNvSpPr txBox="1"/>
          <p:nvPr/>
        </p:nvSpPr>
        <p:spPr>
          <a:xfrm>
            <a:off x="551543" y="2083483"/>
            <a:ext cx="3641878" cy="954107"/>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3. التغلب على مشاكل التمويل من خلال استثمار الجامعة لمواردها البشرية والمادية</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16" name="TextBox 15">
            <a:extLst>
              <a:ext uri="{FF2B5EF4-FFF2-40B4-BE49-F238E27FC236}">
                <a16:creationId xmlns:a16="http://schemas.microsoft.com/office/drawing/2014/main" id="{43D5692D-F5F4-44B2-8BC3-3229B7325D30}"/>
              </a:ext>
            </a:extLst>
          </p:cNvPr>
          <p:cNvSpPr txBox="1"/>
          <p:nvPr/>
        </p:nvSpPr>
        <p:spPr>
          <a:xfrm>
            <a:off x="-214594" y="3731711"/>
            <a:ext cx="3641878" cy="1384995"/>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2.وضع تشريعات متعلقة بعمليات التوظيف سواء كانت للموظفين أو لأعضاء هيئة التدريس</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19" name="TextBox 18">
            <a:extLst>
              <a:ext uri="{FF2B5EF4-FFF2-40B4-BE49-F238E27FC236}">
                <a16:creationId xmlns:a16="http://schemas.microsoft.com/office/drawing/2014/main" id="{AF7AE33B-B09E-4BC5-80BE-1927A80DB656}"/>
              </a:ext>
            </a:extLst>
          </p:cNvPr>
          <p:cNvSpPr txBox="1"/>
          <p:nvPr/>
        </p:nvSpPr>
        <p:spPr>
          <a:xfrm>
            <a:off x="551543" y="5379939"/>
            <a:ext cx="3641878" cy="1384995"/>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1.تقويم مستمر لبرامج مؤسسات التعليم العالي الخاص بصورة دورية من قبل مؤسسات متخصصة مثل هيئة الاعتماد </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2" name="TextBox 21">
            <a:extLst>
              <a:ext uri="{FF2B5EF4-FFF2-40B4-BE49-F238E27FC236}">
                <a16:creationId xmlns:a16="http://schemas.microsoft.com/office/drawing/2014/main" id="{77D5172E-E53F-4CF5-B5A0-92445C44CEFE}"/>
              </a:ext>
            </a:extLst>
          </p:cNvPr>
          <p:cNvSpPr txBox="1"/>
          <p:nvPr/>
        </p:nvSpPr>
        <p:spPr>
          <a:xfrm>
            <a:off x="6670301" y="1208741"/>
            <a:ext cx="4845237" cy="1384995"/>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4.ارتباط تخصصاته مع سوق العمل واحتياجات التنمية وأن تكون بمستوى تأهيلي متميز يحقق توافر المهارات والقدرات اللازمة لممارسة التخصص في الواقع العملي</a:t>
            </a:r>
            <a:endParaRPr lang="en-GB" sz="2800" dirty="0">
              <a:latin typeface="Arabic Typesetting" panose="03020402040406030203" pitchFamily="66" charset="-78"/>
              <a:cs typeface="Arabic Typesetting" panose="03020402040406030203" pitchFamily="66" charset="-78"/>
            </a:endParaRPr>
          </a:p>
        </p:txBody>
      </p:sp>
      <p:sp>
        <p:nvSpPr>
          <p:cNvPr id="25" name="TextBox 24">
            <a:extLst>
              <a:ext uri="{FF2B5EF4-FFF2-40B4-BE49-F238E27FC236}">
                <a16:creationId xmlns:a16="http://schemas.microsoft.com/office/drawing/2014/main" id="{E79BA738-FAF0-41AB-96DD-16F413ED0B5C}"/>
              </a:ext>
            </a:extLst>
          </p:cNvPr>
          <p:cNvSpPr txBox="1"/>
          <p:nvPr/>
        </p:nvSpPr>
        <p:spPr>
          <a:xfrm>
            <a:off x="8200570" y="3008914"/>
            <a:ext cx="3750549" cy="1815882"/>
          </a:xfrm>
          <a:prstGeom prst="rect">
            <a:avLst/>
          </a:prstGeom>
          <a:noFill/>
        </p:spPr>
        <p:txBody>
          <a:bodyPr wrap="square" rtlCol="0">
            <a:spAutoFit/>
          </a:bodyPr>
          <a:lstStyle/>
          <a:p>
            <a:pPr lvl="0" algn="r" rtl="1"/>
            <a:r>
              <a:rPr lang="ar-SA" sz="2800" dirty="0">
                <a:latin typeface="Arabic Typesetting" panose="03020402040406030203" pitchFamily="66" charset="-78"/>
                <a:cs typeface="Arabic Typesetting" panose="03020402040406030203" pitchFamily="66" charset="-78"/>
              </a:rPr>
              <a:t>5.ملائمة الطاقة الاستيعابية في كل تخصص مع الحاجة الفعلية له تجنبا لحدوث إعـراض عن خريجيه، مع عدم التوسع في أي تخصص إلا بالقدر المناسب</a:t>
            </a:r>
            <a:endParaRPr lang="en-GB" sz="2800" dirty="0">
              <a:latin typeface="Arabic Typesetting" panose="03020402040406030203" pitchFamily="66" charset="-78"/>
              <a:cs typeface="Arabic Typesetting" panose="03020402040406030203" pitchFamily="66" charset="-78"/>
            </a:endParaRPr>
          </a:p>
        </p:txBody>
      </p:sp>
      <p:sp>
        <p:nvSpPr>
          <p:cNvPr id="28" name="TextBox 27">
            <a:extLst>
              <a:ext uri="{FF2B5EF4-FFF2-40B4-BE49-F238E27FC236}">
                <a16:creationId xmlns:a16="http://schemas.microsoft.com/office/drawing/2014/main" id="{DB431E00-E967-450A-A0E5-EB16A27FFE05}"/>
              </a:ext>
            </a:extLst>
          </p:cNvPr>
          <p:cNvSpPr txBox="1"/>
          <p:nvPr/>
        </p:nvSpPr>
        <p:spPr>
          <a:xfrm>
            <a:off x="7840516" y="4984897"/>
            <a:ext cx="4356618" cy="1815882"/>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6.مراعاة الدقة في اختبارات القبول من المتقدمين من الطلاب بما يضمن أهليتهم للالتحاق بالتخصصات المناسبة لقدراتهم وميولهم واستعدادهم</a:t>
            </a:r>
            <a:endParaRPr lang="en-GB" sz="2800" dirty="0">
              <a:latin typeface="Arabic Typesetting" panose="03020402040406030203" pitchFamily="66" charset="-78"/>
              <a:cs typeface="Arabic Typesetting" panose="03020402040406030203" pitchFamily="66" charset="-78"/>
            </a:endParaRPr>
          </a:p>
          <a:p>
            <a:pPr algn="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30" name="Oval 29">
            <a:extLst>
              <a:ext uri="{FF2B5EF4-FFF2-40B4-BE49-F238E27FC236}">
                <a16:creationId xmlns:a16="http://schemas.microsoft.com/office/drawing/2014/main" id="{8B97FC82-BB51-4D1F-998F-9A6B91C00849}"/>
              </a:ext>
            </a:extLst>
          </p:cNvPr>
          <p:cNvSpPr/>
          <p:nvPr/>
        </p:nvSpPr>
        <p:spPr>
          <a:xfrm>
            <a:off x="7257210" y="5310232"/>
            <a:ext cx="693414" cy="6934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1" name="Oval 30">
            <a:extLst>
              <a:ext uri="{FF2B5EF4-FFF2-40B4-BE49-F238E27FC236}">
                <a16:creationId xmlns:a16="http://schemas.microsoft.com/office/drawing/2014/main" id="{6B7726CB-EB6A-4BEC-A911-F8D41E22616D}"/>
              </a:ext>
            </a:extLst>
          </p:cNvPr>
          <p:cNvSpPr/>
          <p:nvPr/>
        </p:nvSpPr>
        <p:spPr>
          <a:xfrm>
            <a:off x="4422232" y="5310232"/>
            <a:ext cx="693414" cy="6934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2" name="Oval 31">
            <a:extLst>
              <a:ext uri="{FF2B5EF4-FFF2-40B4-BE49-F238E27FC236}">
                <a16:creationId xmlns:a16="http://schemas.microsoft.com/office/drawing/2014/main" id="{265DC9DF-75FF-46A5-97CA-6A532F22D563}"/>
              </a:ext>
            </a:extLst>
          </p:cNvPr>
          <p:cNvSpPr/>
          <p:nvPr/>
        </p:nvSpPr>
        <p:spPr>
          <a:xfrm>
            <a:off x="3702152" y="3660394"/>
            <a:ext cx="693414" cy="6934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3" name="Oval 32">
            <a:extLst>
              <a:ext uri="{FF2B5EF4-FFF2-40B4-BE49-F238E27FC236}">
                <a16:creationId xmlns:a16="http://schemas.microsoft.com/office/drawing/2014/main" id="{A8806A1A-3DA3-4722-ABC6-A4140C1A7850}"/>
              </a:ext>
            </a:extLst>
          </p:cNvPr>
          <p:cNvSpPr/>
          <p:nvPr/>
        </p:nvSpPr>
        <p:spPr>
          <a:xfrm>
            <a:off x="4422232" y="2013776"/>
            <a:ext cx="693414" cy="6934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4" name="Oval 33">
            <a:extLst>
              <a:ext uri="{FF2B5EF4-FFF2-40B4-BE49-F238E27FC236}">
                <a16:creationId xmlns:a16="http://schemas.microsoft.com/office/drawing/2014/main" id="{749098E7-F771-4D3B-B3B2-33909EBD3E33}"/>
              </a:ext>
            </a:extLst>
          </p:cNvPr>
          <p:cNvSpPr/>
          <p:nvPr/>
        </p:nvSpPr>
        <p:spPr>
          <a:xfrm>
            <a:off x="7257210" y="2013776"/>
            <a:ext cx="693414" cy="6934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5" name="Oval 34">
            <a:extLst>
              <a:ext uri="{FF2B5EF4-FFF2-40B4-BE49-F238E27FC236}">
                <a16:creationId xmlns:a16="http://schemas.microsoft.com/office/drawing/2014/main" id="{88913742-416A-44A0-B80C-EBD9AFAAA050}"/>
              </a:ext>
            </a:extLst>
          </p:cNvPr>
          <p:cNvSpPr/>
          <p:nvPr/>
        </p:nvSpPr>
        <p:spPr>
          <a:xfrm>
            <a:off x="7761266" y="3641124"/>
            <a:ext cx="693414" cy="6934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6" name="Hexagon 35">
            <a:extLst>
              <a:ext uri="{FF2B5EF4-FFF2-40B4-BE49-F238E27FC236}">
                <a16:creationId xmlns:a16="http://schemas.microsoft.com/office/drawing/2014/main" id="{A51E1A10-736F-4AED-A653-72891679B274}"/>
              </a:ext>
            </a:extLst>
          </p:cNvPr>
          <p:cNvSpPr/>
          <p:nvPr/>
        </p:nvSpPr>
        <p:spPr>
          <a:xfrm>
            <a:off x="5108029" y="3124143"/>
            <a:ext cx="1860877" cy="1604204"/>
          </a:xfrm>
          <a:prstGeom prst="hexagon">
            <a:avLst/>
          </a:prstGeom>
          <a:solidFill>
            <a:schemeClr val="accent4"/>
          </a:solidFill>
          <a:ln w="635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7" name="Block Arc 14">
            <a:extLst>
              <a:ext uri="{FF2B5EF4-FFF2-40B4-BE49-F238E27FC236}">
                <a16:creationId xmlns:a16="http://schemas.microsoft.com/office/drawing/2014/main" id="{6BDBC4AD-7872-47CA-8ACC-E899155103AF}"/>
              </a:ext>
            </a:extLst>
          </p:cNvPr>
          <p:cNvSpPr/>
          <p:nvPr/>
        </p:nvSpPr>
        <p:spPr>
          <a:xfrm rot="16200000">
            <a:off x="5414311" y="3300432"/>
            <a:ext cx="1255577" cy="1256403"/>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38" name="Rounded Rectangle 5">
            <a:extLst>
              <a:ext uri="{FF2B5EF4-FFF2-40B4-BE49-F238E27FC236}">
                <a16:creationId xmlns:a16="http://schemas.microsoft.com/office/drawing/2014/main" id="{310B4C47-339D-42B1-9F92-095DC38E8B57}"/>
              </a:ext>
            </a:extLst>
          </p:cNvPr>
          <p:cNvSpPr/>
          <p:nvPr/>
        </p:nvSpPr>
        <p:spPr>
          <a:xfrm flipH="1">
            <a:off x="3865478" y="3876567"/>
            <a:ext cx="351974" cy="290357"/>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39" name="Teardrop 1">
            <a:extLst>
              <a:ext uri="{FF2B5EF4-FFF2-40B4-BE49-F238E27FC236}">
                <a16:creationId xmlns:a16="http://schemas.microsoft.com/office/drawing/2014/main" id="{326388BD-4B62-4568-BF9F-F4D1B2A82CC0}"/>
              </a:ext>
            </a:extLst>
          </p:cNvPr>
          <p:cNvSpPr/>
          <p:nvPr/>
        </p:nvSpPr>
        <p:spPr>
          <a:xfrm rot="18805991">
            <a:off x="4595333" y="2186553"/>
            <a:ext cx="338656" cy="335123"/>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41" name="Donut 39">
            <a:extLst>
              <a:ext uri="{FF2B5EF4-FFF2-40B4-BE49-F238E27FC236}">
                <a16:creationId xmlns:a16="http://schemas.microsoft.com/office/drawing/2014/main" id="{772653F0-7EE9-445F-9B3F-94C9FD401CDD}"/>
              </a:ext>
            </a:extLst>
          </p:cNvPr>
          <p:cNvSpPr/>
          <p:nvPr/>
        </p:nvSpPr>
        <p:spPr>
          <a:xfrm>
            <a:off x="7945718" y="3800630"/>
            <a:ext cx="366294" cy="366294"/>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chemeClr val="tx1"/>
              </a:solidFill>
            </a:endParaRPr>
          </a:p>
        </p:txBody>
      </p:sp>
      <p:sp>
        <p:nvSpPr>
          <p:cNvPr id="42" name="Rectangle 36">
            <a:extLst>
              <a:ext uri="{FF2B5EF4-FFF2-40B4-BE49-F238E27FC236}">
                <a16:creationId xmlns:a16="http://schemas.microsoft.com/office/drawing/2014/main" id="{2AD21163-7CD6-4D06-8488-F43D6E976A22}"/>
              </a:ext>
            </a:extLst>
          </p:cNvPr>
          <p:cNvSpPr/>
          <p:nvPr/>
        </p:nvSpPr>
        <p:spPr>
          <a:xfrm>
            <a:off x="4605471" y="5512324"/>
            <a:ext cx="349896" cy="29248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3" name="Chord 15">
            <a:extLst>
              <a:ext uri="{FF2B5EF4-FFF2-40B4-BE49-F238E27FC236}">
                <a16:creationId xmlns:a16="http://schemas.microsoft.com/office/drawing/2014/main" id="{67BF8D67-85AE-48A1-B8E2-A3BDF744B120}"/>
              </a:ext>
            </a:extLst>
          </p:cNvPr>
          <p:cNvSpPr/>
          <p:nvPr/>
        </p:nvSpPr>
        <p:spPr>
          <a:xfrm>
            <a:off x="7518236" y="5478372"/>
            <a:ext cx="178938" cy="390133"/>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6" name="Text Placeholder 1">
            <a:extLst>
              <a:ext uri="{FF2B5EF4-FFF2-40B4-BE49-F238E27FC236}">
                <a16:creationId xmlns:a16="http://schemas.microsoft.com/office/drawing/2014/main" id="{0BFB0333-1EDA-4DAA-BDE5-284D4B492CA6}"/>
              </a:ext>
            </a:extLst>
          </p:cNvPr>
          <p:cNvSpPr>
            <a:spLocks noGrp="1"/>
          </p:cNvSpPr>
          <p:nvPr>
            <p:ph type="body" sz="quarter" idx="10"/>
          </p:nvPr>
        </p:nvSpPr>
        <p:spPr>
          <a:xfrm>
            <a:off x="63620" y="326080"/>
            <a:ext cx="11191875" cy="723900"/>
          </a:xfrm>
          <a:prstGeom prst="rect">
            <a:avLst/>
          </a:prstGeom>
        </p:spPr>
        <p:txBody>
          <a:bodyPr/>
          <a:lstStyle/>
          <a:p>
            <a:pPr rtl="1"/>
            <a:r>
              <a:rPr lang="ar-SA" sz="4400" b="1" dirty="0">
                <a:solidFill>
                  <a:schemeClr val="tx1"/>
                </a:solidFill>
                <a:latin typeface="Arabic Typesetting" panose="03020402040406030203" pitchFamily="66" charset="-78"/>
                <a:cs typeface="Arabic Typesetting" panose="03020402040406030203" pitchFamily="66" charset="-78"/>
              </a:rPr>
              <a:t>آليات مقترحة لنجاح خصخصة التعليم وتلافي السلبيات</a:t>
            </a:r>
            <a:endParaRPr lang="en-GB" sz="4400" dirty="0">
              <a:solidFill>
                <a:schemeClr val="tx1"/>
              </a:solidFill>
              <a:latin typeface="Arabic Typesetting" panose="03020402040406030203" pitchFamily="66" charset="-78"/>
              <a:cs typeface="Arabic Typesetting" panose="03020402040406030203" pitchFamily="66" charset="-78"/>
            </a:endParaRPr>
          </a:p>
        </p:txBody>
      </p:sp>
      <p:sp>
        <p:nvSpPr>
          <p:cNvPr id="47" name="Rectangle 46">
            <a:extLst>
              <a:ext uri="{FF2B5EF4-FFF2-40B4-BE49-F238E27FC236}">
                <a16:creationId xmlns:a16="http://schemas.microsoft.com/office/drawing/2014/main" id="{3E49A9E5-D9F6-4114-9984-20B07864451A}"/>
              </a:ext>
            </a:extLst>
          </p:cNvPr>
          <p:cNvSpPr/>
          <p:nvPr/>
        </p:nvSpPr>
        <p:spPr>
          <a:xfrm>
            <a:off x="8576753" y="157923"/>
            <a:ext cx="3013967" cy="882678"/>
          </a:xfrm>
          <a:prstGeom prst="rect">
            <a:avLst/>
          </a:prstGeom>
        </p:spPr>
        <p:txBody>
          <a:bodyPr wrap="none">
            <a:spAutoFit/>
          </a:bodyPr>
          <a:lstStyle/>
          <a:p>
            <a:pPr algn="just" rtl="1">
              <a:lnSpc>
                <a:spcPct val="107000"/>
              </a:lnSpc>
              <a:spcAft>
                <a:spcPts val="800"/>
              </a:spcAft>
            </a:pPr>
            <a:r>
              <a:rPr lang="ar-SA" sz="4800" dirty="0">
                <a:latin typeface="Calibri" panose="020F0502020204030204" pitchFamily="34" charset="0"/>
                <a:ea typeface="Calibri" panose="020F0502020204030204" pitchFamily="34" charset="0"/>
                <a:cs typeface="Traditional Arabic" panose="02020603050405020304" pitchFamily="18" charset="-78"/>
              </a:rPr>
              <a:t>ثانيا: التعليم العالي</a:t>
            </a:r>
            <a:endParaRPr lang="en-GB"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8" name="Round Same Side Corner Rectangle 6">
            <a:extLst>
              <a:ext uri="{FF2B5EF4-FFF2-40B4-BE49-F238E27FC236}">
                <a16:creationId xmlns:a16="http://schemas.microsoft.com/office/drawing/2014/main" id="{BB62DA9B-1EC5-4A7F-862B-970E57429846}"/>
              </a:ext>
            </a:extLst>
          </p:cNvPr>
          <p:cNvSpPr/>
          <p:nvPr/>
        </p:nvSpPr>
        <p:spPr>
          <a:xfrm rot="2700000">
            <a:off x="7510965" y="2194262"/>
            <a:ext cx="231982" cy="453094"/>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73580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1000"/>
                                        <p:tgtEl>
                                          <p:spTgt spid="16">
                                            <p:txEl>
                                              <p:pRg st="0" end="0"/>
                                            </p:txEl>
                                          </p:spTgt>
                                        </p:tgtEl>
                                      </p:cBhvr>
                                    </p:animEffect>
                                    <p:anim calcmode="lin" valueType="num">
                                      <p:cBhvr>
                                        <p:cTn id="1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2" grpId="0"/>
      <p:bldP spid="25"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EE8156-BD5A-4675-999A-AA1F9D9FA35B}"/>
              </a:ext>
            </a:extLst>
          </p:cNvPr>
          <p:cNvSpPr>
            <a:spLocks noGrp="1"/>
          </p:cNvSpPr>
          <p:nvPr>
            <p:ph type="body" sz="quarter" idx="10"/>
          </p:nvPr>
        </p:nvSpPr>
        <p:spPr>
          <a:xfrm>
            <a:off x="0" y="806276"/>
            <a:ext cx="11896726" cy="724247"/>
          </a:xfrm>
        </p:spPr>
        <p:txBody>
          <a:bodyPr/>
          <a:lstStyle/>
          <a:p>
            <a:r>
              <a:rPr lang="ar-SA" b="1">
                <a:latin typeface="Arabic Typesetting" panose="03020402040406030203" pitchFamily="66" charset="-78"/>
                <a:cs typeface="Arabic Typesetting" panose="03020402040406030203" pitchFamily="66" charset="-78"/>
              </a:rPr>
              <a:t>خصخصة التعليم في المملكة العربية السعودية</a:t>
            </a:r>
            <a:endParaRPr lang="en-GB">
              <a:latin typeface="Arabic Typesetting" panose="03020402040406030203" pitchFamily="66" charset="-78"/>
              <a:cs typeface="Arabic Typesetting" panose="03020402040406030203" pitchFamily="66" charset="-78"/>
            </a:endParaRPr>
          </a:p>
          <a:p>
            <a:endParaRPr lang="en-GB" dirty="0"/>
          </a:p>
        </p:txBody>
      </p:sp>
      <p:graphicFrame>
        <p:nvGraphicFramePr>
          <p:cNvPr id="3" name="차트 5">
            <a:extLst>
              <a:ext uri="{FF2B5EF4-FFF2-40B4-BE49-F238E27FC236}">
                <a16:creationId xmlns:a16="http://schemas.microsoft.com/office/drawing/2014/main" id="{E0001C83-CCB7-4626-BFD0-885366E8E19B}"/>
              </a:ext>
            </a:extLst>
          </p:cNvPr>
          <p:cNvGraphicFramePr/>
          <p:nvPr>
            <p:extLst>
              <p:ext uri="{D42A27DB-BD31-4B8C-83A1-F6EECF244321}">
                <p14:modId xmlns:p14="http://schemas.microsoft.com/office/powerpoint/2010/main" val="302590020"/>
              </p:ext>
            </p:extLst>
          </p:nvPr>
        </p:nvGraphicFramePr>
        <p:xfrm>
          <a:off x="898498" y="1620040"/>
          <a:ext cx="3259688" cy="406956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51D4DDB9-4949-4FC3-8AD3-CE3F63BDBD48}"/>
              </a:ext>
            </a:extLst>
          </p:cNvPr>
          <p:cNvSpPr/>
          <p:nvPr/>
        </p:nvSpPr>
        <p:spPr>
          <a:xfrm>
            <a:off x="4785228" y="989216"/>
            <a:ext cx="1088760" cy="923330"/>
          </a:xfrm>
          <a:prstGeom prst="rect">
            <a:avLst/>
          </a:prstGeom>
        </p:spPr>
        <p:txBody>
          <a:bodyPr wrap="none">
            <a:spAutoFit/>
          </a:bodyPr>
          <a:lstStyle/>
          <a:p>
            <a:r>
              <a:rPr lang="ar-SA" altLang="ko-KR" sz="5400" b="1" dirty="0">
                <a:solidFill>
                  <a:schemeClr val="tx1">
                    <a:lumMod val="75000"/>
                    <a:lumOff val="25000"/>
                  </a:schemeClr>
                </a:solidFill>
                <a:latin typeface="Arabic Typesetting" panose="03020402040406030203" pitchFamily="66" charset="-78"/>
                <a:cs typeface="Arabic Typesetting" panose="03020402040406030203" pitchFamily="66" charset="-78"/>
              </a:rPr>
              <a:t>2005</a:t>
            </a:r>
            <a:endParaRPr lang="en-GB" sz="2400" dirty="0"/>
          </a:p>
        </p:txBody>
      </p:sp>
      <p:sp>
        <p:nvSpPr>
          <p:cNvPr id="9" name="Arrow: Down 8">
            <a:extLst>
              <a:ext uri="{FF2B5EF4-FFF2-40B4-BE49-F238E27FC236}">
                <a16:creationId xmlns:a16="http://schemas.microsoft.com/office/drawing/2014/main" id="{9E841843-0B42-4BE5-9F9E-579F02E61F05}"/>
              </a:ext>
            </a:extLst>
          </p:cNvPr>
          <p:cNvSpPr/>
          <p:nvPr/>
        </p:nvSpPr>
        <p:spPr>
          <a:xfrm>
            <a:off x="5105592" y="1659725"/>
            <a:ext cx="448031" cy="56664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4437073-CB61-49A5-9BE4-9DE7992D4334}"/>
              </a:ext>
            </a:extLst>
          </p:cNvPr>
          <p:cNvSpPr/>
          <p:nvPr/>
        </p:nvSpPr>
        <p:spPr>
          <a:xfrm>
            <a:off x="3868567" y="2226365"/>
            <a:ext cx="2482649" cy="3539430"/>
          </a:xfrm>
          <a:prstGeom prst="rect">
            <a:avLst/>
          </a:prstGeom>
        </p:spPr>
        <p:txBody>
          <a:bodyPr wrap="square">
            <a:spAutoFit/>
          </a:bodyPr>
          <a:lstStyle/>
          <a:p>
            <a:pPr algn="r"/>
            <a:r>
              <a:rPr lang="ar-SA" sz="2800" dirty="0">
                <a:ea typeface="Calibri" panose="020F0502020204030204" pitchFamily="34" charset="0"/>
                <a:cs typeface="Traditional Arabic" panose="02020603050405020304" pitchFamily="18" charset="-78"/>
              </a:rPr>
              <a:t>نصت خطة التنمية الثامنة على إعطاء دور </a:t>
            </a:r>
          </a:p>
          <a:p>
            <a:pPr algn="r"/>
            <a:r>
              <a:rPr lang="ar-SA" sz="2800" dirty="0">
                <a:ea typeface="Calibri" panose="020F0502020204030204" pitchFamily="34" charset="0"/>
                <a:cs typeface="Traditional Arabic" panose="02020603050405020304" pitchFamily="18" charset="-78"/>
              </a:rPr>
              <a:t>أكبر للقطاع الخاص لمواجهة تحديات التعليم</a:t>
            </a:r>
          </a:p>
          <a:p>
            <a:pPr algn="r"/>
            <a:r>
              <a:rPr lang="ar-SA" sz="2800" dirty="0">
                <a:ea typeface="Calibri" panose="020F0502020204030204" pitchFamily="34" charset="0"/>
                <a:cs typeface="Traditional Arabic" panose="02020603050405020304" pitchFamily="18" charset="-78"/>
              </a:rPr>
              <a:t>وفي رفع كفاءته الداخلية والخارجية خصوصا</a:t>
            </a:r>
          </a:p>
          <a:p>
            <a:pPr algn="r"/>
            <a:r>
              <a:rPr lang="ar-SA" sz="2800" dirty="0">
                <a:ea typeface="Calibri" panose="020F0502020204030204" pitchFamily="34" charset="0"/>
                <a:cs typeface="Traditional Arabic" panose="02020603050405020304" pitchFamily="18" charset="-78"/>
              </a:rPr>
              <a:t>في مرحلة رياض الأطفال. </a:t>
            </a:r>
            <a:endParaRPr lang="en-GB" sz="2800" dirty="0"/>
          </a:p>
        </p:txBody>
      </p:sp>
      <p:sp>
        <p:nvSpPr>
          <p:cNvPr id="12" name="Rectangle 11">
            <a:extLst>
              <a:ext uri="{FF2B5EF4-FFF2-40B4-BE49-F238E27FC236}">
                <a16:creationId xmlns:a16="http://schemas.microsoft.com/office/drawing/2014/main" id="{D0EF0DAA-0D09-4285-8161-5AE0746C3298}"/>
              </a:ext>
            </a:extLst>
          </p:cNvPr>
          <p:cNvSpPr/>
          <p:nvPr/>
        </p:nvSpPr>
        <p:spPr>
          <a:xfrm>
            <a:off x="7223970" y="987442"/>
            <a:ext cx="1088760" cy="923330"/>
          </a:xfrm>
          <a:prstGeom prst="rect">
            <a:avLst/>
          </a:prstGeom>
        </p:spPr>
        <p:txBody>
          <a:bodyPr wrap="none">
            <a:spAutoFit/>
          </a:bodyPr>
          <a:lstStyle/>
          <a:p>
            <a:r>
              <a:rPr lang="ar-SA" altLang="ko-KR" sz="5400" b="1" dirty="0">
                <a:solidFill>
                  <a:schemeClr val="tx1">
                    <a:lumMod val="75000"/>
                    <a:lumOff val="25000"/>
                  </a:schemeClr>
                </a:solidFill>
                <a:latin typeface="Arabic Typesetting" panose="03020402040406030203" pitchFamily="66" charset="-78"/>
                <a:cs typeface="Arabic Typesetting" panose="03020402040406030203" pitchFamily="66" charset="-78"/>
              </a:rPr>
              <a:t>2008</a:t>
            </a:r>
            <a:endParaRPr lang="en-GB" sz="2400" dirty="0"/>
          </a:p>
        </p:txBody>
      </p:sp>
      <p:sp>
        <p:nvSpPr>
          <p:cNvPr id="13" name="Arrow: Down 12">
            <a:extLst>
              <a:ext uri="{FF2B5EF4-FFF2-40B4-BE49-F238E27FC236}">
                <a16:creationId xmlns:a16="http://schemas.microsoft.com/office/drawing/2014/main" id="{1F457F32-702D-49AB-AA8A-5F8C40D21C92}"/>
              </a:ext>
            </a:extLst>
          </p:cNvPr>
          <p:cNvSpPr/>
          <p:nvPr/>
        </p:nvSpPr>
        <p:spPr>
          <a:xfrm>
            <a:off x="10127581" y="4411418"/>
            <a:ext cx="447655" cy="571399"/>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14" name="Arrow: Down 13">
            <a:extLst>
              <a:ext uri="{FF2B5EF4-FFF2-40B4-BE49-F238E27FC236}">
                <a16:creationId xmlns:a16="http://schemas.microsoft.com/office/drawing/2014/main" id="{FA1E213D-9BC3-4EC2-BAC1-7FBC5CA17171}"/>
              </a:ext>
            </a:extLst>
          </p:cNvPr>
          <p:cNvSpPr/>
          <p:nvPr/>
        </p:nvSpPr>
        <p:spPr>
          <a:xfrm>
            <a:off x="10025237" y="1678625"/>
            <a:ext cx="448031" cy="56664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15" name="Arrow: Down 14">
            <a:extLst>
              <a:ext uri="{FF2B5EF4-FFF2-40B4-BE49-F238E27FC236}">
                <a16:creationId xmlns:a16="http://schemas.microsoft.com/office/drawing/2014/main" id="{31C89560-35DE-4678-8453-DA0C159D1737}"/>
              </a:ext>
            </a:extLst>
          </p:cNvPr>
          <p:cNvSpPr/>
          <p:nvPr/>
        </p:nvSpPr>
        <p:spPr>
          <a:xfrm>
            <a:off x="7544335" y="1659725"/>
            <a:ext cx="448031" cy="56664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3B6D35F9-930E-4E7B-8F27-A765F0107D8D}"/>
              </a:ext>
            </a:extLst>
          </p:cNvPr>
          <p:cNvSpPr txBox="1"/>
          <p:nvPr/>
        </p:nvSpPr>
        <p:spPr>
          <a:xfrm>
            <a:off x="6440917" y="2256658"/>
            <a:ext cx="2266100" cy="3108543"/>
          </a:xfrm>
          <a:prstGeom prst="rect">
            <a:avLst/>
          </a:prstGeom>
          <a:noFill/>
        </p:spPr>
        <p:txBody>
          <a:bodyPr wrap="square" rtlCol="0">
            <a:spAutoFit/>
          </a:bodyPr>
          <a:lstStyle/>
          <a:p>
            <a:pPr algn="r"/>
            <a:r>
              <a:rPr lang="ar-SA" sz="2800" dirty="0">
                <a:cs typeface="Traditional Arabic" panose="02020603050405020304" pitchFamily="18" charset="-78"/>
              </a:rPr>
              <a:t>موافقة الملك عبد الله لتشكيل لجنة لدراسة مشروع خصخصة التعليم العام ومدى جدواه وفي نفس العام تأسيس شركة تطوير التعليم القابضة للتعليم </a:t>
            </a:r>
            <a:endParaRPr lang="en-GB" sz="2800" dirty="0">
              <a:cs typeface="Traditional Arabic" panose="02020603050405020304" pitchFamily="18" charset="-78"/>
            </a:endParaRPr>
          </a:p>
        </p:txBody>
      </p:sp>
      <p:sp>
        <p:nvSpPr>
          <p:cNvPr id="17" name="Rectangle 16">
            <a:extLst>
              <a:ext uri="{FF2B5EF4-FFF2-40B4-BE49-F238E27FC236}">
                <a16:creationId xmlns:a16="http://schemas.microsoft.com/office/drawing/2014/main" id="{0C8D5AEB-AC54-4A9C-A2BC-D37FA62B4124}"/>
              </a:ext>
            </a:extLst>
          </p:cNvPr>
          <p:cNvSpPr/>
          <p:nvPr/>
        </p:nvSpPr>
        <p:spPr>
          <a:xfrm>
            <a:off x="9662713" y="1039790"/>
            <a:ext cx="1088760" cy="923330"/>
          </a:xfrm>
          <a:prstGeom prst="rect">
            <a:avLst/>
          </a:prstGeom>
        </p:spPr>
        <p:txBody>
          <a:bodyPr wrap="none">
            <a:spAutoFit/>
          </a:bodyPr>
          <a:lstStyle/>
          <a:p>
            <a:r>
              <a:rPr lang="ar-SA" altLang="ko-KR" sz="5400" b="1" dirty="0">
                <a:solidFill>
                  <a:schemeClr val="tx1">
                    <a:lumMod val="75000"/>
                    <a:lumOff val="25000"/>
                  </a:schemeClr>
                </a:solidFill>
                <a:latin typeface="Arabic Typesetting" panose="03020402040406030203" pitchFamily="66" charset="-78"/>
                <a:cs typeface="Arabic Typesetting" panose="03020402040406030203" pitchFamily="66" charset="-78"/>
              </a:rPr>
              <a:t>2016</a:t>
            </a:r>
            <a:endParaRPr lang="en-GB" sz="2400" dirty="0"/>
          </a:p>
        </p:txBody>
      </p:sp>
      <p:sp>
        <p:nvSpPr>
          <p:cNvPr id="18" name="TextBox 17">
            <a:extLst>
              <a:ext uri="{FF2B5EF4-FFF2-40B4-BE49-F238E27FC236}">
                <a16:creationId xmlns:a16="http://schemas.microsoft.com/office/drawing/2014/main" id="{BBC44457-7E53-4385-B6A2-66B46B01CD03}"/>
              </a:ext>
            </a:extLst>
          </p:cNvPr>
          <p:cNvSpPr txBox="1"/>
          <p:nvPr/>
        </p:nvSpPr>
        <p:spPr>
          <a:xfrm>
            <a:off x="8846352" y="2226365"/>
            <a:ext cx="2357770" cy="1815882"/>
          </a:xfrm>
          <a:prstGeom prst="rect">
            <a:avLst/>
          </a:prstGeom>
          <a:noFill/>
        </p:spPr>
        <p:txBody>
          <a:bodyPr wrap="square" rtlCol="0">
            <a:spAutoFit/>
          </a:bodyPr>
          <a:lstStyle/>
          <a:p>
            <a:pPr algn="r"/>
            <a:r>
              <a:rPr lang="ar-SA" sz="2800" dirty="0">
                <a:cs typeface="Traditional Arabic" panose="02020603050405020304" pitchFamily="18" charset="-78"/>
              </a:rPr>
              <a:t>صرحت  وزارة التعليم إنها تعمل على تنظيم وإعداد مشروع "المدارس المستقلة"</a:t>
            </a:r>
            <a:endParaRPr lang="en-GB" sz="2800" dirty="0">
              <a:cs typeface="Traditional Arabic" panose="02020603050405020304" pitchFamily="18" charset="-78"/>
            </a:endParaRPr>
          </a:p>
        </p:txBody>
      </p:sp>
      <p:sp>
        <p:nvSpPr>
          <p:cNvPr id="19" name="Rectangle 18">
            <a:extLst>
              <a:ext uri="{FF2B5EF4-FFF2-40B4-BE49-F238E27FC236}">
                <a16:creationId xmlns:a16="http://schemas.microsoft.com/office/drawing/2014/main" id="{70C318D1-1423-46EE-A427-570D2999E41E}"/>
              </a:ext>
            </a:extLst>
          </p:cNvPr>
          <p:cNvSpPr/>
          <p:nvPr/>
        </p:nvSpPr>
        <p:spPr>
          <a:xfrm>
            <a:off x="9704872" y="3689406"/>
            <a:ext cx="1088760" cy="923330"/>
          </a:xfrm>
          <a:prstGeom prst="rect">
            <a:avLst/>
          </a:prstGeom>
        </p:spPr>
        <p:txBody>
          <a:bodyPr wrap="none">
            <a:spAutoFit/>
          </a:bodyPr>
          <a:lstStyle/>
          <a:p>
            <a:r>
              <a:rPr lang="ar-SA" altLang="ko-KR" sz="5400" b="1" dirty="0">
                <a:solidFill>
                  <a:schemeClr val="tx1">
                    <a:lumMod val="75000"/>
                    <a:lumOff val="25000"/>
                  </a:schemeClr>
                </a:solidFill>
                <a:latin typeface="Arabic Typesetting" panose="03020402040406030203" pitchFamily="66" charset="-78"/>
                <a:cs typeface="Arabic Typesetting" panose="03020402040406030203" pitchFamily="66" charset="-78"/>
              </a:rPr>
              <a:t>2018</a:t>
            </a:r>
            <a:endParaRPr lang="en-GB" sz="2400" dirty="0"/>
          </a:p>
        </p:txBody>
      </p:sp>
      <p:sp>
        <p:nvSpPr>
          <p:cNvPr id="20" name="TextBox 19">
            <a:extLst>
              <a:ext uri="{FF2B5EF4-FFF2-40B4-BE49-F238E27FC236}">
                <a16:creationId xmlns:a16="http://schemas.microsoft.com/office/drawing/2014/main" id="{8801725C-34DE-45D9-BD4D-58D63AD2A6B1}"/>
              </a:ext>
            </a:extLst>
          </p:cNvPr>
          <p:cNvSpPr txBox="1"/>
          <p:nvPr/>
        </p:nvSpPr>
        <p:spPr>
          <a:xfrm>
            <a:off x="8929310" y="4961897"/>
            <a:ext cx="2626586" cy="1384995"/>
          </a:xfrm>
          <a:prstGeom prst="rect">
            <a:avLst/>
          </a:prstGeom>
          <a:noFill/>
        </p:spPr>
        <p:txBody>
          <a:bodyPr wrap="square" rtlCol="0">
            <a:spAutoFit/>
          </a:bodyPr>
          <a:lstStyle/>
          <a:p>
            <a:pPr algn="r"/>
            <a:r>
              <a:rPr lang="ar-SA" sz="2800" dirty="0">
                <a:cs typeface="Traditional Arabic" panose="02020603050405020304" pitchFamily="18" charset="-78"/>
              </a:rPr>
              <a:t>الموافقة على مشروع المدارس المستقلة ويشمل تحويل 25 مدرسة</a:t>
            </a:r>
            <a:endParaRPr lang="en-GB" sz="2800" dirty="0">
              <a:cs typeface="Traditional Arabic" panose="02020603050405020304" pitchFamily="18" charset="-78"/>
            </a:endParaRPr>
          </a:p>
        </p:txBody>
      </p:sp>
    </p:spTree>
    <p:extLst>
      <p:ext uri="{BB962C8B-B14F-4D97-AF65-F5344CB8AC3E}">
        <p14:creationId xmlns:p14="http://schemas.microsoft.com/office/powerpoint/2010/main" val="394731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p:bldP spid="12" grpId="0"/>
      <p:bldP spid="13" grpId="0" animBg="1"/>
      <p:bldP spid="14" grpId="0" animBg="1"/>
      <p:bldP spid="15" grpId="0" animBg="1"/>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756311-227C-48AC-BB2C-5EE2276B61B3}"/>
              </a:ext>
            </a:extLst>
          </p:cNvPr>
          <p:cNvSpPr>
            <a:spLocks noGrp="1"/>
          </p:cNvSpPr>
          <p:nvPr>
            <p:ph type="body" sz="quarter" idx="10"/>
          </p:nvPr>
        </p:nvSpPr>
        <p:spPr/>
        <p:txBody>
          <a:bodyPr/>
          <a:lstStyle/>
          <a:p>
            <a:endParaRPr lang="en-GB"/>
          </a:p>
        </p:txBody>
      </p:sp>
      <p:pic>
        <p:nvPicPr>
          <p:cNvPr id="4" name="Picture 3">
            <a:extLst>
              <a:ext uri="{FF2B5EF4-FFF2-40B4-BE49-F238E27FC236}">
                <a16:creationId xmlns:a16="http://schemas.microsoft.com/office/drawing/2014/main" id="{0513D497-534A-44AA-8680-EE9B77978AB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252"/>
            <a:ext cx="12191999" cy="6858000"/>
          </a:xfrm>
          <a:prstGeom prst="rect">
            <a:avLst/>
          </a:prstGeom>
          <a:noFill/>
          <a:ln>
            <a:noFill/>
          </a:ln>
        </p:spPr>
      </p:pic>
    </p:spTree>
    <p:extLst>
      <p:ext uri="{BB962C8B-B14F-4D97-AF65-F5344CB8AC3E}">
        <p14:creationId xmlns:p14="http://schemas.microsoft.com/office/powerpoint/2010/main" val="3377790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D71BC-CE6E-4D15-877A-D9F3618FDBAC}"/>
              </a:ext>
            </a:extLst>
          </p:cNvPr>
          <p:cNvSpPr>
            <a:spLocks noGrp="1"/>
          </p:cNvSpPr>
          <p:nvPr>
            <p:ph type="body" sz="quarter" idx="10"/>
          </p:nvPr>
        </p:nvSpPr>
        <p:spPr/>
        <p:txBody>
          <a:bodyPr/>
          <a:lstStyle/>
          <a:p>
            <a:r>
              <a:rPr lang="ar-SA" b="1" dirty="0">
                <a:latin typeface="Arabic Typesetting" panose="03020402040406030203" pitchFamily="66" charset="-78"/>
                <a:cs typeface="Arabic Typesetting" panose="03020402040406030203" pitchFamily="66" charset="-78"/>
              </a:rPr>
              <a:t>مشروع القسائم التعليمية</a:t>
            </a:r>
            <a:endParaRPr lang="en-GB" b="1" dirty="0">
              <a:latin typeface="Arabic Typesetting" panose="03020402040406030203" pitchFamily="66" charset="-78"/>
              <a:cs typeface="Arabic Typesetting" panose="03020402040406030203" pitchFamily="66" charset="-78"/>
            </a:endParaRPr>
          </a:p>
        </p:txBody>
      </p:sp>
      <p:sp>
        <p:nvSpPr>
          <p:cNvPr id="3" name="Rectangle 2">
            <a:extLst>
              <a:ext uri="{FF2B5EF4-FFF2-40B4-BE49-F238E27FC236}">
                <a16:creationId xmlns:a16="http://schemas.microsoft.com/office/drawing/2014/main" id="{D61511BA-FD0A-467D-80F7-186F199EAD8E}"/>
              </a:ext>
            </a:extLst>
          </p:cNvPr>
          <p:cNvSpPr/>
          <p:nvPr/>
        </p:nvSpPr>
        <p:spPr>
          <a:xfrm>
            <a:off x="366715" y="4996344"/>
            <a:ext cx="7762873" cy="1146211"/>
          </a:xfrm>
          <a:prstGeom prst="rect">
            <a:avLst/>
          </a:prstGeom>
        </p:spPr>
        <p:txBody>
          <a:bodyPr wrap="square">
            <a:spAutoFit/>
          </a:bodyPr>
          <a:lstStyle/>
          <a:p>
            <a:pPr marL="571500" indent="-571500" algn="just" rtl="1">
              <a:lnSpc>
                <a:spcPct val="107000"/>
              </a:lnSpc>
              <a:spcAft>
                <a:spcPts val="800"/>
              </a:spcAft>
              <a:buFont typeface="Arial" panose="020B0604020202020204" pitchFamily="34" charset="0"/>
              <a:buChar char="•"/>
            </a:pPr>
            <a:r>
              <a:rPr lang="ar-SA" sz="3200" dirty="0">
                <a:latin typeface="Calibri" panose="020F0502020204030204" pitchFamily="34" charset="0"/>
                <a:ea typeface="Calibri" panose="020F0502020204030204" pitchFamily="34" charset="0"/>
                <a:cs typeface="Traditional Arabic" panose="02020603050405020304" pitchFamily="18" charset="-78"/>
              </a:rPr>
              <a:t>كما أنه وبحسب موقع وزارة التعليم يوجد حاليا في المملكة العربية السعودية 14 جامعة خاصة و29 كلية خاصة.</a:t>
            </a:r>
            <a:endParaRPr lang="en-GB"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Graphic 5">
            <a:extLst>
              <a:ext uri="{FF2B5EF4-FFF2-40B4-BE49-F238E27FC236}">
                <a16:creationId xmlns:a16="http://schemas.microsoft.com/office/drawing/2014/main" id="{D195C483-49C7-4573-8F16-FCDE7DB4514D}"/>
              </a:ext>
            </a:extLst>
          </p:cNvPr>
          <p:cNvSpPr/>
          <p:nvPr/>
        </p:nvSpPr>
        <p:spPr>
          <a:xfrm>
            <a:off x="8129588" y="1814514"/>
            <a:ext cx="3495672" cy="4244822"/>
          </a:xfrm>
          <a:custGeom>
            <a:avLst/>
            <a:gdLst>
              <a:gd name="connsiteX0" fmla="*/ 0 w 5488226"/>
              <a:gd name="connsiteY0" fmla="*/ 2923156 h 6848868"/>
              <a:gd name="connsiteX1" fmla="*/ 728720 w 5488226"/>
              <a:gd name="connsiteY1" fmla="*/ 2905806 h 6848868"/>
              <a:gd name="connsiteX2" fmla="*/ 762507 w 5488226"/>
              <a:gd name="connsiteY2" fmla="*/ 2881150 h 6848868"/>
              <a:gd name="connsiteX3" fmla="*/ 855652 w 5488226"/>
              <a:gd name="connsiteY3" fmla="*/ 2750565 h 6848868"/>
              <a:gd name="connsiteX4" fmla="*/ 940578 w 5488226"/>
              <a:gd name="connsiteY4" fmla="*/ 2684816 h 6848868"/>
              <a:gd name="connsiteX5" fmla="*/ 1013632 w 5488226"/>
              <a:gd name="connsiteY5" fmla="*/ 2529575 h 6848868"/>
              <a:gd name="connsiteX6" fmla="*/ 778945 w 5488226"/>
              <a:gd name="connsiteY6" fmla="*/ 449345 h 6848868"/>
              <a:gd name="connsiteX7" fmla="*/ 811819 w 5488226"/>
              <a:gd name="connsiteY7" fmla="*/ 392728 h 6848868"/>
              <a:gd name="connsiteX8" fmla="*/ 911356 w 5488226"/>
              <a:gd name="connsiteY8" fmla="*/ 363506 h 6848868"/>
              <a:gd name="connsiteX9" fmla="*/ 1018198 w 5488226"/>
              <a:gd name="connsiteY9" fmla="*/ 427429 h 6848868"/>
              <a:gd name="connsiteX10" fmla="*/ 1110430 w 5488226"/>
              <a:gd name="connsiteY10" fmla="*/ 764393 h 6848868"/>
              <a:gd name="connsiteX11" fmla="*/ 1444655 w 5488226"/>
              <a:gd name="connsiteY11" fmla="*/ 2230964 h 6848868"/>
              <a:gd name="connsiteX12" fmla="*/ 1486661 w 5488226"/>
              <a:gd name="connsiteY12" fmla="*/ 2434603 h 6848868"/>
              <a:gd name="connsiteX13" fmla="*/ 1460179 w 5488226"/>
              <a:gd name="connsiteY13" fmla="*/ 2470218 h 6848868"/>
              <a:gd name="connsiteX14" fmla="*/ 1391690 w 5488226"/>
              <a:gd name="connsiteY14" fmla="*/ 2486655 h 6848868"/>
              <a:gd name="connsiteX15" fmla="*/ 1367947 w 5488226"/>
              <a:gd name="connsiteY15" fmla="*/ 2496700 h 6848868"/>
              <a:gd name="connsiteX16" fmla="*/ 1218185 w 5488226"/>
              <a:gd name="connsiteY16" fmla="*/ 2424559 h 6848868"/>
              <a:gd name="connsiteX17" fmla="*/ 1178005 w 5488226"/>
              <a:gd name="connsiteY17" fmla="*/ 2287581 h 6848868"/>
              <a:gd name="connsiteX18" fmla="*/ 1172526 w 5488226"/>
              <a:gd name="connsiteY18" fmla="*/ 2338719 h 6848868"/>
              <a:gd name="connsiteX19" fmla="*/ 1181658 w 5488226"/>
              <a:gd name="connsiteY19" fmla="*/ 2572494 h 6848868"/>
              <a:gd name="connsiteX20" fmla="*/ 1216359 w 5488226"/>
              <a:gd name="connsiteY20" fmla="*/ 2639157 h 6848868"/>
              <a:gd name="connsiteX21" fmla="*/ 1430957 w 5488226"/>
              <a:gd name="connsiteY21" fmla="*/ 2817227 h 6848868"/>
              <a:gd name="connsiteX22" fmla="*/ 1760616 w 5488226"/>
              <a:gd name="connsiteY22" fmla="*/ 2932288 h 6848868"/>
              <a:gd name="connsiteX23" fmla="*/ 1839149 w 5488226"/>
              <a:gd name="connsiteY23" fmla="*/ 2860147 h 6848868"/>
              <a:gd name="connsiteX24" fmla="*/ 1941426 w 5488226"/>
              <a:gd name="connsiteY24" fmla="*/ 2772481 h 6848868"/>
              <a:gd name="connsiteX25" fmla="*/ 2389798 w 5488226"/>
              <a:gd name="connsiteY25" fmla="*/ 2809008 h 6848868"/>
              <a:gd name="connsiteX26" fmla="*/ 2515818 w 5488226"/>
              <a:gd name="connsiteY26" fmla="*/ 2815401 h 6848868"/>
              <a:gd name="connsiteX27" fmla="*/ 2429978 w 5488226"/>
              <a:gd name="connsiteY27" fmla="*/ 2739607 h 6848868"/>
              <a:gd name="connsiteX28" fmla="*/ 2300306 w 5488226"/>
              <a:gd name="connsiteY28" fmla="*/ 2731388 h 6848868"/>
              <a:gd name="connsiteX29" fmla="*/ 2238210 w 5488226"/>
              <a:gd name="connsiteY29" fmla="*/ 2703992 h 6848868"/>
              <a:gd name="connsiteX30" fmla="*/ 2273824 w 5488226"/>
              <a:gd name="connsiteY30" fmla="*/ 2638243 h 6848868"/>
              <a:gd name="connsiteX31" fmla="*/ 2456461 w 5488226"/>
              <a:gd name="connsiteY31" fmla="*/ 2547838 h 6848868"/>
              <a:gd name="connsiteX32" fmla="*/ 2620834 w 5488226"/>
              <a:gd name="connsiteY32" fmla="*/ 2574321 h 6848868"/>
              <a:gd name="connsiteX33" fmla="*/ 2688409 w 5488226"/>
              <a:gd name="connsiteY33" fmla="*/ 2631851 h 6848868"/>
              <a:gd name="connsiteX34" fmla="*/ 3162351 w 5488226"/>
              <a:gd name="connsiteY34" fmla="*/ 2792571 h 6848868"/>
              <a:gd name="connsiteX35" fmla="*/ 3594286 w 5488226"/>
              <a:gd name="connsiteY35" fmla="*/ 2724082 h 6848868"/>
              <a:gd name="connsiteX36" fmla="*/ 3660035 w 5488226"/>
              <a:gd name="connsiteY36" fmla="*/ 2642809 h 6848868"/>
              <a:gd name="connsiteX37" fmla="*/ 3699302 w 5488226"/>
              <a:gd name="connsiteY37" fmla="*/ 2224572 h 6848868"/>
              <a:gd name="connsiteX38" fmla="*/ 3751353 w 5488226"/>
              <a:gd name="connsiteY38" fmla="*/ 1861125 h 6848868"/>
              <a:gd name="connsiteX39" fmla="*/ 3870980 w 5488226"/>
              <a:gd name="connsiteY39" fmla="*/ 1579865 h 6848868"/>
              <a:gd name="connsiteX40" fmla="*/ 3887418 w 5488226"/>
              <a:gd name="connsiteY40" fmla="*/ 1504071 h 6848868"/>
              <a:gd name="connsiteX41" fmla="*/ 3896549 w 5488226"/>
              <a:gd name="connsiteY41" fmla="*/ 1368006 h 6848868"/>
              <a:gd name="connsiteX42" fmla="*/ 3907507 w 5488226"/>
              <a:gd name="connsiteY42" fmla="*/ 1253859 h 6848868"/>
              <a:gd name="connsiteX43" fmla="*/ 3850890 w 5488226"/>
              <a:gd name="connsiteY43" fmla="*/ 1212765 h 6848868"/>
              <a:gd name="connsiteX44" fmla="*/ 3686517 w 5488226"/>
              <a:gd name="connsiteY44" fmla="*/ 1269383 h 6848868"/>
              <a:gd name="connsiteX45" fmla="*/ 3511186 w 5488226"/>
              <a:gd name="connsiteY45" fmla="*/ 1151582 h 6848868"/>
              <a:gd name="connsiteX46" fmla="*/ 3465527 w 5488226"/>
              <a:gd name="connsiteY46" fmla="*/ 1105923 h 6848868"/>
              <a:gd name="connsiteX47" fmla="*/ 3473746 w 5488226"/>
              <a:gd name="connsiteY47" fmla="*/ 1073049 h 6848868"/>
              <a:gd name="connsiteX48" fmla="*/ 3435392 w 5488226"/>
              <a:gd name="connsiteY48" fmla="*/ 1044740 h 6848868"/>
              <a:gd name="connsiteX49" fmla="*/ 3394299 w 5488226"/>
              <a:gd name="connsiteY49" fmla="*/ 965293 h 6848868"/>
              <a:gd name="connsiteX50" fmla="*/ 3324897 w 5488226"/>
              <a:gd name="connsiteY50" fmla="*/ 926026 h 6848868"/>
              <a:gd name="connsiteX51" fmla="*/ 3297502 w 5488226"/>
              <a:gd name="connsiteY51" fmla="*/ 641113 h 6848868"/>
              <a:gd name="connsiteX52" fmla="*/ 3249103 w 5488226"/>
              <a:gd name="connsiteY52" fmla="*/ 506875 h 6848868"/>
              <a:gd name="connsiteX53" fmla="*/ 3162351 w 5488226"/>
              <a:gd name="connsiteY53" fmla="*/ 342503 h 6848868"/>
              <a:gd name="connsiteX54" fmla="*/ 3164177 w 5488226"/>
              <a:gd name="connsiteY54" fmla="*/ 308715 h 6848868"/>
              <a:gd name="connsiteX55" fmla="*/ 3365990 w 5488226"/>
              <a:gd name="connsiteY55" fmla="*/ 158953 h 6848868"/>
              <a:gd name="connsiteX56" fmla="*/ 3672820 w 5488226"/>
              <a:gd name="connsiteY56" fmla="*/ 19236 h 6848868"/>
              <a:gd name="connsiteX57" fmla="*/ 3963212 w 5488226"/>
              <a:gd name="connsiteY57" fmla="*/ 16496 h 6848868"/>
              <a:gd name="connsiteX58" fmla="*/ 4154067 w 5488226"/>
              <a:gd name="connsiteY58" fmla="*/ 163519 h 6848868"/>
              <a:gd name="connsiteX59" fmla="*/ 4265475 w 5488226"/>
              <a:gd name="connsiteY59" fmla="*/ 808226 h 6848868"/>
              <a:gd name="connsiteX60" fmla="*/ 4295610 w 5488226"/>
              <a:gd name="connsiteY60" fmla="*/ 912328 h 6848868"/>
              <a:gd name="connsiteX61" fmla="*/ 4403366 w 5488226"/>
              <a:gd name="connsiteY61" fmla="*/ 1040174 h 6848868"/>
              <a:gd name="connsiteX62" fmla="*/ 4584176 w 5488226"/>
              <a:gd name="connsiteY62" fmla="*/ 1172585 h 6848868"/>
              <a:gd name="connsiteX63" fmla="*/ 4783249 w 5488226"/>
              <a:gd name="connsiteY63" fmla="*/ 1368920 h 6848868"/>
              <a:gd name="connsiteX64" fmla="*/ 4929359 w 5488226"/>
              <a:gd name="connsiteY64" fmla="*/ 1882128 h 6848868"/>
              <a:gd name="connsiteX65" fmla="*/ 4924793 w 5488226"/>
              <a:gd name="connsiteY65" fmla="*/ 3042783 h 6848868"/>
              <a:gd name="connsiteX66" fmla="*/ 4866349 w 5488226"/>
              <a:gd name="connsiteY66" fmla="*/ 3249162 h 6848868"/>
              <a:gd name="connsiteX67" fmla="*/ 4866349 w 5488226"/>
              <a:gd name="connsiteY67" fmla="*/ 3381574 h 6848868"/>
              <a:gd name="connsiteX68" fmla="*/ 4916574 w 5488226"/>
              <a:gd name="connsiteY68" fmla="*/ 3705754 h 6848868"/>
              <a:gd name="connsiteX69" fmla="*/ 4672755 w 5488226"/>
              <a:gd name="connsiteY69" fmla="*/ 4377856 h 6848868"/>
              <a:gd name="connsiteX70" fmla="*/ 4661796 w 5488226"/>
              <a:gd name="connsiteY70" fmla="*/ 4392467 h 6848868"/>
              <a:gd name="connsiteX71" fmla="*/ 4659970 w 5488226"/>
              <a:gd name="connsiteY71" fmla="*/ 4399772 h 6848868"/>
              <a:gd name="connsiteX72" fmla="*/ 4837127 w 5488226"/>
              <a:gd name="connsiteY72" fmla="*/ 4344981 h 6848868"/>
              <a:gd name="connsiteX73" fmla="*/ 4923880 w 5488226"/>
              <a:gd name="connsiteY73" fmla="*/ 4102075 h 6848868"/>
              <a:gd name="connsiteX74" fmla="*/ 4985063 w 5488226"/>
              <a:gd name="connsiteY74" fmla="*/ 3611696 h 6848868"/>
              <a:gd name="connsiteX75" fmla="*/ 5177744 w 5488226"/>
              <a:gd name="connsiteY75" fmla="*/ 2236443 h 6848868"/>
              <a:gd name="connsiteX76" fmla="*/ 5193268 w 5488226"/>
              <a:gd name="connsiteY76" fmla="*/ 2163388 h 6848868"/>
              <a:gd name="connsiteX77" fmla="*/ 5244406 w 5488226"/>
              <a:gd name="connsiteY77" fmla="*/ 2146951 h 6848868"/>
              <a:gd name="connsiteX78" fmla="*/ 5292805 w 5488226"/>
              <a:gd name="connsiteY78" fmla="*/ 2299453 h 6848868"/>
              <a:gd name="connsiteX79" fmla="*/ 5259931 w 5488226"/>
              <a:gd name="connsiteY79" fmla="*/ 2466565 h 6848868"/>
              <a:gd name="connsiteX80" fmla="*/ 5199661 w 5488226"/>
              <a:gd name="connsiteY80" fmla="*/ 3017214 h 6848868"/>
              <a:gd name="connsiteX81" fmla="*/ 5108343 w 5488226"/>
              <a:gd name="connsiteY81" fmla="*/ 3926744 h 6848868"/>
              <a:gd name="connsiteX82" fmla="*/ 4913834 w 5488226"/>
              <a:gd name="connsiteY82" fmla="*/ 4479219 h 6848868"/>
              <a:gd name="connsiteX83" fmla="*/ 4763159 w 5488226"/>
              <a:gd name="connsiteY83" fmla="*/ 4565972 h 6848868"/>
              <a:gd name="connsiteX84" fmla="*/ 4321179 w 5488226"/>
              <a:gd name="connsiteY84" fmla="*/ 4571450 h 6848868"/>
              <a:gd name="connsiteX85" fmla="*/ 4283739 w 5488226"/>
              <a:gd name="connsiteY85" fmla="*/ 4603412 h 6848868"/>
              <a:gd name="connsiteX86" fmla="*/ 4270954 w 5488226"/>
              <a:gd name="connsiteY86" fmla="*/ 4814357 h 6848868"/>
              <a:gd name="connsiteX87" fmla="*/ 4286478 w 5488226"/>
              <a:gd name="connsiteY87" fmla="*/ 5606086 h 6848868"/>
              <a:gd name="connsiteX88" fmla="*/ 4373231 w 5488226"/>
              <a:gd name="connsiteY88" fmla="*/ 6290060 h 6848868"/>
              <a:gd name="connsiteX89" fmla="*/ 4391494 w 5488226"/>
              <a:gd name="connsiteY89" fmla="*/ 6350330 h 6848868"/>
              <a:gd name="connsiteX90" fmla="*/ 4511121 w 5488226"/>
              <a:gd name="connsiteY90" fmla="*/ 6460825 h 6848868"/>
              <a:gd name="connsiteX91" fmla="*/ 4850825 w 5488226"/>
              <a:gd name="connsiteY91" fmla="*/ 6521095 h 6848868"/>
              <a:gd name="connsiteX92" fmla="*/ 5448046 w 5488226"/>
              <a:gd name="connsiteY92" fmla="*/ 6618806 h 6848868"/>
              <a:gd name="connsiteX93" fmla="*/ 5490053 w 5488226"/>
              <a:gd name="connsiteY93" fmla="*/ 6669944 h 6848868"/>
              <a:gd name="connsiteX94" fmla="*/ 5481834 w 5488226"/>
              <a:gd name="connsiteY94" fmla="*/ 6773134 h 6848868"/>
              <a:gd name="connsiteX95" fmla="*/ 5379557 w 5488226"/>
              <a:gd name="connsiteY95" fmla="*/ 6855320 h 6848868"/>
              <a:gd name="connsiteX96" fmla="*/ 5276368 w 5488226"/>
              <a:gd name="connsiteY96" fmla="*/ 6785918 h 6848868"/>
              <a:gd name="connsiteX97" fmla="*/ 5263584 w 5488226"/>
              <a:gd name="connsiteY97" fmla="*/ 6751217 h 6848868"/>
              <a:gd name="connsiteX98" fmla="*/ 5158568 w 5488226"/>
              <a:gd name="connsiteY98" fmla="*/ 6672684 h 6848868"/>
              <a:gd name="connsiteX99" fmla="*/ 4571391 w 5488226"/>
              <a:gd name="connsiteY99" fmla="*/ 6608761 h 6848868"/>
              <a:gd name="connsiteX100" fmla="*/ 4306568 w 5488226"/>
              <a:gd name="connsiteY100" fmla="*/ 6655333 h 6848868"/>
              <a:gd name="connsiteX101" fmla="*/ 3938556 w 5488226"/>
              <a:gd name="connsiteY101" fmla="*/ 6711950 h 6848868"/>
              <a:gd name="connsiteX102" fmla="*/ 3681038 w 5488226"/>
              <a:gd name="connsiteY102" fmla="*/ 6676336 h 6848868"/>
              <a:gd name="connsiteX103" fmla="*/ 3514839 w 5488226"/>
              <a:gd name="connsiteY103" fmla="*/ 6679989 h 6848868"/>
              <a:gd name="connsiteX104" fmla="*/ 3355945 w 5488226"/>
              <a:gd name="connsiteY104" fmla="*/ 6817879 h 6848868"/>
              <a:gd name="connsiteX105" fmla="*/ 3305720 w 5488226"/>
              <a:gd name="connsiteY105" fmla="*/ 6854407 h 6848868"/>
              <a:gd name="connsiteX106" fmla="*/ 3172396 w 5488226"/>
              <a:gd name="connsiteY106" fmla="*/ 6854407 h 6848868"/>
              <a:gd name="connsiteX107" fmla="*/ 3148653 w 5488226"/>
              <a:gd name="connsiteY107" fmla="*/ 6675423 h 6848868"/>
              <a:gd name="connsiteX108" fmla="*/ 3182441 w 5488226"/>
              <a:gd name="connsiteY108" fmla="*/ 6642548 h 6848868"/>
              <a:gd name="connsiteX109" fmla="*/ 3534929 w 5488226"/>
              <a:gd name="connsiteY109" fmla="*/ 6568581 h 6848868"/>
              <a:gd name="connsiteX110" fmla="*/ 3681038 w 5488226"/>
              <a:gd name="connsiteY110" fmla="*/ 6541185 h 6848868"/>
              <a:gd name="connsiteX111" fmla="*/ 3881025 w 5488226"/>
              <a:gd name="connsiteY111" fmla="*/ 6418818 h 6848868"/>
              <a:gd name="connsiteX112" fmla="*/ 4001565 w 5488226"/>
              <a:gd name="connsiteY112" fmla="*/ 6098292 h 6848868"/>
              <a:gd name="connsiteX113" fmla="*/ 4012523 w 5488226"/>
              <a:gd name="connsiteY113" fmla="*/ 5457237 h 6848868"/>
              <a:gd name="connsiteX114" fmla="*/ 3965038 w 5488226"/>
              <a:gd name="connsiteY114" fmla="*/ 5028955 h 6848868"/>
              <a:gd name="connsiteX115" fmla="*/ 3973257 w 5488226"/>
              <a:gd name="connsiteY115" fmla="*/ 4647245 h 6848868"/>
              <a:gd name="connsiteX116" fmla="*/ 3924858 w 5488226"/>
              <a:gd name="connsiteY116" fmla="*/ 4580582 h 6848868"/>
              <a:gd name="connsiteX117" fmla="*/ 3781488 w 5488226"/>
              <a:gd name="connsiteY117" fmla="*/ 4566885 h 6848868"/>
              <a:gd name="connsiteX118" fmla="*/ 3264627 w 5488226"/>
              <a:gd name="connsiteY118" fmla="*/ 4573277 h 6848868"/>
              <a:gd name="connsiteX119" fmla="*/ 3199791 w 5488226"/>
              <a:gd name="connsiteY119" fmla="*/ 4627155 h 6848868"/>
              <a:gd name="connsiteX120" fmla="*/ 3195225 w 5488226"/>
              <a:gd name="connsiteY120" fmla="*/ 4797007 h 6848868"/>
              <a:gd name="connsiteX121" fmla="*/ 3557759 w 5488226"/>
              <a:gd name="connsiteY121" fmla="*/ 5982317 h 6848868"/>
              <a:gd name="connsiteX122" fmla="*/ 3530363 w 5488226"/>
              <a:gd name="connsiteY122" fmla="*/ 6014279 h 6848868"/>
              <a:gd name="connsiteX123" fmla="*/ 3559585 w 5488226"/>
              <a:gd name="connsiteY123" fmla="*/ 6489134 h 6848868"/>
              <a:gd name="connsiteX124" fmla="*/ 3529450 w 5488226"/>
              <a:gd name="connsiteY124" fmla="*/ 6528400 h 6848868"/>
              <a:gd name="connsiteX125" fmla="*/ 3387907 w 5488226"/>
              <a:gd name="connsiteY125" fmla="*/ 6583191 h 6848868"/>
              <a:gd name="connsiteX126" fmla="*/ 3314852 w 5488226"/>
              <a:gd name="connsiteY126" fmla="*/ 6503745 h 6848868"/>
              <a:gd name="connsiteX127" fmla="*/ 3160524 w 5488226"/>
              <a:gd name="connsiteY127" fmla="*/ 6648941 h 6848868"/>
              <a:gd name="connsiteX128" fmla="*/ 2778814 w 5488226"/>
              <a:gd name="connsiteY128" fmla="*/ 6734780 h 6848868"/>
              <a:gd name="connsiteX129" fmla="*/ 2760550 w 5488226"/>
              <a:gd name="connsiteY129" fmla="*/ 6736606 h 6848868"/>
              <a:gd name="connsiteX130" fmla="*/ 2657361 w 5488226"/>
              <a:gd name="connsiteY130" fmla="*/ 6693687 h 6848868"/>
              <a:gd name="connsiteX131" fmla="*/ 2711239 w 5488226"/>
              <a:gd name="connsiteY131" fmla="*/ 6566754 h 6848868"/>
              <a:gd name="connsiteX132" fmla="*/ 2881090 w 5488226"/>
              <a:gd name="connsiteY132" fmla="*/ 6452606 h 6848868"/>
              <a:gd name="connsiteX133" fmla="*/ 3061900 w 5488226"/>
              <a:gd name="connsiteY133" fmla="*/ 6277275 h 6848868"/>
              <a:gd name="connsiteX134" fmla="*/ 3055508 w 5488226"/>
              <a:gd name="connsiteY134" fmla="*/ 6127514 h 6848868"/>
              <a:gd name="connsiteX135" fmla="*/ 2950492 w 5488226"/>
              <a:gd name="connsiteY135" fmla="*/ 6104684 h 6848868"/>
              <a:gd name="connsiteX136" fmla="*/ 2763290 w 5488226"/>
              <a:gd name="connsiteY136" fmla="*/ 6059938 h 6848868"/>
              <a:gd name="connsiteX137" fmla="*/ 2690235 w 5488226"/>
              <a:gd name="connsiteY137" fmla="*/ 5968620 h 6848868"/>
              <a:gd name="connsiteX138" fmla="*/ 2545952 w 5488226"/>
              <a:gd name="connsiteY138" fmla="*/ 5190588 h 6848868"/>
              <a:gd name="connsiteX139" fmla="*/ 2534994 w 5488226"/>
              <a:gd name="connsiteY139" fmla="*/ 5139450 h 6848868"/>
              <a:gd name="connsiteX140" fmla="*/ 2517644 w 5488226"/>
              <a:gd name="connsiteY140" fmla="*/ 5186022 h 6848868"/>
              <a:gd name="connsiteX141" fmla="*/ 2447329 w 5488226"/>
              <a:gd name="connsiteY141" fmla="*/ 5436234 h 6848868"/>
              <a:gd name="connsiteX142" fmla="*/ 2290262 w 5488226"/>
              <a:gd name="connsiteY142" fmla="*/ 5912002 h 6848868"/>
              <a:gd name="connsiteX143" fmla="*/ 2254647 w 5488226"/>
              <a:gd name="connsiteY143" fmla="*/ 6116555 h 6848868"/>
              <a:gd name="connsiteX144" fmla="*/ 2242776 w 5488226"/>
              <a:gd name="connsiteY144" fmla="*/ 6269057 h 6848868"/>
              <a:gd name="connsiteX145" fmla="*/ 2215381 w 5488226"/>
              <a:gd name="connsiteY145" fmla="*/ 6490047 h 6848868"/>
              <a:gd name="connsiteX146" fmla="*/ 2171548 w 5488226"/>
              <a:gd name="connsiteY146" fmla="*/ 6580452 h 6848868"/>
              <a:gd name="connsiteX147" fmla="*/ 1988911 w 5488226"/>
              <a:gd name="connsiteY147" fmla="*/ 6570407 h 6848868"/>
              <a:gd name="connsiteX148" fmla="*/ 1961516 w 5488226"/>
              <a:gd name="connsiteY148" fmla="*/ 6458086 h 6848868"/>
              <a:gd name="connsiteX149" fmla="*/ 1792577 w 5488226"/>
              <a:gd name="connsiteY149" fmla="*/ 6552143 h 6848868"/>
              <a:gd name="connsiteX150" fmla="*/ 992629 w 5488226"/>
              <a:gd name="connsiteY150" fmla="*/ 6564928 h 6848868"/>
              <a:gd name="connsiteX151" fmla="*/ 942404 w 5488226"/>
              <a:gd name="connsiteY151" fmla="*/ 6557622 h 6848868"/>
              <a:gd name="connsiteX152" fmla="*/ 1041028 w 5488226"/>
              <a:gd name="connsiteY152" fmla="*/ 6406034 h 6848868"/>
              <a:gd name="connsiteX153" fmla="*/ 1212706 w 5488226"/>
              <a:gd name="connsiteY153" fmla="*/ 6323848 h 6848868"/>
              <a:gd name="connsiteX154" fmla="*/ 1384385 w 5488226"/>
              <a:gd name="connsiteY154" fmla="*/ 6241661 h 6848868"/>
              <a:gd name="connsiteX155" fmla="*/ 1562455 w 5488226"/>
              <a:gd name="connsiteY155" fmla="*/ 6148517 h 6848868"/>
              <a:gd name="connsiteX156" fmla="*/ 1611767 w 5488226"/>
              <a:gd name="connsiteY156" fmla="*/ 6084594 h 6848868"/>
              <a:gd name="connsiteX157" fmla="*/ 1588024 w 5488226"/>
              <a:gd name="connsiteY157" fmla="*/ 6019758 h 6848868"/>
              <a:gd name="connsiteX158" fmla="*/ 1515883 w 5488226"/>
              <a:gd name="connsiteY158" fmla="*/ 5869083 h 6848868"/>
              <a:gd name="connsiteX159" fmla="*/ 1695780 w 5488226"/>
              <a:gd name="connsiteY159" fmla="*/ 5350395 h 6848868"/>
              <a:gd name="connsiteX160" fmla="*/ 1973387 w 5488226"/>
              <a:gd name="connsiteY160" fmla="*/ 4330370 h 6848868"/>
              <a:gd name="connsiteX161" fmla="*/ 2136847 w 5488226"/>
              <a:gd name="connsiteY161" fmla="*/ 4068287 h 6848868"/>
              <a:gd name="connsiteX162" fmla="*/ 2492075 w 5488226"/>
              <a:gd name="connsiteY162" fmla="*/ 3906654 h 6848868"/>
              <a:gd name="connsiteX163" fmla="*/ 3626247 w 5488226"/>
              <a:gd name="connsiteY163" fmla="*/ 3483850 h 6848868"/>
              <a:gd name="connsiteX164" fmla="*/ 3684691 w 5488226"/>
              <a:gd name="connsiteY164" fmla="*/ 3422667 h 6848868"/>
              <a:gd name="connsiteX165" fmla="*/ 3636292 w 5488226"/>
              <a:gd name="connsiteY165" fmla="*/ 3300301 h 6848868"/>
              <a:gd name="connsiteX166" fmla="*/ 3393386 w 5488226"/>
              <a:gd name="connsiteY166" fmla="*/ 3236378 h 6848868"/>
              <a:gd name="connsiteX167" fmla="*/ 3195225 w 5488226"/>
              <a:gd name="connsiteY167" fmla="*/ 3187066 h 6848868"/>
              <a:gd name="connsiteX168" fmla="*/ 3123997 w 5488226"/>
              <a:gd name="connsiteY168" fmla="*/ 3210809 h 6848868"/>
              <a:gd name="connsiteX169" fmla="*/ 3022634 w 5488226"/>
              <a:gd name="connsiteY169" fmla="*/ 3249162 h 6848868"/>
              <a:gd name="connsiteX170" fmla="*/ 2713978 w 5488226"/>
              <a:gd name="connsiteY170" fmla="*/ 3244596 h 6848868"/>
              <a:gd name="connsiteX171" fmla="*/ 988977 w 5488226"/>
              <a:gd name="connsiteY171" fmla="*/ 3244596 h 6848868"/>
              <a:gd name="connsiteX172" fmla="*/ 937838 w 5488226"/>
              <a:gd name="connsiteY172" fmla="*/ 3244596 h 6848868"/>
              <a:gd name="connsiteX173" fmla="*/ 933272 w 5488226"/>
              <a:gd name="connsiteY173" fmla="*/ 3339567 h 6848868"/>
              <a:gd name="connsiteX174" fmla="*/ 918661 w 5488226"/>
              <a:gd name="connsiteY174" fmla="*/ 5450845 h 6848868"/>
              <a:gd name="connsiteX175" fmla="*/ 919575 w 5488226"/>
              <a:gd name="connsiteY175" fmla="*/ 6477262 h 6848868"/>
              <a:gd name="connsiteX176" fmla="*/ 871176 w 5488226"/>
              <a:gd name="connsiteY176" fmla="*/ 6536619 h 6848868"/>
              <a:gd name="connsiteX177" fmla="*/ 697671 w 5488226"/>
              <a:gd name="connsiteY177" fmla="*/ 6544838 h 6848868"/>
              <a:gd name="connsiteX178" fmla="*/ 605440 w 5488226"/>
              <a:gd name="connsiteY178" fmla="*/ 6450780 h 6848868"/>
              <a:gd name="connsiteX179" fmla="*/ 606353 w 5488226"/>
              <a:gd name="connsiteY179" fmla="*/ 4190653 h 6848868"/>
              <a:gd name="connsiteX180" fmla="*/ 590829 w 5488226"/>
              <a:gd name="connsiteY180" fmla="*/ 3321304 h 6848868"/>
              <a:gd name="connsiteX181" fmla="*/ 530559 w 5488226"/>
              <a:gd name="connsiteY181" fmla="*/ 3255555 h 6848868"/>
              <a:gd name="connsiteX182" fmla="*/ 158894 w 5488226"/>
              <a:gd name="connsiteY182" fmla="*/ 3244596 h 68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5488226" h="6848868">
                <a:moveTo>
                  <a:pt x="0" y="2923156"/>
                </a:moveTo>
                <a:cubicBezTo>
                  <a:pt x="242907" y="2917677"/>
                  <a:pt x="485813" y="2911285"/>
                  <a:pt x="728720" y="2905806"/>
                </a:cubicBezTo>
                <a:cubicBezTo>
                  <a:pt x="747896" y="2905806"/>
                  <a:pt x="757028" y="2900327"/>
                  <a:pt x="762507" y="2881150"/>
                </a:cubicBezTo>
                <a:cubicBezTo>
                  <a:pt x="777118" y="2826359"/>
                  <a:pt x="810906" y="2784353"/>
                  <a:pt x="855652" y="2750565"/>
                </a:cubicBezTo>
                <a:cubicBezTo>
                  <a:pt x="883961" y="2728648"/>
                  <a:pt x="913182" y="2707645"/>
                  <a:pt x="940578" y="2684816"/>
                </a:cubicBezTo>
                <a:cubicBezTo>
                  <a:pt x="989890" y="2644635"/>
                  <a:pt x="1011806" y="2593497"/>
                  <a:pt x="1013632" y="2529575"/>
                </a:cubicBezTo>
                <a:cubicBezTo>
                  <a:pt x="1030983" y="1825511"/>
                  <a:pt x="940578" y="1133319"/>
                  <a:pt x="778945" y="449345"/>
                </a:cubicBezTo>
                <a:cubicBezTo>
                  <a:pt x="770726" y="415557"/>
                  <a:pt x="774379" y="399120"/>
                  <a:pt x="811819" y="392728"/>
                </a:cubicBezTo>
                <a:cubicBezTo>
                  <a:pt x="845607" y="386335"/>
                  <a:pt x="877568" y="371724"/>
                  <a:pt x="911356" y="363506"/>
                </a:cubicBezTo>
                <a:cubicBezTo>
                  <a:pt x="979845" y="347068"/>
                  <a:pt x="999935" y="358940"/>
                  <a:pt x="1018198" y="427429"/>
                </a:cubicBezTo>
                <a:cubicBezTo>
                  <a:pt x="1049247" y="539750"/>
                  <a:pt x="1079382" y="652071"/>
                  <a:pt x="1110430" y="764393"/>
                </a:cubicBezTo>
                <a:cubicBezTo>
                  <a:pt x="1243754" y="1248380"/>
                  <a:pt x="1343291" y="1739672"/>
                  <a:pt x="1444655" y="2230964"/>
                </a:cubicBezTo>
                <a:cubicBezTo>
                  <a:pt x="1458352" y="2298539"/>
                  <a:pt x="1471137" y="2367028"/>
                  <a:pt x="1486661" y="2434603"/>
                </a:cubicBezTo>
                <a:cubicBezTo>
                  <a:pt x="1492140" y="2459260"/>
                  <a:pt x="1484835" y="2467478"/>
                  <a:pt x="1460179" y="2470218"/>
                </a:cubicBezTo>
                <a:cubicBezTo>
                  <a:pt x="1437349" y="2472044"/>
                  <a:pt x="1414519" y="2480263"/>
                  <a:pt x="1391690" y="2486655"/>
                </a:cubicBezTo>
                <a:cubicBezTo>
                  <a:pt x="1383471" y="2488481"/>
                  <a:pt x="1376166" y="2493960"/>
                  <a:pt x="1367947" y="2496700"/>
                </a:cubicBezTo>
                <a:cubicBezTo>
                  <a:pt x="1277542" y="2532314"/>
                  <a:pt x="1245581" y="2517703"/>
                  <a:pt x="1218185" y="2424559"/>
                </a:cubicBezTo>
                <a:cubicBezTo>
                  <a:pt x="1205401" y="2379813"/>
                  <a:pt x="1195356" y="2333240"/>
                  <a:pt x="1178005" y="2287581"/>
                </a:cubicBezTo>
                <a:cubicBezTo>
                  <a:pt x="1176179" y="2304932"/>
                  <a:pt x="1172526" y="2321369"/>
                  <a:pt x="1172526" y="2338719"/>
                </a:cubicBezTo>
                <a:cubicBezTo>
                  <a:pt x="1174353" y="2416340"/>
                  <a:pt x="1175266" y="2494874"/>
                  <a:pt x="1181658" y="2572494"/>
                </a:cubicBezTo>
                <a:cubicBezTo>
                  <a:pt x="1183484" y="2595324"/>
                  <a:pt x="1198095" y="2622719"/>
                  <a:pt x="1216359" y="2639157"/>
                </a:cubicBezTo>
                <a:cubicBezTo>
                  <a:pt x="1285761" y="2700340"/>
                  <a:pt x="1357902" y="2759696"/>
                  <a:pt x="1430957" y="2817227"/>
                </a:cubicBezTo>
                <a:cubicBezTo>
                  <a:pt x="1527754" y="2893021"/>
                  <a:pt x="1636423" y="2934114"/>
                  <a:pt x="1760616" y="2932288"/>
                </a:cubicBezTo>
                <a:cubicBezTo>
                  <a:pt x="1821799" y="2931375"/>
                  <a:pt x="1833670" y="2921330"/>
                  <a:pt x="1839149" y="2860147"/>
                </a:cubicBezTo>
                <a:cubicBezTo>
                  <a:pt x="1846455" y="2784353"/>
                  <a:pt x="1863805" y="2767002"/>
                  <a:pt x="1941426" y="2772481"/>
                </a:cubicBezTo>
                <a:cubicBezTo>
                  <a:pt x="2091188" y="2783439"/>
                  <a:pt x="2240036" y="2797137"/>
                  <a:pt x="2389798" y="2809008"/>
                </a:cubicBezTo>
                <a:cubicBezTo>
                  <a:pt x="2431805" y="2812661"/>
                  <a:pt x="2473811" y="2813574"/>
                  <a:pt x="2515818" y="2815401"/>
                </a:cubicBezTo>
                <a:cubicBezTo>
                  <a:pt x="2507599" y="2770655"/>
                  <a:pt x="2482030" y="2745999"/>
                  <a:pt x="2429978" y="2739607"/>
                </a:cubicBezTo>
                <a:cubicBezTo>
                  <a:pt x="2387059" y="2734127"/>
                  <a:pt x="2343226" y="2734127"/>
                  <a:pt x="2300306" y="2731388"/>
                </a:cubicBezTo>
                <a:cubicBezTo>
                  <a:pt x="2276564" y="2729562"/>
                  <a:pt x="2247342" y="2735954"/>
                  <a:pt x="2238210" y="2703992"/>
                </a:cubicBezTo>
                <a:cubicBezTo>
                  <a:pt x="2229078" y="2672031"/>
                  <a:pt x="2248255" y="2651028"/>
                  <a:pt x="2273824" y="2638243"/>
                </a:cubicBezTo>
                <a:cubicBezTo>
                  <a:pt x="2334094" y="2607195"/>
                  <a:pt x="2394364" y="2574321"/>
                  <a:pt x="2456461" y="2547838"/>
                </a:cubicBezTo>
                <a:cubicBezTo>
                  <a:pt x="2514904" y="2523182"/>
                  <a:pt x="2570608" y="2535054"/>
                  <a:pt x="2620834" y="2574321"/>
                </a:cubicBezTo>
                <a:cubicBezTo>
                  <a:pt x="2644576" y="2592584"/>
                  <a:pt x="2668319" y="2610848"/>
                  <a:pt x="2688409" y="2631851"/>
                </a:cubicBezTo>
                <a:cubicBezTo>
                  <a:pt x="2819907" y="2764262"/>
                  <a:pt x="2985193" y="2806269"/>
                  <a:pt x="3162351" y="2792571"/>
                </a:cubicBezTo>
                <a:cubicBezTo>
                  <a:pt x="3307547" y="2780700"/>
                  <a:pt x="3450916" y="2749651"/>
                  <a:pt x="3594286" y="2724082"/>
                </a:cubicBezTo>
                <a:cubicBezTo>
                  <a:pt x="3641771" y="2715864"/>
                  <a:pt x="3654556" y="2696687"/>
                  <a:pt x="3660035" y="2642809"/>
                </a:cubicBezTo>
                <a:cubicBezTo>
                  <a:pt x="3673733" y="2503092"/>
                  <a:pt x="3682864" y="2363375"/>
                  <a:pt x="3699302" y="2224572"/>
                </a:cubicBezTo>
                <a:cubicBezTo>
                  <a:pt x="3713000" y="2103118"/>
                  <a:pt x="3730350" y="1981665"/>
                  <a:pt x="3751353" y="1861125"/>
                </a:cubicBezTo>
                <a:cubicBezTo>
                  <a:pt x="3769617" y="1758849"/>
                  <a:pt x="3809797" y="1663878"/>
                  <a:pt x="3870980" y="1579865"/>
                </a:cubicBezTo>
                <a:cubicBezTo>
                  <a:pt x="3888331" y="1556122"/>
                  <a:pt x="3889244" y="1532379"/>
                  <a:pt x="3887418" y="1504071"/>
                </a:cubicBezTo>
                <a:cubicBezTo>
                  <a:pt x="3884678" y="1459325"/>
                  <a:pt x="3891983" y="1413666"/>
                  <a:pt x="3896549" y="1368006"/>
                </a:cubicBezTo>
                <a:cubicBezTo>
                  <a:pt x="3900202" y="1329653"/>
                  <a:pt x="3908421" y="1292212"/>
                  <a:pt x="3907507" y="1253859"/>
                </a:cubicBezTo>
                <a:cubicBezTo>
                  <a:pt x="3906594" y="1209113"/>
                  <a:pt x="3892896" y="1199981"/>
                  <a:pt x="3850890" y="1212765"/>
                </a:cubicBezTo>
                <a:cubicBezTo>
                  <a:pt x="3795186" y="1229203"/>
                  <a:pt x="3741308" y="1250206"/>
                  <a:pt x="3686517" y="1269383"/>
                </a:cubicBezTo>
                <a:cubicBezTo>
                  <a:pt x="3601591" y="1301344"/>
                  <a:pt x="3520318" y="1297691"/>
                  <a:pt x="3511186" y="1151582"/>
                </a:cubicBezTo>
                <a:cubicBezTo>
                  <a:pt x="3501141" y="1123274"/>
                  <a:pt x="3495662" y="1134232"/>
                  <a:pt x="3465527" y="1105923"/>
                </a:cubicBezTo>
                <a:cubicBezTo>
                  <a:pt x="3456395" y="1097704"/>
                  <a:pt x="3478312" y="1084007"/>
                  <a:pt x="3473746" y="1073049"/>
                </a:cubicBezTo>
                <a:cubicBezTo>
                  <a:pt x="3468267" y="1060264"/>
                  <a:pt x="3433566" y="1058438"/>
                  <a:pt x="3435392" y="1044740"/>
                </a:cubicBezTo>
                <a:cubicBezTo>
                  <a:pt x="3441784" y="1007299"/>
                  <a:pt x="3441784" y="982643"/>
                  <a:pt x="3394299" y="965293"/>
                </a:cubicBezTo>
                <a:cubicBezTo>
                  <a:pt x="3373296" y="958901"/>
                  <a:pt x="3323071" y="963467"/>
                  <a:pt x="3324897" y="926026"/>
                </a:cubicBezTo>
                <a:cubicBezTo>
                  <a:pt x="3326723" y="831968"/>
                  <a:pt x="3320331" y="733345"/>
                  <a:pt x="3297502" y="641113"/>
                </a:cubicBezTo>
                <a:cubicBezTo>
                  <a:pt x="3285630" y="594541"/>
                  <a:pt x="3270106" y="548882"/>
                  <a:pt x="3249103" y="506875"/>
                </a:cubicBezTo>
                <a:cubicBezTo>
                  <a:pt x="3221707" y="451171"/>
                  <a:pt x="3190659" y="398207"/>
                  <a:pt x="3162351" y="342503"/>
                </a:cubicBezTo>
                <a:cubicBezTo>
                  <a:pt x="3157785" y="333371"/>
                  <a:pt x="3158698" y="314194"/>
                  <a:pt x="3164177" y="308715"/>
                </a:cubicBezTo>
                <a:cubicBezTo>
                  <a:pt x="3229926" y="255750"/>
                  <a:pt x="3296588" y="204612"/>
                  <a:pt x="3365990" y="158953"/>
                </a:cubicBezTo>
                <a:cubicBezTo>
                  <a:pt x="3460048" y="97770"/>
                  <a:pt x="3560498" y="47545"/>
                  <a:pt x="3672820" y="19236"/>
                </a:cubicBezTo>
                <a:cubicBezTo>
                  <a:pt x="3768704" y="-4507"/>
                  <a:pt x="3866414" y="-7246"/>
                  <a:pt x="3963212" y="16496"/>
                </a:cubicBezTo>
                <a:cubicBezTo>
                  <a:pt x="4048137" y="37500"/>
                  <a:pt x="4113887" y="84072"/>
                  <a:pt x="4154067" y="163519"/>
                </a:cubicBezTo>
                <a:cubicBezTo>
                  <a:pt x="4256343" y="367159"/>
                  <a:pt x="4300176" y="580843"/>
                  <a:pt x="4265475" y="808226"/>
                </a:cubicBezTo>
                <a:cubicBezTo>
                  <a:pt x="4259083" y="850232"/>
                  <a:pt x="4265475" y="881280"/>
                  <a:pt x="4295610" y="912328"/>
                </a:cubicBezTo>
                <a:cubicBezTo>
                  <a:pt x="4333964" y="952508"/>
                  <a:pt x="4367751" y="997254"/>
                  <a:pt x="4403366" y="1040174"/>
                </a:cubicBezTo>
                <a:cubicBezTo>
                  <a:pt x="4452678" y="1099531"/>
                  <a:pt x="4511121" y="1148843"/>
                  <a:pt x="4584176" y="1172585"/>
                </a:cubicBezTo>
                <a:cubicBezTo>
                  <a:pt x="4684626" y="1205460"/>
                  <a:pt x="4743070" y="1276688"/>
                  <a:pt x="4783249" y="1368920"/>
                </a:cubicBezTo>
                <a:cubicBezTo>
                  <a:pt x="4854477" y="1533293"/>
                  <a:pt x="4899224" y="1705884"/>
                  <a:pt x="4929359" y="1882128"/>
                </a:cubicBezTo>
                <a:cubicBezTo>
                  <a:pt x="4995108" y="2269318"/>
                  <a:pt x="4995108" y="2656507"/>
                  <a:pt x="4924793" y="3042783"/>
                </a:cubicBezTo>
                <a:cubicBezTo>
                  <a:pt x="4912008" y="3113098"/>
                  <a:pt x="4891918" y="3182500"/>
                  <a:pt x="4866349" y="3249162"/>
                </a:cubicBezTo>
                <a:cubicBezTo>
                  <a:pt x="4848999" y="3295735"/>
                  <a:pt x="4848086" y="3337741"/>
                  <a:pt x="4866349" y="3381574"/>
                </a:cubicBezTo>
                <a:cubicBezTo>
                  <a:pt x="4910182" y="3485677"/>
                  <a:pt x="4919314" y="3595258"/>
                  <a:pt x="4916574" y="3705754"/>
                </a:cubicBezTo>
                <a:cubicBezTo>
                  <a:pt x="4909268" y="3956879"/>
                  <a:pt x="4827996" y="4180608"/>
                  <a:pt x="4672755" y="4377856"/>
                </a:cubicBezTo>
                <a:cubicBezTo>
                  <a:pt x="4669102" y="4382422"/>
                  <a:pt x="4664536" y="4386988"/>
                  <a:pt x="4661796" y="4392467"/>
                </a:cubicBezTo>
                <a:cubicBezTo>
                  <a:pt x="4660883" y="4394293"/>
                  <a:pt x="4660883" y="4397033"/>
                  <a:pt x="4659970" y="4399772"/>
                </a:cubicBezTo>
                <a:cubicBezTo>
                  <a:pt x="4733938" y="4421689"/>
                  <a:pt x="4792381" y="4404338"/>
                  <a:pt x="4837127" y="4344981"/>
                </a:cubicBezTo>
                <a:cubicBezTo>
                  <a:pt x="4891005" y="4272840"/>
                  <a:pt x="4911095" y="4187914"/>
                  <a:pt x="4923880" y="4102075"/>
                </a:cubicBezTo>
                <a:cubicBezTo>
                  <a:pt x="4948536" y="3939528"/>
                  <a:pt x="4964973" y="3775155"/>
                  <a:pt x="4985063" y="3611696"/>
                </a:cubicBezTo>
                <a:cubicBezTo>
                  <a:pt x="5042593" y="3152365"/>
                  <a:pt x="5083687" y="2690295"/>
                  <a:pt x="5177744" y="2236443"/>
                </a:cubicBezTo>
                <a:cubicBezTo>
                  <a:pt x="5182310" y="2211787"/>
                  <a:pt x="5187789" y="2188044"/>
                  <a:pt x="5193268" y="2163388"/>
                </a:cubicBezTo>
                <a:cubicBezTo>
                  <a:pt x="5201487" y="2128688"/>
                  <a:pt x="5217011" y="2123208"/>
                  <a:pt x="5244406" y="2146951"/>
                </a:cubicBezTo>
                <a:cubicBezTo>
                  <a:pt x="5290979" y="2188044"/>
                  <a:pt x="5301937" y="2241009"/>
                  <a:pt x="5292805" y="2299453"/>
                </a:cubicBezTo>
                <a:cubicBezTo>
                  <a:pt x="5283673" y="2356070"/>
                  <a:pt x="5266323" y="2410861"/>
                  <a:pt x="5259931" y="2466565"/>
                </a:cubicBezTo>
                <a:cubicBezTo>
                  <a:pt x="5238014" y="2650115"/>
                  <a:pt x="5218837" y="2833664"/>
                  <a:pt x="5199661" y="3017214"/>
                </a:cubicBezTo>
                <a:cubicBezTo>
                  <a:pt x="5169525" y="3320390"/>
                  <a:pt x="5144870" y="3624480"/>
                  <a:pt x="5108343" y="3926744"/>
                </a:cubicBezTo>
                <a:cubicBezTo>
                  <a:pt x="5084600" y="4123991"/>
                  <a:pt x="5021590" y="4309367"/>
                  <a:pt x="4913834" y="4479219"/>
                </a:cubicBezTo>
                <a:cubicBezTo>
                  <a:pt x="4877307" y="4537663"/>
                  <a:pt x="4832561" y="4565972"/>
                  <a:pt x="4763159" y="4565972"/>
                </a:cubicBezTo>
                <a:cubicBezTo>
                  <a:pt x="4616137" y="4565058"/>
                  <a:pt x="4468201" y="4569624"/>
                  <a:pt x="4321179" y="4571450"/>
                </a:cubicBezTo>
                <a:cubicBezTo>
                  <a:pt x="4296523" y="4571450"/>
                  <a:pt x="4285565" y="4577843"/>
                  <a:pt x="4283739" y="4603412"/>
                </a:cubicBezTo>
                <a:cubicBezTo>
                  <a:pt x="4280086" y="4673727"/>
                  <a:pt x="4270041" y="4744042"/>
                  <a:pt x="4270954" y="4814357"/>
                </a:cubicBezTo>
                <a:cubicBezTo>
                  <a:pt x="4273694" y="5078267"/>
                  <a:pt x="4276433" y="5342177"/>
                  <a:pt x="4286478" y="5606086"/>
                </a:cubicBezTo>
                <a:cubicBezTo>
                  <a:pt x="4295610" y="5836208"/>
                  <a:pt x="4315700" y="6066330"/>
                  <a:pt x="4373231" y="6290060"/>
                </a:cubicBezTo>
                <a:cubicBezTo>
                  <a:pt x="4378710" y="6310150"/>
                  <a:pt x="4385102" y="6330240"/>
                  <a:pt x="4391494" y="6350330"/>
                </a:cubicBezTo>
                <a:cubicBezTo>
                  <a:pt x="4410671" y="6408774"/>
                  <a:pt x="4449938" y="6448954"/>
                  <a:pt x="4511121" y="6460825"/>
                </a:cubicBezTo>
                <a:cubicBezTo>
                  <a:pt x="4624356" y="6482741"/>
                  <a:pt x="4737590" y="6501918"/>
                  <a:pt x="4850825" y="6521095"/>
                </a:cubicBezTo>
                <a:cubicBezTo>
                  <a:pt x="5049899" y="6553970"/>
                  <a:pt x="5248972" y="6586844"/>
                  <a:pt x="5448046" y="6618806"/>
                </a:cubicBezTo>
                <a:cubicBezTo>
                  <a:pt x="5479094" y="6623372"/>
                  <a:pt x="5493705" y="6637069"/>
                  <a:pt x="5490053" y="6669944"/>
                </a:cubicBezTo>
                <a:cubicBezTo>
                  <a:pt x="5486400" y="6704645"/>
                  <a:pt x="5489139" y="6739346"/>
                  <a:pt x="5481834" y="6773134"/>
                </a:cubicBezTo>
                <a:cubicBezTo>
                  <a:pt x="5470876" y="6823359"/>
                  <a:pt x="5429782" y="6852580"/>
                  <a:pt x="5379557" y="6855320"/>
                </a:cubicBezTo>
                <a:cubicBezTo>
                  <a:pt x="5321114" y="6858059"/>
                  <a:pt x="5300111" y="6844362"/>
                  <a:pt x="5276368" y="6785918"/>
                </a:cubicBezTo>
                <a:cubicBezTo>
                  <a:pt x="5271802" y="6774047"/>
                  <a:pt x="5267236" y="6763088"/>
                  <a:pt x="5263584" y="6751217"/>
                </a:cubicBezTo>
                <a:cubicBezTo>
                  <a:pt x="5248059" y="6699166"/>
                  <a:pt x="5211532" y="6678162"/>
                  <a:pt x="5158568" y="6672684"/>
                </a:cubicBezTo>
                <a:cubicBezTo>
                  <a:pt x="4963146" y="6652593"/>
                  <a:pt x="4766812" y="6630677"/>
                  <a:pt x="4571391" y="6608761"/>
                </a:cubicBezTo>
                <a:cubicBezTo>
                  <a:pt x="4478247" y="6597803"/>
                  <a:pt x="4389668" y="6603281"/>
                  <a:pt x="4306568" y="6655333"/>
                </a:cubicBezTo>
                <a:cubicBezTo>
                  <a:pt x="4193334" y="6726561"/>
                  <a:pt x="4066401" y="6725648"/>
                  <a:pt x="3938556" y="6711950"/>
                </a:cubicBezTo>
                <a:cubicBezTo>
                  <a:pt x="3852716" y="6702818"/>
                  <a:pt x="3766877" y="6684555"/>
                  <a:pt x="3681038" y="6676336"/>
                </a:cubicBezTo>
                <a:cubicBezTo>
                  <a:pt x="3626247" y="6670857"/>
                  <a:pt x="3569630" y="6671770"/>
                  <a:pt x="3514839" y="6679989"/>
                </a:cubicBezTo>
                <a:cubicBezTo>
                  <a:pt x="3434479" y="6691860"/>
                  <a:pt x="3379688" y="6740259"/>
                  <a:pt x="3355945" y="6817879"/>
                </a:cubicBezTo>
                <a:cubicBezTo>
                  <a:pt x="3347727" y="6846188"/>
                  <a:pt x="3333116" y="6855320"/>
                  <a:pt x="3305720" y="6854407"/>
                </a:cubicBezTo>
                <a:cubicBezTo>
                  <a:pt x="3260061" y="6852580"/>
                  <a:pt x="3215315" y="6854407"/>
                  <a:pt x="3172396" y="6854407"/>
                </a:cubicBezTo>
                <a:cubicBezTo>
                  <a:pt x="3164177" y="6790484"/>
                  <a:pt x="3156872" y="6732953"/>
                  <a:pt x="3148653" y="6675423"/>
                </a:cubicBezTo>
                <a:cubicBezTo>
                  <a:pt x="3144087" y="6646201"/>
                  <a:pt x="3165090" y="6646201"/>
                  <a:pt x="3182441" y="6642548"/>
                </a:cubicBezTo>
                <a:cubicBezTo>
                  <a:pt x="3300241" y="6617893"/>
                  <a:pt x="3417129" y="6592323"/>
                  <a:pt x="3534929" y="6568581"/>
                </a:cubicBezTo>
                <a:cubicBezTo>
                  <a:pt x="3583328" y="6558536"/>
                  <a:pt x="3631726" y="6546664"/>
                  <a:pt x="3681038" y="6541185"/>
                </a:cubicBezTo>
                <a:cubicBezTo>
                  <a:pt x="3766877" y="6530227"/>
                  <a:pt x="3830800" y="6485481"/>
                  <a:pt x="3881025" y="6418818"/>
                </a:cubicBezTo>
                <a:cubicBezTo>
                  <a:pt x="3952253" y="6323848"/>
                  <a:pt x="3980562" y="6212439"/>
                  <a:pt x="4001565" y="6098292"/>
                </a:cubicBezTo>
                <a:cubicBezTo>
                  <a:pt x="4040832" y="5885520"/>
                  <a:pt x="4034440" y="5670922"/>
                  <a:pt x="4012523" y="5457237"/>
                </a:cubicBezTo>
                <a:cubicBezTo>
                  <a:pt x="3997912" y="5314781"/>
                  <a:pt x="3972343" y="5172324"/>
                  <a:pt x="3965038" y="5028955"/>
                </a:cubicBezTo>
                <a:cubicBezTo>
                  <a:pt x="3958646" y="4902023"/>
                  <a:pt x="3968691" y="4774177"/>
                  <a:pt x="3973257" y="4647245"/>
                </a:cubicBezTo>
                <a:cubicBezTo>
                  <a:pt x="3975083" y="4599759"/>
                  <a:pt x="3971430" y="4589714"/>
                  <a:pt x="3924858" y="4580582"/>
                </a:cubicBezTo>
                <a:cubicBezTo>
                  <a:pt x="3877372" y="4572364"/>
                  <a:pt x="3828974" y="4566885"/>
                  <a:pt x="3781488" y="4566885"/>
                </a:cubicBezTo>
                <a:cubicBezTo>
                  <a:pt x="3608897" y="4567798"/>
                  <a:pt x="3437218" y="4571450"/>
                  <a:pt x="3264627" y="4573277"/>
                </a:cubicBezTo>
                <a:cubicBezTo>
                  <a:pt x="3227187" y="4573277"/>
                  <a:pt x="3203444" y="4593367"/>
                  <a:pt x="3199791" y="4627155"/>
                </a:cubicBezTo>
                <a:cubicBezTo>
                  <a:pt x="3194312" y="4683772"/>
                  <a:pt x="3193399" y="4740389"/>
                  <a:pt x="3195225" y="4797007"/>
                </a:cubicBezTo>
                <a:cubicBezTo>
                  <a:pt x="3204357" y="5147669"/>
                  <a:pt x="3434479" y="5659964"/>
                  <a:pt x="3557759" y="5982317"/>
                </a:cubicBezTo>
                <a:cubicBezTo>
                  <a:pt x="3569630" y="6012452"/>
                  <a:pt x="3514839" y="5985970"/>
                  <a:pt x="3530363" y="6014279"/>
                </a:cubicBezTo>
                <a:cubicBezTo>
                  <a:pt x="3638119" y="6207874"/>
                  <a:pt x="3604331" y="6278189"/>
                  <a:pt x="3559585" y="6489134"/>
                </a:cubicBezTo>
                <a:cubicBezTo>
                  <a:pt x="3556845" y="6503745"/>
                  <a:pt x="3543148" y="6522008"/>
                  <a:pt x="3529450" y="6528400"/>
                </a:cubicBezTo>
                <a:cubicBezTo>
                  <a:pt x="3483791" y="6549404"/>
                  <a:pt x="3436305" y="6568581"/>
                  <a:pt x="3387907" y="6583191"/>
                </a:cubicBezTo>
                <a:cubicBezTo>
                  <a:pt x="3338595" y="6597803"/>
                  <a:pt x="3344074" y="6540272"/>
                  <a:pt x="3314852" y="6503745"/>
                </a:cubicBezTo>
                <a:cubicBezTo>
                  <a:pt x="3264627" y="6532966"/>
                  <a:pt x="3208923" y="6619719"/>
                  <a:pt x="3160524" y="6648941"/>
                </a:cubicBezTo>
                <a:cubicBezTo>
                  <a:pt x="3054595" y="6714690"/>
                  <a:pt x="2901181" y="6717429"/>
                  <a:pt x="2778814" y="6734780"/>
                </a:cubicBezTo>
                <a:cubicBezTo>
                  <a:pt x="2772422" y="6735693"/>
                  <a:pt x="2766029" y="6735693"/>
                  <a:pt x="2760550" y="6736606"/>
                </a:cubicBezTo>
                <a:cubicBezTo>
                  <a:pt x="2706673" y="6739346"/>
                  <a:pt x="2667406" y="6722909"/>
                  <a:pt x="2657361" y="6693687"/>
                </a:cubicBezTo>
                <a:cubicBezTo>
                  <a:pt x="2645490" y="6658986"/>
                  <a:pt x="2673798" y="6591410"/>
                  <a:pt x="2711239" y="6566754"/>
                </a:cubicBezTo>
                <a:cubicBezTo>
                  <a:pt x="2767856" y="6529314"/>
                  <a:pt x="2829039" y="6496439"/>
                  <a:pt x="2881090" y="6452606"/>
                </a:cubicBezTo>
                <a:cubicBezTo>
                  <a:pt x="2945013" y="6398729"/>
                  <a:pt x="3006197" y="6340285"/>
                  <a:pt x="3061900" y="6277275"/>
                </a:cubicBezTo>
                <a:cubicBezTo>
                  <a:pt x="3108473" y="6224311"/>
                  <a:pt x="3101167" y="6122948"/>
                  <a:pt x="3055508" y="6127514"/>
                </a:cubicBezTo>
                <a:cubicBezTo>
                  <a:pt x="3041811" y="6112902"/>
                  <a:pt x="2971495" y="6108336"/>
                  <a:pt x="2950492" y="6104684"/>
                </a:cubicBezTo>
                <a:cubicBezTo>
                  <a:pt x="2867393" y="6090073"/>
                  <a:pt x="2846390" y="6071809"/>
                  <a:pt x="2763290" y="6059938"/>
                </a:cubicBezTo>
                <a:cubicBezTo>
                  <a:pt x="2730415" y="6055372"/>
                  <a:pt x="2696628" y="6006060"/>
                  <a:pt x="2690235" y="5968620"/>
                </a:cubicBezTo>
                <a:cubicBezTo>
                  <a:pt x="2643663" y="5709276"/>
                  <a:pt x="2594351" y="5449932"/>
                  <a:pt x="2545952" y="5190588"/>
                </a:cubicBezTo>
                <a:cubicBezTo>
                  <a:pt x="2543213" y="5176890"/>
                  <a:pt x="2540474" y="5164106"/>
                  <a:pt x="2534994" y="5139450"/>
                </a:cubicBezTo>
                <a:cubicBezTo>
                  <a:pt x="2526776" y="5161367"/>
                  <a:pt x="2521297" y="5173238"/>
                  <a:pt x="2517644" y="5186022"/>
                </a:cubicBezTo>
                <a:cubicBezTo>
                  <a:pt x="2493901" y="5269122"/>
                  <a:pt x="2468332" y="5352221"/>
                  <a:pt x="2447329" y="5436234"/>
                </a:cubicBezTo>
                <a:cubicBezTo>
                  <a:pt x="2407149" y="5598781"/>
                  <a:pt x="2352358" y="5755848"/>
                  <a:pt x="2290262" y="5912002"/>
                </a:cubicBezTo>
                <a:cubicBezTo>
                  <a:pt x="2264692" y="5976838"/>
                  <a:pt x="2271085" y="6048067"/>
                  <a:pt x="2254647" y="6116555"/>
                </a:cubicBezTo>
                <a:cubicBezTo>
                  <a:pt x="2235471" y="6199655"/>
                  <a:pt x="2229991" y="6186870"/>
                  <a:pt x="2242776" y="6269057"/>
                </a:cubicBezTo>
                <a:cubicBezTo>
                  <a:pt x="2251908" y="6327500"/>
                  <a:pt x="2240036" y="6434343"/>
                  <a:pt x="2215381" y="6490047"/>
                </a:cubicBezTo>
                <a:cubicBezTo>
                  <a:pt x="2200770" y="6522921"/>
                  <a:pt x="2209901" y="6585018"/>
                  <a:pt x="2171548" y="6580452"/>
                </a:cubicBezTo>
                <a:cubicBezTo>
                  <a:pt x="2138673" y="6576799"/>
                  <a:pt x="2021786" y="6575886"/>
                  <a:pt x="1988911" y="6570407"/>
                </a:cubicBezTo>
                <a:cubicBezTo>
                  <a:pt x="1970648" y="6545751"/>
                  <a:pt x="1975214" y="6527487"/>
                  <a:pt x="1961516" y="6458086"/>
                </a:cubicBezTo>
                <a:cubicBezTo>
                  <a:pt x="1862892" y="6459912"/>
                  <a:pt x="1874763" y="6514703"/>
                  <a:pt x="1792577" y="6552143"/>
                </a:cubicBezTo>
                <a:cubicBezTo>
                  <a:pt x="1741439" y="6550317"/>
                  <a:pt x="1043767" y="6569494"/>
                  <a:pt x="992629" y="6564928"/>
                </a:cubicBezTo>
                <a:cubicBezTo>
                  <a:pt x="978018" y="6564015"/>
                  <a:pt x="964321" y="6561275"/>
                  <a:pt x="942404" y="6557622"/>
                </a:cubicBezTo>
                <a:cubicBezTo>
                  <a:pt x="915922" y="6529314"/>
                  <a:pt x="1030070" y="6416993"/>
                  <a:pt x="1041028" y="6406034"/>
                </a:cubicBezTo>
                <a:cubicBezTo>
                  <a:pt x="1096732" y="6370420"/>
                  <a:pt x="1135086" y="6358549"/>
                  <a:pt x="1212706" y="6323848"/>
                </a:cubicBezTo>
                <a:cubicBezTo>
                  <a:pt x="1266584" y="6299192"/>
                  <a:pt x="1333246" y="6270883"/>
                  <a:pt x="1384385" y="6241661"/>
                </a:cubicBezTo>
                <a:cubicBezTo>
                  <a:pt x="1447394" y="6205134"/>
                  <a:pt x="1504011" y="6192349"/>
                  <a:pt x="1562455" y="6148517"/>
                </a:cubicBezTo>
                <a:cubicBezTo>
                  <a:pt x="1583458" y="6132992"/>
                  <a:pt x="1598982" y="6107423"/>
                  <a:pt x="1611767" y="6084594"/>
                </a:cubicBezTo>
                <a:cubicBezTo>
                  <a:pt x="1629117" y="6053545"/>
                  <a:pt x="1620899" y="6033456"/>
                  <a:pt x="1588024" y="6019758"/>
                </a:cubicBezTo>
                <a:cubicBezTo>
                  <a:pt x="1504011" y="5984144"/>
                  <a:pt x="1486661" y="5959488"/>
                  <a:pt x="1515883" y="5869083"/>
                </a:cubicBezTo>
                <a:cubicBezTo>
                  <a:pt x="1571587" y="5694665"/>
                  <a:pt x="1630944" y="5521160"/>
                  <a:pt x="1695780" y="5350395"/>
                </a:cubicBezTo>
                <a:cubicBezTo>
                  <a:pt x="1762442" y="5175064"/>
                  <a:pt x="1972474" y="4357766"/>
                  <a:pt x="1973387" y="4330370"/>
                </a:cubicBezTo>
                <a:cubicBezTo>
                  <a:pt x="1975214" y="4209830"/>
                  <a:pt x="2028178" y="4120338"/>
                  <a:pt x="2136847" y="4068287"/>
                </a:cubicBezTo>
                <a:cubicBezTo>
                  <a:pt x="2253734" y="4011670"/>
                  <a:pt x="2371535" y="3955965"/>
                  <a:pt x="2492075" y="3906654"/>
                </a:cubicBezTo>
                <a:cubicBezTo>
                  <a:pt x="2865566" y="3754152"/>
                  <a:pt x="3239971" y="3603477"/>
                  <a:pt x="3626247" y="3483850"/>
                </a:cubicBezTo>
                <a:cubicBezTo>
                  <a:pt x="3657295" y="3474718"/>
                  <a:pt x="3686517" y="3461934"/>
                  <a:pt x="3684691" y="3422667"/>
                </a:cubicBezTo>
                <a:cubicBezTo>
                  <a:pt x="3683778" y="3376095"/>
                  <a:pt x="3700215" y="3319477"/>
                  <a:pt x="3636292" y="3300301"/>
                </a:cubicBezTo>
                <a:cubicBezTo>
                  <a:pt x="3555932" y="3276558"/>
                  <a:pt x="3474659" y="3256468"/>
                  <a:pt x="3393386" y="3236378"/>
                </a:cubicBezTo>
                <a:cubicBezTo>
                  <a:pt x="3327637" y="3219940"/>
                  <a:pt x="3260974" y="3205330"/>
                  <a:pt x="3195225" y="3187066"/>
                </a:cubicBezTo>
                <a:cubicBezTo>
                  <a:pt x="3163264" y="3177934"/>
                  <a:pt x="3141347" y="3177934"/>
                  <a:pt x="3123997" y="3210809"/>
                </a:cubicBezTo>
                <a:cubicBezTo>
                  <a:pt x="3102081" y="3251902"/>
                  <a:pt x="3060988" y="3249162"/>
                  <a:pt x="3022634" y="3249162"/>
                </a:cubicBezTo>
                <a:cubicBezTo>
                  <a:pt x="2919444" y="3248249"/>
                  <a:pt x="2817168" y="3244596"/>
                  <a:pt x="2713978" y="3244596"/>
                </a:cubicBezTo>
                <a:cubicBezTo>
                  <a:pt x="2138673" y="3243683"/>
                  <a:pt x="1564281" y="3244596"/>
                  <a:pt x="988977" y="3244596"/>
                </a:cubicBezTo>
                <a:cubicBezTo>
                  <a:pt x="973452" y="3244596"/>
                  <a:pt x="957015" y="3244596"/>
                  <a:pt x="937838" y="3244596"/>
                </a:cubicBezTo>
                <a:cubicBezTo>
                  <a:pt x="936012" y="3278384"/>
                  <a:pt x="933272" y="3308519"/>
                  <a:pt x="933272" y="3339567"/>
                </a:cubicBezTo>
                <a:cubicBezTo>
                  <a:pt x="928706" y="4043631"/>
                  <a:pt x="923227" y="4746782"/>
                  <a:pt x="918661" y="5450845"/>
                </a:cubicBezTo>
                <a:cubicBezTo>
                  <a:pt x="916835" y="5793288"/>
                  <a:pt x="917748" y="6134819"/>
                  <a:pt x="919575" y="6477262"/>
                </a:cubicBezTo>
                <a:cubicBezTo>
                  <a:pt x="919575" y="6516529"/>
                  <a:pt x="904964" y="6533880"/>
                  <a:pt x="871176" y="6536619"/>
                </a:cubicBezTo>
                <a:cubicBezTo>
                  <a:pt x="813646" y="6542098"/>
                  <a:pt x="755202" y="6544838"/>
                  <a:pt x="697671" y="6544838"/>
                </a:cubicBezTo>
                <a:cubicBezTo>
                  <a:pt x="606353" y="6544838"/>
                  <a:pt x="605440" y="6543012"/>
                  <a:pt x="605440" y="6450780"/>
                </a:cubicBezTo>
                <a:cubicBezTo>
                  <a:pt x="606353" y="5697404"/>
                  <a:pt x="608179" y="4944029"/>
                  <a:pt x="606353" y="4190653"/>
                </a:cubicBezTo>
                <a:cubicBezTo>
                  <a:pt x="605440" y="3901175"/>
                  <a:pt x="596308" y="3610783"/>
                  <a:pt x="590829" y="3321304"/>
                </a:cubicBezTo>
                <a:cubicBezTo>
                  <a:pt x="589916" y="3272905"/>
                  <a:pt x="578958" y="3257381"/>
                  <a:pt x="530559" y="3255555"/>
                </a:cubicBezTo>
                <a:cubicBezTo>
                  <a:pt x="407279" y="3250076"/>
                  <a:pt x="283087" y="3245510"/>
                  <a:pt x="158894" y="3244596"/>
                </a:cubicBezTo>
              </a:path>
            </a:pathLst>
          </a:custGeom>
          <a:solidFill>
            <a:schemeClr val="tx1">
              <a:lumMod val="65000"/>
              <a:lumOff val="35000"/>
            </a:schemeClr>
          </a:solidFill>
          <a:ln w="9129" cap="flat">
            <a:noFill/>
            <a:prstDash val="solid"/>
            <a:miter/>
          </a:ln>
        </p:spPr>
        <p:txBody>
          <a:bodyPr rtlCol="0" anchor="ctr"/>
          <a:lstStyle/>
          <a:p>
            <a:endParaRPr lang="en-US"/>
          </a:p>
        </p:txBody>
      </p:sp>
      <p:pic>
        <p:nvPicPr>
          <p:cNvPr id="5" name="القسائم التعليمية ">
            <a:hlinkClick r:id="" action="ppaction://media"/>
            <a:extLst>
              <a:ext uri="{FF2B5EF4-FFF2-40B4-BE49-F238E27FC236}">
                <a16:creationId xmlns:a16="http://schemas.microsoft.com/office/drawing/2014/main" id="{325FDD85-B0C4-455B-A9F8-CB77BEB9A86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5826" y="1027645"/>
            <a:ext cx="7913762" cy="3480559"/>
          </a:xfrm>
          <a:prstGeom prst="rect">
            <a:avLst/>
          </a:prstGeom>
        </p:spPr>
      </p:pic>
    </p:spTree>
    <p:extLst>
      <p:ext uri="{BB962C8B-B14F-4D97-AF65-F5344CB8AC3E}">
        <p14:creationId xmlns:p14="http://schemas.microsoft.com/office/powerpoint/2010/main" val="391444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05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pPr rtl="1"/>
            <a:r>
              <a:rPr lang="ar-SA" b="1" dirty="0">
                <a:solidFill>
                  <a:schemeClr val="tx1"/>
                </a:solidFill>
                <a:latin typeface="Arabic Typesetting" panose="03020402040406030203" pitchFamily="66" charset="-78"/>
                <a:cs typeface="Arabic Typesetting" panose="03020402040406030203" pitchFamily="66" charset="-78"/>
              </a:rPr>
              <a:t>خصخصة التعليم ورؤية 2030</a:t>
            </a:r>
            <a:endParaRPr lang="en-GB" dirty="0">
              <a:solidFill>
                <a:schemeClr val="tx1"/>
              </a:solidFill>
              <a:latin typeface="Arabic Typesetting" panose="03020402040406030203" pitchFamily="66" charset="-78"/>
              <a:cs typeface="Arabic Typesetting" panose="03020402040406030203" pitchFamily="66" charset="-78"/>
            </a:endParaRPr>
          </a:p>
        </p:txBody>
      </p:sp>
      <p:sp>
        <p:nvSpPr>
          <p:cNvPr id="3" name="Right Arrow 1">
            <a:extLst>
              <a:ext uri="{FF2B5EF4-FFF2-40B4-BE49-F238E27FC236}">
                <a16:creationId xmlns:a16="http://schemas.microsoft.com/office/drawing/2014/main" id="{3752ED6F-CDC6-4172-BF49-7D083AB19C63}"/>
              </a:ext>
            </a:extLst>
          </p:cNvPr>
          <p:cNvSpPr/>
          <p:nvPr/>
        </p:nvSpPr>
        <p:spPr>
          <a:xfrm rot="13800000">
            <a:off x="3345437" y="4132066"/>
            <a:ext cx="1923561" cy="1116975"/>
          </a:xfrm>
          <a:prstGeom prst="rightArrow">
            <a:avLst>
              <a:gd name="adj1" fmla="val 65117"/>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ight Arrow 5">
            <a:extLst>
              <a:ext uri="{FF2B5EF4-FFF2-40B4-BE49-F238E27FC236}">
                <a16:creationId xmlns:a16="http://schemas.microsoft.com/office/drawing/2014/main" id="{3384E186-B63D-4275-A6F3-82CD4AE6D28F}"/>
              </a:ext>
            </a:extLst>
          </p:cNvPr>
          <p:cNvSpPr/>
          <p:nvPr/>
        </p:nvSpPr>
        <p:spPr>
          <a:xfrm rot="19200000">
            <a:off x="4752241" y="3126086"/>
            <a:ext cx="1923561" cy="1116975"/>
          </a:xfrm>
          <a:prstGeom prst="rightArrow">
            <a:avLst>
              <a:gd name="adj1" fmla="val 65117"/>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ight Arrow 6">
            <a:extLst>
              <a:ext uri="{FF2B5EF4-FFF2-40B4-BE49-F238E27FC236}">
                <a16:creationId xmlns:a16="http://schemas.microsoft.com/office/drawing/2014/main" id="{3E595E8A-E3ED-4F8A-AAAB-BBE58E277E07}"/>
              </a:ext>
            </a:extLst>
          </p:cNvPr>
          <p:cNvSpPr/>
          <p:nvPr/>
        </p:nvSpPr>
        <p:spPr>
          <a:xfrm rot="19196887">
            <a:off x="4967922" y="4942952"/>
            <a:ext cx="1923561" cy="1116975"/>
          </a:xfrm>
          <a:prstGeom prst="rightArrow">
            <a:avLst>
              <a:gd name="adj1" fmla="val 65117"/>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TextBox 8">
            <a:extLst>
              <a:ext uri="{FF2B5EF4-FFF2-40B4-BE49-F238E27FC236}">
                <a16:creationId xmlns:a16="http://schemas.microsoft.com/office/drawing/2014/main" id="{B5A1C12D-76D8-4A09-A012-F256C33267E1}"/>
              </a:ext>
            </a:extLst>
          </p:cNvPr>
          <p:cNvSpPr txBox="1"/>
          <p:nvPr/>
        </p:nvSpPr>
        <p:spPr>
          <a:xfrm rot="19200000">
            <a:off x="5883269" y="3648269"/>
            <a:ext cx="1422540" cy="307777"/>
          </a:xfrm>
          <a:prstGeom prst="rect">
            <a:avLst/>
          </a:prstGeom>
          <a:noFill/>
        </p:spPr>
        <p:txBody>
          <a:bodyPr wrap="square" rtlCol="0">
            <a:spAutoFit/>
          </a:bodyPr>
          <a:lstStyle/>
          <a:p>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10" name="TextBox 9">
            <a:extLst>
              <a:ext uri="{FF2B5EF4-FFF2-40B4-BE49-F238E27FC236}">
                <a16:creationId xmlns:a16="http://schemas.microsoft.com/office/drawing/2014/main" id="{AC61A11F-7B43-4B41-ADB8-EA4DBA6A237E}"/>
              </a:ext>
            </a:extLst>
          </p:cNvPr>
          <p:cNvSpPr txBox="1"/>
          <p:nvPr/>
        </p:nvSpPr>
        <p:spPr>
          <a:xfrm rot="19200000">
            <a:off x="5871119" y="5381368"/>
            <a:ext cx="1422540" cy="307777"/>
          </a:xfrm>
          <a:prstGeom prst="rect">
            <a:avLst/>
          </a:prstGeom>
          <a:noFill/>
        </p:spPr>
        <p:txBody>
          <a:bodyPr wrap="square" rtlCol="0">
            <a:spAutoFit/>
          </a:bodyPr>
          <a:lstStyle/>
          <a:p>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19" name="TextBox 18">
            <a:extLst>
              <a:ext uri="{FF2B5EF4-FFF2-40B4-BE49-F238E27FC236}">
                <a16:creationId xmlns:a16="http://schemas.microsoft.com/office/drawing/2014/main" id="{431B0F02-41E3-4EFF-8B71-C4ED70754B57}"/>
              </a:ext>
            </a:extLst>
          </p:cNvPr>
          <p:cNvSpPr txBox="1"/>
          <p:nvPr/>
        </p:nvSpPr>
        <p:spPr>
          <a:xfrm>
            <a:off x="129661" y="2113115"/>
            <a:ext cx="3254334" cy="1815882"/>
          </a:xfrm>
          <a:prstGeom prst="rect">
            <a:avLst/>
          </a:prstGeom>
          <a:noFill/>
        </p:spPr>
        <p:txBody>
          <a:bodyPr wrap="square" rtlCol="0">
            <a:spAutoFit/>
          </a:bodyPr>
          <a:lstStyle/>
          <a:p>
            <a:pPr algn="r"/>
            <a:r>
              <a:rPr lang="ar-SA" sz="2800" dirty="0">
                <a:latin typeface="Arabic Typesetting" panose="03020402040406030203" pitchFamily="66" charset="-78"/>
                <a:cs typeface="Arabic Typesetting" panose="03020402040406030203" pitchFamily="66" charset="-78"/>
              </a:rPr>
              <a:t>اعتمد مجلس الشؤون الاقتصادية والتنمية خطة تنفيذ "برنامج التخصيص" أحد برامج تحقيق رؤية المملكة 2030 الاثني عشر</a:t>
            </a:r>
            <a:endParaRPr lang="ko-KR" altLang="en-US" sz="2800" dirty="0">
              <a:solidFill>
                <a:schemeClr val="tx1">
                  <a:lumMod val="75000"/>
                  <a:lumOff val="25000"/>
                </a:schemeClr>
              </a:solidFill>
              <a:latin typeface="Arabic Typesetting" panose="03020402040406030203" pitchFamily="66" charset="-78"/>
              <a:cs typeface="Arabic Typesetting" panose="03020402040406030203" pitchFamily="66" charset="-78"/>
            </a:endParaRPr>
          </a:p>
        </p:txBody>
      </p:sp>
      <p:sp>
        <p:nvSpPr>
          <p:cNvPr id="27" name="TextBox 26">
            <a:extLst>
              <a:ext uri="{FF2B5EF4-FFF2-40B4-BE49-F238E27FC236}">
                <a16:creationId xmlns:a16="http://schemas.microsoft.com/office/drawing/2014/main" id="{48C7C3AC-C198-48B3-9785-AA6366329E8F}"/>
              </a:ext>
            </a:extLst>
          </p:cNvPr>
          <p:cNvSpPr txBox="1"/>
          <p:nvPr/>
        </p:nvSpPr>
        <p:spPr>
          <a:xfrm>
            <a:off x="6457040" y="109184"/>
            <a:ext cx="5577403" cy="6986528"/>
          </a:xfrm>
          <a:prstGeom prst="rect">
            <a:avLst/>
          </a:prstGeom>
          <a:noFill/>
        </p:spPr>
        <p:txBody>
          <a:bodyPr wrap="square" rtlCol="0">
            <a:spAutoFit/>
          </a:bodyPr>
          <a:lstStyle/>
          <a:p>
            <a:pPr algn="r" rtl="1"/>
            <a:r>
              <a:rPr lang="ar-SA" sz="2800" dirty="0">
                <a:latin typeface="Arabic Typesetting" panose="03020402040406030203" pitchFamily="66" charset="-78"/>
                <a:cs typeface="Arabic Typesetting" panose="03020402040406030203" pitchFamily="66" charset="-78"/>
              </a:rPr>
              <a:t>تهدف رؤية المملكة 2030 إلى تحقيق العديد من الأهداف الاستراتيجية في مجال التعليم وهي:</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إتاحة الخدمات التعليمية لمختلف فئات وشرائح الطلاب وذلك لترسيخ القيم الإيجابية وبناء شخصية مستقلة لأبناء الوطن، وتزويد المواطنين بالمعارف والمهارات اللازمة لمواءمة سوق العمل.</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تحسين استقطاب المعلمين وإعدادهم وتأهيلهم وتطويرهم.</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تحسين البيئة التعليمة المحفزة على الابداع والابتكار وتنمية مهارات الشباب وحسن الاستفادة منها، ورفع نسبة الطلبة المستفيدين من البرامج الخاصة بالموهوبين.</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تطوير المناهج وأساليب التعليم والتدريب.</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تعزيز القيم والمهارات الأساسية للطلاب.</a:t>
            </a:r>
            <a:endParaRPr lang="en-GB" sz="2800" dirty="0">
              <a:latin typeface="Arabic Typesetting" panose="03020402040406030203" pitchFamily="66" charset="-78"/>
              <a:cs typeface="Arabic Typesetting" panose="03020402040406030203" pitchFamily="66" charset="-78"/>
            </a:endParaRPr>
          </a:p>
          <a:p>
            <a:pPr marL="514350" lvl="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تعزيز قدرة النظام التعليمي على تلبية متطلبات التنمية وحاجات سوق العمل.</a:t>
            </a:r>
            <a:endParaRPr lang="en-GB" sz="2800" dirty="0">
              <a:latin typeface="Arabic Typesetting" panose="03020402040406030203" pitchFamily="66" charset="-78"/>
              <a:cs typeface="Arabic Typesetting" panose="03020402040406030203" pitchFamily="66" charset="-78"/>
            </a:endParaRPr>
          </a:p>
          <a:p>
            <a:pPr marL="514350" indent="-514350" algn="r" rtl="1">
              <a:buFont typeface="+mj-lt"/>
              <a:buAutoNum type="arabicPeriod"/>
            </a:pPr>
            <a:r>
              <a:rPr lang="ar-SA" sz="2800" dirty="0">
                <a:latin typeface="Arabic Typesetting" panose="03020402040406030203" pitchFamily="66" charset="-78"/>
                <a:cs typeface="Arabic Typesetting" panose="03020402040406030203" pitchFamily="66" charset="-78"/>
              </a:rPr>
              <a:t>تنويع مصادر تمويل مبتكرة وتحسين الكفاءة المالية لقطاع التعليم ورفع مشاركة القطاع الأهلي والخاص في التعليم بالتوسع في خصخصة الخدمات الحكومية</a:t>
            </a:r>
            <a:endParaRPr lang="en-GB" sz="28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35740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96E264-B11A-4FC3-ABED-70ABDD1CDAAE}"/>
              </a:ext>
            </a:extLst>
          </p:cNvPr>
          <p:cNvSpPr>
            <a:spLocks noGrp="1"/>
          </p:cNvSpPr>
          <p:nvPr>
            <p:ph type="body" sz="quarter" idx="10"/>
          </p:nvPr>
        </p:nvSpPr>
        <p:spPr/>
        <p:txBody>
          <a:bodyPr/>
          <a:lstStyle/>
          <a:p>
            <a:endParaRPr lang="en-GB"/>
          </a:p>
        </p:txBody>
      </p:sp>
      <p:pic>
        <p:nvPicPr>
          <p:cNvPr id="3" name="Picture 2">
            <a:extLst>
              <a:ext uri="{FF2B5EF4-FFF2-40B4-BE49-F238E27FC236}">
                <a16:creationId xmlns:a16="http://schemas.microsoft.com/office/drawing/2014/main" id="{3015F2FA-7DC5-4F14-BD4B-0F9CB2EE982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75" y="0"/>
            <a:ext cx="12420600" cy="6715125"/>
          </a:xfrm>
          <a:prstGeom prst="rect">
            <a:avLst/>
          </a:prstGeom>
          <a:noFill/>
          <a:ln>
            <a:noFill/>
          </a:ln>
        </p:spPr>
      </p:pic>
    </p:spTree>
    <p:extLst>
      <p:ext uri="{BB962C8B-B14F-4D97-AF65-F5344CB8AC3E}">
        <p14:creationId xmlns:p14="http://schemas.microsoft.com/office/powerpoint/2010/main" val="4071546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8B8B760-A996-40FE-B073-90C028257C92}"/>
              </a:ext>
            </a:extLst>
          </p:cNvPr>
          <p:cNvGrpSpPr/>
          <p:nvPr/>
        </p:nvGrpSpPr>
        <p:grpSpPr>
          <a:xfrm>
            <a:off x="3893745" y="1226745"/>
            <a:ext cx="4404510" cy="4404510"/>
            <a:chOff x="3561288" y="1226745"/>
            <a:chExt cx="4740740" cy="4740740"/>
          </a:xfrm>
        </p:grpSpPr>
        <p:sp>
          <p:nvSpPr>
            <p:cNvPr id="32" name="Rectangle: Rounded Corners 31">
              <a:extLst>
                <a:ext uri="{FF2B5EF4-FFF2-40B4-BE49-F238E27FC236}">
                  <a16:creationId xmlns:a16="http://schemas.microsoft.com/office/drawing/2014/main" id="{43CCBE19-43AE-4596-9774-11F1CDA66EE3}"/>
                </a:ext>
              </a:extLst>
            </p:cNvPr>
            <p:cNvSpPr>
              <a:spLocks noChangeAspect="1"/>
            </p:cNvSpPr>
            <p:nvPr/>
          </p:nvSpPr>
          <p:spPr>
            <a:xfrm rot="18900000">
              <a:off x="3561288" y="1226745"/>
              <a:ext cx="4740740" cy="4740740"/>
            </a:xfrm>
            <a:prstGeom prst="roundRect">
              <a:avLst>
                <a:gd name="adj" fmla="val 622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187D97BF-5D54-462E-A9F5-4D06C775F83D}"/>
                </a:ext>
              </a:extLst>
            </p:cNvPr>
            <p:cNvSpPr>
              <a:spLocks noChangeAspect="1"/>
            </p:cNvSpPr>
            <p:nvPr/>
          </p:nvSpPr>
          <p:spPr>
            <a:xfrm rot="18900000">
              <a:off x="3748242" y="1413699"/>
              <a:ext cx="4366833" cy="4366833"/>
            </a:xfrm>
            <a:prstGeom prst="roundRect">
              <a:avLst>
                <a:gd name="adj" fmla="val 6228"/>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Rounded Corners 33">
              <a:extLst>
                <a:ext uri="{FF2B5EF4-FFF2-40B4-BE49-F238E27FC236}">
                  <a16:creationId xmlns:a16="http://schemas.microsoft.com/office/drawing/2014/main" id="{4D4B9BF8-238A-446D-90D5-29C163B4B9F0}"/>
                </a:ext>
              </a:extLst>
            </p:cNvPr>
            <p:cNvSpPr>
              <a:spLocks noChangeAspect="1"/>
            </p:cNvSpPr>
            <p:nvPr/>
          </p:nvSpPr>
          <p:spPr>
            <a:xfrm rot="18900000">
              <a:off x="3866816" y="1532273"/>
              <a:ext cx="4129684" cy="4129684"/>
            </a:xfrm>
            <a:prstGeom prst="roundRect">
              <a:avLst>
                <a:gd name="adj" fmla="val 622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Trapezoid 18">
            <a:extLst>
              <a:ext uri="{FF2B5EF4-FFF2-40B4-BE49-F238E27FC236}">
                <a16:creationId xmlns:a16="http://schemas.microsoft.com/office/drawing/2014/main" id="{764A0E90-AA10-4F04-B55B-D16094DEB6BA}"/>
              </a:ext>
            </a:extLst>
          </p:cNvPr>
          <p:cNvSpPr/>
          <p:nvPr/>
        </p:nvSpPr>
        <p:spPr>
          <a:xfrm rot="10800000">
            <a:off x="4505929" y="2029216"/>
            <a:ext cx="3188286" cy="1764186"/>
          </a:xfrm>
          <a:custGeom>
            <a:avLst/>
            <a:gdLst/>
            <a:ahLst/>
            <a:cxnLst/>
            <a:rect l="l" t="t" r="r" b="b"/>
            <a:pathLst>
              <a:path w="2513902" h="1391026">
                <a:moveTo>
                  <a:pt x="1390337" y="97116"/>
                </a:moveTo>
                <a:lnTo>
                  <a:pt x="1390337" y="72919"/>
                </a:lnTo>
                <a:lnTo>
                  <a:pt x="1123565" y="72919"/>
                </a:lnTo>
                <a:lnTo>
                  <a:pt x="1123565" y="97116"/>
                </a:lnTo>
                <a:close/>
                <a:moveTo>
                  <a:pt x="2178715" y="1323989"/>
                </a:moveTo>
                <a:lnTo>
                  <a:pt x="2178715" y="217871"/>
                </a:lnTo>
                <a:lnTo>
                  <a:pt x="335187" y="217871"/>
                </a:lnTo>
                <a:lnTo>
                  <a:pt x="335187" y="1323989"/>
                </a:lnTo>
                <a:close/>
                <a:moveTo>
                  <a:pt x="2190205" y="1391026"/>
                </a:moveTo>
                <a:lnTo>
                  <a:pt x="323696" y="1391026"/>
                </a:lnTo>
                <a:cubicBezTo>
                  <a:pt x="293019" y="1391026"/>
                  <a:pt x="268149" y="1366157"/>
                  <a:pt x="268149" y="1335479"/>
                </a:cubicBezTo>
                <a:lnTo>
                  <a:pt x="268149" y="117315"/>
                </a:lnTo>
                <a:lnTo>
                  <a:pt x="0" y="117315"/>
                </a:lnTo>
                <a:lnTo>
                  <a:pt x="0" y="50278"/>
                </a:lnTo>
                <a:lnTo>
                  <a:pt x="65286" y="0"/>
                </a:lnTo>
                <a:lnTo>
                  <a:pt x="2448616" y="0"/>
                </a:lnTo>
                <a:lnTo>
                  <a:pt x="2513902" y="50278"/>
                </a:lnTo>
                <a:lnTo>
                  <a:pt x="2513902" y="117315"/>
                </a:lnTo>
                <a:lnTo>
                  <a:pt x="2245752" y="117315"/>
                </a:lnTo>
                <a:lnTo>
                  <a:pt x="2245752" y="1335479"/>
                </a:lnTo>
                <a:cubicBezTo>
                  <a:pt x="2245752" y="1366157"/>
                  <a:pt x="2220883" y="1391026"/>
                  <a:pt x="2190205" y="1391026"/>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solidFill>
                <a:schemeClr val="tx1">
                  <a:lumMod val="75000"/>
                  <a:lumOff val="25000"/>
                </a:schemeClr>
              </a:solidFill>
            </a:endParaRPr>
          </a:p>
        </p:txBody>
      </p:sp>
      <p:sp>
        <p:nvSpPr>
          <p:cNvPr id="36" name="Freeform: Shape 35">
            <a:extLst>
              <a:ext uri="{FF2B5EF4-FFF2-40B4-BE49-F238E27FC236}">
                <a16:creationId xmlns:a16="http://schemas.microsoft.com/office/drawing/2014/main" id="{67F73F88-792E-4C1E-AC87-14A70BA07B8C}"/>
              </a:ext>
            </a:extLst>
          </p:cNvPr>
          <p:cNvSpPr/>
          <p:nvPr/>
        </p:nvSpPr>
        <p:spPr>
          <a:xfrm>
            <a:off x="5313858" y="2370647"/>
            <a:ext cx="318603" cy="955805"/>
          </a:xfrm>
          <a:custGeom>
            <a:avLst/>
            <a:gdLst>
              <a:gd name="connsiteX0" fmla="*/ 332445 w 461376"/>
              <a:gd name="connsiteY0" fmla="*/ 1024880 h 1384128"/>
              <a:gd name="connsiteX1" fmla="*/ 332445 w 461376"/>
              <a:gd name="connsiteY1" fmla="*/ 352040 h 1384128"/>
              <a:gd name="connsiteX2" fmla="*/ 380505 w 461376"/>
              <a:gd name="connsiteY2" fmla="*/ 323204 h 1384128"/>
              <a:gd name="connsiteX3" fmla="*/ 438177 w 461376"/>
              <a:gd name="connsiteY3" fmla="*/ 196325 h 1384128"/>
              <a:gd name="connsiteX4" fmla="*/ 428565 w 461376"/>
              <a:gd name="connsiteY4" fmla="*/ 142498 h 1384128"/>
              <a:gd name="connsiteX5" fmla="*/ 338212 w 461376"/>
              <a:gd name="connsiteY5" fmla="*/ 29076 h 1384128"/>
              <a:gd name="connsiteX6" fmla="*/ 313221 w 461376"/>
              <a:gd name="connsiteY6" fmla="*/ 54068 h 1384128"/>
              <a:gd name="connsiteX7" fmla="*/ 313221 w 461376"/>
              <a:gd name="connsiteY7" fmla="*/ 204015 h 1384128"/>
              <a:gd name="connsiteX8" fmla="*/ 276696 w 461376"/>
              <a:gd name="connsiteY8" fmla="*/ 240540 h 1384128"/>
              <a:gd name="connsiteX9" fmla="*/ 192110 w 461376"/>
              <a:gd name="connsiteY9" fmla="*/ 240540 h 1384128"/>
              <a:gd name="connsiteX10" fmla="*/ 155584 w 461376"/>
              <a:gd name="connsiteY10" fmla="*/ 204015 h 1384128"/>
              <a:gd name="connsiteX11" fmla="*/ 155584 w 461376"/>
              <a:gd name="connsiteY11" fmla="*/ 54068 h 1384128"/>
              <a:gd name="connsiteX12" fmla="*/ 130593 w 461376"/>
              <a:gd name="connsiteY12" fmla="*/ 29076 h 1384128"/>
              <a:gd name="connsiteX13" fmla="*/ 40240 w 461376"/>
              <a:gd name="connsiteY13" fmla="*/ 142498 h 1384128"/>
              <a:gd name="connsiteX14" fmla="*/ 30628 w 461376"/>
              <a:gd name="connsiteY14" fmla="*/ 196325 h 1384128"/>
              <a:gd name="connsiteX15" fmla="*/ 88300 w 461376"/>
              <a:gd name="connsiteY15" fmla="*/ 323204 h 1384128"/>
              <a:gd name="connsiteX16" fmla="*/ 136360 w 461376"/>
              <a:gd name="connsiteY16" fmla="*/ 352040 h 1384128"/>
              <a:gd name="connsiteX17" fmla="*/ 136360 w 461376"/>
              <a:gd name="connsiteY17" fmla="*/ 1022957 h 1384128"/>
              <a:gd name="connsiteX18" fmla="*/ 51775 w 461376"/>
              <a:gd name="connsiteY18" fmla="*/ 1174827 h 1384128"/>
              <a:gd name="connsiteX19" fmla="*/ 232480 w 461376"/>
              <a:gd name="connsiteY19" fmla="*/ 1355533 h 1384128"/>
              <a:gd name="connsiteX20" fmla="*/ 413186 w 461376"/>
              <a:gd name="connsiteY20" fmla="*/ 1174827 h 1384128"/>
              <a:gd name="connsiteX21" fmla="*/ 332445 w 461376"/>
              <a:gd name="connsiteY21" fmla="*/ 1024880 h 1384128"/>
              <a:gd name="connsiteX22" fmla="*/ 288230 w 461376"/>
              <a:gd name="connsiteY22" fmla="*/ 1269025 h 1384128"/>
              <a:gd name="connsiteX23" fmla="*/ 182498 w 461376"/>
              <a:gd name="connsiteY23" fmla="*/ 1269025 h 1384128"/>
              <a:gd name="connsiteX24" fmla="*/ 128671 w 461376"/>
              <a:gd name="connsiteY24" fmla="*/ 1176749 h 1384128"/>
              <a:gd name="connsiteX25" fmla="*/ 182498 w 461376"/>
              <a:gd name="connsiteY25" fmla="*/ 1084474 h 1384128"/>
              <a:gd name="connsiteX26" fmla="*/ 288230 w 461376"/>
              <a:gd name="connsiteY26" fmla="*/ 1084474 h 1384128"/>
              <a:gd name="connsiteX27" fmla="*/ 342057 w 461376"/>
              <a:gd name="connsiteY27" fmla="*/ 1176749 h 1384128"/>
              <a:gd name="connsiteX28" fmla="*/ 288230 w 461376"/>
              <a:gd name="connsiteY28" fmla="*/ 1269025 h 138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61376" h="1384128">
                <a:moveTo>
                  <a:pt x="332445" y="1024880"/>
                </a:moveTo>
                <a:lnTo>
                  <a:pt x="332445" y="352040"/>
                </a:lnTo>
                <a:lnTo>
                  <a:pt x="380505" y="323204"/>
                </a:lnTo>
                <a:cubicBezTo>
                  <a:pt x="424720" y="296290"/>
                  <a:pt x="445867" y="246308"/>
                  <a:pt x="438177" y="196325"/>
                </a:cubicBezTo>
                <a:lnTo>
                  <a:pt x="428565" y="142498"/>
                </a:lnTo>
                <a:cubicBezTo>
                  <a:pt x="420876" y="98283"/>
                  <a:pt x="382428" y="29076"/>
                  <a:pt x="338212" y="29076"/>
                </a:cubicBezTo>
                <a:cubicBezTo>
                  <a:pt x="324756" y="29076"/>
                  <a:pt x="313221" y="40611"/>
                  <a:pt x="313221" y="54068"/>
                </a:cubicBezTo>
                <a:lnTo>
                  <a:pt x="313221" y="204015"/>
                </a:lnTo>
                <a:cubicBezTo>
                  <a:pt x="313221" y="223239"/>
                  <a:pt x="297842" y="240540"/>
                  <a:pt x="276696" y="240540"/>
                </a:cubicBezTo>
                <a:lnTo>
                  <a:pt x="192110" y="240540"/>
                </a:lnTo>
                <a:cubicBezTo>
                  <a:pt x="172886" y="240540"/>
                  <a:pt x="155584" y="225161"/>
                  <a:pt x="155584" y="204015"/>
                </a:cubicBezTo>
                <a:lnTo>
                  <a:pt x="155584" y="54068"/>
                </a:lnTo>
                <a:cubicBezTo>
                  <a:pt x="155584" y="40611"/>
                  <a:pt x="144050" y="29076"/>
                  <a:pt x="130593" y="29076"/>
                </a:cubicBezTo>
                <a:cubicBezTo>
                  <a:pt x="86378" y="29076"/>
                  <a:pt x="47930" y="100205"/>
                  <a:pt x="40240" y="142498"/>
                </a:cubicBezTo>
                <a:lnTo>
                  <a:pt x="30628" y="196325"/>
                </a:lnTo>
                <a:cubicBezTo>
                  <a:pt x="22939" y="246308"/>
                  <a:pt x="44085" y="296290"/>
                  <a:pt x="88300" y="323204"/>
                </a:cubicBezTo>
                <a:lnTo>
                  <a:pt x="136360" y="352040"/>
                </a:lnTo>
                <a:lnTo>
                  <a:pt x="136360" y="1022957"/>
                </a:lnTo>
                <a:cubicBezTo>
                  <a:pt x="86378" y="1055638"/>
                  <a:pt x="51775" y="1111388"/>
                  <a:pt x="51775" y="1174827"/>
                </a:cubicBezTo>
                <a:cubicBezTo>
                  <a:pt x="51775" y="1274792"/>
                  <a:pt x="132516" y="1355533"/>
                  <a:pt x="232480" y="1355533"/>
                </a:cubicBezTo>
                <a:cubicBezTo>
                  <a:pt x="332445" y="1355533"/>
                  <a:pt x="413186" y="1274792"/>
                  <a:pt x="413186" y="1174827"/>
                </a:cubicBezTo>
                <a:cubicBezTo>
                  <a:pt x="415108" y="1113310"/>
                  <a:pt x="382428" y="1055638"/>
                  <a:pt x="332445" y="1024880"/>
                </a:cubicBezTo>
                <a:close/>
                <a:moveTo>
                  <a:pt x="288230" y="1269025"/>
                </a:moveTo>
                <a:lnTo>
                  <a:pt x="182498" y="1269025"/>
                </a:lnTo>
                <a:lnTo>
                  <a:pt x="128671" y="1176749"/>
                </a:lnTo>
                <a:lnTo>
                  <a:pt x="182498" y="1084474"/>
                </a:lnTo>
                <a:lnTo>
                  <a:pt x="288230" y="1084474"/>
                </a:lnTo>
                <a:lnTo>
                  <a:pt x="342057" y="1176749"/>
                </a:lnTo>
                <a:lnTo>
                  <a:pt x="288230" y="1269025"/>
                </a:lnTo>
                <a:close/>
              </a:path>
            </a:pathLst>
          </a:custGeom>
          <a:solidFill>
            <a:schemeClr val="bg1"/>
          </a:solidFill>
          <a:ln w="1920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BDDBDBF-E66C-4E30-A942-5A40B003A332}"/>
              </a:ext>
            </a:extLst>
          </p:cNvPr>
          <p:cNvSpPr/>
          <p:nvPr/>
        </p:nvSpPr>
        <p:spPr>
          <a:xfrm>
            <a:off x="6117495" y="2553561"/>
            <a:ext cx="322117" cy="327904"/>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solidFill>
          <a:ln w="5155" cap="flat">
            <a:noFill/>
            <a:prstDash val="solid"/>
            <a:miter/>
          </a:ln>
        </p:spPr>
        <p:txBody>
          <a:bodyPr rtlCol="0" anchor="ctr"/>
          <a:lstStyle/>
          <a:p>
            <a:endParaRPr lang="en-US" dirty="0"/>
          </a:p>
        </p:txBody>
      </p:sp>
      <p:grpSp>
        <p:nvGrpSpPr>
          <p:cNvPr id="64" name="Group 63">
            <a:extLst>
              <a:ext uri="{FF2B5EF4-FFF2-40B4-BE49-F238E27FC236}">
                <a16:creationId xmlns:a16="http://schemas.microsoft.com/office/drawing/2014/main" id="{34923DC7-550C-4D59-B63C-ED91E1516E16}"/>
              </a:ext>
            </a:extLst>
          </p:cNvPr>
          <p:cNvGrpSpPr/>
          <p:nvPr/>
        </p:nvGrpSpPr>
        <p:grpSpPr>
          <a:xfrm>
            <a:off x="6221457" y="2566461"/>
            <a:ext cx="747239" cy="672805"/>
            <a:chOff x="4962321" y="3286116"/>
            <a:chExt cx="1475130" cy="1328189"/>
          </a:xfrm>
        </p:grpSpPr>
        <p:sp>
          <p:nvSpPr>
            <p:cNvPr id="45" name="Freeform: Shape 44">
              <a:extLst>
                <a:ext uri="{FF2B5EF4-FFF2-40B4-BE49-F238E27FC236}">
                  <a16:creationId xmlns:a16="http://schemas.microsoft.com/office/drawing/2014/main" id="{CE5365D1-147B-4E85-96C3-5825858D142A}"/>
                </a:ext>
              </a:extLst>
            </p:cNvPr>
            <p:cNvSpPr/>
            <p:nvPr/>
          </p:nvSpPr>
          <p:spPr>
            <a:xfrm>
              <a:off x="4962321" y="3907968"/>
              <a:ext cx="708241" cy="70633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solidFill>
              <a:schemeClr val="bg1"/>
            </a:solidFill>
            <a:ln w="515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7860C27E-36A8-4E64-B8ED-FDD042EBE945}"/>
                </a:ext>
              </a:extLst>
            </p:cNvPr>
            <p:cNvSpPr/>
            <p:nvPr/>
          </p:nvSpPr>
          <p:spPr>
            <a:xfrm>
              <a:off x="5449304" y="3286116"/>
              <a:ext cx="988147" cy="987501"/>
            </a:xfrm>
            <a:custGeom>
              <a:avLst/>
              <a:gdLst>
                <a:gd name="connsiteX0" fmla="*/ 494462 w 988147"/>
                <a:gd name="connsiteY0" fmla="*/ 416074 h 987501"/>
                <a:gd name="connsiteX1" fmla="*/ 417459 w 988147"/>
                <a:gd name="connsiteY1" fmla="*/ 492745 h 987501"/>
                <a:gd name="connsiteX2" fmla="*/ 494129 w 988147"/>
                <a:gd name="connsiteY2" fmla="*/ 570081 h 987501"/>
                <a:gd name="connsiteX3" fmla="*/ 571299 w 988147"/>
                <a:gd name="connsiteY3" fmla="*/ 493244 h 987501"/>
                <a:gd name="connsiteX4" fmla="*/ 494462 w 988147"/>
                <a:gd name="connsiteY4" fmla="*/ 416074 h 987501"/>
                <a:gd name="connsiteX5" fmla="*/ 494795 w 988147"/>
                <a:gd name="connsiteY5" fmla="*/ 187060 h 987501"/>
                <a:gd name="connsiteX6" fmla="*/ 800480 w 988147"/>
                <a:gd name="connsiteY6" fmla="*/ 493576 h 987501"/>
                <a:gd name="connsiteX7" fmla="*/ 493630 w 988147"/>
                <a:gd name="connsiteY7" fmla="*/ 798929 h 987501"/>
                <a:gd name="connsiteX8" fmla="*/ 188444 w 988147"/>
                <a:gd name="connsiteY8" fmla="*/ 492579 h 987501"/>
                <a:gd name="connsiteX9" fmla="*/ 494795 w 988147"/>
                <a:gd name="connsiteY9" fmla="*/ 187060 h 987501"/>
                <a:gd name="connsiteX10" fmla="*/ 494464 w 988147"/>
                <a:gd name="connsiteY10" fmla="*/ 132604 h 987501"/>
                <a:gd name="connsiteX11" fmla="*/ 133489 w 988147"/>
                <a:gd name="connsiteY11" fmla="*/ 491485 h 987501"/>
                <a:gd name="connsiteX12" fmla="*/ 493893 w 988147"/>
                <a:gd name="connsiteY12" fmla="*/ 853411 h 987501"/>
                <a:gd name="connsiteX13" fmla="*/ 854867 w 988147"/>
                <a:gd name="connsiteY13" fmla="*/ 492817 h 987501"/>
                <a:gd name="connsiteX14" fmla="*/ 494464 w 988147"/>
                <a:gd name="connsiteY14" fmla="*/ 132604 h 987501"/>
                <a:gd name="connsiteX15" fmla="*/ 553293 w 988147"/>
                <a:gd name="connsiteY15" fmla="*/ 95 h 987501"/>
                <a:gd name="connsiteX16" fmla="*/ 558434 w 988147"/>
                <a:gd name="connsiteY16" fmla="*/ 285 h 987501"/>
                <a:gd name="connsiteX17" fmla="*/ 580519 w 988147"/>
                <a:gd name="connsiteY17" fmla="*/ 24083 h 987501"/>
                <a:gd name="connsiteX18" fmla="*/ 581851 w 988147"/>
                <a:gd name="connsiteY18" fmla="*/ 68444 h 987501"/>
                <a:gd name="connsiteX19" fmla="*/ 589657 w 988147"/>
                <a:gd name="connsiteY19" fmla="*/ 81390 h 987501"/>
                <a:gd name="connsiteX20" fmla="*/ 617835 w 988147"/>
                <a:gd name="connsiteY20" fmla="*/ 88815 h 987501"/>
                <a:gd name="connsiteX21" fmla="*/ 631162 w 988147"/>
                <a:gd name="connsiteY21" fmla="*/ 81771 h 987501"/>
                <a:gd name="connsiteX22" fmla="*/ 656483 w 988147"/>
                <a:gd name="connsiteY22" fmla="*/ 41218 h 987501"/>
                <a:gd name="connsiteX23" fmla="*/ 681043 w 988147"/>
                <a:gd name="connsiteY23" fmla="*/ 32651 h 987501"/>
                <a:gd name="connsiteX24" fmla="*/ 685422 w 988147"/>
                <a:gd name="connsiteY24" fmla="*/ 34174 h 987501"/>
                <a:gd name="connsiteX25" fmla="*/ 699320 w 988147"/>
                <a:gd name="connsiteY25" fmla="*/ 61400 h 987501"/>
                <a:gd name="connsiteX26" fmla="*/ 689420 w 988147"/>
                <a:gd name="connsiteY26" fmla="*/ 104046 h 987501"/>
                <a:gd name="connsiteX27" fmla="*/ 696274 w 988147"/>
                <a:gd name="connsiteY27" fmla="*/ 122514 h 987501"/>
                <a:gd name="connsiteX28" fmla="*/ 718359 w 988147"/>
                <a:gd name="connsiteY28" fmla="*/ 134699 h 987501"/>
                <a:gd name="connsiteX29" fmla="*/ 733019 w 988147"/>
                <a:gd name="connsiteY29" fmla="*/ 131272 h 987501"/>
                <a:gd name="connsiteX30" fmla="*/ 768050 w 988147"/>
                <a:gd name="connsiteY30" fmla="*/ 98715 h 987501"/>
                <a:gd name="connsiteX31" fmla="*/ 793943 w 988147"/>
                <a:gd name="connsiteY31" fmla="*/ 96621 h 987501"/>
                <a:gd name="connsiteX32" fmla="*/ 795275 w 988147"/>
                <a:gd name="connsiteY32" fmla="*/ 97573 h 987501"/>
                <a:gd name="connsiteX33" fmla="*/ 803462 w 988147"/>
                <a:gd name="connsiteY33" fmla="*/ 130510 h 987501"/>
                <a:gd name="connsiteX34" fmla="*/ 783091 w 988147"/>
                <a:gd name="connsiteY34" fmla="*/ 168587 h 987501"/>
                <a:gd name="connsiteX35" fmla="*/ 784804 w 988147"/>
                <a:gd name="connsiteY35" fmla="*/ 186674 h 987501"/>
                <a:gd name="connsiteX36" fmla="*/ 801939 w 988147"/>
                <a:gd name="connsiteY36" fmla="*/ 203619 h 987501"/>
                <a:gd name="connsiteX37" fmla="*/ 819074 w 988147"/>
                <a:gd name="connsiteY37" fmla="*/ 205142 h 987501"/>
                <a:gd name="connsiteX38" fmla="*/ 862292 w 988147"/>
                <a:gd name="connsiteY38" fmla="*/ 182295 h 987501"/>
                <a:gd name="connsiteX39" fmla="*/ 885900 w 988147"/>
                <a:gd name="connsiteY39" fmla="*/ 187246 h 987501"/>
                <a:gd name="connsiteX40" fmla="*/ 893135 w 988147"/>
                <a:gd name="connsiteY40" fmla="*/ 196955 h 987501"/>
                <a:gd name="connsiteX41" fmla="*/ 891231 w 988147"/>
                <a:gd name="connsiteY41" fmla="*/ 218279 h 987501"/>
                <a:gd name="connsiteX42" fmla="*/ 856771 w 988147"/>
                <a:gd name="connsiteY42" fmla="*/ 255404 h 987501"/>
                <a:gd name="connsiteX43" fmla="*/ 853725 w 988147"/>
                <a:gd name="connsiteY43" fmla="*/ 270635 h 987501"/>
                <a:gd name="connsiteX44" fmla="*/ 866861 w 988147"/>
                <a:gd name="connsiteY44" fmla="*/ 293481 h 987501"/>
                <a:gd name="connsiteX45" fmla="*/ 883615 w 988147"/>
                <a:gd name="connsiteY45" fmla="*/ 299003 h 987501"/>
                <a:gd name="connsiteX46" fmla="*/ 932354 w 988147"/>
                <a:gd name="connsiteY46" fmla="*/ 287960 h 987501"/>
                <a:gd name="connsiteX47" fmla="*/ 950441 w 988147"/>
                <a:gd name="connsiteY47" fmla="*/ 296337 h 987501"/>
                <a:gd name="connsiteX48" fmla="*/ 956153 w 988147"/>
                <a:gd name="connsiteY48" fmla="*/ 309474 h 987501"/>
                <a:gd name="connsiteX49" fmla="*/ 948347 w 988147"/>
                <a:gd name="connsiteY49" fmla="*/ 330798 h 987501"/>
                <a:gd name="connsiteX50" fmla="*/ 908175 w 988147"/>
                <a:gd name="connsiteY50" fmla="*/ 355738 h 987501"/>
                <a:gd name="connsiteX51" fmla="*/ 899608 w 988147"/>
                <a:gd name="connsiteY51" fmla="*/ 374396 h 987501"/>
                <a:gd name="connsiteX52" fmla="*/ 905510 w 988147"/>
                <a:gd name="connsiteY52" fmla="*/ 396100 h 987501"/>
                <a:gd name="connsiteX53" fmla="*/ 919789 w 988147"/>
                <a:gd name="connsiteY53" fmla="*/ 406191 h 987501"/>
                <a:gd name="connsiteX54" fmla="*/ 969861 w 988147"/>
                <a:gd name="connsiteY54" fmla="*/ 408095 h 987501"/>
                <a:gd name="connsiteX55" fmla="*/ 986044 w 988147"/>
                <a:gd name="connsiteY55" fmla="*/ 420851 h 987501"/>
                <a:gd name="connsiteX56" fmla="*/ 988138 w 988147"/>
                <a:gd name="connsiteY56" fmla="*/ 436272 h 987501"/>
                <a:gd name="connsiteX57" fmla="*/ 975763 w 988147"/>
                <a:gd name="connsiteY57" fmla="*/ 453788 h 987501"/>
                <a:gd name="connsiteX58" fmla="*/ 930641 w 988147"/>
                <a:gd name="connsiteY58" fmla="*/ 467686 h 987501"/>
                <a:gd name="connsiteX59" fmla="*/ 916552 w 988147"/>
                <a:gd name="connsiteY59" fmla="*/ 485582 h 987501"/>
                <a:gd name="connsiteX60" fmla="*/ 917504 w 988147"/>
                <a:gd name="connsiteY60" fmla="*/ 509191 h 987501"/>
                <a:gd name="connsiteX61" fmla="*/ 927214 w 988147"/>
                <a:gd name="connsiteY61" fmla="*/ 519471 h 987501"/>
                <a:gd name="connsiteX62" fmla="*/ 974620 w 988147"/>
                <a:gd name="connsiteY62" fmla="*/ 533941 h 987501"/>
                <a:gd name="connsiteX63" fmla="*/ 988138 w 988147"/>
                <a:gd name="connsiteY63" fmla="*/ 552789 h 987501"/>
                <a:gd name="connsiteX64" fmla="*/ 988138 w 988147"/>
                <a:gd name="connsiteY64" fmla="*/ 556216 h 987501"/>
                <a:gd name="connsiteX65" fmla="*/ 963768 w 988147"/>
                <a:gd name="connsiteY65" fmla="*/ 580395 h 987501"/>
                <a:gd name="connsiteX66" fmla="*/ 918837 w 988147"/>
                <a:gd name="connsiteY66" fmla="*/ 581728 h 987501"/>
                <a:gd name="connsiteX67" fmla="*/ 906843 w 988147"/>
                <a:gd name="connsiteY67" fmla="*/ 589153 h 987501"/>
                <a:gd name="connsiteX68" fmla="*/ 899227 w 988147"/>
                <a:gd name="connsiteY68" fmla="*/ 617330 h 987501"/>
                <a:gd name="connsiteX69" fmla="*/ 906652 w 988147"/>
                <a:gd name="connsiteY69" fmla="*/ 631038 h 987501"/>
                <a:gd name="connsiteX70" fmla="*/ 946253 w 988147"/>
                <a:gd name="connsiteY70" fmla="*/ 655789 h 987501"/>
                <a:gd name="connsiteX71" fmla="*/ 955201 w 988147"/>
                <a:gd name="connsiteY71" fmla="*/ 681110 h 987501"/>
                <a:gd name="connsiteX72" fmla="*/ 948918 w 988147"/>
                <a:gd name="connsiteY72" fmla="*/ 694057 h 987501"/>
                <a:gd name="connsiteX73" fmla="*/ 936734 w 988147"/>
                <a:gd name="connsiteY73" fmla="*/ 700149 h 987501"/>
                <a:gd name="connsiteX74" fmla="*/ 906462 w 988147"/>
                <a:gd name="connsiteY74" fmla="*/ 693485 h 987501"/>
                <a:gd name="connsiteX75" fmla="*/ 881711 w 988147"/>
                <a:gd name="connsiteY75" fmla="*/ 687774 h 987501"/>
                <a:gd name="connsiteX76" fmla="*/ 868765 w 988147"/>
                <a:gd name="connsiteY76" fmla="*/ 691772 h 987501"/>
                <a:gd name="connsiteX77" fmla="*/ 853154 w 988147"/>
                <a:gd name="connsiteY77" fmla="*/ 719759 h 987501"/>
                <a:gd name="connsiteX78" fmla="*/ 856961 w 988147"/>
                <a:gd name="connsiteY78" fmla="*/ 731753 h 987501"/>
                <a:gd name="connsiteX79" fmla="*/ 890279 w 988147"/>
                <a:gd name="connsiteY79" fmla="*/ 767546 h 987501"/>
                <a:gd name="connsiteX80" fmla="*/ 892373 w 988147"/>
                <a:gd name="connsiteY80" fmla="*/ 792106 h 987501"/>
                <a:gd name="connsiteX81" fmla="*/ 891040 w 988147"/>
                <a:gd name="connsiteY81" fmla="*/ 794010 h 987501"/>
                <a:gd name="connsiteX82" fmla="*/ 857532 w 988147"/>
                <a:gd name="connsiteY82" fmla="*/ 802387 h 987501"/>
                <a:gd name="connsiteX83" fmla="*/ 818884 w 988147"/>
                <a:gd name="connsiteY83" fmla="*/ 781825 h 987501"/>
                <a:gd name="connsiteX84" fmla="*/ 803843 w 988147"/>
                <a:gd name="connsiteY84" fmla="*/ 782396 h 987501"/>
                <a:gd name="connsiteX85" fmla="*/ 784233 w 988147"/>
                <a:gd name="connsiteY85" fmla="*/ 801625 h 987501"/>
                <a:gd name="connsiteX86" fmla="*/ 783281 w 988147"/>
                <a:gd name="connsiteY86" fmla="*/ 818189 h 987501"/>
                <a:gd name="connsiteX87" fmla="*/ 806128 w 988147"/>
                <a:gd name="connsiteY87" fmla="*/ 861407 h 987501"/>
                <a:gd name="connsiteX88" fmla="*/ 802320 w 988147"/>
                <a:gd name="connsiteY88" fmla="*/ 883873 h 987501"/>
                <a:gd name="connsiteX89" fmla="*/ 798512 w 988147"/>
                <a:gd name="connsiteY89" fmla="*/ 887300 h 987501"/>
                <a:gd name="connsiteX90" fmla="*/ 765766 w 988147"/>
                <a:gd name="connsiteY90" fmla="*/ 886157 h 987501"/>
                <a:gd name="connsiteX91" fmla="*/ 733781 w 988147"/>
                <a:gd name="connsiteY91" fmla="*/ 856266 h 987501"/>
                <a:gd name="connsiteX92" fmla="*/ 717407 w 988147"/>
                <a:gd name="connsiteY92" fmla="*/ 853030 h 987501"/>
                <a:gd name="connsiteX93" fmla="*/ 694941 w 988147"/>
                <a:gd name="connsiteY93" fmla="*/ 865786 h 987501"/>
                <a:gd name="connsiteX94" fmla="*/ 689420 w 988147"/>
                <a:gd name="connsiteY94" fmla="*/ 882540 h 987501"/>
                <a:gd name="connsiteX95" fmla="*/ 700844 w 988147"/>
                <a:gd name="connsiteY95" fmla="*/ 932421 h 987501"/>
                <a:gd name="connsiteX96" fmla="*/ 693418 w 988147"/>
                <a:gd name="connsiteY96" fmla="*/ 948985 h 987501"/>
                <a:gd name="connsiteX97" fmla="*/ 679330 w 988147"/>
                <a:gd name="connsiteY97" fmla="*/ 955268 h 987501"/>
                <a:gd name="connsiteX98" fmla="*/ 657816 w 988147"/>
                <a:gd name="connsiteY98" fmla="*/ 947653 h 987501"/>
                <a:gd name="connsiteX99" fmla="*/ 632875 w 988147"/>
                <a:gd name="connsiteY99" fmla="*/ 907481 h 987501"/>
                <a:gd name="connsiteX100" fmla="*/ 614217 w 988147"/>
                <a:gd name="connsiteY100" fmla="*/ 898723 h 987501"/>
                <a:gd name="connsiteX101" fmla="*/ 594226 w 988147"/>
                <a:gd name="connsiteY101" fmla="*/ 904054 h 987501"/>
                <a:gd name="connsiteX102" fmla="*/ 582042 w 988147"/>
                <a:gd name="connsiteY102" fmla="*/ 920617 h 987501"/>
                <a:gd name="connsiteX103" fmla="*/ 580709 w 988147"/>
                <a:gd name="connsiteY103" fmla="*/ 965549 h 987501"/>
                <a:gd name="connsiteX104" fmla="*/ 563384 w 988147"/>
                <a:gd name="connsiteY104" fmla="*/ 986111 h 987501"/>
                <a:gd name="connsiteX105" fmla="*/ 552532 w 988147"/>
                <a:gd name="connsiteY105" fmla="*/ 987443 h 987501"/>
                <a:gd name="connsiteX106" fmla="*/ 535016 w 988147"/>
                <a:gd name="connsiteY106" fmla="*/ 975639 h 987501"/>
                <a:gd name="connsiteX107" fmla="*/ 520356 w 988147"/>
                <a:gd name="connsiteY107" fmla="*/ 927852 h 987501"/>
                <a:gd name="connsiteX108" fmla="*/ 506648 w 988147"/>
                <a:gd name="connsiteY108" fmla="*/ 916048 h 987501"/>
                <a:gd name="connsiteX109" fmla="*/ 481517 w 988147"/>
                <a:gd name="connsiteY109" fmla="*/ 916238 h 987501"/>
                <a:gd name="connsiteX110" fmla="*/ 469332 w 988147"/>
                <a:gd name="connsiteY110" fmla="*/ 926710 h 987501"/>
                <a:gd name="connsiteX111" fmla="*/ 455434 w 988147"/>
                <a:gd name="connsiteY111" fmla="*/ 971832 h 987501"/>
                <a:gd name="connsiteX112" fmla="*/ 432017 w 988147"/>
                <a:gd name="connsiteY112" fmla="*/ 986872 h 987501"/>
                <a:gd name="connsiteX113" fmla="*/ 408409 w 988147"/>
                <a:gd name="connsiteY113" fmla="*/ 960218 h 987501"/>
                <a:gd name="connsiteX114" fmla="*/ 407266 w 988147"/>
                <a:gd name="connsiteY114" fmla="*/ 919285 h 987501"/>
                <a:gd name="connsiteX115" fmla="*/ 398699 w 988147"/>
                <a:gd name="connsiteY115" fmla="*/ 905577 h 987501"/>
                <a:gd name="connsiteX116" fmla="*/ 370902 w 988147"/>
                <a:gd name="connsiteY116" fmla="*/ 898532 h 987501"/>
                <a:gd name="connsiteX117" fmla="*/ 357575 w 988147"/>
                <a:gd name="connsiteY117" fmla="*/ 905577 h 987501"/>
                <a:gd name="connsiteX118" fmla="*/ 332254 w 988147"/>
                <a:gd name="connsiteY118" fmla="*/ 946129 h 987501"/>
                <a:gd name="connsiteX119" fmla="*/ 308645 w 988147"/>
                <a:gd name="connsiteY119" fmla="*/ 954697 h 987501"/>
                <a:gd name="connsiteX120" fmla="*/ 306932 w 988147"/>
                <a:gd name="connsiteY120" fmla="*/ 954126 h 987501"/>
                <a:gd name="connsiteX121" fmla="*/ 289797 w 988147"/>
                <a:gd name="connsiteY121" fmla="*/ 924235 h 987501"/>
                <a:gd name="connsiteX122" fmla="*/ 299507 w 988147"/>
                <a:gd name="connsiteY122" fmla="*/ 882159 h 987501"/>
                <a:gd name="connsiteX123" fmla="*/ 293224 w 988147"/>
                <a:gd name="connsiteY123" fmla="*/ 865024 h 987501"/>
                <a:gd name="connsiteX124" fmla="*/ 272853 w 988147"/>
                <a:gd name="connsiteY124" fmla="*/ 853220 h 987501"/>
                <a:gd name="connsiteX125" fmla="*/ 254385 w 988147"/>
                <a:gd name="connsiteY125" fmla="*/ 856647 h 987501"/>
                <a:gd name="connsiteX126" fmla="*/ 219925 w 988147"/>
                <a:gd name="connsiteY126" fmla="*/ 888823 h 987501"/>
                <a:gd name="connsiteX127" fmla="*/ 195746 w 988147"/>
                <a:gd name="connsiteY127" fmla="*/ 891107 h 987501"/>
                <a:gd name="connsiteX128" fmla="*/ 192319 w 988147"/>
                <a:gd name="connsiteY128" fmla="*/ 888823 h 987501"/>
                <a:gd name="connsiteX129" fmla="*/ 184703 w 988147"/>
                <a:gd name="connsiteY129" fmla="*/ 857028 h 987501"/>
                <a:gd name="connsiteX130" fmla="*/ 205265 w 988147"/>
                <a:gd name="connsiteY130" fmla="*/ 818379 h 987501"/>
                <a:gd name="connsiteX131" fmla="*/ 203742 w 988147"/>
                <a:gd name="connsiteY131" fmla="*/ 800293 h 987501"/>
                <a:gd name="connsiteX132" fmla="*/ 186607 w 988147"/>
                <a:gd name="connsiteY132" fmla="*/ 783348 h 987501"/>
                <a:gd name="connsiteX133" fmla="*/ 168901 w 988147"/>
                <a:gd name="connsiteY133" fmla="*/ 782015 h 987501"/>
                <a:gd name="connsiteX134" fmla="*/ 126064 w 988147"/>
                <a:gd name="connsiteY134" fmla="*/ 804672 h 987501"/>
                <a:gd name="connsiteX135" fmla="*/ 102647 w 988147"/>
                <a:gd name="connsiteY135" fmla="*/ 800293 h 987501"/>
                <a:gd name="connsiteX136" fmla="*/ 101123 w 988147"/>
                <a:gd name="connsiteY136" fmla="*/ 798579 h 987501"/>
                <a:gd name="connsiteX137" fmla="*/ 102075 w 988147"/>
                <a:gd name="connsiteY137" fmla="*/ 763548 h 987501"/>
                <a:gd name="connsiteX138" fmla="*/ 130824 w 988147"/>
                <a:gd name="connsiteY138" fmla="*/ 732895 h 987501"/>
                <a:gd name="connsiteX139" fmla="*/ 134251 w 988147"/>
                <a:gd name="connsiteY139" fmla="*/ 716141 h 987501"/>
                <a:gd name="connsiteX140" fmla="*/ 121114 w 988147"/>
                <a:gd name="connsiteY140" fmla="*/ 693295 h 987501"/>
                <a:gd name="connsiteX141" fmla="*/ 104551 w 988147"/>
                <a:gd name="connsiteY141" fmla="*/ 688535 h 987501"/>
                <a:gd name="connsiteX142" fmla="*/ 63046 w 988147"/>
                <a:gd name="connsiteY142" fmla="*/ 698055 h 987501"/>
                <a:gd name="connsiteX143" fmla="*/ 57525 w 988147"/>
                <a:gd name="connsiteY143" fmla="*/ 699387 h 987501"/>
                <a:gd name="connsiteX144" fmla="*/ 36963 w 988147"/>
                <a:gd name="connsiteY144" fmla="*/ 689297 h 987501"/>
                <a:gd name="connsiteX145" fmla="*/ 32203 w 988147"/>
                <a:gd name="connsiteY145" fmla="*/ 678255 h 987501"/>
                <a:gd name="connsiteX146" fmla="*/ 39819 w 988147"/>
                <a:gd name="connsiteY146" fmla="*/ 656741 h 987501"/>
                <a:gd name="connsiteX147" fmla="*/ 78848 w 988147"/>
                <a:gd name="connsiteY147" fmla="*/ 632371 h 987501"/>
                <a:gd name="connsiteX148" fmla="*/ 88177 w 988147"/>
                <a:gd name="connsiteY148" fmla="*/ 610477 h 987501"/>
                <a:gd name="connsiteX149" fmla="*/ 82275 w 988147"/>
                <a:gd name="connsiteY149" fmla="*/ 590676 h 987501"/>
                <a:gd name="connsiteX150" fmla="*/ 67996 w 988147"/>
                <a:gd name="connsiteY150" fmla="*/ 581157 h 987501"/>
                <a:gd name="connsiteX151" fmla="*/ 21922 w 988147"/>
                <a:gd name="connsiteY151" fmla="*/ 579824 h 987501"/>
                <a:gd name="connsiteX152" fmla="*/ 1360 w 988147"/>
                <a:gd name="connsiteY152" fmla="*/ 562499 h 987501"/>
                <a:gd name="connsiteX153" fmla="*/ 599 w 988147"/>
                <a:gd name="connsiteY153" fmla="*/ 558501 h 987501"/>
                <a:gd name="connsiteX154" fmla="*/ 17924 w 988147"/>
                <a:gd name="connsiteY154" fmla="*/ 532227 h 987501"/>
                <a:gd name="connsiteX155" fmla="*/ 59238 w 988147"/>
                <a:gd name="connsiteY155" fmla="*/ 519662 h 987501"/>
                <a:gd name="connsiteX156" fmla="*/ 71614 w 988147"/>
                <a:gd name="connsiteY156" fmla="*/ 505763 h 987501"/>
                <a:gd name="connsiteX157" fmla="*/ 71042 w 988147"/>
                <a:gd name="connsiteY157" fmla="*/ 479300 h 987501"/>
                <a:gd name="connsiteX158" fmla="*/ 61333 w 988147"/>
                <a:gd name="connsiteY158" fmla="*/ 468447 h 987501"/>
                <a:gd name="connsiteX159" fmla="*/ 17353 w 988147"/>
                <a:gd name="connsiteY159" fmla="*/ 454930 h 987501"/>
                <a:gd name="connsiteX160" fmla="*/ 599 w 988147"/>
                <a:gd name="connsiteY160" fmla="*/ 430560 h 987501"/>
                <a:gd name="connsiteX161" fmla="*/ 2312 w 988147"/>
                <a:gd name="connsiteY161" fmla="*/ 420470 h 987501"/>
                <a:gd name="connsiteX162" fmla="*/ 18115 w 988147"/>
                <a:gd name="connsiteY162" fmla="*/ 407904 h 987501"/>
                <a:gd name="connsiteX163" fmla="*/ 60761 w 988147"/>
                <a:gd name="connsiteY163" fmla="*/ 406572 h 987501"/>
                <a:gd name="connsiteX164" fmla="*/ 67044 w 988147"/>
                <a:gd name="connsiteY164" fmla="*/ 406381 h 987501"/>
                <a:gd name="connsiteX165" fmla="*/ 83989 w 988147"/>
                <a:gd name="connsiteY165" fmla="*/ 393054 h 987501"/>
                <a:gd name="connsiteX166" fmla="*/ 88938 w 988147"/>
                <a:gd name="connsiteY166" fmla="*/ 374206 h 987501"/>
                <a:gd name="connsiteX167" fmla="*/ 80943 w 988147"/>
                <a:gd name="connsiteY167" fmla="*/ 356309 h 987501"/>
                <a:gd name="connsiteX168" fmla="*/ 41913 w 988147"/>
                <a:gd name="connsiteY168" fmla="*/ 331940 h 987501"/>
                <a:gd name="connsiteX169" fmla="*/ 33155 w 988147"/>
                <a:gd name="connsiteY169" fmla="*/ 306999 h 987501"/>
                <a:gd name="connsiteX170" fmla="*/ 38676 w 988147"/>
                <a:gd name="connsiteY170" fmla="*/ 295005 h 987501"/>
                <a:gd name="connsiteX171" fmla="*/ 55811 w 988147"/>
                <a:gd name="connsiteY171" fmla="*/ 287770 h 987501"/>
                <a:gd name="connsiteX172" fmla="*/ 104551 w 988147"/>
                <a:gd name="connsiteY172" fmla="*/ 299003 h 987501"/>
                <a:gd name="connsiteX173" fmla="*/ 122256 w 988147"/>
                <a:gd name="connsiteY173" fmla="*/ 293101 h 987501"/>
                <a:gd name="connsiteX174" fmla="*/ 134251 w 988147"/>
                <a:gd name="connsiteY174" fmla="*/ 272158 h 987501"/>
                <a:gd name="connsiteX175" fmla="*/ 130824 w 988147"/>
                <a:gd name="connsiteY175" fmla="*/ 254262 h 987501"/>
                <a:gd name="connsiteX176" fmla="*/ 98458 w 988147"/>
                <a:gd name="connsiteY176" fmla="*/ 219802 h 987501"/>
                <a:gd name="connsiteX177" fmla="*/ 96554 w 988147"/>
                <a:gd name="connsiteY177" fmla="*/ 195242 h 987501"/>
                <a:gd name="connsiteX178" fmla="*/ 99791 w 988147"/>
                <a:gd name="connsiteY178" fmla="*/ 190482 h 987501"/>
                <a:gd name="connsiteX179" fmla="*/ 129110 w 988147"/>
                <a:gd name="connsiteY179" fmla="*/ 184009 h 987501"/>
                <a:gd name="connsiteX180" fmla="*/ 168711 w 988147"/>
                <a:gd name="connsiteY180" fmla="*/ 205142 h 987501"/>
                <a:gd name="connsiteX181" fmla="*/ 187369 w 988147"/>
                <a:gd name="connsiteY181" fmla="*/ 203428 h 987501"/>
                <a:gd name="connsiteX182" fmla="*/ 203361 w 988147"/>
                <a:gd name="connsiteY182" fmla="*/ 187626 h 987501"/>
                <a:gd name="connsiteX183" fmla="*/ 205456 w 988147"/>
                <a:gd name="connsiteY183" fmla="*/ 168587 h 987501"/>
                <a:gd name="connsiteX184" fmla="*/ 182419 w 988147"/>
                <a:gd name="connsiteY184" fmla="*/ 125370 h 987501"/>
                <a:gd name="connsiteX185" fmla="*/ 186417 w 988147"/>
                <a:gd name="connsiteY185" fmla="*/ 103475 h 987501"/>
                <a:gd name="connsiteX186" fmla="*/ 198411 w 988147"/>
                <a:gd name="connsiteY186" fmla="*/ 94527 h 987501"/>
                <a:gd name="connsiteX187" fmla="*/ 217831 w 988147"/>
                <a:gd name="connsiteY187" fmla="*/ 96621 h 987501"/>
                <a:gd name="connsiteX188" fmla="*/ 250768 w 988147"/>
                <a:gd name="connsiteY188" fmla="*/ 127273 h 987501"/>
                <a:gd name="connsiteX189" fmla="*/ 278564 w 988147"/>
                <a:gd name="connsiteY189" fmla="*/ 131272 h 987501"/>
                <a:gd name="connsiteX190" fmla="*/ 294176 w 988147"/>
                <a:gd name="connsiteY190" fmla="*/ 121562 h 987501"/>
                <a:gd name="connsiteX191" fmla="*/ 299507 w 988147"/>
                <a:gd name="connsiteY191" fmla="*/ 105189 h 987501"/>
                <a:gd name="connsiteX192" fmla="*/ 288465 w 988147"/>
                <a:gd name="connsiteY192" fmla="*/ 57592 h 987501"/>
                <a:gd name="connsiteX193" fmla="*/ 297794 w 988147"/>
                <a:gd name="connsiteY193" fmla="*/ 37220 h 987501"/>
                <a:gd name="connsiteX194" fmla="*/ 310549 w 988147"/>
                <a:gd name="connsiteY194" fmla="*/ 31889 h 987501"/>
                <a:gd name="connsiteX195" fmla="*/ 330731 w 988147"/>
                <a:gd name="connsiteY195" fmla="*/ 39124 h 987501"/>
                <a:gd name="connsiteX196" fmla="*/ 356243 w 988147"/>
                <a:gd name="connsiteY196" fmla="*/ 80248 h 987501"/>
                <a:gd name="connsiteX197" fmla="*/ 373949 w 988147"/>
                <a:gd name="connsiteY197" fmla="*/ 88815 h 987501"/>
                <a:gd name="connsiteX198" fmla="*/ 397747 w 988147"/>
                <a:gd name="connsiteY198" fmla="*/ 82152 h 987501"/>
                <a:gd name="connsiteX199" fmla="*/ 406505 w 988147"/>
                <a:gd name="connsiteY199" fmla="*/ 69396 h 987501"/>
                <a:gd name="connsiteX200" fmla="*/ 408409 w 988147"/>
                <a:gd name="connsiteY200" fmla="*/ 19895 h 987501"/>
                <a:gd name="connsiteX201" fmla="*/ 422497 w 988147"/>
                <a:gd name="connsiteY201" fmla="*/ 1808 h 987501"/>
                <a:gd name="connsiteX202" fmla="*/ 427638 w 988147"/>
                <a:gd name="connsiteY202" fmla="*/ 666 h 987501"/>
                <a:gd name="connsiteX203" fmla="*/ 456005 w 988147"/>
                <a:gd name="connsiteY203" fmla="*/ 17991 h 987501"/>
                <a:gd name="connsiteX204" fmla="*/ 468571 w 988147"/>
                <a:gd name="connsiteY204" fmla="*/ 59876 h 987501"/>
                <a:gd name="connsiteX205" fmla="*/ 480946 w 988147"/>
                <a:gd name="connsiteY205" fmla="*/ 71109 h 987501"/>
                <a:gd name="connsiteX206" fmla="*/ 507981 w 988147"/>
                <a:gd name="connsiteY206" fmla="*/ 71109 h 987501"/>
                <a:gd name="connsiteX207" fmla="*/ 519975 w 988147"/>
                <a:gd name="connsiteY207" fmla="*/ 60257 h 987501"/>
                <a:gd name="connsiteX208" fmla="*/ 534064 w 988147"/>
                <a:gd name="connsiteY208" fmla="*/ 13993 h 987501"/>
                <a:gd name="connsiteX209" fmla="*/ 553293 w 988147"/>
                <a:gd name="connsiteY209" fmla="*/ 95 h 9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988147" h="987501">
                  <a:moveTo>
                    <a:pt x="494462" y="416074"/>
                  </a:moveTo>
                  <a:cubicBezTo>
                    <a:pt x="448227" y="416074"/>
                    <a:pt x="417292" y="453994"/>
                    <a:pt x="417459" y="492745"/>
                  </a:cubicBezTo>
                  <a:cubicBezTo>
                    <a:pt x="417625" y="535654"/>
                    <a:pt x="451387" y="570081"/>
                    <a:pt x="494129" y="570081"/>
                  </a:cubicBezTo>
                  <a:cubicBezTo>
                    <a:pt x="536872" y="570081"/>
                    <a:pt x="571133" y="536153"/>
                    <a:pt x="571299" y="493244"/>
                  </a:cubicBezTo>
                  <a:cubicBezTo>
                    <a:pt x="571466" y="450501"/>
                    <a:pt x="537870" y="416074"/>
                    <a:pt x="494462" y="416074"/>
                  </a:cubicBezTo>
                  <a:close/>
                  <a:moveTo>
                    <a:pt x="494795" y="187060"/>
                  </a:moveTo>
                  <a:cubicBezTo>
                    <a:pt x="662938" y="187393"/>
                    <a:pt x="800813" y="324934"/>
                    <a:pt x="800480" y="493576"/>
                  </a:cubicBezTo>
                  <a:cubicBezTo>
                    <a:pt x="800147" y="660389"/>
                    <a:pt x="664768" y="799262"/>
                    <a:pt x="493630" y="798929"/>
                  </a:cubicBezTo>
                  <a:cubicBezTo>
                    <a:pt x="321163" y="798430"/>
                    <a:pt x="187113" y="657728"/>
                    <a:pt x="188444" y="492579"/>
                  </a:cubicBezTo>
                  <a:cubicBezTo>
                    <a:pt x="187446" y="325100"/>
                    <a:pt x="325819" y="186727"/>
                    <a:pt x="494795" y="187060"/>
                  </a:cubicBezTo>
                  <a:close/>
                  <a:moveTo>
                    <a:pt x="494464" y="132604"/>
                  </a:moveTo>
                  <a:cubicBezTo>
                    <a:pt x="293795" y="132414"/>
                    <a:pt x="134251" y="293291"/>
                    <a:pt x="133489" y="491485"/>
                  </a:cubicBezTo>
                  <a:cubicBezTo>
                    <a:pt x="132728" y="694437"/>
                    <a:pt x="297413" y="853982"/>
                    <a:pt x="493893" y="853411"/>
                  </a:cubicBezTo>
                  <a:cubicBezTo>
                    <a:pt x="689801" y="854172"/>
                    <a:pt x="855057" y="696531"/>
                    <a:pt x="854867" y="492817"/>
                  </a:cubicBezTo>
                  <a:cubicBezTo>
                    <a:pt x="854677" y="292530"/>
                    <a:pt x="693990" y="132795"/>
                    <a:pt x="494464" y="132604"/>
                  </a:cubicBezTo>
                  <a:close/>
                  <a:moveTo>
                    <a:pt x="553293" y="95"/>
                  </a:moveTo>
                  <a:cubicBezTo>
                    <a:pt x="555007" y="95"/>
                    <a:pt x="556720" y="95"/>
                    <a:pt x="558434" y="285"/>
                  </a:cubicBezTo>
                  <a:cubicBezTo>
                    <a:pt x="575378" y="1999"/>
                    <a:pt x="580138" y="7139"/>
                    <a:pt x="580519" y="24083"/>
                  </a:cubicBezTo>
                  <a:cubicBezTo>
                    <a:pt x="580900" y="38934"/>
                    <a:pt x="581471" y="53594"/>
                    <a:pt x="581851" y="68444"/>
                  </a:cubicBezTo>
                  <a:cubicBezTo>
                    <a:pt x="582042" y="74346"/>
                    <a:pt x="584136" y="78915"/>
                    <a:pt x="589657" y="81390"/>
                  </a:cubicBezTo>
                  <a:cubicBezTo>
                    <a:pt x="598606" y="85388"/>
                    <a:pt x="607934" y="88054"/>
                    <a:pt x="617835" y="88815"/>
                  </a:cubicBezTo>
                  <a:cubicBezTo>
                    <a:pt x="623927" y="89196"/>
                    <a:pt x="628116" y="86721"/>
                    <a:pt x="631162" y="81771"/>
                  </a:cubicBezTo>
                  <a:cubicBezTo>
                    <a:pt x="639539" y="68253"/>
                    <a:pt x="648106" y="54736"/>
                    <a:pt x="656483" y="41218"/>
                  </a:cubicBezTo>
                  <a:cubicBezTo>
                    <a:pt x="663718" y="29795"/>
                    <a:pt x="668097" y="28272"/>
                    <a:pt x="681043" y="32651"/>
                  </a:cubicBezTo>
                  <a:cubicBezTo>
                    <a:pt x="682566" y="33222"/>
                    <a:pt x="683899" y="33603"/>
                    <a:pt x="685422" y="34174"/>
                  </a:cubicBezTo>
                  <a:cubicBezTo>
                    <a:pt x="700463" y="40647"/>
                    <a:pt x="702938" y="45407"/>
                    <a:pt x="699320" y="61400"/>
                  </a:cubicBezTo>
                  <a:cubicBezTo>
                    <a:pt x="696084" y="75678"/>
                    <a:pt x="692847" y="89767"/>
                    <a:pt x="689420" y="104046"/>
                  </a:cubicBezTo>
                  <a:cubicBezTo>
                    <a:pt x="687516" y="111852"/>
                    <a:pt x="689420" y="117944"/>
                    <a:pt x="696274" y="122514"/>
                  </a:cubicBezTo>
                  <a:cubicBezTo>
                    <a:pt x="703319" y="127273"/>
                    <a:pt x="710363" y="131652"/>
                    <a:pt x="718359" y="134699"/>
                  </a:cubicBezTo>
                  <a:cubicBezTo>
                    <a:pt x="724071" y="136793"/>
                    <a:pt x="728640" y="135460"/>
                    <a:pt x="733019" y="131272"/>
                  </a:cubicBezTo>
                  <a:cubicBezTo>
                    <a:pt x="744632" y="120229"/>
                    <a:pt x="756246" y="109567"/>
                    <a:pt x="768050" y="98715"/>
                  </a:cubicBezTo>
                  <a:cubicBezTo>
                    <a:pt x="777760" y="89577"/>
                    <a:pt x="783091" y="89196"/>
                    <a:pt x="793943" y="96621"/>
                  </a:cubicBezTo>
                  <a:cubicBezTo>
                    <a:pt x="794514" y="97002"/>
                    <a:pt x="794895" y="97192"/>
                    <a:pt x="795275" y="97573"/>
                  </a:cubicBezTo>
                  <a:cubicBezTo>
                    <a:pt x="813743" y="110900"/>
                    <a:pt x="811078" y="116612"/>
                    <a:pt x="803462" y="130510"/>
                  </a:cubicBezTo>
                  <a:cubicBezTo>
                    <a:pt x="796609" y="143076"/>
                    <a:pt x="790135" y="156022"/>
                    <a:pt x="783091" y="168587"/>
                  </a:cubicBezTo>
                  <a:cubicBezTo>
                    <a:pt x="779474" y="175251"/>
                    <a:pt x="780235" y="180963"/>
                    <a:pt x="784804" y="186674"/>
                  </a:cubicBezTo>
                  <a:cubicBezTo>
                    <a:pt x="789945" y="192957"/>
                    <a:pt x="795657" y="198669"/>
                    <a:pt x="801939" y="203619"/>
                  </a:cubicBezTo>
                  <a:cubicBezTo>
                    <a:pt x="807270" y="207807"/>
                    <a:pt x="812791" y="208378"/>
                    <a:pt x="819074" y="205142"/>
                  </a:cubicBezTo>
                  <a:cubicBezTo>
                    <a:pt x="833353" y="197336"/>
                    <a:pt x="847822" y="189721"/>
                    <a:pt x="862292" y="182295"/>
                  </a:cubicBezTo>
                  <a:cubicBezTo>
                    <a:pt x="872573" y="176965"/>
                    <a:pt x="878475" y="178107"/>
                    <a:pt x="885900" y="187246"/>
                  </a:cubicBezTo>
                  <a:cubicBezTo>
                    <a:pt x="888565" y="190291"/>
                    <a:pt x="891040" y="193528"/>
                    <a:pt x="893135" y="196955"/>
                  </a:cubicBezTo>
                  <a:cubicBezTo>
                    <a:pt x="898465" y="205332"/>
                    <a:pt x="897894" y="210853"/>
                    <a:pt x="891231" y="218279"/>
                  </a:cubicBezTo>
                  <a:cubicBezTo>
                    <a:pt x="879807" y="230654"/>
                    <a:pt x="868384" y="243219"/>
                    <a:pt x="856771" y="255404"/>
                  </a:cubicBezTo>
                  <a:cubicBezTo>
                    <a:pt x="852392" y="259973"/>
                    <a:pt x="851440" y="264924"/>
                    <a:pt x="853725" y="270635"/>
                  </a:cubicBezTo>
                  <a:cubicBezTo>
                    <a:pt x="857151" y="278822"/>
                    <a:pt x="861340" y="286437"/>
                    <a:pt x="866861" y="293481"/>
                  </a:cubicBezTo>
                  <a:cubicBezTo>
                    <a:pt x="871240" y="299193"/>
                    <a:pt x="876571" y="300716"/>
                    <a:pt x="883615" y="299003"/>
                  </a:cubicBezTo>
                  <a:cubicBezTo>
                    <a:pt x="899798" y="295005"/>
                    <a:pt x="916172" y="291387"/>
                    <a:pt x="932354" y="287960"/>
                  </a:cubicBezTo>
                  <a:cubicBezTo>
                    <a:pt x="940922" y="286056"/>
                    <a:pt x="946063" y="288532"/>
                    <a:pt x="950441" y="296337"/>
                  </a:cubicBezTo>
                  <a:cubicBezTo>
                    <a:pt x="952726" y="300526"/>
                    <a:pt x="954630" y="304905"/>
                    <a:pt x="956153" y="309474"/>
                  </a:cubicBezTo>
                  <a:cubicBezTo>
                    <a:pt x="959389" y="319945"/>
                    <a:pt x="957676" y="324896"/>
                    <a:pt x="948347" y="330798"/>
                  </a:cubicBezTo>
                  <a:cubicBezTo>
                    <a:pt x="935020" y="339175"/>
                    <a:pt x="921883" y="347932"/>
                    <a:pt x="908175" y="355738"/>
                  </a:cubicBezTo>
                  <a:cubicBezTo>
                    <a:pt x="900369" y="360307"/>
                    <a:pt x="898275" y="366400"/>
                    <a:pt x="899608" y="374396"/>
                  </a:cubicBezTo>
                  <a:cubicBezTo>
                    <a:pt x="900750" y="381821"/>
                    <a:pt x="902845" y="389056"/>
                    <a:pt x="905510" y="396100"/>
                  </a:cubicBezTo>
                  <a:cubicBezTo>
                    <a:pt x="907985" y="402573"/>
                    <a:pt x="912364" y="406001"/>
                    <a:pt x="919789" y="406191"/>
                  </a:cubicBezTo>
                  <a:cubicBezTo>
                    <a:pt x="936543" y="406381"/>
                    <a:pt x="953107" y="407524"/>
                    <a:pt x="969861" y="408095"/>
                  </a:cubicBezTo>
                  <a:cubicBezTo>
                    <a:pt x="978999" y="408476"/>
                    <a:pt x="983569" y="412093"/>
                    <a:pt x="986044" y="420851"/>
                  </a:cubicBezTo>
                  <a:cubicBezTo>
                    <a:pt x="987567" y="425801"/>
                    <a:pt x="988138" y="430941"/>
                    <a:pt x="988138" y="436272"/>
                  </a:cubicBezTo>
                  <a:cubicBezTo>
                    <a:pt x="988138" y="446553"/>
                    <a:pt x="985282" y="450742"/>
                    <a:pt x="975763" y="453788"/>
                  </a:cubicBezTo>
                  <a:cubicBezTo>
                    <a:pt x="960722" y="458548"/>
                    <a:pt x="945681" y="463117"/>
                    <a:pt x="930641" y="467686"/>
                  </a:cubicBezTo>
                  <a:cubicBezTo>
                    <a:pt x="919789" y="470923"/>
                    <a:pt x="916933" y="474350"/>
                    <a:pt x="916552" y="485582"/>
                  </a:cubicBezTo>
                  <a:cubicBezTo>
                    <a:pt x="916362" y="493388"/>
                    <a:pt x="915791" y="501384"/>
                    <a:pt x="917504" y="509191"/>
                  </a:cubicBezTo>
                  <a:cubicBezTo>
                    <a:pt x="918647" y="514521"/>
                    <a:pt x="921883" y="517758"/>
                    <a:pt x="927214" y="519471"/>
                  </a:cubicBezTo>
                  <a:cubicBezTo>
                    <a:pt x="943016" y="524231"/>
                    <a:pt x="958818" y="528991"/>
                    <a:pt x="974620" y="533941"/>
                  </a:cubicBezTo>
                  <a:cubicBezTo>
                    <a:pt x="985663" y="537368"/>
                    <a:pt x="988329" y="541176"/>
                    <a:pt x="988138" y="552789"/>
                  </a:cubicBezTo>
                  <a:cubicBezTo>
                    <a:pt x="988138" y="553931"/>
                    <a:pt x="988138" y="555074"/>
                    <a:pt x="988138" y="556216"/>
                  </a:cubicBezTo>
                  <a:cubicBezTo>
                    <a:pt x="987377" y="574113"/>
                    <a:pt x="981665" y="579824"/>
                    <a:pt x="963768" y="580395"/>
                  </a:cubicBezTo>
                  <a:cubicBezTo>
                    <a:pt x="948728" y="580776"/>
                    <a:pt x="933878" y="581538"/>
                    <a:pt x="918837" y="581728"/>
                  </a:cubicBezTo>
                  <a:cubicBezTo>
                    <a:pt x="913125" y="581918"/>
                    <a:pt x="909127" y="584394"/>
                    <a:pt x="906843" y="589153"/>
                  </a:cubicBezTo>
                  <a:cubicBezTo>
                    <a:pt x="902654" y="598101"/>
                    <a:pt x="899989" y="607430"/>
                    <a:pt x="899227" y="617330"/>
                  </a:cubicBezTo>
                  <a:cubicBezTo>
                    <a:pt x="898656" y="623613"/>
                    <a:pt x="901321" y="627802"/>
                    <a:pt x="906652" y="631038"/>
                  </a:cubicBezTo>
                  <a:cubicBezTo>
                    <a:pt x="919979" y="639225"/>
                    <a:pt x="933116" y="647412"/>
                    <a:pt x="946253" y="655789"/>
                  </a:cubicBezTo>
                  <a:cubicBezTo>
                    <a:pt x="958247" y="663214"/>
                    <a:pt x="959770" y="667783"/>
                    <a:pt x="955201" y="681110"/>
                  </a:cubicBezTo>
                  <a:cubicBezTo>
                    <a:pt x="953678" y="685680"/>
                    <a:pt x="951584" y="690058"/>
                    <a:pt x="948918" y="694057"/>
                  </a:cubicBezTo>
                  <a:cubicBezTo>
                    <a:pt x="946443" y="697674"/>
                    <a:pt x="942445" y="700149"/>
                    <a:pt x="936734" y="700149"/>
                  </a:cubicBezTo>
                  <a:cubicBezTo>
                    <a:pt x="926643" y="697864"/>
                    <a:pt x="916552" y="695579"/>
                    <a:pt x="906462" y="693485"/>
                  </a:cubicBezTo>
                  <a:cubicBezTo>
                    <a:pt x="898275" y="691581"/>
                    <a:pt x="889898" y="689868"/>
                    <a:pt x="881711" y="687774"/>
                  </a:cubicBezTo>
                  <a:cubicBezTo>
                    <a:pt x="876381" y="686441"/>
                    <a:pt x="872192" y="687964"/>
                    <a:pt x="868765" y="691772"/>
                  </a:cubicBezTo>
                  <a:cubicBezTo>
                    <a:pt x="861721" y="699959"/>
                    <a:pt x="856199" y="709288"/>
                    <a:pt x="853154" y="719759"/>
                  </a:cubicBezTo>
                  <a:cubicBezTo>
                    <a:pt x="851630" y="724709"/>
                    <a:pt x="853915" y="728326"/>
                    <a:pt x="856961" y="731753"/>
                  </a:cubicBezTo>
                  <a:cubicBezTo>
                    <a:pt x="868004" y="743748"/>
                    <a:pt x="879236" y="755742"/>
                    <a:pt x="890279" y="767546"/>
                  </a:cubicBezTo>
                  <a:cubicBezTo>
                    <a:pt x="898656" y="776494"/>
                    <a:pt x="899037" y="781825"/>
                    <a:pt x="892373" y="792106"/>
                  </a:cubicBezTo>
                  <a:cubicBezTo>
                    <a:pt x="891992" y="792677"/>
                    <a:pt x="891612" y="793439"/>
                    <a:pt x="891040" y="794010"/>
                  </a:cubicBezTo>
                  <a:cubicBezTo>
                    <a:pt x="878475" y="810954"/>
                    <a:pt x="872954" y="811145"/>
                    <a:pt x="857532" y="802387"/>
                  </a:cubicBezTo>
                  <a:cubicBezTo>
                    <a:pt x="844966" y="795152"/>
                    <a:pt x="831640" y="788679"/>
                    <a:pt x="818884" y="781825"/>
                  </a:cubicBezTo>
                  <a:cubicBezTo>
                    <a:pt x="813553" y="778969"/>
                    <a:pt x="808603" y="778969"/>
                    <a:pt x="803843" y="782396"/>
                  </a:cubicBezTo>
                  <a:cubicBezTo>
                    <a:pt x="796227" y="787727"/>
                    <a:pt x="789754" y="794200"/>
                    <a:pt x="784233" y="801625"/>
                  </a:cubicBezTo>
                  <a:cubicBezTo>
                    <a:pt x="780235" y="806956"/>
                    <a:pt x="780045" y="812287"/>
                    <a:pt x="783281" y="818189"/>
                  </a:cubicBezTo>
                  <a:cubicBezTo>
                    <a:pt x="791087" y="832468"/>
                    <a:pt x="798703" y="846937"/>
                    <a:pt x="806128" y="861407"/>
                  </a:cubicBezTo>
                  <a:cubicBezTo>
                    <a:pt x="811268" y="871498"/>
                    <a:pt x="810507" y="876067"/>
                    <a:pt x="802320" y="883873"/>
                  </a:cubicBezTo>
                  <a:cubicBezTo>
                    <a:pt x="800987" y="885015"/>
                    <a:pt x="799845" y="886348"/>
                    <a:pt x="798512" y="887300"/>
                  </a:cubicBezTo>
                  <a:cubicBezTo>
                    <a:pt x="786328" y="896248"/>
                    <a:pt x="780045" y="900627"/>
                    <a:pt x="765766" y="886157"/>
                  </a:cubicBezTo>
                  <a:cubicBezTo>
                    <a:pt x="755485" y="875686"/>
                    <a:pt x="744442" y="866357"/>
                    <a:pt x="733781" y="856266"/>
                  </a:cubicBezTo>
                  <a:cubicBezTo>
                    <a:pt x="728830" y="851507"/>
                    <a:pt x="723500" y="850555"/>
                    <a:pt x="717407" y="853030"/>
                  </a:cubicBezTo>
                  <a:cubicBezTo>
                    <a:pt x="709411" y="856266"/>
                    <a:pt x="701796" y="860455"/>
                    <a:pt x="694941" y="865786"/>
                  </a:cubicBezTo>
                  <a:cubicBezTo>
                    <a:pt x="689230" y="870165"/>
                    <a:pt x="687707" y="875686"/>
                    <a:pt x="689420" y="882540"/>
                  </a:cubicBezTo>
                  <a:cubicBezTo>
                    <a:pt x="693418" y="899104"/>
                    <a:pt x="697226" y="915858"/>
                    <a:pt x="700844" y="932421"/>
                  </a:cubicBezTo>
                  <a:cubicBezTo>
                    <a:pt x="702367" y="939656"/>
                    <a:pt x="699892" y="945177"/>
                    <a:pt x="693418" y="948985"/>
                  </a:cubicBezTo>
                  <a:cubicBezTo>
                    <a:pt x="689039" y="951651"/>
                    <a:pt x="684280" y="953745"/>
                    <a:pt x="679330" y="955268"/>
                  </a:cubicBezTo>
                  <a:cubicBezTo>
                    <a:pt x="669239" y="958504"/>
                    <a:pt x="663528" y="956600"/>
                    <a:pt x="657816" y="947653"/>
                  </a:cubicBezTo>
                  <a:cubicBezTo>
                    <a:pt x="649439" y="934325"/>
                    <a:pt x="640872" y="921189"/>
                    <a:pt x="632875" y="907481"/>
                  </a:cubicBezTo>
                  <a:cubicBezTo>
                    <a:pt x="628496" y="900056"/>
                    <a:pt x="622785" y="897200"/>
                    <a:pt x="614217" y="898723"/>
                  </a:cubicBezTo>
                  <a:cubicBezTo>
                    <a:pt x="607363" y="900056"/>
                    <a:pt x="600700" y="901769"/>
                    <a:pt x="594226" y="904054"/>
                  </a:cubicBezTo>
                  <a:cubicBezTo>
                    <a:pt x="585279" y="907290"/>
                    <a:pt x="582423" y="911098"/>
                    <a:pt x="582042" y="920617"/>
                  </a:cubicBezTo>
                  <a:cubicBezTo>
                    <a:pt x="581471" y="935658"/>
                    <a:pt x="581090" y="950508"/>
                    <a:pt x="580709" y="965549"/>
                  </a:cubicBezTo>
                  <a:cubicBezTo>
                    <a:pt x="580328" y="979257"/>
                    <a:pt x="576902" y="983636"/>
                    <a:pt x="563384" y="986111"/>
                  </a:cubicBezTo>
                  <a:cubicBezTo>
                    <a:pt x="559767" y="986872"/>
                    <a:pt x="556149" y="987253"/>
                    <a:pt x="552532" y="987443"/>
                  </a:cubicBezTo>
                  <a:cubicBezTo>
                    <a:pt x="543584" y="988015"/>
                    <a:pt x="537872" y="984397"/>
                    <a:pt x="535016" y="975639"/>
                  </a:cubicBezTo>
                  <a:cubicBezTo>
                    <a:pt x="529876" y="959647"/>
                    <a:pt x="524925" y="943845"/>
                    <a:pt x="520356" y="927852"/>
                  </a:cubicBezTo>
                  <a:cubicBezTo>
                    <a:pt x="518262" y="920617"/>
                    <a:pt x="513883" y="917190"/>
                    <a:pt x="506648" y="916048"/>
                  </a:cubicBezTo>
                  <a:cubicBezTo>
                    <a:pt x="498271" y="914906"/>
                    <a:pt x="489894" y="914906"/>
                    <a:pt x="481517" y="916238"/>
                  </a:cubicBezTo>
                  <a:cubicBezTo>
                    <a:pt x="475235" y="917190"/>
                    <a:pt x="471236" y="920427"/>
                    <a:pt x="469332" y="926710"/>
                  </a:cubicBezTo>
                  <a:cubicBezTo>
                    <a:pt x="464954" y="941750"/>
                    <a:pt x="460194" y="956791"/>
                    <a:pt x="455434" y="971832"/>
                  </a:cubicBezTo>
                  <a:cubicBezTo>
                    <a:pt x="451246" y="985349"/>
                    <a:pt x="445915" y="988776"/>
                    <a:pt x="432017" y="986872"/>
                  </a:cubicBezTo>
                  <a:cubicBezTo>
                    <a:pt x="411074" y="984016"/>
                    <a:pt x="408599" y="981160"/>
                    <a:pt x="408409" y="960218"/>
                  </a:cubicBezTo>
                  <a:cubicBezTo>
                    <a:pt x="408218" y="946510"/>
                    <a:pt x="407647" y="932992"/>
                    <a:pt x="407266" y="919285"/>
                  </a:cubicBezTo>
                  <a:cubicBezTo>
                    <a:pt x="407076" y="913002"/>
                    <a:pt x="404601" y="908052"/>
                    <a:pt x="398699" y="905577"/>
                  </a:cubicBezTo>
                  <a:cubicBezTo>
                    <a:pt x="389751" y="901769"/>
                    <a:pt x="380612" y="899104"/>
                    <a:pt x="370902" y="898532"/>
                  </a:cubicBezTo>
                  <a:cubicBezTo>
                    <a:pt x="365000" y="898152"/>
                    <a:pt x="360812" y="900436"/>
                    <a:pt x="357575" y="905577"/>
                  </a:cubicBezTo>
                  <a:cubicBezTo>
                    <a:pt x="349389" y="919285"/>
                    <a:pt x="340631" y="932612"/>
                    <a:pt x="332254" y="946129"/>
                  </a:cubicBezTo>
                  <a:cubicBezTo>
                    <a:pt x="325590" y="956791"/>
                    <a:pt x="320450" y="958695"/>
                    <a:pt x="308645" y="954697"/>
                  </a:cubicBezTo>
                  <a:cubicBezTo>
                    <a:pt x="308074" y="954506"/>
                    <a:pt x="307503" y="954316"/>
                    <a:pt x="306932" y="954126"/>
                  </a:cubicBezTo>
                  <a:cubicBezTo>
                    <a:pt x="288655" y="946701"/>
                    <a:pt x="285038" y="942512"/>
                    <a:pt x="289797" y="924235"/>
                  </a:cubicBezTo>
                  <a:cubicBezTo>
                    <a:pt x="293415" y="910336"/>
                    <a:pt x="296080" y="896248"/>
                    <a:pt x="299507" y="882159"/>
                  </a:cubicBezTo>
                  <a:cubicBezTo>
                    <a:pt x="301220" y="874924"/>
                    <a:pt x="299316" y="869403"/>
                    <a:pt x="293224" y="865024"/>
                  </a:cubicBezTo>
                  <a:cubicBezTo>
                    <a:pt x="286751" y="860455"/>
                    <a:pt x="280088" y="856457"/>
                    <a:pt x="272853" y="853220"/>
                  </a:cubicBezTo>
                  <a:cubicBezTo>
                    <a:pt x="265999" y="850174"/>
                    <a:pt x="260097" y="851316"/>
                    <a:pt x="254385" y="856647"/>
                  </a:cubicBezTo>
                  <a:cubicBezTo>
                    <a:pt x="242962" y="867499"/>
                    <a:pt x="231348" y="878161"/>
                    <a:pt x="219925" y="888823"/>
                  </a:cubicBezTo>
                  <a:cubicBezTo>
                    <a:pt x="211358" y="897010"/>
                    <a:pt x="205837" y="897390"/>
                    <a:pt x="195746" y="891107"/>
                  </a:cubicBezTo>
                  <a:cubicBezTo>
                    <a:pt x="194604" y="890346"/>
                    <a:pt x="193461" y="889584"/>
                    <a:pt x="192319" y="888823"/>
                  </a:cubicBezTo>
                  <a:cubicBezTo>
                    <a:pt x="177659" y="878352"/>
                    <a:pt x="176326" y="872830"/>
                    <a:pt x="184703" y="857028"/>
                  </a:cubicBezTo>
                  <a:cubicBezTo>
                    <a:pt x="191557" y="844082"/>
                    <a:pt x="198221" y="831135"/>
                    <a:pt x="205265" y="818379"/>
                  </a:cubicBezTo>
                  <a:cubicBezTo>
                    <a:pt x="208883" y="811716"/>
                    <a:pt x="208312" y="806004"/>
                    <a:pt x="203742" y="800293"/>
                  </a:cubicBezTo>
                  <a:cubicBezTo>
                    <a:pt x="198792" y="794010"/>
                    <a:pt x="193080" y="788298"/>
                    <a:pt x="186607" y="783348"/>
                  </a:cubicBezTo>
                  <a:cubicBezTo>
                    <a:pt x="180896" y="778969"/>
                    <a:pt x="175184" y="778589"/>
                    <a:pt x="168901" y="782015"/>
                  </a:cubicBezTo>
                  <a:cubicBezTo>
                    <a:pt x="154812" y="789631"/>
                    <a:pt x="140533" y="797246"/>
                    <a:pt x="126064" y="804672"/>
                  </a:cubicBezTo>
                  <a:cubicBezTo>
                    <a:pt x="115974" y="810002"/>
                    <a:pt x="110072" y="808670"/>
                    <a:pt x="102647" y="800293"/>
                  </a:cubicBezTo>
                  <a:cubicBezTo>
                    <a:pt x="102075" y="799721"/>
                    <a:pt x="101695" y="799150"/>
                    <a:pt x="101123" y="798579"/>
                  </a:cubicBezTo>
                  <a:cubicBezTo>
                    <a:pt x="87986" y="783348"/>
                    <a:pt x="88177" y="778017"/>
                    <a:pt x="102075" y="763548"/>
                  </a:cubicBezTo>
                  <a:cubicBezTo>
                    <a:pt x="111785" y="753267"/>
                    <a:pt x="120924" y="742796"/>
                    <a:pt x="130824" y="732895"/>
                  </a:cubicBezTo>
                  <a:cubicBezTo>
                    <a:pt x="135774" y="727755"/>
                    <a:pt x="136726" y="722424"/>
                    <a:pt x="134251" y="716141"/>
                  </a:cubicBezTo>
                  <a:cubicBezTo>
                    <a:pt x="131014" y="707955"/>
                    <a:pt x="126445" y="700339"/>
                    <a:pt x="121114" y="693295"/>
                  </a:cubicBezTo>
                  <a:cubicBezTo>
                    <a:pt x="116735" y="687583"/>
                    <a:pt x="110833" y="687012"/>
                    <a:pt x="104551" y="688535"/>
                  </a:cubicBezTo>
                  <a:cubicBezTo>
                    <a:pt x="90652" y="691772"/>
                    <a:pt x="76944" y="695008"/>
                    <a:pt x="63046" y="698055"/>
                  </a:cubicBezTo>
                  <a:cubicBezTo>
                    <a:pt x="61142" y="698435"/>
                    <a:pt x="59238" y="699007"/>
                    <a:pt x="57525" y="699387"/>
                  </a:cubicBezTo>
                  <a:cubicBezTo>
                    <a:pt x="47053" y="701291"/>
                    <a:pt x="41723" y="698816"/>
                    <a:pt x="36963" y="689297"/>
                  </a:cubicBezTo>
                  <a:cubicBezTo>
                    <a:pt x="35249" y="685680"/>
                    <a:pt x="33536" y="682062"/>
                    <a:pt x="32203" y="678255"/>
                  </a:cubicBezTo>
                  <a:cubicBezTo>
                    <a:pt x="28776" y="668164"/>
                    <a:pt x="30680" y="662452"/>
                    <a:pt x="39819" y="656741"/>
                  </a:cubicBezTo>
                  <a:cubicBezTo>
                    <a:pt x="52765" y="648554"/>
                    <a:pt x="65902" y="640367"/>
                    <a:pt x="78848" y="632371"/>
                  </a:cubicBezTo>
                  <a:cubicBezTo>
                    <a:pt x="89129" y="625898"/>
                    <a:pt x="90652" y="622280"/>
                    <a:pt x="88177" y="610477"/>
                  </a:cubicBezTo>
                  <a:cubicBezTo>
                    <a:pt x="86654" y="603813"/>
                    <a:pt x="84940" y="596959"/>
                    <a:pt x="82275" y="590676"/>
                  </a:cubicBezTo>
                  <a:cubicBezTo>
                    <a:pt x="79609" y="584394"/>
                    <a:pt x="75040" y="581347"/>
                    <a:pt x="67996" y="581157"/>
                  </a:cubicBezTo>
                  <a:cubicBezTo>
                    <a:pt x="52575" y="580966"/>
                    <a:pt x="37344" y="580395"/>
                    <a:pt x="21922" y="579824"/>
                  </a:cubicBezTo>
                  <a:cubicBezTo>
                    <a:pt x="8024" y="579443"/>
                    <a:pt x="3836" y="575826"/>
                    <a:pt x="1360" y="562499"/>
                  </a:cubicBezTo>
                  <a:cubicBezTo>
                    <a:pt x="1170" y="561166"/>
                    <a:pt x="789" y="559834"/>
                    <a:pt x="599" y="558501"/>
                  </a:cubicBezTo>
                  <a:cubicBezTo>
                    <a:pt x="-1496" y="541556"/>
                    <a:pt x="1360" y="537177"/>
                    <a:pt x="17924" y="532227"/>
                  </a:cubicBezTo>
                  <a:cubicBezTo>
                    <a:pt x="31632" y="528039"/>
                    <a:pt x="45340" y="523469"/>
                    <a:pt x="59238" y="519662"/>
                  </a:cubicBezTo>
                  <a:cubicBezTo>
                    <a:pt x="66854" y="517568"/>
                    <a:pt x="70852" y="513189"/>
                    <a:pt x="71614" y="505763"/>
                  </a:cubicBezTo>
                  <a:cubicBezTo>
                    <a:pt x="72375" y="497006"/>
                    <a:pt x="72756" y="488057"/>
                    <a:pt x="71042" y="479300"/>
                  </a:cubicBezTo>
                  <a:cubicBezTo>
                    <a:pt x="70090" y="473588"/>
                    <a:pt x="66854" y="470161"/>
                    <a:pt x="61333" y="468447"/>
                  </a:cubicBezTo>
                  <a:cubicBezTo>
                    <a:pt x="46673" y="464069"/>
                    <a:pt x="32013" y="459500"/>
                    <a:pt x="17353" y="454930"/>
                  </a:cubicBezTo>
                  <a:cubicBezTo>
                    <a:pt x="1360" y="449980"/>
                    <a:pt x="-353" y="447315"/>
                    <a:pt x="599" y="430560"/>
                  </a:cubicBezTo>
                  <a:cubicBezTo>
                    <a:pt x="789" y="427133"/>
                    <a:pt x="1551" y="423707"/>
                    <a:pt x="2312" y="420470"/>
                  </a:cubicBezTo>
                  <a:cubicBezTo>
                    <a:pt x="4597" y="412093"/>
                    <a:pt x="9357" y="408285"/>
                    <a:pt x="18115" y="407904"/>
                  </a:cubicBezTo>
                  <a:cubicBezTo>
                    <a:pt x="32393" y="407333"/>
                    <a:pt x="46482" y="406953"/>
                    <a:pt x="60761" y="406572"/>
                  </a:cubicBezTo>
                  <a:cubicBezTo>
                    <a:pt x="62856" y="406572"/>
                    <a:pt x="64950" y="406381"/>
                    <a:pt x="67044" y="406381"/>
                  </a:cubicBezTo>
                  <a:cubicBezTo>
                    <a:pt x="76563" y="406762"/>
                    <a:pt x="81513" y="401431"/>
                    <a:pt x="83989" y="393054"/>
                  </a:cubicBezTo>
                  <a:cubicBezTo>
                    <a:pt x="85892" y="386771"/>
                    <a:pt x="87606" y="380489"/>
                    <a:pt x="88938" y="374206"/>
                  </a:cubicBezTo>
                  <a:cubicBezTo>
                    <a:pt x="90652" y="365448"/>
                    <a:pt x="88558" y="361259"/>
                    <a:pt x="80943" y="356309"/>
                  </a:cubicBezTo>
                  <a:cubicBezTo>
                    <a:pt x="67996" y="348123"/>
                    <a:pt x="54859" y="339936"/>
                    <a:pt x="41913" y="331940"/>
                  </a:cubicBezTo>
                  <a:cubicBezTo>
                    <a:pt x="30300" y="324705"/>
                    <a:pt x="28586" y="320136"/>
                    <a:pt x="33155" y="306999"/>
                  </a:cubicBezTo>
                  <a:cubicBezTo>
                    <a:pt x="34488" y="302811"/>
                    <a:pt x="36201" y="298622"/>
                    <a:pt x="38676" y="295005"/>
                  </a:cubicBezTo>
                  <a:cubicBezTo>
                    <a:pt x="42674" y="288912"/>
                    <a:pt x="48196" y="285866"/>
                    <a:pt x="55811" y="287770"/>
                  </a:cubicBezTo>
                  <a:cubicBezTo>
                    <a:pt x="71994" y="291578"/>
                    <a:pt x="88368" y="295005"/>
                    <a:pt x="104551" y="299003"/>
                  </a:cubicBezTo>
                  <a:cubicBezTo>
                    <a:pt x="111975" y="300907"/>
                    <a:pt x="117687" y="299193"/>
                    <a:pt x="122256" y="293101"/>
                  </a:cubicBezTo>
                  <a:cubicBezTo>
                    <a:pt x="127016" y="286628"/>
                    <a:pt x="131205" y="279583"/>
                    <a:pt x="134251" y="272158"/>
                  </a:cubicBezTo>
                  <a:cubicBezTo>
                    <a:pt x="136916" y="265495"/>
                    <a:pt x="136155" y="259783"/>
                    <a:pt x="130824" y="254262"/>
                  </a:cubicBezTo>
                  <a:cubicBezTo>
                    <a:pt x="119781" y="243029"/>
                    <a:pt x="109310" y="231415"/>
                    <a:pt x="98458" y="219802"/>
                  </a:cubicBezTo>
                  <a:cubicBezTo>
                    <a:pt x="90081" y="210663"/>
                    <a:pt x="89700" y="205523"/>
                    <a:pt x="96554" y="195242"/>
                  </a:cubicBezTo>
                  <a:cubicBezTo>
                    <a:pt x="97696" y="193719"/>
                    <a:pt x="98648" y="192005"/>
                    <a:pt x="99791" y="190482"/>
                  </a:cubicBezTo>
                  <a:cubicBezTo>
                    <a:pt x="109500" y="177726"/>
                    <a:pt x="114831" y="176584"/>
                    <a:pt x="129110" y="184009"/>
                  </a:cubicBezTo>
                  <a:cubicBezTo>
                    <a:pt x="142437" y="191053"/>
                    <a:pt x="155764" y="197907"/>
                    <a:pt x="168711" y="205142"/>
                  </a:cubicBezTo>
                  <a:cubicBezTo>
                    <a:pt x="175565" y="208950"/>
                    <a:pt x="181657" y="208188"/>
                    <a:pt x="187369" y="203428"/>
                  </a:cubicBezTo>
                  <a:cubicBezTo>
                    <a:pt x="193080" y="198669"/>
                    <a:pt x="198411" y="193338"/>
                    <a:pt x="203361" y="187626"/>
                  </a:cubicBezTo>
                  <a:cubicBezTo>
                    <a:pt x="208312" y="181724"/>
                    <a:pt x="209454" y="175822"/>
                    <a:pt x="205456" y="168587"/>
                  </a:cubicBezTo>
                  <a:cubicBezTo>
                    <a:pt x="197459" y="154309"/>
                    <a:pt x="190034" y="139839"/>
                    <a:pt x="182419" y="125370"/>
                  </a:cubicBezTo>
                  <a:cubicBezTo>
                    <a:pt x="177469" y="115850"/>
                    <a:pt x="178611" y="110710"/>
                    <a:pt x="186417" y="103475"/>
                  </a:cubicBezTo>
                  <a:cubicBezTo>
                    <a:pt x="190034" y="100048"/>
                    <a:pt x="194032" y="97192"/>
                    <a:pt x="198411" y="94527"/>
                  </a:cubicBezTo>
                  <a:cubicBezTo>
                    <a:pt x="206027" y="90148"/>
                    <a:pt x="211358" y="90719"/>
                    <a:pt x="217831" y="96621"/>
                  </a:cubicBezTo>
                  <a:cubicBezTo>
                    <a:pt x="228873" y="106711"/>
                    <a:pt x="239916" y="116992"/>
                    <a:pt x="250768" y="127273"/>
                  </a:cubicBezTo>
                  <a:cubicBezTo>
                    <a:pt x="262191" y="138126"/>
                    <a:pt x="264666" y="138506"/>
                    <a:pt x="278564" y="131272"/>
                  </a:cubicBezTo>
                  <a:cubicBezTo>
                    <a:pt x="284086" y="128416"/>
                    <a:pt x="289226" y="125370"/>
                    <a:pt x="294176" y="121562"/>
                  </a:cubicBezTo>
                  <a:cubicBezTo>
                    <a:pt x="299507" y="117183"/>
                    <a:pt x="301220" y="112043"/>
                    <a:pt x="299507" y="105189"/>
                  </a:cubicBezTo>
                  <a:cubicBezTo>
                    <a:pt x="295509" y="89386"/>
                    <a:pt x="292082" y="73394"/>
                    <a:pt x="288465" y="57592"/>
                  </a:cubicBezTo>
                  <a:cubicBezTo>
                    <a:pt x="286180" y="47311"/>
                    <a:pt x="288655" y="42170"/>
                    <a:pt x="297794" y="37220"/>
                  </a:cubicBezTo>
                  <a:cubicBezTo>
                    <a:pt x="301982" y="35126"/>
                    <a:pt x="306170" y="33412"/>
                    <a:pt x="310549" y="31889"/>
                  </a:cubicBezTo>
                  <a:cubicBezTo>
                    <a:pt x="319878" y="29034"/>
                    <a:pt x="325209" y="30747"/>
                    <a:pt x="330731" y="39124"/>
                  </a:cubicBezTo>
                  <a:cubicBezTo>
                    <a:pt x="339488" y="52642"/>
                    <a:pt x="348246" y="66159"/>
                    <a:pt x="356243" y="80248"/>
                  </a:cubicBezTo>
                  <a:cubicBezTo>
                    <a:pt x="360431" y="87483"/>
                    <a:pt x="366142" y="89957"/>
                    <a:pt x="373949" y="88815"/>
                  </a:cubicBezTo>
                  <a:cubicBezTo>
                    <a:pt x="382135" y="87483"/>
                    <a:pt x="390132" y="85388"/>
                    <a:pt x="397747" y="82152"/>
                  </a:cubicBezTo>
                  <a:cubicBezTo>
                    <a:pt x="403268" y="79677"/>
                    <a:pt x="406314" y="75869"/>
                    <a:pt x="406505" y="69396"/>
                  </a:cubicBezTo>
                  <a:cubicBezTo>
                    <a:pt x="406886" y="52832"/>
                    <a:pt x="407837" y="36459"/>
                    <a:pt x="408409" y="19895"/>
                  </a:cubicBezTo>
                  <a:cubicBezTo>
                    <a:pt x="408789" y="9233"/>
                    <a:pt x="412216" y="4664"/>
                    <a:pt x="422497" y="1808"/>
                  </a:cubicBezTo>
                  <a:cubicBezTo>
                    <a:pt x="424210" y="1427"/>
                    <a:pt x="425924" y="856"/>
                    <a:pt x="427638" y="666"/>
                  </a:cubicBezTo>
                  <a:cubicBezTo>
                    <a:pt x="446486" y="-1429"/>
                    <a:pt x="451056" y="666"/>
                    <a:pt x="456005" y="17991"/>
                  </a:cubicBezTo>
                  <a:cubicBezTo>
                    <a:pt x="460003" y="32080"/>
                    <a:pt x="464763" y="45788"/>
                    <a:pt x="468571" y="59876"/>
                  </a:cubicBezTo>
                  <a:cubicBezTo>
                    <a:pt x="470475" y="66540"/>
                    <a:pt x="474473" y="70157"/>
                    <a:pt x="480946" y="71109"/>
                  </a:cubicBezTo>
                  <a:cubicBezTo>
                    <a:pt x="489894" y="72252"/>
                    <a:pt x="499033" y="72252"/>
                    <a:pt x="507981" y="71109"/>
                  </a:cubicBezTo>
                  <a:cubicBezTo>
                    <a:pt x="514264" y="70348"/>
                    <a:pt x="518071" y="66540"/>
                    <a:pt x="519975" y="60257"/>
                  </a:cubicBezTo>
                  <a:cubicBezTo>
                    <a:pt x="524545" y="44836"/>
                    <a:pt x="529304" y="29415"/>
                    <a:pt x="534064" y="13993"/>
                  </a:cubicBezTo>
                  <a:cubicBezTo>
                    <a:pt x="537682" y="2570"/>
                    <a:pt x="541299" y="-96"/>
                    <a:pt x="553293" y="95"/>
                  </a:cubicBezTo>
                  <a:close/>
                </a:path>
              </a:pathLst>
            </a:custGeom>
            <a:solidFill>
              <a:schemeClr val="bg1"/>
            </a:solidFill>
            <a:ln w="5155" cap="flat">
              <a:noFill/>
              <a:prstDash val="solid"/>
              <a:miter/>
            </a:ln>
          </p:spPr>
          <p:txBody>
            <a:bodyPr wrap="square" rtlCol="0" anchor="ctr">
              <a:noAutofit/>
            </a:bodyPr>
            <a:lstStyle/>
            <a:p>
              <a:endParaRPr lang="en-US" dirty="0"/>
            </a:p>
          </p:txBody>
        </p:sp>
      </p:grpSp>
      <p:sp>
        <p:nvSpPr>
          <p:cNvPr id="49" name="Freeform: Shape 48">
            <a:extLst>
              <a:ext uri="{FF2B5EF4-FFF2-40B4-BE49-F238E27FC236}">
                <a16:creationId xmlns:a16="http://schemas.microsoft.com/office/drawing/2014/main" id="{38501154-EBF5-4221-8028-676F038AF6DD}"/>
              </a:ext>
            </a:extLst>
          </p:cNvPr>
          <p:cNvSpPr/>
          <p:nvPr/>
        </p:nvSpPr>
        <p:spPr>
          <a:xfrm>
            <a:off x="6334909" y="2243841"/>
            <a:ext cx="360580" cy="358577"/>
          </a:xfrm>
          <a:custGeom>
            <a:avLst/>
            <a:gdLst>
              <a:gd name="connsiteX0" fmla="*/ 959201 w 1857518"/>
              <a:gd name="connsiteY0" fmla="*/ 1852264 h 1847198"/>
              <a:gd name="connsiteX1" fmla="*/ 910700 w 1857518"/>
              <a:gd name="connsiteY1" fmla="*/ 1852264 h 1847198"/>
              <a:gd name="connsiteX2" fmla="*/ 891608 w 1857518"/>
              <a:gd name="connsiteY2" fmla="*/ 1830593 h 1847198"/>
              <a:gd name="connsiteX3" fmla="*/ 838463 w 1857518"/>
              <a:gd name="connsiteY3" fmla="*/ 1669608 h 1847198"/>
              <a:gd name="connsiteX4" fmla="*/ 813180 w 1857518"/>
              <a:gd name="connsiteY4" fmla="*/ 1646905 h 1847198"/>
              <a:gd name="connsiteX5" fmla="*/ 730624 w 1857518"/>
              <a:gd name="connsiteY5" fmla="*/ 1628330 h 1847198"/>
              <a:gd name="connsiteX6" fmla="*/ 693990 w 1857518"/>
              <a:gd name="connsiteY6" fmla="*/ 1639165 h 1847198"/>
              <a:gd name="connsiteX7" fmla="*/ 573251 w 1857518"/>
              <a:gd name="connsiteY7" fmla="*/ 1761452 h 1847198"/>
              <a:gd name="connsiteX8" fmla="*/ 542292 w 1857518"/>
              <a:gd name="connsiteY8" fmla="*/ 1766612 h 1847198"/>
              <a:gd name="connsiteX9" fmla="*/ 412782 w 1857518"/>
              <a:gd name="connsiteY9" fmla="*/ 1693859 h 1847198"/>
              <a:gd name="connsiteX10" fmla="*/ 398334 w 1857518"/>
              <a:gd name="connsiteY10" fmla="*/ 1660836 h 1847198"/>
              <a:gd name="connsiteX11" fmla="*/ 440644 w 1857518"/>
              <a:gd name="connsiteY11" fmla="*/ 1494176 h 1847198"/>
              <a:gd name="connsiteX12" fmla="*/ 432904 w 1857518"/>
              <a:gd name="connsiteY12" fmla="*/ 1462185 h 1847198"/>
              <a:gd name="connsiteX13" fmla="*/ 370471 w 1857518"/>
              <a:gd name="connsiteY13" fmla="*/ 1397172 h 1847198"/>
              <a:gd name="connsiteX14" fmla="*/ 340545 w 1857518"/>
              <a:gd name="connsiteY14" fmla="*/ 1388400 h 1847198"/>
              <a:gd name="connsiteX15" fmla="*/ 310618 w 1857518"/>
              <a:gd name="connsiteY15" fmla="*/ 1395108 h 1847198"/>
              <a:gd name="connsiteX16" fmla="*/ 170273 w 1857518"/>
              <a:gd name="connsiteY16" fmla="*/ 1426583 h 1847198"/>
              <a:gd name="connsiteX17" fmla="*/ 141377 w 1857518"/>
              <a:gd name="connsiteY17" fmla="*/ 1413683 h 1847198"/>
              <a:gd name="connsiteX18" fmla="*/ 70689 w 1857518"/>
              <a:gd name="connsiteY18" fmla="*/ 1276949 h 1847198"/>
              <a:gd name="connsiteX19" fmla="*/ 75848 w 1857518"/>
              <a:gd name="connsiteY19" fmla="*/ 1247539 h 1847198"/>
              <a:gd name="connsiteX20" fmla="*/ 206391 w 1857518"/>
              <a:gd name="connsiteY20" fmla="*/ 1126284 h 1847198"/>
              <a:gd name="connsiteX21" fmla="*/ 216710 w 1857518"/>
              <a:gd name="connsiteY21" fmla="*/ 1096873 h 1847198"/>
              <a:gd name="connsiteX22" fmla="*/ 201231 w 1857518"/>
              <a:gd name="connsiteY22" fmla="*/ 1012769 h 1847198"/>
              <a:gd name="connsiteX23" fmla="*/ 181108 w 1857518"/>
              <a:gd name="connsiteY23" fmla="*/ 989034 h 1847198"/>
              <a:gd name="connsiteX24" fmla="*/ 67077 w 1857518"/>
              <a:gd name="connsiteY24" fmla="*/ 947240 h 1847198"/>
              <a:gd name="connsiteX25" fmla="*/ 0 w 1857518"/>
              <a:gd name="connsiteY25" fmla="*/ 921957 h 1847198"/>
              <a:gd name="connsiteX26" fmla="*/ 0 w 1857518"/>
              <a:gd name="connsiteY26" fmla="*/ 893062 h 1847198"/>
              <a:gd name="connsiteX27" fmla="*/ 4643 w 1857518"/>
              <a:gd name="connsiteY27" fmla="*/ 842496 h 1847198"/>
              <a:gd name="connsiteX28" fmla="*/ 17543 w 1857518"/>
              <a:gd name="connsiteY28" fmla="*/ 743945 h 1847198"/>
              <a:gd name="connsiteX29" fmla="*/ 38182 w 1857518"/>
              <a:gd name="connsiteY29" fmla="*/ 723305 h 1847198"/>
              <a:gd name="connsiteX30" fmla="*/ 214131 w 1857518"/>
              <a:gd name="connsiteY30" fmla="*/ 691315 h 1847198"/>
              <a:gd name="connsiteX31" fmla="*/ 239929 w 1857518"/>
              <a:gd name="connsiteY31" fmla="*/ 671192 h 1847198"/>
              <a:gd name="connsiteX32" fmla="*/ 266760 w 1857518"/>
              <a:gd name="connsiteY32" fmla="*/ 606695 h 1847198"/>
              <a:gd name="connsiteX33" fmla="*/ 262116 w 1857518"/>
              <a:gd name="connsiteY33" fmla="*/ 570060 h 1847198"/>
              <a:gd name="connsiteX34" fmla="*/ 159437 w 1857518"/>
              <a:gd name="connsiteY34" fmla="*/ 434874 h 1847198"/>
              <a:gd name="connsiteX35" fmla="*/ 159953 w 1857518"/>
              <a:gd name="connsiteY35" fmla="*/ 401336 h 1847198"/>
              <a:gd name="connsiteX36" fmla="*/ 259536 w 1857518"/>
              <a:gd name="connsiteY36" fmla="*/ 278017 h 1847198"/>
              <a:gd name="connsiteX37" fmla="*/ 294623 w 1857518"/>
              <a:gd name="connsiteY37" fmla="*/ 268729 h 1847198"/>
              <a:gd name="connsiteX38" fmla="*/ 457672 w 1857518"/>
              <a:gd name="connsiteY38" fmla="*/ 336322 h 1847198"/>
              <a:gd name="connsiteX39" fmla="*/ 489146 w 1857518"/>
              <a:gd name="connsiteY39" fmla="*/ 333743 h 1847198"/>
              <a:gd name="connsiteX40" fmla="*/ 540744 w 1857518"/>
              <a:gd name="connsiteY40" fmla="*/ 298140 h 1847198"/>
              <a:gd name="connsiteX41" fmla="*/ 553127 w 1857518"/>
              <a:gd name="connsiteY41" fmla="*/ 273889 h 1847198"/>
              <a:gd name="connsiteX42" fmla="*/ 552096 w 1857518"/>
              <a:gd name="connsiteY42" fmla="*/ 255830 h 1847198"/>
              <a:gd name="connsiteX43" fmla="*/ 545904 w 1857518"/>
              <a:gd name="connsiteY43" fmla="*/ 175854 h 1847198"/>
              <a:gd name="connsiteX44" fmla="*/ 539712 w 1857518"/>
              <a:gd name="connsiteY44" fmla="*/ 95877 h 1847198"/>
              <a:gd name="connsiteX45" fmla="*/ 556739 w 1857518"/>
              <a:gd name="connsiteY45" fmla="*/ 69562 h 1847198"/>
              <a:gd name="connsiteX46" fmla="*/ 716176 w 1857518"/>
              <a:gd name="connsiteY46" fmla="*/ 15901 h 1847198"/>
              <a:gd name="connsiteX47" fmla="*/ 726496 w 1857518"/>
              <a:gd name="connsiteY47" fmla="*/ 14353 h 1847198"/>
              <a:gd name="connsiteX48" fmla="*/ 748167 w 1857518"/>
              <a:gd name="connsiteY48" fmla="*/ 28800 h 1847198"/>
              <a:gd name="connsiteX49" fmla="*/ 847750 w 1857518"/>
              <a:gd name="connsiteY49" fmla="*/ 172758 h 1847198"/>
              <a:gd name="connsiteX50" fmla="*/ 878709 w 1857518"/>
              <a:gd name="connsiteY50" fmla="*/ 187721 h 1847198"/>
              <a:gd name="connsiteX51" fmla="*/ 931855 w 1857518"/>
              <a:gd name="connsiteY51" fmla="*/ 185657 h 1847198"/>
              <a:gd name="connsiteX52" fmla="*/ 948366 w 1857518"/>
              <a:gd name="connsiteY52" fmla="*/ 177401 h 1847198"/>
              <a:gd name="connsiteX53" fmla="*/ 954042 w 1857518"/>
              <a:gd name="connsiteY53" fmla="*/ 169146 h 1847198"/>
              <a:gd name="connsiteX54" fmla="*/ 979840 w 1857518"/>
              <a:gd name="connsiteY54" fmla="*/ 121676 h 1847198"/>
              <a:gd name="connsiteX55" fmla="*/ 1037630 w 1857518"/>
              <a:gd name="connsiteY55" fmla="*/ 13837 h 1847198"/>
              <a:gd name="connsiteX56" fmla="*/ 1066525 w 1857518"/>
              <a:gd name="connsiteY56" fmla="*/ 937 h 1847198"/>
              <a:gd name="connsiteX57" fmla="*/ 1233702 w 1857518"/>
              <a:gd name="connsiteY57" fmla="*/ 40667 h 1847198"/>
              <a:gd name="connsiteX58" fmla="*/ 1253309 w 1857518"/>
              <a:gd name="connsiteY58" fmla="*/ 64918 h 1847198"/>
              <a:gd name="connsiteX59" fmla="*/ 1254341 w 1857518"/>
              <a:gd name="connsiteY59" fmla="*/ 85042 h 1847198"/>
              <a:gd name="connsiteX60" fmla="*/ 1258468 w 1857518"/>
              <a:gd name="connsiteY60" fmla="*/ 209908 h 1847198"/>
              <a:gd name="connsiteX61" fmla="*/ 1260016 w 1857518"/>
              <a:gd name="connsiteY61" fmla="*/ 244478 h 1847198"/>
              <a:gd name="connsiteX62" fmla="*/ 1276012 w 1857518"/>
              <a:gd name="connsiteY62" fmla="*/ 270277 h 1847198"/>
              <a:gd name="connsiteX63" fmla="*/ 1313678 w 1857518"/>
              <a:gd name="connsiteY63" fmla="*/ 291948 h 1847198"/>
              <a:gd name="connsiteX64" fmla="*/ 1349797 w 1857518"/>
              <a:gd name="connsiteY64" fmla="*/ 291948 h 1847198"/>
              <a:gd name="connsiteX65" fmla="*/ 1502526 w 1857518"/>
              <a:gd name="connsiteY65" fmla="*/ 206812 h 1847198"/>
              <a:gd name="connsiteX66" fmla="*/ 1535033 w 1857518"/>
              <a:gd name="connsiteY66" fmla="*/ 211456 h 1847198"/>
              <a:gd name="connsiteX67" fmla="*/ 1653707 w 1857518"/>
              <a:gd name="connsiteY67" fmla="*/ 332711 h 1847198"/>
              <a:gd name="connsiteX68" fmla="*/ 1657835 w 1857518"/>
              <a:gd name="connsiteY68" fmla="*/ 366249 h 1847198"/>
              <a:gd name="connsiteX69" fmla="*/ 1569087 w 1857518"/>
              <a:gd name="connsiteY69" fmla="*/ 515883 h 1847198"/>
              <a:gd name="connsiteX70" fmla="*/ 1568571 w 1857518"/>
              <a:gd name="connsiteY70" fmla="*/ 550453 h 1847198"/>
              <a:gd name="connsiteX71" fmla="*/ 1591274 w 1857518"/>
              <a:gd name="connsiteY71" fmla="*/ 592247 h 1847198"/>
              <a:gd name="connsiteX72" fmla="*/ 1617589 w 1857518"/>
              <a:gd name="connsiteY72" fmla="*/ 608759 h 1847198"/>
              <a:gd name="connsiteX73" fmla="*/ 1676926 w 1857518"/>
              <a:gd name="connsiteY73" fmla="*/ 612886 h 1847198"/>
              <a:gd name="connsiteX74" fmla="*/ 1797665 w 1857518"/>
              <a:gd name="connsiteY74" fmla="*/ 620626 h 1847198"/>
              <a:gd name="connsiteX75" fmla="*/ 1820884 w 1857518"/>
              <a:gd name="connsiteY75" fmla="*/ 640233 h 1847198"/>
              <a:gd name="connsiteX76" fmla="*/ 1857518 w 1857518"/>
              <a:gd name="connsiteY76" fmla="*/ 808442 h 1847198"/>
              <a:gd name="connsiteX77" fmla="*/ 1851842 w 1857518"/>
              <a:gd name="connsiteY77" fmla="*/ 829081 h 1847198"/>
              <a:gd name="connsiteX78" fmla="*/ 1841523 w 1857518"/>
              <a:gd name="connsiteY78" fmla="*/ 836305 h 1847198"/>
              <a:gd name="connsiteX79" fmla="*/ 1686214 w 1857518"/>
              <a:gd name="connsiteY79" fmla="*/ 913701 h 1847198"/>
              <a:gd name="connsiteX80" fmla="*/ 1668670 w 1857518"/>
              <a:gd name="connsiteY80" fmla="*/ 940016 h 1847198"/>
              <a:gd name="connsiteX81" fmla="*/ 1665059 w 1857518"/>
              <a:gd name="connsiteY81" fmla="*/ 998322 h 1847198"/>
              <a:gd name="connsiteX82" fmla="*/ 1678474 w 1857518"/>
              <a:gd name="connsiteY82" fmla="*/ 1026184 h 1847198"/>
              <a:gd name="connsiteX83" fmla="*/ 1821916 w 1857518"/>
              <a:gd name="connsiteY83" fmla="*/ 1131960 h 1847198"/>
              <a:gd name="connsiteX84" fmla="*/ 1831720 w 1857518"/>
              <a:gd name="connsiteY84" fmla="*/ 1163950 h 1847198"/>
              <a:gd name="connsiteX85" fmla="*/ 1805404 w 1857518"/>
              <a:gd name="connsiteY85" fmla="*/ 1236703 h 1847198"/>
              <a:gd name="connsiteX86" fmla="*/ 1775478 w 1857518"/>
              <a:gd name="connsiteY86" fmla="*/ 1317711 h 1847198"/>
              <a:gd name="connsiteX87" fmla="*/ 1750195 w 1857518"/>
              <a:gd name="connsiteY87" fmla="*/ 1334223 h 1847198"/>
              <a:gd name="connsiteX88" fmla="*/ 1685698 w 1857518"/>
              <a:gd name="connsiteY88" fmla="*/ 1327515 h 1847198"/>
              <a:gd name="connsiteX89" fmla="*/ 1574247 w 1857518"/>
              <a:gd name="connsiteY89" fmla="*/ 1315648 h 1847198"/>
              <a:gd name="connsiteX90" fmla="*/ 1545868 w 1857518"/>
              <a:gd name="connsiteY90" fmla="*/ 1328547 h 1847198"/>
              <a:gd name="connsiteX91" fmla="*/ 1505622 w 1857518"/>
              <a:gd name="connsiteY91" fmla="*/ 1383241 h 1847198"/>
              <a:gd name="connsiteX92" fmla="*/ 1500978 w 1857518"/>
              <a:gd name="connsiteY92" fmla="*/ 1417811 h 1847198"/>
              <a:gd name="connsiteX93" fmla="*/ 1563411 w 1857518"/>
              <a:gd name="connsiteY93" fmla="*/ 1581892 h 1847198"/>
              <a:gd name="connsiteX94" fmla="*/ 1554124 w 1857518"/>
              <a:gd name="connsiteY94" fmla="*/ 1615430 h 1847198"/>
              <a:gd name="connsiteX95" fmla="*/ 1430805 w 1857518"/>
              <a:gd name="connsiteY95" fmla="*/ 1708822 h 1847198"/>
              <a:gd name="connsiteX96" fmla="*/ 1397266 w 1857518"/>
              <a:gd name="connsiteY96" fmla="*/ 1708306 h 1847198"/>
              <a:gd name="connsiteX97" fmla="*/ 1263628 w 1857518"/>
              <a:gd name="connsiteY97" fmla="*/ 1600467 h 1847198"/>
              <a:gd name="connsiteX98" fmla="*/ 1232154 w 1857518"/>
              <a:gd name="connsiteY98" fmla="*/ 1594275 h 1847198"/>
              <a:gd name="connsiteX99" fmla="*/ 1153725 w 1857518"/>
              <a:gd name="connsiteY99" fmla="*/ 1624202 h 1847198"/>
              <a:gd name="connsiteX100" fmla="*/ 1134634 w 1857518"/>
              <a:gd name="connsiteY100" fmla="*/ 1646905 h 1847198"/>
              <a:gd name="connsiteX101" fmla="*/ 1123798 w 1857518"/>
              <a:gd name="connsiteY101" fmla="*/ 1698503 h 1847198"/>
              <a:gd name="connsiteX102" fmla="*/ 1097999 w 1857518"/>
              <a:gd name="connsiteY102" fmla="*/ 1821821 h 1847198"/>
              <a:gd name="connsiteX103" fmla="*/ 1076329 w 1857518"/>
              <a:gd name="connsiteY103" fmla="*/ 1842460 h 1847198"/>
              <a:gd name="connsiteX104" fmla="*/ 994288 w 1857518"/>
              <a:gd name="connsiteY104" fmla="*/ 1851232 h 1847198"/>
              <a:gd name="connsiteX105" fmla="*/ 959201 w 1857518"/>
              <a:gd name="connsiteY105" fmla="*/ 1852264 h 1847198"/>
              <a:gd name="connsiteX106" fmla="*/ 928759 w 1857518"/>
              <a:gd name="connsiteY106" fmla="*/ 382245 h 1847198"/>
              <a:gd name="connsiteX107" fmla="*/ 386983 w 1857518"/>
              <a:gd name="connsiteY107" fmla="*/ 921957 h 1847198"/>
              <a:gd name="connsiteX108" fmla="*/ 926695 w 1857518"/>
              <a:gd name="connsiteY108" fmla="*/ 1465797 h 1847198"/>
              <a:gd name="connsiteX109" fmla="*/ 1470535 w 1857518"/>
              <a:gd name="connsiteY109" fmla="*/ 924537 h 1847198"/>
              <a:gd name="connsiteX110" fmla="*/ 928759 w 1857518"/>
              <a:gd name="connsiteY110" fmla="*/ 382245 h 184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857518" h="1847198">
                <a:moveTo>
                  <a:pt x="959201" y="1852264"/>
                </a:moveTo>
                <a:cubicBezTo>
                  <a:pt x="943206" y="1852264"/>
                  <a:pt x="927211" y="1852264"/>
                  <a:pt x="910700" y="1852264"/>
                </a:cubicBezTo>
                <a:cubicBezTo>
                  <a:pt x="900380" y="1848652"/>
                  <a:pt x="894704" y="1840913"/>
                  <a:pt x="891608" y="1830593"/>
                </a:cubicBezTo>
                <a:cubicBezTo>
                  <a:pt x="874065" y="1776931"/>
                  <a:pt x="856006" y="1723270"/>
                  <a:pt x="838463" y="1669608"/>
                </a:cubicBezTo>
                <a:cubicBezTo>
                  <a:pt x="834335" y="1657224"/>
                  <a:pt x="826080" y="1649485"/>
                  <a:pt x="813180" y="1646905"/>
                </a:cubicBezTo>
                <a:cubicBezTo>
                  <a:pt x="785833" y="1640713"/>
                  <a:pt x="757970" y="1635037"/>
                  <a:pt x="730624" y="1628330"/>
                </a:cubicBezTo>
                <a:cubicBezTo>
                  <a:pt x="716176" y="1624718"/>
                  <a:pt x="704309" y="1628330"/>
                  <a:pt x="693990" y="1639165"/>
                </a:cubicBezTo>
                <a:cubicBezTo>
                  <a:pt x="654259" y="1680443"/>
                  <a:pt x="613497" y="1720690"/>
                  <a:pt x="573251" y="1761452"/>
                </a:cubicBezTo>
                <a:cubicBezTo>
                  <a:pt x="563963" y="1770739"/>
                  <a:pt x="553127" y="1772804"/>
                  <a:pt x="542292" y="1766612"/>
                </a:cubicBezTo>
                <a:cubicBezTo>
                  <a:pt x="498950" y="1742361"/>
                  <a:pt x="456123" y="1718110"/>
                  <a:pt x="412782" y="1693859"/>
                </a:cubicBezTo>
                <a:cubicBezTo>
                  <a:pt x="397818" y="1685603"/>
                  <a:pt x="394206" y="1676832"/>
                  <a:pt x="398334" y="1660836"/>
                </a:cubicBezTo>
                <a:cubicBezTo>
                  <a:pt x="412265" y="1605111"/>
                  <a:pt x="426713" y="1549901"/>
                  <a:pt x="440644" y="1494176"/>
                </a:cubicBezTo>
                <a:cubicBezTo>
                  <a:pt x="443741" y="1482308"/>
                  <a:pt x="441676" y="1471473"/>
                  <a:pt x="432904" y="1462185"/>
                </a:cubicBezTo>
                <a:cubicBezTo>
                  <a:pt x="412265" y="1440514"/>
                  <a:pt x="391110" y="1418843"/>
                  <a:pt x="370471" y="1397172"/>
                </a:cubicBezTo>
                <a:cubicBezTo>
                  <a:pt x="362216" y="1388400"/>
                  <a:pt x="351896" y="1385820"/>
                  <a:pt x="340545" y="1388400"/>
                </a:cubicBezTo>
                <a:cubicBezTo>
                  <a:pt x="330226" y="1390464"/>
                  <a:pt x="320422" y="1393044"/>
                  <a:pt x="310618" y="1395108"/>
                </a:cubicBezTo>
                <a:cubicBezTo>
                  <a:pt x="263664" y="1405428"/>
                  <a:pt x="217226" y="1416263"/>
                  <a:pt x="170273" y="1426583"/>
                </a:cubicBezTo>
                <a:cubicBezTo>
                  <a:pt x="157373" y="1429679"/>
                  <a:pt x="147054" y="1425035"/>
                  <a:pt x="141377" y="1413683"/>
                </a:cubicBezTo>
                <a:cubicBezTo>
                  <a:pt x="117642" y="1368277"/>
                  <a:pt x="94423" y="1322355"/>
                  <a:pt x="70689" y="1276949"/>
                </a:cubicBezTo>
                <a:cubicBezTo>
                  <a:pt x="65529" y="1266630"/>
                  <a:pt x="67593" y="1255278"/>
                  <a:pt x="75848" y="1247539"/>
                </a:cubicBezTo>
                <a:cubicBezTo>
                  <a:pt x="119191" y="1207292"/>
                  <a:pt x="163049" y="1166530"/>
                  <a:pt x="206391" y="1126284"/>
                </a:cubicBezTo>
                <a:cubicBezTo>
                  <a:pt x="215162" y="1118544"/>
                  <a:pt x="218258" y="1108225"/>
                  <a:pt x="216710" y="1096873"/>
                </a:cubicBezTo>
                <a:cubicBezTo>
                  <a:pt x="211551" y="1069010"/>
                  <a:pt x="206391" y="1040631"/>
                  <a:pt x="201231" y="1012769"/>
                </a:cubicBezTo>
                <a:cubicBezTo>
                  <a:pt x="199167" y="1000901"/>
                  <a:pt x="192459" y="993162"/>
                  <a:pt x="181108" y="989034"/>
                </a:cubicBezTo>
                <a:cubicBezTo>
                  <a:pt x="142925" y="975103"/>
                  <a:pt x="104743" y="961171"/>
                  <a:pt x="67077" y="947240"/>
                </a:cubicBezTo>
                <a:cubicBezTo>
                  <a:pt x="44890" y="938984"/>
                  <a:pt x="22187" y="931760"/>
                  <a:pt x="0" y="921957"/>
                </a:cubicBezTo>
                <a:cubicBezTo>
                  <a:pt x="0" y="912153"/>
                  <a:pt x="0" y="902866"/>
                  <a:pt x="0" y="893062"/>
                </a:cubicBezTo>
                <a:cubicBezTo>
                  <a:pt x="1548" y="876035"/>
                  <a:pt x="3096" y="859524"/>
                  <a:pt x="4643" y="842496"/>
                </a:cubicBezTo>
                <a:cubicBezTo>
                  <a:pt x="7740" y="809474"/>
                  <a:pt x="12383" y="776451"/>
                  <a:pt x="17543" y="743945"/>
                </a:cubicBezTo>
                <a:cubicBezTo>
                  <a:pt x="19091" y="733109"/>
                  <a:pt x="26831" y="725369"/>
                  <a:pt x="38182" y="723305"/>
                </a:cubicBezTo>
                <a:cubicBezTo>
                  <a:pt x="97003" y="712470"/>
                  <a:pt x="155309" y="702150"/>
                  <a:pt x="214131" y="691315"/>
                </a:cubicBezTo>
                <a:cubicBezTo>
                  <a:pt x="226514" y="689251"/>
                  <a:pt x="234770" y="682543"/>
                  <a:pt x="239929" y="671192"/>
                </a:cubicBezTo>
                <a:cubicBezTo>
                  <a:pt x="248701" y="649521"/>
                  <a:pt x="257989" y="627850"/>
                  <a:pt x="266760" y="606695"/>
                </a:cubicBezTo>
                <a:cubicBezTo>
                  <a:pt x="272436" y="593279"/>
                  <a:pt x="270888" y="581928"/>
                  <a:pt x="262116" y="570060"/>
                </a:cubicBezTo>
                <a:cubicBezTo>
                  <a:pt x="227546" y="525170"/>
                  <a:pt x="193492" y="479764"/>
                  <a:pt x="159437" y="434874"/>
                </a:cubicBezTo>
                <a:cubicBezTo>
                  <a:pt x="150665" y="423007"/>
                  <a:pt x="150665" y="412687"/>
                  <a:pt x="159953" y="401336"/>
                </a:cubicBezTo>
                <a:cubicBezTo>
                  <a:pt x="192975" y="360058"/>
                  <a:pt x="225998" y="319295"/>
                  <a:pt x="259536" y="278017"/>
                </a:cubicBezTo>
                <a:cubicBezTo>
                  <a:pt x="270372" y="265118"/>
                  <a:pt x="279144" y="262538"/>
                  <a:pt x="294623" y="268729"/>
                </a:cubicBezTo>
                <a:cubicBezTo>
                  <a:pt x="348801" y="291433"/>
                  <a:pt x="402978" y="313620"/>
                  <a:pt x="457672" y="336322"/>
                </a:cubicBezTo>
                <a:cubicBezTo>
                  <a:pt x="468507" y="340966"/>
                  <a:pt x="479342" y="340450"/>
                  <a:pt x="489146" y="333743"/>
                </a:cubicBezTo>
                <a:cubicBezTo>
                  <a:pt x="506690" y="321875"/>
                  <a:pt x="523717" y="310008"/>
                  <a:pt x="540744" y="298140"/>
                </a:cubicBezTo>
                <a:cubicBezTo>
                  <a:pt x="548999" y="292464"/>
                  <a:pt x="553127" y="284209"/>
                  <a:pt x="553127" y="273889"/>
                </a:cubicBezTo>
                <a:cubicBezTo>
                  <a:pt x="553127" y="267697"/>
                  <a:pt x="552612" y="261506"/>
                  <a:pt x="552096" y="255830"/>
                </a:cubicBezTo>
                <a:cubicBezTo>
                  <a:pt x="550032" y="228999"/>
                  <a:pt x="547968" y="202684"/>
                  <a:pt x="545904" y="175854"/>
                </a:cubicBezTo>
                <a:cubicBezTo>
                  <a:pt x="543840" y="149023"/>
                  <a:pt x="541776" y="122708"/>
                  <a:pt x="539712" y="95877"/>
                </a:cubicBezTo>
                <a:cubicBezTo>
                  <a:pt x="538680" y="83493"/>
                  <a:pt x="544872" y="73690"/>
                  <a:pt x="556739" y="69562"/>
                </a:cubicBezTo>
                <a:cubicBezTo>
                  <a:pt x="609885" y="51503"/>
                  <a:pt x="663031" y="33444"/>
                  <a:pt x="716176" y="15901"/>
                </a:cubicBezTo>
                <a:cubicBezTo>
                  <a:pt x="719788" y="14869"/>
                  <a:pt x="722884" y="14353"/>
                  <a:pt x="726496" y="14353"/>
                </a:cubicBezTo>
                <a:cubicBezTo>
                  <a:pt x="736299" y="14869"/>
                  <a:pt x="742491" y="21060"/>
                  <a:pt x="748167" y="28800"/>
                </a:cubicBezTo>
                <a:cubicBezTo>
                  <a:pt x="781189" y="76786"/>
                  <a:pt x="814728" y="124772"/>
                  <a:pt x="847750" y="172758"/>
                </a:cubicBezTo>
                <a:cubicBezTo>
                  <a:pt x="855490" y="183593"/>
                  <a:pt x="865810" y="188753"/>
                  <a:pt x="878709" y="187721"/>
                </a:cubicBezTo>
                <a:cubicBezTo>
                  <a:pt x="896252" y="186173"/>
                  <a:pt x="914312" y="185657"/>
                  <a:pt x="931855" y="185657"/>
                </a:cubicBezTo>
                <a:cubicBezTo>
                  <a:pt x="939079" y="185657"/>
                  <a:pt x="944239" y="183077"/>
                  <a:pt x="948366" y="177401"/>
                </a:cubicBezTo>
                <a:cubicBezTo>
                  <a:pt x="950430" y="174822"/>
                  <a:pt x="952494" y="171726"/>
                  <a:pt x="954042" y="169146"/>
                </a:cubicBezTo>
                <a:cubicBezTo>
                  <a:pt x="962814" y="153150"/>
                  <a:pt x="971069" y="137155"/>
                  <a:pt x="979840" y="121676"/>
                </a:cubicBezTo>
                <a:cubicBezTo>
                  <a:pt x="998932" y="85558"/>
                  <a:pt x="1018539" y="49955"/>
                  <a:pt x="1037630" y="13837"/>
                </a:cubicBezTo>
                <a:cubicBezTo>
                  <a:pt x="1043822" y="2485"/>
                  <a:pt x="1053626" y="-2159"/>
                  <a:pt x="1066525" y="937"/>
                </a:cubicBezTo>
                <a:cubicBezTo>
                  <a:pt x="1122251" y="14353"/>
                  <a:pt x="1177976" y="27252"/>
                  <a:pt x="1233702" y="40667"/>
                </a:cubicBezTo>
                <a:cubicBezTo>
                  <a:pt x="1245569" y="43763"/>
                  <a:pt x="1252793" y="52535"/>
                  <a:pt x="1253309" y="64918"/>
                </a:cubicBezTo>
                <a:cubicBezTo>
                  <a:pt x="1253825" y="71626"/>
                  <a:pt x="1253825" y="78334"/>
                  <a:pt x="1254341" y="85042"/>
                </a:cubicBezTo>
                <a:cubicBezTo>
                  <a:pt x="1255888" y="126836"/>
                  <a:pt x="1256921" y="168630"/>
                  <a:pt x="1258468" y="209908"/>
                </a:cubicBezTo>
                <a:cubicBezTo>
                  <a:pt x="1258985" y="221260"/>
                  <a:pt x="1259501" y="233127"/>
                  <a:pt x="1260016" y="244478"/>
                </a:cubicBezTo>
                <a:cubicBezTo>
                  <a:pt x="1260532" y="255830"/>
                  <a:pt x="1266208" y="264602"/>
                  <a:pt x="1276012" y="270277"/>
                </a:cubicBezTo>
                <a:cubicBezTo>
                  <a:pt x="1288395" y="277501"/>
                  <a:pt x="1301295" y="284209"/>
                  <a:pt x="1313678" y="291948"/>
                </a:cubicBezTo>
                <a:cubicBezTo>
                  <a:pt x="1326062" y="299172"/>
                  <a:pt x="1337413" y="298656"/>
                  <a:pt x="1349797" y="291948"/>
                </a:cubicBezTo>
                <a:cubicBezTo>
                  <a:pt x="1400879" y="263570"/>
                  <a:pt x="1451444" y="235191"/>
                  <a:pt x="1502526" y="206812"/>
                </a:cubicBezTo>
                <a:cubicBezTo>
                  <a:pt x="1514394" y="200105"/>
                  <a:pt x="1525745" y="202168"/>
                  <a:pt x="1535033" y="211456"/>
                </a:cubicBezTo>
                <a:cubicBezTo>
                  <a:pt x="1574763" y="251702"/>
                  <a:pt x="1613977" y="292464"/>
                  <a:pt x="1653707" y="332711"/>
                </a:cubicBezTo>
                <a:cubicBezTo>
                  <a:pt x="1664027" y="343546"/>
                  <a:pt x="1665575" y="353350"/>
                  <a:pt x="1657835" y="366249"/>
                </a:cubicBezTo>
                <a:cubicBezTo>
                  <a:pt x="1628424" y="416299"/>
                  <a:pt x="1598497" y="465833"/>
                  <a:pt x="1569087" y="515883"/>
                </a:cubicBezTo>
                <a:cubicBezTo>
                  <a:pt x="1562379" y="527234"/>
                  <a:pt x="1561863" y="539102"/>
                  <a:pt x="1568571" y="550453"/>
                </a:cubicBezTo>
                <a:cubicBezTo>
                  <a:pt x="1576311" y="564384"/>
                  <a:pt x="1583534" y="578316"/>
                  <a:pt x="1591274" y="592247"/>
                </a:cubicBezTo>
                <a:cubicBezTo>
                  <a:pt x="1596950" y="602567"/>
                  <a:pt x="1605721" y="608243"/>
                  <a:pt x="1617589" y="608759"/>
                </a:cubicBezTo>
                <a:cubicBezTo>
                  <a:pt x="1637196" y="610307"/>
                  <a:pt x="1657319" y="611339"/>
                  <a:pt x="1676926" y="612886"/>
                </a:cubicBezTo>
                <a:cubicBezTo>
                  <a:pt x="1717172" y="615466"/>
                  <a:pt x="1757419" y="618046"/>
                  <a:pt x="1797665" y="620626"/>
                </a:cubicBezTo>
                <a:cubicBezTo>
                  <a:pt x="1809016" y="621142"/>
                  <a:pt x="1818304" y="628882"/>
                  <a:pt x="1820884" y="640233"/>
                </a:cubicBezTo>
                <a:cubicBezTo>
                  <a:pt x="1833267" y="695959"/>
                  <a:pt x="1845135" y="752200"/>
                  <a:pt x="1857518" y="808442"/>
                </a:cubicBezTo>
                <a:cubicBezTo>
                  <a:pt x="1859066" y="816181"/>
                  <a:pt x="1857002" y="822889"/>
                  <a:pt x="1851842" y="829081"/>
                </a:cubicBezTo>
                <a:cubicBezTo>
                  <a:pt x="1849262" y="832177"/>
                  <a:pt x="1845135" y="834241"/>
                  <a:pt x="1841523" y="836305"/>
                </a:cubicBezTo>
                <a:cubicBezTo>
                  <a:pt x="1789925" y="862103"/>
                  <a:pt x="1738327" y="887902"/>
                  <a:pt x="1686214" y="913701"/>
                </a:cubicBezTo>
                <a:cubicBezTo>
                  <a:pt x="1675378" y="919377"/>
                  <a:pt x="1669187" y="927633"/>
                  <a:pt x="1668670" y="940016"/>
                </a:cubicBezTo>
                <a:cubicBezTo>
                  <a:pt x="1667639" y="959623"/>
                  <a:pt x="1666090" y="978714"/>
                  <a:pt x="1665059" y="998322"/>
                </a:cubicBezTo>
                <a:cubicBezTo>
                  <a:pt x="1664543" y="1009673"/>
                  <a:pt x="1668670" y="1019477"/>
                  <a:pt x="1678474" y="1026184"/>
                </a:cubicBezTo>
                <a:cubicBezTo>
                  <a:pt x="1726460" y="1061271"/>
                  <a:pt x="1773930" y="1096873"/>
                  <a:pt x="1821916" y="1131960"/>
                </a:cubicBezTo>
                <a:cubicBezTo>
                  <a:pt x="1833267" y="1140215"/>
                  <a:pt x="1836879" y="1150535"/>
                  <a:pt x="1831720" y="1163950"/>
                </a:cubicBezTo>
                <a:cubicBezTo>
                  <a:pt x="1822948" y="1188201"/>
                  <a:pt x="1814176" y="1212452"/>
                  <a:pt x="1805404" y="1236703"/>
                </a:cubicBezTo>
                <a:cubicBezTo>
                  <a:pt x="1795601" y="1263534"/>
                  <a:pt x="1785798" y="1290881"/>
                  <a:pt x="1775478" y="1317711"/>
                </a:cubicBezTo>
                <a:cubicBezTo>
                  <a:pt x="1771350" y="1329063"/>
                  <a:pt x="1761546" y="1335255"/>
                  <a:pt x="1750195" y="1334223"/>
                </a:cubicBezTo>
                <a:cubicBezTo>
                  <a:pt x="1728524" y="1332159"/>
                  <a:pt x="1707369" y="1329579"/>
                  <a:pt x="1685698" y="1327515"/>
                </a:cubicBezTo>
                <a:cubicBezTo>
                  <a:pt x="1648548" y="1323387"/>
                  <a:pt x="1611397" y="1319259"/>
                  <a:pt x="1574247" y="1315648"/>
                </a:cubicBezTo>
                <a:cubicBezTo>
                  <a:pt x="1562379" y="1314616"/>
                  <a:pt x="1553092" y="1318743"/>
                  <a:pt x="1545868" y="1328547"/>
                </a:cubicBezTo>
                <a:cubicBezTo>
                  <a:pt x="1532453" y="1346606"/>
                  <a:pt x="1519553" y="1365181"/>
                  <a:pt x="1505622" y="1383241"/>
                </a:cubicBezTo>
                <a:cubicBezTo>
                  <a:pt x="1497366" y="1394076"/>
                  <a:pt x="1496334" y="1405428"/>
                  <a:pt x="1500978" y="1417811"/>
                </a:cubicBezTo>
                <a:cubicBezTo>
                  <a:pt x="1521617" y="1472505"/>
                  <a:pt x="1542772" y="1527198"/>
                  <a:pt x="1563411" y="1581892"/>
                </a:cubicBezTo>
                <a:cubicBezTo>
                  <a:pt x="1569087" y="1596339"/>
                  <a:pt x="1565991" y="1606143"/>
                  <a:pt x="1554124" y="1615430"/>
                </a:cubicBezTo>
                <a:cubicBezTo>
                  <a:pt x="1512845" y="1646389"/>
                  <a:pt x="1472083" y="1677864"/>
                  <a:pt x="1430805" y="1708822"/>
                </a:cubicBezTo>
                <a:cubicBezTo>
                  <a:pt x="1418938" y="1717594"/>
                  <a:pt x="1408618" y="1717594"/>
                  <a:pt x="1397266" y="1708306"/>
                </a:cubicBezTo>
                <a:cubicBezTo>
                  <a:pt x="1352892" y="1672704"/>
                  <a:pt x="1308003" y="1636585"/>
                  <a:pt x="1263628" y="1600467"/>
                </a:cubicBezTo>
                <a:cubicBezTo>
                  <a:pt x="1253825" y="1592727"/>
                  <a:pt x="1243505" y="1590147"/>
                  <a:pt x="1232154" y="1594275"/>
                </a:cubicBezTo>
                <a:cubicBezTo>
                  <a:pt x="1205839" y="1604079"/>
                  <a:pt x="1179524" y="1613883"/>
                  <a:pt x="1153725" y="1624202"/>
                </a:cubicBezTo>
                <a:cubicBezTo>
                  <a:pt x="1143406" y="1628330"/>
                  <a:pt x="1137214" y="1636070"/>
                  <a:pt x="1134634" y="1646905"/>
                </a:cubicBezTo>
                <a:cubicBezTo>
                  <a:pt x="1131022" y="1663932"/>
                  <a:pt x="1127411" y="1681475"/>
                  <a:pt x="1123798" y="1698503"/>
                </a:cubicBezTo>
                <a:cubicBezTo>
                  <a:pt x="1115027" y="1739781"/>
                  <a:pt x="1106771" y="1780543"/>
                  <a:pt x="1097999" y="1821821"/>
                </a:cubicBezTo>
                <a:cubicBezTo>
                  <a:pt x="1095420" y="1833689"/>
                  <a:pt x="1088196" y="1840913"/>
                  <a:pt x="1076329" y="1842460"/>
                </a:cubicBezTo>
                <a:cubicBezTo>
                  <a:pt x="1048982" y="1846072"/>
                  <a:pt x="1021635" y="1848652"/>
                  <a:pt x="994288" y="1851232"/>
                </a:cubicBezTo>
                <a:cubicBezTo>
                  <a:pt x="980873" y="1850200"/>
                  <a:pt x="970037" y="1851232"/>
                  <a:pt x="959201" y="1852264"/>
                </a:cubicBezTo>
                <a:close/>
                <a:moveTo>
                  <a:pt x="928759" y="382245"/>
                </a:moveTo>
                <a:cubicBezTo>
                  <a:pt x="633620" y="381729"/>
                  <a:pt x="388015" y="619594"/>
                  <a:pt x="386983" y="921957"/>
                </a:cubicBezTo>
                <a:cubicBezTo>
                  <a:pt x="385951" y="1222772"/>
                  <a:pt x="627428" y="1464765"/>
                  <a:pt x="926695" y="1465797"/>
                </a:cubicBezTo>
                <a:cubicBezTo>
                  <a:pt x="1229058" y="1466829"/>
                  <a:pt x="1470019" y="1222772"/>
                  <a:pt x="1470535" y="924537"/>
                </a:cubicBezTo>
                <a:cubicBezTo>
                  <a:pt x="1470535" y="625270"/>
                  <a:pt x="1228026" y="381729"/>
                  <a:pt x="928759" y="382245"/>
                </a:cubicBezTo>
                <a:close/>
              </a:path>
            </a:pathLst>
          </a:custGeom>
          <a:solidFill>
            <a:schemeClr val="bg1"/>
          </a:solidFill>
          <a:ln w="5155" cap="flat">
            <a:noFill/>
            <a:prstDash val="solid"/>
            <a:miter/>
          </a:ln>
        </p:spPr>
        <p:txBody>
          <a:bodyPr rtlCol="0" anchor="ctr"/>
          <a:lstStyle/>
          <a:p>
            <a:endParaRPr lang="en-US" dirty="0"/>
          </a:p>
        </p:txBody>
      </p:sp>
      <p:sp>
        <p:nvSpPr>
          <p:cNvPr id="50" name="Oval 21">
            <a:extLst>
              <a:ext uri="{FF2B5EF4-FFF2-40B4-BE49-F238E27FC236}">
                <a16:creationId xmlns:a16="http://schemas.microsoft.com/office/drawing/2014/main" id="{90906E54-D5A3-42C5-A11E-5560CE659FD7}"/>
              </a:ext>
            </a:extLst>
          </p:cNvPr>
          <p:cNvSpPr>
            <a:spLocks noChangeAspect="1"/>
          </p:cNvSpPr>
          <p:nvPr/>
        </p:nvSpPr>
        <p:spPr>
          <a:xfrm>
            <a:off x="6537004" y="3075953"/>
            <a:ext cx="358764" cy="359612"/>
          </a:xfrm>
          <a:custGeom>
            <a:avLst/>
            <a:gdLst/>
            <a:ahLst/>
            <a:cxnLst/>
            <a:rect l="l" t="t" r="r" b="b"/>
            <a:pathLst>
              <a:path w="3866431" h="3921936">
                <a:moveTo>
                  <a:pt x="3673551" y="1918004"/>
                </a:moveTo>
                <a:lnTo>
                  <a:pt x="3689615" y="1928004"/>
                </a:lnTo>
                <a:lnTo>
                  <a:pt x="3673551" y="1923989"/>
                </a:lnTo>
                <a:close/>
                <a:moveTo>
                  <a:pt x="1973868" y="1267034"/>
                </a:moveTo>
                <a:cubicBezTo>
                  <a:pt x="1644528" y="1247265"/>
                  <a:pt x="1335642" y="1460585"/>
                  <a:pt x="1246922" y="1791693"/>
                </a:cubicBezTo>
                <a:cubicBezTo>
                  <a:pt x="1145527" y="2170102"/>
                  <a:pt x="1370092" y="2559060"/>
                  <a:pt x="1748502" y="2660455"/>
                </a:cubicBezTo>
                <a:cubicBezTo>
                  <a:pt x="2126911" y="2761848"/>
                  <a:pt x="2515869" y="2537284"/>
                  <a:pt x="2617263" y="2158875"/>
                </a:cubicBezTo>
                <a:cubicBezTo>
                  <a:pt x="2718658" y="1780466"/>
                  <a:pt x="2494093" y="1391508"/>
                  <a:pt x="2115683" y="1290113"/>
                </a:cubicBezTo>
                <a:cubicBezTo>
                  <a:pt x="2068382" y="1277439"/>
                  <a:pt x="2020916" y="1269858"/>
                  <a:pt x="1973868" y="1267034"/>
                </a:cubicBezTo>
                <a:close/>
                <a:moveTo>
                  <a:pt x="1884148" y="778913"/>
                </a:moveTo>
                <a:cubicBezTo>
                  <a:pt x="2001814" y="774234"/>
                  <a:pt x="2122171" y="786977"/>
                  <a:pt x="2241901" y="819059"/>
                </a:cubicBezTo>
                <a:cubicBezTo>
                  <a:pt x="2880466" y="990162"/>
                  <a:pt x="3259419" y="1646529"/>
                  <a:pt x="3088317" y="2285093"/>
                </a:cubicBezTo>
                <a:cubicBezTo>
                  <a:pt x="2917214" y="2923658"/>
                  <a:pt x="2260847" y="3302611"/>
                  <a:pt x="1622284" y="3131508"/>
                </a:cubicBezTo>
                <a:cubicBezTo>
                  <a:pt x="983718" y="2960406"/>
                  <a:pt x="604765" y="2304038"/>
                  <a:pt x="775868" y="1665473"/>
                </a:cubicBezTo>
                <a:cubicBezTo>
                  <a:pt x="914889" y="1146640"/>
                  <a:pt x="1374260" y="799191"/>
                  <a:pt x="1884148" y="778913"/>
                </a:cubicBezTo>
                <a:close/>
                <a:moveTo>
                  <a:pt x="1877044" y="601672"/>
                </a:moveTo>
                <a:cubicBezTo>
                  <a:pt x="1291617" y="624954"/>
                  <a:pt x="764192" y="1023877"/>
                  <a:pt x="604575" y="1619576"/>
                </a:cubicBezTo>
                <a:cubicBezTo>
                  <a:pt x="408124" y="2352745"/>
                  <a:pt x="843218" y="3106349"/>
                  <a:pt x="1576386" y="3302801"/>
                </a:cubicBezTo>
                <a:cubicBezTo>
                  <a:pt x="2309553" y="3499253"/>
                  <a:pt x="3063157" y="3064158"/>
                  <a:pt x="3259610" y="2330990"/>
                </a:cubicBezTo>
                <a:cubicBezTo>
                  <a:pt x="3456061" y="1597823"/>
                  <a:pt x="3020967" y="844219"/>
                  <a:pt x="2287799" y="647766"/>
                </a:cubicBezTo>
                <a:cubicBezTo>
                  <a:pt x="2150330" y="610931"/>
                  <a:pt x="2012143" y="596300"/>
                  <a:pt x="1877044" y="601672"/>
                </a:cubicBezTo>
                <a:close/>
                <a:moveTo>
                  <a:pt x="2155203" y="0"/>
                </a:moveTo>
                <a:lnTo>
                  <a:pt x="2726520" y="153083"/>
                </a:lnTo>
                <a:lnTo>
                  <a:pt x="2718332" y="639676"/>
                </a:lnTo>
                <a:lnTo>
                  <a:pt x="2703388" y="635671"/>
                </a:lnTo>
                <a:cubicBezTo>
                  <a:pt x="2825157" y="704200"/>
                  <a:pt x="2935213" y="788233"/>
                  <a:pt x="3028302" y="887881"/>
                </a:cubicBezTo>
                <a:lnTo>
                  <a:pt x="3461490" y="780167"/>
                </a:lnTo>
                <a:lnTo>
                  <a:pt x="3739170" y="1302405"/>
                </a:lnTo>
                <a:lnTo>
                  <a:pt x="3430511" y="1580676"/>
                </a:lnTo>
                <a:cubicBezTo>
                  <a:pt x="3469203" y="1721610"/>
                  <a:pt x="3487439" y="1869186"/>
                  <a:pt x="3480892" y="2019195"/>
                </a:cubicBezTo>
                <a:lnTo>
                  <a:pt x="3866431" y="2233221"/>
                </a:lnTo>
                <a:lnTo>
                  <a:pt x="3713346" y="2804538"/>
                </a:lnTo>
                <a:lnTo>
                  <a:pt x="3245518" y="2796670"/>
                </a:lnTo>
                <a:cubicBezTo>
                  <a:pt x="3186368" y="2895500"/>
                  <a:pt x="3114705" y="2984636"/>
                  <a:pt x="3034406" y="3064209"/>
                </a:cubicBezTo>
                <a:lnTo>
                  <a:pt x="3188044" y="3465205"/>
                </a:lnTo>
                <a:lnTo>
                  <a:pt x="2703542" y="3804459"/>
                </a:lnTo>
                <a:lnTo>
                  <a:pt x="2511083" y="3637373"/>
                </a:lnTo>
                <a:lnTo>
                  <a:pt x="2510721" y="3637782"/>
                </a:lnTo>
                <a:lnTo>
                  <a:pt x="2469028" y="3600862"/>
                </a:lnTo>
                <a:lnTo>
                  <a:pt x="2336049" y="3485413"/>
                </a:lnTo>
                <a:lnTo>
                  <a:pt x="2337504" y="3484394"/>
                </a:lnTo>
                <a:lnTo>
                  <a:pt x="2321804" y="3470491"/>
                </a:lnTo>
                <a:cubicBezTo>
                  <a:pt x="2198912" y="3505261"/>
                  <a:pt x="2070236" y="3521441"/>
                  <a:pt x="1939394" y="3520711"/>
                </a:cubicBezTo>
                <a:lnTo>
                  <a:pt x="1716657" y="3921936"/>
                </a:lnTo>
                <a:lnTo>
                  <a:pt x="1145338" y="3768853"/>
                </a:lnTo>
                <a:lnTo>
                  <a:pt x="1153058" y="3310015"/>
                </a:lnTo>
                <a:cubicBezTo>
                  <a:pt x="1031991" y="3241016"/>
                  <a:pt x="922646" y="3156634"/>
                  <a:pt x="830223" y="3056799"/>
                </a:cubicBezTo>
                <a:lnTo>
                  <a:pt x="837628" y="3072678"/>
                </a:lnTo>
                <a:lnTo>
                  <a:pt x="359851" y="3165234"/>
                </a:lnTo>
                <a:lnTo>
                  <a:pt x="109883" y="2629179"/>
                </a:lnTo>
                <a:lnTo>
                  <a:pt x="433005" y="2367184"/>
                </a:lnTo>
                <a:cubicBezTo>
                  <a:pt x="398515" y="2240774"/>
                  <a:pt x="380498" y="2109034"/>
                  <a:pt x="380471" y="1974963"/>
                </a:cubicBezTo>
                <a:lnTo>
                  <a:pt x="0" y="1763749"/>
                </a:lnTo>
                <a:lnTo>
                  <a:pt x="153083" y="1192432"/>
                </a:lnTo>
                <a:lnTo>
                  <a:pt x="589083" y="1199766"/>
                </a:lnTo>
                <a:cubicBezTo>
                  <a:pt x="648234" y="1095383"/>
                  <a:pt x="719659" y="1000210"/>
                  <a:pt x="800459" y="915022"/>
                </a:cubicBezTo>
                <a:lnTo>
                  <a:pt x="654428" y="464617"/>
                </a:lnTo>
                <a:lnTo>
                  <a:pt x="1156025" y="151183"/>
                </a:lnTo>
                <a:lnTo>
                  <a:pt x="1506312" y="489026"/>
                </a:lnTo>
                <a:lnTo>
                  <a:pt x="1502791" y="491226"/>
                </a:lnTo>
                <a:cubicBezTo>
                  <a:pt x="1640493" y="447897"/>
                  <a:pt x="1785874" y="427870"/>
                  <a:pt x="1933939" y="429497"/>
                </a:cubicBezTo>
                <a:lnTo>
                  <a:pt x="1918994" y="42549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9" name="Group 8">
            <a:extLst>
              <a:ext uri="{FF2B5EF4-FFF2-40B4-BE49-F238E27FC236}">
                <a16:creationId xmlns:a16="http://schemas.microsoft.com/office/drawing/2014/main" id="{759E4A3A-A044-4926-891F-C612C5C1D6B4}"/>
              </a:ext>
            </a:extLst>
          </p:cNvPr>
          <p:cNvGrpSpPr/>
          <p:nvPr/>
        </p:nvGrpSpPr>
        <p:grpSpPr>
          <a:xfrm>
            <a:off x="5178751" y="2370646"/>
            <a:ext cx="117483" cy="955805"/>
            <a:chOff x="2413986" y="1345118"/>
            <a:chExt cx="89038" cy="746934"/>
          </a:xfrm>
          <a:solidFill>
            <a:schemeClr val="bg1"/>
          </a:solidFill>
        </p:grpSpPr>
        <p:sp>
          <p:nvSpPr>
            <p:cNvPr id="62" name="Freeform: Shape 61">
              <a:extLst>
                <a:ext uri="{FF2B5EF4-FFF2-40B4-BE49-F238E27FC236}">
                  <a16:creationId xmlns:a16="http://schemas.microsoft.com/office/drawing/2014/main" id="{DA0BC6E2-2C84-49E1-928D-4B24F0C2EB2A}"/>
                </a:ext>
              </a:extLst>
            </p:cNvPr>
            <p:cNvSpPr/>
            <p:nvPr/>
          </p:nvSpPr>
          <p:spPr>
            <a:xfrm rot="10800000">
              <a:off x="2413986" y="1795787"/>
              <a:ext cx="89038" cy="296265"/>
            </a:xfrm>
            <a:custGeom>
              <a:avLst/>
              <a:gdLst>
                <a:gd name="connsiteX0" fmla="*/ 26163 w 139111"/>
                <a:gd name="connsiteY0" fmla="*/ 222208 h 296265"/>
                <a:gd name="connsiteX1" fmla="*/ 33180 w 139111"/>
                <a:gd name="connsiteY1" fmla="*/ 215191 h 296265"/>
                <a:gd name="connsiteX2" fmla="*/ 33180 w 139111"/>
                <a:gd name="connsiteY2" fmla="*/ 34393 h 296265"/>
                <a:gd name="connsiteX3" fmla="*/ 26163 w 139111"/>
                <a:gd name="connsiteY3" fmla="*/ 27376 h 296265"/>
                <a:gd name="connsiteX4" fmla="*/ 19146 w 139111"/>
                <a:gd name="connsiteY4" fmla="*/ 34393 h 296265"/>
                <a:gd name="connsiteX5" fmla="*/ 19146 w 139111"/>
                <a:gd name="connsiteY5" fmla="*/ 215191 h 296265"/>
                <a:gd name="connsiteX6" fmla="*/ 26163 w 139111"/>
                <a:gd name="connsiteY6" fmla="*/ 222208 h 296265"/>
                <a:gd name="connsiteX7" fmla="*/ 55041 w 139111"/>
                <a:gd name="connsiteY7" fmla="*/ 222208 h 296265"/>
                <a:gd name="connsiteX8" fmla="*/ 62058 w 139111"/>
                <a:gd name="connsiteY8" fmla="*/ 215191 h 296265"/>
                <a:gd name="connsiteX9" fmla="*/ 62058 w 139111"/>
                <a:gd name="connsiteY9" fmla="*/ 34393 h 296265"/>
                <a:gd name="connsiteX10" fmla="*/ 55041 w 139111"/>
                <a:gd name="connsiteY10" fmla="*/ 27376 h 296265"/>
                <a:gd name="connsiteX11" fmla="*/ 48024 w 139111"/>
                <a:gd name="connsiteY11" fmla="*/ 34393 h 296265"/>
                <a:gd name="connsiteX12" fmla="*/ 48024 w 139111"/>
                <a:gd name="connsiteY12" fmla="*/ 215191 h 296265"/>
                <a:gd name="connsiteX13" fmla="*/ 55041 w 139111"/>
                <a:gd name="connsiteY13" fmla="*/ 222208 h 296265"/>
                <a:gd name="connsiteX14" fmla="*/ 83918 w 139111"/>
                <a:gd name="connsiteY14" fmla="*/ 222208 h 296265"/>
                <a:gd name="connsiteX15" fmla="*/ 90935 w 139111"/>
                <a:gd name="connsiteY15" fmla="*/ 215191 h 296265"/>
                <a:gd name="connsiteX16" fmla="*/ 90935 w 139111"/>
                <a:gd name="connsiteY16" fmla="*/ 34393 h 296265"/>
                <a:gd name="connsiteX17" fmla="*/ 83918 w 139111"/>
                <a:gd name="connsiteY17" fmla="*/ 27376 h 296265"/>
                <a:gd name="connsiteX18" fmla="*/ 76901 w 139111"/>
                <a:gd name="connsiteY18" fmla="*/ 34393 h 296265"/>
                <a:gd name="connsiteX19" fmla="*/ 76901 w 139111"/>
                <a:gd name="connsiteY19" fmla="*/ 215191 h 296265"/>
                <a:gd name="connsiteX20" fmla="*/ 83918 w 139111"/>
                <a:gd name="connsiteY20" fmla="*/ 222208 h 296265"/>
                <a:gd name="connsiteX21" fmla="*/ 112796 w 139111"/>
                <a:gd name="connsiteY21" fmla="*/ 222208 h 296265"/>
                <a:gd name="connsiteX22" fmla="*/ 119813 w 139111"/>
                <a:gd name="connsiteY22" fmla="*/ 215191 h 296265"/>
                <a:gd name="connsiteX23" fmla="*/ 119813 w 139111"/>
                <a:gd name="connsiteY23" fmla="*/ 34393 h 296265"/>
                <a:gd name="connsiteX24" fmla="*/ 112796 w 139111"/>
                <a:gd name="connsiteY24" fmla="*/ 27376 h 296265"/>
                <a:gd name="connsiteX25" fmla="*/ 105779 w 139111"/>
                <a:gd name="connsiteY25" fmla="*/ 34393 h 296265"/>
                <a:gd name="connsiteX26" fmla="*/ 105779 w 139111"/>
                <a:gd name="connsiteY26" fmla="*/ 215191 h 296265"/>
                <a:gd name="connsiteX27" fmla="*/ 112796 w 139111"/>
                <a:gd name="connsiteY27" fmla="*/ 222208 h 296265"/>
                <a:gd name="connsiteX28" fmla="*/ 88513 w 139111"/>
                <a:gd name="connsiteY28" fmla="*/ 296265 h 296265"/>
                <a:gd name="connsiteX29" fmla="*/ 50735 w 139111"/>
                <a:gd name="connsiteY29" fmla="*/ 296265 h 296265"/>
                <a:gd name="connsiteX30" fmla="*/ 50660 w 139111"/>
                <a:gd name="connsiteY30" fmla="*/ 296099 h 296265"/>
                <a:gd name="connsiteX31" fmla="*/ 44697 w 139111"/>
                <a:gd name="connsiteY31" fmla="*/ 294685 h 296265"/>
                <a:gd name="connsiteX32" fmla="*/ 6733 w 139111"/>
                <a:gd name="connsiteY32" fmla="*/ 294971 h 296265"/>
                <a:gd name="connsiteX33" fmla="*/ 143 w 139111"/>
                <a:gd name="connsiteY33" fmla="*/ 288238 h 296265"/>
                <a:gd name="connsiteX34" fmla="*/ 10315 w 139111"/>
                <a:gd name="connsiteY34" fmla="*/ 266749 h 296265"/>
                <a:gd name="connsiteX35" fmla="*/ 9885 w 139111"/>
                <a:gd name="connsiteY35" fmla="*/ 242395 h 296265"/>
                <a:gd name="connsiteX36" fmla="*/ 0 w 139111"/>
                <a:gd name="connsiteY36" fmla="*/ 222912 h 296265"/>
                <a:gd name="connsiteX37" fmla="*/ 143 w 139111"/>
                <a:gd name="connsiteY37" fmla="*/ 45413 h 296265"/>
                <a:gd name="connsiteX38" fmla="*/ 33666 w 139111"/>
                <a:gd name="connsiteY38" fmla="*/ 1003 h 296265"/>
                <a:gd name="connsiteX39" fmla="*/ 34526 w 139111"/>
                <a:gd name="connsiteY39" fmla="*/ 0 h 296265"/>
                <a:gd name="connsiteX40" fmla="*/ 69194 w 139111"/>
                <a:gd name="connsiteY40" fmla="*/ 0 h 296265"/>
                <a:gd name="connsiteX41" fmla="*/ 69338 w 139111"/>
                <a:gd name="connsiteY41" fmla="*/ 0 h 296265"/>
                <a:gd name="connsiteX42" fmla="*/ 104006 w 139111"/>
                <a:gd name="connsiteY42" fmla="*/ 0 h 296265"/>
                <a:gd name="connsiteX43" fmla="*/ 105009 w 139111"/>
                <a:gd name="connsiteY43" fmla="*/ 1003 h 296265"/>
                <a:gd name="connsiteX44" fmla="*/ 138532 w 139111"/>
                <a:gd name="connsiteY44" fmla="*/ 45413 h 296265"/>
                <a:gd name="connsiteX45" fmla="*/ 138675 w 139111"/>
                <a:gd name="connsiteY45" fmla="*/ 222912 h 296265"/>
                <a:gd name="connsiteX46" fmla="*/ 128790 w 139111"/>
                <a:gd name="connsiteY46" fmla="*/ 242395 h 296265"/>
                <a:gd name="connsiteX47" fmla="*/ 128360 w 139111"/>
                <a:gd name="connsiteY47" fmla="*/ 266749 h 296265"/>
                <a:gd name="connsiteX48" fmla="*/ 139104 w 139111"/>
                <a:gd name="connsiteY48" fmla="*/ 288238 h 296265"/>
                <a:gd name="connsiteX49" fmla="*/ 132515 w 139111"/>
                <a:gd name="connsiteY49" fmla="*/ 294971 h 296265"/>
                <a:gd name="connsiteX50" fmla="*/ 94551 w 139111"/>
                <a:gd name="connsiteY50" fmla="*/ 294685 h 296265"/>
                <a:gd name="connsiteX51" fmla="*/ 88588 w 139111"/>
                <a:gd name="connsiteY51" fmla="*/ 296099 h 29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39111" h="296265">
                  <a:moveTo>
                    <a:pt x="26163" y="222208"/>
                  </a:moveTo>
                  <a:cubicBezTo>
                    <a:pt x="30038" y="222208"/>
                    <a:pt x="33180" y="219066"/>
                    <a:pt x="33180" y="215191"/>
                  </a:cubicBezTo>
                  <a:lnTo>
                    <a:pt x="33180" y="34393"/>
                  </a:lnTo>
                  <a:cubicBezTo>
                    <a:pt x="33180" y="30518"/>
                    <a:pt x="30038" y="27376"/>
                    <a:pt x="26163" y="27376"/>
                  </a:cubicBezTo>
                  <a:cubicBezTo>
                    <a:pt x="22288" y="27376"/>
                    <a:pt x="19146" y="30518"/>
                    <a:pt x="19146" y="34393"/>
                  </a:cubicBezTo>
                  <a:lnTo>
                    <a:pt x="19146" y="215191"/>
                  </a:lnTo>
                  <a:cubicBezTo>
                    <a:pt x="19146" y="219066"/>
                    <a:pt x="22288" y="222208"/>
                    <a:pt x="26163" y="222208"/>
                  </a:cubicBezTo>
                  <a:close/>
                  <a:moveTo>
                    <a:pt x="55041" y="222208"/>
                  </a:moveTo>
                  <a:cubicBezTo>
                    <a:pt x="58916" y="222208"/>
                    <a:pt x="62058" y="219066"/>
                    <a:pt x="62058" y="215191"/>
                  </a:cubicBezTo>
                  <a:lnTo>
                    <a:pt x="62058" y="34393"/>
                  </a:lnTo>
                  <a:cubicBezTo>
                    <a:pt x="62058" y="30518"/>
                    <a:pt x="58916" y="27376"/>
                    <a:pt x="55041" y="27376"/>
                  </a:cubicBezTo>
                  <a:cubicBezTo>
                    <a:pt x="51166" y="27376"/>
                    <a:pt x="48024" y="30518"/>
                    <a:pt x="48024" y="34393"/>
                  </a:cubicBezTo>
                  <a:lnTo>
                    <a:pt x="48024" y="215191"/>
                  </a:lnTo>
                  <a:cubicBezTo>
                    <a:pt x="48024" y="219066"/>
                    <a:pt x="51166" y="222208"/>
                    <a:pt x="55041" y="222208"/>
                  </a:cubicBezTo>
                  <a:close/>
                  <a:moveTo>
                    <a:pt x="83918" y="222208"/>
                  </a:moveTo>
                  <a:cubicBezTo>
                    <a:pt x="87793" y="222208"/>
                    <a:pt x="90935" y="219066"/>
                    <a:pt x="90935" y="215191"/>
                  </a:cubicBezTo>
                  <a:lnTo>
                    <a:pt x="90935" y="34393"/>
                  </a:lnTo>
                  <a:cubicBezTo>
                    <a:pt x="90935" y="30518"/>
                    <a:pt x="87793" y="27376"/>
                    <a:pt x="83918" y="27376"/>
                  </a:cubicBezTo>
                  <a:cubicBezTo>
                    <a:pt x="80043" y="27376"/>
                    <a:pt x="76901" y="30518"/>
                    <a:pt x="76901" y="34393"/>
                  </a:cubicBezTo>
                  <a:lnTo>
                    <a:pt x="76901" y="215191"/>
                  </a:lnTo>
                  <a:cubicBezTo>
                    <a:pt x="76901" y="219066"/>
                    <a:pt x="80043" y="222208"/>
                    <a:pt x="83918" y="222208"/>
                  </a:cubicBezTo>
                  <a:close/>
                  <a:moveTo>
                    <a:pt x="112796" y="222208"/>
                  </a:moveTo>
                  <a:cubicBezTo>
                    <a:pt x="116671" y="222208"/>
                    <a:pt x="119813" y="219066"/>
                    <a:pt x="119813" y="215191"/>
                  </a:cubicBezTo>
                  <a:lnTo>
                    <a:pt x="119813" y="34393"/>
                  </a:lnTo>
                  <a:cubicBezTo>
                    <a:pt x="119813" y="30518"/>
                    <a:pt x="116671" y="27376"/>
                    <a:pt x="112796" y="27376"/>
                  </a:cubicBezTo>
                  <a:cubicBezTo>
                    <a:pt x="108921" y="27376"/>
                    <a:pt x="105779" y="30518"/>
                    <a:pt x="105779" y="34393"/>
                  </a:cubicBezTo>
                  <a:lnTo>
                    <a:pt x="105779" y="215191"/>
                  </a:lnTo>
                  <a:cubicBezTo>
                    <a:pt x="105779" y="219066"/>
                    <a:pt x="108921" y="222208"/>
                    <a:pt x="112796" y="222208"/>
                  </a:cubicBezTo>
                  <a:close/>
                  <a:moveTo>
                    <a:pt x="88513" y="296265"/>
                  </a:moveTo>
                  <a:lnTo>
                    <a:pt x="50735" y="296265"/>
                  </a:lnTo>
                  <a:lnTo>
                    <a:pt x="50660" y="296099"/>
                  </a:lnTo>
                  <a:cubicBezTo>
                    <a:pt x="49603" y="294935"/>
                    <a:pt x="47777" y="294541"/>
                    <a:pt x="44697" y="294685"/>
                  </a:cubicBezTo>
                  <a:cubicBezTo>
                    <a:pt x="32090" y="295114"/>
                    <a:pt x="19340" y="294541"/>
                    <a:pt x="6733" y="294971"/>
                  </a:cubicBezTo>
                  <a:cubicBezTo>
                    <a:pt x="1146" y="295258"/>
                    <a:pt x="430" y="293252"/>
                    <a:pt x="143" y="288238"/>
                  </a:cubicBezTo>
                  <a:cubicBezTo>
                    <a:pt x="-573" y="278926"/>
                    <a:pt x="1289" y="272336"/>
                    <a:pt x="10315" y="266749"/>
                  </a:cubicBezTo>
                  <a:cubicBezTo>
                    <a:pt x="23065" y="258726"/>
                    <a:pt x="22778" y="250274"/>
                    <a:pt x="9885" y="242395"/>
                  </a:cubicBezTo>
                  <a:cubicBezTo>
                    <a:pt x="1719" y="237381"/>
                    <a:pt x="0" y="231650"/>
                    <a:pt x="0" y="222912"/>
                  </a:cubicBezTo>
                  <a:cubicBezTo>
                    <a:pt x="287" y="163746"/>
                    <a:pt x="143" y="104579"/>
                    <a:pt x="143" y="45413"/>
                  </a:cubicBezTo>
                  <a:cubicBezTo>
                    <a:pt x="143" y="22349"/>
                    <a:pt x="11318" y="7593"/>
                    <a:pt x="33666" y="1003"/>
                  </a:cubicBezTo>
                  <a:cubicBezTo>
                    <a:pt x="34096" y="860"/>
                    <a:pt x="34239" y="287"/>
                    <a:pt x="34526" y="0"/>
                  </a:cubicBezTo>
                  <a:cubicBezTo>
                    <a:pt x="46130" y="0"/>
                    <a:pt x="57590" y="0"/>
                    <a:pt x="69194" y="0"/>
                  </a:cubicBezTo>
                  <a:cubicBezTo>
                    <a:pt x="69194" y="0"/>
                    <a:pt x="69338" y="0"/>
                    <a:pt x="69338" y="0"/>
                  </a:cubicBezTo>
                  <a:cubicBezTo>
                    <a:pt x="80942" y="0"/>
                    <a:pt x="92402" y="0"/>
                    <a:pt x="104006" y="0"/>
                  </a:cubicBezTo>
                  <a:cubicBezTo>
                    <a:pt x="104293" y="287"/>
                    <a:pt x="104436" y="860"/>
                    <a:pt x="105009" y="1003"/>
                  </a:cubicBezTo>
                  <a:cubicBezTo>
                    <a:pt x="127357" y="7593"/>
                    <a:pt x="138532" y="22349"/>
                    <a:pt x="138532" y="45413"/>
                  </a:cubicBezTo>
                  <a:cubicBezTo>
                    <a:pt x="138532" y="104579"/>
                    <a:pt x="138245" y="163746"/>
                    <a:pt x="138675" y="222912"/>
                  </a:cubicBezTo>
                  <a:cubicBezTo>
                    <a:pt x="138675" y="231794"/>
                    <a:pt x="136812" y="237381"/>
                    <a:pt x="128790" y="242395"/>
                  </a:cubicBezTo>
                  <a:cubicBezTo>
                    <a:pt x="115753" y="250274"/>
                    <a:pt x="115610" y="258870"/>
                    <a:pt x="128360" y="266749"/>
                  </a:cubicBezTo>
                  <a:cubicBezTo>
                    <a:pt x="137385" y="272336"/>
                    <a:pt x="139248" y="278783"/>
                    <a:pt x="139104" y="288238"/>
                  </a:cubicBezTo>
                  <a:cubicBezTo>
                    <a:pt x="138818" y="293252"/>
                    <a:pt x="138102" y="295258"/>
                    <a:pt x="132515" y="294971"/>
                  </a:cubicBezTo>
                  <a:cubicBezTo>
                    <a:pt x="119908" y="294541"/>
                    <a:pt x="107158" y="295258"/>
                    <a:pt x="94551" y="294685"/>
                  </a:cubicBezTo>
                  <a:cubicBezTo>
                    <a:pt x="91471" y="294541"/>
                    <a:pt x="89644" y="294935"/>
                    <a:pt x="88588" y="296099"/>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A196C799-CB5D-4260-9F92-856D31EEE635}"/>
                </a:ext>
              </a:extLst>
            </p:cNvPr>
            <p:cNvSpPr/>
            <p:nvPr/>
          </p:nvSpPr>
          <p:spPr>
            <a:xfrm rot="10800000">
              <a:off x="2436518" y="1345118"/>
              <a:ext cx="43837" cy="451435"/>
            </a:xfrm>
            <a:custGeom>
              <a:avLst/>
              <a:gdLst>
                <a:gd name="connsiteX0" fmla="*/ 18337 w 43837"/>
                <a:gd name="connsiteY0" fmla="*/ 434244 h 451435"/>
                <a:gd name="connsiteX1" fmla="*/ 18337 w 43837"/>
                <a:gd name="connsiteY1" fmla="*/ 433957 h 451435"/>
                <a:gd name="connsiteX2" fmla="*/ 18051 w 43837"/>
                <a:gd name="connsiteY2" fmla="*/ 433957 h 451435"/>
                <a:gd name="connsiteX3" fmla="*/ 18337 w 43837"/>
                <a:gd name="connsiteY3" fmla="*/ 434244 h 451435"/>
                <a:gd name="connsiteX4" fmla="*/ 24784 w 43837"/>
                <a:gd name="connsiteY4" fmla="*/ 434244 h 451435"/>
                <a:gd name="connsiteX5" fmla="*/ 25070 w 43837"/>
                <a:gd name="connsiteY5" fmla="*/ 433957 h 451435"/>
                <a:gd name="connsiteX6" fmla="*/ 24784 w 43837"/>
                <a:gd name="connsiteY6" fmla="*/ 433957 h 451435"/>
                <a:gd name="connsiteX7" fmla="*/ 24784 w 43837"/>
                <a:gd name="connsiteY7" fmla="*/ 434244 h 451435"/>
                <a:gd name="connsiteX8" fmla="*/ 22429 w 43837"/>
                <a:gd name="connsiteY8" fmla="*/ 449669 h 451435"/>
                <a:gd name="connsiteX9" fmla="*/ 28960 w 43837"/>
                <a:gd name="connsiteY9" fmla="*/ 394301 h 451435"/>
                <a:gd name="connsiteX10" fmla="*/ 15898 w 43837"/>
                <a:gd name="connsiteY10" fmla="*/ 394301 h 451435"/>
                <a:gd name="connsiteX11" fmla="*/ 22062 w 43837"/>
                <a:gd name="connsiteY11" fmla="*/ 451435 h 451435"/>
                <a:gd name="connsiteX12" fmla="*/ 21919 w 43837"/>
                <a:gd name="connsiteY12" fmla="*/ 451435 h 451435"/>
                <a:gd name="connsiteX13" fmla="*/ 21775 w 43837"/>
                <a:gd name="connsiteY13" fmla="*/ 451435 h 451435"/>
                <a:gd name="connsiteX14" fmla="*/ 18451 w 43837"/>
                <a:gd name="connsiteY14" fmla="*/ 448425 h 451435"/>
                <a:gd name="connsiteX15" fmla="*/ 10582 w 43837"/>
                <a:gd name="connsiteY15" fmla="*/ 394301 h 451435"/>
                <a:gd name="connsiteX16" fmla="*/ 3632 w 43837"/>
                <a:gd name="connsiteY16" fmla="*/ 394301 h 451435"/>
                <a:gd name="connsiteX17" fmla="*/ 18412 w 43837"/>
                <a:gd name="connsiteY17" fmla="*/ 448389 h 451435"/>
                <a:gd name="connsiteX18" fmla="*/ 14183 w 43837"/>
                <a:gd name="connsiteY18" fmla="*/ 444559 h 451435"/>
                <a:gd name="connsiteX19" fmla="*/ 0 w 43837"/>
                <a:gd name="connsiteY19" fmla="*/ 392412 h 451435"/>
                <a:gd name="connsiteX20" fmla="*/ 4155 w 43837"/>
                <a:gd name="connsiteY20" fmla="*/ 353016 h 451435"/>
                <a:gd name="connsiteX21" fmla="*/ 4298 w 43837"/>
                <a:gd name="connsiteY21" fmla="*/ 4323 h 451435"/>
                <a:gd name="connsiteX22" fmla="*/ 4023 w 43837"/>
                <a:gd name="connsiteY22" fmla="*/ 641 h 451435"/>
                <a:gd name="connsiteX23" fmla="*/ 3732 w 43837"/>
                <a:gd name="connsiteY23" fmla="*/ 0 h 451435"/>
                <a:gd name="connsiteX24" fmla="*/ 40105 w 43837"/>
                <a:gd name="connsiteY24" fmla="*/ 0 h 451435"/>
                <a:gd name="connsiteX25" fmla="*/ 39815 w 43837"/>
                <a:gd name="connsiteY25" fmla="*/ 641 h 451435"/>
                <a:gd name="connsiteX26" fmla="*/ 39539 w 43837"/>
                <a:gd name="connsiteY26" fmla="*/ 4323 h 451435"/>
                <a:gd name="connsiteX27" fmla="*/ 39683 w 43837"/>
                <a:gd name="connsiteY27" fmla="*/ 353016 h 451435"/>
                <a:gd name="connsiteX28" fmla="*/ 43837 w 43837"/>
                <a:gd name="connsiteY28" fmla="*/ 392412 h 451435"/>
                <a:gd name="connsiteX29" fmla="*/ 29655 w 43837"/>
                <a:gd name="connsiteY29" fmla="*/ 444559 h 451435"/>
                <a:gd name="connsiteX30" fmla="*/ 26784 w 43837"/>
                <a:gd name="connsiteY30" fmla="*/ 447159 h 451435"/>
                <a:gd name="connsiteX31" fmla="*/ 40848 w 43837"/>
                <a:gd name="connsiteY31" fmla="*/ 394301 h 451435"/>
                <a:gd name="connsiteX32" fmla="*/ 34282 w 43837"/>
                <a:gd name="connsiteY32" fmla="*/ 394301 h 451435"/>
                <a:gd name="connsiteX33" fmla="*/ 26568 w 43837"/>
                <a:gd name="connsiteY33" fmla="*/ 447354 h 4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837" h="451435">
                  <a:moveTo>
                    <a:pt x="18337" y="434244"/>
                  </a:moveTo>
                  <a:cubicBezTo>
                    <a:pt x="18337" y="434244"/>
                    <a:pt x="18337" y="434101"/>
                    <a:pt x="18337" y="433957"/>
                  </a:cubicBezTo>
                  <a:cubicBezTo>
                    <a:pt x="18194" y="433957"/>
                    <a:pt x="18194" y="433957"/>
                    <a:pt x="18051" y="433957"/>
                  </a:cubicBezTo>
                  <a:cubicBezTo>
                    <a:pt x="18194" y="434101"/>
                    <a:pt x="18194" y="434101"/>
                    <a:pt x="18337" y="434244"/>
                  </a:cubicBezTo>
                  <a:close/>
                  <a:moveTo>
                    <a:pt x="24784" y="434244"/>
                  </a:moveTo>
                  <a:cubicBezTo>
                    <a:pt x="24927" y="434244"/>
                    <a:pt x="25070" y="434101"/>
                    <a:pt x="25070" y="433957"/>
                  </a:cubicBezTo>
                  <a:cubicBezTo>
                    <a:pt x="24927" y="433957"/>
                    <a:pt x="24927" y="433957"/>
                    <a:pt x="24784" y="433957"/>
                  </a:cubicBezTo>
                  <a:cubicBezTo>
                    <a:pt x="24784" y="434101"/>
                    <a:pt x="24784" y="434101"/>
                    <a:pt x="24784" y="434244"/>
                  </a:cubicBezTo>
                  <a:close/>
                  <a:moveTo>
                    <a:pt x="22429" y="449669"/>
                  </a:moveTo>
                  <a:lnTo>
                    <a:pt x="28960" y="394301"/>
                  </a:lnTo>
                  <a:lnTo>
                    <a:pt x="15898" y="394301"/>
                  </a:lnTo>
                  <a:close/>
                  <a:moveTo>
                    <a:pt x="22062" y="451435"/>
                  </a:moveTo>
                  <a:cubicBezTo>
                    <a:pt x="21919" y="451435"/>
                    <a:pt x="21919" y="451435"/>
                    <a:pt x="21919" y="451435"/>
                  </a:cubicBezTo>
                  <a:cubicBezTo>
                    <a:pt x="21775" y="451435"/>
                    <a:pt x="21775" y="451435"/>
                    <a:pt x="21775" y="451435"/>
                  </a:cubicBezTo>
                  <a:lnTo>
                    <a:pt x="18451" y="448425"/>
                  </a:lnTo>
                  <a:lnTo>
                    <a:pt x="10582" y="394301"/>
                  </a:lnTo>
                  <a:lnTo>
                    <a:pt x="3632" y="394301"/>
                  </a:lnTo>
                  <a:lnTo>
                    <a:pt x="18412" y="448389"/>
                  </a:lnTo>
                  <a:lnTo>
                    <a:pt x="14183" y="444559"/>
                  </a:lnTo>
                  <a:cubicBezTo>
                    <a:pt x="12464" y="439545"/>
                    <a:pt x="2292" y="402727"/>
                    <a:pt x="0" y="392412"/>
                  </a:cubicBezTo>
                  <a:cubicBezTo>
                    <a:pt x="2579" y="380522"/>
                    <a:pt x="4011" y="366339"/>
                    <a:pt x="4155" y="353016"/>
                  </a:cubicBezTo>
                  <a:cubicBezTo>
                    <a:pt x="5874" y="237406"/>
                    <a:pt x="4155" y="119790"/>
                    <a:pt x="4298" y="4323"/>
                  </a:cubicBezTo>
                  <a:cubicBezTo>
                    <a:pt x="4298" y="2854"/>
                    <a:pt x="4226" y="1637"/>
                    <a:pt x="4023" y="641"/>
                  </a:cubicBezTo>
                  <a:lnTo>
                    <a:pt x="3732" y="0"/>
                  </a:lnTo>
                  <a:lnTo>
                    <a:pt x="40105" y="0"/>
                  </a:lnTo>
                  <a:lnTo>
                    <a:pt x="39815" y="641"/>
                  </a:lnTo>
                  <a:cubicBezTo>
                    <a:pt x="39611" y="1637"/>
                    <a:pt x="39539" y="2854"/>
                    <a:pt x="39539" y="4323"/>
                  </a:cubicBezTo>
                  <a:cubicBezTo>
                    <a:pt x="39683" y="119933"/>
                    <a:pt x="37820" y="237549"/>
                    <a:pt x="39683" y="353016"/>
                  </a:cubicBezTo>
                  <a:cubicBezTo>
                    <a:pt x="39826" y="366339"/>
                    <a:pt x="41258" y="380522"/>
                    <a:pt x="43837" y="392412"/>
                  </a:cubicBezTo>
                  <a:cubicBezTo>
                    <a:pt x="41545" y="402727"/>
                    <a:pt x="31374" y="439545"/>
                    <a:pt x="29655" y="444559"/>
                  </a:cubicBezTo>
                  <a:lnTo>
                    <a:pt x="26784" y="447159"/>
                  </a:lnTo>
                  <a:lnTo>
                    <a:pt x="40848" y="394301"/>
                  </a:lnTo>
                  <a:lnTo>
                    <a:pt x="34282" y="394301"/>
                  </a:lnTo>
                  <a:lnTo>
                    <a:pt x="26568" y="447354"/>
                  </a:lnTo>
                  <a:close/>
                </a:path>
              </a:pathLst>
            </a:custGeom>
            <a:grpFill/>
            <a:ln w="9525" cap="flat">
              <a:noFill/>
              <a:prstDash val="solid"/>
              <a:miter/>
            </a:ln>
          </p:spPr>
          <p:txBody>
            <a:bodyPr rtlCol="0" anchor="ctr"/>
            <a:lstStyle/>
            <a:p>
              <a:endParaRPr lang="en-US" dirty="0"/>
            </a:p>
          </p:txBody>
        </p:sp>
      </p:grpSp>
      <p:sp>
        <p:nvSpPr>
          <p:cNvPr id="65" name="Freeform: Shape 64">
            <a:extLst>
              <a:ext uri="{FF2B5EF4-FFF2-40B4-BE49-F238E27FC236}">
                <a16:creationId xmlns:a16="http://schemas.microsoft.com/office/drawing/2014/main" id="{68181CE4-3352-4E52-873F-BAF6034A14A3}"/>
              </a:ext>
            </a:extLst>
          </p:cNvPr>
          <p:cNvSpPr/>
          <p:nvPr/>
        </p:nvSpPr>
        <p:spPr>
          <a:xfrm>
            <a:off x="6002302" y="3111846"/>
            <a:ext cx="245744" cy="244379"/>
          </a:xfrm>
          <a:custGeom>
            <a:avLst/>
            <a:gdLst>
              <a:gd name="connsiteX0" fmla="*/ 959201 w 1857518"/>
              <a:gd name="connsiteY0" fmla="*/ 1852264 h 1847198"/>
              <a:gd name="connsiteX1" fmla="*/ 910700 w 1857518"/>
              <a:gd name="connsiteY1" fmla="*/ 1852264 h 1847198"/>
              <a:gd name="connsiteX2" fmla="*/ 891608 w 1857518"/>
              <a:gd name="connsiteY2" fmla="*/ 1830593 h 1847198"/>
              <a:gd name="connsiteX3" fmla="*/ 838463 w 1857518"/>
              <a:gd name="connsiteY3" fmla="*/ 1669608 h 1847198"/>
              <a:gd name="connsiteX4" fmla="*/ 813180 w 1857518"/>
              <a:gd name="connsiteY4" fmla="*/ 1646905 h 1847198"/>
              <a:gd name="connsiteX5" fmla="*/ 730624 w 1857518"/>
              <a:gd name="connsiteY5" fmla="*/ 1628330 h 1847198"/>
              <a:gd name="connsiteX6" fmla="*/ 693990 w 1857518"/>
              <a:gd name="connsiteY6" fmla="*/ 1639165 h 1847198"/>
              <a:gd name="connsiteX7" fmla="*/ 573251 w 1857518"/>
              <a:gd name="connsiteY7" fmla="*/ 1761452 h 1847198"/>
              <a:gd name="connsiteX8" fmla="*/ 542292 w 1857518"/>
              <a:gd name="connsiteY8" fmla="*/ 1766612 h 1847198"/>
              <a:gd name="connsiteX9" fmla="*/ 412782 w 1857518"/>
              <a:gd name="connsiteY9" fmla="*/ 1693859 h 1847198"/>
              <a:gd name="connsiteX10" fmla="*/ 398334 w 1857518"/>
              <a:gd name="connsiteY10" fmla="*/ 1660836 h 1847198"/>
              <a:gd name="connsiteX11" fmla="*/ 440644 w 1857518"/>
              <a:gd name="connsiteY11" fmla="*/ 1494176 h 1847198"/>
              <a:gd name="connsiteX12" fmla="*/ 432904 w 1857518"/>
              <a:gd name="connsiteY12" fmla="*/ 1462185 h 1847198"/>
              <a:gd name="connsiteX13" fmla="*/ 370471 w 1857518"/>
              <a:gd name="connsiteY13" fmla="*/ 1397172 h 1847198"/>
              <a:gd name="connsiteX14" fmla="*/ 340545 w 1857518"/>
              <a:gd name="connsiteY14" fmla="*/ 1388400 h 1847198"/>
              <a:gd name="connsiteX15" fmla="*/ 310618 w 1857518"/>
              <a:gd name="connsiteY15" fmla="*/ 1395108 h 1847198"/>
              <a:gd name="connsiteX16" fmla="*/ 170273 w 1857518"/>
              <a:gd name="connsiteY16" fmla="*/ 1426583 h 1847198"/>
              <a:gd name="connsiteX17" fmla="*/ 141377 w 1857518"/>
              <a:gd name="connsiteY17" fmla="*/ 1413683 h 1847198"/>
              <a:gd name="connsiteX18" fmla="*/ 70689 w 1857518"/>
              <a:gd name="connsiteY18" fmla="*/ 1276949 h 1847198"/>
              <a:gd name="connsiteX19" fmla="*/ 75848 w 1857518"/>
              <a:gd name="connsiteY19" fmla="*/ 1247539 h 1847198"/>
              <a:gd name="connsiteX20" fmla="*/ 206391 w 1857518"/>
              <a:gd name="connsiteY20" fmla="*/ 1126284 h 1847198"/>
              <a:gd name="connsiteX21" fmla="*/ 216710 w 1857518"/>
              <a:gd name="connsiteY21" fmla="*/ 1096873 h 1847198"/>
              <a:gd name="connsiteX22" fmla="*/ 201231 w 1857518"/>
              <a:gd name="connsiteY22" fmla="*/ 1012769 h 1847198"/>
              <a:gd name="connsiteX23" fmla="*/ 181108 w 1857518"/>
              <a:gd name="connsiteY23" fmla="*/ 989034 h 1847198"/>
              <a:gd name="connsiteX24" fmla="*/ 67077 w 1857518"/>
              <a:gd name="connsiteY24" fmla="*/ 947240 h 1847198"/>
              <a:gd name="connsiteX25" fmla="*/ 0 w 1857518"/>
              <a:gd name="connsiteY25" fmla="*/ 921957 h 1847198"/>
              <a:gd name="connsiteX26" fmla="*/ 0 w 1857518"/>
              <a:gd name="connsiteY26" fmla="*/ 893062 h 1847198"/>
              <a:gd name="connsiteX27" fmla="*/ 4643 w 1857518"/>
              <a:gd name="connsiteY27" fmla="*/ 842496 h 1847198"/>
              <a:gd name="connsiteX28" fmla="*/ 17543 w 1857518"/>
              <a:gd name="connsiteY28" fmla="*/ 743945 h 1847198"/>
              <a:gd name="connsiteX29" fmla="*/ 38182 w 1857518"/>
              <a:gd name="connsiteY29" fmla="*/ 723305 h 1847198"/>
              <a:gd name="connsiteX30" fmla="*/ 214131 w 1857518"/>
              <a:gd name="connsiteY30" fmla="*/ 691315 h 1847198"/>
              <a:gd name="connsiteX31" fmla="*/ 239929 w 1857518"/>
              <a:gd name="connsiteY31" fmla="*/ 671192 h 1847198"/>
              <a:gd name="connsiteX32" fmla="*/ 266760 w 1857518"/>
              <a:gd name="connsiteY32" fmla="*/ 606695 h 1847198"/>
              <a:gd name="connsiteX33" fmla="*/ 262116 w 1857518"/>
              <a:gd name="connsiteY33" fmla="*/ 570060 h 1847198"/>
              <a:gd name="connsiteX34" fmla="*/ 159437 w 1857518"/>
              <a:gd name="connsiteY34" fmla="*/ 434874 h 1847198"/>
              <a:gd name="connsiteX35" fmla="*/ 159953 w 1857518"/>
              <a:gd name="connsiteY35" fmla="*/ 401336 h 1847198"/>
              <a:gd name="connsiteX36" fmla="*/ 259536 w 1857518"/>
              <a:gd name="connsiteY36" fmla="*/ 278017 h 1847198"/>
              <a:gd name="connsiteX37" fmla="*/ 294623 w 1857518"/>
              <a:gd name="connsiteY37" fmla="*/ 268729 h 1847198"/>
              <a:gd name="connsiteX38" fmla="*/ 457672 w 1857518"/>
              <a:gd name="connsiteY38" fmla="*/ 336322 h 1847198"/>
              <a:gd name="connsiteX39" fmla="*/ 489146 w 1857518"/>
              <a:gd name="connsiteY39" fmla="*/ 333743 h 1847198"/>
              <a:gd name="connsiteX40" fmla="*/ 540744 w 1857518"/>
              <a:gd name="connsiteY40" fmla="*/ 298140 h 1847198"/>
              <a:gd name="connsiteX41" fmla="*/ 553127 w 1857518"/>
              <a:gd name="connsiteY41" fmla="*/ 273889 h 1847198"/>
              <a:gd name="connsiteX42" fmla="*/ 552096 w 1857518"/>
              <a:gd name="connsiteY42" fmla="*/ 255830 h 1847198"/>
              <a:gd name="connsiteX43" fmla="*/ 545904 w 1857518"/>
              <a:gd name="connsiteY43" fmla="*/ 175854 h 1847198"/>
              <a:gd name="connsiteX44" fmla="*/ 539712 w 1857518"/>
              <a:gd name="connsiteY44" fmla="*/ 95877 h 1847198"/>
              <a:gd name="connsiteX45" fmla="*/ 556739 w 1857518"/>
              <a:gd name="connsiteY45" fmla="*/ 69562 h 1847198"/>
              <a:gd name="connsiteX46" fmla="*/ 716176 w 1857518"/>
              <a:gd name="connsiteY46" fmla="*/ 15901 h 1847198"/>
              <a:gd name="connsiteX47" fmla="*/ 726496 w 1857518"/>
              <a:gd name="connsiteY47" fmla="*/ 14353 h 1847198"/>
              <a:gd name="connsiteX48" fmla="*/ 748167 w 1857518"/>
              <a:gd name="connsiteY48" fmla="*/ 28800 h 1847198"/>
              <a:gd name="connsiteX49" fmla="*/ 847750 w 1857518"/>
              <a:gd name="connsiteY49" fmla="*/ 172758 h 1847198"/>
              <a:gd name="connsiteX50" fmla="*/ 878709 w 1857518"/>
              <a:gd name="connsiteY50" fmla="*/ 187721 h 1847198"/>
              <a:gd name="connsiteX51" fmla="*/ 931855 w 1857518"/>
              <a:gd name="connsiteY51" fmla="*/ 185657 h 1847198"/>
              <a:gd name="connsiteX52" fmla="*/ 948366 w 1857518"/>
              <a:gd name="connsiteY52" fmla="*/ 177401 h 1847198"/>
              <a:gd name="connsiteX53" fmla="*/ 954042 w 1857518"/>
              <a:gd name="connsiteY53" fmla="*/ 169146 h 1847198"/>
              <a:gd name="connsiteX54" fmla="*/ 979840 w 1857518"/>
              <a:gd name="connsiteY54" fmla="*/ 121676 h 1847198"/>
              <a:gd name="connsiteX55" fmla="*/ 1037630 w 1857518"/>
              <a:gd name="connsiteY55" fmla="*/ 13837 h 1847198"/>
              <a:gd name="connsiteX56" fmla="*/ 1066525 w 1857518"/>
              <a:gd name="connsiteY56" fmla="*/ 937 h 1847198"/>
              <a:gd name="connsiteX57" fmla="*/ 1233702 w 1857518"/>
              <a:gd name="connsiteY57" fmla="*/ 40667 h 1847198"/>
              <a:gd name="connsiteX58" fmla="*/ 1253309 w 1857518"/>
              <a:gd name="connsiteY58" fmla="*/ 64918 h 1847198"/>
              <a:gd name="connsiteX59" fmla="*/ 1254341 w 1857518"/>
              <a:gd name="connsiteY59" fmla="*/ 85042 h 1847198"/>
              <a:gd name="connsiteX60" fmla="*/ 1258468 w 1857518"/>
              <a:gd name="connsiteY60" fmla="*/ 209908 h 1847198"/>
              <a:gd name="connsiteX61" fmla="*/ 1260016 w 1857518"/>
              <a:gd name="connsiteY61" fmla="*/ 244478 h 1847198"/>
              <a:gd name="connsiteX62" fmla="*/ 1276012 w 1857518"/>
              <a:gd name="connsiteY62" fmla="*/ 270277 h 1847198"/>
              <a:gd name="connsiteX63" fmla="*/ 1313678 w 1857518"/>
              <a:gd name="connsiteY63" fmla="*/ 291948 h 1847198"/>
              <a:gd name="connsiteX64" fmla="*/ 1349797 w 1857518"/>
              <a:gd name="connsiteY64" fmla="*/ 291948 h 1847198"/>
              <a:gd name="connsiteX65" fmla="*/ 1502526 w 1857518"/>
              <a:gd name="connsiteY65" fmla="*/ 206812 h 1847198"/>
              <a:gd name="connsiteX66" fmla="*/ 1535033 w 1857518"/>
              <a:gd name="connsiteY66" fmla="*/ 211456 h 1847198"/>
              <a:gd name="connsiteX67" fmla="*/ 1653707 w 1857518"/>
              <a:gd name="connsiteY67" fmla="*/ 332711 h 1847198"/>
              <a:gd name="connsiteX68" fmla="*/ 1657835 w 1857518"/>
              <a:gd name="connsiteY68" fmla="*/ 366249 h 1847198"/>
              <a:gd name="connsiteX69" fmla="*/ 1569087 w 1857518"/>
              <a:gd name="connsiteY69" fmla="*/ 515883 h 1847198"/>
              <a:gd name="connsiteX70" fmla="*/ 1568571 w 1857518"/>
              <a:gd name="connsiteY70" fmla="*/ 550453 h 1847198"/>
              <a:gd name="connsiteX71" fmla="*/ 1591274 w 1857518"/>
              <a:gd name="connsiteY71" fmla="*/ 592247 h 1847198"/>
              <a:gd name="connsiteX72" fmla="*/ 1617589 w 1857518"/>
              <a:gd name="connsiteY72" fmla="*/ 608759 h 1847198"/>
              <a:gd name="connsiteX73" fmla="*/ 1676926 w 1857518"/>
              <a:gd name="connsiteY73" fmla="*/ 612886 h 1847198"/>
              <a:gd name="connsiteX74" fmla="*/ 1797665 w 1857518"/>
              <a:gd name="connsiteY74" fmla="*/ 620626 h 1847198"/>
              <a:gd name="connsiteX75" fmla="*/ 1820884 w 1857518"/>
              <a:gd name="connsiteY75" fmla="*/ 640233 h 1847198"/>
              <a:gd name="connsiteX76" fmla="*/ 1857518 w 1857518"/>
              <a:gd name="connsiteY76" fmla="*/ 808442 h 1847198"/>
              <a:gd name="connsiteX77" fmla="*/ 1851842 w 1857518"/>
              <a:gd name="connsiteY77" fmla="*/ 829081 h 1847198"/>
              <a:gd name="connsiteX78" fmla="*/ 1841523 w 1857518"/>
              <a:gd name="connsiteY78" fmla="*/ 836305 h 1847198"/>
              <a:gd name="connsiteX79" fmla="*/ 1686214 w 1857518"/>
              <a:gd name="connsiteY79" fmla="*/ 913701 h 1847198"/>
              <a:gd name="connsiteX80" fmla="*/ 1668670 w 1857518"/>
              <a:gd name="connsiteY80" fmla="*/ 940016 h 1847198"/>
              <a:gd name="connsiteX81" fmla="*/ 1665059 w 1857518"/>
              <a:gd name="connsiteY81" fmla="*/ 998322 h 1847198"/>
              <a:gd name="connsiteX82" fmla="*/ 1678474 w 1857518"/>
              <a:gd name="connsiteY82" fmla="*/ 1026184 h 1847198"/>
              <a:gd name="connsiteX83" fmla="*/ 1821916 w 1857518"/>
              <a:gd name="connsiteY83" fmla="*/ 1131960 h 1847198"/>
              <a:gd name="connsiteX84" fmla="*/ 1831720 w 1857518"/>
              <a:gd name="connsiteY84" fmla="*/ 1163950 h 1847198"/>
              <a:gd name="connsiteX85" fmla="*/ 1805404 w 1857518"/>
              <a:gd name="connsiteY85" fmla="*/ 1236703 h 1847198"/>
              <a:gd name="connsiteX86" fmla="*/ 1775478 w 1857518"/>
              <a:gd name="connsiteY86" fmla="*/ 1317711 h 1847198"/>
              <a:gd name="connsiteX87" fmla="*/ 1750195 w 1857518"/>
              <a:gd name="connsiteY87" fmla="*/ 1334223 h 1847198"/>
              <a:gd name="connsiteX88" fmla="*/ 1685698 w 1857518"/>
              <a:gd name="connsiteY88" fmla="*/ 1327515 h 1847198"/>
              <a:gd name="connsiteX89" fmla="*/ 1574247 w 1857518"/>
              <a:gd name="connsiteY89" fmla="*/ 1315648 h 1847198"/>
              <a:gd name="connsiteX90" fmla="*/ 1545868 w 1857518"/>
              <a:gd name="connsiteY90" fmla="*/ 1328547 h 1847198"/>
              <a:gd name="connsiteX91" fmla="*/ 1505622 w 1857518"/>
              <a:gd name="connsiteY91" fmla="*/ 1383241 h 1847198"/>
              <a:gd name="connsiteX92" fmla="*/ 1500978 w 1857518"/>
              <a:gd name="connsiteY92" fmla="*/ 1417811 h 1847198"/>
              <a:gd name="connsiteX93" fmla="*/ 1563411 w 1857518"/>
              <a:gd name="connsiteY93" fmla="*/ 1581892 h 1847198"/>
              <a:gd name="connsiteX94" fmla="*/ 1554124 w 1857518"/>
              <a:gd name="connsiteY94" fmla="*/ 1615430 h 1847198"/>
              <a:gd name="connsiteX95" fmla="*/ 1430805 w 1857518"/>
              <a:gd name="connsiteY95" fmla="*/ 1708822 h 1847198"/>
              <a:gd name="connsiteX96" fmla="*/ 1397266 w 1857518"/>
              <a:gd name="connsiteY96" fmla="*/ 1708306 h 1847198"/>
              <a:gd name="connsiteX97" fmla="*/ 1263628 w 1857518"/>
              <a:gd name="connsiteY97" fmla="*/ 1600467 h 1847198"/>
              <a:gd name="connsiteX98" fmla="*/ 1232154 w 1857518"/>
              <a:gd name="connsiteY98" fmla="*/ 1594275 h 1847198"/>
              <a:gd name="connsiteX99" fmla="*/ 1153725 w 1857518"/>
              <a:gd name="connsiteY99" fmla="*/ 1624202 h 1847198"/>
              <a:gd name="connsiteX100" fmla="*/ 1134634 w 1857518"/>
              <a:gd name="connsiteY100" fmla="*/ 1646905 h 1847198"/>
              <a:gd name="connsiteX101" fmla="*/ 1123798 w 1857518"/>
              <a:gd name="connsiteY101" fmla="*/ 1698503 h 1847198"/>
              <a:gd name="connsiteX102" fmla="*/ 1097999 w 1857518"/>
              <a:gd name="connsiteY102" fmla="*/ 1821821 h 1847198"/>
              <a:gd name="connsiteX103" fmla="*/ 1076329 w 1857518"/>
              <a:gd name="connsiteY103" fmla="*/ 1842460 h 1847198"/>
              <a:gd name="connsiteX104" fmla="*/ 994288 w 1857518"/>
              <a:gd name="connsiteY104" fmla="*/ 1851232 h 1847198"/>
              <a:gd name="connsiteX105" fmla="*/ 959201 w 1857518"/>
              <a:gd name="connsiteY105" fmla="*/ 1852264 h 1847198"/>
              <a:gd name="connsiteX106" fmla="*/ 928759 w 1857518"/>
              <a:gd name="connsiteY106" fmla="*/ 382245 h 1847198"/>
              <a:gd name="connsiteX107" fmla="*/ 386983 w 1857518"/>
              <a:gd name="connsiteY107" fmla="*/ 921957 h 1847198"/>
              <a:gd name="connsiteX108" fmla="*/ 926695 w 1857518"/>
              <a:gd name="connsiteY108" fmla="*/ 1465797 h 1847198"/>
              <a:gd name="connsiteX109" fmla="*/ 1470535 w 1857518"/>
              <a:gd name="connsiteY109" fmla="*/ 924537 h 1847198"/>
              <a:gd name="connsiteX110" fmla="*/ 928759 w 1857518"/>
              <a:gd name="connsiteY110" fmla="*/ 382245 h 184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857518" h="1847198">
                <a:moveTo>
                  <a:pt x="959201" y="1852264"/>
                </a:moveTo>
                <a:cubicBezTo>
                  <a:pt x="943206" y="1852264"/>
                  <a:pt x="927211" y="1852264"/>
                  <a:pt x="910700" y="1852264"/>
                </a:cubicBezTo>
                <a:cubicBezTo>
                  <a:pt x="900380" y="1848652"/>
                  <a:pt x="894704" y="1840913"/>
                  <a:pt x="891608" y="1830593"/>
                </a:cubicBezTo>
                <a:cubicBezTo>
                  <a:pt x="874065" y="1776931"/>
                  <a:pt x="856006" y="1723270"/>
                  <a:pt x="838463" y="1669608"/>
                </a:cubicBezTo>
                <a:cubicBezTo>
                  <a:pt x="834335" y="1657224"/>
                  <a:pt x="826080" y="1649485"/>
                  <a:pt x="813180" y="1646905"/>
                </a:cubicBezTo>
                <a:cubicBezTo>
                  <a:pt x="785833" y="1640713"/>
                  <a:pt x="757970" y="1635037"/>
                  <a:pt x="730624" y="1628330"/>
                </a:cubicBezTo>
                <a:cubicBezTo>
                  <a:pt x="716176" y="1624718"/>
                  <a:pt x="704309" y="1628330"/>
                  <a:pt x="693990" y="1639165"/>
                </a:cubicBezTo>
                <a:cubicBezTo>
                  <a:pt x="654259" y="1680443"/>
                  <a:pt x="613497" y="1720690"/>
                  <a:pt x="573251" y="1761452"/>
                </a:cubicBezTo>
                <a:cubicBezTo>
                  <a:pt x="563963" y="1770739"/>
                  <a:pt x="553127" y="1772804"/>
                  <a:pt x="542292" y="1766612"/>
                </a:cubicBezTo>
                <a:cubicBezTo>
                  <a:pt x="498950" y="1742361"/>
                  <a:pt x="456123" y="1718110"/>
                  <a:pt x="412782" y="1693859"/>
                </a:cubicBezTo>
                <a:cubicBezTo>
                  <a:pt x="397818" y="1685603"/>
                  <a:pt x="394206" y="1676832"/>
                  <a:pt x="398334" y="1660836"/>
                </a:cubicBezTo>
                <a:cubicBezTo>
                  <a:pt x="412265" y="1605111"/>
                  <a:pt x="426713" y="1549901"/>
                  <a:pt x="440644" y="1494176"/>
                </a:cubicBezTo>
                <a:cubicBezTo>
                  <a:pt x="443741" y="1482308"/>
                  <a:pt x="441676" y="1471473"/>
                  <a:pt x="432904" y="1462185"/>
                </a:cubicBezTo>
                <a:cubicBezTo>
                  <a:pt x="412265" y="1440514"/>
                  <a:pt x="391110" y="1418843"/>
                  <a:pt x="370471" y="1397172"/>
                </a:cubicBezTo>
                <a:cubicBezTo>
                  <a:pt x="362216" y="1388400"/>
                  <a:pt x="351896" y="1385820"/>
                  <a:pt x="340545" y="1388400"/>
                </a:cubicBezTo>
                <a:cubicBezTo>
                  <a:pt x="330226" y="1390464"/>
                  <a:pt x="320422" y="1393044"/>
                  <a:pt x="310618" y="1395108"/>
                </a:cubicBezTo>
                <a:cubicBezTo>
                  <a:pt x="263664" y="1405428"/>
                  <a:pt x="217226" y="1416263"/>
                  <a:pt x="170273" y="1426583"/>
                </a:cubicBezTo>
                <a:cubicBezTo>
                  <a:pt x="157373" y="1429679"/>
                  <a:pt x="147054" y="1425035"/>
                  <a:pt x="141377" y="1413683"/>
                </a:cubicBezTo>
                <a:cubicBezTo>
                  <a:pt x="117642" y="1368277"/>
                  <a:pt x="94423" y="1322355"/>
                  <a:pt x="70689" y="1276949"/>
                </a:cubicBezTo>
                <a:cubicBezTo>
                  <a:pt x="65529" y="1266630"/>
                  <a:pt x="67593" y="1255278"/>
                  <a:pt x="75848" y="1247539"/>
                </a:cubicBezTo>
                <a:cubicBezTo>
                  <a:pt x="119191" y="1207292"/>
                  <a:pt x="163049" y="1166530"/>
                  <a:pt x="206391" y="1126284"/>
                </a:cubicBezTo>
                <a:cubicBezTo>
                  <a:pt x="215162" y="1118544"/>
                  <a:pt x="218258" y="1108225"/>
                  <a:pt x="216710" y="1096873"/>
                </a:cubicBezTo>
                <a:cubicBezTo>
                  <a:pt x="211551" y="1069010"/>
                  <a:pt x="206391" y="1040631"/>
                  <a:pt x="201231" y="1012769"/>
                </a:cubicBezTo>
                <a:cubicBezTo>
                  <a:pt x="199167" y="1000901"/>
                  <a:pt x="192459" y="993162"/>
                  <a:pt x="181108" y="989034"/>
                </a:cubicBezTo>
                <a:cubicBezTo>
                  <a:pt x="142925" y="975103"/>
                  <a:pt x="104743" y="961171"/>
                  <a:pt x="67077" y="947240"/>
                </a:cubicBezTo>
                <a:cubicBezTo>
                  <a:pt x="44890" y="938984"/>
                  <a:pt x="22187" y="931760"/>
                  <a:pt x="0" y="921957"/>
                </a:cubicBezTo>
                <a:cubicBezTo>
                  <a:pt x="0" y="912153"/>
                  <a:pt x="0" y="902866"/>
                  <a:pt x="0" y="893062"/>
                </a:cubicBezTo>
                <a:cubicBezTo>
                  <a:pt x="1548" y="876035"/>
                  <a:pt x="3096" y="859524"/>
                  <a:pt x="4643" y="842496"/>
                </a:cubicBezTo>
                <a:cubicBezTo>
                  <a:pt x="7740" y="809474"/>
                  <a:pt x="12383" y="776451"/>
                  <a:pt x="17543" y="743945"/>
                </a:cubicBezTo>
                <a:cubicBezTo>
                  <a:pt x="19091" y="733109"/>
                  <a:pt x="26831" y="725369"/>
                  <a:pt x="38182" y="723305"/>
                </a:cubicBezTo>
                <a:cubicBezTo>
                  <a:pt x="97003" y="712470"/>
                  <a:pt x="155309" y="702150"/>
                  <a:pt x="214131" y="691315"/>
                </a:cubicBezTo>
                <a:cubicBezTo>
                  <a:pt x="226514" y="689251"/>
                  <a:pt x="234770" y="682543"/>
                  <a:pt x="239929" y="671192"/>
                </a:cubicBezTo>
                <a:cubicBezTo>
                  <a:pt x="248701" y="649521"/>
                  <a:pt x="257989" y="627850"/>
                  <a:pt x="266760" y="606695"/>
                </a:cubicBezTo>
                <a:cubicBezTo>
                  <a:pt x="272436" y="593279"/>
                  <a:pt x="270888" y="581928"/>
                  <a:pt x="262116" y="570060"/>
                </a:cubicBezTo>
                <a:cubicBezTo>
                  <a:pt x="227546" y="525170"/>
                  <a:pt x="193492" y="479764"/>
                  <a:pt x="159437" y="434874"/>
                </a:cubicBezTo>
                <a:cubicBezTo>
                  <a:pt x="150665" y="423007"/>
                  <a:pt x="150665" y="412687"/>
                  <a:pt x="159953" y="401336"/>
                </a:cubicBezTo>
                <a:cubicBezTo>
                  <a:pt x="192975" y="360058"/>
                  <a:pt x="225998" y="319295"/>
                  <a:pt x="259536" y="278017"/>
                </a:cubicBezTo>
                <a:cubicBezTo>
                  <a:pt x="270372" y="265118"/>
                  <a:pt x="279144" y="262538"/>
                  <a:pt x="294623" y="268729"/>
                </a:cubicBezTo>
                <a:cubicBezTo>
                  <a:pt x="348801" y="291433"/>
                  <a:pt x="402978" y="313620"/>
                  <a:pt x="457672" y="336322"/>
                </a:cubicBezTo>
                <a:cubicBezTo>
                  <a:pt x="468507" y="340966"/>
                  <a:pt x="479342" y="340450"/>
                  <a:pt x="489146" y="333743"/>
                </a:cubicBezTo>
                <a:cubicBezTo>
                  <a:pt x="506690" y="321875"/>
                  <a:pt x="523717" y="310008"/>
                  <a:pt x="540744" y="298140"/>
                </a:cubicBezTo>
                <a:cubicBezTo>
                  <a:pt x="548999" y="292464"/>
                  <a:pt x="553127" y="284209"/>
                  <a:pt x="553127" y="273889"/>
                </a:cubicBezTo>
                <a:cubicBezTo>
                  <a:pt x="553127" y="267697"/>
                  <a:pt x="552612" y="261506"/>
                  <a:pt x="552096" y="255830"/>
                </a:cubicBezTo>
                <a:cubicBezTo>
                  <a:pt x="550032" y="228999"/>
                  <a:pt x="547968" y="202684"/>
                  <a:pt x="545904" y="175854"/>
                </a:cubicBezTo>
                <a:cubicBezTo>
                  <a:pt x="543840" y="149023"/>
                  <a:pt x="541776" y="122708"/>
                  <a:pt x="539712" y="95877"/>
                </a:cubicBezTo>
                <a:cubicBezTo>
                  <a:pt x="538680" y="83493"/>
                  <a:pt x="544872" y="73690"/>
                  <a:pt x="556739" y="69562"/>
                </a:cubicBezTo>
                <a:cubicBezTo>
                  <a:pt x="609885" y="51503"/>
                  <a:pt x="663031" y="33444"/>
                  <a:pt x="716176" y="15901"/>
                </a:cubicBezTo>
                <a:cubicBezTo>
                  <a:pt x="719788" y="14869"/>
                  <a:pt x="722884" y="14353"/>
                  <a:pt x="726496" y="14353"/>
                </a:cubicBezTo>
                <a:cubicBezTo>
                  <a:pt x="736299" y="14869"/>
                  <a:pt x="742491" y="21060"/>
                  <a:pt x="748167" y="28800"/>
                </a:cubicBezTo>
                <a:cubicBezTo>
                  <a:pt x="781189" y="76786"/>
                  <a:pt x="814728" y="124772"/>
                  <a:pt x="847750" y="172758"/>
                </a:cubicBezTo>
                <a:cubicBezTo>
                  <a:pt x="855490" y="183593"/>
                  <a:pt x="865810" y="188753"/>
                  <a:pt x="878709" y="187721"/>
                </a:cubicBezTo>
                <a:cubicBezTo>
                  <a:pt x="896252" y="186173"/>
                  <a:pt x="914312" y="185657"/>
                  <a:pt x="931855" y="185657"/>
                </a:cubicBezTo>
                <a:cubicBezTo>
                  <a:pt x="939079" y="185657"/>
                  <a:pt x="944239" y="183077"/>
                  <a:pt x="948366" y="177401"/>
                </a:cubicBezTo>
                <a:cubicBezTo>
                  <a:pt x="950430" y="174822"/>
                  <a:pt x="952494" y="171726"/>
                  <a:pt x="954042" y="169146"/>
                </a:cubicBezTo>
                <a:cubicBezTo>
                  <a:pt x="962814" y="153150"/>
                  <a:pt x="971069" y="137155"/>
                  <a:pt x="979840" y="121676"/>
                </a:cubicBezTo>
                <a:cubicBezTo>
                  <a:pt x="998932" y="85558"/>
                  <a:pt x="1018539" y="49955"/>
                  <a:pt x="1037630" y="13837"/>
                </a:cubicBezTo>
                <a:cubicBezTo>
                  <a:pt x="1043822" y="2485"/>
                  <a:pt x="1053626" y="-2159"/>
                  <a:pt x="1066525" y="937"/>
                </a:cubicBezTo>
                <a:cubicBezTo>
                  <a:pt x="1122251" y="14353"/>
                  <a:pt x="1177976" y="27252"/>
                  <a:pt x="1233702" y="40667"/>
                </a:cubicBezTo>
                <a:cubicBezTo>
                  <a:pt x="1245569" y="43763"/>
                  <a:pt x="1252793" y="52535"/>
                  <a:pt x="1253309" y="64918"/>
                </a:cubicBezTo>
                <a:cubicBezTo>
                  <a:pt x="1253825" y="71626"/>
                  <a:pt x="1253825" y="78334"/>
                  <a:pt x="1254341" y="85042"/>
                </a:cubicBezTo>
                <a:cubicBezTo>
                  <a:pt x="1255888" y="126836"/>
                  <a:pt x="1256921" y="168630"/>
                  <a:pt x="1258468" y="209908"/>
                </a:cubicBezTo>
                <a:cubicBezTo>
                  <a:pt x="1258985" y="221260"/>
                  <a:pt x="1259501" y="233127"/>
                  <a:pt x="1260016" y="244478"/>
                </a:cubicBezTo>
                <a:cubicBezTo>
                  <a:pt x="1260532" y="255830"/>
                  <a:pt x="1266208" y="264602"/>
                  <a:pt x="1276012" y="270277"/>
                </a:cubicBezTo>
                <a:cubicBezTo>
                  <a:pt x="1288395" y="277501"/>
                  <a:pt x="1301295" y="284209"/>
                  <a:pt x="1313678" y="291948"/>
                </a:cubicBezTo>
                <a:cubicBezTo>
                  <a:pt x="1326062" y="299172"/>
                  <a:pt x="1337413" y="298656"/>
                  <a:pt x="1349797" y="291948"/>
                </a:cubicBezTo>
                <a:cubicBezTo>
                  <a:pt x="1400879" y="263570"/>
                  <a:pt x="1451444" y="235191"/>
                  <a:pt x="1502526" y="206812"/>
                </a:cubicBezTo>
                <a:cubicBezTo>
                  <a:pt x="1514394" y="200105"/>
                  <a:pt x="1525745" y="202168"/>
                  <a:pt x="1535033" y="211456"/>
                </a:cubicBezTo>
                <a:cubicBezTo>
                  <a:pt x="1574763" y="251702"/>
                  <a:pt x="1613977" y="292464"/>
                  <a:pt x="1653707" y="332711"/>
                </a:cubicBezTo>
                <a:cubicBezTo>
                  <a:pt x="1664027" y="343546"/>
                  <a:pt x="1665575" y="353350"/>
                  <a:pt x="1657835" y="366249"/>
                </a:cubicBezTo>
                <a:cubicBezTo>
                  <a:pt x="1628424" y="416299"/>
                  <a:pt x="1598497" y="465833"/>
                  <a:pt x="1569087" y="515883"/>
                </a:cubicBezTo>
                <a:cubicBezTo>
                  <a:pt x="1562379" y="527234"/>
                  <a:pt x="1561863" y="539102"/>
                  <a:pt x="1568571" y="550453"/>
                </a:cubicBezTo>
                <a:cubicBezTo>
                  <a:pt x="1576311" y="564384"/>
                  <a:pt x="1583534" y="578316"/>
                  <a:pt x="1591274" y="592247"/>
                </a:cubicBezTo>
                <a:cubicBezTo>
                  <a:pt x="1596950" y="602567"/>
                  <a:pt x="1605721" y="608243"/>
                  <a:pt x="1617589" y="608759"/>
                </a:cubicBezTo>
                <a:cubicBezTo>
                  <a:pt x="1637196" y="610307"/>
                  <a:pt x="1657319" y="611339"/>
                  <a:pt x="1676926" y="612886"/>
                </a:cubicBezTo>
                <a:cubicBezTo>
                  <a:pt x="1717172" y="615466"/>
                  <a:pt x="1757419" y="618046"/>
                  <a:pt x="1797665" y="620626"/>
                </a:cubicBezTo>
                <a:cubicBezTo>
                  <a:pt x="1809016" y="621142"/>
                  <a:pt x="1818304" y="628882"/>
                  <a:pt x="1820884" y="640233"/>
                </a:cubicBezTo>
                <a:cubicBezTo>
                  <a:pt x="1833267" y="695959"/>
                  <a:pt x="1845135" y="752200"/>
                  <a:pt x="1857518" y="808442"/>
                </a:cubicBezTo>
                <a:cubicBezTo>
                  <a:pt x="1859066" y="816181"/>
                  <a:pt x="1857002" y="822889"/>
                  <a:pt x="1851842" y="829081"/>
                </a:cubicBezTo>
                <a:cubicBezTo>
                  <a:pt x="1849262" y="832177"/>
                  <a:pt x="1845135" y="834241"/>
                  <a:pt x="1841523" y="836305"/>
                </a:cubicBezTo>
                <a:cubicBezTo>
                  <a:pt x="1789925" y="862103"/>
                  <a:pt x="1738327" y="887902"/>
                  <a:pt x="1686214" y="913701"/>
                </a:cubicBezTo>
                <a:cubicBezTo>
                  <a:pt x="1675378" y="919377"/>
                  <a:pt x="1669187" y="927633"/>
                  <a:pt x="1668670" y="940016"/>
                </a:cubicBezTo>
                <a:cubicBezTo>
                  <a:pt x="1667639" y="959623"/>
                  <a:pt x="1666090" y="978714"/>
                  <a:pt x="1665059" y="998322"/>
                </a:cubicBezTo>
                <a:cubicBezTo>
                  <a:pt x="1664543" y="1009673"/>
                  <a:pt x="1668670" y="1019477"/>
                  <a:pt x="1678474" y="1026184"/>
                </a:cubicBezTo>
                <a:cubicBezTo>
                  <a:pt x="1726460" y="1061271"/>
                  <a:pt x="1773930" y="1096873"/>
                  <a:pt x="1821916" y="1131960"/>
                </a:cubicBezTo>
                <a:cubicBezTo>
                  <a:pt x="1833267" y="1140215"/>
                  <a:pt x="1836879" y="1150535"/>
                  <a:pt x="1831720" y="1163950"/>
                </a:cubicBezTo>
                <a:cubicBezTo>
                  <a:pt x="1822948" y="1188201"/>
                  <a:pt x="1814176" y="1212452"/>
                  <a:pt x="1805404" y="1236703"/>
                </a:cubicBezTo>
                <a:cubicBezTo>
                  <a:pt x="1795601" y="1263534"/>
                  <a:pt x="1785798" y="1290881"/>
                  <a:pt x="1775478" y="1317711"/>
                </a:cubicBezTo>
                <a:cubicBezTo>
                  <a:pt x="1771350" y="1329063"/>
                  <a:pt x="1761546" y="1335255"/>
                  <a:pt x="1750195" y="1334223"/>
                </a:cubicBezTo>
                <a:cubicBezTo>
                  <a:pt x="1728524" y="1332159"/>
                  <a:pt x="1707369" y="1329579"/>
                  <a:pt x="1685698" y="1327515"/>
                </a:cubicBezTo>
                <a:cubicBezTo>
                  <a:pt x="1648548" y="1323387"/>
                  <a:pt x="1611397" y="1319259"/>
                  <a:pt x="1574247" y="1315648"/>
                </a:cubicBezTo>
                <a:cubicBezTo>
                  <a:pt x="1562379" y="1314616"/>
                  <a:pt x="1553092" y="1318743"/>
                  <a:pt x="1545868" y="1328547"/>
                </a:cubicBezTo>
                <a:cubicBezTo>
                  <a:pt x="1532453" y="1346606"/>
                  <a:pt x="1519553" y="1365181"/>
                  <a:pt x="1505622" y="1383241"/>
                </a:cubicBezTo>
                <a:cubicBezTo>
                  <a:pt x="1497366" y="1394076"/>
                  <a:pt x="1496334" y="1405428"/>
                  <a:pt x="1500978" y="1417811"/>
                </a:cubicBezTo>
                <a:cubicBezTo>
                  <a:pt x="1521617" y="1472505"/>
                  <a:pt x="1542772" y="1527198"/>
                  <a:pt x="1563411" y="1581892"/>
                </a:cubicBezTo>
                <a:cubicBezTo>
                  <a:pt x="1569087" y="1596339"/>
                  <a:pt x="1565991" y="1606143"/>
                  <a:pt x="1554124" y="1615430"/>
                </a:cubicBezTo>
                <a:cubicBezTo>
                  <a:pt x="1512845" y="1646389"/>
                  <a:pt x="1472083" y="1677864"/>
                  <a:pt x="1430805" y="1708822"/>
                </a:cubicBezTo>
                <a:cubicBezTo>
                  <a:pt x="1418938" y="1717594"/>
                  <a:pt x="1408618" y="1717594"/>
                  <a:pt x="1397266" y="1708306"/>
                </a:cubicBezTo>
                <a:cubicBezTo>
                  <a:pt x="1352892" y="1672704"/>
                  <a:pt x="1308003" y="1636585"/>
                  <a:pt x="1263628" y="1600467"/>
                </a:cubicBezTo>
                <a:cubicBezTo>
                  <a:pt x="1253825" y="1592727"/>
                  <a:pt x="1243505" y="1590147"/>
                  <a:pt x="1232154" y="1594275"/>
                </a:cubicBezTo>
                <a:cubicBezTo>
                  <a:pt x="1205839" y="1604079"/>
                  <a:pt x="1179524" y="1613883"/>
                  <a:pt x="1153725" y="1624202"/>
                </a:cubicBezTo>
                <a:cubicBezTo>
                  <a:pt x="1143406" y="1628330"/>
                  <a:pt x="1137214" y="1636070"/>
                  <a:pt x="1134634" y="1646905"/>
                </a:cubicBezTo>
                <a:cubicBezTo>
                  <a:pt x="1131022" y="1663932"/>
                  <a:pt x="1127411" y="1681475"/>
                  <a:pt x="1123798" y="1698503"/>
                </a:cubicBezTo>
                <a:cubicBezTo>
                  <a:pt x="1115027" y="1739781"/>
                  <a:pt x="1106771" y="1780543"/>
                  <a:pt x="1097999" y="1821821"/>
                </a:cubicBezTo>
                <a:cubicBezTo>
                  <a:pt x="1095420" y="1833689"/>
                  <a:pt x="1088196" y="1840913"/>
                  <a:pt x="1076329" y="1842460"/>
                </a:cubicBezTo>
                <a:cubicBezTo>
                  <a:pt x="1048982" y="1846072"/>
                  <a:pt x="1021635" y="1848652"/>
                  <a:pt x="994288" y="1851232"/>
                </a:cubicBezTo>
                <a:cubicBezTo>
                  <a:pt x="980873" y="1850200"/>
                  <a:pt x="970037" y="1851232"/>
                  <a:pt x="959201" y="1852264"/>
                </a:cubicBezTo>
                <a:close/>
                <a:moveTo>
                  <a:pt x="928759" y="382245"/>
                </a:moveTo>
                <a:cubicBezTo>
                  <a:pt x="633620" y="381729"/>
                  <a:pt x="388015" y="619594"/>
                  <a:pt x="386983" y="921957"/>
                </a:cubicBezTo>
                <a:cubicBezTo>
                  <a:pt x="385951" y="1222772"/>
                  <a:pt x="627428" y="1464765"/>
                  <a:pt x="926695" y="1465797"/>
                </a:cubicBezTo>
                <a:cubicBezTo>
                  <a:pt x="1229058" y="1466829"/>
                  <a:pt x="1470019" y="1222772"/>
                  <a:pt x="1470535" y="924537"/>
                </a:cubicBezTo>
                <a:cubicBezTo>
                  <a:pt x="1470535" y="625270"/>
                  <a:pt x="1228026" y="381729"/>
                  <a:pt x="928759" y="382245"/>
                </a:cubicBezTo>
                <a:close/>
              </a:path>
            </a:pathLst>
          </a:custGeom>
          <a:solidFill>
            <a:schemeClr val="bg1"/>
          </a:solidFill>
          <a:ln w="515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AEFC4ECB-1255-4B27-BE3E-095010A24221}"/>
              </a:ext>
            </a:extLst>
          </p:cNvPr>
          <p:cNvSpPr/>
          <p:nvPr/>
        </p:nvSpPr>
        <p:spPr>
          <a:xfrm>
            <a:off x="6851285" y="2260748"/>
            <a:ext cx="244018" cy="243363"/>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solidFill>
            <a:schemeClr val="bg1"/>
          </a:solidFill>
          <a:ln w="515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CDE259C0-62EC-40DF-9D27-F8B5663A335B}"/>
              </a:ext>
            </a:extLst>
          </p:cNvPr>
          <p:cNvSpPr/>
          <p:nvPr/>
        </p:nvSpPr>
        <p:spPr>
          <a:xfrm>
            <a:off x="5757523" y="2736937"/>
            <a:ext cx="421078" cy="420803"/>
          </a:xfrm>
          <a:custGeom>
            <a:avLst/>
            <a:gdLst>
              <a:gd name="connsiteX0" fmla="*/ 494462 w 988147"/>
              <a:gd name="connsiteY0" fmla="*/ 416074 h 987501"/>
              <a:gd name="connsiteX1" fmla="*/ 417459 w 988147"/>
              <a:gd name="connsiteY1" fmla="*/ 492745 h 987501"/>
              <a:gd name="connsiteX2" fmla="*/ 494129 w 988147"/>
              <a:gd name="connsiteY2" fmla="*/ 570081 h 987501"/>
              <a:gd name="connsiteX3" fmla="*/ 571299 w 988147"/>
              <a:gd name="connsiteY3" fmla="*/ 493244 h 987501"/>
              <a:gd name="connsiteX4" fmla="*/ 494462 w 988147"/>
              <a:gd name="connsiteY4" fmla="*/ 416074 h 987501"/>
              <a:gd name="connsiteX5" fmla="*/ 494795 w 988147"/>
              <a:gd name="connsiteY5" fmla="*/ 187060 h 987501"/>
              <a:gd name="connsiteX6" fmla="*/ 800480 w 988147"/>
              <a:gd name="connsiteY6" fmla="*/ 493576 h 987501"/>
              <a:gd name="connsiteX7" fmla="*/ 493630 w 988147"/>
              <a:gd name="connsiteY7" fmla="*/ 798929 h 987501"/>
              <a:gd name="connsiteX8" fmla="*/ 188444 w 988147"/>
              <a:gd name="connsiteY8" fmla="*/ 492579 h 987501"/>
              <a:gd name="connsiteX9" fmla="*/ 494795 w 988147"/>
              <a:gd name="connsiteY9" fmla="*/ 187060 h 987501"/>
              <a:gd name="connsiteX10" fmla="*/ 494464 w 988147"/>
              <a:gd name="connsiteY10" fmla="*/ 132604 h 987501"/>
              <a:gd name="connsiteX11" fmla="*/ 133489 w 988147"/>
              <a:gd name="connsiteY11" fmla="*/ 491485 h 987501"/>
              <a:gd name="connsiteX12" fmla="*/ 493893 w 988147"/>
              <a:gd name="connsiteY12" fmla="*/ 853411 h 987501"/>
              <a:gd name="connsiteX13" fmla="*/ 854867 w 988147"/>
              <a:gd name="connsiteY13" fmla="*/ 492817 h 987501"/>
              <a:gd name="connsiteX14" fmla="*/ 494464 w 988147"/>
              <a:gd name="connsiteY14" fmla="*/ 132604 h 987501"/>
              <a:gd name="connsiteX15" fmla="*/ 553293 w 988147"/>
              <a:gd name="connsiteY15" fmla="*/ 95 h 987501"/>
              <a:gd name="connsiteX16" fmla="*/ 558434 w 988147"/>
              <a:gd name="connsiteY16" fmla="*/ 285 h 987501"/>
              <a:gd name="connsiteX17" fmla="*/ 580519 w 988147"/>
              <a:gd name="connsiteY17" fmla="*/ 24083 h 987501"/>
              <a:gd name="connsiteX18" fmla="*/ 581851 w 988147"/>
              <a:gd name="connsiteY18" fmla="*/ 68444 h 987501"/>
              <a:gd name="connsiteX19" fmla="*/ 589657 w 988147"/>
              <a:gd name="connsiteY19" fmla="*/ 81390 h 987501"/>
              <a:gd name="connsiteX20" fmla="*/ 617835 w 988147"/>
              <a:gd name="connsiteY20" fmla="*/ 88815 h 987501"/>
              <a:gd name="connsiteX21" fmla="*/ 631162 w 988147"/>
              <a:gd name="connsiteY21" fmla="*/ 81771 h 987501"/>
              <a:gd name="connsiteX22" fmla="*/ 656483 w 988147"/>
              <a:gd name="connsiteY22" fmla="*/ 41218 h 987501"/>
              <a:gd name="connsiteX23" fmla="*/ 681043 w 988147"/>
              <a:gd name="connsiteY23" fmla="*/ 32651 h 987501"/>
              <a:gd name="connsiteX24" fmla="*/ 685422 w 988147"/>
              <a:gd name="connsiteY24" fmla="*/ 34174 h 987501"/>
              <a:gd name="connsiteX25" fmla="*/ 699320 w 988147"/>
              <a:gd name="connsiteY25" fmla="*/ 61400 h 987501"/>
              <a:gd name="connsiteX26" fmla="*/ 689420 w 988147"/>
              <a:gd name="connsiteY26" fmla="*/ 104046 h 987501"/>
              <a:gd name="connsiteX27" fmla="*/ 696274 w 988147"/>
              <a:gd name="connsiteY27" fmla="*/ 122514 h 987501"/>
              <a:gd name="connsiteX28" fmla="*/ 718359 w 988147"/>
              <a:gd name="connsiteY28" fmla="*/ 134699 h 987501"/>
              <a:gd name="connsiteX29" fmla="*/ 733019 w 988147"/>
              <a:gd name="connsiteY29" fmla="*/ 131272 h 987501"/>
              <a:gd name="connsiteX30" fmla="*/ 768050 w 988147"/>
              <a:gd name="connsiteY30" fmla="*/ 98715 h 987501"/>
              <a:gd name="connsiteX31" fmla="*/ 793943 w 988147"/>
              <a:gd name="connsiteY31" fmla="*/ 96621 h 987501"/>
              <a:gd name="connsiteX32" fmla="*/ 795275 w 988147"/>
              <a:gd name="connsiteY32" fmla="*/ 97573 h 987501"/>
              <a:gd name="connsiteX33" fmla="*/ 803462 w 988147"/>
              <a:gd name="connsiteY33" fmla="*/ 130510 h 987501"/>
              <a:gd name="connsiteX34" fmla="*/ 783091 w 988147"/>
              <a:gd name="connsiteY34" fmla="*/ 168587 h 987501"/>
              <a:gd name="connsiteX35" fmla="*/ 784804 w 988147"/>
              <a:gd name="connsiteY35" fmla="*/ 186674 h 987501"/>
              <a:gd name="connsiteX36" fmla="*/ 801939 w 988147"/>
              <a:gd name="connsiteY36" fmla="*/ 203619 h 987501"/>
              <a:gd name="connsiteX37" fmla="*/ 819074 w 988147"/>
              <a:gd name="connsiteY37" fmla="*/ 205142 h 987501"/>
              <a:gd name="connsiteX38" fmla="*/ 862292 w 988147"/>
              <a:gd name="connsiteY38" fmla="*/ 182295 h 987501"/>
              <a:gd name="connsiteX39" fmla="*/ 885900 w 988147"/>
              <a:gd name="connsiteY39" fmla="*/ 187246 h 987501"/>
              <a:gd name="connsiteX40" fmla="*/ 893135 w 988147"/>
              <a:gd name="connsiteY40" fmla="*/ 196955 h 987501"/>
              <a:gd name="connsiteX41" fmla="*/ 891231 w 988147"/>
              <a:gd name="connsiteY41" fmla="*/ 218279 h 987501"/>
              <a:gd name="connsiteX42" fmla="*/ 856771 w 988147"/>
              <a:gd name="connsiteY42" fmla="*/ 255404 h 987501"/>
              <a:gd name="connsiteX43" fmla="*/ 853725 w 988147"/>
              <a:gd name="connsiteY43" fmla="*/ 270635 h 987501"/>
              <a:gd name="connsiteX44" fmla="*/ 866861 w 988147"/>
              <a:gd name="connsiteY44" fmla="*/ 293481 h 987501"/>
              <a:gd name="connsiteX45" fmla="*/ 883615 w 988147"/>
              <a:gd name="connsiteY45" fmla="*/ 299003 h 987501"/>
              <a:gd name="connsiteX46" fmla="*/ 932354 w 988147"/>
              <a:gd name="connsiteY46" fmla="*/ 287960 h 987501"/>
              <a:gd name="connsiteX47" fmla="*/ 950441 w 988147"/>
              <a:gd name="connsiteY47" fmla="*/ 296337 h 987501"/>
              <a:gd name="connsiteX48" fmla="*/ 956153 w 988147"/>
              <a:gd name="connsiteY48" fmla="*/ 309474 h 987501"/>
              <a:gd name="connsiteX49" fmla="*/ 948347 w 988147"/>
              <a:gd name="connsiteY49" fmla="*/ 330798 h 987501"/>
              <a:gd name="connsiteX50" fmla="*/ 908175 w 988147"/>
              <a:gd name="connsiteY50" fmla="*/ 355738 h 987501"/>
              <a:gd name="connsiteX51" fmla="*/ 899608 w 988147"/>
              <a:gd name="connsiteY51" fmla="*/ 374396 h 987501"/>
              <a:gd name="connsiteX52" fmla="*/ 905510 w 988147"/>
              <a:gd name="connsiteY52" fmla="*/ 396100 h 987501"/>
              <a:gd name="connsiteX53" fmla="*/ 919789 w 988147"/>
              <a:gd name="connsiteY53" fmla="*/ 406191 h 987501"/>
              <a:gd name="connsiteX54" fmla="*/ 969861 w 988147"/>
              <a:gd name="connsiteY54" fmla="*/ 408095 h 987501"/>
              <a:gd name="connsiteX55" fmla="*/ 986044 w 988147"/>
              <a:gd name="connsiteY55" fmla="*/ 420851 h 987501"/>
              <a:gd name="connsiteX56" fmla="*/ 988138 w 988147"/>
              <a:gd name="connsiteY56" fmla="*/ 436272 h 987501"/>
              <a:gd name="connsiteX57" fmla="*/ 975763 w 988147"/>
              <a:gd name="connsiteY57" fmla="*/ 453788 h 987501"/>
              <a:gd name="connsiteX58" fmla="*/ 930641 w 988147"/>
              <a:gd name="connsiteY58" fmla="*/ 467686 h 987501"/>
              <a:gd name="connsiteX59" fmla="*/ 916552 w 988147"/>
              <a:gd name="connsiteY59" fmla="*/ 485582 h 987501"/>
              <a:gd name="connsiteX60" fmla="*/ 917504 w 988147"/>
              <a:gd name="connsiteY60" fmla="*/ 509191 h 987501"/>
              <a:gd name="connsiteX61" fmla="*/ 927214 w 988147"/>
              <a:gd name="connsiteY61" fmla="*/ 519471 h 987501"/>
              <a:gd name="connsiteX62" fmla="*/ 974620 w 988147"/>
              <a:gd name="connsiteY62" fmla="*/ 533941 h 987501"/>
              <a:gd name="connsiteX63" fmla="*/ 988138 w 988147"/>
              <a:gd name="connsiteY63" fmla="*/ 552789 h 987501"/>
              <a:gd name="connsiteX64" fmla="*/ 988138 w 988147"/>
              <a:gd name="connsiteY64" fmla="*/ 556216 h 987501"/>
              <a:gd name="connsiteX65" fmla="*/ 963768 w 988147"/>
              <a:gd name="connsiteY65" fmla="*/ 580395 h 987501"/>
              <a:gd name="connsiteX66" fmla="*/ 918837 w 988147"/>
              <a:gd name="connsiteY66" fmla="*/ 581728 h 987501"/>
              <a:gd name="connsiteX67" fmla="*/ 906843 w 988147"/>
              <a:gd name="connsiteY67" fmla="*/ 589153 h 987501"/>
              <a:gd name="connsiteX68" fmla="*/ 899227 w 988147"/>
              <a:gd name="connsiteY68" fmla="*/ 617330 h 987501"/>
              <a:gd name="connsiteX69" fmla="*/ 906652 w 988147"/>
              <a:gd name="connsiteY69" fmla="*/ 631038 h 987501"/>
              <a:gd name="connsiteX70" fmla="*/ 946253 w 988147"/>
              <a:gd name="connsiteY70" fmla="*/ 655789 h 987501"/>
              <a:gd name="connsiteX71" fmla="*/ 955201 w 988147"/>
              <a:gd name="connsiteY71" fmla="*/ 681110 h 987501"/>
              <a:gd name="connsiteX72" fmla="*/ 948918 w 988147"/>
              <a:gd name="connsiteY72" fmla="*/ 694057 h 987501"/>
              <a:gd name="connsiteX73" fmla="*/ 936734 w 988147"/>
              <a:gd name="connsiteY73" fmla="*/ 700149 h 987501"/>
              <a:gd name="connsiteX74" fmla="*/ 906462 w 988147"/>
              <a:gd name="connsiteY74" fmla="*/ 693485 h 987501"/>
              <a:gd name="connsiteX75" fmla="*/ 881711 w 988147"/>
              <a:gd name="connsiteY75" fmla="*/ 687774 h 987501"/>
              <a:gd name="connsiteX76" fmla="*/ 868765 w 988147"/>
              <a:gd name="connsiteY76" fmla="*/ 691772 h 987501"/>
              <a:gd name="connsiteX77" fmla="*/ 853154 w 988147"/>
              <a:gd name="connsiteY77" fmla="*/ 719759 h 987501"/>
              <a:gd name="connsiteX78" fmla="*/ 856961 w 988147"/>
              <a:gd name="connsiteY78" fmla="*/ 731753 h 987501"/>
              <a:gd name="connsiteX79" fmla="*/ 890279 w 988147"/>
              <a:gd name="connsiteY79" fmla="*/ 767546 h 987501"/>
              <a:gd name="connsiteX80" fmla="*/ 892373 w 988147"/>
              <a:gd name="connsiteY80" fmla="*/ 792106 h 987501"/>
              <a:gd name="connsiteX81" fmla="*/ 891040 w 988147"/>
              <a:gd name="connsiteY81" fmla="*/ 794010 h 987501"/>
              <a:gd name="connsiteX82" fmla="*/ 857532 w 988147"/>
              <a:gd name="connsiteY82" fmla="*/ 802387 h 987501"/>
              <a:gd name="connsiteX83" fmla="*/ 818884 w 988147"/>
              <a:gd name="connsiteY83" fmla="*/ 781825 h 987501"/>
              <a:gd name="connsiteX84" fmla="*/ 803843 w 988147"/>
              <a:gd name="connsiteY84" fmla="*/ 782396 h 987501"/>
              <a:gd name="connsiteX85" fmla="*/ 784233 w 988147"/>
              <a:gd name="connsiteY85" fmla="*/ 801625 h 987501"/>
              <a:gd name="connsiteX86" fmla="*/ 783281 w 988147"/>
              <a:gd name="connsiteY86" fmla="*/ 818189 h 987501"/>
              <a:gd name="connsiteX87" fmla="*/ 806128 w 988147"/>
              <a:gd name="connsiteY87" fmla="*/ 861407 h 987501"/>
              <a:gd name="connsiteX88" fmla="*/ 802320 w 988147"/>
              <a:gd name="connsiteY88" fmla="*/ 883873 h 987501"/>
              <a:gd name="connsiteX89" fmla="*/ 798512 w 988147"/>
              <a:gd name="connsiteY89" fmla="*/ 887300 h 987501"/>
              <a:gd name="connsiteX90" fmla="*/ 765766 w 988147"/>
              <a:gd name="connsiteY90" fmla="*/ 886157 h 987501"/>
              <a:gd name="connsiteX91" fmla="*/ 733781 w 988147"/>
              <a:gd name="connsiteY91" fmla="*/ 856266 h 987501"/>
              <a:gd name="connsiteX92" fmla="*/ 717407 w 988147"/>
              <a:gd name="connsiteY92" fmla="*/ 853030 h 987501"/>
              <a:gd name="connsiteX93" fmla="*/ 694941 w 988147"/>
              <a:gd name="connsiteY93" fmla="*/ 865786 h 987501"/>
              <a:gd name="connsiteX94" fmla="*/ 689420 w 988147"/>
              <a:gd name="connsiteY94" fmla="*/ 882540 h 987501"/>
              <a:gd name="connsiteX95" fmla="*/ 700844 w 988147"/>
              <a:gd name="connsiteY95" fmla="*/ 932421 h 987501"/>
              <a:gd name="connsiteX96" fmla="*/ 693418 w 988147"/>
              <a:gd name="connsiteY96" fmla="*/ 948985 h 987501"/>
              <a:gd name="connsiteX97" fmla="*/ 679330 w 988147"/>
              <a:gd name="connsiteY97" fmla="*/ 955268 h 987501"/>
              <a:gd name="connsiteX98" fmla="*/ 657816 w 988147"/>
              <a:gd name="connsiteY98" fmla="*/ 947653 h 987501"/>
              <a:gd name="connsiteX99" fmla="*/ 632875 w 988147"/>
              <a:gd name="connsiteY99" fmla="*/ 907481 h 987501"/>
              <a:gd name="connsiteX100" fmla="*/ 614217 w 988147"/>
              <a:gd name="connsiteY100" fmla="*/ 898723 h 987501"/>
              <a:gd name="connsiteX101" fmla="*/ 594226 w 988147"/>
              <a:gd name="connsiteY101" fmla="*/ 904054 h 987501"/>
              <a:gd name="connsiteX102" fmla="*/ 582042 w 988147"/>
              <a:gd name="connsiteY102" fmla="*/ 920617 h 987501"/>
              <a:gd name="connsiteX103" fmla="*/ 580709 w 988147"/>
              <a:gd name="connsiteY103" fmla="*/ 965549 h 987501"/>
              <a:gd name="connsiteX104" fmla="*/ 563384 w 988147"/>
              <a:gd name="connsiteY104" fmla="*/ 986111 h 987501"/>
              <a:gd name="connsiteX105" fmla="*/ 552532 w 988147"/>
              <a:gd name="connsiteY105" fmla="*/ 987443 h 987501"/>
              <a:gd name="connsiteX106" fmla="*/ 535016 w 988147"/>
              <a:gd name="connsiteY106" fmla="*/ 975639 h 987501"/>
              <a:gd name="connsiteX107" fmla="*/ 520356 w 988147"/>
              <a:gd name="connsiteY107" fmla="*/ 927852 h 987501"/>
              <a:gd name="connsiteX108" fmla="*/ 506648 w 988147"/>
              <a:gd name="connsiteY108" fmla="*/ 916048 h 987501"/>
              <a:gd name="connsiteX109" fmla="*/ 481517 w 988147"/>
              <a:gd name="connsiteY109" fmla="*/ 916238 h 987501"/>
              <a:gd name="connsiteX110" fmla="*/ 469332 w 988147"/>
              <a:gd name="connsiteY110" fmla="*/ 926710 h 987501"/>
              <a:gd name="connsiteX111" fmla="*/ 455434 w 988147"/>
              <a:gd name="connsiteY111" fmla="*/ 971832 h 987501"/>
              <a:gd name="connsiteX112" fmla="*/ 432017 w 988147"/>
              <a:gd name="connsiteY112" fmla="*/ 986872 h 987501"/>
              <a:gd name="connsiteX113" fmla="*/ 408409 w 988147"/>
              <a:gd name="connsiteY113" fmla="*/ 960218 h 987501"/>
              <a:gd name="connsiteX114" fmla="*/ 407266 w 988147"/>
              <a:gd name="connsiteY114" fmla="*/ 919285 h 987501"/>
              <a:gd name="connsiteX115" fmla="*/ 398699 w 988147"/>
              <a:gd name="connsiteY115" fmla="*/ 905577 h 987501"/>
              <a:gd name="connsiteX116" fmla="*/ 370902 w 988147"/>
              <a:gd name="connsiteY116" fmla="*/ 898532 h 987501"/>
              <a:gd name="connsiteX117" fmla="*/ 357575 w 988147"/>
              <a:gd name="connsiteY117" fmla="*/ 905577 h 987501"/>
              <a:gd name="connsiteX118" fmla="*/ 332254 w 988147"/>
              <a:gd name="connsiteY118" fmla="*/ 946129 h 987501"/>
              <a:gd name="connsiteX119" fmla="*/ 308645 w 988147"/>
              <a:gd name="connsiteY119" fmla="*/ 954697 h 987501"/>
              <a:gd name="connsiteX120" fmla="*/ 306932 w 988147"/>
              <a:gd name="connsiteY120" fmla="*/ 954126 h 987501"/>
              <a:gd name="connsiteX121" fmla="*/ 289797 w 988147"/>
              <a:gd name="connsiteY121" fmla="*/ 924235 h 987501"/>
              <a:gd name="connsiteX122" fmla="*/ 299507 w 988147"/>
              <a:gd name="connsiteY122" fmla="*/ 882159 h 987501"/>
              <a:gd name="connsiteX123" fmla="*/ 293224 w 988147"/>
              <a:gd name="connsiteY123" fmla="*/ 865024 h 987501"/>
              <a:gd name="connsiteX124" fmla="*/ 272853 w 988147"/>
              <a:gd name="connsiteY124" fmla="*/ 853220 h 987501"/>
              <a:gd name="connsiteX125" fmla="*/ 254385 w 988147"/>
              <a:gd name="connsiteY125" fmla="*/ 856647 h 987501"/>
              <a:gd name="connsiteX126" fmla="*/ 219925 w 988147"/>
              <a:gd name="connsiteY126" fmla="*/ 888823 h 987501"/>
              <a:gd name="connsiteX127" fmla="*/ 195746 w 988147"/>
              <a:gd name="connsiteY127" fmla="*/ 891107 h 987501"/>
              <a:gd name="connsiteX128" fmla="*/ 192319 w 988147"/>
              <a:gd name="connsiteY128" fmla="*/ 888823 h 987501"/>
              <a:gd name="connsiteX129" fmla="*/ 184703 w 988147"/>
              <a:gd name="connsiteY129" fmla="*/ 857028 h 987501"/>
              <a:gd name="connsiteX130" fmla="*/ 205265 w 988147"/>
              <a:gd name="connsiteY130" fmla="*/ 818379 h 987501"/>
              <a:gd name="connsiteX131" fmla="*/ 203742 w 988147"/>
              <a:gd name="connsiteY131" fmla="*/ 800293 h 987501"/>
              <a:gd name="connsiteX132" fmla="*/ 186607 w 988147"/>
              <a:gd name="connsiteY132" fmla="*/ 783348 h 987501"/>
              <a:gd name="connsiteX133" fmla="*/ 168901 w 988147"/>
              <a:gd name="connsiteY133" fmla="*/ 782015 h 987501"/>
              <a:gd name="connsiteX134" fmla="*/ 126064 w 988147"/>
              <a:gd name="connsiteY134" fmla="*/ 804672 h 987501"/>
              <a:gd name="connsiteX135" fmla="*/ 102647 w 988147"/>
              <a:gd name="connsiteY135" fmla="*/ 800293 h 987501"/>
              <a:gd name="connsiteX136" fmla="*/ 101123 w 988147"/>
              <a:gd name="connsiteY136" fmla="*/ 798579 h 987501"/>
              <a:gd name="connsiteX137" fmla="*/ 102075 w 988147"/>
              <a:gd name="connsiteY137" fmla="*/ 763548 h 987501"/>
              <a:gd name="connsiteX138" fmla="*/ 130824 w 988147"/>
              <a:gd name="connsiteY138" fmla="*/ 732895 h 987501"/>
              <a:gd name="connsiteX139" fmla="*/ 134251 w 988147"/>
              <a:gd name="connsiteY139" fmla="*/ 716141 h 987501"/>
              <a:gd name="connsiteX140" fmla="*/ 121114 w 988147"/>
              <a:gd name="connsiteY140" fmla="*/ 693295 h 987501"/>
              <a:gd name="connsiteX141" fmla="*/ 104551 w 988147"/>
              <a:gd name="connsiteY141" fmla="*/ 688535 h 987501"/>
              <a:gd name="connsiteX142" fmla="*/ 63046 w 988147"/>
              <a:gd name="connsiteY142" fmla="*/ 698055 h 987501"/>
              <a:gd name="connsiteX143" fmla="*/ 57525 w 988147"/>
              <a:gd name="connsiteY143" fmla="*/ 699387 h 987501"/>
              <a:gd name="connsiteX144" fmla="*/ 36963 w 988147"/>
              <a:gd name="connsiteY144" fmla="*/ 689297 h 987501"/>
              <a:gd name="connsiteX145" fmla="*/ 32203 w 988147"/>
              <a:gd name="connsiteY145" fmla="*/ 678255 h 987501"/>
              <a:gd name="connsiteX146" fmla="*/ 39819 w 988147"/>
              <a:gd name="connsiteY146" fmla="*/ 656741 h 987501"/>
              <a:gd name="connsiteX147" fmla="*/ 78848 w 988147"/>
              <a:gd name="connsiteY147" fmla="*/ 632371 h 987501"/>
              <a:gd name="connsiteX148" fmla="*/ 88177 w 988147"/>
              <a:gd name="connsiteY148" fmla="*/ 610477 h 987501"/>
              <a:gd name="connsiteX149" fmla="*/ 82275 w 988147"/>
              <a:gd name="connsiteY149" fmla="*/ 590676 h 987501"/>
              <a:gd name="connsiteX150" fmla="*/ 67996 w 988147"/>
              <a:gd name="connsiteY150" fmla="*/ 581157 h 987501"/>
              <a:gd name="connsiteX151" fmla="*/ 21922 w 988147"/>
              <a:gd name="connsiteY151" fmla="*/ 579824 h 987501"/>
              <a:gd name="connsiteX152" fmla="*/ 1360 w 988147"/>
              <a:gd name="connsiteY152" fmla="*/ 562499 h 987501"/>
              <a:gd name="connsiteX153" fmla="*/ 599 w 988147"/>
              <a:gd name="connsiteY153" fmla="*/ 558501 h 987501"/>
              <a:gd name="connsiteX154" fmla="*/ 17924 w 988147"/>
              <a:gd name="connsiteY154" fmla="*/ 532227 h 987501"/>
              <a:gd name="connsiteX155" fmla="*/ 59238 w 988147"/>
              <a:gd name="connsiteY155" fmla="*/ 519662 h 987501"/>
              <a:gd name="connsiteX156" fmla="*/ 71614 w 988147"/>
              <a:gd name="connsiteY156" fmla="*/ 505763 h 987501"/>
              <a:gd name="connsiteX157" fmla="*/ 71042 w 988147"/>
              <a:gd name="connsiteY157" fmla="*/ 479300 h 987501"/>
              <a:gd name="connsiteX158" fmla="*/ 61333 w 988147"/>
              <a:gd name="connsiteY158" fmla="*/ 468447 h 987501"/>
              <a:gd name="connsiteX159" fmla="*/ 17353 w 988147"/>
              <a:gd name="connsiteY159" fmla="*/ 454930 h 987501"/>
              <a:gd name="connsiteX160" fmla="*/ 599 w 988147"/>
              <a:gd name="connsiteY160" fmla="*/ 430560 h 987501"/>
              <a:gd name="connsiteX161" fmla="*/ 2312 w 988147"/>
              <a:gd name="connsiteY161" fmla="*/ 420470 h 987501"/>
              <a:gd name="connsiteX162" fmla="*/ 18115 w 988147"/>
              <a:gd name="connsiteY162" fmla="*/ 407904 h 987501"/>
              <a:gd name="connsiteX163" fmla="*/ 60761 w 988147"/>
              <a:gd name="connsiteY163" fmla="*/ 406572 h 987501"/>
              <a:gd name="connsiteX164" fmla="*/ 67044 w 988147"/>
              <a:gd name="connsiteY164" fmla="*/ 406381 h 987501"/>
              <a:gd name="connsiteX165" fmla="*/ 83989 w 988147"/>
              <a:gd name="connsiteY165" fmla="*/ 393054 h 987501"/>
              <a:gd name="connsiteX166" fmla="*/ 88938 w 988147"/>
              <a:gd name="connsiteY166" fmla="*/ 374206 h 987501"/>
              <a:gd name="connsiteX167" fmla="*/ 80943 w 988147"/>
              <a:gd name="connsiteY167" fmla="*/ 356309 h 987501"/>
              <a:gd name="connsiteX168" fmla="*/ 41913 w 988147"/>
              <a:gd name="connsiteY168" fmla="*/ 331940 h 987501"/>
              <a:gd name="connsiteX169" fmla="*/ 33155 w 988147"/>
              <a:gd name="connsiteY169" fmla="*/ 306999 h 987501"/>
              <a:gd name="connsiteX170" fmla="*/ 38676 w 988147"/>
              <a:gd name="connsiteY170" fmla="*/ 295005 h 987501"/>
              <a:gd name="connsiteX171" fmla="*/ 55811 w 988147"/>
              <a:gd name="connsiteY171" fmla="*/ 287770 h 987501"/>
              <a:gd name="connsiteX172" fmla="*/ 104551 w 988147"/>
              <a:gd name="connsiteY172" fmla="*/ 299003 h 987501"/>
              <a:gd name="connsiteX173" fmla="*/ 122256 w 988147"/>
              <a:gd name="connsiteY173" fmla="*/ 293101 h 987501"/>
              <a:gd name="connsiteX174" fmla="*/ 134251 w 988147"/>
              <a:gd name="connsiteY174" fmla="*/ 272158 h 987501"/>
              <a:gd name="connsiteX175" fmla="*/ 130824 w 988147"/>
              <a:gd name="connsiteY175" fmla="*/ 254262 h 987501"/>
              <a:gd name="connsiteX176" fmla="*/ 98458 w 988147"/>
              <a:gd name="connsiteY176" fmla="*/ 219802 h 987501"/>
              <a:gd name="connsiteX177" fmla="*/ 96554 w 988147"/>
              <a:gd name="connsiteY177" fmla="*/ 195242 h 987501"/>
              <a:gd name="connsiteX178" fmla="*/ 99791 w 988147"/>
              <a:gd name="connsiteY178" fmla="*/ 190482 h 987501"/>
              <a:gd name="connsiteX179" fmla="*/ 129110 w 988147"/>
              <a:gd name="connsiteY179" fmla="*/ 184009 h 987501"/>
              <a:gd name="connsiteX180" fmla="*/ 168711 w 988147"/>
              <a:gd name="connsiteY180" fmla="*/ 205142 h 987501"/>
              <a:gd name="connsiteX181" fmla="*/ 187369 w 988147"/>
              <a:gd name="connsiteY181" fmla="*/ 203428 h 987501"/>
              <a:gd name="connsiteX182" fmla="*/ 203361 w 988147"/>
              <a:gd name="connsiteY182" fmla="*/ 187626 h 987501"/>
              <a:gd name="connsiteX183" fmla="*/ 205456 w 988147"/>
              <a:gd name="connsiteY183" fmla="*/ 168587 h 987501"/>
              <a:gd name="connsiteX184" fmla="*/ 182419 w 988147"/>
              <a:gd name="connsiteY184" fmla="*/ 125370 h 987501"/>
              <a:gd name="connsiteX185" fmla="*/ 186417 w 988147"/>
              <a:gd name="connsiteY185" fmla="*/ 103475 h 987501"/>
              <a:gd name="connsiteX186" fmla="*/ 198411 w 988147"/>
              <a:gd name="connsiteY186" fmla="*/ 94527 h 987501"/>
              <a:gd name="connsiteX187" fmla="*/ 217831 w 988147"/>
              <a:gd name="connsiteY187" fmla="*/ 96621 h 987501"/>
              <a:gd name="connsiteX188" fmla="*/ 250768 w 988147"/>
              <a:gd name="connsiteY188" fmla="*/ 127273 h 987501"/>
              <a:gd name="connsiteX189" fmla="*/ 278564 w 988147"/>
              <a:gd name="connsiteY189" fmla="*/ 131272 h 987501"/>
              <a:gd name="connsiteX190" fmla="*/ 294176 w 988147"/>
              <a:gd name="connsiteY190" fmla="*/ 121562 h 987501"/>
              <a:gd name="connsiteX191" fmla="*/ 299507 w 988147"/>
              <a:gd name="connsiteY191" fmla="*/ 105189 h 987501"/>
              <a:gd name="connsiteX192" fmla="*/ 288465 w 988147"/>
              <a:gd name="connsiteY192" fmla="*/ 57592 h 987501"/>
              <a:gd name="connsiteX193" fmla="*/ 297794 w 988147"/>
              <a:gd name="connsiteY193" fmla="*/ 37220 h 987501"/>
              <a:gd name="connsiteX194" fmla="*/ 310549 w 988147"/>
              <a:gd name="connsiteY194" fmla="*/ 31889 h 987501"/>
              <a:gd name="connsiteX195" fmla="*/ 330731 w 988147"/>
              <a:gd name="connsiteY195" fmla="*/ 39124 h 987501"/>
              <a:gd name="connsiteX196" fmla="*/ 356243 w 988147"/>
              <a:gd name="connsiteY196" fmla="*/ 80248 h 987501"/>
              <a:gd name="connsiteX197" fmla="*/ 373949 w 988147"/>
              <a:gd name="connsiteY197" fmla="*/ 88815 h 987501"/>
              <a:gd name="connsiteX198" fmla="*/ 397747 w 988147"/>
              <a:gd name="connsiteY198" fmla="*/ 82152 h 987501"/>
              <a:gd name="connsiteX199" fmla="*/ 406505 w 988147"/>
              <a:gd name="connsiteY199" fmla="*/ 69396 h 987501"/>
              <a:gd name="connsiteX200" fmla="*/ 408409 w 988147"/>
              <a:gd name="connsiteY200" fmla="*/ 19895 h 987501"/>
              <a:gd name="connsiteX201" fmla="*/ 422497 w 988147"/>
              <a:gd name="connsiteY201" fmla="*/ 1808 h 987501"/>
              <a:gd name="connsiteX202" fmla="*/ 427638 w 988147"/>
              <a:gd name="connsiteY202" fmla="*/ 666 h 987501"/>
              <a:gd name="connsiteX203" fmla="*/ 456005 w 988147"/>
              <a:gd name="connsiteY203" fmla="*/ 17991 h 987501"/>
              <a:gd name="connsiteX204" fmla="*/ 468571 w 988147"/>
              <a:gd name="connsiteY204" fmla="*/ 59876 h 987501"/>
              <a:gd name="connsiteX205" fmla="*/ 480946 w 988147"/>
              <a:gd name="connsiteY205" fmla="*/ 71109 h 987501"/>
              <a:gd name="connsiteX206" fmla="*/ 507981 w 988147"/>
              <a:gd name="connsiteY206" fmla="*/ 71109 h 987501"/>
              <a:gd name="connsiteX207" fmla="*/ 519975 w 988147"/>
              <a:gd name="connsiteY207" fmla="*/ 60257 h 987501"/>
              <a:gd name="connsiteX208" fmla="*/ 534064 w 988147"/>
              <a:gd name="connsiteY208" fmla="*/ 13993 h 987501"/>
              <a:gd name="connsiteX209" fmla="*/ 553293 w 988147"/>
              <a:gd name="connsiteY209" fmla="*/ 95 h 9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988147" h="987501">
                <a:moveTo>
                  <a:pt x="494462" y="416074"/>
                </a:moveTo>
                <a:cubicBezTo>
                  <a:pt x="448227" y="416074"/>
                  <a:pt x="417292" y="453994"/>
                  <a:pt x="417459" y="492745"/>
                </a:cubicBezTo>
                <a:cubicBezTo>
                  <a:pt x="417625" y="535654"/>
                  <a:pt x="451387" y="570081"/>
                  <a:pt x="494129" y="570081"/>
                </a:cubicBezTo>
                <a:cubicBezTo>
                  <a:pt x="536872" y="570081"/>
                  <a:pt x="571133" y="536153"/>
                  <a:pt x="571299" y="493244"/>
                </a:cubicBezTo>
                <a:cubicBezTo>
                  <a:pt x="571466" y="450501"/>
                  <a:pt x="537870" y="416074"/>
                  <a:pt x="494462" y="416074"/>
                </a:cubicBezTo>
                <a:close/>
                <a:moveTo>
                  <a:pt x="494795" y="187060"/>
                </a:moveTo>
                <a:cubicBezTo>
                  <a:pt x="662938" y="187393"/>
                  <a:pt x="800813" y="324934"/>
                  <a:pt x="800480" y="493576"/>
                </a:cubicBezTo>
                <a:cubicBezTo>
                  <a:pt x="800147" y="660389"/>
                  <a:pt x="664768" y="799262"/>
                  <a:pt x="493630" y="798929"/>
                </a:cubicBezTo>
                <a:cubicBezTo>
                  <a:pt x="321163" y="798430"/>
                  <a:pt x="187113" y="657728"/>
                  <a:pt x="188444" y="492579"/>
                </a:cubicBezTo>
                <a:cubicBezTo>
                  <a:pt x="187446" y="325100"/>
                  <a:pt x="325819" y="186727"/>
                  <a:pt x="494795" y="187060"/>
                </a:cubicBezTo>
                <a:close/>
                <a:moveTo>
                  <a:pt x="494464" y="132604"/>
                </a:moveTo>
                <a:cubicBezTo>
                  <a:pt x="293795" y="132414"/>
                  <a:pt x="134251" y="293291"/>
                  <a:pt x="133489" y="491485"/>
                </a:cubicBezTo>
                <a:cubicBezTo>
                  <a:pt x="132728" y="694437"/>
                  <a:pt x="297413" y="853982"/>
                  <a:pt x="493893" y="853411"/>
                </a:cubicBezTo>
                <a:cubicBezTo>
                  <a:pt x="689801" y="854172"/>
                  <a:pt x="855057" y="696531"/>
                  <a:pt x="854867" y="492817"/>
                </a:cubicBezTo>
                <a:cubicBezTo>
                  <a:pt x="854677" y="292530"/>
                  <a:pt x="693990" y="132795"/>
                  <a:pt x="494464" y="132604"/>
                </a:cubicBezTo>
                <a:close/>
                <a:moveTo>
                  <a:pt x="553293" y="95"/>
                </a:moveTo>
                <a:cubicBezTo>
                  <a:pt x="555007" y="95"/>
                  <a:pt x="556720" y="95"/>
                  <a:pt x="558434" y="285"/>
                </a:cubicBezTo>
                <a:cubicBezTo>
                  <a:pt x="575378" y="1999"/>
                  <a:pt x="580138" y="7139"/>
                  <a:pt x="580519" y="24083"/>
                </a:cubicBezTo>
                <a:cubicBezTo>
                  <a:pt x="580900" y="38934"/>
                  <a:pt x="581471" y="53594"/>
                  <a:pt x="581851" y="68444"/>
                </a:cubicBezTo>
                <a:cubicBezTo>
                  <a:pt x="582042" y="74346"/>
                  <a:pt x="584136" y="78915"/>
                  <a:pt x="589657" y="81390"/>
                </a:cubicBezTo>
                <a:cubicBezTo>
                  <a:pt x="598606" y="85388"/>
                  <a:pt x="607934" y="88054"/>
                  <a:pt x="617835" y="88815"/>
                </a:cubicBezTo>
                <a:cubicBezTo>
                  <a:pt x="623927" y="89196"/>
                  <a:pt x="628116" y="86721"/>
                  <a:pt x="631162" y="81771"/>
                </a:cubicBezTo>
                <a:cubicBezTo>
                  <a:pt x="639539" y="68253"/>
                  <a:pt x="648106" y="54736"/>
                  <a:pt x="656483" y="41218"/>
                </a:cubicBezTo>
                <a:cubicBezTo>
                  <a:pt x="663718" y="29795"/>
                  <a:pt x="668097" y="28272"/>
                  <a:pt x="681043" y="32651"/>
                </a:cubicBezTo>
                <a:cubicBezTo>
                  <a:pt x="682566" y="33222"/>
                  <a:pt x="683899" y="33603"/>
                  <a:pt x="685422" y="34174"/>
                </a:cubicBezTo>
                <a:cubicBezTo>
                  <a:pt x="700463" y="40647"/>
                  <a:pt x="702938" y="45407"/>
                  <a:pt x="699320" y="61400"/>
                </a:cubicBezTo>
                <a:cubicBezTo>
                  <a:pt x="696084" y="75678"/>
                  <a:pt x="692847" y="89767"/>
                  <a:pt x="689420" y="104046"/>
                </a:cubicBezTo>
                <a:cubicBezTo>
                  <a:pt x="687516" y="111852"/>
                  <a:pt x="689420" y="117944"/>
                  <a:pt x="696274" y="122514"/>
                </a:cubicBezTo>
                <a:cubicBezTo>
                  <a:pt x="703319" y="127273"/>
                  <a:pt x="710363" y="131652"/>
                  <a:pt x="718359" y="134699"/>
                </a:cubicBezTo>
                <a:cubicBezTo>
                  <a:pt x="724071" y="136793"/>
                  <a:pt x="728640" y="135460"/>
                  <a:pt x="733019" y="131272"/>
                </a:cubicBezTo>
                <a:cubicBezTo>
                  <a:pt x="744632" y="120229"/>
                  <a:pt x="756246" y="109567"/>
                  <a:pt x="768050" y="98715"/>
                </a:cubicBezTo>
                <a:cubicBezTo>
                  <a:pt x="777760" y="89577"/>
                  <a:pt x="783091" y="89196"/>
                  <a:pt x="793943" y="96621"/>
                </a:cubicBezTo>
                <a:cubicBezTo>
                  <a:pt x="794514" y="97002"/>
                  <a:pt x="794895" y="97192"/>
                  <a:pt x="795275" y="97573"/>
                </a:cubicBezTo>
                <a:cubicBezTo>
                  <a:pt x="813743" y="110900"/>
                  <a:pt x="811078" y="116612"/>
                  <a:pt x="803462" y="130510"/>
                </a:cubicBezTo>
                <a:cubicBezTo>
                  <a:pt x="796609" y="143076"/>
                  <a:pt x="790135" y="156022"/>
                  <a:pt x="783091" y="168587"/>
                </a:cubicBezTo>
                <a:cubicBezTo>
                  <a:pt x="779474" y="175251"/>
                  <a:pt x="780235" y="180963"/>
                  <a:pt x="784804" y="186674"/>
                </a:cubicBezTo>
                <a:cubicBezTo>
                  <a:pt x="789945" y="192957"/>
                  <a:pt x="795657" y="198669"/>
                  <a:pt x="801939" y="203619"/>
                </a:cubicBezTo>
                <a:cubicBezTo>
                  <a:pt x="807270" y="207807"/>
                  <a:pt x="812791" y="208378"/>
                  <a:pt x="819074" y="205142"/>
                </a:cubicBezTo>
                <a:cubicBezTo>
                  <a:pt x="833353" y="197336"/>
                  <a:pt x="847822" y="189721"/>
                  <a:pt x="862292" y="182295"/>
                </a:cubicBezTo>
                <a:cubicBezTo>
                  <a:pt x="872573" y="176965"/>
                  <a:pt x="878475" y="178107"/>
                  <a:pt x="885900" y="187246"/>
                </a:cubicBezTo>
                <a:cubicBezTo>
                  <a:pt x="888565" y="190291"/>
                  <a:pt x="891040" y="193528"/>
                  <a:pt x="893135" y="196955"/>
                </a:cubicBezTo>
                <a:cubicBezTo>
                  <a:pt x="898465" y="205332"/>
                  <a:pt x="897894" y="210853"/>
                  <a:pt x="891231" y="218279"/>
                </a:cubicBezTo>
                <a:cubicBezTo>
                  <a:pt x="879807" y="230654"/>
                  <a:pt x="868384" y="243219"/>
                  <a:pt x="856771" y="255404"/>
                </a:cubicBezTo>
                <a:cubicBezTo>
                  <a:pt x="852392" y="259973"/>
                  <a:pt x="851440" y="264924"/>
                  <a:pt x="853725" y="270635"/>
                </a:cubicBezTo>
                <a:cubicBezTo>
                  <a:pt x="857151" y="278822"/>
                  <a:pt x="861340" y="286437"/>
                  <a:pt x="866861" y="293481"/>
                </a:cubicBezTo>
                <a:cubicBezTo>
                  <a:pt x="871240" y="299193"/>
                  <a:pt x="876571" y="300716"/>
                  <a:pt x="883615" y="299003"/>
                </a:cubicBezTo>
                <a:cubicBezTo>
                  <a:pt x="899798" y="295005"/>
                  <a:pt x="916172" y="291387"/>
                  <a:pt x="932354" y="287960"/>
                </a:cubicBezTo>
                <a:cubicBezTo>
                  <a:pt x="940922" y="286056"/>
                  <a:pt x="946063" y="288532"/>
                  <a:pt x="950441" y="296337"/>
                </a:cubicBezTo>
                <a:cubicBezTo>
                  <a:pt x="952726" y="300526"/>
                  <a:pt x="954630" y="304905"/>
                  <a:pt x="956153" y="309474"/>
                </a:cubicBezTo>
                <a:cubicBezTo>
                  <a:pt x="959389" y="319945"/>
                  <a:pt x="957676" y="324896"/>
                  <a:pt x="948347" y="330798"/>
                </a:cubicBezTo>
                <a:cubicBezTo>
                  <a:pt x="935020" y="339175"/>
                  <a:pt x="921883" y="347932"/>
                  <a:pt x="908175" y="355738"/>
                </a:cubicBezTo>
                <a:cubicBezTo>
                  <a:pt x="900369" y="360307"/>
                  <a:pt x="898275" y="366400"/>
                  <a:pt x="899608" y="374396"/>
                </a:cubicBezTo>
                <a:cubicBezTo>
                  <a:pt x="900750" y="381821"/>
                  <a:pt x="902845" y="389056"/>
                  <a:pt x="905510" y="396100"/>
                </a:cubicBezTo>
                <a:cubicBezTo>
                  <a:pt x="907985" y="402573"/>
                  <a:pt x="912364" y="406001"/>
                  <a:pt x="919789" y="406191"/>
                </a:cubicBezTo>
                <a:cubicBezTo>
                  <a:pt x="936543" y="406381"/>
                  <a:pt x="953107" y="407524"/>
                  <a:pt x="969861" y="408095"/>
                </a:cubicBezTo>
                <a:cubicBezTo>
                  <a:pt x="978999" y="408476"/>
                  <a:pt x="983569" y="412093"/>
                  <a:pt x="986044" y="420851"/>
                </a:cubicBezTo>
                <a:cubicBezTo>
                  <a:pt x="987567" y="425801"/>
                  <a:pt x="988138" y="430941"/>
                  <a:pt x="988138" y="436272"/>
                </a:cubicBezTo>
                <a:cubicBezTo>
                  <a:pt x="988138" y="446553"/>
                  <a:pt x="985282" y="450742"/>
                  <a:pt x="975763" y="453788"/>
                </a:cubicBezTo>
                <a:cubicBezTo>
                  <a:pt x="960722" y="458548"/>
                  <a:pt x="945681" y="463117"/>
                  <a:pt x="930641" y="467686"/>
                </a:cubicBezTo>
                <a:cubicBezTo>
                  <a:pt x="919789" y="470923"/>
                  <a:pt x="916933" y="474350"/>
                  <a:pt x="916552" y="485582"/>
                </a:cubicBezTo>
                <a:cubicBezTo>
                  <a:pt x="916362" y="493388"/>
                  <a:pt x="915791" y="501384"/>
                  <a:pt x="917504" y="509191"/>
                </a:cubicBezTo>
                <a:cubicBezTo>
                  <a:pt x="918647" y="514521"/>
                  <a:pt x="921883" y="517758"/>
                  <a:pt x="927214" y="519471"/>
                </a:cubicBezTo>
                <a:cubicBezTo>
                  <a:pt x="943016" y="524231"/>
                  <a:pt x="958818" y="528991"/>
                  <a:pt x="974620" y="533941"/>
                </a:cubicBezTo>
                <a:cubicBezTo>
                  <a:pt x="985663" y="537368"/>
                  <a:pt x="988329" y="541176"/>
                  <a:pt x="988138" y="552789"/>
                </a:cubicBezTo>
                <a:cubicBezTo>
                  <a:pt x="988138" y="553931"/>
                  <a:pt x="988138" y="555074"/>
                  <a:pt x="988138" y="556216"/>
                </a:cubicBezTo>
                <a:cubicBezTo>
                  <a:pt x="987377" y="574113"/>
                  <a:pt x="981665" y="579824"/>
                  <a:pt x="963768" y="580395"/>
                </a:cubicBezTo>
                <a:cubicBezTo>
                  <a:pt x="948728" y="580776"/>
                  <a:pt x="933878" y="581538"/>
                  <a:pt x="918837" y="581728"/>
                </a:cubicBezTo>
                <a:cubicBezTo>
                  <a:pt x="913125" y="581918"/>
                  <a:pt x="909127" y="584394"/>
                  <a:pt x="906843" y="589153"/>
                </a:cubicBezTo>
                <a:cubicBezTo>
                  <a:pt x="902654" y="598101"/>
                  <a:pt x="899989" y="607430"/>
                  <a:pt x="899227" y="617330"/>
                </a:cubicBezTo>
                <a:cubicBezTo>
                  <a:pt x="898656" y="623613"/>
                  <a:pt x="901321" y="627802"/>
                  <a:pt x="906652" y="631038"/>
                </a:cubicBezTo>
                <a:cubicBezTo>
                  <a:pt x="919979" y="639225"/>
                  <a:pt x="933116" y="647412"/>
                  <a:pt x="946253" y="655789"/>
                </a:cubicBezTo>
                <a:cubicBezTo>
                  <a:pt x="958247" y="663214"/>
                  <a:pt x="959770" y="667783"/>
                  <a:pt x="955201" y="681110"/>
                </a:cubicBezTo>
                <a:cubicBezTo>
                  <a:pt x="953678" y="685680"/>
                  <a:pt x="951584" y="690058"/>
                  <a:pt x="948918" y="694057"/>
                </a:cubicBezTo>
                <a:cubicBezTo>
                  <a:pt x="946443" y="697674"/>
                  <a:pt x="942445" y="700149"/>
                  <a:pt x="936734" y="700149"/>
                </a:cubicBezTo>
                <a:cubicBezTo>
                  <a:pt x="926643" y="697864"/>
                  <a:pt x="916552" y="695579"/>
                  <a:pt x="906462" y="693485"/>
                </a:cubicBezTo>
                <a:cubicBezTo>
                  <a:pt x="898275" y="691581"/>
                  <a:pt x="889898" y="689868"/>
                  <a:pt x="881711" y="687774"/>
                </a:cubicBezTo>
                <a:cubicBezTo>
                  <a:pt x="876381" y="686441"/>
                  <a:pt x="872192" y="687964"/>
                  <a:pt x="868765" y="691772"/>
                </a:cubicBezTo>
                <a:cubicBezTo>
                  <a:pt x="861721" y="699959"/>
                  <a:pt x="856199" y="709288"/>
                  <a:pt x="853154" y="719759"/>
                </a:cubicBezTo>
                <a:cubicBezTo>
                  <a:pt x="851630" y="724709"/>
                  <a:pt x="853915" y="728326"/>
                  <a:pt x="856961" y="731753"/>
                </a:cubicBezTo>
                <a:cubicBezTo>
                  <a:pt x="868004" y="743748"/>
                  <a:pt x="879236" y="755742"/>
                  <a:pt x="890279" y="767546"/>
                </a:cubicBezTo>
                <a:cubicBezTo>
                  <a:pt x="898656" y="776494"/>
                  <a:pt x="899037" y="781825"/>
                  <a:pt x="892373" y="792106"/>
                </a:cubicBezTo>
                <a:cubicBezTo>
                  <a:pt x="891992" y="792677"/>
                  <a:pt x="891612" y="793439"/>
                  <a:pt x="891040" y="794010"/>
                </a:cubicBezTo>
                <a:cubicBezTo>
                  <a:pt x="878475" y="810954"/>
                  <a:pt x="872954" y="811145"/>
                  <a:pt x="857532" y="802387"/>
                </a:cubicBezTo>
                <a:cubicBezTo>
                  <a:pt x="844966" y="795152"/>
                  <a:pt x="831640" y="788679"/>
                  <a:pt x="818884" y="781825"/>
                </a:cubicBezTo>
                <a:cubicBezTo>
                  <a:pt x="813553" y="778969"/>
                  <a:pt x="808603" y="778969"/>
                  <a:pt x="803843" y="782396"/>
                </a:cubicBezTo>
                <a:cubicBezTo>
                  <a:pt x="796227" y="787727"/>
                  <a:pt x="789754" y="794200"/>
                  <a:pt x="784233" y="801625"/>
                </a:cubicBezTo>
                <a:cubicBezTo>
                  <a:pt x="780235" y="806956"/>
                  <a:pt x="780045" y="812287"/>
                  <a:pt x="783281" y="818189"/>
                </a:cubicBezTo>
                <a:cubicBezTo>
                  <a:pt x="791087" y="832468"/>
                  <a:pt x="798703" y="846937"/>
                  <a:pt x="806128" y="861407"/>
                </a:cubicBezTo>
                <a:cubicBezTo>
                  <a:pt x="811268" y="871498"/>
                  <a:pt x="810507" y="876067"/>
                  <a:pt x="802320" y="883873"/>
                </a:cubicBezTo>
                <a:cubicBezTo>
                  <a:pt x="800987" y="885015"/>
                  <a:pt x="799845" y="886348"/>
                  <a:pt x="798512" y="887300"/>
                </a:cubicBezTo>
                <a:cubicBezTo>
                  <a:pt x="786328" y="896248"/>
                  <a:pt x="780045" y="900627"/>
                  <a:pt x="765766" y="886157"/>
                </a:cubicBezTo>
                <a:cubicBezTo>
                  <a:pt x="755485" y="875686"/>
                  <a:pt x="744442" y="866357"/>
                  <a:pt x="733781" y="856266"/>
                </a:cubicBezTo>
                <a:cubicBezTo>
                  <a:pt x="728830" y="851507"/>
                  <a:pt x="723500" y="850555"/>
                  <a:pt x="717407" y="853030"/>
                </a:cubicBezTo>
                <a:cubicBezTo>
                  <a:pt x="709411" y="856266"/>
                  <a:pt x="701796" y="860455"/>
                  <a:pt x="694941" y="865786"/>
                </a:cubicBezTo>
                <a:cubicBezTo>
                  <a:pt x="689230" y="870165"/>
                  <a:pt x="687707" y="875686"/>
                  <a:pt x="689420" y="882540"/>
                </a:cubicBezTo>
                <a:cubicBezTo>
                  <a:pt x="693418" y="899104"/>
                  <a:pt x="697226" y="915858"/>
                  <a:pt x="700844" y="932421"/>
                </a:cubicBezTo>
                <a:cubicBezTo>
                  <a:pt x="702367" y="939656"/>
                  <a:pt x="699892" y="945177"/>
                  <a:pt x="693418" y="948985"/>
                </a:cubicBezTo>
                <a:cubicBezTo>
                  <a:pt x="689039" y="951651"/>
                  <a:pt x="684280" y="953745"/>
                  <a:pt x="679330" y="955268"/>
                </a:cubicBezTo>
                <a:cubicBezTo>
                  <a:pt x="669239" y="958504"/>
                  <a:pt x="663528" y="956600"/>
                  <a:pt x="657816" y="947653"/>
                </a:cubicBezTo>
                <a:cubicBezTo>
                  <a:pt x="649439" y="934325"/>
                  <a:pt x="640872" y="921189"/>
                  <a:pt x="632875" y="907481"/>
                </a:cubicBezTo>
                <a:cubicBezTo>
                  <a:pt x="628496" y="900056"/>
                  <a:pt x="622785" y="897200"/>
                  <a:pt x="614217" y="898723"/>
                </a:cubicBezTo>
                <a:cubicBezTo>
                  <a:pt x="607363" y="900056"/>
                  <a:pt x="600700" y="901769"/>
                  <a:pt x="594226" y="904054"/>
                </a:cubicBezTo>
                <a:cubicBezTo>
                  <a:pt x="585279" y="907290"/>
                  <a:pt x="582423" y="911098"/>
                  <a:pt x="582042" y="920617"/>
                </a:cubicBezTo>
                <a:cubicBezTo>
                  <a:pt x="581471" y="935658"/>
                  <a:pt x="581090" y="950508"/>
                  <a:pt x="580709" y="965549"/>
                </a:cubicBezTo>
                <a:cubicBezTo>
                  <a:pt x="580328" y="979257"/>
                  <a:pt x="576902" y="983636"/>
                  <a:pt x="563384" y="986111"/>
                </a:cubicBezTo>
                <a:cubicBezTo>
                  <a:pt x="559767" y="986872"/>
                  <a:pt x="556149" y="987253"/>
                  <a:pt x="552532" y="987443"/>
                </a:cubicBezTo>
                <a:cubicBezTo>
                  <a:pt x="543584" y="988015"/>
                  <a:pt x="537872" y="984397"/>
                  <a:pt x="535016" y="975639"/>
                </a:cubicBezTo>
                <a:cubicBezTo>
                  <a:pt x="529876" y="959647"/>
                  <a:pt x="524925" y="943845"/>
                  <a:pt x="520356" y="927852"/>
                </a:cubicBezTo>
                <a:cubicBezTo>
                  <a:pt x="518262" y="920617"/>
                  <a:pt x="513883" y="917190"/>
                  <a:pt x="506648" y="916048"/>
                </a:cubicBezTo>
                <a:cubicBezTo>
                  <a:pt x="498271" y="914906"/>
                  <a:pt x="489894" y="914906"/>
                  <a:pt x="481517" y="916238"/>
                </a:cubicBezTo>
                <a:cubicBezTo>
                  <a:pt x="475235" y="917190"/>
                  <a:pt x="471236" y="920427"/>
                  <a:pt x="469332" y="926710"/>
                </a:cubicBezTo>
                <a:cubicBezTo>
                  <a:pt x="464954" y="941750"/>
                  <a:pt x="460194" y="956791"/>
                  <a:pt x="455434" y="971832"/>
                </a:cubicBezTo>
                <a:cubicBezTo>
                  <a:pt x="451246" y="985349"/>
                  <a:pt x="445915" y="988776"/>
                  <a:pt x="432017" y="986872"/>
                </a:cubicBezTo>
                <a:cubicBezTo>
                  <a:pt x="411074" y="984016"/>
                  <a:pt x="408599" y="981160"/>
                  <a:pt x="408409" y="960218"/>
                </a:cubicBezTo>
                <a:cubicBezTo>
                  <a:pt x="408218" y="946510"/>
                  <a:pt x="407647" y="932992"/>
                  <a:pt x="407266" y="919285"/>
                </a:cubicBezTo>
                <a:cubicBezTo>
                  <a:pt x="407076" y="913002"/>
                  <a:pt x="404601" y="908052"/>
                  <a:pt x="398699" y="905577"/>
                </a:cubicBezTo>
                <a:cubicBezTo>
                  <a:pt x="389751" y="901769"/>
                  <a:pt x="380612" y="899104"/>
                  <a:pt x="370902" y="898532"/>
                </a:cubicBezTo>
                <a:cubicBezTo>
                  <a:pt x="365000" y="898152"/>
                  <a:pt x="360812" y="900436"/>
                  <a:pt x="357575" y="905577"/>
                </a:cubicBezTo>
                <a:cubicBezTo>
                  <a:pt x="349389" y="919285"/>
                  <a:pt x="340631" y="932612"/>
                  <a:pt x="332254" y="946129"/>
                </a:cubicBezTo>
                <a:cubicBezTo>
                  <a:pt x="325590" y="956791"/>
                  <a:pt x="320450" y="958695"/>
                  <a:pt x="308645" y="954697"/>
                </a:cubicBezTo>
                <a:cubicBezTo>
                  <a:pt x="308074" y="954506"/>
                  <a:pt x="307503" y="954316"/>
                  <a:pt x="306932" y="954126"/>
                </a:cubicBezTo>
                <a:cubicBezTo>
                  <a:pt x="288655" y="946701"/>
                  <a:pt x="285038" y="942512"/>
                  <a:pt x="289797" y="924235"/>
                </a:cubicBezTo>
                <a:cubicBezTo>
                  <a:pt x="293415" y="910336"/>
                  <a:pt x="296080" y="896248"/>
                  <a:pt x="299507" y="882159"/>
                </a:cubicBezTo>
                <a:cubicBezTo>
                  <a:pt x="301220" y="874924"/>
                  <a:pt x="299316" y="869403"/>
                  <a:pt x="293224" y="865024"/>
                </a:cubicBezTo>
                <a:cubicBezTo>
                  <a:pt x="286751" y="860455"/>
                  <a:pt x="280088" y="856457"/>
                  <a:pt x="272853" y="853220"/>
                </a:cubicBezTo>
                <a:cubicBezTo>
                  <a:pt x="265999" y="850174"/>
                  <a:pt x="260097" y="851316"/>
                  <a:pt x="254385" y="856647"/>
                </a:cubicBezTo>
                <a:cubicBezTo>
                  <a:pt x="242962" y="867499"/>
                  <a:pt x="231348" y="878161"/>
                  <a:pt x="219925" y="888823"/>
                </a:cubicBezTo>
                <a:cubicBezTo>
                  <a:pt x="211358" y="897010"/>
                  <a:pt x="205837" y="897390"/>
                  <a:pt x="195746" y="891107"/>
                </a:cubicBezTo>
                <a:cubicBezTo>
                  <a:pt x="194604" y="890346"/>
                  <a:pt x="193461" y="889584"/>
                  <a:pt x="192319" y="888823"/>
                </a:cubicBezTo>
                <a:cubicBezTo>
                  <a:pt x="177659" y="878352"/>
                  <a:pt x="176326" y="872830"/>
                  <a:pt x="184703" y="857028"/>
                </a:cubicBezTo>
                <a:cubicBezTo>
                  <a:pt x="191557" y="844082"/>
                  <a:pt x="198221" y="831135"/>
                  <a:pt x="205265" y="818379"/>
                </a:cubicBezTo>
                <a:cubicBezTo>
                  <a:pt x="208883" y="811716"/>
                  <a:pt x="208312" y="806004"/>
                  <a:pt x="203742" y="800293"/>
                </a:cubicBezTo>
                <a:cubicBezTo>
                  <a:pt x="198792" y="794010"/>
                  <a:pt x="193080" y="788298"/>
                  <a:pt x="186607" y="783348"/>
                </a:cubicBezTo>
                <a:cubicBezTo>
                  <a:pt x="180896" y="778969"/>
                  <a:pt x="175184" y="778589"/>
                  <a:pt x="168901" y="782015"/>
                </a:cubicBezTo>
                <a:cubicBezTo>
                  <a:pt x="154812" y="789631"/>
                  <a:pt x="140533" y="797246"/>
                  <a:pt x="126064" y="804672"/>
                </a:cubicBezTo>
                <a:cubicBezTo>
                  <a:pt x="115974" y="810002"/>
                  <a:pt x="110072" y="808670"/>
                  <a:pt x="102647" y="800293"/>
                </a:cubicBezTo>
                <a:cubicBezTo>
                  <a:pt x="102075" y="799721"/>
                  <a:pt x="101695" y="799150"/>
                  <a:pt x="101123" y="798579"/>
                </a:cubicBezTo>
                <a:cubicBezTo>
                  <a:pt x="87986" y="783348"/>
                  <a:pt x="88177" y="778017"/>
                  <a:pt x="102075" y="763548"/>
                </a:cubicBezTo>
                <a:cubicBezTo>
                  <a:pt x="111785" y="753267"/>
                  <a:pt x="120924" y="742796"/>
                  <a:pt x="130824" y="732895"/>
                </a:cubicBezTo>
                <a:cubicBezTo>
                  <a:pt x="135774" y="727755"/>
                  <a:pt x="136726" y="722424"/>
                  <a:pt x="134251" y="716141"/>
                </a:cubicBezTo>
                <a:cubicBezTo>
                  <a:pt x="131014" y="707955"/>
                  <a:pt x="126445" y="700339"/>
                  <a:pt x="121114" y="693295"/>
                </a:cubicBezTo>
                <a:cubicBezTo>
                  <a:pt x="116735" y="687583"/>
                  <a:pt x="110833" y="687012"/>
                  <a:pt x="104551" y="688535"/>
                </a:cubicBezTo>
                <a:cubicBezTo>
                  <a:pt x="90652" y="691772"/>
                  <a:pt x="76944" y="695008"/>
                  <a:pt x="63046" y="698055"/>
                </a:cubicBezTo>
                <a:cubicBezTo>
                  <a:pt x="61142" y="698435"/>
                  <a:pt x="59238" y="699007"/>
                  <a:pt x="57525" y="699387"/>
                </a:cubicBezTo>
                <a:cubicBezTo>
                  <a:pt x="47053" y="701291"/>
                  <a:pt x="41723" y="698816"/>
                  <a:pt x="36963" y="689297"/>
                </a:cubicBezTo>
                <a:cubicBezTo>
                  <a:pt x="35249" y="685680"/>
                  <a:pt x="33536" y="682062"/>
                  <a:pt x="32203" y="678255"/>
                </a:cubicBezTo>
                <a:cubicBezTo>
                  <a:pt x="28776" y="668164"/>
                  <a:pt x="30680" y="662452"/>
                  <a:pt x="39819" y="656741"/>
                </a:cubicBezTo>
                <a:cubicBezTo>
                  <a:pt x="52765" y="648554"/>
                  <a:pt x="65902" y="640367"/>
                  <a:pt x="78848" y="632371"/>
                </a:cubicBezTo>
                <a:cubicBezTo>
                  <a:pt x="89129" y="625898"/>
                  <a:pt x="90652" y="622280"/>
                  <a:pt x="88177" y="610477"/>
                </a:cubicBezTo>
                <a:cubicBezTo>
                  <a:pt x="86654" y="603813"/>
                  <a:pt x="84940" y="596959"/>
                  <a:pt x="82275" y="590676"/>
                </a:cubicBezTo>
                <a:cubicBezTo>
                  <a:pt x="79609" y="584394"/>
                  <a:pt x="75040" y="581347"/>
                  <a:pt x="67996" y="581157"/>
                </a:cubicBezTo>
                <a:cubicBezTo>
                  <a:pt x="52575" y="580966"/>
                  <a:pt x="37344" y="580395"/>
                  <a:pt x="21922" y="579824"/>
                </a:cubicBezTo>
                <a:cubicBezTo>
                  <a:pt x="8024" y="579443"/>
                  <a:pt x="3836" y="575826"/>
                  <a:pt x="1360" y="562499"/>
                </a:cubicBezTo>
                <a:cubicBezTo>
                  <a:pt x="1170" y="561166"/>
                  <a:pt x="789" y="559834"/>
                  <a:pt x="599" y="558501"/>
                </a:cubicBezTo>
                <a:cubicBezTo>
                  <a:pt x="-1496" y="541556"/>
                  <a:pt x="1360" y="537177"/>
                  <a:pt x="17924" y="532227"/>
                </a:cubicBezTo>
                <a:cubicBezTo>
                  <a:pt x="31632" y="528039"/>
                  <a:pt x="45340" y="523469"/>
                  <a:pt x="59238" y="519662"/>
                </a:cubicBezTo>
                <a:cubicBezTo>
                  <a:pt x="66854" y="517568"/>
                  <a:pt x="70852" y="513189"/>
                  <a:pt x="71614" y="505763"/>
                </a:cubicBezTo>
                <a:cubicBezTo>
                  <a:pt x="72375" y="497006"/>
                  <a:pt x="72756" y="488057"/>
                  <a:pt x="71042" y="479300"/>
                </a:cubicBezTo>
                <a:cubicBezTo>
                  <a:pt x="70090" y="473588"/>
                  <a:pt x="66854" y="470161"/>
                  <a:pt x="61333" y="468447"/>
                </a:cubicBezTo>
                <a:cubicBezTo>
                  <a:pt x="46673" y="464069"/>
                  <a:pt x="32013" y="459500"/>
                  <a:pt x="17353" y="454930"/>
                </a:cubicBezTo>
                <a:cubicBezTo>
                  <a:pt x="1360" y="449980"/>
                  <a:pt x="-353" y="447315"/>
                  <a:pt x="599" y="430560"/>
                </a:cubicBezTo>
                <a:cubicBezTo>
                  <a:pt x="789" y="427133"/>
                  <a:pt x="1551" y="423707"/>
                  <a:pt x="2312" y="420470"/>
                </a:cubicBezTo>
                <a:cubicBezTo>
                  <a:pt x="4597" y="412093"/>
                  <a:pt x="9357" y="408285"/>
                  <a:pt x="18115" y="407904"/>
                </a:cubicBezTo>
                <a:cubicBezTo>
                  <a:pt x="32393" y="407333"/>
                  <a:pt x="46482" y="406953"/>
                  <a:pt x="60761" y="406572"/>
                </a:cubicBezTo>
                <a:cubicBezTo>
                  <a:pt x="62856" y="406572"/>
                  <a:pt x="64950" y="406381"/>
                  <a:pt x="67044" y="406381"/>
                </a:cubicBezTo>
                <a:cubicBezTo>
                  <a:pt x="76563" y="406762"/>
                  <a:pt x="81513" y="401431"/>
                  <a:pt x="83989" y="393054"/>
                </a:cubicBezTo>
                <a:cubicBezTo>
                  <a:pt x="85892" y="386771"/>
                  <a:pt x="87606" y="380489"/>
                  <a:pt x="88938" y="374206"/>
                </a:cubicBezTo>
                <a:cubicBezTo>
                  <a:pt x="90652" y="365448"/>
                  <a:pt x="88558" y="361259"/>
                  <a:pt x="80943" y="356309"/>
                </a:cubicBezTo>
                <a:cubicBezTo>
                  <a:pt x="67996" y="348123"/>
                  <a:pt x="54859" y="339936"/>
                  <a:pt x="41913" y="331940"/>
                </a:cubicBezTo>
                <a:cubicBezTo>
                  <a:pt x="30300" y="324705"/>
                  <a:pt x="28586" y="320136"/>
                  <a:pt x="33155" y="306999"/>
                </a:cubicBezTo>
                <a:cubicBezTo>
                  <a:pt x="34488" y="302811"/>
                  <a:pt x="36201" y="298622"/>
                  <a:pt x="38676" y="295005"/>
                </a:cubicBezTo>
                <a:cubicBezTo>
                  <a:pt x="42674" y="288912"/>
                  <a:pt x="48196" y="285866"/>
                  <a:pt x="55811" y="287770"/>
                </a:cubicBezTo>
                <a:cubicBezTo>
                  <a:pt x="71994" y="291578"/>
                  <a:pt x="88368" y="295005"/>
                  <a:pt x="104551" y="299003"/>
                </a:cubicBezTo>
                <a:cubicBezTo>
                  <a:pt x="111975" y="300907"/>
                  <a:pt x="117687" y="299193"/>
                  <a:pt x="122256" y="293101"/>
                </a:cubicBezTo>
                <a:cubicBezTo>
                  <a:pt x="127016" y="286628"/>
                  <a:pt x="131205" y="279583"/>
                  <a:pt x="134251" y="272158"/>
                </a:cubicBezTo>
                <a:cubicBezTo>
                  <a:pt x="136916" y="265495"/>
                  <a:pt x="136155" y="259783"/>
                  <a:pt x="130824" y="254262"/>
                </a:cubicBezTo>
                <a:cubicBezTo>
                  <a:pt x="119781" y="243029"/>
                  <a:pt x="109310" y="231415"/>
                  <a:pt x="98458" y="219802"/>
                </a:cubicBezTo>
                <a:cubicBezTo>
                  <a:pt x="90081" y="210663"/>
                  <a:pt x="89700" y="205523"/>
                  <a:pt x="96554" y="195242"/>
                </a:cubicBezTo>
                <a:cubicBezTo>
                  <a:pt x="97696" y="193719"/>
                  <a:pt x="98648" y="192005"/>
                  <a:pt x="99791" y="190482"/>
                </a:cubicBezTo>
                <a:cubicBezTo>
                  <a:pt x="109500" y="177726"/>
                  <a:pt x="114831" y="176584"/>
                  <a:pt x="129110" y="184009"/>
                </a:cubicBezTo>
                <a:cubicBezTo>
                  <a:pt x="142437" y="191053"/>
                  <a:pt x="155764" y="197907"/>
                  <a:pt x="168711" y="205142"/>
                </a:cubicBezTo>
                <a:cubicBezTo>
                  <a:pt x="175565" y="208950"/>
                  <a:pt x="181657" y="208188"/>
                  <a:pt x="187369" y="203428"/>
                </a:cubicBezTo>
                <a:cubicBezTo>
                  <a:pt x="193080" y="198669"/>
                  <a:pt x="198411" y="193338"/>
                  <a:pt x="203361" y="187626"/>
                </a:cubicBezTo>
                <a:cubicBezTo>
                  <a:pt x="208312" y="181724"/>
                  <a:pt x="209454" y="175822"/>
                  <a:pt x="205456" y="168587"/>
                </a:cubicBezTo>
                <a:cubicBezTo>
                  <a:pt x="197459" y="154309"/>
                  <a:pt x="190034" y="139839"/>
                  <a:pt x="182419" y="125370"/>
                </a:cubicBezTo>
                <a:cubicBezTo>
                  <a:pt x="177469" y="115850"/>
                  <a:pt x="178611" y="110710"/>
                  <a:pt x="186417" y="103475"/>
                </a:cubicBezTo>
                <a:cubicBezTo>
                  <a:pt x="190034" y="100048"/>
                  <a:pt x="194032" y="97192"/>
                  <a:pt x="198411" y="94527"/>
                </a:cubicBezTo>
                <a:cubicBezTo>
                  <a:pt x="206027" y="90148"/>
                  <a:pt x="211358" y="90719"/>
                  <a:pt x="217831" y="96621"/>
                </a:cubicBezTo>
                <a:cubicBezTo>
                  <a:pt x="228873" y="106711"/>
                  <a:pt x="239916" y="116992"/>
                  <a:pt x="250768" y="127273"/>
                </a:cubicBezTo>
                <a:cubicBezTo>
                  <a:pt x="262191" y="138126"/>
                  <a:pt x="264666" y="138506"/>
                  <a:pt x="278564" y="131272"/>
                </a:cubicBezTo>
                <a:cubicBezTo>
                  <a:pt x="284086" y="128416"/>
                  <a:pt x="289226" y="125370"/>
                  <a:pt x="294176" y="121562"/>
                </a:cubicBezTo>
                <a:cubicBezTo>
                  <a:pt x="299507" y="117183"/>
                  <a:pt x="301220" y="112043"/>
                  <a:pt x="299507" y="105189"/>
                </a:cubicBezTo>
                <a:cubicBezTo>
                  <a:pt x="295509" y="89386"/>
                  <a:pt x="292082" y="73394"/>
                  <a:pt x="288465" y="57592"/>
                </a:cubicBezTo>
                <a:cubicBezTo>
                  <a:pt x="286180" y="47311"/>
                  <a:pt x="288655" y="42170"/>
                  <a:pt x="297794" y="37220"/>
                </a:cubicBezTo>
                <a:cubicBezTo>
                  <a:pt x="301982" y="35126"/>
                  <a:pt x="306170" y="33412"/>
                  <a:pt x="310549" y="31889"/>
                </a:cubicBezTo>
                <a:cubicBezTo>
                  <a:pt x="319878" y="29034"/>
                  <a:pt x="325209" y="30747"/>
                  <a:pt x="330731" y="39124"/>
                </a:cubicBezTo>
                <a:cubicBezTo>
                  <a:pt x="339488" y="52642"/>
                  <a:pt x="348246" y="66159"/>
                  <a:pt x="356243" y="80248"/>
                </a:cubicBezTo>
                <a:cubicBezTo>
                  <a:pt x="360431" y="87483"/>
                  <a:pt x="366142" y="89957"/>
                  <a:pt x="373949" y="88815"/>
                </a:cubicBezTo>
                <a:cubicBezTo>
                  <a:pt x="382135" y="87483"/>
                  <a:pt x="390132" y="85388"/>
                  <a:pt x="397747" y="82152"/>
                </a:cubicBezTo>
                <a:cubicBezTo>
                  <a:pt x="403268" y="79677"/>
                  <a:pt x="406314" y="75869"/>
                  <a:pt x="406505" y="69396"/>
                </a:cubicBezTo>
                <a:cubicBezTo>
                  <a:pt x="406886" y="52832"/>
                  <a:pt x="407837" y="36459"/>
                  <a:pt x="408409" y="19895"/>
                </a:cubicBezTo>
                <a:cubicBezTo>
                  <a:pt x="408789" y="9233"/>
                  <a:pt x="412216" y="4664"/>
                  <a:pt x="422497" y="1808"/>
                </a:cubicBezTo>
                <a:cubicBezTo>
                  <a:pt x="424210" y="1427"/>
                  <a:pt x="425924" y="856"/>
                  <a:pt x="427638" y="666"/>
                </a:cubicBezTo>
                <a:cubicBezTo>
                  <a:pt x="446486" y="-1429"/>
                  <a:pt x="451056" y="666"/>
                  <a:pt x="456005" y="17991"/>
                </a:cubicBezTo>
                <a:cubicBezTo>
                  <a:pt x="460003" y="32080"/>
                  <a:pt x="464763" y="45788"/>
                  <a:pt x="468571" y="59876"/>
                </a:cubicBezTo>
                <a:cubicBezTo>
                  <a:pt x="470475" y="66540"/>
                  <a:pt x="474473" y="70157"/>
                  <a:pt x="480946" y="71109"/>
                </a:cubicBezTo>
                <a:cubicBezTo>
                  <a:pt x="489894" y="72252"/>
                  <a:pt x="499033" y="72252"/>
                  <a:pt x="507981" y="71109"/>
                </a:cubicBezTo>
                <a:cubicBezTo>
                  <a:pt x="514264" y="70348"/>
                  <a:pt x="518071" y="66540"/>
                  <a:pt x="519975" y="60257"/>
                </a:cubicBezTo>
                <a:cubicBezTo>
                  <a:pt x="524545" y="44836"/>
                  <a:pt x="529304" y="29415"/>
                  <a:pt x="534064" y="13993"/>
                </a:cubicBezTo>
                <a:cubicBezTo>
                  <a:pt x="537682" y="2570"/>
                  <a:pt x="541299" y="-96"/>
                  <a:pt x="553293" y="95"/>
                </a:cubicBezTo>
                <a:close/>
              </a:path>
            </a:pathLst>
          </a:custGeom>
          <a:solidFill>
            <a:schemeClr val="bg1"/>
          </a:solidFill>
          <a:ln w="5155" cap="flat">
            <a:noFill/>
            <a:prstDash val="solid"/>
            <a:miter/>
          </a:ln>
        </p:spPr>
        <p:txBody>
          <a:bodyPr wrap="square" rtlCol="0" anchor="ctr">
            <a:noAutofit/>
          </a:bodyPr>
          <a:lstStyle/>
          <a:p>
            <a:endParaRPr lang="en-US" dirty="0"/>
          </a:p>
        </p:txBody>
      </p:sp>
      <p:sp>
        <p:nvSpPr>
          <p:cNvPr id="68" name="Freeform: Shape 67">
            <a:extLst>
              <a:ext uri="{FF2B5EF4-FFF2-40B4-BE49-F238E27FC236}">
                <a16:creationId xmlns:a16="http://schemas.microsoft.com/office/drawing/2014/main" id="{CFAC3B1C-618D-48A7-AA66-DDC0E9FE0087}"/>
              </a:ext>
            </a:extLst>
          </p:cNvPr>
          <p:cNvSpPr/>
          <p:nvPr/>
        </p:nvSpPr>
        <p:spPr>
          <a:xfrm>
            <a:off x="6929767" y="2941438"/>
            <a:ext cx="233656" cy="237854"/>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solidFill>
          <a:ln w="5155" cap="flat">
            <a:noFill/>
            <a:prstDash val="solid"/>
            <a:miter/>
          </a:ln>
        </p:spPr>
        <p:txBody>
          <a:bodyPr rtlCol="0" anchor="ctr"/>
          <a:lstStyle/>
          <a:p>
            <a:endParaRPr lang="en-US" dirty="0"/>
          </a:p>
        </p:txBody>
      </p:sp>
      <p:sp>
        <p:nvSpPr>
          <p:cNvPr id="69" name="Rectangle 68">
            <a:extLst>
              <a:ext uri="{FF2B5EF4-FFF2-40B4-BE49-F238E27FC236}">
                <a16:creationId xmlns:a16="http://schemas.microsoft.com/office/drawing/2014/main" id="{471859FC-33AA-43EE-87B2-98C8577F6687}"/>
              </a:ext>
            </a:extLst>
          </p:cNvPr>
          <p:cNvSpPr/>
          <p:nvPr/>
        </p:nvSpPr>
        <p:spPr>
          <a:xfrm>
            <a:off x="1583820" y="4034174"/>
            <a:ext cx="9024359" cy="1403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7F405146-E4E1-47FE-B209-8E3C245A2B20}"/>
              </a:ext>
            </a:extLst>
          </p:cNvPr>
          <p:cNvSpPr txBox="1"/>
          <p:nvPr/>
        </p:nvSpPr>
        <p:spPr>
          <a:xfrm>
            <a:off x="3058910" y="4037127"/>
            <a:ext cx="6074180" cy="1015663"/>
          </a:xfrm>
          <a:prstGeom prst="rect">
            <a:avLst/>
          </a:prstGeom>
          <a:noFill/>
        </p:spPr>
        <p:txBody>
          <a:bodyPr wrap="square" rtlCol="0" anchor="ctr">
            <a:spAutoFit/>
          </a:bodyPr>
          <a:lstStyle/>
          <a:p>
            <a:pPr algn="ctr"/>
            <a:r>
              <a:rPr lang="ar-SA" altLang="ko-KR" sz="6000" dirty="0">
                <a:solidFill>
                  <a:schemeClr val="tx1">
                    <a:lumMod val="85000"/>
                    <a:lumOff val="15000"/>
                  </a:schemeClr>
                </a:solidFill>
                <a:latin typeface="Arabic Typesetting" panose="03020402040406030203" pitchFamily="66" charset="-78"/>
                <a:cs typeface="Arabic Typesetting" panose="03020402040406030203" pitchFamily="66" charset="-78"/>
              </a:rPr>
              <a:t>شكرا لحسن استماعكم</a:t>
            </a:r>
            <a:endParaRPr lang="ko-KR" altLang="en-US" sz="6000" dirty="0">
              <a:solidFill>
                <a:schemeClr val="tx1">
                  <a:lumMod val="85000"/>
                  <a:lumOff val="1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108683053"/>
      </p:ext>
    </p:extLst>
  </p:cSld>
  <p:clrMapOvr>
    <a:masterClrMapping/>
  </p:clrMapOvr>
</p:sld>
</file>

<file path=ppt/theme/theme1.xml><?xml version="1.0" encoding="utf-8"?>
<a:theme xmlns:a="http://schemas.openxmlformats.org/drawingml/2006/main" name="Cover and End Slide Master">
  <a:themeElements>
    <a:clrScheme name="ALLPPT- FLASHFOOD">
      <a:dk1>
        <a:sysClr val="windowText" lastClr="000000"/>
      </a:dk1>
      <a:lt1>
        <a:sysClr val="window" lastClr="FFFFFF"/>
      </a:lt1>
      <a:dk2>
        <a:srgbClr val="44546A"/>
      </a:dk2>
      <a:lt2>
        <a:srgbClr val="E7E6E6"/>
      </a:lt2>
      <a:accent1>
        <a:srgbClr val="79BA27"/>
      </a:accent1>
      <a:accent2>
        <a:srgbClr val="F3932D"/>
      </a:accent2>
      <a:accent3>
        <a:srgbClr val="79BA27"/>
      </a:accent3>
      <a:accent4>
        <a:srgbClr val="F2B662"/>
      </a:accent4>
      <a:accent5>
        <a:srgbClr val="F3932D"/>
      </a:accent5>
      <a:accent6>
        <a:srgbClr val="F2B662"/>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 FLASHFOOD">
      <a:dk1>
        <a:sysClr val="windowText" lastClr="000000"/>
      </a:dk1>
      <a:lt1>
        <a:sysClr val="window" lastClr="FFFFFF"/>
      </a:lt1>
      <a:dk2>
        <a:srgbClr val="44546A"/>
      </a:dk2>
      <a:lt2>
        <a:srgbClr val="E7E6E6"/>
      </a:lt2>
      <a:accent1>
        <a:srgbClr val="79BA27"/>
      </a:accent1>
      <a:accent2>
        <a:srgbClr val="F3932D"/>
      </a:accent2>
      <a:accent3>
        <a:srgbClr val="79BA27"/>
      </a:accent3>
      <a:accent4>
        <a:srgbClr val="F2B662"/>
      </a:accent4>
      <a:accent5>
        <a:srgbClr val="F3932D"/>
      </a:accent5>
      <a:accent6>
        <a:srgbClr val="F2B662"/>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 FLASHFOOD">
      <a:dk1>
        <a:sysClr val="windowText" lastClr="000000"/>
      </a:dk1>
      <a:lt1>
        <a:sysClr val="window" lastClr="FFFFFF"/>
      </a:lt1>
      <a:dk2>
        <a:srgbClr val="44546A"/>
      </a:dk2>
      <a:lt2>
        <a:srgbClr val="E7E6E6"/>
      </a:lt2>
      <a:accent1>
        <a:srgbClr val="79BA27"/>
      </a:accent1>
      <a:accent2>
        <a:srgbClr val="F3932D"/>
      </a:accent2>
      <a:accent3>
        <a:srgbClr val="79BA27"/>
      </a:accent3>
      <a:accent4>
        <a:srgbClr val="F2B662"/>
      </a:accent4>
      <a:accent5>
        <a:srgbClr val="F3932D"/>
      </a:accent5>
      <a:accent6>
        <a:srgbClr val="F2B662"/>
      </a:accent6>
      <a:hlink>
        <a:srgbClr val="262626"/>
      </a:hlink>
      <a:folHlink>
        <a:srgbClr val="2626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3189</TotalTime>
  <Words>1263</Words>
  <Application>Microsoft Office PowerPoint</Application>
  <PresentationFormat>Widescreen</PresentationFormat>
  <Paragraphs>138</Paragraphs>
  <Slides>23</Slides>
  <Notes>0</Notes>
  <HiddenSlides>0</HiddenSlides>
  <MMClips>1</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31" baseType="lpstr">
      <vt:lpstr>Arabic Typesetting</vt:lpstr>
      <vt:lpstr>Arial</vt:lpstr>
      <vt:lpstr>Calibri</vt:lpstr>
      <vt:lpstr>Wingdings</vt:lpstr>
      <vt:lpstr>Cover and End Slide Master</vt:lpstr>
      <vt:lpstr>Contents Slide Master</vt:lpstr>
      <vt:lpstr>Section Break Slide Master</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swayer ...</cp:lastModifiedBy>
  <cp:revision>129</cp:revision>
  <dcterms:created xsi:type="dcterms:W3CDTF">2019-01-14T06:35:35Z</dcterms:created>
  <dcterms:modified xsi:type="dcterms:W3CDTF">2019-10-24T07:29:52Z</dcterms:modified>
</cp:coreProperties>
</file>