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59" r:id="rId5"/>
    <p:sldId id="272" r:id="rId6"/>
    <p:sldId id="260" r:id="rId7"/>
    <p:sldId id="261" r:id="rId8"/>
    <p:sldId id="271" r:id="rId9"/>
    <p:sldId id="262" r:id="rId10"/>
    <p:sldId id="263" r:id="rId11"/>
    <p:sldId id="264" r:id="rId12"/>
    <p:sldId id="265" r:id="rId13"/>
    <p:sldId id="266" r:id="rId14"/>
    <p:sldId id="267" r:id="rId15"/>
    <p:sldId id="268" r:id="rId16"/>
    <p:sldId id="269" r:id="rId17"/>
    <p:sldId id="270" r:id="rId18"/>
    <p:sldId id="273" r:id="rId19"/>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65" d="100"/>
          <a:sy n="65" d="100"/>
        </p:scale>
        <p:origin x="-1296" y="-67"/>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iagrams/_rels/data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eg"/><Relationship Id="rId1" Type="http://schemas.openxmlformats.org/officeDocument/2006/relationships/image" Target="../media/image5.jpeg"/><Relationship Id="rId4" Type="http://schemas.openxmlformats.org/officeDocument/2006/relationships/image" Target="../media/image8.jpg"/></Relationships>
</file>

<file path=ppt/diagrams/_rels/drawing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eg"/><Relationship Id="rId1" Type="http://schemas.openxmlformats.org/officeDocument/2006/relationships/image" Target="../media/image5.jpeg"/><Relationship Id="rId4" Type="http://schemas.openxmlformats.org/officeDocument/2006/relationships/image" Target="../media/image8.jp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943C539-3BFA-417F-911F-F37070809FEF}" type="doc">
      <dgm:prSet loTypeId="urn:microsoft.com/office/officeart/2011/layout/ConvergingText" loCatId="process" qsTypeId="urn:microsoft.com/office/officeart/2005/8/quickstyle/3d5" qsCatId="3D" csTypeId="urn:microsoft.com/office/officeart/2005/8/colors/colorful2" csCatId="colorful" phldr="1"/>
      <dgm:spPr/>
      <dgm:t>
        <a:bodyPr/>
        <a:lstStyle/>
        <a:p>
          <a:endParaRPr lang="en-US"/>
        </a:p>
      </dgm:t>
    </dgm:pt>
    <dgm:pt modelId="{D9B37D51-29A4-4824-97FD-7331E5950AF9}">
      <dgm:prSet phldrT="[نص]"/>
      <dgm:spPr/>
      <dgm:t>
        <a:bodyPr/>
        <a:lstStyle/>
        <a:p>
          <a:r>
            <a:rPr lang="ar-SA" dirty="0" smtClean="0"/>
            <a:t>العلاقة ؟</a:t>
          </a:r>
          <a:endParaRPr lang="en-US" dirty="0"/>
        </a:p>
      </dgm:t>
    </dgm:pt>
    <dgm:pt modelId="{93B0249B-468A-4CAF-BEFF-332E13A2A762}" type="parTrans" cxnId="{C4A4D695-60E8-49A4-9381-6C5F3A8EEC43}">
      <dgm:prSet/>
      <dgm:spPr/>
      <dgm:t>
        <a:bodyPr/>
        <a:lstStyle/>
        <a:p>
          <a:endParaRPr lang="en-US"/>
        </a:p>
      </dgm:t>
    </dgm:pt>
    <dgm:pt modelId="{12E33850-A723-45A4-92D5-F38DE8D41B92}" type="sibTrans" cxnId="{C4A4D695-60E8-49A4-9381-6C5F3A8EEC43}">
      <dgm:prSet/>
      <dgm:spPr/>
      <dgm:t>
        <a:bodyPr/>
        <a:lstStyle/>
        <a:p>
          <a:endParaRPr lang="en-US"/>
        </a:p>
      </dgm:t>
    </dgm:pt>
    <dgm:pt modelId="{0AAB858F-7241-4DA6-A737-45AFB5138583}">
      <dgm:prSet phldrT="[نص]"/>
      <dgm:spPr/>
      <dgm:t>
        <a:bodyPr/>
        <a:lstStyle/>
        <a:p>
          <a:r>
            <a:rPr lang="ar-SA" dirty="0" smtClean="0"/>
            <a:t>الإبداع</a:t>
          </a:r>
          <a:endParaRPr lang="en-US" dirty="0"/>
        </a:p>
      </dgm:t>
    </dgm:pt>
    <dgm:pt modelId="{2450883F-985C-4271-8CC0-B84FBDD4F57B}" type="parTrans" cxnId="{4C29B2E6-1E48-41A0-B28F-B211BE1DFE53}">
      <dgm:prSet/>
      <dgm:spPr/>
      <dgm:t>
        <a:bodyPr/>
        <a:lstStyle/>
        <a:p>
          <a:endParaRPr lang="en-US"/>
        </a:p>
      </dgm:t>
    </dgm:pt>
    <dgm:pt modelId="{7D0F4404-F8CE-43F9-8526-4A975839A517}" type="sibTrans" cxnId="{4C29B2E6-1E48-41A0-B28F-B211BE1DFE53}">
      <dgm:prSet/>
      <dgm:spPr/>
      <dgm:t>
        <a:bodyPr/>
        <a:lstStyle/>
        <a:p>
          <a:endParaRPr lang="en-US"/>
        </a:p>
      </dgm:t>
    </dgm:pt>
    <dgm:pt modelId="{92010002-0886-49E7-9793-69932ED9A270}">
      <dgm:prSet phldrT="[نص]"/>
      <dgm:spPr/>
      <dgm:t>
        <a:bodyPr/>
        <a:lstStyle/>
        <a:p>
          <a:r>
            <a:rPr lang="ar-SA" dirty="0" smtClean="0"/>
            <a:t>التفكير الناقد</a:t>
          </a:r>
          <a:endParaRPr lang="en-US" dirty="0"/>
        </a:p>
      </dgm:t>
    </dgm:pt>
    <dgm:pt modelId="{53F54B4D-DA23-4AD1-B3DD-819A1BC0264F}" type="parTrans" cxnId="{7BC39545-52C5-4297-A0F9-EA13DE810AD6}">
      <dgm:prSet/>
      <dgm:spPr/>
      <dgm:t>
        <a:bodyPr/>
        <a:lstStyle/>
        <a:p>
          <a:endParaRPr lang="en-US"/>
        </a:p>
      </dgm:t>
    </dgm:pt>
    <dgm:pt modelId="{0AA283B4-54AE-44AC-8C25-4CF58D055C60}" type="sibTrans" cxnId="{7BC39545-52C5-4297-A0F9-EA13DE810AD6}">
      <dgm:prSet/>
      <dgm:spPr/>
      <dgm:t>
        <a:bodyPr/>
        <a:lstStyle/>
        <a:p>
          <a:endParaRPr lang="en-US"/>
        </a:p>
      </dgm:t>
    </dgm:pt>
    <dgm:pt modelId="{237BAD24-CC0F-47A7-8821-7E393723F27C}">
      <dgm:prSet phldrT="[نص]"/>
      <dgm:spPr/>
      <dgm:t>
        <a:bodyPr/>
        <a:lstStyle/>
        <a:p>
          <a:r>
            <a:rPr lang="ar-SA" dirty="0" smtClean="0"/>
            <a:t>الموهبة</a:t>
          </a:r>
          <a:endParaRPr lang="en-US" dirty="0"/>
        </a:p>
      </dgm:t>
    </dgm:pt>
    <dgm:pt modelId="{B34105F1-85B7-4DEC-B060-D3C9781EC195}" type="parTrans" cxnId="{85B20479-9AA4-44E2-9F35-30F03E3764F7}">
      <dgm:prSet/>
      <dgm:spPr/>
      <dgm:t>
        <a:bodyPr/>
        <a:lstStyle/>
        <a:p>
          <a:endParaRPr lang="en-US"/>
        </a:p>
      </dgm:t>
    </dgm:pt>
    <dgm:pt modelId="{058C06F8-9F95-4D85-976D-6304B2E9E470}" type="sibTrans" cxnId="{85B20479-9AA4-44E2-9F35-30F03E3764F7}">
      <dgm:prSet/>
      <dgm:spPr/>
      <dgm:t>
        <a:bodyPr/>
        <a:lstStyle/>
        <a:p>
          <a:endParaRPr lang="en-US"/>
        </a:p>
      </dgm:t>
    </dgm:pt>
    <dgm:pt modelId="{723D1A26-33ED-47A5-B7B9-867308D1ADB4}" type="pres">
      <dgm:prSet presAssocID="{0943C539-3BFA-417F-911F-F37070809FEF}" presName="Name0" presStyleCnt="0">
        <dgm:presLayoutVars>
          <dgm:chMax/>
          <dgm:chPref val="1"/>
          <dgm:dir/>
          <dgm:animOne val="branch"/>
          <dgm:animLvl val="lvl"/>
          <dgm:resizeHandles/>
        </dgm:presLayoutVars>
      </dgm:prSet>
      <dgm:spPr/>
    </dgm:pt>
    <dgm:pt modelId="{A785D88E-59DB-4BE7-AB16-5F5A629ED426}" type="pres">
      <dgm:prSet presAssocID="{D9B37D51-29A4-4824-97FD-7331E5950AF9}" presName="composite" presStyleCnt="0"/>
      <dgm:spPr/>
    </dgm:pt>
    <dgm:pt modelId="{19B11498-3A0C-4197-A378-B63E8D62EC02}" type="pres">
      <dgm:prSet presAssocID="{D9B37D51-29A4-4824-97FD-7331E5950AF9}" presName="ParentAccent1" presStyleLbl="alignNode1" presStyleIdx="0" presStyleCnt="34"/>
      <dgm:spPr/>
    </dgm:pt>
    <dgm:pt modelId="{4F974D3C-314C-4871-905C-C9399EAC17C0}" type="pres">
      <dgm:prSet presAssocID="{D9B37D51-29A4-4824-97FD-7331E5950AF9}" presName="ParentAccent2" presStyleLbl="alignNode1" presStyleIdx="1" presStyleCnt="34"/>
      <dgm:spPr/>
    </dgm:pt>
    <dgm:pt modelId="{C345CA0F-B29F-4BE9-AF6E-458EEE75EE59}" type="pres">
      <dgm:prSet presAssocID="{D9B37D51-29A4-4824-97FD-7331E5950AF9}" presName="ParentAccent3" presStyleLbl="alignNode1" presStyleIdx="2" presStyleCnt="34"/>
      <dgm:spPr/>
    </dgm:pt>
    <dgm:pt modelId="{D47CD9DE-518F-4A13-8227-19A553A55D31}" type="pres">
      <dgm:prSet presAssocID="{D9B37D51-29A4-4824-97FD-7331E5950AF9}" presName="ParentAccent4" presStyleLbl="alignNode1" presStyleIdx="3" presStyleCnt="34"/>
      <dgm:spPr/>
    </dgm:pt>
    <dgm:pt modelId="{892191E5-8D71-4DBA-94DE-A4C52C667DC6}" type="pres">
      <dgm:prSet presAssocID="{D9B37D51-29A4-4824-97FD-7331E5950AF9}" presName="ParentAccent5" presStyleLbl="alignNode1" presStyleIdx="4" presStyleCnt="34"/>
      <dgm:spPr/>
    </dgm:pt>
    <dgm:pt modelId="{C9B1461D-7904-486E-AA94-62257F13A78D}" type="pres">
      <dgm:prSet presAssocID="{D9B37D51-29A4-4824-97FD-7331E5950AF9}" presName="ParentAccent6" presStyleLbl="alignNode1" presStyleIdx="5" presStyleCnt="34" custLinFactNeighborX="-10382" custLinFactNeighborY="-23510"/>
      <dgm:spPr/>
    </dgm:pt>
    <dgm:pt modelId="{077FFE60-CE10-4E04-AAE1-1AA33D53266D}" type="pres">
      <dgm:prSet presAssocID="{D9B37D51-29A4-4824-97FD-7331E5950AF9}" presName="ParentAccent7" presStyleLbl="alignNode1" presStyleIdx="6" presStyleCnt="34"/>
      <dgm:spPr/>
    </dgm:pt>
    <dgm:pt modelId="{E655FB0A-4D89-4AD9-AE43-B4A7F4B95675}" type="pres">
      <dgm:prSet presAssocID="{D9B37D51-29A4-4824-97FD-7331E5950AF9}" presName="ParentAccent8" presStyleLbl="alignNode1" presStyleIdx="7" presStyleCnt="34"/>
      <dgm:spPr/>
    </dgm:pt>
    <dgm:pt modelId="{8201BE4E-5F8E-4FDA-B6F4-92D707938A10}" type="pres">
      <dgm:prSet presAssocID="{D9B37D51-29A4-4824-97FD-7331E5950AF9}" presName="ParentAccent9" presStyleLbl="alignNode1" presStyleIdx="8" presStyleCnt="34"/>
      <dgm:spPr/>
    </dgm:pt>
    <dgm:pt modelId="{59197C8D-9248-4188-8D4C-16E852360FE0}" type="pres">
      <dgm:prSet presAssocID="{D9B37D51-29A4-4824-97FD-7331E5950AF9}" presName="ParentAccent10" presStyleLbl="alignNode1" presStyleIdx="9" presStyleCnt="34"/>
      <dgm:spPr/>
    </dgm:pt>
    <dgm:pt modelId="{9762B75A-2631-465C-99B2-516E96E42BBA}" type="pres">
      <dgm:prSet presAssocID="{D9B37D51-29A4-4824-97FD-7331E5950AF9}" presName="Parent" presStyleLbl="alignNode1" presStyleIdx="10" presStyleCnt="34" custLinFactNeighborX="3766" custLinFactNeighborY="-12701">
        <dgm:presLayoutVars>
          <dgm:chMax val="5"/>
          <dgm:chPref val="3"/>
          <dgm:bulletEnabled val="1"/>
        </dgm:presLayoutVars>
      </dgm:prSet>
      <dgm:spPr/>
    </dgm:pt>
    <dgm:pt modelId="{425054A5-99F9-44B1-8239-328867CEDA4D}" type="pres">
      <dgm:prSet presAssocID="{0AAB858F-7241-4DA6-A737-45AFB5138583}" presName="Child1Accent1" presStyleLbl="alignNode1" presStyleIdx="11" presStyleCnt="34"/>
      <dgm:spPr/>
    </dgm:pt>
    <dgm:pt modelId="{24028430-19A7-4766-A02B-D6C0A1D31064}" type="pres">
      <dgm:prSet presAssocID="{0AAB858F-7241-4DA6-A737-45AFB5138583}" presName="Child1Accent2" presStyleLbl="alignNode1" presStyleIdx="12" presStyleCnt="34"/>
      <dgm:spPr/>
    </dgm:pt>
    <dgm:pt modelId="{557E7050-55E8-4A69-B992-C168F08B0F68}" type="pres">
      <dgm:prSet presAssocID="{0AAB858F-7241-4DA6-A737-45AFB5138583}" presName="Child1Accent3" presStyleLbl="alignNode1" presStyleIdx="13" presStyleCnt="34"/>
      <dgm:spPr/>
    </dgm:pt>
    <dgm:pt modelId="{41BC265E-2E48-4833-A2B1-EAD947573B02}" type="pres">
      <dgm:prSet presAssocID="{0AAB858F-7241-4DA6-A737-45AFB5138583}" presName="Child1Accent4" presStyleLbl="alignNode1" presStyleIdx="14" presStyleCnt="34"/>
      <dgm:spPr/>
    </dgm:pt>
    <dgm:pt modelId="{CCD59634-8A68-4DD4-82EB-B72229CFDAE4}" type="pres">
      <dgm:prSet presAssocID="{0AAB858F-7241-4DA6-A737-45AFB5138583}" presName="Child1Accent5" presStyleLbl="alignNode1" presStyleIdx="15" presStyleCnt="34"/>
      <dgm:spPr/>
    </dgm:pt>
    <dgm:pt modelId="{8E8B6D7D-9F69-4A22-A80A-67F19ED65518}" type="pres">
      <dgm:prSet presAssocID="{0AAB858F-7241-4DA6-A737-45AFB5138583}" presName="Child1Accent6" presStyleLbl="alignNode1" presStyleIdx="16" presStyleCnt="34"/>
      <dgm:spPr/>
    </dgm:pt>
    <dgm:pt modelId="{F7EF23B3-1952-41FD-A6A5-2301E57CB13E}" type="pres">
      <dgm:prSet presAssocID="{0AAB858F-7241-4DA6-A737-45AFB5138583}" presName="Child1Accent7" presStyleLbl="alignNode1" presStyleIdx="17" presStyleCnt="34"/>
      <dgm:spPr/>
    </dgm:pt>
    <dgm:pt modelId="{FBF32E07-8D30-4676-A199-7BF20A9CE4EE}" type="pres">
      <dgm:prSet presAssocID="{0AAB858F-7241-4DA6-A737-45AFB5138583}" presName="Child1Accent8" presStyleLbl="alignNode1" presStyleIdx="18" presStyleCnt="34"/>
      <dgm:spPr/>
    </dgm:pt>
    <dgm:pt modelId="{DD66C258-4E62-40B2-A276-A5B0F4A5EE0F}" type="pres">
      <dgm:prSet presAssocID="{0AAB858F-7241-4DA6-A737-45AFB5138583}" presName="Child1Accent9" presStyleLbl="alignNode1" presStyleIdx="19" presStyleCnt="34"/>
      <dgm:spPr/>
    </dgm:pt>
    <dgm:pt modelId="{B476BD5D-0D52-449C-8E2E-C4C8F674A706}" type="pres">
      <dgm:prSet presAssocID="{0AAB858F-7241-4DA6-A737-45AFB5138583}" presName="Child1" presStyleLbl="revTx" presStyleIdx="0" presStyleCnt="3">
        <dgm:presLayoutVars>
          <dgm:chMax/>
          <dgm:chPref val="0"/>
          <dgm:bulletEnabled val="1"/>
        </dgm:presLayoutVars>
      </dgm:prSet>
      <dgm:spPr/>
    </dgm:pt>
    <dgm:pt modelId="{80FFE286-0AFB-4708-BE4C-954B5EF10BA5}" type="pres">
      <dgm:prSet presAssocID="{92010002-0886-49E7-9793-69932ED9A270}" presName="Child2Accent1" presStyleLbl="alignNode1" presStyleIdx="20" presStyleCnt="34"/>
      <dgm:spPr/>
    </dgm:pt>
    <dgm:pt modelId="{7F4BE040-9FE1-4C40-9F32-93A9C80009DD}" type="pres">
      <dgm:prSet presAssocID="{92010002-0886-49E7-9793-69932ED9A270}" presName="Child2Accent2" presStyleLbl="alignNode1" presStyleIdx="21" presStyleCnt="34"/>
      <dgm:spPr/>
    </dgm:pt>
    <dgm:pt modelId="{0A9F146A-B62C-4A2E-826B-1E3CE8B1AC43}" type="pres">
      <dgm:prSet presAssocID="{92010002-0886-49E7-9793-69932ED9A270}" presName="Child2Accent3" presStyleLbl="alignNode1" presStyleIdx="22" presStyleCnt="34"/>
      <dgm:spPr/>
    </dgm:pt>
    <dgm:pt modelId="{01687C9C-D61F-4A5B-A379-051FBB2B367B}" type="pres">
      <dgm:prSet presAssocID="{92010002-0886-49E7-9793-69932ED9A270}" presName="Child2Accent4" presStyleLbl="alignNode1" presStyleIdx="23" presStyleCnt="34"/>
      <dgm:spPr/>
    </dgm:pt>
    <dgm:pt modelId="{ACFA0B04-DF32-457E-8F9C-976C38AA5256}" type="pres">
      <dgm:prSet presAssocID="{92010002-0886-49E7-9793-69932ED9A270}" presName="Child2Accent5" presStyleLbl="alignNode1" presStyleIdx="24" presStyleCnt="34"/>
      <dgm:spPr/>
    </dgm:pt>
    <dgm:pt modelId="{CC848C82-40A5-4C08-9654-0F977301219B}" type="pres">
      <dgm:prSet presAssocID="{92010002-0886-49E7-9793-69932ED9A270}" presName="Child2Accent6" presStyleLbl="alignNode1" presStyleIdx="25" presStyleCnt="34"/>
      <dgm:spPr/>
    </dgm:pt>
    <dgm:pt modelId="{B4E8BBE9-C31F-4F88-84B0-ACA057EE09D2}" type="pres">
      <dgm:prSet presAssocID="{92010002-0886-49E7-9793-69932ED9A270}" presName="Child2Accent7" presStyleLbl="alignNode1" presStyleIdx="26" presStyleCnt="34"/>
      <dgm:spPr/>
    </dgm:pt>
    <dgm:pt modelId="{E28A1438-4221-44BF-BCF0-3F8891EAC97A}" type="pres">
      <dgm:prSet presAssocID="{92010002-0886-49E7-9793-69932ED9A270}" presName="Child2" presStyleLbl="revTx" presStyleIdx="1" presStyleCnt="3">
        <dgm:presLayoutVars>
          <dgm:chMax/>
          <dgm:chPref val="0"/>
          <dgm:bulletEnabled val="1"/>
        </dgm:presLayoutVars>
      </dgm:prSet>
      <dgm:spPr/>
    </dgm:pt>
    <dgm:pt modelId="{79C9286D-E0D4-41EA-9263-78BF114149AE}" type="pres">
      <dgm:prSet presAssocID="{237BAD24-CC0F-47A7-8821-7E393723F27C}" presName="Child3Accent1" presStyleLbl="alignNode1" presStyleIdx="27" presStyleCnt="34"/>
      <dgm:spPr/>
    </dgm:pt>
    <dgm:pt modelId="{F678AC4E-04DB-4397-A2D4-A966B91765D4}" type="pres">
      <dgm:prSet presAssocID="{237BAD24-CC0F-47A7-8821-7E393723F27C}" presName="Child3Accent2" presStyleLbl="alignNode1" presStyleIdx="28" presStyleCnt="34"/>
      <dgm:spPr/>
    </dgm:pt>
    <dgm:pt modelId="{D2A88FC3-8937-4765-93DC-9B56900AE0E6}" type="pres">
      <dgm:prSet presAssocID="{237BAD24-CC0F-47A7-8821-7E393723F27C}" presName="Child3Accent3" presStyleLbl="alignNode1" presStyleIdx="29" presStyleCnt="34"/>
      <dgm:spPr/>
    </dgm:pt>
    <dgm:pt modelId="{E4CA67E1-C91A-4B29-8D61-C9362B1D13F4}" type="pres">
      <dgm:prSet presAssocID="{237BAD24-CC0F-47A7-8821-7E393723F27C}" presName="Child3Accent4" presStyleLbl="alignNode1" presStyleIdx="30" presStyleCnt="34"/>
      <dgm:spPr/>
    </dgm:pt>
    <dgm:pt modelId="{D5059F42-6514-4732-B7E1-57504430CBD8}" type="pres">
      <dgm:prSet presAssocID="{237BAD24-CC0F-47A7-8821-7E393723F27C}" presName="Child3Accent5" presStyleLbl="alignNode1" presStyleIdx="31" presStyleCnt="34"/>
      <dgm:spPr/>
    </dgm:pt>
    <dgm:pt modelId="{C1655F84-14BE-4BE5-AA88-B7806862BEF5}" type="pres">
      <dgm:prSet presAssocID="{237BAD24-CC0F-47A7-8821-7E393723F27C}" presName="Child3Accent6" presStyleLbl="alignNode1" presStyleIdx="32" presStyleCnt="34"/>
      <dgm:spPr/>
    </dgm:pt>
    <dgm:pt modelId="{436D1CD3-0249-4D77-97D6-F7F7DA26B4BE}" type="pres">
      <dgm:prSet presAssocID="{237BAD24-CC0F-47A7-8821-7E393723F27C}" presName="Child3Accent7" presStyleLbl="alignNode1" presStyleIdx="33" presStyleCnt="34"/>
      <dgm:spPr/>
    </dgm:pt>
    <dgm:pt modelId="{0D4FEAEE-901A-4217-BD20-57F074BE34AD}" type="pres">
      <dgm:prSet presAssocID="{237BAD24-CC0F-47A7-8821-7E393723F27C}" presName="Child3" presStyleLbl="revTx" presStyleIdx="2" presStyleCnt="3">
        <dgm:presLayoutVars>
          <dgm:chMax/>
          <dgm:chPref val="0"/>
          <dgm:bulletEnabled val="1"/>
        </dgm:presLayoutVars>
      </dgm:prSet>
      <dgm:spPr/>
    </dgm:pt>
  </dgm:ptLst>
  <dgm:cxnLst>
    <dgm:cxn modelId="{57D9E362-1762-4034-BEC6-6DDE58676D64}" type="presOf" srcId="{237BAD24-CC0F-47A7-8821-7E393723F27C}" destId="{0D4FEAEE-901A-4217-BD20-57F074BE34AD}" srcOrd="0" destOrd="0" presId="urn:microsoft.com/office/officeart/2011/layout/ConvergingText"/>
    <dgm:cxn modelId="{CB41B161-56E4-4D77-86D8-731A9CCBA777}" type="presOf" srcId="{0AAB858F-7241-4DA6-A737-45AFB5138583}" destId="{B476BD5D-0D52-449C-8E2E-C4C8F674A706}" srcOrd="0" destOrd="0" presId="urn:microsoft.com/office/officeart/2011/layout/ConvergingText"/>
    <dgm:cxn modelId="{E1BFD5EE-1C18-4AFD-9304-599887683EA0}" type="presOf" srcId="{D9B37D51-29A4-4824-97FD-7331E5950AF9}" destId="{9762B75A-2631-465C-99B2-516E96E42BBA}" srcOrd="0" destOrd="0" presId="urn:microsoft.com/office/officeart/2011/layout/ConvergingText"/>
    <dgm:cxn modelId="{191084E5-28D5-4433-8821-71622A6926D9}" type="presOf" srcId="{0943C539-3BFA-417F-911F-F37070809FEF}" destId="{723D1A26-33ED-47A5-B7B9-867308D1ADB4}" srcOrd="0" destOrd="0" presId="urn:microsoft.com/office/officeart/2011/layout/ConvergingText"/>
    <dgm:cxn modelId="{85B20479-9AA4-44E2-9F35-30F03E3764F7}" srcId="{D9B37D51-29A4-4824-97FD-7331E5950AF9}" destId="{237BAD24-CC0F-47A7-8821-7E393723F27C}" srcOrd="2" destOrd="0" parTransId="{B34105F1-85B7-4DEC-B060-D3C9781EC195}" sibTransId="{058C06F8-9F95-4D85-976D-6304B2E9E470}"/>
    <dgm:cxn modelId="{C4A4D695-60E8-49A4-9381-6C5F3A8EEC43}" srcId="{0943C539-3BFA-417F-911F-F37070809FEF}" destId="{D9B37D51-29A4-4824-97FD-7331E5950AF9}" srcOrd="0" destOrd="0" parTransId="{93B0249B-468A-4CAF-BEFF-332E13A2A762}" sibTransId="{12E33850-A723-45A4-92D5-F38DE8D41B92}"/>
    <dgm:cxn modelId="{23E61418-A9DB-4495-AE06-D6A2029AEFB0}" type="presOf" srcId="{92010002-0886-49E7-9793-69932ED9A270}" destId="{E28A1438-4221-44BF-BCF0-3F8891EAC97A}" srcOrd="0" destOrd="0" presId="urn:microsoft.com/office/officeart/2011/layout/ConvergingText"/>
    <dgm:cxn modelId="{4C29B2E6-1E48-41A0-B28F-B211BE1DFE53}" srcId="{D9B37D51-29A4-4824-97FD-7331E5950AF9}" destId="{0AAB858F-7241-4DA6-A737-45AFB5138583}" srcOrd="0" destOrd="0" parTransId="{2450883F-985C-4271-8CC0-B84FBDD4F57B}" sibTransId="{7D0F4404-F8CE-43F9-8526-4A975839A517}"/>
    <dgm:cxn modelId="{7BC39545-52C5-4297-A0F9-EA13DE810AD6}" srcId="{D9B37D51-29A4-4824-97FD-7331E5950AF9}" destId="{92010002-0886-49E7-9793-69932ED9A270}" srcOrd="1" destOrd="0" parTransId="{53F54B4D-DA23-4AD1-B3DD-819A1BC0264F}" sibTransId="{0AA283B4-54AE-44AC-8C25-4CF58D055C60}"/>
    <dgm:cxn modelId="{AD81D82F-2F9B-4222-ADA8-265107873269}" type="presParOf" srcId="{723D1A26-33ED-47A5-B7B9-867308D1ADB4}" destId="{A785D88E-59DB-4BE7-AB16-5F5A629ED426}" srcOrd="0" destOrd="0" presId="urn:microsoft.com/office/officeart/2011/layout/ConvergingText"/>
    <dgm:cxn modelId="{86D9AB55-654C-4573-801A-5715B4A27CC2}" type="presParOf" srcId="{A785D88E-59DB-4BE7-AB16-5F5A629ED426}" destId="{19B11498-3A0C-4197-A378-B63E8D62EC02}" srcOrd="0" destOrd="0" presId="urn:microsoft.com/office/officeart/2011/layout/ConvergingText"/>
    <dgm:cxn modelId="{BA6DED8F-6C59-47F3-B279-439D132E7C36}" type="presParOf" srcId="{A785D88E-59DB-4BE7-AB16-5F5A629ED426}" destId="{4F974D3C-314C-4871-905C-C9399EAC17C0}" srcOrd="1" destOrd="0" presId="urn:microsoft.com/office/officeart/2011/layout/ConvergingText"/>
    <dgm:cxn modelId="{CC40E1CA-E0E1-4D7E-8CEA-FB4DB9CE5DA1}" type="presParOf" srcId="{A785D88E-59DB-4BE7-AB16-5F5A629ED426}" destId="{C345CA0F-B29F-4BE9-AF6E-458EEE75EE59}" srcOrd="2" destOrd="0" presId="urn:microsoft.com/office/officeart/2011/layout/ConvergingText"/>
    <dgm:cxn modelId="{41E6410A-E905-4CFF-931B-71037B6989BA}" type="presParOf" srcId="{A785D88E-59DB-4BE7-AB16-5F5A629ED426}" destId="{D47CD9DE-518F-4A13-8227-19A553A55D31}" srcOrd="3" destOrd="0" presId="urn:microsoft.com/office/officeart/2011/layout/ConvergingText"/>
    <dgm:cxn modelId="{88E45C29-8C4A-4FD7-8EC8-D41FE7DD9F1E}" type="presParOf" srcId="{A785D88E-59DB-4BE7-AB16-5F5A629ED426}" destId="{892191E5-8D71-4DBA-94DE-A4C52C667DC6}" srcOrd="4" destOrd="0" presId="urn:microsoft.com/office/officeart/2011/layout/ConvergingText"/>
    <dgm:cxn modelId="{B7D21AE0-1EAF-4A36-A832-1B3AA94C5E80}" type="presParOf" srcId="{A785D88E-59DB-4BE7-AB16-5F5A629ED426}" destId="{C9B1461D-7904-486E-AA94-62257F13A78D}" srcOrd="5" destOrd="0" presId="urn:microsoft.com/office/officeart/2011/layout/ConvergingText"/>
    <dgm:cxn modelId="{DCAEE32D-5B5A-4179-A0D9-B21A583D0AA6}" type="presParOf" srcId="{A785D88E-59DB-4BE7-AB16-5F5A629ED426}" destId="{077FFE60-CE10-4E04-AAE1-1AA33D53266D}" srcOrd="6" destOrd="0" presId="urn:microsoft.com/office/officeart/2011/layout/ConvergingText"/>
    <dgm:cxn modelId="{25E8ED90-5D48-4538-A9CB-87C066E2892D}" type="presParOf" srcId="{A785D88E-59DB-4BE7-AB16-5F5A629ED426}" destId="{E655FB0A-4D89-4AD9-AE43-B4A7F4B95675}" srcOrd="7" destOrd="0" presId="urn:microsoft.com/office/officeart/2011/layout/ConvergingText"/>
    <dgm:cxn modelId="{A551BF90-3510-4E36-B042-C3C38067C227}" type="presParOf" srcId="{A785D88E-59DB-4BE7-AB16-5F5A629ED426}" destId="{8201BE4E-5F8E-4FDA-B6F4-92D707938A10}" srcOrd="8" destOrd="0" presId="urn:microsoft.com/office/officeart/2011/layout/ConvergingText"/>
    <dgm:cxn modelId="{E88D5B81-4D25-4DEA-8E10-BEB10E15F074}" type="presParOf" srcId="{A785D88E-59DB-4BE7-AB16-5F5A629ED426}" destId="{59197C8D-9248-4188-8D4C-16E852360FE0}" srcOrd="9" destOrd="0" presId="urn:microsoft.com/office/officeart/2011/layout/ConvergingText"/>
    <dgm:cxn modelId="{A921EB5C-450C-4C86-8AD7-9E2BD91911B3}" type="presParOf" srcId="{A785D88E-59DB-4BE7-AB16-5F5A629ED426}" destId="{9762B75A-2631-465C-99B2-516E96E42BBA}" srcOrd="10" destOrd="0" presId="urn:microsoft.com/office/officeart/2011/layout/ConvergingText"/>
    <dgm:cxn modelId="{77E4FE02-5D69-4BBC-91E7-63805A859C03}" type="presParOf" srcId="{A785D88E-59DB-4BE7-AB16-5F5A629ED426}" destId="{425054A5-99F9-44B1-8239-328867CEDA4D}" srcOrd="11" destOrd="0" presId="urn:microsoft.com/office/officeart/2011/layout/ConvergingText"/>
    <dgm:cxn modelId="{E1D9EAEE-4721-4FC7-9FBE-A01217318D3F}" type="presParOf" srcId="{A785D88E-59DB-4BE7-AB16-5F5A629ED426}" destId="{24028430-19A7-4766-A02B-D6C0A1D31064}" srcOrd="12" destOrd="0" presId="urn:microsoft.com/office/officeart/2011/layout/ConvergingText"/>
    <dgm:cxn modelId="{EC4D0C2A-FC91-4805-B98D-F55E374D69E4}" type="presParOf" srcId="{A785D88E-59DB-4BE7-AB16-5F5A629ED426}" destId="{557E7050-55E8-4A69-B992-C168F08B0F68}" srcOrd="13" destOrd="0" presId="urn:microsoft.com/office/officeart/2011/layout/ConvergingText"/>
    <dgm:cxn modelId="{CFF07237-6238-4B4F-89E0-A32D65283571}" type="presParOf" srcId="{A785D88E-59DB-4BE7-AB16-5F5A629ED426}" destId="{41BC265E-2E48-4833-A2B1-EAD947573B02}" srcOrd="14" destOrd="0" presId="urn:microsoft.com/office/officeart/2011/layout/ConvergingText"/>
    <dgm:cxn modelId="{E461874F-551E-49E6-B95C-D0C52E3368C6}" type="presParOf" srcId="{A785D88E-59DB-4BE7-AB16-5F5A629ED426}" destId="{CCD59634-8A68-4DD4-82EB-B72229CFDAE4}" srcOrd="15" destOrd="0" presId="urn:microsoft.com/office/officeart/2011/layout/ConvergingText"/>
    <dgm:cxn modelId="{B06AA23D-A982-4F00-8C67-E2E761688107}" type="presParOf" srcId="{A785D88E-59DB-4BE7-AB16-5F5A629ED426}" destId="{8E8B6D7D-9F69-4A22-A80A-67F19ED65518}" srcOrd="16" destOrd="0" presId="urn:microsoft.com/office/officeart/2011/layout/ConvergingText"/>
    <dgm:cxn modelId="{6FBE4EA0-DF0B-43EC-BF50-46253A3CE1C0}" type="presParOf" srcId="{A785D88E-59DB-4BE7-AB16-5F5A629ED426}" destId="{F7EF23B3-1952-41FD-A6A5-2301E57CB13E}" srcOrd="17" destOrd="0" presId="urn:microsoft.com/office/officeart/2011/layout/ConvergingText"/>
    <dgm:cxn modelId="{0709D9C0-E2FB-4A87-A507-12463AF9E513}" type="presParOf" srcId="{A785D88E-59DB-4BE7-AB16-5F5A629ED426}" destId="{FBF32E07-8D30-4676-A199-7BF20A9CE4EE}" srcOrd="18" destOrd="0" presId="urn:microsoft.com/office/officeart/2011/layout/ConvergingText"/>
    <dgm:cxn modelId="{995CB5CD-B4E7-4B78-82AE-0A52F4975C39}" type="presParOf" srcId="{A785D88E-59DB-4BE7-AB16-5F5A629ED426}" destId="{DD66C258-4E62-40B2-A276-A5B0F4A5EE0F}" srcOrd="19" destOrd="0" presId="urn:microsoft.com/office/officeart/2011/layout/ConvergingText"/>
    <dgm:cxn modelId="{AD61B767-6111-45F9-B723-EE9B2376D0D4}" type="presParOf" srcId="{A785D88E-59DB-4BE7-AB16-5F5A629ED426}" destId="{B476BD5D-0D52-449C-8E2E-C4C8F674A706}" srcOrd="20" destOrd="0" presId="urn:microsoft.com/office/officeart/2011/layout/ConvergingText"/>
    <dgm:cxn modelId="{90209523-BBB0-4BC7-AEC3-8764856AAFE3}" type="presParOf" srcId="{A785D88E-59DB-4BE7-AB16-5F5A629ED426}" destId="{80FFE286-0AFB-4708-BE4C-954B5EF10BA5}" srcOrd="21" destOrd="0" presId="urn:microsoft.com/office/officeart/2011/layout/ConvergingText"/>
    <dgm:cxn modelId="{99B4022F-217F-453A-8F22-28CDEB7F1ED8}" type="presParOf" srcId="{A785D88E-59DB-4BE7-AB16-5F5A629ED426}" destId="{7F4BE040-9FE1-4C40-9F32-93A9C80009DD}" srcOrd="22" destOrd="0" presId="urn:microsoft.com/office/officeart/2011/layout/ConvergingText"/>
    <dgm:cxn modelId="{F06D3B11-83DF-4965-B2B3-13C3D226FE1B}" type="presParOf" srcId="{A785D88E-59DB-4BE7-AB16-5F5A629ED426}" destId="{0A9F146A-B62C-4A2E-826B-1E3CE8B1AC43}" srcOrd="23" destOrd="0" presId="urn:microsoft.com/office/officeart/2011/layout/ConvergingText"/>
    <dgm:cxn modelId="{7A0EAB9C-781E-470E-A5AA-5E08954E2FDD}" type="presParOf" srcId="{A785D88E-59DB-4BE7-AB16-5F5A629ED426}" destId="{01687C9C-D61F-4A5B-A379-051FBB2B367B}" srcOrd="24" destOrd="0" presId="urn:microsoft.com/office/officeart/2011/layout/ConvergingText"/>
    <dgm:cxn modelId="{597303F7-DD71-4567-899D-662B6E577E01}" type="presParOf" srcId="{A785D88E-59DB-4BE7-AB16-5F5A629ED426}" destId="{ACFA0B04-DF32-457E-8F9C-976C38AA5256}" srcOrd="25" destOrd="0" presId="urn:microsoft.com/office/officeart/2011/layout/ConvergingText"/>
    <dgm:cxn modelId="{FBF21186-4B2A-40A6-A675-5C5F43B0C24D}" type="presParOf" srcId="{A785D88E-59DB-4BE7-AB16-5F5A629ED426}" destId="{CC848C82-40A5-4C08-9654-0F977301219B}" srcOrd="26" destOrd="0" presId="urn:microsoft.com/office/officeart/2011/layout/ConvergingText"/>
    <dgm:cxn modelId="{B21EBA99-EE84-4D61-A8FF-CEA260BB58C8}" type="presParOf" srcId="{A785D88E-59DB-4BE7-AB16-5F5A629ED426}" destId="{B4E8BBE9-C31F-4F88-84B0-ACA057EE09D2}" srcOrd="27" destOrd="0" presId="urn:microsoft.com/office/officeart/2011/layout/ConvergingText"/>
    <dgm:cxn modelId="{03F9C165-A478-42B9-B411-9A4FAA04DF1E}" type="presParOf" srcId="{A785D88E-59DB-4BE7-AB16-5F5A629ED426}" destId="{E28A1438-4221-44BF-BCF0-3F8891EAC97A}" srcOrd="28" destOrd="0" presId="urn:microsoft.com/office/officeart/2011/layout/ConvergingText"/>
    <dgm:cxn modelId="{857FE7C2-B85A-4447-94A8-0A98D65B6EB0}" type="presParOf" srcId="{A785D88E-59DB-4BE7-AB16-5F5A629ED426}" destId="{79C9286D-E0D4-41EA-9263-78BF114149AE}" srcOrd="29" destOrd="0" presId="urn:microsoft.com/office/officeart/2011/layout/ConvergingText"/>
    <dgm:cxn modelId="{F3953A1D-5272-4A40-AE73-B9F98552B9AB}" type="presParOf" srcId="{A785D88E-59DB-4BE7-AB16-5F5A629ED426}" destId="{F678AC4E-04DB-4397-A2D4-A966B91765D4}" srcOrd="30" destOrd="0" presId="urn:microsoft.com/office/officeart/2011/layout/ConvergingText"/>
    <dgm:cxn modelId="{8B7C7362-B760-4BAE-80F8-86DBADC15AEA}" type="presParOf" srcId="{A785D88E-59DB-4BE7-AB16-5F5A629ED426}" destId="{D2A88FC3-8937-4765-93DC-9B56900AE0E6}" srcOrd="31" destOrd="0" presId="urn:microsoft.com/office/officeart/2011/layout/ConvergingText"/>
    <dgm:cxn modelId="{CF8F5757-4055-430D-8DE5-F94463869DEB}" type="presParOf" srcId="{A785D88E-59DB-4BE7-AB16-5F5A629ED426}" destId="{E4CA67E1-C91A-4B29-8D61-C9362B1D13F4}" srcOrd="32" destOrd="0" presId="urn:microsoft.com/office/officeart/2011/layout/ConvergingText"/>
    <dgm:cxn modelId="{360DF2C7-7677-4BC2-8FA2-D762257F872D}" type="presParOf" srcId="{A785D88E-59DB-4BE7-AB16-5F5A629ED426}" destId="{D5059F42-6514-4732-B7E1-57504430CBD8}" srcOrd="33" destOrd="0" presId="urn:microsoft.com/office/officeart/2011/layout/ConvergingText"/>
    <dgm:cxn modelId="{B61CA8A1-7F89-4A4F-AE3A-66919885384F}" type="presParOf" srcId="{A785D88E-59DB-4BE7-AB16-5F5A629ED426}" destId="{C1655F84-14BE-4BE5-AA88-B7806862BEF5}" srcOrd="34" destOrd="0" presId="urn:microsoft.com/office/officeart/2011/layout/ConvergingText"/>
    <dgm:cxn modelId="{EABFD246-7842-4E12-804A-0BBA7E6F93A2}" type="presParOf" srcId="{A785D88E-59DB-4BE7-AB16-5F5A629ED426}" destId="{436D1CD3-0249-4D77-97D6-F7F7DA26B4BE}" srcOrd="35" destOrd="0" presId="urn:microsoft.com/office/officeart/2011/layout/ConvergingText"/>
    <dgm:cxn modelId="{9B9FE7DD-C303-4574-8C04-A9C783B2CE80}" type="presParOf" srcId="{A785D88E-59DB-4BE7-AB16-5F5A629ED426}" destId="{0D4FEAEE-901A-4217-BD20-57F074BE34AD}" srcOrd="36" destOrd="0" presId="urn:microsoft.com/office/officeart/2011/layout/ConvergingTex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62179B1-59B3-46F2-BA11-C1E0C93B968B}" type="doc">
      <dgm:prSet loTypeId="urn:microsoft.com/office/officeart/2005/8/layout/hProcess11" loCatId="process" qsTypeId="urn:microsoft.com/office/officeart/2005/8/quickstyle/3d5" qsCatId="3D" csTypeId="urn:microsoft.com/office/officeart/2005/8/colors/colorful1" csCatId="colorful" phldr="1"/>
      <dgm:spPr/>
    </dgm:pt>
    <dgm:pt modelId="{60DAF177-F73C-46EC-B75F-E5206BA4ADE8}">
      <dgm:prSet phldrT="[نص]"/>
      <dgm:spPr/>
      <dgm:t>
        <a:bodyPr/>
        <a:lstStyle/>
        <a:p>
          <a:r>
            <a:rPr lang="ar-SA" b="1" smtClean="0"/>
            <a:t>مرحلة الإعداد</a:t>
          </a:r>
          <a:endParaRPr lang="en-US"/>
        </a:p>
      </dgm:t>
    </dgm:pt>
    <dgm:pt modelId="{4D86D823-073E-4D28-ABD5-6D7E872FBD26}" type="parTrans" cxnId="{5ADDC739-2C79-49AF-9446-5D917DB73BAB}">
      <dgm:prSet/>
      <dgm:spPr/>
      <dgm:t>
        <a:bodyPr/>
        <a:lstStyle/>
        <a:p>
          <a:endParaRPr lang="en-US"/>
        </a:p>
      </dgm:t>
    </dgm:pt>
    <dgm:pt modelId="{FE26FDEB-7BB5-46C4-B87A-4228C1B2900C}" type="sibTrans" cxnId="{5ADDC739-2C79-49AF-9446-5D917DB73BAB}">
      <dgm:prSet/>
      <dgm:spPr/>
      <dgm:t>
        <a:bodyPr/>
        <a:lstStyle/>
        <a:p>
          <a:endParaRPr lang="en-US"/>
        </a:p>
      </dgm:t>
    </dgm:pt>
    <dgm:pt modelId="{A29213FE-D77E-4799-BA00-949688A5810E}">
      <dgm:prSet phldrT="[نص]"/>
      <dgm:spPr/>
      <dgm:t>
        <a:bodyPr/>
        <a:lstStyle/>
        <a:p>
          <a:r>
            <a:rPr lang="ar-SA" b="1" dirty="0" smtClean="0"/>
            <a:t>مرحلة الحضانة</a:t>
          </a:r>
          <a:endParaRPr lang="en-US" dirty="0"/>
        </a:p>
      </dgm:t>
    </dgm:pt>
    <dgm:pt modelId="{313BD1E4-6B7F-4746-8138-EBD3F3855AD7}" type="parTrans" cxnId="{5CF33396-3861-4BF2-8B2A-9DD92044D6A8}">
      <dgm:prSet/>
      <dgm:spPr/>
      <dgm:t>
        <a:bodyPr/>
        <a:lstStyle/>
        <a:p>
          <a:endParaRPr lang="en-US"/>
        </a:p>
      </dgm:t>
    </dgm:pt>
    <dgm:pt modelId="{ADE7BB0E-7737-46F3-BDD5-B19CA9A2D17C}" type="sibTrans" cxnId="{5CF33396-3861-4BF2-8B2A-9DD92044D6A8}">
      <dgm:prSet/>
      <dgm:spPr/>
      <dgm:t>
        <a:bodyPr/>
        <a:lstStyle/>
        <a:p>
          <a:endParaRPr lang="en-US"/>
        </a:p>
      </dgm:t>
    </dgm:pt>
    <dgm:pt modelId="{FE4EE770-944A-4C89-9E6A-6A0A00D0B815}">
      <dgm:prSet phldrT="[نص]"/>
      <dgm:spPr/>
      <dgm:t>
        <a:bodyPr/>
        <a:lstStyle/>
        <a:p>
          <a:r>
            <a:rPr lang="ar-SA" b="1" dirty="0" smtClean="0"/>
            <a:t>مرحلة الإلهام</a:t>
          </a:r>
          <a:endParaRPr lang="en-US" dirty="0"/>
        </a:p>
      </dgm:t>
    </dgm:pt>
    <dgm:pt modelId="{A6701CFF-57CB-4802-AD2C-F8CDF0D13C95}" type="parTrans" cxnId="{4869F5C5-C0E3-4B67-B0B0-E6FC5F7DED3F}">
      <dgm:prSet/>
      <dgm:spPr/>
      <dgm:t>
        <a:bodyPr/>
        <a:lstStyle/>
        <a:p>
          <a:endParaRPr lang="en-US"/>
        </a:p>
      </dgm:t>
    </dgm:pt>
    <dgm:pt modelId="{5F63206A-EFA7-4155-A870-B3E817DDBDF5}" type="sibTrans" cxnId="{4869F5C5-C0E3-4B67-B0B0-E6FC5F7DED3F}">
      <dgm:prSet/>
      <dgm:spPr/>
      <dgm:t>
        <a:bodyPr/>
        <a:lstStyle/>
        <a:p>
          <a:endParaRPr lang="en-US"/>
        </a:p>
      </dgm:t>
    </dgm:pt>
    <dgm:pt modelId="{10BECE4B-13A1-4D7E-91ED-28962ECB6899}">
      <dgm:prSet phldrT="[نص]"/>
      <dgm:spPr/>
      <dgm:t>
        <a:bodyPr/>
        <a:lstStyle/>
        <a:p>
          <a:r>
            <a:rPr lang="ar-SA" b="1" smtClean="0"/>
            <a:t>مرحلة التقويم</a:t>
          </a:r>
          <a:endParaRPr lang="en-US" dirty="0"/>
        </a:p>
      </dgm:t>
    </dgm:pt>
    <dgm:pt modelId="{E95F3BC4-EE15-408F-BA97-AAFD616C9734}" type="parTrans" cxnId="{EFBE89E7-ACFD-4AC2-B50C-5C6894A752C5}">
      <dgm:prSet/>
      <dgm:spPr/>
      <dgm:t>
        <a:bodyPr/>
        <a:lstStyle/>
        <a:p>
          <a:endParaRPr lang="en-US"/>
        </a:p>
      </dgm:t>
    </dgm:pt>
    <dgm:pt modelId="{4F0D1EEF-6FCA-4A12-AFA5-CCB4EE13A51D}" type="sibTrans" cxnId="{EFBE89E7-ACFD-4AC2-B50C-5C6894A752C5}">
      <dgm:prSet/>
      <dgm:spPr/>
      <dgm:t>
        <a:bodyPr/>
        <a:lstStyle/>
        <a:p>
          <a:endParaRPr lang="en-US"/>
        </a:p>
      </dgm:t>
    </dgm:pt>
    <dgm:pt modelId="{98631716-BADF-4027-82D3-9E9F0055874E}" type="pres">
      <dgm:prSet presAssocID="{B62179B1-59B3-46F2-BA11-C1E0C93B968B}" presName="Name0" presStyleCnt="0">
        <dgm:presLayoutVars>
          <dgm:dir/>
          <dgm:resizeHandles val="exact"/>
        </dgm:presLayoutVars>
      </dgm:prSet>
      <dgm:spPr/>
    </dgm:pt>
    <dgm:pt modelId="{26A1FD5C-71D5-4E1C-A246-BF1295CD41B6}" type="pres">
      <dgm:prSet presAssocID="{B62179B1-59B3-46F2-BA11-C1E0C93B968B}" presName="arrow" presStyleLbl="bgShp" presStyleIdx="0" presStyleCnt="1"/>
      <dgm:spPr/>
    </dgm:pt>
    <dgm:pt modelId="{8F5F7953-F75A-4C69-9D84-8A3CAE071C83}" type="pres">
      <dgm:prSet presAssocID="{B62179B1-59B3-46F2-BA11-C1E0C93B968B}" presName="points" presStyleCnt="0"/>
      <dgm:spPr/>
    </dgm:pt>
    <dgm:pt modelId="{CB6E531C-28FD-40B5-8626-0C92FA639F5D}" type="pres">
      <dgm:prSet presAssocID="{60DAF177-F73C-46EC-B75F-E5206BA4ADE8}" presName="compositeA" presStyleCnt="0"/>
      <dgm:spPr/>
    </dgm:pt>
    <dgm:pt modelId="{63A363DF-1B07-457D-9949-F1BCD99D49E3}" type="pres">
      <dgm:prSet presAssocID="{60DAF177-F73C-46EC-B75F-E5206BA4ADE8}" presName="textA" presStyleLbl="revTx" presStyleIdx="0" presStyleCnt="4">
        <dgm:presLayoutVars>
          <dgm:bulletEnabled val="1"/>
        </dgm:presLayoutVars>
      </dgm:prSet>
      <dgm:spPr/>
      <dgm:t>
        <a:bodyPr/>
        <a:lstStyle/>
        <a:p>
          <a:endParaRPr lang="en-US"/>
        </a:p>
      </dgm:t>
    </dgm:pt>
    <dgm:pt modelId="{3A0AAFAA-68B8-49B4-B810-C04C0EA55636}" type="pres">
      <dgm:prSet presAssocID="{60DAF177-F73C-46EC-B75F-E5206BA4ADE8}" presName="circleA" presStyleLbl="node1" presStyleIdx="0" presStyleCnt="4"/>
      <dgm:spPr/>
    </dgm:pt>
    <dgm:pt modelId="{9F866DF6-DB86-4E63-850B-60CDC4E08891}" type="pres">
      <dgm:prSet presAssocID="{60DAF177-F73C-46EC-B75F-E5206BA4ADE8}" presName="spaceA" presStyleCnt="0"/>
      <dgm:spPr/>
    </dgm:pt>
    <dgm:pt modelId="{7F6610A0-2A80-4DEF-85AD-B6148FE9219A}" type="pres">
      <dgm:prSet presAssocID="{FE26FDEB-7BB5-46C4-B87A-4228C1B2900C}" presName="space" presStyleCnt="0"/>
      <dgm:spPr/>
    </dgm:pt>
    <dgm:pt modelId="{0DEC3380-E199-42EF-B092-4977CFF2F663}" type="pres">
      <dgm:prSet presAssocID="{A29213FE-D77E-4799-BA00-949688A5810E}" presName="compositeB" presStyleCnt="0"/>
      <dgm:spPr/>
    </dgm:pt>
    <dgm:pt modelId="{A0B433AD-519B-41D2-8532-5580943583DF}" type="pres">
      <dgm:prSet presAssocID="{A29213FE-D77E-4799-BA00-949688A5810E}" presName="textB" presStyleLbl="revTx" presStyleIdx="1" presStyleCnt="4">
        <dgm:presLayoutVars>
          <dgm:bulletEnabled val="1"/>
        </dgm:presLayoutVars>
      </dgm:prSet>
      <dgm:spPr/>
      <dgm:t>
        <a:bodyPr/>
        <a:lstStyle/>
        <a:p>
          <a:endParaRPr lang="en-US"/>
        </a:p>
      </dgm:t>
    </dgm:pt>
    <dgm:pt modelId="{B49CD7B1-159F-4FB9-BCFA-B92A31391925}" type="pres">
      <dgm:prSet presAssocID="{A29213FE-D77E-4799-BA00-949688A5810E}" presName="circleB" presStyleLbl="node1" presStyleIdx="1" presStyleCnt="4"/>
      <dgm:spPr/>
    </dgm:pt>
    <dgm:pt modelId="{66551B6A-A28A-4D02-8E2F-91A69E1088F6}" type="pres">
      <dgm:prSet presAssocID="{A29213FE-D77E-4799-BA00-949688A5810E}" presName="spaceB" presStyleCnt="0"/>
      <dgm:spPr/>
    </dgm:pt>
    <dgm:pt modelId="{ED273213-31B5-49C8-8FB4-398B7CB893A9}" type="pres">
      <dgm:prSet presAssocID="{ADE7BB0E-7737-46F3-BDD5-B19CA9A2D17C}" presName="space" presStyleCnt="0"/>
      <dgm:spPr/>
    </dgm:pt>
    <dgm:pt modelId="{7E4035AC-3370-473A-8EDF-39CADA828B02}" type="pres">
      <dgm:prSet presAssocID="{FE4EE770-944A-4C89-9E6A-6A0A00D0B815}" presName="compositeA" presStyleCnt="0"/>
      <dgm:spPr/>
    </dgm:pt>
    <dgm:pt modelId="{1A5AD4E9-ACC1-4BC5-9FFD-2B9B67BBE8A2}" type="pres">
      <dgm:prSet presAssocID="{FE4EE770-944A-4C89-9E6A-6A0A00D0B815}" presName="textA" presStyleLbl="revTx" presStyleIdx="2" presStyleCnt="4">
        <dgm:presLayoutVars>
          <dgm:bulletEnabled val="1"/>
        </dgm:presLayoutVars>
      </dgm:prSet>
      <dgm:spPr/>
      <dgm:t>
        <a:bodyPr/>
        <a:lstStyle/>
        <a:p>
          <a:endParaRPr lang="en-US"/>
        </a:p>
      </dgm:t>
    </dgm:pt>
    <dgm:pt modelId="{99F78D40-7602-4FDF-BB15-7C3F64BA1468}" type="pres">
      <dgm:prSet presAssocID="{FE4EE770-944A-4C89-9E6A-6A0A00D0B815}" presName="circleA" presStyleLbl="node1" presStyleIdx="2" presStyleCnt="4"/>
      <dgm:spPr/>
    </dgm:pt>
    <dgm:pt modelId="{4516618C-C24E-4C29-93A6-DC8F791AD99D}" type="pres">
      <dgm:prSet presAssocID="{FE4EE770-944A-4C89-9E6A-6A0A00D0B815}" presName="spaceA" presStyleCnt="0"/>
      <dgm:spPr/>
    </dgm:pt>
    <dgm:pt modelId="{7837EA61-4163-4E52-BA92-CF930EB098B3}" type="pres">
      <dgm:prSet presAssocID="{5F63206A-EFA7-4155-A870-B3E817DDBDF5}" presName="space" presStyleCnt="0"/>
      <dgm:spPr/>
    </dgm:pt>
    <dgm:pt modelId="{68643080-C104-4F83-A449-93F4DC1EE5B1}" type="pres">
      <dgm:prSet presAssocID="{10BECE4B-13A1-4D7E-91ED-28962ECB6899}" presName="compositeB" presStyleCnt="0"/>
      <dgm:spPr/>
    </dgm:pt>
    <dgm:pt modelId="{F6C5F5C4-8954-4838-B909-F89B6B186C3F}" type="pres">
      <dgm:prSet presAssocID="{10BECE4B-13A1-4D7E-91ED-28962ECB6899}" presName="textB" presStyleLbl="revTx" presStyleIdx="3" presStyleCnt="4">
        <dgm:presLayoutVars>
          <dgm:bulletEnabled val="1"/>
        </dgm:presLayoutVars>
      </dgm:prSet>
      <dgm:spPr/>
      <dgm:t>
        <a:bodyPr/>
        <a:lstStyle/>
        <a:p>
          <a:endParaRPr lang="en-US"/>
        </a:p>
      </dgm:t>
    </dgm:pt>
    <dgm:pt modelId="{CFD02A06-EE58-43E1-88B2-6F35A3512571}" type="pres">
      <dgm:prSet presAssocID="{10BECE4B-13A1-4D7E-91ED-28962ECB6899}" presName="circleB" presStyleLbl="node1" presStyleIdx="3" presStyleCnt="4"/>
      <dgm:spPr/>
    </dgm:pt>
    <dgm:pt modelId="{1D71DB8B-EB9D-4E07-9C72-EC6A1D2194E3}" type="pres">
      <dgm:prSet presAssocID="{10BECE4B-13A1-4D7E-91ED-28962ECB6899}" presName="spaceB" presStyleCnt="0"/>
      <dgm:spPr/>
    </dgm:pt>
  </dgm:ptLst>
  <dgm:cxnLst>
    <dgm:cxn modelId="{CEEC309E-2180-46E2-A3E1-C1C4A08636E4}" type="presOf" srcId="{10BECE4B-13A1-4D7E-91ED-28962ECB6899}" destId="{F6C5F5C4-8954-4838-B909-F89B6B186C3F}" srcOrd="0" destOrd="0" presId="urn:microsoft.com/office/officeart/2005/8/layout/hProcess11"/>
    <dgm:cxn modelId="{EFBE89E7-ACFD-4AC2-B50C-5C6894A752C5}" srcId="{B62179B1-59B3-46F2-BA11-C1E0C93B968B}" destId="{10BECE4B-13A1-4D7E-91ED-28962ECB6899}" srcOrd="3" destOrd="0" parTransId="{E95F3BC4-EE15-408F-BA97-AAFD616C9734}" sibTransId="{4F0D1EEF-6FCA-4A12-AFA5-CCB4EE13A51D}"/>
    <dgm:cxn modelId="{5ADDC739-2C79-49AF-9446-5D917DB73BAB}" srcId="{B62179B1-59B3-46F2-BA11-C1E0C93B968B}" destId="{60DAF177-F73C-46EC-B75F-E5206BA4ADE8}" srcOrd="0" destOrd="0" parTransId="{4D86D823-073E-4D28-ABD5-6D7E872FBD26}" sibTransId="{FE26FDEB-7BB5-46C4-B87A-4228C1B2900C}"/>
    <dgm:cxn modelId="{5CF33396-3861-4BF2-8B2A-9DD92044D6A8}" srcId="{B62179B1-59B3-46F2-BA11-C1E0C93B968B}" destId="{A29213FE-D77E-4799-BA00-949688A5810E}" srcOrd="1" destOrd="0" parTransId="{313BD1E4-6B7F-4746-8138-EBD3F3855AD7}" sibTransId="{ADE7BB0E-7737-46F3-BDD5-B19CA9A2D17C}"/>
    <dgm:cxn modelId="{4869F5C5-C0E3-4B67-B0B0-E6FC5F7DED3F}" srcId="{B62179B1-59B3-46F2-BA11-C1E0C93B968B}" destId="{FE4EE770-944A-4C89-9E6A-6A0A00D0B815}" srcOrd="2" destOrd="0" parTransId="{A6701CFF-57CB-4802-AD2C-F8CDF0D13C95}" sibTransId="{5F63206A-EFA7-4155-A870-B3E817DDBDF5}"/>
    <dgm:cxn modelId="{8F6465C1-A117-41B2-8727-65CA68BD32E1}" type="presOf" srcId="{B62179B1-59B3-46F2-BA11-C1E0C93B968B}" destId="{98631716-BADF-4027-82D3-9E9F0055874E}" srcOrd="0" destOrd="0" presId="urn:microsoft.com/office/officeart/2005/8/layout/hProcess11"/>
    <dgm:cxn modelId="{A9921AB3-31E3-49BC-BDB0-CD331637DD80}" type="presOf" srcId="{FE4EE770-944A-4C89-9E6A-6A0A00D0B815}" destId="{1A5AD4E9-ACC1-4BC5-9FFD-2B9B67BBE8A2}" srcOrd="0" destOrd="0" presId="urn:microsoft.com/office/officeart/2005/8/layout/hProcess11"/>
    <dgm:cxn modelId="{44DF84C5-A670-4A87-87EB-FA5D714265ED}" type="presOf" srcId="{A29213FE-D77E-4799-BA00-949688A5810E}" destId="{A0B433AD-519B-41D2-8532-5580943583DF}" srcOrd="0" destOrd="0" presId="urn:microsoft.com/office/officeart/2005/8/layout/hProcess11"/>
    <dgm:cxn modelId="{6AD906B2-C6A8-404E-AB35-793986B8617A}" type="presOf" srcId="{60DAF177-F73C-46EC-B75F-E5206BA4ADE8}" destId="{63A363DF-1B07-457D-9949-F1BCD99D49E3}" srcOrd="0" destOrd="0" presId="urn:microsoft.com/office/officeart/2005/8/layout/hProcess11"/>
    <dgm:cxn modelId="{627C7066-D91C-4125-8E3B-CB0108B7AB6B}" type="presParOf" srcId="{98631716-BADF-4027-82D3-9E9F0055874E}" destId="{26A1FD5C-71D5-4E1C-A246-BF1295CD41B6}" srcOrd="0" destOrd="0" presId="urn:microsoft.com/office/officeart/2005/8/layout/hProcess11"/>
    <dgm:cxn modelId="{98C9536B-8382-4423-BC54-4FD54B8FD820}" type="presParOf" srcId="{98631716-BADF-4027-82D3-9E9F0055874E}" destId="{8F5F7953-F75A-4C69-9D84-8A3CAE071C83}" srcOrd="1" destOrd="0" presId="urn:microsoft.com/office/officeart/2005/8/layout/hProcess11"/>
    <dgm:cxn modelId="{7B356DBD-C308-4981-8678-3548DC8A42A1}" type="presParOf" srcId="{8F5F7953-F75A-4C69-9D84-8A3CAE071C83}" destId="{CB6E531C-28FD-40B5-8626-0C92FA639F5D}" srcOrd="0" destOrd="0" presId="urn:microsoft.com/office/officeart/2005/8/layout/hProcess11"/>
    <dgm:cxn modelId="{C84EAB78-41B2-450F-BD07-CB4B2A891CE1}" type="presParOf" srcId="{CB6E531C-28FD-40B5-8626-0C92FA639F5D}" destId="{63A363DF-1B07-457D-9949-F1BCD99D49E3}" srcOrd="0" destOrd="0" presId="urn:microsoft.com/office/officeart/2005/8/layout/hProcess11"/>
    <dgm:cxn modelId="{4A1F8D92-2412-48FD-8A57-F8D2079293AC}" type="presParOf" srcId="{CB6E531C-28FD-40B5-8626-0C92FA639F5D}" destId="{3A0AAFAA-68B8-49B4-B810-C04C0EA55636}" srcOrd="1" destOrd="0" presId="urn:microsoft.com/office/officeart/2005/8/layout/hProcess11"/>
    <dgm:cxn modelId="{715CE7A1-0324-413A-91EB-4A556BDD6842}" type="presParOf" srcId="{CB6E531C-28FD-40B5-8626-0C92FA639F5D}" destId="{9F866DF6-DB86-4E63-850B-60CDC4E08891}" srcOrd="2" destOrd="0" presId="urn:microsoft.com/office/officeart/2005/8/layout/hProcess11"/>
    <dgm:cxn modelId="{BD9C4C74-7EAE-4263-B907-19D66315916E}" type="presParOf" srcId="{8F5F7953-F75A-4C69-9D84-8A3CAE071C83}" destId="{7F6610A0-2A80-4DEF-85AD-B6148FE9219A}" srcOrd="1" destOrd="0" presId="urn:microsoft.com/office/officeart/2005/8/layout/hProcess11"/>
    <dgm:cxn modelId="{3FEF4216-691F-4B94-8DDA-0AFC7239B858}" type="presParOf" srcId="{8F5F7953-F75A-4C69-9D84-8A3CAE071C83}" destId="{0DEC3380-E199-42EF-B092-4977CFF2F663}" srcOrd="2" destOrd="0" presId="urn:microsoft.com/office/officeart/2005/8/layout/hProcess11"/>
    <dgm:cxn modelId="{C95CC561-8F0B-428E-B092-55C9964CD334}" type="presParOf" srcId="{0DEC3380-E199-42EF-B092-4977CFF2F663}" destId="{A0B433AD-519B-41D2-8532-5580943583DF}" srcOrd="0" destOrd="0" presId="urn:microsoft.com/office/officeart/2005/8/layout/hProcess11"/>
    <dgm:cxn modelId="{7B268082-4051-43E3-B9D2-1280C7E6CE08}" type="presParOf" srcId="{0DEC3380-E199-42EF-B092-4977CFF2F663}" destId="{B49CD7B1-159F-4FB9-BCFA-B92A31391925}" srcOrd="1" destOrd="0" presId="urn:microsoft.com/office/officeart/2005/8/layout/hProcess11"/>
    <dgm:cxn modelId="{F186D1FC-A66C-4956-97AA-661BFFD285A8}" type="presParOf" srcId="{0DEC3380-E199-42EF-B092-4977CFF2F663}" destId="{66551B6A-A28A-4D02-8E2F-91A69E1088F6}" srcOrd="2" destOrd="0" presId="urn:microsoft.com/office/officeart/2005/8/layout/hProcess11"/>
    <dgm:cxn modelId="{84D9CC88-8904-49B4-AAE1-8F8969EF747B}" type="presParOf" srcId="{8F5F7953-F75A-4C69-9D84-8A3CAE071C83}" destId="{ED273213-31B5-49C8-8FB4-398B7CB893A9}" srcOrd="3" destOrd="0" presId="urn:microsoft.com/office/officeart/2005/8/layout/hProcess11"/>
    <dgm:cxn modelId="{102751A5-3750-4D9A-80A0-2406705E143E}" type="presParOf" srcId="{8F5F7953-F75A-4C69-9D84-8A3CAE071C83}" destId="{7E4035AC-3370-473A-8EDF-39CADA828B02}" srcOrd="4" destOrd="0" presId="urn:microsoft.com/office/officeart/2005/8/layout/hProcess11"/>
    <dgm:cxn modelId="{A886C90F-AA38-46A5-B179-10FC821050A5}" type="presParOf" srcId="{7E4035AC-3370-473A-8EDF-39CADA828B02}" destId="{1A5AD4E9-ACC1-4BC5-9FFD-2B9B67BBE8A2}" srcOrd="0" destOrd="0" presId="urn:microsoft.com/office/officeart/2005/8/layout/hProcess11"/>
    <dgm:cxn modelId="{8630F3AE-F58A-4FEB-AB0B-76BBB3A4C6DA}" type="presParOf" srcId="{7E4035AC-3370-473A-8EDF-39CADA828B02}" destId="{99F78D40-7602-4FDF-BB15-7C3F64BA1468}" srcOrd="1" destOrd="0" presId="urn:microsoft.com/office/officeart/2005/8/layout/hProcess11"/>
    <dgm:cxn modelId="{065BFE1F-6CB4-45A5-8E2A-B2DA173E5144}" type="presParOf" srcId="{7E4035AC-3370-473A-8EDF-39CADA828B02}" destId="{4516618C-C24E-4C29-93A6-DC8F791AD99D}" srcOrd="2" destOrd="0" presId="urn:microsoft.com/office/officeart/2005/8/layout/hProcess11"/>
    <dgm:cxn modelId="{22EDCACA-D7A3-455B-9E8B-0BE665530B35}" type="presParOf" srcId="{8F5F7953-F75A-4C69-9D84-8A3CAE071C83}" destId="{7837EA61-4163-4E52-BA92-CF930EB098B3}" srcOrd="5" destOrd="0" presId="urn:microsoft.com/office/officeart/2005/8/layout/hProcess11"/>
    <dgm:cxn modelId="{79179ED5-7D1C-4BD4-B1BB-203015081C31}" type="presParOf" srcId="{8F5F7953-F75A-4C69-9D84-8A3CAE071C83}" destId="{68643080-C104-4F83-A449-93F4DC1EE5B1}" srcOrd="6" destOrd="0" presId="urn:microsoft.com/office/officeart/2005/8/layout/hProcess11"/>
    <dgm:cxn modelId="{80DFF2D6-A560-44CB-BC53-4D1C5773D6D4}" type="presParOf" srcId="{68643080-C104-4F83-A449-93F4DC1EE5B1}" destId="{F6C5F5C4-8954-4838-B909-F89B6B186C3F}" srcOrd="0" destOrd="0" presId="urn:microsoft.com/office/officeart/2005/8/layout/hProcess11"/>
    <dgm:cxn modelId="{BC11CE80-BB1D-4C81-8EDE-D8090B37B4E7}" type="presParOf" srcId="{68643080-C104-4F83-A449-93F4DC1EE5B1}" destId="{CFD02A06-EE58-43E1-88B2-6F35A3512571}" srcOrd="1" destOrd="0" presId="urn:microsoft.com/office/officeart/2005/8/layout/hProcess11"/>
    <dgm:cxn modelId="{B1688BDD-FA76-45D2-92F0-5A4020BCBBA9}" type="presParOf" srcId="{68643080-C104-4F83-A449-93F4DC1EE5B1}" destId="{1D71DB8B-EB9D-4E07-9C72-EC6A1D2194E3}" srcOrd="2" destOrd="0" presId="urn:microsoft.com/office/officeart/2005/8/layout/hProcess1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1BD55F7-7D1F-4562-992F-982E55363CDD}" type="doc">
      <dgm:prSet loTypeId="urn:microsoft.com/office/officeart/2008/layout/HexagonCluster" loCatId="relationship" qsTypeId="urn:microsoft.com/office/officeart/2005/8/quickstyle/3d1" qsCatId="3D" csTypeId="urn:microsoft.com/office/officeart/2005/8/colors/accent0_1" csCatId="mainScheme" phldr="1"/>
      <dgm:spPr/>
      <dgm:t>
        <a:bodyPr/>
        <a:lstStyle/>
        <a:p>
          <a:endParaRPr lang="en-US"/>
        </a:p>
      </dgm:t>
    </dgm:pt>
    <dgm:pt modelId="{6AAC0E7C-AE5B-4701-9942-469119C7E498}">
      <dgm:prSet phldrT="[نص]"/>
      <dgm:spPr/>
      <dgm:t>
        <a:bodyPr/>
        <a:lstStyle/>
        <a:p>
          <a:r>
            <a:rPr lang="ar-SA" b="1" dirty="0" smtClean="0"/>
            <a:t>الأهداف المنشودة</a:t>
          </a:r>
          <a:r>
            <a:rPr lang="ar-SA" dirty="0" smtClean="0"/>
            <a:t> </a:t>
          </a:r>
          <a:endParaRPr lang="en-US" dirty="0"/>
        </a:p>
      </dgm:t>
    </dgm:pt>
    <dgm:pt modelId="{AD0498BF-4C4C-4230-82D8-A3583DEDB487}" type="parTrans" cxnId="{A069FD8F-B83B-446E-AFAE-C3EC9675420F}">
      <dgm:prSet/>
      <dgm:spPr/>
      <dgm:t>
        <a:bodyPr/>
        <a:lstStyle/>
        <a:p>
          <a:endParaRPr lang="en-US"/>
        </a:p>
      </dgm:t>
    </dgm:pt>
    <dgm:pt modelId="{053266F0-04FE-4CCD-B328-17E40D7B3DF9}" type="sibTrans" cxnId="{A069FD8F-B83B-446E-AFAE-C3EC9675420F}">
      <dgm:prSet/>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l="-6000" r="-6000"/>
          </a:stretch>
        </a:blipFill>
      </dgm:spPr>
      <dgm:t>
        <a:bodyPr/>
        <a:lstStyle/>
        <a:p>
          <a:endParaRPr lang="en-US"/>
        </a:p>
      </dgm:t>
    </dgm:pt>
    <dgm:pt modelId="{BA908BA5-8A00-4272-87DE-8BD478D5DE06}">
      <dgm:prSet phldrT="[نص]"/>
      <dgm:spPr/>
      <dgm:t>
        <a:bodyPr/>
        <a:lstStyle/>
        <a:p>
          <a:r>
            <a:rPr lang="ar-SA" b="1" smtClean="0"/>
            <a:t>المشكلات الملحة</a:t>
          </a:r>
          <a:endParaRPr lang="en-US"/>
        </a:p>
      </dgm:t>
    </dgm:pt>
    <dgm:pt modelId="{D026684A-D68F-4946-8961-BC8F9E7C77C3}" type="parTrans" cxnId="{E1A74642-8ABA-4016-ABFF-4DC47CF5DFC4}">
      <dgm:prSet/>
      <dgm:spPr/>
      <dgm:t>
        <a:bodyPr/>
        <a:lstStyle/>
        <a:p>
          <a:endParaRPr lang="en-US"/>
        </a:p>
      </dgm:t>
    </dgm:pt>
    <dgm:pt modelId="{F2204363-B7EB-42C4-94E3-A7AC1A3F4CCD}" type="sibTrans" cxnId="{E1A74642-8ABA-4016-ABFF-4DC47CF5DFC4}">
      <dgm:prSet/>
      <dgm:spPr>
        <a:blipFill>
          <a:blip xmlns:r="http://schemas.openxmlformats.org/officeDocument/2006/relationships" r:embed="rId2" cstate="print">
            <a:extLst>
              <a:ext uri="{28A0092B-C50C-407E-A947-70E740481C1C}">
                <a14:useLocalDpi xmlns:a14="http://schemas.microsoft.com/office/drawing/2010/main" val="0"/>
              </a:ext>
            </a:extLst>
          </a:blip>
          <a:srcRect/>
          <a:stretch>
            <a:fillRect l="-19000" r="-19000"/>
          </a:stretch>
        </a:blipFill>
      </dgm:spPr>
      <dgm:t>
        <a:bodyPr/>
        <a:lstStyle/>
        <a:p>
          <a:endParaRPr lang="en-US"/>
        </a:p>
      </dgm:t>
    </dgm:pt>
    <dgm:pt modelId="{E64C8382-FF8C-4DE0-A990-A473CA5AD1A1}">
      <dgm:prSet phldrT="[نص]"/>
      <dgm:spPr/>
      <dgm:t>
        <a:bodyPr/>
        <a:lstStyle/>
        <a:p>
          <a:r>
            <a:rPr lang="ar-SA" b="1" smtClean="0"/>
            <a:t>الأسئلة المحددة</a:t>
          </a:r>
          <a:endParaRPr lang="en-US"/>
        </a:p>
      </dgm:t>
    </dgm:pt>
    <dgm:pt modelId="{4BF08E1C-558B-4132-BF7E-B7276DF4606B}" type="parTrans" cxnId="{FA1CB140-7ABC-4533-94AE-27130719F2EA}">
      <dgm:prSet/>
      <dgm:spPr/>
      <dgm:t>
        <a:bodyPr/>
        <a:lstStyle/>
        <a:p>
          <a:endParaRPr lang="en-US"/>
        </a:p>
      </dgm:t>
    </dgm:pt>
    <dgm:pt modelId="{DEA28B4A-CF87-443E-9427-2AD4BF54BDD8}" type="sibTrans" cxnId="{FA1CB140-7ABC-4533-94AE-27130719F2EA}">
      <dgm:prSet/>
      <dgm:spPr>
        <a:blipFill>
          <a:blip xmlns:r="http://schemas.openxmlformats.org/officeDocument/2006/relationships" r:embed="rId3">
            <a:extLst>
              <a:ext uri="{28A0092B-C50C-407E-A947-70E740481C1C}">
                <a14:useLocalDpi xmlns:a14="http://schemas.microsoft.com/office/drawing/2010/main" val="0"/>
              </a:ext>
            </a:extLst>
          </a:blip>
          <a:srcRect/>
          <a:stretch>
            <a:fillRect l="-21000" r="-21000"/>
          </a:stretch>
        </a:blipFill>
      </dgm:spPr>
      <dgm:t>
        <a:bodyPr/>
        <a:lstStyle/>
        <a:p>
          <a:endParaRPr lang="en-US"/>
        </a:p>
      </dgm:t>
    </dgm:pt>
    <dgm:pt modelId="{CE1B47EA-EF75-496A-92D4-BA3FDDC5ABF0}">
      <dgm:prSet phldrT="[نص]"/>
      <dgm:spPr/>
      <dgm:t>
        <a:bodyPr/>
        <a:lstStyle/>
        <a:p>
          <a:r>
            <a:rPr lang="ar-SA" b="1" smtClean="0"/>
            <a:t>اختبار الافتراضات </a:t>
          </a:r>
          <a:endParaRPr lang="en-US"/>
        </a:p>
      </dgm:t>
    </dgm:pt>
    <dgm:pt modelId="{B5C1A5C4-E240-4188-8DF1-4328266229EE}" type="parTrans" cxnId="{0B897A12-3499-4C88-89A7-2E6DD9071595}">
      <dgm:prSet/>
      <dgm:spPr/>
      <dgm:t>
        <a:bodyPr/>
        <a:lstStyle/>
        <a:p>
          <a:endParaRPr lang="en-US"/>
        </a:p>
      </dgm:t>
    </dgm:pt>
    <dgm:pt modelId="{9F57CBA8-79A5-4387-8B4F-0A96496AB245}" type="sibTrans" cxnId="{0B897A12-3499-4C88-89A7-2E6DD9071595}">
      <dgm:prSet/>
      <dgm:spPr>
        <a:blipFill>
          <a:blip xmlns:r="http://schemas.openxmlformats.org/officeDocument/2006/relationships" r:embed="rId4">
            <a:extLst>
              <a:ext uri="{28A0092B-C50C-407E-A947-70E740481C1C}">
                <a14:useLocalDpi xmlns:a14="http://schemas.microsoft.com/office/drawing/2010/main" val="0"/>
              </a:ext>
            </a:extLst>
          </a:blip>
          <a:srcRect/>
          <a:stretch>
            <a:fillRect l="-16000" r="-16000"/>
          </a:stretch>
        </a:blipFill>
      </dgm:spPr>
      <dgm:t>
        <a:bodyPr/>
        <a:lstStyle/>
        <a:p>
          <a:endParaRPr lang="en-US"/>
        </a:p>
      </dgm:t>
    </dgm:pt>
    <dgm:pt modelId="{70F2D0B9-31F6-4ACF-B55C-13C5C7E929A7}" type="pres">
      <dgm:prSet presAssocID="{D1BD55F7-7D1F-4562-992F-982E55363CDD}" presName="Name0" presStyleCnt="0">
        <dgm:presLayoutVars>
          <dgm:chMax val="21"/>
          <dgm:chPref val="21"/>
        </dgm:presLayoutVars>
      </dgm:prSet>
      <dgm:spPr/>
    </dgm:pt>
    <dgm:pt modelId="{4C30BFA5-DB0D-416C-921D-B2467AA66BE1}" type="pres">
      <dgm:prSet presAssocID="{6AAC0E7C-AE5B-4701-9942-469119C7E498}" presName="text1" presStyleCnt="0"/>
      <dgm:spPr/>
    </dgm:pt>
    <dgm:pt modelId="{3E65FD08-19C3-4C92-9024-76B4CFB83871}" type="pres">
      <dgm:prSet presAssocID="{6AAC0E7C-AE5B-4701-9942-469119C7E498}" presName="textRepeatNode" presStyleLbl="alignNode1" presStyleIdx="0" presStyleCnt="4">
        <dgm:presLayoutVars>
          <dgm:chMax val="0"/>
          <dgm:chPref val="0"/>
          <dgm:bulletEnabled val="1"/>
        </dgm:presLayoutVars>
      </dgm:prSet>
      <dgm:spPr/>
    </dgm:pt>
    <dgm:pt modelId="{0EC5C3EA-2C7A-4EF1-A0F0-70E666973352}" type="pres">
      <dgm:prSet presAssocID="{6AAC0E7C-AE5B-4701-9942-469119C7E498}" presName="textaccent1" presStyleCnt="0"/>
      <dgm:spPr/>
    </dgm:pt>
    <dgm:pt modelId="{F450275C-4E55-445B-BD68-2CB9B5D96A70}" type="pres">
      <dgm:prSet presAssocID="{6AAC0E7C-AE5B-4701-9942-469119C7E498}" presName="accentRepeatNode" presStyleLbl="solidAlignAcc1" presStyleIdx="0" presStyleCnt="8"/>
      <dgm:spPr/>
    </dgm:pt>
    <dgm:pt modelId="{FDA66EE0-1761-42E0-80BB-DB2453FB7F8D}" type="pres">
      <dgm:prSet presAssocID="{053266F0-04FE-4CCD-B328-17E40D7B3DF9}" presName="image1" presStyleCnt="0"/>
      <dgm:spPr/>
    </dgm:pt>
    <dgm:pt modelId="{1DB424BA-062E-4AB1-9090-3214F804525E}" type="pres">
      <dgm:prSet presAssocID="{053266F0-04FE-4CCD-B328-17E40D7B3DF9}" presName="imageRepeatNode" presStyleLbl="alignAcc1" presStyleIdx="0" presStyleCnt="4"/>
      <dgm:spPr/>
    </dgm:pt>
    <dgm:pt modelId="{F60FF802-CF1F-417B-87A4-8B164AF2E5DC}" type="pres">
      <dgm:prSet presAssocID="{053266F0-04FE-4CCD-B328-17E40D7B3DF9}" presName="imageaccent1" presStyleCnt="0"/>
      <dgm:spPr/>
    </dgm:pt>
    <dgm:pt modelId="{D16863E8-3E0E-45D6-9F17-EB18FB5BA4C3}" type="pres">
      <dgm:prSet presAssocID="{053266F0-04FE-4CCD-B328-17E40D7B3DF9}" presName="accentRepeatNode" presStyleLbl="solidAlignAcc1" presStyleIdx="1" presStyleCnt="8"/>
      <dgm:spPr/>
    </dgm:pt>
    <dgm:pt modelId="{4ABFA5F5-A797-4617-9B79-7FC2DB2248F3}" type="pres">
      <dgm:prSet presAssocID="{BA908BA5-8A00-4272-87DE-8BD478D5DE06}" presName="text2" presStyleCnt="0"/>
      <dgm:spPr/>
    </dgm:pt>
    <dgm:pt modelId="{2D858984-2C1E-48DB-AD62-4CA4BEB1EAB2}" type="pres">
      <dgm:prSet presAssocID="{BA908BA5-8A00-4272-87DE-8BD478D5DE06}" presName="textRepeatNode" presStyleLbl="alignNode1" presStyleIdx="1" presStyleCnt="4">
        <dgm:presLayoutVars>
          <dgm:chMax val="0"/>
          <dgm:chPref val="0"/>
          <dgm:bulletEnabled val="1"/>
        </dgm:presLayoutVars>
      </dgm:prSet>
      <dgm:spPr/>
    </dgm:pt>
    <dgm:pt modelId="{557FED22-B2CD-45B6-BD00-BD8DFB1CB949}" type="pres">
      <dgm:prSet presAssocID="{BA908BA5-8A00-4272-87DE-8BD478D5DE06}" presName="textaccent2" presStyleCnt="0"/>
      <dgm:spPr/>
    </dgm:pt>
    <dgm:pt modelId="{31F50C3D-ECBA-4514-8EDC-3C20C7DBD56E}" type="pres">
      <dgm:prSet presAssocID="{BA908BA5-8A00-4272-87DE-8BD478D5DE06}" presName="accentRepeatNode" presStyleLbl="solidAlignAcc1" presStyleIdx="2" presStyleCnt="8"/>
      <dgm:spPr/>
    </dgm:pt>
    <dgm:pt modelId="{1A3C37FB-61E9-453D-8C8D-168515800D28}" type="pres">
      <dgm:prSet presAssocID="{F2204363-B7EB-42C4-94E3-A7AC1A3F4CCD}" presName="image2" presStyleCnt="0"/>
      <dgm:spPr/>
    </dgm:pt>
    <dgm:pt modelId="{06662F74-751E-4138-BBC6-74C4B81B3C28}" type="pres">
      <dgm:prSet presAssocID="{F2204363-B7EB-42C4-94E3-A7AC1A3F4CCD}" presName="imageRepeatNode" presStyleLbl="alignAcc1" presStyleIdx="1" presStyleCnt="4"/>
      <dgm:spPr/>
    </dgm:pt>
    <dgm:pt modelId="{9641FC7A-0EDF-430A-A2DD-07CB0B933006}" type="pres">
      <dgm:prSet presAssocID="{F2204363-B7EB-42C4-94E3-A7AC1A3F4CCD}" presName="imageaccent2" presStyleCnt="0"/>
      <dgm:spPr/>
    </dgm:pt>
    <dgm:pt modelId="{7C9E9A46-7EF7-4B00-9A6F-0972263FC5E0}" type="pres">
      <dgm:prSet presAssocID="{F2204363-B7EB-42C4-94E3-A7AC1A3F4CCD}" presName="accentRepeatNode" presStyleLbl="solidAlignAcc1" presStyleIdx="3" presStyleCnt="8"/>
      <dgm:spPr/>
    </dgm:pt>
    <dgm:pt modelId="{4315454F-46AF-4212-9366-4E4D4A71D651}" type="pres">
      <dgm:prSet presAssocID="{E64C8382-FF8C-4DE0-A990-A473CA5AD1A1}" presName="text3" presStyleCnt="0"/>
      <dgm:spPr/>
    </dgm:pt>
    <dgm:pt modelId="{75317364-BC4A-404B-ADFE-FEE4DB1667B2}" type="pres">
      <dgm:prSet presAssocID="{E64C8382-FF8C-4DE0-A990-A473CA5AD1A1}" presName="textRepeatNode" presStyleLbl="alignNode1" presStyleIdx="2" presStyleCnt="4">
        <dgm:presLayoutVars>
          <dgm:chMax val="0"/>
          <dgm:chPref val="0"/>
          <dgm:bulletEnabled val="1"/>
        </dgm:presLayoutVars>
      </dgm:prSet>
      <dgm:spPr/>
    </dgm:pt>
    <dgm:pt modelId="{E2B6BBDD-EE0E-45A1-A61E-197E2B57A724}" type="pres">
      <dgm:prSet presAssocID="{E64C8382-FF8C-4DE0-A990-A473CA5AD1A1}" presName="textaccent3" presStyleCnt="0"/>
      <dgm:spPr/>
    </dgm:pt>
    <dgm:pt modelId="{287C0700-583A-4CFB-A986-9DF61D980102}" type="pres">
      <dgm:prSet presAssocID="{E64C8382-FF8C-4DE0-A990-A473CA5AD1A1}" presName="accentRepeatNode" presStyleLbl="solidAlignAcc1" presStyleIdx="4" presStyleCnt="8"/>
      <dgm:spPr/>
    </dgm:pt>
    <dgm:pt modelId="{8BAD05BC-837D-430B-98A6-561F8F8516B7}" type="pres">
      <dgm:prSet presAssocID="{DEA28B4A-CF87-443E-9427-2AD4BF54BDD8}" presName="image3" presStyleCnt="0"/>
      <dgm:spPr/>
    </dgm:pt>
    <dgm:pt modelId="{E7F3168D-69E6-4001-B3BD-95899B550200}" type="pres">
      <dgm:prSet presAssocID="{DEA28B4A-CF87-443E-9427-2AD4BF54BDD8}" presName="imageRepeatNode" presStyleLbl="alignAcc1" presStyleIdx="2" presStyleCnt="4"/>
      <dgm:spPr/>
    </dgm:pt>
    <dgm:pt modelId="{FD4CF304-BF72-404D-900B-7CE5693EC336}" type="pres">
      <dgm:prSet presAssocID="{DEA28B4A-CF87-443E-9427-2AD4BF54BDD8}" presName="imageaccent3" presStyleCnt="0"/>
      <dgm:spPr/>
    </dgm:pt>
    <dgm:pt modelId="{BF719C75-B248-4276-8CD2-DB03BEA692FB}" type="pres">
      <dgm:prSet presAssocID="{DEA28B4A-CF87-443E-9427-2AD4BF54BDD8}" presName="accentRepeatNode" presStyleLbl="solidAlignAcc1" presStyleIdx="5" presStyleCnt="8"/>
      <dgm:spPr/>
    </dgm:pt>
    <dgm:pt modelId="{5EEFE0AF-B949-4BA1-880C-F9403635B7B8}" type="pres">
      <dgm:prSet presAssocID="{CE1B47EA-EF75-496A-92D4-BA3FDDC5ABF0}" presName="text4" presStyleCnt="0"/>
      <dgm:spPr/>
    </dgm:pt>
    <dgm:pt modelId="{000F2A62-2D04-491B-A0AF-991B52D8855E}" type="pres">
      <dgm:prSet presAssocID="{CE1B47EA-EF75-496A-92D4-BA3FDDC5ABF0}" presName="textRepeatNode" presStyleLbl="alignNode1" presStyleIdx="3" presStyleCnt="4">
        <dgm:presLayoutVars>
          <dgm:chMax val="0"/>
          <dgm:chPref val="0"/>
          <dgm:bulletEnabled val="1"/>
        </dgm:presLayoutVars>
      </dgm:prSet>
      <dgm:spPr/>
    </dgm:pt>
    <dgm:pt modelId="{07695BD8-D244-4E78-A762-7810DC44F332}" type="pres">
      <dgm:prSet presAssocID="{CE1B47EA-EF75-496A-92D4-BA3FDDC5ABF0}" presName="textaccent4" presStyleCnt="0"/>
      <dgm:spPr/>
    </dgm:pt>
    <dgm:pt modelId="{6F3462D8-96B6-4F39-984F-6FBD5939F14B}" type="pres">
      <dgm:prSet presAssocID="{CE1B47EA-EF75-496A-92D4-BA3FDDC5ABF0}" presName="accentRepeatNode" presStyleLbl="solidAlignAcc1" presStyleIdx="6" presStyleCnt="8"/>
      <dgm:spPr/>
    </dgm:pt>
    <dgm:pt modelId="{BB9B0827-4DBF-4EBC-BB7F-91478E334024}" type="pres">
      <dgm:prSet presAssocID="{9F57CBA8-79A5-4387-8B4F-0A96496AB245}" presName="image4" presStyleCnt="0"/>
      <dgm:spPr/>
    </dgm:pt>
    <dgm:pt modelId="{1B332065-5936-4F61-A3C0-AAA5DEE685FD}" type="pres">
      <dgm:prSet presAssocID="{9F57CBA8-79A5-4387-8B4F-0A96496AB245}" presName="imageRepeatNode" presStyleLbl="alignAcc1" presStyleIdx="3" presStyleCnt="4"/>
      <dgm:spPr/>
    </dgm:pt>
    <dgm:pt modelId="{B737643F-A90F-44C8-A0D2-EAE76272224B}" type="pres">
      <dgm:prSet presAssocID="{9F57CBA8-79A5-4387-8B4F-0A96496AB245}" presName="imageaccent4" presStyleCnt="0"/>
      <dgm:spPr/>
    </dgm:pt>
    <dgm:pt modelId="{F432E748-ACD9-4A17-BD64-7854C3B51ADE}" type="pres">
      <dgm:prSet presAssocID="{9F57CBA8-79A5-4387-8B4F-0A96496AB245}" presName="accentRepeatNode" presStyleLbl="solidAlignAcc1" presStyleIdx="7" presStyleCnt="8"/>
      <dgm:spPr/>
    </dgm:pt>
  </dgm:ptLst>
  <dgm:cxnLst>
    <dgm:cxn modelId="{FA1CB140-7ABC-4533-94AE-27130719F2EA}" srcId="{D1BD55F7-7D1F-4562-992F-982E55363CDD}" destId="{E64C8382-FF8C-4DE0-A990-A473CA5AD1A1}" srcOrd="2" destOrd="0" parTransId="{4BF08E1C-558B-4132-BF7E-B7276DF4606B}" sibTransId="{DEA28B4A-CF87-443E-9427-2AD4BF54BDD8}"/>
    <dgm:cxn modelId="{A069FD8F-B83B-446E-AFAE-C3EC9675420F}" srcId="{D1BD55F7-7D1F-4562-992F-982E55363CDD}" destId="{6AAC0E7C-AE5B-4701-9942-469119C7E498}" srcOrd="0" destOrd="0" parTransId="{AD0498BF-4C4C-4230-82D8-A3583DEDB487}" sibTransId="{053266F0-04FE-4CCD-B328-17E40D7B3DF9}"/>
    <dgm:cxn modelId="{D859D92B-7CAD-4619-90CA-48B1F855B833}" type="presOf" srcId="{9F57CBA8-79A5-4387-8B4F-0A96496AB245}" destId="{1B332065-5936-4F61-A3C0-AAA5DEE685FD}" srcOrd="0" destOrd="0" presId="urn:microsoft.com/office/officeart/2008/layout/HexagonCluster"/>
    <dgm:cxn modelId="{A703229F-4929-4139-A52D-58EFF985C9DD}" type="presOf" srcId="{F2204363-B7EB-42C4-94E3-A7AC1A3F4CCD}" destId="{06662F74-751E-4138-BBC6-74C4B81B3C28}" srcOrd="0" destOrd="0" presId="urn:microsoft.com/office/officeart/2008/layout/HexagonCluster"/>
    <dgm:cxn modelId="{FD612C1C-11BC-45D0-9648-6666BF67E21C}" type="presOf" srcId="{D1BD55F7-7D1F-4562-992F-982E55363CDD}" destId="{70F2D0B9-31F6-4ACF-B55C-13C5C7E929A7}" srcOrd="0" destOrd="0" presId="urn:microsoft.com/office/officeart/2008/layout/HexagonCluster"/>
    <dgm:cxn modelId="{7704681D-8444-47A3-BCAE-517EDC308B30}" type="presOf" srcId="{E64C8382-FF8C-4DE0-A990-A473CA5AD1A1}" destId="{75317364-BC4A-404B-ADFE-FEE4DB1667B2}" srcOrd="0" destOrd="0" presId="urn:microsoft.com/office/officeart/2008/layout/HexagonCluster"/>
    <dgm:cxn modelId="{5C47C909-B4DF-466D-AB63-73B5E0CBFC41}" type="presOf" srcId="{DEA28B4A-CF87-443E-9427-2AD4BF54BDD8}" destId="{E7F3168D-69E6-4001-B3BD-95899B550200}" srcOrd="0" destOrd="0" presId="urn:microsoft.com/office/officeart/2008/layout/HexagonCluster"/>
    <dgm:cxn modelId="{BD1DFC9D-943D-4AA2-B0B6-6B6C1DC4BEB3}" type="presOf" srcId="{BA908BA5-8A00-4272-87DE-8BD478D5DE06}" destId="{2D858984-2C1E-48DB-AD62-4CA4BEB1EAB2}" srcOrd="0" destOrd="0" presId="urn:microsoft.com/office/officeart/2008/layout/HexagonCluster"/>
    <dgm:cxn modelId="{0B897A12-3499-4C88-89A7-2E6DD9071595}" srcId="{D1BD55F7-7D1F-4562-992F-982E55363CDD}" destId="{CE1B47EA-EF75-496A-92D4-BA3FDDC5ABF0}" srcOrd="3" destOrd="0" parTransId="{B5C1A5C4-E240-4188-8DF1-4328266229EE}" sibTransId="{9F57CBA8-79A5-4387-8B4F-0A96496AB245}"/>
    <dgm:cxn modelId="{E1A74642-8ABA-4016-ABFF-4DC47CF5DFC4}" srcId="{D1BD55F7-7D1F-4562-992F-982E55363CDD}" destId="{BA908BA5-8A00-4272-87DE-8BD478D5DE06}" srcOrd="1" destOrd="0" parTransId="{D026684A-D68F-4946-8961-BC8F9E7C77C3}" sibTransId="{F2204363-B7EB-42C4-94E3-A7AC1A3F4CCD}"/>
    <dgm:cxn modelId="{2570121E-92A6-4ADF-AD65-5A7F6AAE7F0B}" type="presOf" srcId="{CE1B47EA-EF75-496A-92D4-BA3FDDC5ABF0}" destId="{000F2A62-2D04-491B-A0AF-991B52D8855E}" srcOrd="0" destOrd="0" presId="urn:microsoft.com/office/officeart/2008/layout/HexagonCluster"/>
    <dgm:cxn modelId="{14EE5978-3504-49BF-9188-B10C8A539A9C}" type="presOf" srcId="{053266F0-04FE-4CCD-B328-17E40D7B3DF9}" destId="{1DB424BA-062E-4AB1-9090-3214F804525E}" srcOrd="0" destOrd="0" presId="urn:microsoft.com/office/officeart/2008/layout/HexagonCluster"/>
    <dgm:cxn modelId="{60C402E1-AEA6-4304-8009-5668A5B35A35}" type="presOf" srcId="{6AAC0E7C-AE5B-4701-9942-469119C7E498}" destId="{3E65FD08-19C3-4C92-9024-76B4CFB83871}" srcOrd="0" destOrd="0" presId="urn:microsoft.com/office/officeart/2008/layout/HexagonCluster"/>
    <dgm:cxn modelId="{7207AFDC-1189-46A0-9874-8BFA6989FBDB}" type="presParOf" srcId="{70F2D0B9-31F6-4ACF-B55C-13C5C7E929A7}" destId="{4C30BFA5-DB0D-416C-921D-B2467AA66BE1}" srcOrd="0" destOrd="0" presId="urn:microsoft.com/office/officeart/2008/layout/HexagonCluster"/>
    <dgm:cxn modelId="{04635720-6537-49CF-8FCE-5030FD19F00A}" type="presParOf" srcId="{4C30BFA5-DB0D-416C-921D-B2467AA66BE1}" destId="{3E65FD08-19C3-4C92-9024-76B4CFB83871}" srcOrd="0" destOrd="0" presId="urn:microsoft.com/office/officeart/2008/layout/HexagonCluster"/>
    <dgm:cxn modelId="{BBEB6A74-E22A-4058-A834-18203A734D7A}" type="presParOf" srcId="{70F2D0B9-31F6-4ACF-B55C-13C5C7E929A7}" destId="{0EC5C3EA-2C7A-4EF1-A0F0-70E666973352}" srcOrd="1" destOrd="0" presId="urn:microsoft.com/office/officeart/2008/layout/HexagonCluster"/>
    <dgm:cxn modelId="{DD079DA7-3CB4-4D8A-AFAE-0C8718B5E9C4}" type="presParOf" srcId="{0EC5C3EA-2C7A-4EF1-A0F0-70E666973352}" destId="{F450275C-4E55-445B-BD68-2CB9B5D96A70}" srcOrd="0" destOrd="0" presId="urn:microsoft.com/office/officeart/2008/layout/HexagonCluster"/>
    <dgm:cxn modelId="{5DD48DF3-07B5-412A-8809-557D99B943CE}" type="presParOf" srcId="{70F2D0B9-31F6-4ACF-B55C-13C5C7E929A7}" destId="{FDA66EE0-1761-42E0-80BB-DB2453FB7F8D}" srcOrd="2" destOrd="0" presId="urn:microsoft.com/office/officeart/2008/layout/HexagonCluster"/>
    <dgm:cxn modelId="{8A227BEB-4F59-4E37-BAD6-3C7B9E5F11B1}" type="presParOf" srcId="{FDA66EE0-1761-42E0-80BB-DB2453FB7F8D}" destId="{1DB424BA-062E-4AB1-9090-3214F804525E}" srcOrd="0" destOrd="0" presId="urn:microsoft.com/office/officeart/2008/layout/HexagonCluster"/>
    <dgm:cxn modelId="{5F0644A0-C9C6-49C4-8F5D-467F67C68E37}" type="presParOf" srcId="{70F2D0B9-31F6-4ACF-B55C-13C5C7E929A7}" destId="{F60FF802-CF1F-417B-87A4-8B164AF2E5DC}" srcOrd="3" destOrd="0" presId="urn:microsoft.com/office/officeart/2008/layout/HexagonCluster"/>
    <dgm:cxn modelId="{4D775F38-8AC9-4336-8FEC-D383F8B07425}" type="presParOf" srcId="{F60FF802-CF1F-417B-87A4-8B164AF2E5DC}" destId="{D16863E8-3E0E-45D6-9F17-EB18FB5BA4C3}" srcOrd="0" destOrd="0" presId="urn:microsoft.com/office/officeart/2008/layout/HexagonCluster"/>
    <dgm:cxn modelId="{4EFDAE45-951E-4BF4-B8A8-733EFC3D15EC}" type="presParOf" srcId="{70F2D0B9-31F6-4ACF-B55C-13C5C7E929A7}" destId="{4ABFA5F5-A797-4617-9B79-7FC2DB2248F3}" srcOrd="4" destOrd="0" presId="urn:microsoft.com/office/officeart/2008/layout/HexagonCluster"/>
    <dgm:cxn modelId="{EC1569EC-E24D-47D5-9BA2-475FF9B568FA}" type="presParOf" srcId="{4ABFA5F5-A797-4617-9B79-7FC2DB2248F3}" destId="{2D858984-2C1E-48DB-AD62-4CA4BEB1EAB2}" srcOrd="0" destOrd="0" presId="urn:microsoft.com/office/officeart/2008/layout/HexagonCluster"/>
    <dgm:cxn modelId="{E7CE67D4-35C8-44F1-BA39-3D95051A765F}" type="presParOf" srcId="{70F2D0B9-31F6-4ACF-B55C-13C5C7E929A7}" destId="{557FED22-B2CD-45B6-BD00-BD8DFB1CB949}" srcOrd="5" destOrd="0" presId="urn:microsoft.com/office/officeart/2008/layout/HexagonCluster"/>
    <dgm:cxn modelId="{A154A3B5-F182-433E-882A-AB81E45DA776}" type="presParOf" srcId="{557FED22-B2CD-45B6-BD00-BD8DFB1CB949}" destId="{31F50C3D-ECBA-4514-8EDC-3C20C7DBD56E}" srcOrd="0" destOrd="0" presId="urn:microsoft.com/office/officeart/2008/layout/HexagonCluster"/>
    <dgm:cxn modelId="{5D38D361-5720-489A-BEF7-CB3B7FFDDF00}" type="presParOf" srcId="{70F2D0B9-31F6-4ACF-B55C-13C5C7E929A7}" destId="{1A3C37FB-61E9-453D-8C8D-168515800D28}" srcOrd="6" destOrd="0" presId="urn:microsoft.com/office/officeart/2008/layout/HexagonCluster"/>
    <dgm:cxn modelId="{4E2FDC29-1EC0-46F7-BA0C-AC24A008FB69}" type="presParOf" srcId="{1A3C37FB-61E9-453D-8C8D-168515800D28}" destId="{06662F74-751E-4138-BBC6-74C4B81B3C28}" srcOrd="0" destOrd="0" presId="urn:microsoft.com/office/officeart/2008/layout/HexagonCluster"/>
    <dgm:cxn modelId="{8549A47A-8DB4-479F-BB6F-F2D09602C777}" type="presParOf" srcId="{70F2D0B9-31F6-4ACF-B55C-13C5C7E929A7}" destId="{9641FC7A-0EDF-430A-A2DD-07CB0B933006}" srcOrd="7" destOrd="0" presId="urn:microsoft.com/office/officeart/2008/layout/HexagonCluster"/>
    <dgm:cxn modelId="{44C4D4D4-CFA3-4CCB-959D-42867255588D}" type="presParOf" srcId="{9641FC7A-0EDF-430A-A2DD-07CB0B933006}" destId="{7C9E9A46-7EF7-4B00-9A6F-0972263FC5E0}" srcOrd="0" destOrd="0" presId="urn:microsoft.com/office/officeart/2008/layout/HexagonCluster"/>
    <dgm:cxn modelId="{A09E6AF5-80C5-449F-BDD6-FF7A823559A1}" type="presParOf" srcId="{70F2D0B9-31F6-4ACF-B55C-13C5C7E929A7}" destId="{4315454F-46AF-4212-9366-4E4D4A71D651}" srcOrd="8" destOrd="0" presId="urn:microsoft.com/office/officeart/2008/layout/HexagonCluster"/>
    <dgm:cxn modelId="{6DC7CFC5-7A05-4EFC-BB44-143E4D9797D3}" type="presParOf" srcId="{4315454F-46AF-4212-9366-4E4D4A71D651}" destId="{75317364-BC4A-404B-ADFE-FEE4DB1667B2}" srcOrd="0" destOrd="0" presId="urn:microsoft.com/office/officeart/2008/layout/HexagonCluster"/>
    <dgm:cxn modelId="{9C3298E8-9BFE-48DD-9794-8B553E9F5AE0}" type="presParOf" srcId="{70F2D0B9-31F6-4ACF-B55C-13C5C7E929A7}" destId="{E2B6BBDD-EE0E-45A1-A61E-197E2B57A724}" srcOrd="9" destOrd="0" presId="urn:microsoft.com/office/officeart/2008/layout/HexagonCluster"/>
    <dgm:cxn modelId="{F5A0AA4E-5244-45F7-8E21-CEAAEDBC9633}" type="presParOf" srcId="{E2B6BBDD-EE0E-45A1-A61E-197E2B57A724}" destId="{287C0700-583A-4CFB-A986-9DF61D980102}" srcOrd="0" destOrd="0" presId="urn:microsoft.com/office/officeart/2008/layout/HexagonCluster"/>
    <dgm:cxn modelId="{627EA059-5153-43B5-BD32-F34C192C3F4A}" type="presParOf" srcId="{70F2D0B9-31F6-4ACF-B55C-13C5C7E929A7}" destId="{8BAD05BC-837D-430B-98A6-561F8F8516B7}" srcOrd="10" destOrd="0" presId="urn:microsoft.com/office/officeart/2008/layout/HexagonCluster"/>
    <dgm:cxn modelId="{A7FB54EA-6039-4D22-9382-94CE509AC498}" type="presParOf" srcId="{8BAD05BC-837D-430B-98A6-561F8F8516B7}" destId="{E7F3168D-69E6-4001-B3BD-95899B550200}" srcOrd="0" destOrd="0" presId="urn:microsoft.com/office/officeart/2008/layout/HexagonCluster"/>
    <dgm:cxn modelId="{D91F10BC-751F-4643-A701-C315DE8E965D}" type="presParOf" srcId="{70F2D0B9-31F6-4ACF-B55C-13C5C7E929A7}" destId="{FD4CF304-BF72-404D-900B-7CE5693EC336}" srcOrd="11" destOrd="0" presId="urn:microsoft.com/office/officeart/2008/layout/HexagonCluster"/>
    <dgm:cxn modelId="{4CC34CDA-C2CD-472E-8515-1E56E4978986}" type="presParOf" srcId="{FD4CF304-BF72-404D-900B-7CE5693EC336}" destId="{BF719C75-B248-4276-8CD2-DB03BEA692FB}" srcOrd="0" destOrd="0" presId="urn:microsoft.com/office/officeart/2008/layout/HexagonCluster"/>
    <dgm:cxn modelId="{2EBB5A91-9CAC-459E-B860-0B24A95DBB62}" type="presParOf" srcId="{70F2D0B9-31F6-4ACF-B55C-13C5C7E929A7}" destId="{5EEFE0AF-B949-4BA1-880C-F9403635B7B8}" srcOrd="12" destOrd="0" presId="urn:microsoft.com/office/officeart/2008/layout/HexagonCluster"/>
    <dgm:cxn modelId="{D64A7244-16D2-4085-BAFC-A2364D9985D1}" type="presParOf" srcId="{5EEFE0AF-B949-4BA1-880C-F9403635B7B8}" destId="{000F2A62-2D04-491B-A0AF-991B52D8855E}" srcOrd="0" destOrd="0" presId="urn:microsoft.com/office/officeart/2008/layout/HexagonCluster"/>
    <dgm:cxn modelId="{23AC7D72-5439-4A49-A84B-5BF395853C15}" type="presParOf" srcId="{70F2D0B9-31F6-4ACF-B55C-13C5C7E929A7}" destId="{07695BD8-D244-4E78-A762-7810DC44F332}" srcOrd="13" destOrd="0" presId="urn:microsoft.com/office/officeart/2008/layout/HexagonCluster"/>
    <dgm:cxn modelId="{8FCDF1FD-8715-4F94-8CD9-42FE31575D72}" type="presParOf" srcId="{07695BD8-D244-4E78-A762-7810DC44F332}" destId="{6F3462D8-96B6-4F39-984F-6FBD5939F14B}" srcOrd="0" destOrd="0" presId="urn:microsoft.com/office/officeart/2008/layout/HexagonCluster"/>
    <dgm:cxn modelId="{28E05716-EC7F-4DDD-8A7D-D4E65BF177DF}" type="presParOf" srcId="{70F2D0B9-31F6-4ACF-B55C-13C5C7E929A7}" destId="{BB9B0827-4DBF-4EBC-BB7F-91478E334024}" srcOrd="14" destOrd="0" presId="urn:microsoft.com/office/officeart/2008/layout/HexagonCluster"/>
    <dgm:cxn modelId="{26773004-FEB9-426A-B87D-2E2028CA9CC0}" type="presParOf" srcId="{BB9B0827-4DBF-4EBC-BB7F-91478E334024}" destId="{1B332065-5936-4F61-A3C0-AAA5DEE685FD}" srcOrd="0" destOrd="0" presId="urn:microsoft.com/office/officeart/2008/layout/HexagonCluster"/>
    <dgm:cxn modelId="{CFB9539F-BA16-427B-93A7-2C49F7B409BD}" type="presParOf" srcId="{70F2D0B9-31F6-4ACF-B55C-13C5C7E929A7}" destId="{B737643F-A90F-44C8-A0D2-EAE76272224B}" srcOrd="15" destOrd="0" presId="urn:microsoft.com/office/officeart/2008/layout/HexagonCluster"/>
    <dgm:cxn modelId="{AD17DD62-12FA-4A46-9947-D836B8046707}" type="presParOf" srcId="{B737643F-A90F-44C8-A0D2-EAE76272224B}" destId="{F432E748-ACD9-4A17-BD64-7854C3B51ADE}" srcOrd="0" destOrd="0" presId="urn:microsoft.com/office/officeart/2008/layout/HexagonCluster"/>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FB0BDB7-B653-49C0-A092-077F87103F37}" type="doc">
      <dgm:prSet loTypeId="urn:microsoft.com/office/officeart/2005/8/layout/radial3" loCatId="cycle" qsTypeId="urn:microsoft.com/office/officeart/2005/8/quickstyle/3d1" qsCatId="3D" csTypeId="urn:microsoft.com/office/officeart/2005/8/colors/colorful1" csCatId="colorful" phldr="1"/>
      <dgm:spPr/>
      <dgm:t>
        <a:bodyPr/>
        <a:lstStyle/>
        <a:p>
          <a:endParaRPr lang="en-US"/>
        </a:p>
      </dgm:t>
    </dgm:pt>
    <dgm:pt modelId="{08F2CF89-152F-40B8-9879-DEEBD519973C}">
      <dgm:prSet phldrT="[نص]"/>
      <dgm:spPr/>
      <dgm:t>
        <a:bodyPr/>
        <a:lstStyle/>
        <a:p>
          <a:r>
            <a:rPr lang="ar-SA" b="1" smtClean="0"/>
            <a:t>مكونات الابداع </a:t>
          </a:r>
          <a:endParaRPr lang="en-US"/>
        </a:p>
      </dgm:t>
    </dgm:pt>
    <dgm:pt modelId="{51B84156-F624-4535-A7AA-7E2C7213445F}" type="parTrans" cxnId="{F799693E-26A0-4FD3-8347-14AA88E3A555}">
      <dgm:prSet/>
      <dgm:spPr/>
      <dgm:t>
        <a:bodyPr/>
        <a:lstStyle/>
        <a:p>
          <a:endParaRPr lang="en-US"/>
        </a:p>
      </dgm:t>
    </dgm:pt>
    <dgm:pt modelId="{BEEC0849-946E-4DDB-87E0-A00F8C0B4064}" type="sibTrans" cxnId="{F799693E-26A0-4FD3-8347-14AA88E3A555}">
      <dgm:prSet/>
      <dgm:spPr/>
      <dgm:t>
        <a:bodyPr/>
        <a:lstStyle/>
        <a:p>
          <a:endParaRPr lang="en-US"/>
        </a:p>
      </dgm:t>
    </dgm:pt>
    <dgm:pt modelId="{EE56B65A-DCEF-499D-B8E6-27E839EEA36E}">
      <dgm:prSet phldrT="[نص]"/>
      <dgm:spPr/>
      <dgm:t>
        <a:bodyPr/>
        <a:lstStyle/>
        <a:p>
          <a:pPr rtl="1"/>
          <a:r>
            <a:rPr lang="ar-SA" b="1" dirty="0" smtClean="0"/>
            <a:t>البيئة الابداعية </a:t>
          </a:r>
          <a:r>
            <a:rPr lang="en-US" dirty="0" smtClean="0"/>
            <a:t> Innovative Environment</a:t>
          </a:r>
          <a:r>
            <a:rPr lang="ar-SA" dirty="0" smtClean="0"/>
            <a:t>  </a:t>
          </a:r>
          <a:endParaRPr lang="en-US" dirty="0"/>
        </a:p>
      </dgm:t>
    </dgm:pt>
    <dgm:pt modelId="{AC69EE3E-CC5D-4135-BA19-9C92DDB9CED9}" type="parTrans" cxnId="{BD2DEC6B-5D47-4B00-921F-D8A8E5F67D37}">
      <dgm:prSet/>
      <dgm:spPr/>
      <dgm:t>
        <a:bodyPr/>
        <a:lstStyle/>
        <a:p>
          <a:endParaRPr lang="en-US"/>
        </a:p>
      </dgm:t>
    </dgm:pt>
    <dgm:pt modelId="{A3B057D4-08AA-4613-8C82-163D83C8C38A}" type="sibTrans" cxnId="{BD2DEC6B-5D47-4B00-921F-D8A8E5F67D37}">
      <dgm:prSet/>
      <dgm:spPr/>
      <dgm:t>
        <a:bodyPr/>
        <a:lstStyle/>
        <a:p>
          <a:endParaRPr lang="en-US"/>
        </a:p>
      </dgm:t>
    </dgm:pt>
    <dgm:pt modelId="{35448A7C-7782-420A-B5A5-1C87C728974A}">
      <dgm:prSet phldrT="[نص]"/>
      <dgm:spPr/>
      <dgm:t>
        <a:bodyPr/>
        <a:lstStyle/>
        <a:p>
          <a:pPr rtl="1"/>
          <a:r>
            <a:rPr lang="ar-SA" b="1" dirty="0" smtClean="0"/>
            <a:t>المنتج الإبداعي</a:t>
          </a:r>
          <a:r>
            <a:rPr lang="en-US" dirty="0" smtClean="0"/>
            <a:t> Innovative Product </a:t>
          </a:r>
          <a:endParaRPr lang="en-US" dirty="0"/>
        </a:p>
      </dgm:t>
    </dgm:pt>
    <dgm:pt modelId="{416C9E48-8854-4273-8D56-D1E4256FB096}" type="parTrans" cxnId="{0CAB4112-F4BD-4ADA-8188-6D00F6655E85}">
      <dgm:prSet/>
      <dgm:spPr/>
      <dgm:t>
        <a:bodyPr/>
        <a:lstStyle/>
        <a:p>
          <a:endParaRPr lang="en-US"/>
        </a:p>
      </dgm:t>
    </dgm:pt>
    <dgm:pt modelId="{5AE892B1-AF04-4381-ABFB-B2FB32299982}" type="sibTrans" cxnId="{0CAB4112-F4BD-4ADA-8188-6D00F6655E85}">
      <dgm:prSet/>
      <dgm:spPr/>
      <dgm:t>
        <a:bodyPr/>
        <a:lstStyle/>
        <a:p>
          <a:endParaRPr lang="en-US"/>
        </a:p>
      </dgm:t>
    </dgm:pt>
    <dgm:pt modelId="{E917363A-D506-4287-8765-F93A00F64611}">
      <dgm:prSet phldrT="[نص]"/>
      <dgm:spPr/>
      <dgm:t>
        <a:bodyPr/>
        <a:lstStyle/>
        <a:p>
          <a:pPr rtl="1"/>
          <a:r>
            <a:rPr lang="ar-SA" b="1" dirty="0" smtClean="0"/>
            <a:t>العملية الإبداعية</a:t>
          </a:r>
          <a:r>
            <a:rPr lang="ar-SA" dirty="0" smtClean="0"/>
            <a:t> </a:t>
          </a:r>
          <a:r>
            <a:rPr lang="en-US" dirty="0" smtClean="0"/>
            <a:t> Innovative Process </a:t>
          </a:r>
          <a:endParaRPr lang="en-US" dirty="0"/>
        </a:p>
      </dgm:t>
    </dgm:pt>
    <dgm:pt modelId="{1954EC43-BBDC-44F5-B1A9-B043EF5E504C}" type="parTrans" cxnId="{BD854CBA-D2BD-42FC-B863-70C1E9CCE2FE}">
      <dgm:prSet/>
      <dgm:spPr/>
      <dgm:t>
        <a:bodyPr/>
        <a:lstStyle/>
        <a:p>
          <a:endParaRPr lang="en-US"/>
        </a:p>
      </dgm:t>
    </dgm:pt>
    <dgm:pt modelId="{0D8C6BE1-9265-40F1-993A-08B3FA0F5D41}" type="sibTrans" cxnId="{BD854CBA-D2BD-42FC-B863-70C1E9CCE2FE}">
      <dgm:prSet/>
      <dgm:spPr/>
      <dgm:t>
        <a:bodyPr/>
        <a:lstStyle/>
        <a:p>
          <a:endParaRPr lang="en-US"/>
        </a:p>
      </dgm:t>
    </dgm:pt>
    <dgm:pt modelId="{B14AF8C8-C737-48EA-BCD8-63AF20724B3D}">
      <dgm:prSet phldrT="[نص]"/>
      <dgm:spPr/>
      <dgm:t>
        <a:bodyPr/>
        <a:lstStyle/>
        <a:p>
          <a:pPr rtl="1"/>
          <a:r>
            <a:rPr lang="ar-SA" b="1" dirty="0" smtClean="0"/>
            <a:t>الشخص المبدع</a:t>
          </a:r>
          <a:r>
            <a:rPr lang="ar-SA" dirty="0" smtClean="0"/>
            <a:t> </a:t>
          </a:r>
          <a:r>
            <a:rPr lang="en-US" dirty="0" smtClean="0"/>
            <a:t> Innovative Person</a:t>
          </a:r>
          <a:endParaRPr lang="en-US" dirty="0"/>
        </a:p>
      </dgm:t>
    </dgm:pt>
    <dgm:pt modelId="{F67C5710-E157-4A3B-8D29-1A5184112C44}" type="parTrans" cxnId="{EA84E82D-DC1C-4374-926C-B7D7D2ED38C9}">
      <dgm:prSet/>
      <dgm:spPr/>
      <dgm:t>
        <a:bodyPr/>
        <a:lstStyle/>
        <a:p>
          <a:endParaRPr lang="en-US"/>
        </a:p>
      </dgm:t>
    </dgm:pt>
    <dgm:pt modelId="{1F44EA7C-3EA1-4481-A891-2558C9B59BBF}" type="sibTrans" cxnId="{EA84E82D-DC1C-4374-926C-B7D7D2ED38C9}">
      <dgm:prSet/>
      <dgm:spPr/>
      <dgm:t>
        <a:bodyPr/>
        <a:lstStyle/>
        <a:p>
          <a:endParaRPr lang="en-US"/>
        </a:p>
      </dgm:t>
    </dgm:pt>
    <dgm:pt modelId="{14C40DAE-BC39-4B31-9529-029D911C0BFD}" type="pres">
      <dgm:prSet presAssocID="{BFB0BDB7-B653-49C0-A092-077F87103F37}" presName="composite" presStyleCnt="0">
        <dgm:presLayoutVars>
          <dgm:chMax val="1"/>
          <dgm:dir/>
          <dgm:resizeHandles val="exact"/>
        </dgm:presLayoutVars>
      </dgm:prSet>
      <dgm:spPr/>
    </dgm:pt>
    <dgm:pt modelId="{1937504E-8CCA-43E7-B198-9DF55FDEA769}" type="pres">
      <dgm:prSet presAssocID="{BFB0BDB7-B653-49C0-A092-077F87103F37}" presName="radial" presStyleCnt="0">
        <dgm:presLayoutVars>
          <dgm:animLvl val="ctr"/>
        </dgm:presLayoutVars>
      </dgm:prSet>
      <dgm:spPr/>
    </dgm:pt>
    <dgm:pt modelId="{CCA12A7A-2205-4755-AB91-788E1B904F74}" type="pres">
      <dgm:prSet presAssocID="{08F2CF89-152F-40B8-9879-DEEBD519973C}" presName="centerShape" presStyleLbl="vennNode1" presStyleIdx="0" presStyleCnt="5"/>
      <dgm:spPr/>
    </dgm:pt>
    <dgm:pt modelId="{B29354C3-745E-4F78-A6DB-23782CB3EA91}" type="pres">
      <dgm:prSet presAssocID="{EE56B65A-DCEF-499D-B8E6-27E839EEA36E}" presName="node" presStyleLbl="vennNode1" presStyleIdx="1" presStyleCnt="5">
        <dgm:presLayoutVars>
          <dgm:bulletEnabled val="1"/>
        </dgm:presLayoutVars>
      </dgm:prSet>
      <dgm:spPr/>
    </dgm:pt>
    <dgm:pt modelId="{8106ACEA-85A7-4713-BA24-F48F03750354}" type="pres">
      <dgm:prSet presAssocID="{35448A7C-7782-420A-B5A5-1C87C728974A}" presName="node" presStyleLbl="vennNode1" presStyleIdx="2" presStyleCnt="5">
        <dgm:presLayoutVars>
          <dgm:bulletEnabled val="1"/>
        </dgm:presLayoutVars>
      </dgm:prSet>
      <dgm:spPr/>
    </dgm:pt>
    <dgm:pt modelId="{C79660AA-8708-4EB1-8613-34B7C0DCF9C0}" type="pres">
      <dgm:prSet presAssocID="{E917363A-D506-4287-8765-F93A00F64611}" presName="node" presStyleLbl="vennNode1" presStyleIdx="3" presStyleCnt="5">
        <dgm:presLayoutVars>
          <dgm:bulletEnabled val="1"/>
        </dgm:presLayoutVars>
      </dgm:prSet>
      <dgm:spPr/>
    </dgm:pt>
    <dgm:pt modelId="{1F019188-B822-4325-AB63-A3269B948740}" type="pres">
      <dgm:prSet presAssocID="{B14AF8C8-C737-48EA-BCD8-63AF20724B3D}" presName="node" presStyleLbl="vennNode1" presStyleIdx="4" presStyleCnt="5">
        <dgm:presLayoutVars>
          <dgm:bulletEnabled val="1"/>
        </dgm:presLayoutVars>
      </dgm:prSet>
      <dgm:spPr/>
    </dgm:pt>
  </dgm:ptLst>
  <dgm:cxnLst>
    <dgm:cxn modelId="{0CAB4112-F4BD-4ADA-8188-6D00F6655E85}" srcId="{08F2CF89-152F-40B8-9879-DEEBD519973C}" destId="{35448A7C-7782-420A-B5A5-1C87C728974A}" srcOrd="1" destOrd="0" parTransId="{416C9E48-8854-4273-8D56-D1E4256FB096}" sibTransId="{5AE892B1-AF04-4381-ABFB-B2FB32299982}"/>
    <dgm:cxn modelId="{BD2DEC6B-5D47-4B00-921F-D8A8E5F67D37}" srcId="{08F2CF89-152F-40B8-9879-DEEBD519973C}" destId="{EE56B65A-DCEF-499D-B8E6-27E839EEA36E}" srcOrd="0" destOrd="0" parTransId="{AC69EE3E-CC5D-4135-BA19-9C92DDB9CED9}" sibTransId="{A3B057D4-08AA-4613-8C82-163D83C8C38A}"/>
    <dgm:cxn modelId="{F799693E-26A0-4FD3-8347-14AA88E3A555}" srcId="{BFB0BDB7-B653-49C0-A092-077F87103F37}" destId="{08F2CF89-152F-40B8-9879-DEEBD519973C}" srcOrd="0" destOrd="0" parTransId="{51B84156-F624-4535-A7AA-7E2C7213445F}" sibTransId="{BEEC0849-946E-4DDB-87E0-A00F8C0B4064}"/>
    <dgm:cxn modelId="{BD854CBA-D2BD-42FC-B863-70C1E9CCE2FE}" srcId="{08F2CF89-152F-40B8-9879-DEEBD519973C}" destId="{E917363A-D506-4287-8765-F93A00F64611}" srcOrd="2" destOrd="0" parTransId="{1954EC43-BBDC-44F5-B1A9-B043EF5E504C}" sibTransId="{0D8C6BE1-9265-40F1-993A-08B3FA0F5D41}"/>
    <dgm:cxn modelId="{AF4CAFD3-1580-4BAC-8C85-9707A7691879}" type="presOf" srcId="{08F2CF89-152F-40B8-9879-DEEBD519973C}" destId="{CCA12A7A-2205-4755-AB91-788E1B904F74}" srcOrd="0" destOrd="0" presId="urn:microsoft.com/office/officeart/2005/8/layout/radial3"/>
    <dgm:cxn modelId="{70AA17BF-0E8F-459D-AF51-55372F42C2EA}" type="presOf" srcId="{35448A7C-7782-420A-B5A5-1C87C728974A}" destId="{8106ACEA-85A7-4713-BA24-F48F03750354}" srcOrd="0" destOrd="0" presId="urn:microsoft.com/office/officeart/2005/8/layout/radial3"/>
    <dgm:cxn modelId="{68CB6165-291A-4E75-AB9D-9F92F3149EBE}" type="presOf" srcId="{E917363A-D506-4287-8765-F93A00F64611}" destId="{C79660AA-8708-4EB1-8613-34B7C0DCF9C0}" srcOrd="0" destOrd="0" presId="urn:microsoft.com/office/officeart/2005/8/layout/radial3"/>
    <dgm:cxn modelId="{59B43506-DF80-4A52-8558-CE41A2448998}" type="presOf" srcId="{EE56B65A-DCEF-499D-B8E6-27E839EEA36E}" destId="{B29354C3-745E-4F78-A6DB-23782CB3EA91}" srcOrd="0" destOrd="0" presId="urn:microsoft.com/office/officeart/2005/8/layout/radial3"/>
    <dgm:cxn modelId="{2EB407E6-4762-4B45-BC91-29E7770C4DA8}" type="presOf" srcId="{BFB0BDB7-B653-49C0-A092-077F87103F37}" destId="{14C40DAE-BC39-4B31-9529-029D911C0BFD}" srcOrd="0" destOrd="0" presId="urn:microsoft.com/office/officeart/2005/8/layout/radial3"/>
    <dgm:cxn modelId="{EA84E82D-DC1C-4374-926C-B7D7D2ED38C9}" srcId="{08F2CF89-152F-40B8-9879-DEEBD519973C}" destId="{B14AF8C8-C737-48EA-BCD8-63AF20724B3D}" srcOrd="3" destOrd="0" parTransId="{F67C5710-E157-4A3B-8D29-1A5184112C44}" sibTransId="{1F44EA7C-3EA1-4481-A891-2558C9B59BBF}"/>
    <dgm:cxn modelId="{3C7C282E-62FB-424E-AD9D-59AB061FC037}" type="presOf" srcId="{B14AF8C8-C737-48EA-BCD8-63AF20724B3D}" destId="{1F019188-B822-4325-AB63-A3269B948740}" srcOrd="0" destOrd="0" presId="urn:microsoft.com/office/officeart/2005/8/layout/radial3"/>
    <dgm:cxn modelId="{70C277AB-A129-45EB-BB55-96DFB0053C8E}" type="presParOf" srcId="{14C40DAE-BC39-4B31-9529-029D911C0BFD}" destId="{1937504E-8CCA-43E7-B198-9DF55FDEA769}" srcOrd="0" destOrd="0" presId="urn:microsoft.com/office/officeart/2005/8/layout/radial3"/>
    <dgm:cxn modelId="{B3B3B2B0-3F47-42C2-991A-00F8240209AC}" type="presParOf" srcId="{1937504E-8CCA-43E7-B198-9DF55FDEA769}" destId="{CCA12A7A-2205-4755-AB91-788E1B904F74}" srcOrd="0" destOrd="0" presId="urn:microsoft.com/office/officeart/2005/8/layout/radial3"/>
    <dgm:cxn modelId="{52C207E1-F42C-4856-94E9-BE487C04A00D}" type="presParOf" srcId="{1937504E-8CCA-43E7-B198-9DF55FDEA769}" destId="{B29354C3-745E-4F78-A6DB-23782CB3EA91}" srcOrd="1" destOrd="0" presId="urn:microsoft.com/office/officeart/2005/8/layout/radial3"/>
    <dgm:cxn modelId="{A886D39C-F2C1-490E-AA71-E22E7597BB53}" type="presParOf" srcId="{1937504E-8CCA-43E7-B198-9DF55FDEA769}" destId="{8106ACEA-85A7-4713-BA24-F48F03750354}" srcOrd="2" destOrd="0" presId="urn:microsoft.com/office/officeart/2005/8/layout/radial3"/>
    <dgm:cxn modelId="{E5BEA620-1123-49C4-8C55-4EC61CCF0CEB}" type="presParOf" srcId="{1937504E-8CCA-43E7-B198-9DF55FDEA769}" destId="{C79660AA-8708-4EB1-8613-34B7C0DCF9C0}" srcOrd="3" destOrd="0" presId="urn:microsoft.com/office/officeart/2005/8/layout/radial3"/>
    <dgm:cxn modelId="{27C1EF1F-F268-47EC-AE60-E014646939D0}" type="presParOf" srcId="{1937504E-8CCA-43E7-B198-9DF55FDEA769}" destId="{1F019188-B822-4325-AB63-A3269B948740}" srcOrd="4" destOrd="0" presId="urn:microsoft.com/office/officeart/2005/8/layout/radial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413A1A4-2CF3-4BA5-BC87-411DA8663C89}" type="doc">
      <dgm:prSet loTypeId="urn:microsoft.com/office/officeart/2009/3/layout/StepUpProcess" loCatId="process" qsTypeId="urn:microsoft.com/office/officeart/2005/8/quickstyle/3d1" qsCatId="3D" csTypeId="urn:microsoft.com/office/officeart/2005/8/colors/colorful1" csCatId="colorful" phldr="1"/>
      <dgm:spPr/>
      <dgm:t>
        <a:bodyPr/>
        <a:lstStyle/>
        <a:p>
          <a:endParaRPr lang="en-US"/>
        </a:p>
      </dgm:t>
    </dgm:pt>
    <dgm:pt modelId="{E7608445-0108-4C63-81AD-CA798C22B798}">
      <dgm:prSet phldrT="[نص]"/>
      <dgm:spPr/>
      <dgm:t>
        <a:bodyPr/>
        <a:lstStyle/>
        <a:p>
          <a:r>
            <a:rPr lang="ar-SA" b="1" dirty="0" smtClean="0"/>
            <a:t>الطلاقة</a:t>
          </a:r>
          <a:r>
            <a:rPr lang="en-US" dirty="0" smtClean="0"/>
            <a:t> Fluency </a:t>
          </a:r>
          <a:endParaRPr lang="en-US" dirty="0"/>
        </a:p>
      </dgm:t>
    </dgm:pt>
    <dgm:pt modelId="{65C922F6-1871-4EFD-BB2D-E7FBDFC6C1D3}" type="parTrans" cxnId="{091FC4CB-4404-4E9B-B541-6514B7B8B45F}">
      <dgm:prSet/>
      <dgm:spPr/>
      <dgm:t>
        <a:bodyPr/>
        <a:lstStyle/>
        <a:p>
          <a:endParaRPr lang="en-US"/>
        </a:p>
      </dgm:t>
    </dgm:pt>
    <dgm:pt modelId="{BCFFC944-4D7F-4611-957E-E2C8917ABD2C}" type="sibTrans" cxnId="{091FC4CB-4404-4E9B-B541-6514B7B8B45F}">
      <dgm:prSet/>
      <dgm:spPr/>
      <dgm:t>
        <a:bodyPr/>
        <a:lstStyle/>
        <a:p>
          <a:endParaRPr lang="en-US"/>
        </a:p>
      </dgm:t>
    </dgm:pt>
    <dgm:pt modelId="{ED125154-FDF5-4767-BF6B-BE65CB7DF6AC}">
      <dgm:prSet phldrT="[نص]"/>
      <dgm:spPr/>
      <dgm:t>
        <a:bodyPr/>
        <a:lstStyle/>
        <a:p>
          <a:r>
            <a:rPr lang="ar-SA" b="1" dirty="0" smtClean="0"/>
            <a:t>المرونة</a:t>
          </a:r>
          <a:r>
            <a:rPr lang="en-US" dirty="0" smtClean="0"/>
            <a:t> Flexibility</a:t>
          </a:r>
          <a:endParaRPr lang="en-US" dirty="0"/>
        </a:p>
      </dgm:t>
    </dgm:pt>
    <dgm:pt modelId="{567C312E-2AF1-47F6-B4E8-21396B61E4EF}" type="parTrans" cxnId="{C7CEDAC2-AC9A-4EDD-A488-C3F77D501F73}">
      <dgm:prSet/>
      <dgm:spPr/>
      <dgm:t>
        <a:bodyPr/>
        <a:lstStyle/>
        <a:p>
          <a:endParaRPr lang="en-US"/>
        </a:p>
      </dgm:t>
    </dgm:pt>
    <dgm:pt modelId="{58D08121-5239-4AC9-A773-3C8566C17130}" type="sibTrans" cxnId="{C7CEDAC2-AC9A-4EDD-A488-C3F77D501F73}">
      <dgm:prSet/>
      <dgm:spPr/>
      <dgm:t>
        <a:bodyPr/>
        <a:lstStyle/>
        <a:p>
          <a:endParaRPr lang="en-US"/>
        </a:p>
      </dgm:t>
    </dgm:pt>
    <dgm:pt modelId="{AA667EDE-E373-4BDE-922C-19C58F2AD50F}">
      <dgm:prSet phldrT="[نص]"/>
      <dgm:spPr/>
      <dgm:t>
        <a:bodyPr/>
        <a:lstStyle/>
        <a:p>
          <a:r>
            <a:rPr lang="ar-SA" b="1" dirty="0" smtClean="0"/>
            <a:t>الأصالة</a:t>
          </a:r>
          <a:r>
            <a:rPr lang="en-US" dirty="0" smtClean="0"/>
            <a:t> Originality </a:t>
          </a:r>
          <a:endParaRPr lang="en-US" dirty="0"/>
        </a:p>
      </dgm:t>
    </dgm:pt>
    <dgm:pt modelId="{661F9BDF-8EEA-4459-9259-58D4F149202A}" type="parTrans" cxnId="{8CF4F660-7E94-42C7-B9DA-11120E0D6049}">
      <dgm:prSet/>
      <dgm:spPr/>
      <dgm:t>
        <a:bodyPr/>
        <a:lstStyle/>
        <a:p>
          <a:endParaRPr lang="en-US"/>
        </a:p>
      </dgm:t>
    </dgm:pt>
    <dgm:pt modelId="{B320A833-F82F-4F06-B7D3-51D5A22594D0}" type="sibTrans" cxnId="{8CF4F660-7E94-42C7-B9DA-11120E0D6049}">
      <dgm:prSet/>
      <dgm:spPr/>
      <dgm:t>
        <a:bodyPr/>
        <a:lstStyle/>
        <a:p>
          <a:endParaRPr lang="en-US"/>
        </a:p>
      </dgm:t>
    </dgm:pt>
    <dgm:pt modelId="{3DBEA258-6AD1-4798-8FB5-14E2A63715DD}">
      <dgm:prSet phldrT="[نص]"/>
      <dgm:spPr/>
      <dgm:t>
        <a:bodyPr/>
        <a:lstStyle/>
        <a:p>
          <a:r>
            <a:rPr lang="ar-SA" b="1" dirty="0" smtClean="0"/>
            <a:t>الإفاضة أو إدراك التفاصيل</a:t>
          </a:r>
          <a:r>
            <a:rPr lang="en-US" dirty="0" smtClean="0"/>
            <a:t> Elaboration </a:t>
          </a:r>
          <a:endParaRPr lang="en-US" dirty="0"/>
        </a:p>
      </dgm:t>
    </dgm:pt>
    <dgm:pt modelId="{F98CD083-C905-4687-900E-7693FED14540}" type="parTrans" cxnId="{17ABBF6B-3E44-4BDE-8CF6-B2934DAEBB24}">
      <dgm:prSet/>
      <dgm:spPr/>
      <dgm:t>
        <a:bodyPr/>
        <a:lstStyle/>
        <a:p>
          <a:endParaRPr lang="en-US"/>
        </a:p>
      </dgm:t>
    </dgm:pt>
    <dgm:pt modelId="{AEF6C959-E8DB-4E96-9FBB-DF9C7039BE08}" type="sibTrans" cxnId="{17ABBF6B-3E44-4BDE-8CF6-B2934DAEBB24}">
      <dgm:prSet/>
      <dgm:spPr/>
      <dgm:t>
        <a:bodyPr/>
        <a:lstStyle/>
        <a:p>
          <a:endParaRPr lang="en-US"/>
        </a:p>
      </dgm:t>
    </dgm:pt>
    <dgm:pt modelId="{B7CD29F8-8364-460E-9F5E-F49ADDE43794}">
      <dgm:prSet phldrT="[نص]"/>
      <dgm:spPr/>
      <dgm:t>
        <a:bodyPr/>
        <a:lstStyle/>
        <a:p>
          <a:r>
            <a:rPr lang="ar-SA" b="1" smtClean="0"/>
            <a:t>الحساسية للمشكلات</a:t>
          </a:r>
          <a:r>
            <a:rPr lang="en-US" smtClean="0"/>
            <a:t> Sensitivity to problems </a:t>
          </a:r>
          <a:endParaRPr lang="en-US" dirty="0"/>
        </a:p>
      </dgm:t>
    </dgm:pt>
    <dgm:pt modelId="{AA59E442-91D5-4BE1-B348-37C923EF6942}" type="parTrans" cxnId="{777C000B-F76E-49D6-A42A-859ECD5A5A9A}">
      <dgm:prSet/>
      <dgm:spPr/>
      <dgm:t>
        <a:bodyPr/>
        <a:lstStyle/>
        <a:p>
          <a:endParaRPr lang="en-US"/>
        </a:p>
      </dgm:t>
    </dgm:pt>
    <dgm:pt modelId="{51B6D544-8141-4088-A981-DF8B52456750}" type="sibTrans" cxnId="{777C000B-F76E-49D6-A42A-859ECD5A5A9A}">
      <dgm:prSet/>
      <dgm:spPr/>
      <dgm:t>
        <a:bodyPr/>
        <a:lstStyle/>
        <a:p>
          <a:endParaRPr lang="en-US"/>
        </a:p>
      </dgm:t>
    </dgm:pt>
    <dgm:pt modelId="{D711BAD4-95B4-4FEB-A4D8-7D7E04AB3F90}" type="pres">
      <dgm:prSet presAssocID="{4413A1A4-2CF3-4BA5-BC87-411DA8663C89}" presName="rootnode" presStyleCnt="0">
        <dgm:presLayoutVars>
          <dgm:chMax/>
          <dgm:chPref/>
          <dgm:dir/>
          <dgm:animLvl val="lvl"/>
        </dgm:presLayoutVars>
      </dgm:prSet>
      <dgm:spPr/>
    </dgm:pt>
    <dgm:pt modelId="{3C3E5DEB-7089-4CF9-9069-75648C237483}" type="pres">
      <dgm:prSet presAssocID="{E7608445-0108-4C63-81AD-CA798C22B798}" presName="composite" presStyleCnt="0"/>
      <dgm:spPr/>
    </dgm:pt>
    <dgm:pt modelId="{8B785597-9FE8-4BBD-85AF-04F72A06F658}" type="pres">
      <dgm:prSet presAssocID="{E7608445-0108-4C63-81AD-CA798C22B798}" presName="LShape" presStyleLbl="alignNode1" presStyleIdx="0" presStyleCnt="9"/>
      <dgm:spPr/>
    </dgm:pt>
    <dgm:pt modelId="{46CE4481-15F0-4851-9987-B6B25E692CF0}" type="pres">
      <dgm:prSet presAssocID="{E7608445-0108-4C63-81AD-CA798C22B798}" presName="ParentText" presStyleLbl="revTx" presStyleIdx="0" presStyleCnt="5">
        <dgm:presLayoutVars>
          <dgm:chMax val="0"/>
          <dgm:chPref val="0"/>
          <dgm:bulletEnabled val="1"/>
        </dgm:presLayoutVars>
      </dgm:prSet>
      <dgm:spPr/>
    </dgm:pt>
    <dgm:pt modelId="{8AD37358-6FF1-4459-A1C5-0A1B8B7DBC1C}" type="pres">
      <dgm:prSet presAssocID="{E7608445-0108-4C63-81AD-CA798C22B798}" presName="Triangle" presStyleLbl="alignNode1" presStyleIdx="1" presStyleCnt="9"/>
      <dgm:spPr/>
    </dgm:pt>
    <dgm:pt modelId="{35C3A4BC-5528-4706-992E-C45CC6F8C55C}" type="pres">
      <dgm:prSet presAssocID="{BCFFC944-4D7F-4611-957E-E2C8917ABD2C}" presName="sibTrans" presStyleCnt="0"/>
      <dgm:spPr/>
    </dgm:pt>
    <dgm:pt modelId="{45BDABD1-1109-4579-8721-7A9B0F62A9AE}" type="pres">
      <dgm:prSet presAssocID="{BCFFC944-4D7F-4611-957E-E2C8917ABD2C}" presName="space" presStyleCnt="0"/>
      <dgm:spPr/>
    </dgm:pt>
    <dgm:pt modelId="{7469C7B4-1024-4A7B-9792-5831DA2DAE6C}" type="pres">
      <dgm:prSet presAssocID="{ED125154-FDF5-4767-BF6B-BE65CB7DF6AC}" presName="composite" presStyleCnt="0"/>
      <dgm:spPr/>
    </dgm:pt>
    <dgm:pt modelId="{15510936-6E39-486F-A600-DA1D5B2E2AE1}" type="pres">
      <dgm:prSet presAssocID="{ED125154-FDF5-4767-BF6B-BE65CB7DF6AC}" presName="LShape" presStyleLbl="alignNode1" presStyleIdx="2" presStyleCnt="9"/>
      <dgm:spPr/>
    </dgm:pt>
    <dgm:pt modelId="{DA5B0D12-F7F4-4CF7-B831-9607203CE21B}" type="pres">
      <dgm:prSet presAssocID="{ED125154-FDF5-4767-BF6B-BE65CB7DF6AC}" presName="ParentText" presStyleLbl="revTx" presStyleIdx="1" presStyleCnt="5">
        <dgm:presLayoutVars>
          <dgm:chMax val="0"/>
          <dgm:chPref val="0"/>
          <dgm:bulletEnabled val="1"/>
        </dgm:presLayoutVars>
      </dgm:prSet>
      <dgm:spPr/>
    </dgm:pt>
    <dgm:pt modelId="{51F0898C-2CCD-47EA-BD3F-6E21D6DCE597}" type="pres">
      <dgm:prSet presAssocID="{ED125154-FDF5-4767-BF6B-BE65CB7DF6AC}" presName="Triangle" presStyleLbl="alignNode1" presStyleIdx="3" presStyleCnt="9"/>
      <dgm:spPr/>
    </dgm:pt>
    <dgm:pt modelId="{2CE2696E-DEAC-4233-BA7F-5E42E58141BA}" type="pres">
      <dgm:prSet presAssocID="{58D08121-5239-4AC9-A773-3C8566C17130}" presName="sibTrans" presStyleCnt="0"/>
      <dgm:spPr/>
    </dgm:pt>
    <dgm:pt modelId="{FA0DEE24-7C37-4AC3-A2E3-452A51503CC2}" type="pres">
      <dgm:prSet presAssocID="{58D08121-5239-4AC9-A773-3C8566C17130}" presName="space" presStyleCnt="0"/>
      <dgm:spPr/>
    </dgm:pt>
    <dgm:pt modelId="{5D69F11A-D6BF-4CA8-883D-9F7CA6EE835C}" type="pres">
      <dgm:prSet presAssocID="{AA667EDE-E373-4BDE-922C-19C58F2AD50F}" presName="composite" presStyleCnt="0"/>
      <dgm:spPr/>
    </dgm:pt>
    <dgm:pt modelId="{4A2A7292-B53D-4FDE-8551-B2D7DF6A567A}" type="pres">
      <dgm:prSet presAssocID="{AA667EDE-E373-4BDE-922C-19C58F2AD50F}" presName="LShape" presStyleLbl="alignNode1" presStyleIdx="4" presStyleCnt="9"/>
      <dgm:spPr/>
    </dgm:pt>
    <dgm:pt modelId="{1B1B22CD-7F71-4EBB-B695-53FD5A38D472}" type="pres">
      <dgm:prSet presAssocID="{AA667EDE-E373-4BDE-922C-19C58F2AD50F}" presName="ParentText" presStyleLbl="revTx" presStyleIdx="2" presStyleCnt="5">
        <dgm:presLayoutVars>
          <dgm:chMax val="0"/>
          <dgm:chPref val="0"/>
          <dgm:bulletEnabled val="1"/>
        </dgm:presLayoutVars>
      </dgm:prSet>
      <dgm:spPr/>
    </dgm:pt>
    <dgm:pt modelId="{E3A1B49A-79A5-4FF3-91C6-05038786B820}" type="pres">
      <dgm:prSet presAssocID="{AA667EDE-E373-4BDE-922C-19C58F2AD50F}" presName="Triangle" presStyleLbl="alignNode1" presStyleIdx="5" presStyleCnt="9"/>
      <dgm:spPr/>
    </dgm:pt>
    <dgm:pt modelId="{CC42F7F4-B0AC-40C9-BAF4-FE84EAEB31BD}" type="pres">
      <dgm:prSet presAssocID="{B320A833-F82F-4F06-B7D3-51D5A22594D0}" presName="sibTrans" presStyleCnt="0"/>
      <dgm:spPr/>
    </dgm:pt>
    <dgm:pt modelId="{BC491D1C-05E7-4EDF-99D2-5F1B6A7B2A52}" type="pres">
      <dgm:prSet presAssocID="{B320A833-F82F-4F06-B7D3-51D5A22594D0}" presName="space" presStyleCnt="0"/>
      <dgm:spPr/>
    </dgm:pt>
    <dgm:pt modelId="{5C0CFD92-9AC7-4D0D-9BD4-6D780E9A78FC}" type="pres">
      <dgm:prSet presAssocID="{3DBEA258-6AD1-4798-8FB5-14E2A63715DD}" presName="composite" presStyleCnt="0"/>
      <dgm:spPr/>
    </dgm:pt>
    <dgm:pt modelId="{359B6A8E-9EEC-4048-8E34-EECA8DCB609D}" type="pres">
      <dgm:prSet presAssocID="{3DBEA258-6AD1-4798-8FB5-14E2A63715DD}" presName="LShape" presStyleLbl="alignNode1" presStyleIdx="6" presStyleCnt="9"/>
      <dgm:spPr/>
    </dgm:pt>
    <dgm:pt modelId="{840DEF06-65EF-4BDB-AD8B-7D3034E63C28}" type="pres">
      <dgm:prSet presAssocID="{3DBEA258-6AD1-4798-8FB5-14E2A63715DD}" presName="ParentText" presStyleLbl="revTx" presStyleIdx="3" presStyleCnt="5">
        <dgm:presLayoutVars>
          <dgm:chMax val="0"/>
          <dgm:chPref val="0"/>
          <dgm:bulletEnabled val="1"/>
        </dgm:presLayoutVars>
      </dgm:prSet>
      <dgm:spPr/>
    </dgm:pt>
    <dgm:pt modelId="{4C50DCE3-8B01-4ED5-BE16-34EC44BCABBB}" type="pres">
      <dgm:prSet presAssocID="{3DBEA258-6AD1-4798-8FB5-14E2A63715DD}" presName="Triangle" presStyleLbl="alignNode1" presStyleIdx="7" presStyleCnt="9"/>
      <dgm:spPr/>
    </dgm:pt>
    <dgm:pt modelId="{2E9CC4EA-F7DE-4E31-AE89-0498B6AC021F}" type="pres">
      <dgm:prSet presAssocID="{AEF6C959-E8DB-4E96-9FBB-DF9C7039BE08}" presName="sibTrans" presStyleCnt="0"/>
      <dgm:spPr/>
    </dgm:pt>
    <dgm:pt modelId="{4101DF67-D364-437B-B8C9-2208E2A22D8F}" type="pres">
      <dgm:prSet presAssocID="{AEF6C959-E8DB-4E96-9FBB-DF9C7039BE08}" presName="space" presStyleCnt="0"/>
      <dgm:spPr/>
    </dgm:pt>
    <dgm:pt modelId="{D7E59D5C-39F5-4869-B80B-42C4740ADC1B}" type="pres">
      <dgm:prSet presAssocID="{B7CD29F8-8364-460E-9F5E-F49ADDE43794}" presName="composite" presStyleCnt="0"/>
      <dgm:spPr/>
    </dgm:pt>
    <dgm:pt modelId="{7A2C133F-4478-4A23-9EF5-640A84D5ED3A}" type="pres">
      <dgm:prSet presAssocID="{B7CD29F8-8364-460E-9F5E-F49ADDE43794}" presName="LShape" presStyleLbl="alignNode1" presStyleIdx="8" presStyleCnt="9"/>
      <dgm:spPr/>
    </dgm:pt>
    <dgm:pt modelId="{0474B764-2774-4D41-A801-FDECAA359149}" type="pres">
      <dgm:prSet presAssocID="{B7CD29F8-8364-460E-9F5E-F49ADDE43794}" presName="ParentText" presStyleLbl="revTx" presStyleIdx="4" presStyleCnt="5">
        <dgm:presLayoutVars>
          <dgm:chMax val="0"/>
          <dgm:chPref val="0"/>
          <dgm:bulletEnabled val="1"/>
        </dgm:presLayoutVars>
      </dgm:prSet>
      <dgm:spPr/>
    </dgm:pt>
  </dgm:ptLst>
  <dgm:cxnLst>
    <dgm:cxn modelId="{091FC4CB-4404-4E9B-B541-6514B7B8B45F}" srcId="{4413A1A4-2CF3-4BA5-BC87-411DA8663C89}" destId="{E7608445-0108-4C63-81AD-CA798C22B798}" srcOrd="0" destOrd="0" parTransId="{65C922F6-1871-4EFD-BB2D-E7FBDFC6C1D3}" sibTransId="{BCFFC944-4D7F-4611-957E-E2C8917ABD2C}"/>
    <dgm:cxn modelId="{68501CA5-FB30-45BF-B646-91533953AAE8}" type="presOf" srcId="{E7608445-0108-4C63-81AD-CA798C22B798}" destId="{46CE4481-15F0-4851-9987-B6B25E692CF0}" srcOrd="0" destOrd="0" presId="urn:microsoft.com/office/officeart/2009/3/layout/StepUpProcess"/>
    <dgm:cxn modelId="{B4A35D28-FB48-4635-871D-6269B7ABBFC0}" type="presOf" srcId="{3DBEA258-6AD1-4798-8FB5-14E2A63715DD}" destId="{840DEF06-65EF-4BDB-AD8B-7D3034E63C28}" srcOrd="0" destOrd="0" presId="urn:microsoft.com/office/officeart/2009/3/layout/StepUpProcess"/>
    <dgm:cxn modelId="{8CF4F660-7E94-42C7-B9DA-11120E0D6049}" srcId="{4413A1A4-2CF3-4BA5-BC87-411DA8663C89}" destId="{AA667EDE-E373-4BDE-922C-19C58F2AD50F}" srcOrd="2" destOrd="0" parTransId="{661F9BDF-8EEA-4459-9259-58D4F149202A}" sibTransId="{B320A833-F82F-4F06-B7D3-51D5A22594D0}"/>
    <dgm:cxn modelId="{C7CEDAC2-AC9A-4EDD-A488-C3F77D501F73}" srcId="{4413A1A4-2CF3-4BA5-BC87-411DA8663C89}" destId="{ED125154-FDF5-4767-BF6B-BE65CB7DF6AC}" srcOrd="1" destOrd="0" parTransId="{567C312E-2AF1-47F6-B4E8-21396B61E4EF}" sibTransId="{58D08121-5239-4AC9-A773-3C8566C17130}"/>
    <dgm:cxn modelId="{17ABBF6B-3E44-4BDE-8CF6-B2934DAEBB24}" srcId="{4413A1A4-2CF3-4BA5-BC87-411DA8663C89}" destId="{3DBEA258-6AD1-4798-8FB5-14E2A63715DD}" srcOrd="3" destOrd="0" parTransId="{F98CD083-C905-4687-900E-7693FED14540}" sibTransId="{AEF6C959-E8DB-4E96-9FBB-DF9C7039BE08}"/>
    <dgm:cxn modelId="{66377515-A9E6-4357-A3F9-EDAAFB5AC1F3}" type="presOf" srcId="{AA667EDE-E373-4BDE-922C-19C58F2AD50F}" destId="{1B1B22CD-7F71-4EBB-B695-53FD5A38D472}" srcOrd="0" destOrd="0" presId="urn:microsoft.com/office/officeart/2009/3/layout/StepUpProcess"/>
    <dgm:cxn modelId="{C20582B8-3930-4337-85AD-C6505E9FC754}" type="presOf" srcId="{4413A1A4-2CF3-4BA5-BC87-411DA8663C89}" destId="{D711BAD4-95B4-4FEB-A4D8-7D7E04AB3F90}" srcOrd="0" destOrd="0" presId="urn:microsoft.com/office/officeart/2009/3/layout/StepUpProcess"/>
    <dgm:cxn modelId="{70C13B43-4727-4384-A6AF-CD5DBEBF6C63}" type="presOf" srcId="{ED125154-FDF5-4767-BF6B-BE65CB7DF6AC}" destId="{DA5B0D12-F7F4-4CF7-B831-9607203CE21B}" srcOrd="0" destOrd="0" presId="urn:microsoft.com/office/officeart/2009/3/layout/StepUpProcess"/>
    <dgm:cxn modelId="{4D19DC38-C106-49D7-8675-07F732BE9765}" type="presOf" srcId="{B7CD29F8-8364-460E-9F5E-F49ADDE43794}" destId="{0474B764-2774-4D41-A801-FDECAA359149}" srcOrd="0" destOrd="0" presId="urn:microsoft.com/office/officeart/2009/3/layout/StepUpProcess"/>
    <dgm:cxn modelId="{777C000B-F76E-49D6-A42A-859ECD5A5A9A}" srcId="{4413A1A4-2CF3-4BA5-BC87-411DA8663C89}" destId="{B7CD29F8-8364-460E-9F5E-F49ADDE43794}" srcOrd="4" destOrd="0" parTransId="{AA59E442-91D5-4BE1-B348-37C923EF6942}" sibTransId="{51B6D544-8141-4088-A981-DF8B52456750}"/>
    <dgm:cxn modelId="{60CEAAFE-C660-45C0-90C5-9A580F3E5145}" type="presParOf" srcId="{D711BAD4-95B4-4FEB-A4D8-7D7E04AB3F90}" destId="{3C3E5DEB-7089-4CF9-9069-75648C237483}" srcOrd="0" destOrd="0" presId="urn:microsoft.com/office/officeart/2009/3/layout/StepUpProcess"/>
    <dgm:cxn modelId="{25CC1B1B-D638-4658-A1E6-B19290BCD0B4}" type="presParOf" srcId="{3C3E5DEB-7089-4CF9-9069-75648C237483}" destId="{8B785597-9FE8-4BBD-85AF-04F72A06F658}" srcOrd="0" destOrd="0" presId="urn:microsoft.com/office/officeart/2009/3/layout/StepUpProcess"/>
    <dgm:cxn modelId="{D3A89DDF-1FBD-4A78-B6D3-EDEB7AD6386A}" type="presParOf" srcId="{3C3E5DEB-7089-4CF9-9069-75648C237483}" destId="{46CE4481-15F0-4851-9987-B6B25E692CF0}" srcOrd="1" destOrd="0" presId="urn:microsoft.com/office/officeart/2009/3/layout/StepUpProcess"/>
    <dgm:cxn modelId="{72C2B7BE-AE59-4DE7-88E1-35F222ACFF5F}" type="presParOf" srcId="{3C3E5DEB-7089-4CF9-9069-75648C237483}" destId="{8AD37358-6FF1-4459-A1C5-0A1B8B7DBC1C}" srcOrd="2" destOrd="0" presId="urn:microsoft.com/office/officeart/2009/3/layout/StepUpProcess"/>
    <dgm:cxn modelId="{724E0095-7F26-48A1-BA07-0621322DB3E2}" type="presParOf" srcId="{D711BAD4-95B4-4FEB-A4D8-7D7E04AB3F90}" destId="{35C3A4BC-5528-4706-992E-C45CC6F8C55C}" srcOrd="1" destOrd="0" presId="urn:microsoft.com/office/officeart/2009/3/layout/StepUpProcess"/>
    <dgm:cxn modelId="{B23218EF-7D59-46E1-B04A-18E7309AC26F}" type="presParOf" srcId="{35C3A4BC-5528-4706-992E-C45CC6F8C55C}" destId="{45BDABD1-1109-4579-8721-7A9B0F62A9AE}" srcOrd="0" destOrd="0" presId="urn:microsoft.com/office/officeart/2009/3/layout/StepUpProcess"/>
    <dgm:cxn modelId="{150CFF41-41B3-4AA6-8881-971372B441B4}" type="presParOf" srcId="{D711BAD4-95B4-4FEB-A4D8-7D7E04AB3F90}" destId="{7469C7B4-1024-4A7B-9792-5831DA2DAE6C}" srcOrd="2" destOrd="0" presId="urn:microsoft.com/office/officeart/2009/3/layout/StepUpProcess"/>
    <dgm:cxn modelId="{85E425DB-0832-49D3-B281-5B3398F9AAA9}" type="presParOf" srcId="{7469C7B4-1024-4A7B-9792-5831DA2DAE6C}" destId="{15510936-6E39-486F-A600-DA1D5B2E2AE1}" srcOrd="0" destOrd="0" presId="urn:microsoft.com/office/officeart/2009/3/layout/StepUpProcess"/>
    <dgm:cxn modelId="{4E0DE420-1A84-435B-B3ED-D3D8C99FFB88}" type="presParOf" srcId="{7469C7B4-1024-4A7B-9792-5831DA2DAE6C}" destId="{DA5B0D12-F7F4-4CF7-B831-9607203CE21B}" srcOrd="1" destOrd="0" presId="urn:microsoft.com/office/officeart/2009/3/layout/StepUpProcess"/>
    <dgm:cxn modelId="{DC4F1CAB-9DAB-49E1-86D4-3D72CF412682}" type="presParOf" srcId="{7469C7B4-1024-4A7B-9792-5831DA2DAE6C}" destId="{51F0898C-2CCD-47EA-BD3F-6E21D6DCE597}" srcOrd="2" destOrd="0" presId="urn:microsoft.com/office/officeart/2009/3/layout/StepUpProcess"/>
    <dgm:cxn modelId="{D882EC29-592A-40E6-A23B-7F526FCE4C07}" type="presParOf" srcId="{D711BAD4-95B4-4FEB-A4D8-7D7E04AB3F90}" destId="{2CE2696E-DEAC-4233-BA7F-5E42E58141BA}" srcOrd="3" destOrd="0" presId="urn:microsoft.com/office/officeart/2009/3/layout/StepUpProcess"/>
    <dgm:cxn modelId="{48C3562F-8BDA-4765-B01B-8262B9D614DE}" type="presParOf" srcId="{2CE2696E-DEAC-4233-BA7F-5E42E58141BA}" destId="{FA0DEE24-7C37-4AC3-A2E3-452A51503CC2}" srcOrd="0" destOrd="0" presId="urn:microsoft.com/office/officeart/2009/3/layout/StepUpProcess"/>
    <dgm:cxn modelId="{E137F2DE-6B5F-4C75-A763-49B7C304D276}" type="presParOf" srcId="{D711BAD4-95B4-4FEB-A4D8-7D7E04AB3F90}" destId="{5D69F11A-D6BF-4CA8-883D-9F7CA6EE835C}" srcOrd="4" destOrd="0" presId="urn:microsoft.com/office/officeart/2009/3/layout/StepUpProcess"/>
    <dgm:cxn modelId="{FF1B5CF2-C9AB-4684-81FD-358E54311075}" type="presParOf" srcId="{5D69F11A-D6BF-4CA8-883D-9F7CA6EE835C}" destId="{4A2A7292-B53D-4FDE-8551-B2D7DF6A567A}" srcOrd="0" destOrd="0" presId="urn:microsoft.com/office/officeart/2009/3/layout/StepUpProcess"/>
    <dgm:cxn modelId="{4F9F537A-60E3-4B23-B164-14D7494E6816}" type="presParOf" srcId="{5D69F11A-D6BF-4CA8-883D-9F7CA6EE835C}" destId="{1B1B22CD-7F71-4EBB-B695-53FD5A38D472}" srcOrd="1" destOrd="0" presId="urn:microsoft.com/office/officeart/2009/3/layout/StepUpProcess"/>
    <dgm:cxn modelId="{B22EE489-0635-477F-9181-89B0FED72544}" type="presParOf" srcId="{5D69F11A-D6BF-4CA8-883D-9F7CA6EE835C}" destId="{E3A1B49A-79A5-4FF3-91C6-05038786B820}" srcOrd="2" destOrd="0" presId="urn:microsoft.com/office/officeart/2009/3/layout/StepUpProcess"/>
    <dgm:cxn modelId="{552CF862-CE3E-4AD9-84CB-DCA6FB6A866A}" type="presParOf" srcId="{D711BAD4-95B4-4FEB-A4D8-7D7E04AB3F90}" destId="{CC42F7F4-B0AC-40C9-BAF4-FE84EAEB31BD}" srcOrd="5" destOrd="0" presId="urn:microsoft.com/office/officeart/2009/3/layout/StepUpProcess"/>
    <dgm:cxn modelId="{2A00FCBD-D184-4374-A225-441E63828913}" type="presParOf" srcId="{CC42F7F4-B0AC-40C9-BAF4-FE84EAEB31BD}" destId="{BC491D1C-05E7-4EDF-99D2-5F1B6A7B2A52}" srcOrd="0" destOrd="0" presId="urn:microsoft.com/office/officeart/2009/3/layout/StepUpProcess"/>
    <dgm:cxn modelId="{A97FD550-119D-44F7-90BE-D497A493F766}" type="presParOf" srcId="{D711BAD4-95B4-4FEB-A4D8-7D7E04AB3F90}" destId="{5C0CFD92-9AC7-4D0D-9BD4-6D780E9A78FC}" srcOrd="6" destOrd="0" presId="urn:microsoft.com/office/officeart/2009/3/layout/StepUpProcess"/>
    <dgm:cxn modelId="{DAED9305-2DA7-439F-B66A-294B78E7FECA}" type="presParOf" srcId="{5C0CFD92-9AC7-4D0D-9BD4-6D780E9A78FC}" destId="{359B6A8E-9EEC-4048-8E34-EECA8DCB609D}" srcOrd="0" destOrd="0" presId="urn:microsoft.com/office/officeart/2009/3/layout/StepUpProcess"/>
    <dgm:cxn modelId="{DA17C070-1CF5-4297-BFD3-541C08EC9975}" type="presParOf" srcId="{5C0CFD92-9AC7-4D0D-9BD4-6D780E9A78FC}" destId="{840DEF06-65EF-4BDB-AD8B-7D3034E63C28}" srcOrd="1" destOrd="0" presId="urn:microsoft.com/office/officeart/2009/3/layout/StepUpProcess"/>
    <dgm:cxn modelId="{EBA90108-B474-43A0-AB00-5DFFC2A5C310}" type="presParOf" srcId="{5C0CFD92-9AC7-4D0D-9BD4-6D780E9A78FC}" destId="{4C50DCE3-8B01-4ED5-BE16-34EC44BCABBB}" srcOrd="2" destOrd="0" presId="urn:microsoft.com/office/officeart/2009/3/layout/StepUpProcess"/>
    <dgm:cxn modelId="{432658B7-17E7-4EC8-B324-0B4B489CDDCA}" type="presParOf" srcId="{D711BAD4-95B4-4FEB-A4D8-7D7E04AB3F90}" destId="{2E9CC4EA-F7DE-4E31-AE89-0498B6AC021F}" srcOrd="7" destOrd="0" presId="urn:microsoft.com/office/officeart/2009/3/layout/StepUpProcess"/>
    <dgm:cxn modelId="{5B7F7C0E-A242-46EF-B3DE-58952AB1D5DA}" type="presParOf" srcId="{2E9CC4EA-F7DE-4E31-AE89-0498B6AC021F}" destId="{4101DF67-D364-437B-B8C9-2208E2A22D8F}" srcOrd="0" destOrd="0" presId="urn:microsoft.com/office/officeart/2009/3/layout/StepUpProcess"/>
    <dgm:cxn modelId="{56903B51-814B-48CA-8ED4-01AD69D80ED0}" type="presParOf" srcId="{D711BAD4-95B4-4FEB-A4D8-7D7E04AB3F90}" destId="{D7E59D5C-39F5-4869-B80B-42C4740ADC1B}" srcOrd="8" destOrd="0" presId="urn:microsoft.com/office/officeart/2009/3/layout/StepUpProcess"/>
    <dgm:cxn modelId="{1DD6B5AC-F91B-4B72-90CC-3981C577F9F7}" type="presParOf" srcId="{D7E59D5C-39F5-4869-B80B-42C4740ADC1B}" destId="{7A2C133F-4478-4A23-9EF5-640A84D5ED3A}" srcOrd="0" destOrd="0" presId="urn:microsoft.com/office/officeart/2009/3/layout/StepUpProcess"/>
    <dgm:cxn modelId="{A53197F9-FC0D-46C3-B075-8E08D8D783AA}" type="presParOf" srcId="{D7E59D5C-39F5-4869-B80B-42C4740ADC1B}" destId="{0474B764-2774-4D41-A801-FDECAA359149}" srcOrd="1" destOrd="0" presId="urn:microsoft.com/office/officeart/2009/3/layout/StepUp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39A1268-D62E-4DDC-AD11-F5E2E8895355}" type="doc">
      <dgm:prSet loTypeId="urn:microsoft.com/office/officeart/2005/8/layout/StepDownProcess" loCatId="process" qsTypeId="urn:microsoft.com/office/officeart/2005/8/quickstyle/simple2" qsCatId="simple" csTypeId="urn:microsoft.com/office/officeart/2005/8/colors/colorful1" csCatId="colorful" phldr="1"/>
      <dgm:spPr/>
      <dgm:t>
        <a:bodyPr/>
        <a:lstStyle/>
        <a:p>
          <a:endParaRPr lang="en-US"/>
        </a:p>
      </dgm:t>
    </dgm:pt>
    <dgm:pt modelId="{06CDDC9D-8EA1-4EB9-990E-0BB83DBA6C03}">
      <dgm:prSet phldrT="[نص]"/>
      <dgm:spPr/>
      <dgm:t>
        <a:bodyPr/>
        <a:lstStyle/>
        <a:p>
          <a:r>
            <a:rPr lang="ar-SA" b="1" dirty="0" smtClean="0"/>
            <a:t>الإبداع التعبيري</a:t>
          </a:r>
          <a:r>
            <a:rPr lang="en-US" dirty="0" smtClean="0"/>
            <a:t> Expressive </a:t>
          </a:r>
          <a:endParaRPr lang="en-US" dirty="0"/>
        </a:p>
      </dgm:t>
    </dgm:pt>
    <dgm:pt modelId="{5C4740D2-EAFF-4822-83EF-F701D3334337}" type="parTrans" cxnId="{891DCBF4-7383-4F75-AED3-9143468197DD}">
      <dgm:prSet/>
      <dgm:spPr/>
      <dgm:t>
        <a:bodyPr/>
        <a:lstStyle/>
        <a:p>
          <a:endParaRPr lang="en-US"/>
        </a:p>
      </dgm:t>
    </dgm:pt>
    <dgm:pt modelId="{0AAB5BA0-3991-430D-8B95-4F38BD9F2333}" type="sibTrans" cxnId="{891DCBF4-7383-4F75-AED3-9143468197DD}">
      <dgm:prSet/>
      <dgm:spPr/>
      <dgm:t>
        <a:bodyPr/>
        <a:lstStyle/>
        <a:p>
          <a:endParaRPr lang="en-US"/>
        </a:p>
      </dgm:t>
    </dgm:pt>
    <dgm:pt modelId="{B6D90DDF-82D5-454A-909F-4E93F9DBB65A}">
      <dgm:prSet phldrT="[نص]"/>
      <dgm:spPr/>
      <dgm:t>
        <a:bodyPr/>
        <a:lstStyle/>
        <a:p>
          <a:r>
            <a:rPr lang="ar-SA" b="1" dirty="0" smtClean="0"/>
            <a:t>الإبداع المنتج أو التقني</a:t>
          </a:r>
          <a:r>
            <a:rPr lang="en-US" dirty="0" smtClean="0"/>
            <a:t> Technical</a:t>
          </a:r>
          <a:r>
            <a:rPr lang="ar-SA" dirty="0" smtClean="0"/>
            <a:t>/ </a:t>
          </a:r>
          <a:r>
            <a:rPr lang="en-US" dirty="0" smtClean="0"/>
            <a:t> Productive </a:t>
          </a:r>
          <a:endParaRPr lang="en-US" dirty="0"/>
        </a:p>
      </dgm:t>
    </dgm:pt>
    <dgm:pt modelId="{BCBA3A0D-390C-487C-965B-1A88F5763E0E}" type="parTrans" cxnId="{F5257F4D-619A-4FC2-A6EE-2B881DE31F35}">
      <dgm:prSet/>
      <dgm:spPr/>
      <dgm:t>
        <a:bodyPr/>
        <a:lstStyle/>
        <a:p>
          <a:endParaRPr lang="en-US"/>
        </a:p>
      </dgm:t>
    </dgm:pt>
    <dgm:pt modelId="{AD215547-0DAE-463F-89F6-EA7E65983B82}" type="sibTrans" cxnId="{F5257F4D-619A-4FC2-A6EE-2B881DE31F35}">
      <dgm:prSet/>
      <dgm:spPr/>
      <dgm:t>
        <a:bodyPr/>
        <a:lstStyle/>
        <a:p>
          <a:endParaRPr lang="en-US"/>
        </a:p>
      </dgm:t>
    </dgm:pt>
    <dgm:pt modelId="{57058E84-4239-4786-809A-4822F043FBF7}">
      <dgm:prSet phldrT="[نص]"/>
      <dgm:spPr/>
      <dgm:t>
        <a:bodyPr/>
        <a:lstStyle/>
        <a:p>
          <a:r>
            <a:rPr lang="ar-SA" b="1" dirty="0" smtClean="0"/>
            <a:t>الإبداع الابتكاري</a:t>
          </a:r>
          <a:r>
            <a:rPr lang="en-US" dirty="0" smtClean="0"/>
            <a:t> Inventive </a:t>
          </a:r>
          <a:endParaRPr lang="en-US" dirty="0"/>
        </a:p>
      </dgm:t>
    </dgm:pt>
    <dgm:pt modelId="{B960F2DC-00BA-4985-943E-671DE5C0DAF2}" type="parTrans" cxnId="{D648EFF1-69EB-4AC7-AB7E-E346AABF4105}">
      <dgm:prSet/>
      <dgm:spPr/>
      <dgm:t>
        <a:bodyPr/>
        <a:lstStyle/>
        <a:p>
          <a:endParaRPr lang="en-US"/>
        </a:p>
      </dgm:t>
    </dgm:pt>
    <dgm:pt modelId="{F160DB52-C520-423B-9E81-99367E85467A}" type="sibTrans" cxnId="{D648EFF1-69EB-4AC7-AB7E-E346AABF4105}">
      <dgm:prSet/>
      <dgm:spPr/>
      <dgm:t>
        <a:bodyPr/>
        <a:lstStyle/>
        <a:p>
          <a:endParaRPr lang="en-US"/>
        </a:p>
      </dgm:t>
    </dgm:pt>
    <dgm:pt modelId="{10BC642B-7A48-4831-B6F9-F25BB07A199E}">
      <dgm:prSet/>
      <dgm:spPr/>
      <dgm:t>
        <a:bodyPr/>
        <a:lstStyle/>
        <a:p>
          <a:r>
            <a:rPr lang="ar-SA" b="1" dirty="0" smtClean="0"/>
            <a:t>الإبداع التجديدي</a:t>
          </a:r>
          <a:r>
            <a:rPr lang="en-US" dirty="0" smtClean="0"/>
            <a:t> </a:t>
          </a:r>
          <a:r>
            <a:rPr lang="en-US" dirty="0" err="1" smtClean="0"/>
            <a:t>Imovative</a:t>
          </a:r>
          <a:r>
            <a:rPr lang="en-US" dirty="0" smtClean="0"/>
            <a:t> </a:t>
          </a:r>
          <a:endParaRPr lang="en-US" dirty="0"/>
        </a:p>
      </dgm:t>
    </dgm:pt>
    <dgm:pt modelId="{020A49B7-B22D-401F-B81F-131ED2D59FBC}" type="parTrans" cxnId="{490AD1BF-85C7-4900-B6A2-17372C017CDC}">
      <dgm:prSet/>
      <dgm:spPr/>
      <dgm:t>
        <a:bodyPr/>
        <a:lstStyle/>
        <a:p>
          <a:endParaRPr lang="en-US"/>
        </a:p>
      </dgm:t>
    </dgm:pt>
    <dgm:pt modelId="{84AE4DCF-8C9C-4D09-ABBA-D2B94C171959}" type="sibTrans" cxnId="{490AD1BF-85C7-4900-B6A2-17372C017CDC}">
      <dgm:prSet/>
      <dgm:spPr/>
      <dgm:t>
        <a:bodyPr/>
        <a:lstStyle/>
        <a:p>
          <a:endParaRPr lang="en-US"/>
        </a:p>
      </dgm:t>
    </dgm:pt>
    <dgm:pt modelId="{CC0E6D2C-4955-4B66-AC6B-709B9DB37D21}">
      <dgm:prSet/>
      <dgm:spPr/>
      <dgm:t>
        <a:bodyPr/>
        <a:lstStyle/>
        <a:p>
          <a:r>
            <a:rPr lang="ar-SA" b="1" dirty="0" smtClean="0"/>
            <a:t>الإبداع التخيلي</a:t>
          </a:r>
          <a:r>
            <a:rPr lang="en-US" dirty="0" smtClean="0"/>
            <a:t> Imaginative </a:t>
          </a:r>
          <a:endParaRPr lang="en-US" dirty="0"/>
        </a:p>
      </dgm:t>
    </dgm:pt>
    <dgm:pt modelId="{0CA25328-1753-47A1-BBBE-720D6A28CE4F}" type="parTrans" cxnId="{7CCBEF31-FC5D-45F8-BFAF-93C0C58070F8}">
      <dgm:prSet/>
      <dgm:spPr/>
      <dgm:t>
        <a:bodyPr/>
        <a:lstStyle/>
        <a:p>
          <a:endParaRPr lang="en-US"/>
        </a:p>
      </dgm:t>
    </dgm:pt>
    <dgm:pt modelId="{2CFCADD7-B7EB-4DAA-A51B-4E6B73AB6CF9}" type="sibTrans" cxnId="{7CCBEF31-FC5D-45F8-BFAF-93C0C58070F8}">
      <dgm:prSet/>
      <dgm:spPr/>
      <dgm:t>
        <a:bodyPr/>
        <a:lstStyle/>
        <a:p>
          <a:endParaRPr lang="en-US"/>
        </a:p>
      </dgm:t>
    </dgm:pt>
    <dgm:pt modelId="{2C68C548-8E63-43ED-B4DE-6B775E580871}" type="pres">
      <dgm:prSet presAssocID="{D39A1268-D62E-4DDC-AD11-F5E2E8895355}" presName="rootnode" presStyleCnt="0">
        <dgm:presLayoutVars>
          <dgm:chMax/>
          <dgm:chPref/>
          <dgm:dir/>
          <dgm:animLvl val="lvl"/>
        </dgm:presLayoutVars>
      </dgm:prSet>
      <dgm:spPr/>
    </dgm:pt>
    <dgm:pt modelId="{BF825C96-B367-4EA5-BFAD-902C4659D940}" type="pres">
      <dgm:prSet presAssocID="{06CDDC9D-8EA1-4EB9-990E-0BB83DBA6C03}" presName="composite" presStyleCnt="0"/>
      <dgm:spPr/>
    </dgm:pt>
    <dgm:pt modelId="{04B69854-5EFF-41F7-B019-8E0EB8293A18}" type="pres">
      <dgm:prSet presAssocID="{06CDDC9D-8EA1-4EB9-990E-0BB83DBA6C03}" presName="bentUpArrow1" presStyleLbl="alignImgPlace1" presStyleIdx="0" presStyleCnt="4"/>
      <dgm:spPr/>
    </dgm:pt>
    <dgm:pt modelId="{2EE0160D-1B30-458D-8EB7-3C6892326D66}" type="pres">
      <dgm:prSet presAssocID="{06CDDC9D-8EA1-4EB9-990E-0BB83DBA6C03}" presName="ParentText" presStyleLbl="node1" presStyleIdx="0" presStyleCnt="5">
        <dgm:presLayoutVars>
          <dgm:chMax val="1"/>
          <dgm:chPref val="1"/>
          <dgm:bulletEnabled val="1"/>
        </dgm:presLayoutVars>
      </dgm:prSet>
      <dgm:spPr/>
      <dgm:t>
        <a:bodyPr/>
        <a:lstStyle/>
        <a:p>
          <a:endParaRPr lang="en-US"/>
        </a:p>
      </dgm:t>
    </dgm:pt>
    <dgm:pt modelId="{EB5E5C4A-D23D-453D-B608-7FF11BDC293C}" type="pres">
      <dgm:prSet presAssocID="{06CDDC9D-8EA1-4EB9-990E-0BB83DBA6C03}" presName="ChildText" presStyleLbl="revTx" presStyleIdx="0" presStyleCnt="4">
        <dgm:presLayoutVars>
          <dgm:chMax val="0"/>
          <dgm:chPref val="0"/>
          <dgm:bulletEnabled val="1"/>
        </dgm:presLayoutVars>
      </dgm:prSet>
      <dgm:spPr/>
      <dgm:t>
        <a:bodyPr/>
        <a:lstStyle/>
        <a:p>
          <a:endParaRPr lang="en-US"/>
        </a:p>
      </dgm:t>
    </dgm:pt>
    <dgm:pt modelId="{A4B3C111-961D-4097-A674-532E8EA599B8}" type="pres">
      <dgm:prSet presAssocID="{0AAB5BA0-3991-430D-8B95-4F38BD9F2333}" presName="sibTrans" presStyleCnt="0"/>
      <dgm:spPr/>
    </dgm:pt>
    <dgm:pt modelId="{733F5A97-6E72-4209-BD28-290BC99049FD}" type="pres">
      <dgm:prSet presAssocID="{B6D90DDF-82D5-454A-909F-4E93F9DBB65A}" presName="composite" presStyleCnt="0"/>
      <dgm:spPr/>
    </dgm:pt>
    <dgm:pt modelId="{94B140C1-593B-4D83-81E5-4E025BF55F5C}" type="pres">
      <dgm:prSet presAssocID="{B6D90DDF-82D5-454A-909F-4E93F9DBB65A}" presName="bentUpArrow1" presStyleLbl="alignImgPlace1" presStyleIdx="1" presStyleCnt="4"/>
      <dgm:spPr/>
    </dgm:pt>
    <dgm:pt modelId="{C4AB1873-67B3-4C50-8B25-15E9C223FDD1}" type="pres">
      <dgm:prSet presAssocID="{B6D90DDF-82D5-454A-909F-4E93F9DBB65A}" presName="ParentText" presStyleLbl="node1" presStyleIdx="1" presStyleCnt="5">
        <dgm:presLayoutVars>
          <dgm:chMax val="1"/>
          <dgm:chPref val="1"/>
          <dgm:bulletEnabled val="1"/>
        </dgm:presLayoutVars>
      </dgm:prSet>
      <dgm:spPr/>
      <dgm:t>
        <a:bodyPr/>
        <a:lstStyle/>
        <a:p>
          <a:endParaRPr lang="en-US"/>
        </a:p>
      </dgm:t>
    </dgm:pt>
    <dgm:pt modelId="{5C7EB696-162E-4A10-95A9-29A07972B3A4}" type="pres">
      <dgm:prSet presAssocID="{B6D90DDF-82D5-454A-909F-4E93F9DBB65A}" presName="ChildText" presStyleLbl="revTx" presStyleIdx="1" presStyleCnt="4">
        <dgm:presLayoutVars>
          <dgm:chMax val="0"/>
          <dgm:chPref val="0"/>
          <dgm:bulletEnabled val="1"/>
        </dgm:presLayoutVars>
      </dgm:prSet>
      <dgm:spPr/>
      <dgm:t>
        <a:bodyPr/>
        <a:lstStyle/>
        <a:p>
          <a:endParaRPr lang="en-US"/>
        </a:p>
      </dgm:t>
    </dgm:pt>
    <dgm:pt modelId="{2BCDB59C-20CA-4ADC-A1EC-718E50F57220}" type="pres">
      <dgm:prSet presAssocID="{AD215547-0DAE-463F-89F6-EA7E65983B82}" presName="sibTrans" presStyleCnt="0"/>
      <dgm:spPr/>
    </dgm:pt>
    <dgm:pt modelId="{392738B1-DB1D-4463-9826-540CFD7AF2DB}" type="pres">
      <dgm:prSet presAssocID="{57058E84-4239-4786-809A-4822F043FBF7}" presName="composite" presStyleCnt="0"/>
      <dgm:spPr/>
    </dgm:pt>
    <dgm:pt modelId="{07DDBD74-D718-4BE3-A5A6-7FD8CB97211F}" type="pres">
      <dgm:prSet presAssocID="{57058E84-4239-4786-809A-4822F043FBF7}" presName="bentUpArrow1" presStyleLbl="alignImgPlace1" presStyleIdx="2" presStyleCnt="4"/>
      <dgm:spPr/>
    </dgm:pt>
    <dgm:pt modelId="{2A5E04D3-532A-4FAD-B967-8CB06BCB9823}" type="pres">
      <dgm:prSet presAssocID="{57058E84-4239-4786-809A-4822F043FBF7}" presName="ParentText" presStyleLbl="node1" presStyleIdx="2" presStyleCnt="5">
        <dgm:presLayoutVars>
          <dgm:chMax val="1"/>
          <dgm:chPref val="1"/>
          <dgm:bulletEnabled val="1"/>
        </dgm:presLayoutVars>
      </dgm:prSet>
      <dgm:spPr/>
      <dgm:t>
        <a:bodyPr/>
        <a:lstStyle/>
        <a:p>
          <a:endParaRPr lang="en-US"/>
        </a:p>
      </dgm:t>
    </dgm:pt>
    <dgm:pt modelId="{C3BF9EEE-2C42-4E91-80E0-F4852EFAB251}" type="pres">
      <dgm:prSet presAssocID="{57058E84-4239-4786-809A-4822F043FBF7}" presName="ChildText" presStyleLbl="revTx" presStyleIdx="2" presStyleCnt="4">
        <dgm:presLayoutVars>
          <dgm:chMax val="0"/>
          <dgm:chPref val="0"/>
          <dgm:bulletEnabled val="1"/>
        </dgm:presLayoutVars>
      </dgm:prSet>
      <dgm:spPr/>
      <dgm:t>
        <a:bodyPr/>
        <a:lstStyle/>
        <a:p>
          <a:endParaRPr lang="en-US"/>
        </a:p>
      </dgm:t>
    </dgm:pt>
    <dgm:pt modelId="{BC0F1F04-1397-425D-A5F9-2A24C32DBA0E}" type="pres">
      <dgm:prSet presAssocID="{F160DB52-C520-423B-9E81-99367E85467A}" presName="sibTrans" presStyleCnt="0"/>
      <dgm:spPr/>
    </dgm:pt>
    <dgm:pt modelId="{77856A6F-ED7F-44F0-9577-0FC617FD1B7A}" type="pres">
      <dgm:prSet presAssocID="{10BC642B-7A48-4831-B6F9-F25BB07A199E}" presName="composite" presStyleCnt="0"/>
      <dgm:spPr/>
    </dgm:pt>
    <dgm:pt modelId="{1C486B3C-EA8E-4E17-91B5-52176D54EE20}" type="pres">
      <dgm:prSet presAssocID="{10BC642B-7A48-4831-B6F9-F25BB07A199E}" presName="bentUpArrow1" presStyleLbl="alignImgPlace1" presStyleIdx="3" presStyleCnt="4"/>
      <dgm:spPr/>
    </dgm:pt>
    <dgm:pt modelId="{53153028-36B6-45AC-A007-DE441B35B5A0}" type="pres">
      <dgm:prSet presAssocID="{10BC642B-7A48-4831-B6F9-F25BB07A199E}" presName="ParentText" presStyleLbl="node1" presStyleIdx="3" presStyleCnt="5">
        <dgm:presLayoutVars>
          <dgm:chMax val="1"/>
          <dgm:chPref val="1"/>
          <dgm:bulletEnabled val="1"/>
        </dgm:presLayoutVars>
      </dgm:prSet>
      <dgm:spPr/>
      <dgm:t>
        <a:bodyPr/>
        <a:lstStyle/>
        <a:p>
          <a:endParaRPr lang="en-US"/>
        </a:p>
      </dgm:t>
    </dgm:pt>
    <dgm:pt modelId="{6AFF77F8-A3B4-4848-BBCE-F7FE33E0C11B}" type="pres">
      <dgm:prSet presAssocID="{10BC642B-7A48-4831-B6F9-F25BB07A199E}" presName="ChildText" presStyleLbl="revTx" presStyleIdx="3" presStyleCnt="4">
        <dgm:presLayoutVars>
          <dgm:chMax val="0"/>
          <dgm:chPref val="0"/>
          <dgm:bulletEnabled val="1"/>
        </dgm:presLayoutVars>
      </dgm:prSet>
      <dgm:spPr/>
    </dgm:pt>
    <dgm:pt modelId="{C99048EE-8CA2-4C6A-A070-B6FC3ABED850}" type="pres">
      <dgm:prSet presAssocID="{84AE4DCF-8C9C-4D09-ABBA-D2B94C171959}" presName="sibTrans" presStyleCnt="0"/>
      <dgm:spPr/>
    </dgm:pt>
    <dgm:pt modelId="{D7D9D595-3337-48C2-B84A-0208006E1F8B}" type="pres">
      <dgm:prSet presAssocID="{CC0E6D2C-4955-4B66-AC6B-709B9DB37D21}" presName="composite" presStyleCnt="0"/>
      <dgm:spPr/>
    </dgm:pt>
    <dgm:pt modelId="{5BC152ED-570F-4164-A6AF-0A8DB64D531D}" type="pres">
      <dgm:prSet presAssocID="{CC0E6D2C-4955-4B66-AC6B-709B9DB37D21}" presName="ParentText" presStyleLbl="node1" presStyleIdx="4" presStyleCnt="5">
        <dgm:presLayoutVars>
          <dgm:chMax val="1"/>
          <dgm:chPref val="1"/>
          <dgm:bulletEnabled val="1"/>
        </dgm:presLayoutVars>
      </dgm:prSet>
      <dgm:spPr/>
      <dgm:t>
        <a:bodyPr/>
        <a:lstStyle/>
        <a:p>
          <a:endParaRPr lang="en-US"/>
        </a:p>
      </dgm:t>
    </dgm:pt>
  </dgm:ptLst>
  <dgm:cxnLst>
    <dgm:cxn modelId="{D648EFF1-69EB-4AC7-AB7E-E346AABF4105}" srcId="{D39A1268-D62E-4DDC-AD11-F5E2E8895355}" destId="{57058E84-4239-4786-809A-4822F043FBF7}" srcOrd="2" destOrd="0" parTransId="{B960F2DC-00BA-4985-943E-671DE5C0DAF2}" sibTransId="{F160DB52-C520-423B-9E81-99367E85467A}"/>
    <dgm:cxn modelId="{99F3178A-F592-42D9-8AEA-858211879AE6}" type="presOf" srcId="{B6D90DDF-82D5-454A-909F-4E93F9DBB65A}" destId="{C4AB1873-67B3-4C50-8B25-15E9C223FDD1}" srcOrd="0" destOrd="0" presId="urn:microsoft.com/office/officeart/2005/8/layout/StepDownProcess"/>
    <dgm:cxn modelId="{7CCBEF31-FC5D-45F8-BFAF-93C0C58070F8}" srcId="{D39A1268-D62E-4DDC-AD11-F5E2E8895355}" destId="{CC0E6D2C-4955-4B66-AC6B-709B9DB37D21}" srcOrd="4" destOrd="0" parTransId="{0CA25328-1753-47A1-BBBE-720D6A28CE4F}" sibTransId="{2CFCADD7-B7EB-4DAA-A51B-4E6B73AB6CF9}"/>
    <dgm:cxn modelId="{490AD1BF-85C7-4900-B6A2-17372C017CDC}" srcId="{D39A1268-D62E-4DDC-AD11-F5E2E8895355}" destId="{10BC642B-7A48-4831-B6F9-F25BB07A199E}" srcOrd="3" destOrd="0" parTransId="{020A49B7-B22D-401F-B81F-131ED2D59FBC}" sibTransId="{84AE4DCF-8C9C-4D09-ABBA-D2B94C171959}"/>
    <dgm:cxn modelId="{891DCBF4-7383-4F75-AED3-9143468197DD}" srcId="{D39A1268-D62E-4DDC-AD11-F5E2E8895355}" destId="{06CDDC9D-8EA1-4EB9-990E-0BB83DBA6C03}" srcOrd="0" destOrd="0" parTransId="{5C4740D2-EAFF-4822-83EF-F701D3334337}" sibTransId="{0AAB5BA0-3991-430D-8B95-4F38BD9F2333}"/>
    <dgm:cxn modelId="{C47A5A3A-5B45-4CC7-A782-55B61C372DEC}" type="presOf" srcId="{06CDDC9D-8EA1-4EB9-990E-0BB83DBA6C03}" destId="{2EE0160D-1B30-458D-8EB7-3C6892326D66}" srcOrd="0" destOrd="0" presId="urn:microsoft.com/office/officeart/2005/8/layout/StepDownProcess"/>
    <dgm:cxn modelId="{F5257F4D-619A-4FC2-A6EE-2B881DE31F35}" srcId="{D39A1268-D62E-4DDC-AD11-F5E2E8895355}" destId="{B6D90DDF-82D5-454A-909F-4E93F9DBB65A}" srcOrd="1" destOrd="0" parTransId="{BCBA3A0D-390C-487C-965B-1A88F5763E0E}" sibTransId="{AD215547-0DAE-463F-89F6-EA7E65983B82}"/>
    <dgm:cxn modelId="{47EE274B-D0BD-4BC2-B207-90FF7AA08148}" type="presOf" srcId="{D39A1268-D62E-4DDC-AD11-F5E2E8895355}" destId="{2C68C548-8E63-43ED-B4DE-6B775E580871}" srcOrd="0" destOrd="0" presId="urn:microsoft.com/office/officeart/2005/8/layout/StepDownProcess"/>
    <dgm:cxn modelId="{00EDACC2-C86F-4A51-BFB3-9E7D69B8859B}" type="presOf" srcId="{10BC642B-7A48-4831-B6F9-F25BB07A199E}" destId="{53153028-36B6-45AC-A007-DE441B35B5A0}" srcOrd="0" destOrd="0" presId="urn:microsoft.com/office/officeart/2005/8/layout/StepDownProcess"/>
    <dgm:cxn modelId="{9ABB9D0B-E54F-4107-8785-3053C4160963}" type="presOf" srcId="{CC0E6D2C-4955-4B66-AC6B-709B9DB37D21}" destId="{5BC152ED-570F-4164-A6AF-0A8DB64D531D}" srcOrd="0" destOrd="0" presId="urn:microsoft.com/office/officeart/2005/8/layout/StepDownProcess"/>
    <dgm:cxn modelId="{FC508B6F-CB3C-4479-A8FF-A0E0EEE15C93}" type="presOf" srcId="{57058E84-4239-4786-809A-4822F043FBF7}" destId="{2A5E04D3-532A-4FAD-B967-8CB06BCB9823}" srcOrd="0" destOrd="0" presId="urn:microsoft.com/office/officeart/2005/8/layout/StepDownProcess"/>
    <dgm:cxn modelId="{1B53CC7A-5CFC-4EB5-ADB1-DE08DFC21E90}" type="presParOf" srcId="{2C68C548-8E63-43ED-B4DE-6B775E580871}" destId="{BF825C96-B367-4EA5-BFAD-902C4659D940}" srcOrd="0" destOrd="0" presId="urn:microsoft.com/office/officeart/2005/8/layout/StepDownProcess"/>
    <dgm:cxn modelId="{429FB1B5-06CC-4054-9F39-E6DA29BE7295}" type="presParOf" srcId="{BF825C96-B367-4EA5-BFAD-902C4659D940}" destId="{04B69854-5EFF-41F7-B019-8E0EB8293A18}" srcOrd="0" destOrd="0" presId="urn:microsoft.com/office/officeart/2005/8/layout/StepDownProcess"/>
    <dgm:cxn modelId="{E5FBB8E4-479A-41A6-B401-B59B4EEFEEF7}" type="presParOf" srcId="{BF825C96-B367-4EA5-BFAD-902C4659D940}" destId="{2EE0160D-1B30-458D-8EB7-3C6892326D66}" srcOrd="1" destOrd="0" presId="urn:microsoft.com/office/officeart/2005/8/layout/StepDownProcess"/>
    <dgm:cxn modelId="{17F74314-54C5-4EF5-8F9E-2E8E6EF1081A}" type="presParOf" srcId="{BF825C96-B367-4EA5-BFAD-902C4659D940}" destId="{EB5E5C4A-D23D-453D-B608-7FF11BDC293C}" srcOrd="2" destOrd="0" presId="urn:microsoft.com/office/officeart/2005/8/layout/StepDownProcess"/>
    <dgm:cxn modelId="{048E7B76-967F-4351-B846-2D0011FDABF9}" type="presParOf" srcId="{2C68C548-8E63-43ED-B4DE-6B775E580871}" destId="{A4B3C111-961D-4097-A674-532E8EA599B8}" srcOrd="1" destOrd="0" presId="urn:microsoft.com/office/officeart/2005/8/layout/StepDownProcess"/>
    <dgm:cxn modelId="{25C43265-76A2-45A7-BC76-E52AA20C55E5}" type="presParOf" srcId="{2C68C548-8E63-43ED-B4DE-6B775E580871}" destId="{733F5A97-6E72-4209-BD28-290BC99049FD}" srcOrd="2" destOrd="0" presId="urn:microsoft.com/office/officeart/2005/8/layout/StepDownProcess"/>
    <dgm:cxn modelId="{0830B6B2-51D5-48C2-B579-4AE77984C0E0}" type="presParOf" srcId="{733F5A97-6E72-4209-BD28-290BC99049FD}" destId="{94B140C1-593B-4D83-81E5-4E025BF55F5C}" srcOrd="0" destOrd="0" presId="urn:microsoft.com/office/officeart/2005/8/layout/StepDownProcess"/>
    <dgm:cxn modelId="{2F9974C8-7A00-4B9C-A3CB-043A89428852}" type="presParOf" srcId="{733F5A97-6E72-4209-BD28-290BC99049FD}" destId="{C4AB1873-67B3-4C50-8B25-15E9C223FDD1}" srcOrd="1" destOrd="0" presId="urn:microsoft.com/office/officeart/2005/8/layout/StepDownProcess"/>
    <dgm:cxn modelId="{D7640E44-18F6-47CC-B70E-17AC716B73D9}" type="presParOf" srcId="{733F5A97-6E72-4209-BD28-290BC99049FD}" destId="{5C7EB696-162E-4A10-95A9-29A07972B3A4}" srcOrd="2" destOrd="0" presId="urn:microsoft.com/office/officeart/2005/8/layout/StepDownProcess"/>
    <dgm:cxn modelId="{F3D17F73-B9A3-488B-BF79-DDB88E434643}" type="presParOf" srcId="{2C68C548-8E63-43ED-B4DE-6B775E580871}" destId="{2BCDB59C-20CA-4ADC-A1EC-718E50F57220}" srcOrd="3" destOrd="0" presId="urn:microsoft.com/office/officeart/2005/8/layout/StepDownProcess"/>
    <dgm:cxn modelId="{5120544D-9D90-4903-881B-8AA4BE9338D4}" type="presParOf" srcId="{2C68C548-8E63-43ED-B4DE-6B775E580871}" destId="{392738B1-DB1D-4463-9826-540CFD7AF2DB}" srcOrd="4" destOrd="0" presId="urn:microsoft.com/office/officeart/2005/8/layout/StepDownProcess"/>
    <dgm:cxn modelId="{9BC96346-91D9-4060-A6B2-A9E393F64A3F}" type="presParOf" srcId="{392738B1-DB1D-4463-9826-540CFD7AF2DB}" destId="{07DDBD74-D718-4BE3-A5A6-7FD8CB97211F}" srcOrd="0" destOrd="0" presId="urn:microsoft.com/office/officeart/2005/8/layout/StepDownProcess"/>
    <dgm:cxn modelId="{0B571EF5-4418-43CA-A486-96829367ADE5}" type="presParOf" srcId="{392738B1-DB1D-4463-9826-540CFD7AF2DB}" destId="{2A5E04D3-532A-4FAD-B967-8CB06BCB9823}" srcOrd="1" destOrd="0" presId="urn:microsoft.com/office/officeart/2005/8/layout/StepDownProcess"/>
    <dgm:cxn modelId="{68D81375-B4FB-409D-80FC-E71D0F46C864}" type="presParOf" srcId="{392738B1-DB1D-4463-9826-540CFD7AF2DB}" destId="{C3BF9EEE-2C42-4E91-80E0-F4852EFAB251}" srcOrd="2" destOrd="0" presId="urn:microsoft.com/office/officeart/2005/8/layout/StepDownProcess"/>
    <dgm:cxn modelId="{BB30E31F-E160-4F2F-AFF6-F34E13C34C31}" type="presParOf" srcId="{2C68C548-8E63-43ED-B4DE-6B775E580871}" destId="{BC0F1F04-1397-425D-A5F9-2A24C32DBA0E}" srcOrd="5" destOrd="0" presId="urn:microsoft.com/office/officeart/2005/8/layout/StepDownProcess"/>
    <dgm:cxn modelId="{57CAF993-5A40-4270-9CDE-638E0BA0F33B}" type="presParOf" srcId="{2C68C548-8E63-43ED-B4DE-6B775E580871}" destId="{77856A6F-ED7F-44F0-9577-0FC617FD1B7A}" srcOrd="6" destOrd="0" presId="urn:microsoft.com/office/officeart/2005/8/layout/StepDownProcess"/>
    <dgm:cxn modelId="{9F473C30-52FF-41A4-BB1D-D7409D7C5962}" type="presParOf" srcId="{77856A6F-ED7F-44F0-9577-0FC617FD1B7A}" destId="{1C486B3C-EA8E-4E17-91B5-52176D54EE20}" srcOrd="0" destOrd="0" presId="urn:microsoft.com/office/officeart/2005/8/layout/StepDownProcess"/>
    <dgm:cxn modelId="{491DC5B9-42D7-4748-8471-09991EFB4065}" type="presParOf" srcId="{77856A6F-ED7F-44F0-9577-0FC617FD1B7A}" destId="{53153028-36B6-45AC-A007-DE441B35B5A0}" srcOrd="1" destOrd="0" presId="urn:microsoft.com/office/officeart/2005/8/layout/StepDownProcess"/>
    <dgm:cxn modelId="{A6DD1ACA-E616-4438-A550-F9F67DC13C5D}" type="presParOf" srcId="{77856A6F-ED7F-44F0-9577-0FC617FD1B7A}" destId="{6AFF77F8-A3B4-4848-BBCE-F7FE33E0C11B}" srcOrd="2" destOrd="0" presId="urn:microsoft.com/office/officeart/2005/8/layout/StepDownProcess"/>
    <dgm:cxn modelId="{4CF434AB-E178-489E-91B7-B9A7CD331A6F}" type="presParOf" srcId="{2C68C548-8E63-43ED-B4DE-6B775E580871}" destId="{C99048EE-8CA2-4C6A-A070-B6FC3ABED850}" srcOrd="7" destOrd="0" presId="urn:microsoft.com/office/officeart/2005/8/layout/StepDownProcess"/>
    <dgm:cxn modelId="{D54EE017-BF0F-4539-933E-C17DB3ECDD94}" type="presParOf" srcId="{2C68C548-8E63-43ED-B4DE-6B775E580871}" destId="{D7D9D595-3337-48C2-B84A-0208006E1F8B}" srcOrd="8" destOrd="0" presId="urn:microsoft.com/office/officeart/2005/8/layout/StepDownProcess"/>
    <dgm:cxn modelId="{9308C343-7AE7-4E7A-93F0-4A88792BD134}" type="presParOf" srcId="{D7D9D595-3337-48C2-B84A-0208006E1F8B}" destId="{5BC152ED-570F-4164-A6AF-0A8DB64D531D}" srcOrd="0" destOrd="0" presId="urn:microsoft.com/office/officeart/2005/8/layout/StepDown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9468906D-2400-4E4E-BCF2-5AFD59C2E7E2}" type="doc">
      <dgm:prSet loTypeId="urn:microsoft.com/office/officeart/2005/8/layout/cycle1" loCatId="cycle" qsTypeId="urn:microsoft.com/office/officeart/2005/8/quickstyle/simple1" qsCatId="simple" csTypeId="urn:microsoft.com/office/officeart/2005/8/colors/colorful1" csCatId="colorful" phldr="1"/>
      <dgm:spPr/>
      <dgm:t>
        <a:bodyPr/>
        <a:lstStyle/>
        <a:p>
          <a:endParaRPr lang="en-US"/>
        </a:p>
      </dgm:t>
    </dgm:pt>
    <dgm:pt modelId="{69CC9719-6FA3-4239-92D3-AD4F4ED6CB03}">
      <dgm:prSet phldrT="[نص]" custT="1"/>
      <dgm:spPr/>
      <dgm:t>
        <a:bodyPr/>
        <a:lstStyle/>
        <a:p>
          <a:pPr rtl="1"/>
          <a:r>
            <a:rPr lang="ar-SA" sz="1400" b="1"/>
            <a:t>المتحمس</a:t>
          </a:r>
          <a:r>
            <a:rPr lang="en-US" sz="1400" b="1"/>
            <a:t> The Enthusiastic</a:t>
          </a:r>
        </a:p>
      </dgm:t>
    </dgm:pt>
    <dgm:pt modelId="{21B3694E-AE69-4299-ACCD-A1D491ACFDA4}" type="parTrans" cxnId="{329B46D6-ECA6-40A2-AA36-ACC305F304E4}">
      <dgm:prSet/>
      <dgm:spPr/>
      <dgm:t>
        <a:bodyPr/>
        <a:lstStyle/>
        <a:p>
          <a:pPr rtl="1"/>
          <a:endParaRPr lang="en-US" sz="2000" b="1"/>
        </a:p>
      </dgm:t>
    </dgm:pt>
    <dgm:pt modelId="{7EE21531-A8F7-4702-A240-70B05747A42C}" type="sibTrans" cxnId="{329B46D6-ECA6-40A2-AA36-ACC305F304E4}">
      <dgm:prSet/>
      <dgm:spPr/>
      <dgm:t>
        <a:bodyPr/>
        <a:lstStyle/>
        <a:p>
          <a:pPr rtl="1"/>
          <a:endParaRPr lang="en-US" sz="2000" b="1"/>
        </a:p>
      </dgm:t>
    </dgm:pt>
    <dgm:pt modelId="{D23108CA-9277-4F89-9552-285B1383C0C5}">
      <dgm:prSet phldrT="[نص]" custT="1"/>
      <dgm:spPr/>
      <dgm:t>
        <a:bodyPr/>
        <a:lstStyle/>
        <a:p>
          <a:pPr rtl="1"/>
          <a:r>
            <a:rPr lang="ar-SA" sz="1400" b="1"/>
            <a:t>المستهل</a:t>
          </a:r>
          <a:r>
            <a:rPr lang="en-US" sz="1400" b="1"/>
            <a:t> The Initiator</a:t>
          </a:r>
        </a:p>
      </dgm:t>
    </dgm:pt>
    <dgm:pt modelId="{DEE1A02F-73B8-4AA4-A3E3-B48E5E41413E}" type="parTrans" cxnId="{08DADFA1-FE08-4E3B-8528-D2D790AA1727}">
      <dgm:prSet/>
      <dgm:spPr/>
      <dgm:t>
        <a:bodyPr/>
        <a:lstStyle/>
        <a:p>
          <a:pPr rtl="1"/>
          <a:endParaRPr lang="en-US" sz="2000" b="1"/>
        </a:p>
      </dgm:t>
    </dgm:pt>
    <dgm:pt modelId="{FC6F5E7D-5524-4E8C-949F-D54CDFFDD92B}" type="sibTrans" cxnId="{08DADFA1-FE08-4E3B-8528-D2D790AA1727}">
      <dgm:prSet/>
      <dgm:spPr/>
      <dgm:t>
        <a:bodyPr/>
        <a:lstStyle/>
        <a:p>
          <a:pPr rtl="1"/>
          <a:endParaRPr lang="en-US" sz="2000" b="1"/>
        </a:p>
      </dgm:t>
    </dgm:pt>
    <dgm:pt modelId="{6BE3F326-C5E8-4AA1-B456-414F6FEF74AC}">
      <dgm:prSet custT="1"/>
      <dgm:spPr/>
      <dgm:t>
        <a:bodyPr/>
        <a:lstStyle/>
        <a:p>
          <a:pPr rtl="1"/>
          <a:r>
            <a:rPr lang="ar-SA" sz="1400" b="1" dirty="0"/>
            <a:t>المشخص</a:t>
          </a:r>
          <a:r>
            <a:rPr lang="en-US" sz="1400" b="1" dirty="0"/>
            <a:t> </a:t>
          </a:r>
          <a:r>
            <a:rPr lang="en-US" sz="1400" b="1"/>
            <a:t>The </a:t>
          </a:r>
          <a:r>
            <a:rPr lang="en-US" sz="1400" b="1" smtClean="0"/>
            <a:t>Diagnostician</a:t>
          </a:r>
          <a:r>
            <a:rPr lang="ar-SA" sz="1000" b="1" smtClean="0"/>
            <a:t> </a:t>
          </a:r>
          <a:endParaRPr lang="en-US" sz="1400" b="1" dirty="0"/>
        </a:p>
      </dgm:t>
    </dgm:pt>
    <dgm:pt modelId="{DE97AA39-8B9F-4E5D-9D2F-D9A677FC4E91}" type="parTrans" cxnId="{2D13B5F8-EEF6-4D79-AF61-B961C127A1E7}">
      <dgm:prSet/>
      <dgm:spPr/>
      <dgm:t>
        <a:bodyPr/>
        <a:lstStyle/>
        <a:p>
          <a:pPr rtl="1"/>
          <a:endParaRPr lang="en-US" sz="2000" b="1"/>
        </a:p>
      </dgm:t>
    </dgm:pt>
    <dgm:pt modelId="{46A0B2FB-DF1B-4BF5-B1DC-CF6CD4C6A7BB}" type="sibTrans" cxnId="{2D13B5F8-EEF6-4D79-AF61-B961C127A1E7}">
      <dgm:prSet/>
      <dgm:spPr/>
      <dgm:t>
        <a:bodyPr/>
        <a:lstStyle/>
        <a:p>
          <a:pPr rtl="1"/>
          <a:endParaRPr lang="en-US" sz="2000" b="1"/>
        </a:p>
      </dgm:t>
    </dgm:pt>
    <dgm:pt modelId="{FD9A80CC-00A9-4AFC-A53E-7001326215C5}">
      <dgm:prSet custT="1"/>
      <dgm:spPr/>
      <dgm:t>
        <a:bodyPr/>
        <a:lstStyle/>
        <a:p>
          <a:pPr rtl="1"/>
          <a:r>
            <a:rPr lang="ar-SA" sz="1400" b="1" dirty="0"/>
            <a:t>الصناع </a:t>
          </a:r>
          <a:r>
            <a:rPr lang="en-US" sz="1400" b="1" dirty="0"/>
            <a:t> The Artificer</a:t>
          </a:r>
        </a:p>
      </dgm:t>
    </dgm:pt>
    <dgm:pt modelId="{C8D7F77C-7298-4416-A33E-EBB8E99B3E25}" type="parTrans" cxnId="{EA0864E6-3128-4272-84F0-F79E70FF6CB0}">
      <dgm:prSet/>
      <dgm:spPr/>
      <dgm:t>
        <a:bodyPr/>
        <a:lstStyle/>
        <a:p>
          <a:pPr rtl="1"/>
          <a:endParaRPr lang="en-US" sz="2000" b="1"/>
        </a:p>
      </dgm:t>
    </dgm:pt>
    <dgm:pt modelId="{30D62C9C-CB76-4475-B5F3-37BFBC533966}" type="sibTrans" cxnId="{EA0864E6-3128-4272-84F0-F79E70FF6CB0}">
      <dgm:prSet/>
      <dgm:spPr/>
      <dgm:t>
        <a:bodyPr/>
        <a:lstStyle/>
        <a:p>
          <a:pPr rtl="1"/>
          <a:endParaRPr lang="en-US" sz="2000" b="1"/>
        </a:p>
      </dgm:t>
    </dgm:pt>
    <dgm:pt modelId="{C113DCDC-C304-41C0-977E-C70D15407568}">
      <dgm:prSet custT="1"/>
      <dgm:spPr/>
      <dgm:t>
        <a:bodyPr/>
        <a:lstStyle/>
        <a:p>
          <a:pPr rtl="1"/>
          <a:r>
            <a:rPr lang="ar-SA" sz="1400" b="1" dirty="0"/>
            <a:t>الجمالي </a:t>
          </a:r>
          <a:r>
            <a:rPr lang="en-US" sz="1400" b="1" dirty="0"/>
            <a:t> The Aesthetician</a:t>
          </a:r>
        </a:p>
      </dgm:t>
    </dgm:pt>
    <dgm:pt modelId="{B568728F-9238-4D88-95C4-1675F9248C53}" type="parTrans" cxnId="{0D5B5A66-4CE5-4155-8118-C715326F812F}">
      <dgm:prSet/>
      <dgm:spPr/>
      <dgm:t>
        <a:bodyPr/>
        <a:lstStyle/>
        <a:p>
          <a:pPr rtl="1"/>
          <a:endParaRPr lang="en-US" sz="2000" b="1"/>
        </a:p>
      </dgm:t>
    </dgm:pt>
    <dgm:pt modelId="{81F96B9E-69DC-4AD2-AB0D-E470FAC2F3BC}" type="sibTrans" cxnId="{0D5B5A66-4CE5-4155-8118-C715326F812F}">
      <dgm:prSet/>
      <dgm:spPr/>
      <dgm:t>
        <a:bodyPr/>
        <a:lstStyle/>
        <a:p>
          <a:pPr rtl="1"/>
          <a:endParaRPr lang="en-US" sz="2000" b="1"/>
        </a:p>
      </dgm:t>
    </dgm:pt>
    <dgm:pt modelId="{F407F14F-6388-46FB-86C1-257E7B9CD18D}">
      <dgm:prSet custT="1"/>
      <dgm:spPr/>
      <dgm:t>
        <a:bodyPr/>
        <a:lstStyle/>
        <a:p>
          <a:pPr rtl="1"/>
          <a:r>
            <a:rPr lang="ar-SA" sz="1400" b="1" dirty="0"/>
            <a:t>النظامي </a:t>
          </a:r>
          <a:r>
            <a:rPr lang="en-US" sz="1400" b="1" dirty="0"/>
            <a:t> The Methodologist</a:t>
          </a:r>
        </a:p>
      </dgm:t>
    </dgm:pt>
    <dgm:pt modelId="{FACA9C72-2225-40A6-8709-4DA52820C1E4}" type="parTrans" cxnId="{BE4FBFC0-7D02-4DCF-BD0E-29E7B1244D29}">
      <dgm:prSet/>
      <dgm:spPr/>
      <dgm:t>
        <a:bodyPr/>
        <a:lstStyle/>
        <a:p>
          <a:pPr rtl="1"/>
          <a:endParaRPr lang="en-US" sz="2000" b="1"/>
        </a:p>
      </dgm:t>
    </dgm:pt>
    <dgm:pt modelId="{1D63F48E-FB0B-413D-A760-EEAAFD540922}" type="sibTrans" cxnId="{BE4FBFC0-7D02-4DCF-BD0E-29E7B1244D29}">
      <dgm:prSet/>
      <dgm:spPr/>
      <dgm:t>
        <a:bodyPr/>
        <a:lstStyle/>
        <a:p>
          <a:pPr rtl="1"/>
          <a:endParaRPr lang="en-US" sz="2000" b="1"/>
        </a:p>
      </dgm:t>
    </dgm:pt>
    <dgm:pt modelId="{50F952FF-96CF-456B-BBD1-ED2CE3718CA0}">
      <dgm:prSet custT="1"/>
      <dgm:spPr/>
      <dgm:t>
        <a:bodyPr/>
        <a:lstStyle/>
        <a:p>
          <a:pPr rtl="1"/>
          <a:r>
            <a:rPr lang="ar-SA" sz="1400" b="1" dirty="0"/>
            <a:t>الباحث</a:t>
          </a:r>
          <a:r>
            <a:rPr lang="en-US" sz="1400" b="1" dirty="0"/>
            <a:t> The Scalar</a:t>
          </a:r>
        </a:p>
      </dgm:t>
    </dgm:pt>
    <dgm:pt modelId="{A56AADBA-D7C4-43BC-91DB-648142B2921F}" type="parTrans" cxnId="{61147673-E661-4703-B8A9-DBC6D28A1D23}">
      <dgm:prSet/>
      <dgm:spPr/>
      <dgm:t>
        <a:bodyPr/>
        <a:lstStyle/>
        <a:p>
          <a:pPr rtl="1"/>
          <a:endParaRPr lang="en-US" sz="2000" b="1"/>
        </a:p>
      </dgm:t>
    </dgm:pt>
    <dgm:pt modelId="{28D1A850-C8B8-4FEF-AD92-2B8A135CE1D5}" type="sibTrans" cxnId="{61147673-E661-4703-B8A9-DBC6D28A1D23}">
      <dgm:prSet/>
      <dgm:spPr/>
      <dgm:t>
        <a:bodyPr/>
        <a:lstStyle/>
        <a:p>
          <a:pPr rtl="1"/>
          <a:endParaRPr lang="en-US" sz="2000" b="1"/>
        </a:p>
      </dgm:t>
    </dgm:pt>
    <dgm:pt modelId="{FC9D3059-9D10-4D7D-A14B-0484B29CABA4}">
      <dgm:prSet custT="1"/>
      <dgm:spPr/>
      <dgm:t>
        <a:bodyPr/>
        <a:lstStyle/>
        <a:p>
          <a:pPr rtl="1"/>
          <a:r>
            <a:rPr lang="ar-SA" sz="1400" b="1" dirty="0"/>
            <a:t>المستقل</a:t>
          </a:r>
          <a:r>
            <a:rPr lang="en-US" sz="1400" b="1" dirty="0"/>
            <a:t> The Independent</a:t>
          </a:r>
        </a:p>
      </dgm:t>
    </dgm:pt>
    <dgm:pt modelId="{68205A11-0D5A-45F8-AAF9-4C61AA7BD434}" type="parTrans" cxnId="{B4D0BD7F-A3CE-40F7-87C4-40124523537F}">
      <dgm:prSet/>
      <dgm:spPr/>
      <dgm:t>
        <a:bodyPr/>
        <a:lstStyle/>
        <a:p>
          <a:pPr rtl="1"/>
          <a:endParaRPr lang="en-US" sz="2000" b="1"/>
        </a:p>
      </dgm:t>
    </dgm:pt>
    <dgm:pt modelId="{821AE2E9-14E6-44BA-8F75-E4A7B3B952E7}" type="sibTrans" cxnId="{B4D0BD7F-A3CE-40F7-87C4-40124523537F}">
      <dgm:prSet/>
      <dgm:spPr/>
      <dgm:t>
        <a:bodyPr/>
        <a:lstStyle/>
        <a:p>
          <a:pPr rtl="1"/>
          <a:endParaRPr lang="en-US" sz="2000" b="1"/>
        </a:p>
      </dgm:t>
    </dgm:pt>
    <dgm:pt modelId="{5C7F7117-DE0E-4C77-912E-D0FDCCD8E5A9}" type="pres">
      <dgm:prSet presAssocID="{9468906D-2400-4E4E-BCF2-5AFD59C2E7E2}" presName="cycle" presStyleCnt="0">
        <dgm:presLayoutVars>
          <dgm:dir/>
          <dgm:resizeHandles val="exact"/>
        </dgm:presLayoutVars>
      </dgm:prSet>
      <dgm:spPr/>
      <dgm:t>
        <a:bodyPr/>
        <a:lstStyle/>
        <a:p>
          <a:endParaRPr lang="en-US"/>
        </a:p>
      </dgm:t>
    </dgm:pt>
    <dgm:pt modelId="{0FCA5C5A-DA04-4D86-82E7-8EA5DA2CD73B}" type="pres">
      <dgm:prSet presAssocID="{69CC9719-6FA3-4239-92D3-AD4F4ED6CB03}" presName="dummy" presStyleCnt="0"/>
      <dgm:spPr/>
      <dgm:t>
        <a:bodyPr/>
        <a:lstStyle/>
        <a:p>
          <a:endParaRPr lang="en-US"/>
        </a:p>
      </dgm:t>
    </dgm:pt>
    <dgm:pt modelId="{3C4A8740-E174-48B1-9697-2859DA9C7452}" type="pres">
      <dgm:prSet presAssocID="{69CC9719-6FA3-4239-92D3-AD4F4ED6CB03}" presName="node" presStyleLbl="revTx" presStyleIdx="0" presStyleCnt="8">
        <dgm:presLayoutVars>
          <dgm:bulletEnabled val="1"/>
        </dgm:presLayoutVars>
      </dgm:prSet>
      <dgm:spPr/>
      <dgm:t>
        <a:bodyPr/>
        <a:lstStyle/>
        <a:p>
          <a:endParaRPr lang="en-US"/>
        </a:p>
      </dgm:t>
    </dgm:pt>
    <dgm:pt modelId="{90C41CB6-CF7B-412A-BFA6-A6982DC2A44E}" type="pres">
      <dgm:prSet presAssocID="{7EE21531-A8F7-4702-A240-70B05747A42C}" presName="sibTrans" presStyleLbl="node1" presStyleIdx="0" presStyleCnt="8"/>
      <dgm:spPr/>
      <dgm:t>
        <a:bodyPr/>
        <a:lstStyle/>
        <a:p>
          <a:endParaRPr lang="en-US"/>
        </a:p>
      </dgm:t>
    </dgm:pt>
    <dgm:pt modelId="{3E7853B5-0ADC-4991-966C-857C25D6DD09}" type="pres">
      <dgm:prSet presAssocID="{D23108CA-9277-4F89-9552-285B1383C0C5}" presName="dummy" presStyleCnt="0"/>
      <dgm:spPr/>
      <dgm:t>
        <a:bodyPr/>
        <a:lstStyle/>
        <a:p>
          <a:endParaRPr lang="en-US"/>
        </a:p>
      </dgm:t>
    </dgm:pt>
    <dgm:pt modelId="{C9AA5B6C-5DA8-43A1-8448-F0E86A8287F5}" type="pres">
      <dgm:prSet presAssocID="{D23108CA-9277-4F89-9552-285B1383C0C5}" presName="node" presStyleLbl="revTx" presStyleIdx="1" presStyleCnt="8">
        <dgm:presLayoutVars>
          <dgm:bulletEnabled val="1"/>
        </dgm:presLayoutVars>
      </dgm:prSet>
      <dgm:spPr/>
      <dgm:t>
        <a:bodyPr/>
        <a:lstStyle/>
        <a:p>
          <a:endParaRPr lang="en-US"/>
        </a:p>
      </dgm:t>
    </dgm:pt>
    <dgm:pt modelId="{679F6840-4B61-47FF-9B29-FD64032FA274}" type="pres">
      <dgm:prSet presAssocID="{FC6F5E7D-5524-4E8C-949F-D54CDFFDD92B}" presName="sibTrans" presStyleLbl="node1" presStyleIdx="1" presStyleCnt="8"/>
      <dgm:spPr/>
      <dgm:t>
        <a:bodyPr/>
        <a:lstStyle/>
        <a:p>
          <a:endParaRPr lang="en-US"/>
        </a:p>
      </dgm:t>
    </dgm:pt>
    <dgm:pt modelId="{5A48C1E3-5F98-4299-BCA6-D0242C8D7F7B}" type="pres">
      <dgm:prSet presAssocID="{6BE3F326-C5E8-4AA1-B456-414F6FEF74AC}" presName="dummy" presStyleCnt="0"/>
      <dgm:spPr/>
      <dgm:t>
        <a:bodyPr/>
        <a:lstStyle/>
        <a:p>
          <a:endParaRPr lang="en-US"/>
        </a:p>
      </dgm:t>
    </dgm:pt>
    <dgm:pt modelId="{1F1024A1-EDBF-4E88-BCA0-75A2DB1D599C}" type="pres">
      <dgm:prSet presAssocID="{6BE3F326-C5E8-4AA1-B456-414F6FEF74AC}" presName="node" presStyleLbl="revTx" presStyleIdx="2" presStyleCnt="8">
        <dgm:presLayoutVars>
          <dgm:bulletEnabled val="1"/>
        </dgm:presLayoutVars>
      </dgm:prSet>
      <dgm:spPr/>
      <dgm:t>
        <a:bodyPr/>
        <a:lstStyle/>
        <a:p>
          <a:endParaRPr lang="en-US"/>
        </a:p>
      </dgm:t>
    </dgm:pt>
    <dgm:pt modelId="{F1540851-4D03-4F64-9E74-4A114625812C}" type="pres">
      <dgm:prSet presAssocID="{46A0B2FB-DF1B-4BF5-B1DC-CF6CD4C6A7BB}" presName="sibTrans" presStyleLbl="node1" presStyleIdx="2" presStyleCnt="8"/>
      <dgm:spPr/>
      <dgm:t>
        <a:bodyPr/>
        <a:lstStyle/>
        <a:p>
          <a:endParaRPr lang="en-US"/>
        </a:p>
      </dgm:t>
    </dgm:pt>
    <dgm:pt modelId="{9495381B-5883-4167-9339-153CE335BA84}" type="pres">
      <dgm:prSet presAssocID="{50F952FF-96CF-456B-BBD1-ED2CE3718CA0}" presName="dummy" presStyleCnt="0"/>
      <dgm:spPr/>
      <dgm:t>
        <a:bodyPr/>
        <a:lstStyle/>
        <a:p>
          <a:endParaRPr lang="en-US"/>
        </a:p>
      </dgm:t>
    </dgm:pt>
    <dgm:pt modelId="{CF977748-E155-47F1-B827-44D04AF68581}" type="pres">
      <dgm:prSet presAssocID="{50F952FF-96CF-456B-BBD1-ED2CE3718CA0}" presName="node" presStyleLbl="revTx" presStyleIdx="3" presStyleCnt="8">
        <dgm:presLayoutVars>
          <dgm:bulletEnabled val="1"/>
        </dgm:presLayoutVars>
      </dgm:prSet>
      <dgm:spPr/>
      <dgm:t>
        <a:bodyPr/>
        <a:lstStyle/>
        <a:p>
          <a:endParaRPr lang="en-US"/>
        </a:p>
      </dgm:t>
    </dgm:pt>
    <dgm:pt modelId="{D28ED3D1-942F-4545-A4FB-539A0BEAF7B3}" type="pres">
      <dgm:prSet presAssocID="{28D1A850-C8B8-4FEF-AD92-2B8A135CE1D5}" presName="sibTrans" presStyleLbl="node1" presStyleIdx="3" presStyleCnt="8"/>
      <dgm:spPr/>
      <dgm:t>
        <a:bodyPr/>
        <a:lstStyle/>
        <a:p>
          <a:endParaRPr lang="en-US"/>
        </a:p>
      </dgm:t>
    </dgm:pt>
    <dgm:pt modelId="{9A5ACA7A-BD37-4ED3-B361-3AD1EC67C544}" type="pres">
      <dgm:prSet presAssocID="{FD9A80CC-00A9-4AFC-A53E-7001326215C5}" presName="dummy" presStyleCnt="0"/>
      <dgm:spPr/>
      <dgm:t>
        <a:bodyPr/>
        <a:lstStyle/>
        <a:p>
          <a:endParaRPr lang="en-US"/>
        </a:p>
      </dgm:t>
    </dgm:pt>
    <dgm:pt modelId="{68E30914-F1C9-4717-8493-30412FAC7788}" type="pres">
      <dgm:prSet presAssocID="{FD9A80CC-00A9-4AFC-A53E-7001326215C5}" presName="node" presStyleLbl="revTx" presStyleIdx="4" presStyleCnt="8">
        <dgm:presLayoutVars>
          <dgm:bulletEnabled val="1"/>
        </dgm:presLayoutVars>
      </dgm:prSet>
      <dgm:spPr/>
      <dgm:t>
        <a:bodyPr/>
        <a:lstStyle/>
        <a:p>
          <a:endParaRPr lang="en-US"/>
        </a:p>
      </dgm:t>
    </dgm:pt>
    <dgm:pt modelId="{368373AF-69C7-4F59-B4EA-B45C7A0EE2BB}" type="pres">
      <dgm:prSet presAssocID="{30D62C9C-CB76-4475-B5F3-37BFBC533966}" presName="sibTrans" presStyleLbl="node1" presStyleIdx="4" presStyleCnt="8"/>
      <dgm:spPr/>
      <dgm:t>
        <a:bodyPr/>
        <a:lstStyle/>
        <a:p>
          <a:endParaRPr lang="en-US"/>
        </a:p>
      </dgm:t>
    </dgm:pt>
    <dgm:pt modelId="{DCF920C5-4BD5-4072-AA91-653806BEA2C0}" type="pres">
      <dgm:prSet presAssocID="{C113DCDC-C304-41C0-977E-C70D15407568}" presName="dummy" presStyleCnt="0"/>
      <dgm:spPr/>
      <dgm:t>
        <a:bodyPr/>
        <a:lstStyle/>
        <a:p>
          <a:endParaRPr lang="en-US"/>
        </a:p>
      </dgm:t>
    </dgm:pt>
    <dgm:pt modelId="{D47F7E44-9413-4F34-BD31-93BBEAC2AD17}" type="pres">
      <dgm:prSet presAssocID="{C113DCDC-C304-41C0-977E-C70D15407568}" presName="node" presStyleLbl="revTx" presStyleIdx="5" presStyleCnt="8">
        <dgm:presLayoutVars>
          <dgm:bulletEnabled val="1"/>
        </dgm:presLayoutVars>
      </dgm:prSet>
      <dgm:spPr/>
      <dgm:t>
        <a:bodyPr/>
        <a:lstStyle/>
        <a:p>
          <a:endParaRPr lang="en-US"/>
        </a:p>
      </dgm:t>
    </dgm:pt>
    <dgm:pt modelId="{F61DC9CF-9ED2-4E6F-8F9A-0E153F67B19B}" type="pres">
      <dgm:prSet presAssocID="{81F96B9E-69DC-4AD2-AB0D-E470FAC2F3BC}" presName="sibTrans" presStyleLbl="node1" presStyleIdx="5" presStyleCnt="8"/>
      <dgm:spPr/>
      <dgm:t>
        <a:bodyPr/>
        <a:lstStyle/>
        <a:p>
          <a:endParaRPr lang="en-US"/>
        </a:p>
      </dgm:t>
    </dgm:pt>
    <dgm:pt modelId="{1279A838-4B32-4573-B627-4690BF457571}" type="pres">
      <dgm:prSet presAssocID="{F407F14F-6388-46FB-86C1-257E7B9CD18D}" presName="dummy" presStyleCnt="0"/>
      <dgm:spPr/>
      <dgm:t>
        <a:bodyPr/>
        <a:lstStyle/>
        <a:p>
          <a:endParaRPr lang="en-US"/>
        </a:p>
      </dgm:t>
    </dgm:pt>
    <dgm:pt modelId="{93EFA7AC-0F4C-4100-BC7D-DBD39DB53C25}" type="pres">
      <dgm:prSet presAssocID="{F407F14F-6388-46FB-86C1-257E7B9CD18D}" presName="node" presStyleLbl="revTx" presStyleIdx="6" presStyleCnt="8">
        <dgm:presLayoutVars>
          <dgm:bulletEnabled val="1"/>
        </dgm:presLayoutVars>
      </dgm:prSet>
      <dgm:spPr/>
      <dgm:t>
        <a:bodyPr/>
        <a:lstStyle/>
        <a:p>
          <a:endParaRPr lang="en-US"/>
        </a:p>
      </dgm:t>
    </dgm:pt>
    <dgm:pt modelId="{2B7DC6AE-9B14-4B19-B799-1900923AB07B}" type="pres">
      <dgm:prSet presAssocID="{1D63F48E-FB0B-413D-A760-EEAAFD540922}" presName="sibTrans" presStyleLbl="node1" presStyleIdx="6" presStyleCnt="8"/>
      <dgm:spPr/>
      <dgm:t>
        <a:bodyPr/>
        <a:lstStyle/>
        <a:p>
          <a:endParaRPr lang="en-US"/>
        </a:p>
      </dgm:t>
    </dgm:pt>
    <dgm:pt modelId="{1B2273ED-DE79-4A44-8F67-F78A16A33F0D}" type="pres">
      <dgm:prSet presAssocID="{FC9D3059-9D10-4D7D-A14B-0484B29CABA4}" presName="dummy" presStyleCnt="0"/>
      <dgm:spPr/>
      <dgm:t>
        <a:bodyPr/>
        <a:lstStyle/>
        <a:p>
          <a:endParaRPr lang="en-US"/>
        </a:p>
      </dgm:t>
    </dgm:pt>
    <dgm:pt modelId="{77702133-97F1-4BD5-BE7A-78A882ACEA54}" type="pres">
      <dgm:prSet presAssocID="{FC9D3059-9D10-4D7D-A14B-0484B29CABA4}" presName="node" presStyleLbl="revTx" presStyleIdx="7" presStyleCnt="8">
        <dgm:presLayoutVars>
          <dgm:bulletEnabled val="1"/>
        </dgm:presLayoutVars>
      </dgm:prSet>
      <dgm:spPr/>
      <dgm:t>
        <a:bodyPr/>
        <a:lstStyle/>
        <a:p>
          <a:endParaRPr lang="en-US"/>
        </a:p>
      </dgm:t>
    </dgm:pt>
    <dgm:pt modelId="{96299ACD-5E1E-4808-82ED-E8D49C10D604}" type="pres">
      <dgm:prSet presAssocID="{821AE2E9-14E6-44BA-8F75-E4A7B3B952E7}" presName="sibTrans" presStyleLbl="node1" presStyleIdx="7" presStyleCnt="8"/>
      <dgm:spPr/>
      <dgm:t>
        <a:bodyPr/>
        <a:lstStyle/>
        <a:p>
          <a:endParaRPr lang="en-US"/>
        </a:p>
      </dgm:t>
    </dgm:pt>
  </dgm:ptLst>
  <dgm:cxnLst>
    <dgm:cxn modelId="{F05E776D-FAF5-481A-8D2A-AA7699444900}" type="presOf" srcId="{7EE21531-A8F7-4702-A240-70B05747A42C}" destId="{90C41CB6-CF7B-412A-BFA6-A6982DC2A44E}" srcOrd="0" destOrd="0" presId="urn:microsoft.com/office/officeart/2005/8/layout/cycle1"/>
    <dgm:cxn modelId="{3F6F6132-FF60-463B-9EDC-D7B27EF45FA4}" type="presOf" srcId="{FD9A80CC-00A9-4AFC-A53E-7001326215C5}" destId="{68E30914-F1C9-4717-8493-30412FAC7788}" srcOrd="0" destOrd="0" presId="urn:microsoft.com/office/officeart/2005/8/layout/cycle1"/>
    <dgm:cxn modelId="{61147673-E661-4703-B8A9-DBC6D28A1D23}" srcId="{9468906D-2400-4E4E-BCF2-5AFD59C2E7E2}" destId="{50F952FF-96CF-456B-BBD1-ED2CE3718CA0}" srcOrd="3" destOrd="0" parTransId="{A56AADBA-D7C4-43BC-91DB-648142B2921F}" sibTransId="{28D1A850-C8B8-4FEF-AD92-2B8A135CE1D5}"/>
    <dgm:cxn modelId="{EA0864E6-3128-4272-84F0-F79E70FF6CB0}" srcId="{9468906D-2400-4E4E-BCF2-5AFD59C2E7E2}" destId="{FD9A80CC-00A9-4AFC-A53E-7001326215C5}" srcOrd="4" destOrd="0" parTransId="{C8D7F77C-7298-4416-A33E-EBB8E99B3E25}" sibTransId="{30D62C9C-CB76-4475-B5F3-37BFBC533966}"/>
    <dgm:cxn modelId="{51D5D722-722A-40FB-9B82-B0985B69358F}" type="presOf" srcId="{FC9D3059-9D10-4D7D-A14B-0484B29CABA4}" destId="{77702133-97F1-4BD5-BE7A-78A882ACEA54}" srcOrd="0" destOrd="0" presId="urn:microsoft.com/office/officeart/2005/8/layout/cycle1"/>
    <dgm:cxn modelId="{4CC200A9-8B44-4A4E-8EE7-CA0C4A315DCC}" type="presOf" srcId="{F407F14F-6388-46FB-86C1-257E7B9CD18D}" destId="{93EFA7AC-0F4C-4100-BC7D-DBD39DB53C25}" srcOrd="0" destOrd="0" presId="urn:microsoft.com/office/officeart/2005/8/layout/cycle1"/>
    <dgm:cxn modelId="{7D61F0BC-0511-4BEB-86D2-DDC5AC48643A}" type="presOf" srcId="{C113DCDC-C304-41C0-977E-C70D15407568}" destId="{D47F7E44-9413-4F34-BD31-93BBEAC2AD17}" srcOrd="0" destOrd="0" presId="urn:microsoft.com/office/officeart/2005/8/layout/cycle1"/>
    <dgm:cxn modelId="{47BEAB79-DA4F-4053-A8EB-71181C11B603}" type="presOf" srcId="{30D62C9C-CB76-4475-B5F3-37BFBC533966}" destId="{368373AF-69C7-4F59-B4EA-B45C7A0EE2BB}" srcOrd="0" destOrd="0" presId="urn:microsoft.com/office/officeart/2005/8/layout/cycle1"/>
    <dgm:cxn modelId="{C3F6CA11-C0FF-4E5B-A6D8-A51C5C81852C}" type="presOf" srcId="{46A0B2FB-DF1B-4BF5-B1DC-CF6CD4C6A7BB}" destId="{F1540851-4D03-4F64-9E74-4A114625812C}" srcOrd="0" destOrd="0" presId="urn:microsoft.com/office/officeart/2005/8/layout/cycle1"/>
    <dgm:cxn modelId="{2622F405-5328-48B0-B984-135CCA80F7DA}" type="presOf" srcId="{50F952FF-96CF-456B-BBD1-ED2CE3718CA0}" destId="{CF977748-E155-47F1-B827-44D04AF68581}" srcOrd="0" destOrd="0" presId="urn:microsoft.com/office/officeart/2005/8/layout/cycle1"/>
    <dgm:cxn modelId="{667E4FD7-9F08-4D47-8716-A5E275121705}" type="presOf" srcId="{FC6F5E7D-5524-4E8C-949F-D54CDFFDD92B}" destId="{679F6840-4B61-47FF-9B29-FD64032FA274}" srcOrd="0" destOrd="0" presId="urn:microsoft.com/office/officeart/2005/8/layout/cycle1"/>
    <dgm:cxn modelId="{08DADFA1-FE08-4E3B-8528-D2D790AA1727}" srcId="{9468906D-2400-4E4E-BCF2-5AFD59C2E7E2}" destId="{D23108CA-9277-4F89-9552-285B1383C0C5}" srcOrd="1" destOrd="0" parTransId="{DEE1A02F-73B8-4AA4-A3E3-B48E5E41413E}" sibTransId="{FC6F5E7D-5524-4E8C-949F-D54CDFFDD92B}"/>
    <dgm:cxn modelId="{0D5B5A66-4CE5-4155-8118-C715326F812F}" srcId="{9468906D-2400-4E4E-BCF2-5AFD59C2E7E2}" destId="{C113DCDC-C304-41C0-977E-C70D15407568}" srcOrd="5" destOrd="0" parTransId="{B568728F-9238-4D88-95C4-1675F9248C53}" sibTransId="{81F96B9E-69DC-4AD2-AB0D-E470FAC2F3BC}"/>
    <dgm:cxn modelId="{DAE212F0-6320-4578-AA5C-631B9EEA3E10}" type="presOf" srcId="{9468906D-2400-4E4E-BCF2-5AFD59C2E7E2}" destId="{5C7F7117-DE0E-4C77-912E-D0FDCCD8E5A9}" srcOrd="0" destOrd="0" presId="urn:microsoft.com/office/officeart/2005/8/layout/cycle1"/>
    <dgm:cxn modelId="{2D13B5F8-EEF6-4D79-AF61-B961C127A1E7}" srcId="{9468906D-2400-4E4E-BCF2-5AFD59C2E7E2}" destId="{6BE3F326-C5E8-4AA1-B456-414F6FEF74AC}" srcOrd="2" destOrd="0" parTransId="{DE97AA39-8B9F-4E5D-9D2F-D9A677FC4E91}" sibTransId="{46A0B2FB-DF1B-4BF5-B1DC-CF6CD4C6A7BB}"/>
    <dgm:cxn modelId="{B4D0BD7F-A3CE-40F7-87C4-40124523537F}" srcId="{9468906D-2400-4E4E-BCF2-5AFD59C2E7E2}" destId="{FC9D3059-9D10-4D7D-A14B-0484B29CABA4}" srcOrd="7" destOrd="0" parTransId="{68205A11-0D5A-45F8-AAF9-4C61AA7BD434}" sibTransId="{821AE2E9-14E6-44BA-8F75-E4A7B3B952E7}"/>
    <dgm:cxn modelId="{CF24F85D-3164-429C-88FB-CA2C26DCB183}" type="presOf" srcId="{6BE3F326-C5E8-4AA1-B456-414F6FEF74AC}" destId="{1F1024A1-EDBF-4E88-BCA0-75A2DB1D599C}" srcOrd="0" destOrd="0" presId="urn:microsoft.com/office/officeart/2005/8/layout/cycle1"/>
    <dgm:cxn modelId="{5E9D089C-FAB6-48A3-9F6C-0C07576C29C2}" type="presOf" srcId="{821AE2E9-14E6-44BA-8F75-E4A7B3B952E7}" destId="{96299ACD-5E1E-4808-82ED-E8D49C10D604}" srcOrd="0" destOrd="0" presId="urn:microsoft.com/office/officeart/2005/8/layout/cycle1"/>
    <dgm:cxn modelId="{FCC03877-F52E-462E-9D50-3AD243C3FECE}" type="presOf" srcId="{1D63F48E-FB0B-413D-A760-EEAAFD540922}" destId="{2B7DC6AE-9B14-4B19-B799-1900923AB07B}" srcOrd="0" destOrd="0" presId="urn:microsoft.com/office/officeart/2005/8/layout/cycle1"/>
    <dgm:cxn modelId="{BE4FBFC0-7D02-4DCF-BD0E-29E7B1244D29}" srcId="{9468906D-2400-4E4E-BCF2-5AFD59C2E7E2}" destId="{F407F14F-6388-46FB-86C1-257E7B9CD18D}" srcOrd="6" destOrd="0" parTransId="{FACA9C72-2225-40A6-8709-4DA52820C1E4}" sibTransId="{1D63F48E-FB0B-413D-A760-EEAAFD540922}"/>
    <dgm:cxn modelId="{FC86000B-41D7-4E98-9379-B8885B9A2B22}" type="presOf" srcId="{D23108CA-9277-4F89-9552-285B1383C0C5}" destId="{C9AA5B6C-5DA8-43A1-8448-F0E86A8287F5}" srcOrd="0" destOrd="0" presId="urn:microsoft.com/office/officeart/2005/8/layout/cycle1"/>
    <dgm:cxn modelId="{8F1ECFBA-211D-4F34-929C-E408B323DEE3}" type="presOf" srcId="{81F96B9E-69DC-4AD2-AB0D-E470FAC2F3BC}" destId="{F61DC9CF-9ED2-4E6F-8F9A-0E153F67B19B}" srcOrd="0" destOrd="0" presId="urn:microsoft.com/office/officeart/2005/8/layout/cycle1"/>
    <dgm:cxn modelId="{B7FC0E72-3D31-4A0C-9B85-F637BF02F849}" type="presOf" srcId="{69CC9719-6FA3-4239-92D3-AD4F4ED6CB03}" destId="{3C4A8740-E174-48B1-9697-2859DA9C7452}" srcOrd="0" destOrd="0" presId="urn:microsoft.com/office/officeart/2005/8/layout/cycle1"/>
    <dgm:cxn modelId="{2BE5BFFB-7854-4BEC-9E9B-45D1FABB6CD0}" type="presOf" srcId="{28D1A850-C8B8-4FEF-AD92-2B8A135CE1D5}" destId="{D28ED3D1-942F-4545-A4FB-539A0BEAF7B3}" srcOrd="0" destOrd="0" presId="urn:microsoft.com/office/officeart/2005/8/layout/cycle1"/>
    <dgm:cxn modelId="{329B46D6-ECA6-40A2-AA36-ACC305F304E4}" srcId="{9468906D-2400-4E4E-BCF2-5AFD59C2E7E2}" destId="{69CC9719-6FA3-4239-92D3-AD4F4ED6CB03}" srcOrd="0" destOrd="0" parTransId="{21B3694E-AE69-4299-ACCD-A1D491ACFDA4}" sibTransId="{7EE21531-A8F7-4702-A240-70B05747A42C}"/>
    <dgm:cxn modelId="{2F39FAA3-61FD-4689-960C-9B3AE1A8C908}" type="presParOf" srcId="{5C7F7117-DE0E-4C77-912E-D0FDCCD8E5A9}" destId="{0FCA5C5A-DA04-4D86-82E7-8EA5DA2CD73B}" srcOrd="0" destOrd="0" presId="urn:microsoft.com/office/officeart/2005/8/layout/cycle1"/>
    <dgm:cxn modelId="{7B3ADEAA-EC27-4EF1-B97A-6F70D763EB14}" type="presParOf" srcId="{5C7F7117-DE0E-4C77-912E-D0FDCCD8E5A9}" destId="{3C4A8740-E174-48B1-9697-2859DA9C7452}" srcOrd="1" destOrd="0" presId="urn:microsoft.com/office/officeart/2005/8/layout/cycle1"/>
    <dgm:cxn modelId="{75ED5444-BC0A-426A-843B-24077D05D60E}" type="presParOf" srcId="{5C7F7117-DE0E-4C77-912E-D0FDCCD8E5A9}" destId="{90C41CB6-CF7B-412A-BFA6-A6982DC2A44E}" srcOrd="2" destOrd="0" presId="urn:microsoft.com/office/officeart/2005/8/layout/cycle1"/>
    <dgm:cxn modelId="{91472D8F-6DCD-43B9-B438-5B5D10F72470}" type="presParOf" srcId="{5C7F7117-DE0E-4C77-912E-D0FDCCD8E5A9}" destId="{3E7853B5-0ADC-4991-966C-857C25D6DD09}" srcOrd="3" destOrd="0" presId="urn:microsoft.com/office/officeart/2005/8/layout/cycle1"/>
    <dgm:cxn modelId="{67E655E2-5AEA-4768-9F87-59FE2BB6FB4B}" type="presParOf" srcId="{5C7F7117-DE0E-4C77-912E-D0FDCCD8E5A9}" destId="{C9AA5B6C-5DA8-43A1-8448-F0E86A8287F5}" srcOrd="4" destOrd="0" presId="urn:microsoft.com/office/officeart/2005/8/layout/cycle1"/>
    <dgm:cxn modelId="{5D2A736A-EEC4-47B9-86B5-66B3B07C445B}" type="presParOf" srcId="{5C7F7117-DE0E-4C77-912E-D0FDCCD8E5A9}" destId="{679F6840-4B61-47FF-9B29-FD64032FA274}" srcOrd="5" destOrd="0" presId="urn:microsoft.com/office/officeart/2005/8/layout/cycle1"/>
    <dgm:cxn modelId="{2B103CB8-EA05-4B54-A498-D1CE7A6F1F16}" type="presParOf" srcId="{5C7F7117-DE0E-4C77-912E-D0FDCCD8E5A9}" destId="{5A48C1E3-5F98-4299-BCA6-D0242C8D7F7B}" srcOrd="6" destOrd="0" presId="urn:microsoft.com/office/officeart/2005/8/layout/cycle1"/>
    <dgm:cxn modelId="{3BEB1379-6CF5-49CE-AB56-E591E61EF6C2}" type="presParOf" srcId="{5C7F7117-DE0E-4C77-912E-D0FDCCD8E5A9}" destId="{1F1024A1-EDBF-4E88-BCA0-75A2DB1D599C}" srcOrd="7" destOrd="0" presId="urn:microsoft.com/office/officeart/2005/8/layout/cycle1"/>
    <dgm:cxn modelId="{18EDDBF0-070A-4F3D-976F-75F1DA59E852}" type="presParOf" srcId="{5C7F7117-DE0E-4C77-912E-D0FDCCD8E5A9}" destId="{F1540851-4D03-4F64-9E74-4A114625812C}" srcOrd="8" destOrd="0" presId="urn:microsoft.com/office/officeart/2005/8/layout/cycle1"/>
    <dgm:cxn modelId="{149A5094-685C-401B-AFE3-61EB2A755C6B}" type="presParOf" srcId="{5C7F7117-DE0E-4C77-912E-D0FDCCD8E5A9}" destId="{9495381B-5883-4167-9339-153CE335BA84}" srcOrd="9" destOrd="0" presId="urn:microsoft.com/office/officeart/2005/8/layout/cycle1"/>
    <dgm:cxn modelId="{12AA754D-9B59-456F-BD1C-A50653DBB27D}" type="presParOf" srcId="{5C7F7117-DE0E-4C77-912E-D0FDCCD8E5A9}" destId="{CF977748-E155-47F1-B827-44D04AF68581}" srcOrd="10" destOrd="0" presId="urn:microsoft.com/office/officeart/2005/8/layout/cycle1"/>
    <dgm:cxn modelId="{712FC8D0-B832-42FB-A7DC-4D8D97659585}" type="presParOf" srcId="{5C7F7117-DE0E-4C77-912E-D0FDCCD8E5A9}" destId="{D28ED3D1-942F-4545-A4FB-539A0BEAF7B3}" srcOrd="11" destOrd="0" presId="urn:microsoft.com/office/officeart/2005/8/layout/cycle1"/>
    <dgm:cxn modelId="{F03BEAE9-9806-46F7-9AA2-18C49714811C}" type="presParOf" srcId="{5C7F7117-DE0E-4C77-912E-D0FDCCD8E5A9}" destId="{9A5ACA7A-BD37-4ED3-B361-3AD1EC67C544}" srcOrd="12" destOrd="0" presId="urn:microsoft.com/office/officeart/2005/8/layout/cycle1"/>
    <dgm:cxn modelId="{713AD494-6E6C-4C18-8F00-654004F2C02A}" type="presParOf" srcId="{5C7F7117-DE0E-4C77-912E-D0FDCCD8E5A9}" destId="{68E30914-F1C9-4717-8493-30412FAC7788}" srcOrd="13" destOrd="0" presId="urn:microsoft.com/office/officeart/2005/8/layout/cycle1"/>
    <dgm:cxn modelId="{46DACC7C-0884-4B14-AC8E-09400FBEF476}" type="presParOf" srcId="{5C7F7117-DE0E-4C77-912E-D0FDCCD8E5A9}" destId="{368373AF-69C7-4F59-B4EA-B45C7A0EE2BB}" srcOrd="14" destOrd="0" presId="urn:microsoft.com/office/officeart/2005/8/layout/cycle1"/>
    <dgm:cxn modelId="{91B60ADD-3905-4FB7-8175-19A7BFC97C83}" type="presParOf" srcId="{5C7F7117-DE0E-4C77-912E-D0FDCCD8E5A9}" destId="{DCF920C5-4BD5-4072-AA91-653806BEA2C0}" srcOrd="15" destOrd="0" presId="urn:microsoft.com/office/officeart/2005/8/layout/cycle1"/>
    <dgm:cxn modelId="{F1382653-8324-41DC-83A2-D7FF32101888}" type="presParOf" srcId="{5C7F7117-DE0E-4C77-912E-D0FDCCD8E5A9}" destId="{D47F7E44-9413-4F34-BD31-93BBEAC2AD17}" srcOrd="16" destOrd="0" presId="urn:microsoft.com/office/officeart/2005/8/layout/cycle1"/>
    <dgm:cxn modelId="{73C3D838-0107-49FB-B7B7-3B9670CE3BBB}" type="presParOf" srcId="{5C7F7117-DE0E-4C77-912E-D0FDCCD8E5A9}" destId="{F61DC9CF-9ED2-4E6F-8F9A-0E153F67B19B}" srcOrd="17" destOrd="0" presId="urn:microsoft.com/office/officeart/2005/8/layout/cycle1"/>
    <dgm:cxn modelId="{AEE80AFB-8F62-4B0F-8E04-C7DCE603E818}" type="presParOf" srcId="{5C7F7117-DE0E-4C77-912E-D0FDCCD8E5A9}" destId="{1279A838-4B32-4573-B627-4690BF457571}" srcOrd="18" destOrd="0" presId="urn:microsoft.com/office/officeart/2005/8/layout/cycle1"/>
    <dgm:cxn modelId="{74E22B33-F934-4F1B-A4B0-89C86E915FDF}" type="presParOf" srcId="{5C7F7117-DE0E-4C77-912E-D0FDCCD8E5A9}" destId="{93EFA7AC-0F4C-4100-BC7D-DBD39DB53C25}" srcOrd="19" destOrd="0" presId="urn:microsoft.com/office/officeart/2005/8/layout/cycle1"/>
    <dgm:cxn modelId="{53435E0D-372B-464A-A8E2-0F1057842BA0}" type="presParOf" srcId="{5C7F7117-DE0E-4C77-912E-D0FDCCD8E5A9}" destId="{2B7DC6AE-9B14-4B19-B799-1900923AB07B}" srcOrd="20" destOrd="0" presId="urn:microsoft.com/office/officeart/2005/8/layout/cycle1"/>
    <dgm:cxn modelId="{25EC5684-62B6-408B-B6E2-3F5DA268F2AD}" type="presParOf" srcId="{5C7F7117-DE0E-4C77-912E-D0FDCCD8E5A9}" destId="{1B2273ED-DE79-4A44-8F67-F78A16A33F0D}" srcOrd="21" destOrd="0" presId="urn:microsoft.com/office/officeart/2005/8/layout/cycle1"/>
    <dgm:cxn modelId="{489B9C33-7F83-4368-AC72-3331B1E81E7E}" type="presParOf" srcId="{5C7F7117-DE0E-4C77-912E-D0FDCCD8E5A9}" destId="{77702133-97F1-4BD5-BE7A-78A882ACEA54}" srcOrd="22" destOrd="0" presId="urn:microsoft.com/office/officeart/2005/8/layout/cycle1"/>
    <dgm:cxn modelId="{DA62BD25-2A4C-41DB-BE51-B6A5B2767D31}" type="presParOf" srcId="{5C7F7117-DE0E-4C77-912E-D0FDCCD8E5A9}" destId="{96299ACD-5E1E-4808-82ED-E8D49C10D604}" srcOrd="23" destOrd="0" presId="urn:microsoft.com/office/officeart/2005/8/layout/cycle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414310FC-FCA7-437B-8608-EBE25D503F3B}" type="doc">
      <dgm:prSet loTypeId="urn:microsoft.com/office/officeart/2005/8/layout/hList1" loCatId="list" qsTypeId="urn:microsoft.com/office/officeart/2005/8/quickstyle/simple3" qsCatId="simple" csTypeId="urn:microsoft.com/office/officeart/2005/8/colors/accent6_2" csCatId="accent6" phldr="1"/>
      <dgm:spPr/>
      <dgm:t>
        <a:bodyPr/>
        <a:lstStyle/>
        <a:p>
          <a:endParaRPr lang="en-US"/>
        </a:p>
      </dgm:t>
    </dgm:pt>
    <dgm:pt modelId="{8A395D39-9210-4DED-9F6F-E8522C3CA7F0}">
      <dgm:prSet phldrT="[نص]"/>
      <dgm:spPr/>
      <dgm:t>
        <a:bodyPr/>
        <a:lstStyle/>
        <a:p>
          <a:pPr rtl="1"/>
          <a:r>
            <a:rPr lang="ar-SA" b="1"/>
            <a:t>المعوقات الشخصية</a:t>
          </a:r>
          <a:endParaRPr lang="en-US" b="1"/>
        </a:p>
      </dgm:t>
    </dgm:pt>
    <dgm:pt modelId="{EE97E39B-A1C2-4214-8E14-F20049E4752A}" type="parTrans" cxnId="{0622FF9A-6C42-493C-B40F-5FC50350A06C}">
      <dgm:prSet/>
      <dgm:spPr/>
      <dgm:t>
        <a:bodyPr/>
        <a:lstStyle/>
        <a:p>
          <a:endParaRPr lang="en-US"/>
        </a:p>
      </dgm:t>
    </dgm:pt>
    <dgm:pt modelId="{FD29FA1A-4A4B-4116-9740-675E926281CC}" type="sibTrans" cxnId="{0622FF9A-6C42-493C-B40F-5FC50350A06C}">
      <dgm:prSet/>
      <dgm:spPr/>
      <dgm:t>
        <a:bodyPr/>
        <a:lstStyle/>
        <a:p>
          <a:endParaRPr lang="en-US"/>
        </a:p>
      </dgm:t>
    </dgm:pt>
    <dgm:pt modelId="{3D4320C4-2D0A-47FB-A83E-7FD69E829D42}">
      <dgm:prSet phldrT="[نص]"/>
      <dgm:spPr/>
      <dgm:t>
        <a:bodyPr/>
        <a:lstStyle/>
        <a:p>
          <a:pPr algn="r" rtl="1"/>
          <a:r>
            <a:rPr lang="ar-SA" b="1"/>
            <a:t>ضعف الثقة بالنفس :الثقة بالنفس عامل هام في التفكير الإبداعي لأن ضعف الثقة بالنفس يقود إلى الخوف من</a:t>
          </a:r>
          <a:r>
            <a:rPr lang="en-US" b="1"/>
            <a:t/>
          </a:r>
          <a:br>
            <a:rPr lang="en-US" b="1"/>
          </a:br>
          <a:r>
            <a:rPr lang="ar-SA" b="1"/>
            <a:t>الإخفاق وتجنب المخاطرة والمواقف غير المأمونة عواقبها</a:t>
          </a:r>
          <a:r>
            <a:rPr lang="en-US" b="1"/>
            <a:t>. </a:t>
          </a:r>
        </a:p>
      </dgm:t>
    </dgm:pt>
    <dgm:pt modelId="{2A6217E9-0B06-469F-AA9C-70B61AD87C5F}" type="parTrans" cxnId="{B2B0F9D5-0F40-4FD5-8F4E-526C6B0F0D67}">
      <dgm:prSet/>
      <dgm:spPr/>
      <dgm:t>
        <a:bodyPr/>
        <a:lstStyle/>
        <a:p>
          <a:endParaRPr lang="en-US"/>
        </a:p>
      </dgm:t>
    </dgm:pt>
    <dgm:pt modelId="{F222E9F8-95FF-46D5-B3C9-4C2E851CBC8B}" type="sibTrans" cxnId="{B2B0F9D5-0F40-4FD5-8F4E-526C6B0F0D67}">
      <dgm:prSet/>
      <dgm:spPr/>
      <dgm:t>
        <a:bodyPr/>
        <a:lstStyle/>
        <a:p>
          <a:endParaRPr lang="en-US"/>
        </a:p>
      </dgm:t>
    </dgm:pt>
    <dgm:pt modelId="{CA10AA15-B188-44B9-877C-E1498BFA281C}">
      <dgm:prSet phldrT="[نص]"/>
      <dgm:spPr/>
      <dgm:t>
        <a:bodyPr/>
        <a:lstStyle/>
        <a:p>
          <a:pPr algn="r" rtl="1"/>
          <a:r>
            <a:rPr lang="ar-SA" b="1"/>
            <a:t>الميل للمجاراة </a:t>
          </a:r>
          <a:r>
            <a:rPr lang="en-US" b="1"/>
            <a:t> Conformity</a:t>
          </a:r>
          <a:r>
            <a:rPr lang="ar-SA" b="1"/>
            <a:t> النزعة للامتثال إلى المعايير السائدة تعيق استخدام جميع المدخلات الحسية وتحد من احتمالات التخيل والتوقع، وبالتالي تضع حدوداً للتفكير الإبداعي</a:t>
          </a:r>
          <a:r>
            <a:rPr lang="en-US" b="1"/>
            <a:t>.</a:t>
          </a:r>
        </a:p>
      </dgm:t>
    </dgm:pt>
    <dgm:pt modelId="{B936EB28-59FC-4A81-9861-C2902FFD83A2}" type="parTrans" cxnId="{F4D0E743-F1B9-4CC1-8CEC-24E7089A58B7}">
      <dgm:prSet/>
      <dgm:spPr/>
      <dgm:t>
        <a:bodyPr/>
        <a:lstStyle/>
        <a:p>
          <a:endParaRPr lang="en-US"/>
        </a:p>
      </dgm:t>
    </dgm:pt>
    <dgm:pt modelId="{4D76E76F-CE5D-45C6-A45C-934FF09F9425}" type="sibTrans" cxnId="{F4D0E743-F1B9-4CC1-8CEC-24E7089A58B7}">
      <dgm:prSet/>
      <dgm:spPr/>
      <dgm:t>
        <a:bodyPr/>
        <a:lstStyle/>
        <a:p>
          <a:endParaRPr lang="en-US"/>
        </a:p>
      </dgm:t>
    </dgm:pt>
    <dgm:pt modelId="{77A9B704-F256-4BED-AAEC-71862C110739}">
      <dgm:prSet phldrT="[نص]"/>
      <dgm:spPr/>
      <dgm:t>
        <a:bodyPr/>
        <a:lstStyle/>
        <a:p>
          <a:pPr rtl="1"/>
          <a:r>
            <a:rPr lang="ar-SA" b="1"/>
            <a:t>المعوقات الظرفية</a:t>
          </a:r>
          <a:endParaRPr lang="en-US" b="1"/>
        </a:p>
      </dgm:t>
    </dgm:pt>
    <dgm:pt modelId="{4A52C4A2-5A49-4ED9-BE15-F1600BF48FF0}" type="parTrans" cxnId="{F02A2FE2-97F9-421A-9B7B-9C5A42A34B2C}">
      <dgm:prSet/>
      <dgm:spPr/>
      <dgm:t>
        <a:bodyPr/>
        <a:lstStyle/>
        <a:p>
          <a:endParaRPr lang="en-US"/>
        </a:p>
      </dgm:t>
    </dgm:pt>
    <dgm:pt modelId="{947B733F-0BB0-4CDD-B760-015F5767A5FE}" type="sibTrans" cxnId="{F02A2FE2-97F9-421A-9B7B-9C5A42A34B2C}">
      <dgm:prSet/>
      <dgm:spPr/>
      <dgm:t>
        <a:bodyPr/>
        <a:lstStyle/>
        <a:p>
          <a:endParaRPr lang="en-US"/>
        </a:p>
      </dgm:t>
    </dgm:pt>
    <dgm:pt modelId="{5256BCE8-D931-4861-A13A-6D215C2DEEB7}">
      <dgm:prSet phldrT="[نص]"/>
      <dgm:spPr/>
      <dgm:t>
        <a:bodyPr/>
        <a:lstStyle/>
        <a:p>
          <a:pPr algn="just" rtl="1"/>
          <a:r>
            <a:rPr lang="ar-SA" b="1"/>
            <a:t>مقاومة التغير :هناك نزعة عاملة لمقاومة الأفكار الجديدة والحفاظ على الوضع الراهن بوسائل عديدة خوفاً من انعكاساتها على أمن الفرد واستقراره  وهناك من يعتقد بأن الخبرة الحديثة تشكل تهديداً لمكتسباته وأوضاعه</a:t>
          </a:r>
          <a:endParaRPr lang="en-US" b="1"/>
        </a:p>
      </dgm:t>
    </dgm:pt>
    <dgm:pt modelId="{6B7EC23A-1024-435E-A023-7D4F8D1C6DDA}" type="parTrans" cxnId="{30299A0E-8938-4FED-90E4-8419C1540B6F}">
      <dgm:prSet/>
      <dgm:spPr/>
      <dgm:t>
        <a:bodyPr/>
        <a:lstStyle/>
        <a:p>
          <a:endParaRPr lang="en-US"/>
        </a:p>
      </dgm:t>
    </dgm:pt>
    <dgm:pt modelId="{2D47FD78-CF6E-45E8-A952-9D6595ED4B98}" type="sibTrans" cxnId="{30299A0E-8938-4FED-90E4-8419C1540B6F}">
      <dgm:prSet/>
      <dgm:spPr/>
      <dgm:t>
        <a:bodyPr/>
        <a:lstStyle/>
        <a:p>
          <a:endParaRPr lang="en-US"/>
        </a:p>
      </dgm:t>
    </dgm:pt>
    <dgm:pt modelId="{97FC8D78-6FDB-49A7-978C-29C73E30A461}">
      <dgm:prSet phldrT="[نص]"/>
      <dgm:spPr/>
      <dgm:t>
        <a:bodyPr/>
        <a:lstStyle/>
        <a:p>
          <a:pPr algn="just" rtl="1"/>
          <a:r>
            <a:rPr lang="ar-SA" b="1"/>
            <a:t>عدم التوازن بين الجد ولفكاهة : يعتقد البعض أن التفكير الإبداعي تفكير منطقي وعقلاني وعملي وجدّي ولا مكان فيه اللحدس والتأمل والتخيل والمرح، وأن اللعب قد يكون ملائمة للأطفال أما التخيل والأمل فهما مضيعة للوقت. إن تنمية التفكير الإبداعي تتطلب نوعاً من التوازن الدقيق بين كل هذه العناصر</a:t>
          </a:r>
          <a:r>
            <a:rPr lang="en-US" b="1"/>
            <a:t>.</a:t>
          </a:r>
        </a:p>
      </dgm:t>
    </dgm:pt>
    <dgm:pt modelId="{4D7B735F-45FC-4028-A44F-AD28BEB0525E}" type="parTrans" cxnId="{5C7D4EBE-A481-46B7-9FBC-63FB1EBBD745}">
      <dgm:prSet/>
      <dgm:spPr/>
      <dgm:t>
        <a:bodyPr/>
        <a:lstStyle/>
        <a:p>
          <a:endParaRPr lang="en-US"/>
        </a:p>
      </dgm:t>
    </dgm:pt>
    <dgm:pt modelId="{19ABBB58-1F44-4791-99C2-D5CF2BF52BA9}" type="sibTrans" cxnId="{5C7D4EBE-A481-46B7-9FBC-63FB1EBBD745}">
      <dgm:prSet/>
      <dgm:spPr/>
      <dgm:t>
        <a:bodyPr/>
        <a:lstStyle/>
        <a:p>
          <a:endParaRPr lang="en-US"/>
        </a:p>
      </dgm:t>
    </dgm:pt>
    <dgm:pt modelId="{7109E1C2-4D2E-4334-AD9C-F2C78908DE0E}">
      <dgm:prSet phldrT="[نص]"/>
      <dgm:spPr/>
      <dgm:t>
        <a:bodyPr/>
        <a:lstStyle/>
        <a:p>
          <a:pPr algn="r" rtl="1"/>
          <a:r>
            <a:rPr lang="ar-SA" b="1"/>
            <a:t>الحماس المفرط:  تؤدي الرغبة القوية في النجاح والحماس الزائد لتحقيق الإنجازات إلى استعجال النتائج</a:t>
          </a:r>
          <a:r>
            <a:rPr lang="en-US" b="1"/>
            <a:t/>
          </a:r>
          <a:br>
            <a:rPr lang="en-US" b="1"/>
          </a:br>
          <a:r>
            <a:rPr lang="ar-SA" b="1"/>
            <a:t>قبل نضوج الحالة، وربما القفز إلى مرحلة متأخرة في العملية الإبداعية دون استنفاذ المتطلبات</a:t>
          </a:r>
          <a:r>
            <a:rPr lang="en-US" b="1"/>
            <a:t/>
          </a:r>
          <a:br>
            <a:rPr lang="en-US" b="1"/>
          </a:br>
          <a:r>
            <a:rPr lang="ar-SA" b="1"/>
            <a:t>المسبقة التي قد تحتاج إلى وقت أطول</a:t>
          </a:r>
          <a:r>
            <a:rPr lang="en-US" b="1"/>
            <a:t>.</a:t>
          </a:r>
        </a:p>
      </dgm:t>
    </dgm:pt>
    <dgm:pt modelId="{9A38F99C-53DA-4BFE-9F06-51114F061C00}" type="parTrans" cxnId="{2C47B57E-110B-41D3-8E2B-A0F8A6317063}">
      <dgm:prSet/>
      <dgm:spPr/>
      <dgm:t>
        <a:bodyPr/>
        <a:lstStyle/>
        <a:p>
          <a:endParaRPr lang="en-US"/>
        </a:p>
      </dgm:t>
    </dgm:pt>
    <dgm:pt modelId="{D5D057BD-F02C-42C4-8D54-680F208E9DBA}" type="sibTrans" cxnId="{2C47B57E-110B-41D3-8E2B-A0F8A6317063}">
      <dgm:prSet/>
      <dgm:spPr/>
      <dgm:t>
        <a:bodyPr/>
        <a:lstStyle/>
        <a:p>
          <a:endParaRPr lang="en-US"/>
        </a:p>
      </dgm:t>
    </dgm:pt>
    <dgm:pt modelId="{160A41AD-BBBC-4712-B509-CEFD560F49D0}">
      <dgm:prSet phldrT="[نص]"/>
      <dgm:spPr/>
      <dgm:t>
        <a:bodyPr/>
        <a:lstStyle/>
        <a:p>
          <a:pPr algn="r" rtl="1"/>
          <a:r>
            <a:rPr lang="ar-SA" b="1"/>
            <a:t>التشبع</a:t>
          </a:r>
          <a:r>
            <a:rPr lang="en-US" b="1"/>
            <a:t> Saturation</a:t>
          </a:r>
          <a:r>
            <a:rPr lang="ar-SA" b="1"/>
            <a:t>يعني الوصول إلى حالة من الاستغراق الذي قد يؤدي الى إنقاص الوعي بحيثيات</a:t>
          </a:r>
          <a:r>
            <a:rPr lang="en-US" b="1"/>
            <a:t/>
          </a:r>
          <a:br>
            <a:rPr lang="en-US" b="1"/>
          </a:br>
          <a:r>
            <a:rPr lang="ar-SA" b="1"/>
            <a:t>الوضع الراهن وعدم دقة المشاهدات. والتشبع حالة مضادة للاحتضان</a:t>
          </a:r>
          <a:r>
            <a:rPr lang="en-US" b="1"/>
            <a:t> Incubation </a:t>
          </a:r>
          <a:r>
            <a:rPr lang="ar-SA" b="1"/>
            <a:t>أو الاختزان المرحلي للفكرة أو المشكلة</a:t>
          </a:r>
          <a:r>
            <a:rPr lang="en-US" b="1"/>
            <a:t>.</a:t>
          </a:r>
        </a:p>
      </dgm:t>
    </dgm:pt>
    <dgm:pt modelId="{6866E320-B158-477D-A464-2290F8D564EC}" type="parTrans" cxnId="{DC5B3F12-DB34-48FC-B6AE-E065E18DF038}">
      <dgm:prSet/>
      <dgm:spPr/>
      <dgm:t>
        <a:bodyPr/>
        <a:lstStyle/>
        <a:p>
          <a:endParaRPr lang="en-US"/>
        </a:p>
      </dgm:t>
    </dgm:pt>
    <dgm:pt modelId="{66E2BDA1-6758-4160-B57A-E702801C8013}" type="sibTrans" cxnId="{DC5B3F12-DB34-48FC-B6AE-E065E18DF038}">
      <dgm:prSet/>
      <dgm:spPr/>
      <dgm:t>
        <a:bodyPr/>
        <a:lstStyle/>
        <a:p>
          <a:endParaRPr lang="en-US"/>
        </a:p>
      </dgm:t>
    </dgm:pt>
    <dgm:pt modelId="{BC25984F-52FF-4751-B230-B1F83EB23D15}">
      <dgm:prSet phldrT="[نص]"/>
      <dgm:spPr/>
      <dgm:t>
        <a:bodyPr/>
        <a:lstStyle/>
        <a:p>
          <a:pPr algn="r" rtl="1"/>
          <a:r>
            <a:rPr lang="ar-SA" b="1"/>
            <a:t>التفكير النمطي : ذلك النوع من التفكير المقيد بالعادة</a:t>
          </a:r>
          <a:endParaRPr lang="en-US" b="1"/>
        </a:p>
      </dgm:t>
    </dgm:pt>
    <dgm:pt modelId="{3884753F-D18D-4479-B9E1-7D79DFEEC49A}" type="parTrans" cxnId="{010A05E3-BDE7-41D8-89D7-8F7B81D02FAF}">
      <dgm:prSet/>
      <dgm:spPr/>
      <dgm:t>
        <a:bodyPr/>
        <a:lstStyle/>
        <a:p>
          <a:endParaRPr lang="en-US"/>
        </a:p>
      </dgm:t>
    </dgm:pt>
    <dgm:pt modelId="{22311CF7-CA7A-4313-8CAE-674BB8225FCA}" type="sibTrans" cxnId="{010A05E3-BDE7-41D8-89D7-8F7B81D02FAF}">
      <dgm:prSet/>
      <dgm:spPr/>
      <dgm:t>
        <a:bodyPr/>
        <a:lstStyle/>
        <a:p>
          <a:endParaRPr lang="en-US"/>
        </a:p>
      </dgm:t>
    </dgm:pt>
    <dgm:pt modelId="{3DB0BF8D-AAEA-45B9-B080-F8D85AE4A295}">
      <dgm:prSet phldrT="[نص]"/>
      <dgm:spPr/>
      <dgm:t>
        <a:bodyPr/>
        <a:lstStyle/>
        <a:p>
          <a:pPr algn="r" rtl="1"/>
          <a:r>
            <a:rPr lang="ar-SA" b="1"/>
            <a:t>التسرع وعدم احتمال الغموض :ترتبط هذه الصفة بالرغبة في التوصل إلى جواب للمشكلة من خلال انتهاز أول فرصة سانحة دون استيعاب جميع جوانب المشكلة،ومن المشكلات المرافقة لهذه الصفة عدم احتمال المواقف المعقدة أو الغامضة والتهرب من مواجهتها. </a:t>
          </a:r>
          <a:endParaRPr lang="en-US" b="1"/>
        </a:p>
      </dgm:t>
    </dgm:pt>
    <dgm:pt modelId="{7496FFD5-856A-4D32-A1DC-704C2697122D}" type="parTrans" cxnId="{71E247A4-5AA9-4786-A16D-1FE181E354D3}">
      <dgm:prSet/>
      <dgm:spPr/>
      <dgm:t>
        <a:bodyPr/>
        <a:lstStyle/>
        <a:p>
          <a:endParaRPr lang="en-US"/>
        </a:p>
      </dgm:t>
    </dgm:pt>
    <dgm:pt modelId="{E49EC94D-2AB8-4CA2-8D5D-AEC378A8086F}" type="sibTrans" cxnId="{71E247A4-5AA9-4786-A16D-1FE181E354D3}">
      <dgm:prSet/>
      <dgm:spPr/>
      <dgm:t>
        <a:bodyPr/>
        <a:lstStyle/>
        <a:p>
          <a:endParaRPr lang="en-US"/>
        </a:p>
      </dgm:t>
    </dgm:pt>
    <dgm:pt modelId="{037344DB-06C5-4A16-B483-BFD3E7EA5126}">
      <dgm:prSet phldrT="[نص]"/>
      <dgm:spPr/>
      <dgm:t>
        <a:bodyPr/>
        <a:lstStyle/>
        <a:p>
          <a:pPr algn="r" rtl="1"/>
          <a:r>
            <a:rPr lang="ar-SA" b="1"/>
            <a:t>نقل العادة :عندما تترسخ لدى الفرد أنماط وأبنية ذهنية معينة كانت فعالة في التعامل مع مواقف جديدة ومتنوعة فإنه غالباً ما يتم تجاهل استراتيجيات أخرى أكثر فاعلية. ومن العبارات القاتلة التي تلخص هذه العقبة قولنا: لقد كنا دائماً نفعل هذا بنجاح، أو كنا دائماً نحل المشكلة بهذه الطريقة</a:t>
          </a:r>
          <a:r>
            <a:rPr lang="en-US" b="1"/>
            <a:t/>
          </a:r>
          <a:br>
            <a:rPr lang="en-US" b="1"/>
          </a:br>
          <a:endParaRPr lang="en-US" b="1"/>
        </a:p>
      </dgm:t>
    </dgm:pt>
    <dgm:pt modelId="{E9851AD4-D505-47D2-B8EE-DDC252C5C86B}" type="parTrans" cxnId="{69D4B657-A5F0-46FD-ABAB-BA828F2F3077}">
      <dgm:prSet/>
      <dgm:spPr/>
      <dgm:t>
        <a:bodyPr/>
        <a:lstStyle/>
        <a:p>
          <a:endParaRPr lang="en-US"/>
        </a:p>
      </dgm:t>
    </dgm:pt>
    <dgm:pt modelId="{753272A6-5121-4EFF-96C1-ED5CA227EC84}" type="sibTrans" cxnId="{69D4B657-A5F0-46FD-ABAB-BA828F2F3077}">
      <dgm:prSet/>
      <dgm:spPr/>
      <dgm:t>
        <a:bodyPr/>
        <a:lstStyle/>
        <a:p>
          <a:endParaRPr lang="en-US"/>
        </a:p>
      </dgm:t>
    </dgm:pt>
    <dgm:pt modelId="{FCDB295B-D278-4F59-913E-7424463985D0}">
      <dgm:prSet phldrT="[نص]"/>
      <dgm:spPr/>
      <dgm:t>
        <a:bodyPr/>
        <a:lstStyle/>
        <a:p>
          <a:pPr algn="just" rtl="1"/>
          <a:r>
            <a:rPr lang="ar-SA" b="1"/>
            <a:t>عدم التوازن بين التنافس والتعاون :هناك حاجة للمزج بين روح التنافس وروح التعاون لكل من الفرد والجماعة لتحقيق</a:t>
          </a:r>
          <a:r>
            <a:rPr lang="en-US" b="1"/>
            <a:t/>
          </a:r>
          <a:br>
            <a:rPr lang="en-US" b="1"/>
          </a:br>
          <a:r>
            <a:rPr lang="ar-SA" b="1"/>
            <a:t>إنجازات قيمة. وقد يكون الاعتبار المفرط لأي منهما سبباً في فقدان الاتصال بالمشكلة الحقيقية</a:t>
          </a:r>
          <a:endParaRPr lang="en-US" b="1"/>
        </a:p>
      </dgm:t>
    </dgm:pt>
    <dgm:pt modelId="{C018DF93-4D24-4FC9-89EA-A3115142410F}" type="parTrans" cxnId="{595BF4D0-C877-4881-990C-7D2507EA2316}">
      <dgm:prSet/>
      <dgm:spPr/>
      <dgm:t>
        <a:bodyPr/>
        <a:lstStyle/>
        <a:p>
          <a:endParaRPr lang="en-US"/>
        </a:p>
      </dgm:t>
    </dgm:pt>
    <dgm:pt modelId="{4275730A-E3E3-4AF6-95B1-FB494FF61351}" type="sibTrans" cxnId="{595BF4D0-C877-4881-990C-7D2507EA2316}">
      <dgm:prSet/>
      <dgm:spPr/>
      <dgm:t>
        <a:bodyPr/>
        <a:lstStyle/>
        <a:p>
          <a:endParaRPr lang="en-US"/>
        </a:p>
      </dgm:t>
    </dgm:pt>
    <dgm:pt modelId="{7CA7565C-78DF-4328-9979-72413766FB8F}">
      <dgm:prSet phldrT="[نص]"/>
      <dgm:spPr/>
      <dgm:t>
        <a:bodyPr/>
        <a:lstStyle/>
        <a:p>
          <a:pPr algn="just" rtl="1"/>
          <a:r>
            <a:rPr lang="ar-SA" b="1"/>
            <a:t>معوقات متصلة بالبيئة ( الأسرة , المدرسة , المجتمع ) مثل القيم السائدة بالمجتمع  و الوضع الاقتصادي و الاجتماعيو جماعة الرفاق </a:t>
          </a:r>
          <a:endParaRPr lang="en-US" b="1"/>
        </a:p>
      </dgm:t>
    </dgm:pt>
    <dgm:pt modelId="{20594C48-F9A7-4C0D-9A1E-1C8EA03642BE}" type="parTrans" cxnId="{6088190C-0A17-476F-98B7-87DECEFD1D32}">
      <dgm:prSet/>
      <dgm:spPr/>
      <dgm:t>
        <a:bodyPr/>
        <a:lstStyle/>
        <a:p>
          <a:endParaRPr lang="en-US"/>
        </a:p>
      </dgm:t>
    </dgm:pt>
    <dgm:pt modelId="{1BA58240-2AEF-4941-98A1-CB16C6A3A758}" type="sibTrans" cxnId="{6088190C-0A17-476F-98B7-87DECEFD1D32}">
      <dgm:prSet/>
      <dgm:spPr/>
      <dgm:t>
        <a:bodyPr/>
        <a:lstStyle/>
        <a:p>
          <a:endParaRPr lang="en-US"/>
        </a:p>
      </dgm:t>
    </dgm:pt>
    <dgm:pt modelId="{8EECB1E6-A956-4ECC-BD01-D50AB35008D0}" type="pres">
      <dgm:prSet presAssocID="{414310FC-FCA7-437B-8608-EBE25D503F3B}" presName="Name0" presStyleCnt="0">
        <dgm:presLayoutVars>
          <dgm:dir/>
          <dgm:animLvl val="lvl"/>
          <dgm:resizeHandles val="exact"/>
        </dgm:presLayoutVars>
      </dgm:prSet>
      <dgm:spPr/>
      <dgm:t>
        <a:bodyPr/>
        <a:lstStyle/>
        <a:p>
          <a:endParaRPr lang="en-US"/>
        </a:p>
      </dgm:t>
    </dgm:pt>
    <dgm:pt modelId="{017DD028-E8CC-4055-A43E-B612B1A83DE1}" type="pres">
      <dgm:prSet presAssocID="{8A395D39-9210-4DED-9F6F-E8522C3CA7F0}" presName="composite" presStyleCnt="0"/>
      <dgm:spPr/>
      <dgm:t>
        <a:bodyPr/>
        <a:lstStyle/>
        <a:p>
          <a:endParaRPr lang="en-US"/>
        </a:p>
      </dgm:t>
    </dgm:pt>
    <dgm:pt modelId="{18124F4D-2F96-412F-895D-F038AE83EA7B}" type="pres">
      <dgm:prSet presAssocID="{8A395D39-9210-4DED-9F6F-E8522C3CA7F0}" presName="parTx" presStyleLbl="alignNode1" presStyleIdx="0" presStyleCnt="2">
        <dgm:presLayoutVars>
          <dgm:chMax val="0"/>
          <dgm:chPref val="0"/>
          <dgm:bulletEnabled val="1"/>
        </dgm:presLayoutVars>
      </dgm:prSet>
      <dgm:spPr/>
      <dgm:t>
        <a:bodyPr/>
        <a:lstStyle/>
        <a:p>
          <a:endParaRPr lang="en-US"/>
        </a:p>
      </dgm:t>
    </dgm:pt>
    <dgm:pt modelId="{2F0F2B9C-4762-49D8-8F58-1FE463556D7B}" type="pres">
      <dgm:prSet presAssocID="{8A395D39-9210-4DED-9F6F-E8522C3CA7F0}" presName="desTx" presStyleLbl="alignAccFollowNode1" presStyleIdx="0" presStyleCnt="2">
        <dgm:presLayoutVars>
          <dgm:bulletEnabled val="1"/>
        </dgm:presLayoutVars>
      </dgm:prSet>
      <dgm:spPr/>
      <dgm:t>
        <a:bodyPr/>
        <a:lstStyle/>
        <a:p>
          <a:endParaRPr lang="en-US"/>
        </a:p>
      </dgm:t>
    </dgm:pt>
    <dgm:pt modelId="{B888C62A-6782-46C3-9892-20B55EAB8237}" type="pres">
      <dgm:prSet presAssocID="{FD29FA1A-4A4B-4116-9740-675E926281CC}" presName="space" presStyleCnt="0"/>
      <dgm:spPr/>
      <dgm:t>
        <a:bodyPr/>
        <a:lstStyle/>
        <a:p>
          <a:endParaRPr lang="en-US"/>
        </a:p>
      </dgm:t>
    </dgm:pt>
    <dgm:pt modelId="{5A52349C-C6AC-4F91-86A9-6AA7D42854C4}" type="pres">
      <dgm:prSet presAssocID="{77A9B704-F256-4BED-AAEC-71862C110739}" presName="composite" presStyleCnt="0"/>
      <dgm:spPr/>
      <dgm:t>
        <a:bodyPr/>
        <a:lstStyle/>
        <a:p>
          <a:endParaRPr lang="en-US"/>
        </a:p>
      </dgm:t>
    </dgm:pt>
    <dgm:pt modelId="{69012EB6-C590-4B7A-B35C-4934EBC81280}" type="pres">
      <dgm:prSet presAssocID="{77A9B704-F256-4BED-AAEC-71862C110739}" presName="parTx" presStyleLbl="alignNode1" presStyleIdx="1" presStyleCnt="2">
        <dgm:presLayoutVars>
          <dgm:chMax val="0"/>
          <dgm:chPref val="0"/>
          <dgm:bulletEnabled val="1"/>
        </dgm:presLayoutVars>
      </dgm:prSet>
      <dgm:spPr/>
      <dgm:t>
        <a:bodyPr/>
        <a:lstStyle/>
        <a:p>
          <a:endParaRPr lang="en-US"/>
        </a:p>
      </dgm:t>
    </dgm:pt>
    <dgm:pt modelId="{920045A8-D498-4A4F-AE24-CDCAD930F44E}" type="pres">
      <dgm:prSet presAssocID="{77A9B704-F256-4BED-AAEC-71862C110739}" presName="desTx" presStyleLbl="alignAccFollowNode1" presStyleIdx="1" presStyleCnt="2">
        <dgm:presLayoutVars>
          <dgm:bulletEnabled val="1"/>
        </dgm:presLayoutVars>
      </dgm:prSet>
      <dgm:spPr/>
      <dgm:t>
        <a:bodyPr/>
        <a:lstStyle/>
        <a:p>
          <a:endParaRPr lang="en-US"/>
        </a:p>
      </dgm:t>
    </dgm:pt>
  </dgm:ptLst>
  <dgm:cxnLst>
    <dgm:cxn modelId="{23AB0855-E5D4-47BD-A184-6FB6F0A9F80F}" type="presOf" srcId="{FCDB295B-D278-4F59-913E-7424463985D0}" destId="{920045A8-D498-4A4F-AE24-CDCAD930F44E}" srcOrd="0" destOrd="2" presId="urn:microsoft.com/office/officeart/2005/8/layout/hList1"/>
    <dgm:cxn modelId="{DC5B3F12-DB34-48FC-B6AE-E065E18DF038}" srcId="{8A395D39-9210-4DED-9F6F-E8522C3CA7F0}" destId="{160A41AD-BBBC-4712-B509-CEFD560F49D0}" srcOrd="3" destOrd="0" parTransId="{6866E320-B158-477D-A464-2290F8D564EC}" sibTransId="{66E2BDA1-6758-4160-B57A-E702801C8013}"/>
    <dgm:cxn modelId="{30299A0E-8938-4FED-90E4-8419C1540B6F}" srcId="{77A9B704-F256-4BED-AAEC-71862C110739}" destId="{5256BCE8-D931-4861-A13A-6D215C2DEEB7}" srcOrd="0" destOrd="0" parTransId="{6B7EC23A-1024-435E-A023-7D4F8D1C6DDA}" sibTransId="{2D47FD78-CF6E-45E8-A952-9D6595ED4B98}"/>
    <dgm:cxn modelId="{EAAAECF8-9851-4975-BF33-6046572279C0}" type="presOf" srcId="{7109E1C2-4D2E-4334-AD9C-F2C78908DE0E}" destId="{2F0F2B9C-4762-49D8-8F58-1FE463556D7B}" srcOrd="0" destOrd="2" presId="urn:microsoft.com/office/officeart/2005/8/layout/hList1"/>
    <dgm:cxn modelId="{4888C225-C67F-44F8-96D0-605801CD6458}" type="presOf" srcId="{CA10AA15-B188-44B9-877C-E1498BFA281C}" destId="{2F0F2B9C-4762-49D8-8F58-1FE463556D7B}" srcOrd="0" destOrd="1" presId="urn:microsoft.com/office/officeart/2005/8/layout/hList1"/>
    <dgm:cxn modelId="{724691F0-4AB2-48EF-A528-401C6E62E135}" type="presOf" srcId="{BC25984F-52FF-4751-B230-B1F83EB23D15}" destId="{2F0F2B9C-4762-49D8-8F58-1FE463556D7B}" srcOrd="0" destOrd="4" presId="urn:microsoft.com/office/officeart/2005/8/layout/hList1"/>
    <dgm:cxn modelId="{3BD8B037-ABB7-44D9-9F97-42D427EFF396}" type="presOf" srcId="{037344DB-06C5-4A16-B483-BFD3E7EA5126}" destId="{2F0F2B9C-4762-49D8-8F58-1FE463556D7B}" srcOrd="0" destOrd="6" presId="urn:microsoft.com/office/officeart/2005/8/layout/hList1"/>
    <dgm:cxn modelId="{D81AA8FA-8DBE-47CA-8559-101DC79A8D64}" type="presOf" srcId="{414310FC-FCA7-437B-8608-EBE25D503F3B}" destId="{8EECB1E6-A956-4ECC-BD01-D50AB35008D0}" srcOrd="0" destOrd="0" presId="urn:microsoft.com/office/officeart/2005/8/layout/hList1"/>
    <dgm:cxn modelId="{5C7D4EBE-A481-46B7-9FBC-63FB1EBBD745}" srcId="{77A9B704-F256-4BED-AAEC-71862C110739}" destId="{97FC8D78-6FDB-49A7-978C-29C73E30A461}" srcOrd="1" destOrd="0" parTransId="{4D7B735F-45FC-4028-A44F-AD28BEB0525E}" sibTransId="{19ABBB58-1F44-4791-99C2-D5CF2BF52BA9}"/>
    <dgm:cxn modelId="{F02A2FE2-97F9-421A-9B7B-9C5A42A34B2C}" srcId="{414310FC-FCA7-437B-8608-EBE25D503F3B}" destId="{77A9B704-F256-4BED-AAEC-71862C110739}" srcOrd="1" destOrd="0" parTransId="{4A52C4A2-5A49-4ED9-BE15-F1600BF48FF0}" sibTransId="{947B733F-0BB0-4CDD-B760-015F5767A5FE}"/>
    <dgm:cxn modelId="{33003896-F500-42E1-92B7-3F015C29F2FE}" type="presOf" srcId="{8A395D39-9210-4DED-9F6F-E8522C3CA7F0}" destId="{18124F4D-2F96-412F-895D-F038AE83EA7B}" srcOrd="0" destOrd="0" presId="urn:microsoft.com/office/officeart/2005/8/layout/hList1"/>
    <dgm:cxn modelId="{595BF4D0-C877-4881-990C-7D2507EA2316}" srcId="{77A9B704-F256-4BED-AAEC-71862C110739}" destId="{FCDB295B-D278-4F59-913E-7424463985D0}" srcOrd="2" destOrd="0" parTransId="{C018DF93-4D24-4FC9-89EA-A3115142410F}" sibTransId="{4275730A-E3E3-4AF6-95B1-FB494FF61351}"/>
    <dgm:cxn modelId="{71E247A4-5AA9-4786-A16D-1FE181E354D3}" srcId="{8A395D39-9210-4DED-9F6F-E8522C3CA7F0}" destId="{3DB0BF8D-AAEA-45B9-B080-F8D85AE4A295}" srcOrd="5" destOrd="0" parTransId="{7496FFD5-856A-4D32-A1DC-704C2697122D}" sibTransId="{E49EC94D-2AB8-4CA2-8D5D-AEC378A8086F}"/>
    <dgm:cxn modelId="{D6F439E5-E250-489D-BADA-D9FB0A79F8EA}" type="presOf" srcId="{3DB0BF8D-AAEA-45B9-B080-F8D85AE4A295}" destId="{2F0F2B9C-4762-49D8-8F58-1FE463556D7B}" srcOrd="0" destOrd="5" presId="urn:microsoft.com/office/officeart/2005/8/layout/hList1"/>
    <dgm:cxn modelId="{90D2F330-CFE7-47DE-B3A7-08B7051F865E}" type="presOf" srcId="{7CA7565C-78DF-4328-9979-72413766FB8F}" destId="{920045A8-D498-4A4F-AE24-CDCAD930F44E}" srcOrd="0" destOrd="3" presId="urn:microsoft.com/office/officeart/2005/8/layout/hList1"/>
    <dgm:cxn modelId="{B2B0F9D5-0F40-4FD5-8F4E-526C6B0F0D67}" srcId="{8A395D39-9210-4DED-9F6F-E8522C3CA7F0}" destId="{3D4320C4-2D0A-47FB-A83E-7FD69E829D42}" srcOrd="0" destOrd="0" parTransId="{2A6217E9-0B06-469F-AA9C-70B61AD87C5F}" sibTransId="{F222E9F8-95FF-46D5-B3C9-4C2E851CBC8B}"/>
    <dgm:cxn modelId="{04A38615-A97E-4083-BD0C-4CD282EE808B}" type="presOf" srcId="{3D4320C4-2D0A-47FB-A83E-7FD69E829D42}" destId="{2F0F2B9C-4762-49D8-8F58-1FE463556D7B}" srcOrd="0" destOrd="0" presId="urn:microsoft.com/office/officeart/2005/8/layout/hList1"/>
    <dgm:cxn modelId="{96B58529-88EE-4926-B843-FFEF65BEC579}" type="presOf" srcId="{77A9B704-F256-4BED-AAEC-71862C110739}" destId="{69012EB6-C590-4B7A-B35C-4934EBC81280}" srcOrd="0" destOrd="0" presId="urn:microsoft.com/office/officeart/2005/8/layout/hList1"/>
    <dgm:cxn modelId="{69D4B657-A5F0-46FD-ABAB-BA828F2F3077}" srcId="{8A395D39-9210-4DED-9F6F-E8522C3CA7F0}" destId="{037344DB-06C5-4A16-B483-BFD3E7EA5126}" srcOrd="6" destOrd="0" parTransId="{E9851AD4-D505-47D2-B8EE-DDC252C5C86B}" sibTransId="{753272A6-5121-4EFF-96C1-ED5CA227EC84}"/>
    <dgm:cxn modelId="{F4D0E743-F1B9-4CC1-8CEC-24E7089A58B7}" srcId="{8A395D39-9210-4DED-9F6F-E8522C3CA7F0}" destId="{CA10AA15-B188-44B9-877C-E1498BFA281C}" srcOrd="1" destOrd="0" parTransId="{B936EB28-59FC-4A81-9861-C2902FFD83A2}" sibTransId="{4D76E76F-CE5D-45C6-A45C-934FF09F9425}"/>
    <dgm:cxn modelId="{0622FF9A-6C42-493C-B40F-5FC50350A06C}" srcId="{414310FC-FCA7-437B-8608-EBE25D503F3B}" destId="{8A395D39-9210-4DED-9F6F-E8522C3CA7F0}" srcOrd="0" destOrd="0" parTransId="{EE97E39B-A1C2-4214-8E14-F20049E4752A}" sibTransId="{FD29FA1A-4A4B-4116-9740-675E926281CC}"/>
    <dgm:cxn modelId="{010A05E3-BDE7-41D8-89D7-8F7B81D02FAF}" srcId="{8A395D39-9210-4DED-9F6F-E8522C3CA7F0}" destId="{BC25984F-52FF-4751-B230-B1F83EB23D15}" srcOrd="4" destOrd="0" parTransId="{3884753F-D18D-4479-B9E1-7D79DFEEC49A}" sibTransId="{22311CF7-CA7A-4313-8CAE-674BB8225FCA}"/>
    <dgm:cxn modelId="{C081049F-2FAC-4A0F-AE3B-4BD4C9B3FAF3}" type="presOf" srcId="{97FC8D78-6FDB-49A7-978C-29C73E30A461}" destId="{920045A8-D498-4A4F-AE24-CDCAD930F44E}" srcOrd="0" destOrd="1" presId="urn:microsoft.com/office/officeart/2005/8/layout/hList1"/>
    <dgm:cxn modelId="{E369D25A-8E20-434E-A2B8-E2FE4E377832}" type="presOf" srcId="{160A41AD-BBBC-4712-B509-CEFD560F49D0}" destId="{2F0F2B9C-4762-49D8-8F58-1FE463556D7B}" srcOrd="0" destOrd="3" presId="urn:microsoft.com/office/officeart/2005/8/layout/hList1"/>
    <dgm:cxn modelId="{6088190C-0A17-476F-98B7-87DECEFD1D32}" srcId="{77A9B704-F256-4BED-AAEC-71862C110739}" destId="{7CA7565C-78DF-4328-9979-72413766FB8F}" srcOrd="3" destOrd="0" parTransId="{20594C48-F9A7-4C0D-9A1E-1C8EA03642BE}" sibTransId="{1BA58240-2AEF-4941-98A1-CB16C6A3A758}"/>
    <dgm:cxn modelId="{CE98E29B-5DAF-45B7-85A3-81B917D612B8}" type="presOf" srcId="{5256BCE8-D931-4861-A13A-6D215C2DEEB7}" destId="{920045A8-D498-4A4F-AE24-CDCAD930F44E}" srcOrd="0" destOrd="0" presId="urn:microsoft.com/office/officeart/2005/8/layout/hList1"/>
    <dgm:cxn modelId="{2C47B57E-110B-41D3-8E2B-A0F8A6317063}" srcId="{8A395D39-9210-4DED-9F6F-E8522C3CA7F0}" destId="{7109E1C2-4D2E-4334-AD9C-F2C78908DE0E}" srcOrd="2" destOrd="0" parTransId="{9A38F99C-53DA-4BFE-9F06-51114F061C00}" sibTransId="{D5D057BD-F02C-42C4-8D54-680F208E9DBA}"/>
    <dgm:cxn modelId="{CB02C8A0-A19C-492D-82BA-94A27BEDFE51}" type="presParOf" srcId="{8EECB1E6-A956-4ECC-BD01-D50AB35008D0}" destId="{017DD028-E8CC-4055-A43E-B612B1A83DE1}" srcOrd="0" destOrd="0" presId="urn:microsoft.com/office/officeart/2005/8/layout/hList1"/>
    <dgm:cxn modelId="{D3455AF4-F974-432E-A674-6457BA453107}" type="presParOf" srcId="{017DD028-E8CC-4055-A43E-B612B1A83DE1}" destId="{18124F4D-2F96-412F-895D-F038AE83EA7B}" srcOrd="0" destOrd="0" presId="urn:microsoft.com/office/officeart/2005/8/layout/hList1"/>
    <dgm:cxn modelId="{A7164D80-5389-4181-BFCC-45C9021AF679}" type="presParOf" srcId="{017DD028-E8CC-4055-A43E-B612B1A83DE1}" destId="{2F0F2B9C-4762-49D8-8F58-1FE463556D7B}" srcOrd="1" destOrd="0" presId="urn:microsoft.com/office/officeart/2005/8/layout/hList1"/>
    <dgm:cxn modelId="{AED8052B-C722-480D-A61A-9E8962EEAD7F}" type="presParOf" srcId="{8EECB1E6-A956-4ECC-BD01-D50AB35008D0}" destId="{B888C62A-6782-46C3-9892-20B55EAB8237}" srcOrd="1" destOrd="0" presId="urn:microsoft.com/office/officeart/2005/8/layout/hList1"/>
    <dgm:cxn modelId="{7E62E5AE-A83E-4DA8-A83E-567B2F91898E}" type="presParOf" srcId="{8EECB1E6-A956-4ECC-BD01-D50AB35008D0}" destId="{5A52349C-C6AC-4F91-86A9-6AA7D42854C4}" srcOrd="2" destOrd="0" presId="urn:microsoft.com/office/officeart/2005/8/layout/hList1"/>
    <dgm:cxn modelId="{0AAF720A-F532-4F70-9971-BCC0A703B7C7}" type="presParOf" srcId="{5A52349C-C6AC-4F91-86A9-6AA7D42854C4}" destId="{69012EB6-C590-4B7A-B35C-4934EBC81280}" srcOrd="0" destOrd="0" presId="urn:microsoft.com/office/officeart/2005/8/layout/hList1"/>
    <dgm:cxn modelId="{EBAB21CB-FD9B-43B8-9A7C-541B78C9EAB8}" type="presParOf" srcId="{5A52349C-C6AC-4F91-86A9-6AA7D42854C4}" destId="{920045A8-D498-4A4F-AE24-CDCAD930F44E}"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B11498-3A0C-4197-A378-B63E8D62EC02}">
      <dsp:nvSpPr>
        <dsp:cNvPr id="0" name=""/>
        <dsp:cNvSpPr/>
      </dsp:nvSpPr>
      <dsp:spPr>
        <a:xfrm>
          <a:off x="8043257" y="2720022"/>
          <a:ext cx="237662" cy="237658"/>
        </a:xfrm>
        <a:prstGeom prst="ellipse">
          <a:avLst/>
        </a:prstGeom>
        <a:solidFill>
          <a:schemeClr val="accent2">
            <a:hueOff val="0"/>
            <a:satOff val="0"/>
            <a:lumOff val="0"/>
            <a:alphaOff val="0"/>
          </a:schemeClr>
        </a:solidFill>
        <a:ln w="9525" cap="flat" cmpd="sng" algn="ctr">
          <a:solidFill>
            <a:schemeClr val="accent2">
              <a:hueOff val="0"/>
              <a:satOff val="0"/>
              <a:lumOff val="0"/>
              <a:alphaOff val="0"/>
            </a:schemeClr>
          </a:solidFill>
          <a:prstDash val="solid"/>
        </a:ln>
        <a:effectLst/>
        <a:sp3d extrusionH="381000" contourW="38100" prstMaterial="matte">
          <a:contourClr>
            <a:schemeClr val="lt1"/>
          </a:contourClr>
        </a:sp3d>
      </dsp:spPr>
      <dsp:style>
        <a:lnRef idx="1">
          <a:scrgbClr r="0" g="0" b="0"/>
        </a:lnRef>
        <a:fillRef idx="1">
          <a:scrgbClr r="0" g="0" b="0"/>
        </a:fillRef>
        <a:effectRef idx="0">
          <a:scrgbClr r="0" g="0" b="0"/>
        </a:effectRef>
        <a:fontRef idx="minor">
          <a:schemeClr val="lt1"/>
        </a:fontRef>
      </dsp:style>
    </dsp:sp>
    <dsp:sp modelId="{4F974D3C-314C-4871-905C-C9399EAC17C0}">
      <dsp:nvSpPr>
        <dsp:cNvPr id="0" name=""/>
        <dsp:cNvSpPr/>
      </dsp:nvSpPr>
      <dsp:spPr>
        <a:xfrm>
          <a:off x="7607681" y="2720022"/>
          <a:ext cx="237662" cy="237658"/>
        </a:xfrm>
        <a:prstGeom prst="ellipse">
          <a:avLst/>
        </a:prstGeom>
        <a:solidFill>
          <a:schemeClr val="accent2">
            <a:hueOff val="141864"/>
            <a:satOff val="-177"/>
            <a:lumOff val="42"/>
            <a:alphaOff val="0"/>
          </a:schemeClr>
        </a:solidFill>
        <a:ln w="9525" cap="flat" cmpd="sng" algn="ctr">
          <a:solidFill>
            <a:schemeClr val="accent2">
              <a:hueOff val="141864"/>
              <a:satOff val="-177"/>
              <a:lumOff val="42"/>
              <a:alphaOff val="0"/>
            </a:schemeClr>
          </a:solidFill>
          <a:prstDash val="solid"/>
        </a:ln>
        <a:effectLst/>
        <a:sp3d extrusionH="381000" contourW="38100" prstMaterial="matte">
          <a:contourClr>
            <a:schemeClr val="lt1"/>
          </a:contourClr>
        </a:sp3d>
      </dsp:spPr>
      <dsp:style>
        <a:lnRef idx="1">
          <a:scrgbClr r="0" g="0" b="0"/>
        </a:lnRef>
        <a:fillRef idx="1">
          <a:scrgbClr r="0" g="0" b="0"/>
        </a:fillRef>
        <a:effectRef idx="0">
          <a:scrgbClr r="0" g="0" b="0"/>
        </a:effectRef>
        <a:fontRef idx="minor">
          <a:schemeClr val="lt1"/>
        </a:fontRef>
      </dsp:style>
    </dsp:sp>
    <dsp:sp modelId="{C345CA0F-B29F-4BE9-AF6E-458EEE75EE59}">
      <dsp:nvSpPr>
        <dsp:cNvPr id="0" name=""/>
        <dsp:cNvSpPr/>
      </dsp:nvSpPr>
      <dsp:spPr>
        <a:xfrm>
          <a:off x="7172104" y="2720022"/>
          <a:ext cx="237662" cy="237658"/>
        </a:xfrm>
        <a:prstGeom prst="ellipse">
          <a:avLst/>
        </a:prstGeom>
        <a:solidFill>
          <a:schemeClr val="accent2">
            <a:hueOff val="283728"/>
            <a:satOff val="-354"/>
            <a:lumOff val="83"/>
            <a:alphaOff val="0"/>
          </a:schemeClr>
        </a:solidFill>
        <a:ln w="9525" cap="flat" cmpd="sng" algn="ctr">
          <a:solidFill>
            <a:schemeClr val="accent2">
              <a:hueOff val="283728"/>
              <a:satOff val="-354"/>
              <a:lumOff val="83"/>
              <a:alphaOff val="0"/>
            </a:schemeClr>
          </a:solidFill>
          <a:prstDash val="solid"/>
        </a:ln>
        <a:effectLst/>
        <a:sp3d extrusionH="381000" contourW="38100" prstMaterial="matte">
          <a:contourClr>
            <a:schemeClr val="lt1"/>
          </a:contourClr>
        </a:sp3d>
      </dsp:spPr>
      <dsp:style>
        <a:lnRef idx="1">
          <a:scrgbClr r="0" g="0" b="0"/>
        </a:lnRef>
        <a:fillRef idx="1">
          <a:scrgbClr r="0" g="0" b="0"/>
        </a:fillRef>
        <a:effectRef idx="0">
          <a:scrgbClr r="0" g="0" b="0"/>
        </a:effectRef>
        <a:fontRef idx="minor">
          <a:schemeClr val="lt1"/>
        </a:fontRef>
      </dsp:style>
    </dsp:sp>
    <dsp:sp modelId="{D47CD9DE-518F-4A13-8227-19A553A55D31}">
      <dsp:nvSpPr>
        <dsp:cNvPr id="0" name=""/>
        <dsp:cNvSpPr/>
      </dsp:nvSpPr>
      <dsp:spPr>
        <a:xfrm>
          <a:off x="6737356" y="2720022"/>
          <a:ext cx="237662" cy="237658"/>
        </a:xfrm>
        <a:prstGeom prst="ellipse">
          <a:avLst/>
        </a:prstGeom>
        <a:solidFill>
          <a:schemeClr val="accent2">
            <a:hueOff val="425593"/>
            <a:satOff val="-531"/>
            <a:lumOff val="125"/>
            <a:alphaOff val="0"/>
          </a:schemeClr>
        </a:solidFill>
        <a:ln w="9525" cap="flat" cmpd="sng" algn="ctr">
          <a:solidFill>
            <a:schemeClr val="accent2">
              <a:hueOff val="425593"/>
              <a:satOff val="-531"/>
              <a:lumOff val="125"/>
              <a:alphaOff val="0"/>
            </a:schemeClr>
          </a:solidFill>
          <a:prstDash val="solid"/>
        </a:ln>
        <a:effectLst/>
        <a:sp3d extrusionH="381000" contourW="38100" prstMaterial="matte">
          <a:contourClr>
            <a:schemeClr val="lt1"/>
          </a:contourClr>
        </a:sp3d>
      </dsp:spPr>
      <dsp:style>
        <a:lnRef idx="1">
          <a:scrgbClr r="0" g="0" b="0"/>
        </a:lnRef>
        <a:fillRef idx="1">
          <a:scrgbClr r="0" g="0" b="0"/>
        </a:fillRef>
        <a:effectRef idx="0">
          <a:scrgbClr r="0" g="0" b="0"/>
        </a:effectRef>
        <a:fontRef idx="minor">
          <a:schemeClr val="lt1"/>
        </a:fontRef>
      </dsp:style>
    </dsp:sp>
    <dsp:sp modelId="{892191E5-8D71-4DBA-94DE-A4C52C667DC6}">
      <dsp:nvSpPr>
        <dsp:cNvPr id="0" name=""/>
        <dsp:cNvSpPr/>
      </dsp:nvSpPr>
      <dsp:spPr>
        <a:xfrm>
          <a:off x="6301780" y="2720022"/>
          <a:ext cx="237662" cy="237658"/>
        </a:xfrm>
        <a:prstGeom prst="ellipse">
          <a:avLst/>
        </a:prstGeom>
        <a:solidFill>
          <a:schemeClr val="accent2">
            <a:hueOff val="567457"/>
            <a:satOff val="-708"/>
            <a:lumOff val="166"/>
            <a:alphaOff val="0"/>
          </a:schemeClr>
        </a:solidFill>
        <a:ln w="9525" cap="flat" cmpd="sng" algn="ctr">
          <a:solidFill>
            <a:schemeClr val="accent2">
              <a:hueOff val="567457"/>
              <a:satOff val="-708"/>
              <a:lumOff val="166"/>
              <a:alphaOff val="0"/>
            </a:schemeClr>
          </a:solidFill>
          <a:prstDash val="solid"/>
        </a:ln>
        <a:effectLst/>
        <a:sp3d extrusionH="381000" contourW="38100" prstMaterial="matte">
          <a:contourClr>
            <a:schemeClr val="lt1"/>
          </a:contourClr>
        </a:sp3d>
      </dsp:spPr>
      <dsp:style>
        <a:lnRef idx="1">
          <a:scrgbClr r="0" g="0" b="0"/>
        </a:lnRef>
        <a:fillRef idx="1">
          <a:scrgbClr r="0" g="0" b="0"/>
        </a:fillRef>
        <a:effectRef idx="0">
          <a:scrgbClr r="0" g="0" b="0"/>
        </a:effectRef>
        <a:fontRef idx="minor">
          <a:schemeClr val="lt1"/>
        </a:fontRef>
      </dsp:style>
    </dsp:sp>
    <dsp:sp modelId="{C9B1461D-7904-486E-AA94-62257F13A78D}">
      <dsp:nvSpPr>
        <dsp:cNvPr id="0" name=""/>
        <dsp:cNvSpPr/>
      </dsp:nvSpPr>
      <dsp:spPr>
        <a:xfrm>
          <a:off x="5579193" y="2489354"/>
          <a:ext cx="475324" cy="475708"/>
        </a:xfrm>
        <a:prstGeom prst="ellipse">
          <a:avLst/>
        </a:prstGeom>
        <a:solidFill>
          <a:schemeClr val="accent2">
            <a:hueOff val="709321"/>
            <a:satOff val="-885"/>
            <a:lumOff val="208"/>
            <a:alphaOff val="0"/>
          </a:schemeClr>
        </a:solidFill>
        <a:ln w="9525" cap="flat" cmpd="sng" algn="ctr">
          <a:solidFill>
            <a:schemeClr val="accent2">
              <a:hueOff val="709321"/>
              <a:satOff val="-885"/>
              <a:lumOff val="208"/>
              <a:alphaOff val="0"/>
            </a:schemeClr>
          </a:solidFill>
          <a:prstDash val="solid"/>
        </a:ln>
        <a:effectLst/>
        <a:sp3d extrusionH="381000" contourW="38100" prstMaterial="matte">
          <a:contourClr>
            <a:schemeClr val="lt1"/>
          </a:contourClr>
        </a:sp3d>
      </dsp:spPr>
      <dsp:style>
        <a:lnRef idx="1">
          <a:scrgbClr r="0" g="0" b="0"/>
        </a:lnRef>
        <a:fillRef idx="1">
          <a:scrgbClr r="0" g="0" b="0"/>
        </a:fillRef>
        <a:effectRef idx="0">
          <a:scrgbClr r="0" g="0" b="0"/>
        </a:effectRef>
        <a:fontRef idx="minor">
          <a:schemeClr val="lt1"/>
        </a:fontRef>
      </dsp:style>
    </dsp:sp>
    <dsp:sp modelId="{077FFE60-CE10-4E04-AAE1-1AA33D53266D}">
      <dsp:nvSpPr>
        <dsp:cNvPr id="0" name=""/>
        <dsp:cNvSpPr/>
      </dsp:nvSpPr>
      <dsp:spPr>
        <a:xfrm>
          <a:off x="7655710" y="2229069"/>
          <a:ext cx="237662" cy="237658"/>
        </a:xfrm>
        <a:prstGeom prst="ellipse">
          <a:avLst/>
        </a:prstGeom>
        <a:solidFill>
          <a:schemeClr val="accent2">
            <a:hueOff val="851185"/>
            <a:satOff val="-1062"/>
            <a:lumOff val="250"/>
            <a:alphaOff val="0"/>
          </a:schemeClr>
        </a:solidFill>
        <a:ln w="9525" cap="flat" cmpd="sng" algn="ctr">
          <a:solidFill>
            <a:schemeClr val="accent2">
              <a:hueOff val="851185"/>
              <a:satOff val="-1062"/>
              <a:lumOff val="250"/>
              <a:alphaOff val="0"/>
            </a:schemeClr>
          </a:solidFill>
          <a:prstDash val="solid"/>
        </a:ln>
        <a:effectLst/>
        <a:sp3d extrusionH="381000" contourW="38100" prstMaterial="matte">
          <a:contourClr>
            <a:schemeClr val="lt1"/>
          </a:contourClr>
        </a:sp3d>
      </dsp:spPr>
      <dsp:style>
        <a:lnRef idx="1">
          <a:scrgbClr r="0" g="0" b="0"/>
        </a:lnRef>
        <a:fillRef idx="1">
          <a:scrgbClr r="0" g="0" b="0"/>
        </a:fillRef>
        <a:effectRef idx="0">
          <a:scrgbClr r="0" g="0" b="0"/>
        </a:effectRef>
        <a:fontRef idx="minor">
          <a:schemeClr val="lt1"/>
        </a:fontRef>
      </dsp:style>
    </dsp:sp>
    <dsp:sp modelId="{E655FB0A-4D89-4AD9-AE43-B4A7F4B95675}">
      <dsp:nvSpPr>
        <dsp:cNvPr id="0" name=""/>
        <dsp:cNvSpPr/>
      </dsp:nvSpPr>
      <dsp:spPr>
        <a:xfrm>
          <a:off x="7655710" y="3214493"/>
          <a:ext cx="237662" cy="237658"/>
        </a:xfrm>
        <a:prstGeom prst="ellipse">
          <a:avLst/>
        </a:prstGeom>
        <a:solidFill>
          <a:schemeClr val="accent2">
            <a:hueOff val="993050"/>
            <a:satOff val="-1239"/>
            <a:lumOff val="291"/>
            <a:alphaOff val="0"/>
          </a:schemeClr>
        </a:solidFill>
        <a:ln w="9525" cap="flat" cmpd="sng" algn="ctr">
          <a:solidFill>
            <a:schemeClr val="accent2">
              <a:hueOff val="993050"/>
              <a:satOff val="-1239"/>
              <a:lumOff val="291"/>
              <a:alphaOff val="0"/>
            </a:schemeClr>
          </a:solidFill>
          <a:prstDash val="solid"/>
        </a:ln>
        <a:effectLst/>
        <a:sp3d extrusionH="381000" contourW="38100" prstMaterial="matte">
          <a:contourClr>
            <a:schemeClr val="lt1"/>
          </a:contourClr>
        </a:sp3d>
      </dsp:spPr>
      <dsp:style>
        <a:lnRef idx="1">
          <a:scrgbClr r="0" g="0" b="0"/>
        </a:lnRef>
        <a:fillRef idx="1">
          <a:scrgbClr r="0" g="0" b="0"/>
        </a:fillRef>
        <a:effectRef idx="0">
          <a:scrgbClr r="0" g="0" b="0"/>
        </a:effectRef>
        <a:fontRef idx="minor">
          <a:schemeClr val="lt1"/>
        </a:fontRef>
      </dsp:style>
    </dsp:sp>
    <dsp:sp modelId="{8201BE4E-5F8E-4FDA-B6F4-92D707938A10}">
      <dsp:nvSpPr>
        <dsp:cNvPr id="0" name=""/>
        <dsp:cNvSpPr/>
      </dsp:nvSpPr>
      <dsp:spPr>
        <a:xfrm>
          <a:off x="7867702" y="2442493"/>
          <a:ext cx="237662" cy="237658"/>
        </a:xfrm>
        <a:prstGeom prst="ellipse">
          <a:avLst/>
        </a:prstGeom>
        <a:solidFill>
          <a:schemeClr val="accent2">
            <a:hueOff val="1134914"/>
            <a:satOff val="-1416"/>
            <a:lumOff val="333"/>
            <a:alphaOff val="0"/>
          </a:schemeClr>
        </a:solidFill>
        <a:ln w="9525" cap="flat" cmpd="sng" algn="ctr">
          <a:solidFill>
            <a:schemeClr val="accent2">
              <a:hueOff val="1134914"/>
              <a:satOff val="-1416"/>
              <a:lumOff val="333"/>
              <a:alphaOff val="0"/>
            </a:schemeClr>
          </a:solidFill>
          <a:prstDash val="solid"/>
        </a:ln>
        <a:effectLst/>
        <a:sp3d extrusionH="381000" contourW="38100" prstMaterial="matte">
          <a:contourClr>
            <a:schemeClr val="lt1"/>
          </a:contourClr>
        </a:sp3d>
      </dsp:spPr>
      <dsp:style>
        <a:lnRef idx="1">
          <a:scrgbClr r="0" g="0" b="0"/>
        </a:lnRef>
        <a:fillRef idx="1">
          <a:scrgbClr r="0" g="0" b="0"/>
        </a:fillRef>
        <a:effectRef idx="0">
          <a:scrgbClr r="0" g="0" b="0"/>
        </a:effectRef>
        <a:fontRef idx="minor">
          <a:schemeClr val="lt1"/>
        </a:fontRef>
      </dsp:style>
    </dsp:sp>
    <dsp:sp modelId="{59197C8D-9248-4188-8D4C-16E852360FE0}">
      <dsp:nvSpPr>
        <dsp:cNvPr id="0" name=""/>
        <dsp:cNvSpPr/>
      </dsp:nvSpPr>
      <dsp:spPr>
        <a:xfrm>
          <a:off x="7881779" y="3002242"/>
          <a:ext cx="237662" cy="237658"/>
        </a:xfrm>
        <a:prstGeom prst="ellipse">
          <a:avLst/>
        </a:prstGeom>
        <a:solidFill>
          <a:schemeClr val="accent2">
            <a:hueOff val="1276778"/>
            <a:satOff val="-1592"/>
            <a:lumOff val="374"/>
            <a:alphaOff val="0"/>
          </a:schemeClr>
        </a:solidFill>
        <a:ln w="9525" cap="flat" cmpd="sng" algn="ctr">
          <a:solidFill>
            <a:schemeClr val="accent2">
              <a:hueOff val="1276778"/>
              <a:satOff val="-1592"/>
              <a:lumOff val="374"/>
              <a:alphaOff val="0"/>
            </a:schemeClr>
          </a:solidFill>
          <a:prstDash val="solid"/>
        </a:ln>
        <a:effectLst/>
        <a:sp3d extrusionH="381000" contourW="38100" prstMaterial="matte">
          <a:contourClr>
            <a:schemeClr val="lt1"/>
          </a:contourClr>
        </a:sp3d>
      </dsp:spPr>
      <dsp:style>
        <a:lnRef idx="1">
          <a:scrgbClr r="0" g="0" b="0"/>
        </a:lnRef>
        <a:fillRef idx="1">
          <a:scrgbClr r="0" g="0" b="0"/>
        </a:fillRef>
        <a:effectRef idx="0">
          <a:scrgbClr r="0" g="0" b="0"/>
        </a:effectRef>
        <a:fontRef idx="minor">
          <a:schemeClr val="lt1"/>
        </a:fontRef>
      </dsp:style>
    </dsp:sp>
    <dsp:sp modelId="{9762B75A-2631-465C-99B2-516E96E42BBA}">
      <dsp:nvSpPr>
        <dsp:cNvPr id="0" name=""/>
        <dsp:cNvSpPr/>
      </dsp:nvSpPr>
      <dsp:spPr>
        <a:xfrm>
          <a:off x="3115646" y="1330031"/>
          <a:ext cx="2406435" cy="2406685"/>
        </a:xfrm>
        <a:prstGeom prst="ellipse">
          <a:avLst/>
        </a:prstGeom>
        <a:solidFill>
          <a:schemeClr val="accent2">
            <a:hueOff val="1418642"/>
            <a:satOff val="-1769"/>
            <a:lumOff val="416"/>
            <a:alphaOff val="0"/>
          </a:schemeClr>
        </a:solidFill>
        <a:ln w="9525" cap="flat" cmpd="sng" algn="ctr">
          <a:solidFill>
            <a:schemeClr val="accent2">
              <a:hueOff val="1418642"/>
              <a:satOff val="-1769"/>
              <a:lumOff val="416"/>
              <a:alphaOff val="0"/>
            </a:schemeClr>
          </a:solidFill>
          <a:prstDash val="solid"/>
        </a:ln>
        <a:effectLst/>
        <a:sp3d extrusionH="381000" contourW="38100" prstMaterial="matte">
          <a:contourClr>
            <a:schemeClr val="lt1"/>
          </a:contourClr>
        </a:sp3d>
      </dsp:spPr>
      <dsp:style>
        <a:lnRef idx="1">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2533650">
            <a:lnSpc>
              <a:spcPct val="90000"/>
            </a:lnSpc>
            <a:spcBef>
              <a:spcPct val="0"/>
            </a:spcBef>
            <a:spcAft>
              <a:spcPct val="35000"/>
            </a:spcAft>
          </a:pPr>
          <a:r>
            <a:rPr lang="ar-SA" sz="5700" kern="1200" dirty="0" smtClean="0"/>
            <a:t>العلاقة ؟</a:t>
          </a:r>
          <a:endParaRPr lang="en-US" sz="5700" kern="1200" dirty="0"/>
        </a:p>
      </dsp:txBody>
      <dsp:txXfrm>
        <a:off x="3468060" y="1682482"/>
        <a:ext cx="1701607" cy="1701783"/>
      </dsp:txXfrm>
    </dsp:sp>
    <dsp:sp modelId="{425054A5-99F9-44B1-8239-328867CEDA4D}">
      <dsp:nvSpPr>
        <dsp:cNvPr id="0" name=""/>
        <dsp:cNvSpPr/>
      </dsp:nvSpPr>
      <dsp:spPr>
        <a:xfrm>
          <a:off x="2845324" y="1430098"/>
          <a:ext cx="475324" cy="475708"/>
        </a:xfrm>
        <a:prstGeom prst="ellipse">
          <a:avLst/>
        </a:prstGeom>
        <a:solidFill>
          <a:schemeClr val="accent2">
            <a:hueOff val="1560506"/>
            <a:satOff val="-1946"/>
            <a:lumOff val="458"/>
            <a:alphaOff val="0"/>
          </a:schemeClr>
        </a:solidFill>
        <a:ln w="9525" cap="flat" cmpd="sng" algn="ctr">
          <a:solidFill>
            <a:schemeClr val="accent2">
              <a:hueOff val="1560506"/>
              <a:satOff val="-1946"/>
              <a:lumOff val="458"/>
              <a:alphaOff val="0"/>
            </a:schemeClr>
          </a:solidFill>
          <a:prstDash val="solid"/>
        </a:ln>
        <a:effectLst/>
        <a:sp3d extrusionH="381000" contourW="38100" prstMaterial="matte">
          <a:contourClr>
            <a:schemeClr val="lt1"/>
          </a:contourClr>
        </a:sp3d>
      </dsp:spPr>
      <dsp:style>
        <a:lnRef idx="1">
          <a:scrgbClr r="0" g="0" b="0"/>
        </a:lnRef>
        <a:fillRef idx="1">
          <a:scrgbClr r="0" g="0" b="0"/>
        </a:fillRef>
        <a:effectRef idx="0">
          <a:scrgbClr r="0" g="0" b="0"/>
        </a:effectRef>
        <a:fontRef idx="minor">
          <a:schemeClr val="lt1"/>
        </a:fontRef>
      </dsp:style>
    </dsp:sp>
    <dsp:sp modelId="{24028430-19A7-4766-A02B-D6C0A1D31064}">
      <dsp:nvSpPr>
        <dsp:cNvPr id="0" name=""/>
        <dsp:cNvSpPr/>
      </dsp:nvSpPr>
      <dsp:spPr>
        <a:xfrm>
          <a:off x="2540586" y="1179150"/>
          <a:ext cx="237662" cy="237658"/>
        </a:xfrm>
        <a:prstGeom prst="ellipse">
          <a:avLst/>
        </a:prstGeom>
        <a:solidFill>
          <a:schemeClr val="accent2">
            <a:hueOff val="1702371"/>
            <a:satOff val="-2123"/>
            <a:lumOff val="499"/>
            <a:alphaOff val="0"/>
          </a:schemeClr>
        </a:solidFill>
        <a:ln w="9525" cap="flat" cmpd="sng" algn="ctr">
          <a:solidFill>
            <a:schemeClr val="accent2">
              <a:hueOff val="1702371"/>
              <a:satOff val="-2123"/>
              <a:lumOff val="499"/>
              <a:alphaOff val="0"/>
            </a:schemeClr>
          </a:solidFill>
          <a:prstDash val="solid"/>
        </a:ln>
        <a:effectLst/>
        <a:sp3d extrusionH="381000" contourW="38100" prstMaterial="matte">
          <a:contourClr>
            <a:schemeClr val="lt1"/>
          </a:contourClr>
        </a:sp3d>
      </dsp:spPr>
      <dsp:style>
        <a:lnRef idx="1">
          <a:scrgbClr r="0" g="0" b="0"/>
        </a:lnRef>
        <a:fillRef idx="1">
          <a:scrgbClr r="0" g="0" b="0"/>
        </a:fillRef>
        <a:effectRef idx="0">
          <a:scrgbClr r="0" g="0" b="0"/>
        </a:effectRef>
        <a:fontRef idx="minor">
          <a:schemeClr val="lt1"/>
        </a:fontRef>
      </dsp:style>
    </dsp:sp>
    <dsp:sp modelId="{557E7050-55E8-4A69-B992-C168F08B0F68}">
      <dsp:nvSpPr>
        <dsp:cNvPr id="0" name=""/>
        <dsp:cNvSpPr/>
      </dsp:nvSpPr>
      <dsp:spPr>
        <a:xfrm>
          <a:off x="2032965" y="1179150"/>
          <a:ext cx="237662" cy="237658"/>
        </a:xfrm>
        <a:prstGeom prst="ellipse">
          <a:avLst/>
        </a:prstGeom>
        <a:solidFill>
          <a:schemeClr val="accent2">
            <a:hueOff val="1844235"/>
            <a:satOff val="-2300"/>
            <a:lumOff val="541"/>
            <a:alphaOff val="0"/>
          </a:schemeClr>
        </a:solidFill>
        <a:ln w="9525" cap="flat" cmpd="sng" algn="ctr">
          <a:solidFill>
            <a:schemeClr val="accent2">
              <a:hueOff val="1844235"/>
              <a:satOff val="-2300"/>
              <a:lumOff val="541"/>
              <a:alphaOff val="0"/>
            </a:schemeClr>
          </a:solidFill>
          <a:prstDash val="solid"/>
        </a:ln>
        <a:effectLst/>
        <a:sp3d extrusionH="381000" contourW="38100" prstMaterial="matte">
          <a:contourClr>
            <a:schemeClr val="lt1"/>
          </a:contourClr>
        </a:sp3d>
      </dsp:spPr>
      <dsp:style>
        <a:lnRef idx="1">
          <a:scrgbClr r="0" g="0" b="0"/>
        </a:lnRef>
        <a:fillRef idx="1">
          <a:scrgbClr r="0" g="0" b="0"/>
        </a:fillRef>
        <a:effectRef idx="0">
          <a:scrgbClr r="0" g="0" b="0"/>
        </a:effectRef>
        <a:fontRef idx="minor">
          <a:schemeClr val="lt1"/>
        </a:fontRef>
      </dsp:style>
    </dsp:sp>
    <dsp:sp modelId="{41BC265E-2E48-4833-A2B1-EAD947573B02}">
      <dsp:nvSpPr>
        <dsp:cNvPr id="0" name=""/>
        <dsp:cNvSpPr/>
      </dsp:nvSpPr>
      <dsp:spPr>
        <a:xfrm>
          <a:off x="1525345" y="1179150"/>
          <a:ext cx="237662" cy="237658"/>
        </a:xfrm>
        <a:prstGeom prst="ellipse">
          <a:avLst/>
        </a:prstGeom>
        <a:solidFill>
          <a:schemeClr val="accent2">
            <a:hueOff val="1986099"/>
            <a:satOff val="-2477"/>
            <a:lumOff val="582"/>
            <a:alphaOff val="0"/>
          </a:schemeClr>
        </a:solidFill>
        <a:ln w="9525" cap="flat" cmpd="sng" algn="ctr">
          <a:solidFill>
            <a:schemeClr val="accent2">
              <a:hueOff val="1986099"/>
              <a:satOff val="-2477"/>
              <a:lumOff val="582"/>
              <a:alphaOff val="0"/>
            </a:schemeClr>
          </a:solidFill>
          <a:prstDash val="solid"/>
        </a:ln>
        <a:effectLst/>
        <a:sp3d extrusionH="381000" contourW="38100" prstMaterial="matte">
          <a:contourClr>
            <a:schemeClr val="lt1"/>
          </a:contourClr>
        </a:sp3d>
      </dsp:spPr>
      <dsp:style>
        <a:lnRef idx="1">
          <a:scrgbClr r="0" g="0" b="0"/>
        </a:lnRef>
        <a:fillRef idx="1">
          <a:scrgbClr r="0" g="0" b="0"/>
        </a:fillRef>
        <a:effectRef idx="0">
          <a:scrgbClr r="0" g="0" b="0"/>
        </a:effectRef>
        <a:fontRef idx="minor">
          <a:schemeClr val="lt1"/>
        </a:fontRef>
      </dsp:style>
    </dsp:sp>
    <dsp:sp modelId="{CCD59634-8A68-4DD4-82EB-B72229CFDAE4}">
      <dsp:nvSpPr>
        <dsp:cNvPr id="0" name=""/>
        <dsp:cNvSpPr/>
      </dsp:nvSpPr>
      <dsp:spPr>
        <a:xfrm>
          <a:off x="1017725" y="1179150"/>
          <a:ext cx="237662" cy="237658"/>
        </a:xfrm>
        <a:prstGeom prst="ellipse">
          <a:avLst/>
        </a:prstGeom>
        <a:solidFill>
          <a:schemeClr val="accent2">
            <a:hueOff val="2127963"/>
            <a:satOff val="-2654"/>
            <a:lumOff val="624"/>
            <a:alphaOff val="0"/>
          </a:schemeClr>
        </a:solidFill>
        <a:ln w="9525" cap="flat" cmpd="sng" algn="ctr">
          <a:solidFill>
            <a:schemeClr val="accent2">
              <a:hueOff val="2127963"/>
              <a:satOff val="-2654"/>
              <a:lumOff val="624"/>
              <a:alphaOff val="0"/>
            </a:schemeClr>
          </a:solidFill>
          <a:prstDash val="solid"/>
        </a:ln>
        <a:effectLst/>
        <a:sp3d extrusionH="381000" contourW="38100" prstMaterial="matte">
          <a:contourClr>
            <a:schemeClr val="lt1"/>
          </a:contourClr>
        </a:sp3d>
      </dsp:spPr>
      <dsp:style>
        <a:lnRef idx="1">
          <a:scrgbClr r="0" g="0" b="0"/>
        </a:lnRef>
        <a:fillRef idx="1">
          <a:scrgbClr r="0" g="0" b="0"/>
        </a:fillRef>
        <a:effectRef idx="0">
          <a:scrgbClr r="0" g="0" b="0"/>
        </a:effectRef>
        <a:fontRef idx="minor">
          <a:schemeClr val="lt1"/>
        </a:fontRef>
      </dsp:style>
    </dsp:sp>
    <dsp:sp modelId="{8E8B6D7D-9F69-4A22-A80A-67F19ED65518}">
      <dsp:nvSpPr>
        <dsp:cNvPr id="0" name=""/>
        <dsp:cNvSpPr/>
      </dsp:nvSpPr>
      <dsp:spPr>
        <a:xfrm>
          <a:off x="509276" y="1179150"/>
          <a:ext cx="237662" cy="237658"/>
        </a:xfrm>
        <a:prstGeom prst="ellipse">
          <a:avLst/>
        </a:prstGeom>
        <a:solidFill>
          <a:schemeClr val="accent2">
            <a:hueOff val="2269827"/>
            <a:satOff val="-2831"/>
            <a:lumOff val="666"/>
            <a:alphaOff val="0"/>
          </a:schemeClr>
        </a:solidFill>
        <a:ln w="9525" cap="flat" cmpd="sng" algn="ctr">
          <a:solidFill>
            <a:schemeClr val="accent2">
              <a:hueOff val="2269827"/>
              <a:satOff val="-2831"/>
              <a:lumOff val="666"/>
              <a:alphaOff val="0"/>
            </a:schemeClr>
          </a:solidFill>
          <a:prstDash val="solid"/>
        </a:ln>
        <a:effectLst/>
        <a:sp3d extrusionH="381000" contourW="38100" prstMaterial="matte">
          <a:contourClr>
            <a:schemeClr val="lt1"/>
          </a:contourClr>
        </a:sp3d>
      </dsp:spPr>
      <dsp:style>
        <a:lnRef idx="1">
          <a:scrgbClr r="0" g="0" b="0"/>
        </a:lnRef>
        <a:fillRef idx="1">
          <a:scrgbClr r="0" g="0" b="0"/>
        </a:fillRef>
        <a:effectRef idx="0">
          <a:scrgbClr r="0" g="0" b="0"/>
        </a:effectRef>
        <a:fontRef idx="minor">
          <a:schemeClr val="lt1"/>
        </a:fontRef>
      </dsp:style>
    </dsp:sp>
    <dsp:sp modelId="{F7EF23B3-1952-41FD-A6A5-2301E57CB13E}">
      <dsp:nvSpPr>
        <dsp:cNvPr id="0" name=""/>
        <dsp:cNvSpPr/>
      </dsp:nvSpPr>
      <dsp:spPr>
        <a:xfrm>
          <a:off x="1656" y="1179150"/>
          <a:ext cx="237662" cy="237658"/>
        </a:xfrm>
        <a:prstGeom prst="ellipse">
          <a:avLst/>
        </a:prstGeom>
        <a:solidFill>
          <a:schemeClr val="accent2">
            <a:hueOff val="2411692"/>
            <a:satOff val="-3008"/>
            <a:lumOff val="707"/>
            <a:alphaOff val="0"/>
          </a:schemeClr>
        </a:solidFill>
        <a:ln w="9525" cap="flat" cmpd="sng" algn="ctr">
          <a:solidFill>
            <a:schemeClr val="accent2">
              <a:hueOff val="2411692"/>
              <a:satOff val="-3008"/>
              <a:lumOff val="707"/>
              <a:alphaOff val="0"/>
            </a:schemeClr>
          </a:solidFill>
          <a:prstDash val="solid"/>
        </a:ln>
        <a:effectLst/>
        <a:sp3d extrusionH="381000" contourW="38100" prstMaterial="matte">
          <a:contourClr>
            <a:schemeClr val="lt1"/>
          </a:contourClr>
        </a:sp3d>
      </dsp:spPr>
      <dsp:style>
        <a:lnRef idx="1">
          <a:scrgbClr r="0" g="0" b="0"/>
        </a:lnRef>
        <a:fillRef idx="1">
          <a:scrgbClr r="0" g="0" b="0"/>
        </a:fillRef>
        <a:effectRef idx="0">
          <a:scrgbClr r="0" g="0" b="0"/>
        </a:effectRef>
        <a:fontRef idx="minor">
          <a:schemeClr val="lt1"/>
        </a:fontRef>
      </dsp:style>
    </dsp:sp>
    <dsp:sp modelId="{B476BD5D-0D52-449C-8E2E-C4C8F674A706}">
      <dsp:nvSpPr>
        <dsp:cNvPr id="0" name=""/>
        <dsp:cNvSpPr/>
      </dsp:nvSpPr>
      <dsp:spPr>
        <a:xfrm>
          <a:off x="0" y="565849"/>
          <a:ext cx="2785701" cy="6113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0">
          <a:noAutofit/>
        </a:bodyPr>
        <a:lstStyle/>
        <a:p>
          <a:pPr lvl="0" algn="l" defTabSz="1911350">
            <a:lnSpc>
              <a:spcPct val="90000"/>
            </a:lnSpc>
            <a:spcBef>
              <a:spcPct val="0"/>
            </a:spcBef>
            <a:spcAft>
              <a:spcPct val="35000"/>
            </a:spcAft>
          </a:pPr>
          <a:r>
            <a:rPr lang="ar-SA" sz="4300" kern="1200" dirty="0" smtClean="0"/>
            <a:t>الإبداع</a:t>
          </a:r>
          <a:endParaRPr lang="en-US" sz="4300" kern="1200" dirty="0"/>
        </a:p>
      </dsp:txBody>
      <dsp:txXfrm>
        <a:off x="0" y="565849"/>
        <a:ext cx="2785701" cy="611345"/>
      </dsp:txXfrm>
    </dsp:sp>
    <dsp:sp modelId="{80FFE286-0AFB-4708-BE4C-954B5EF10BA5}">
      <dsp:nvSpPr>
        <dsp:cNvPr id="0" name=""/>
        <dsp:cNvSpPr/>
      </dsp:nvSpPr>
      <dsp:spPr>
        <a:xfrm>
          <a:off x="2351781" y="2601193"/>
          <a:ext cx="475324" cy="475708"/>
        </a:xfrm>
        <a:prstGeom prst="ellipse">
          <a:avLst/>
        </a:prstGeom>
        <a:solidFill>
          <a:schemeClr val="accent2">
            <a:hueOff val="2837284"/>
            <a:satOff val="-3539"/>
            <a:lumOff val="832"/>
            <a:alphaOff val="0"/>
          </a:schemeClr>
        </a:solidFill>
        <a:ln w="9525" cap="flat" cmpd="sng" algn="ctr">
          <a:solidFill>
            <a:schemeClr val="accent2">
              <a:hueOff val="2837284"/>
              <a:satOff val="-3539"/>
              <a:lumOff val="832"/>
              <a:alphaOff val="0"/>
            </a:schemeClr>
          </a:solidFill>
          <a:prstDash val="solid"/>
        </a:ln>
        <a:effectLst/>
        <a:sp3d extrusionH="381000" contourW="38100" prstMaterial="matte">
          <a:contourClr>
            <a:schemeClr val="lt1"/>
          </a:contourClr>
        </a:sp3d>
      </dsp:spPr>
      <dsp:style>
        <a:lnRef idx="1">
          <a:scrgbClr r="0" g="0" b="0"/>
        </a:lnRef>
        <a:fillRef idx="1">
          <a:scrgbClr r="0" g="0" b="0"/>
        </a:fillRef>
        <a:effectRef idx="0">
          <a:scrgbClr r="0" g="0" b="0"/>
        </a:effectRef>
        <a:fontRef idx="minor">
          <a:schemeClr val="lt1"/>
        </a:fontRef>
      </dsp:style>
    </dsp:sp>
    <dsp:sp modelId="{7F4BE040-9FE1-4C40-9F32-93A9C80009DD}">
      <dsp:nvSpPr>
        <dsp:cNvPr id="0" name=""/>
        <dsp:cNvSpPr/>
      </dsp:nvSpPr>
      <dsp:spPr>
        <a:xfrm>
          <a:off x="1881425" y="2720022"/>
          <a:ext cx="237662" cy="237658"/>
        </a:xfrm>
        <a:prstGeom prst="ellipse">
          <a:avLst/>
        </a:prstGeom>
        <a:solidFill>
          <a:schemeClr val="accent2">
            <a:hueOff val="2979148"/>
            <a:satOff val="-3716"/>
            <a:lumOff val="874"/>
            <a:alphaOff val="0"/>
          </a:schemeClr>
        </a:solidFill>
        <a:ln w="9525" cap="flat" cmpd="sng" algn="ctr">
          <a:solidFill>
            <a:schemeClr val="accent2">
              <a:hueOff val="2979148"/>
              <a:satOff val="-3716"/>
              <a:lumOff val="874"/>
              <a:alphaOff val="0"/>
            </a:schemeClr>
          </a:solidFill>
          <a:prstDash val="solid"/>
        </a:ln>
        <a:effectLst/>
        <a:sp3d extrusionH="381000" contourW="38100" prstMaterial="matte">
          <a:contourClr>
            <a:schemeClr val="lt1"/>
          </a:contourClr>
        </a:sp3d>
      </dsp:spPr>
      <dsp:style>
        <a:lnRef idx="1">
          <a:scrgbClr r="0" g="0" b="0"/>
        </a:lnRef>
        <a:fillRef idx="1">
          <a:scrgbClr r="0" g="0" b="0"/>
        </a:fillRef>
        <a:effectRef idx="0">
          <a:scrgbClr r="0" g="0" b="0"/>
        </a:effectRef>
        <a:fontRef idx="minor">
          <a:schemeClr val="lt1"/>
        </a:fontRef>
      </dsp:style>
    </dsp:sp>
    <dsp:sp modelId="{0A9F146A-B62C-4A2E-826B-1E3CE8B1AC43}">
      <dsp:nvSpPr>
        <dsp:cNvPr id="0" name=""/>
        <dsp:cNvSpPr/>
      </dsp:nvSpPr>
      <dsp:spPr>
        <a:xfrm>
          <a:off x="1411896" y="2720022"/>
          <a:ext cx="237662" cy="237658"/>
        </a:xfrm>
        <a:prstGeom prst="ellipse">
          <a:avLst/>
        </a:prstGeom>
        <a:solidFill>
          <a:schemeClr val="accent2">
            <a:hueOff val="3121013"/>
            <a:satOff val="-3893"/>
            <a:lumOff val="915"/>
            <a:alphaOff val="0"/>
          </a:schemeClr>
        </a:solidFill>
        <a:ln w="9525" cap="flat" cmpd="sng" algn="ctr">
          <a:solidFill>
            <a:schemeClr val="accent2">
              <a:hueOff val="3121013"/>
              <a:satOff val="-3893"/>
              <a:lumOff val="915"/>
              <a:alphaOff val="0"/>
            </a:schemeClr>
          </a:solidFill>
          <a:prstDash val="solid"/>
        </a:ln>
        <a:effectLst/>
        <a:sp3d extrusionH="381000" contourW="38100" prstMaterial="matte">
          <a:contourClr>
            <a:schemeClr val="lt1"/>
          </a:contourClr>
        </a:sp3d>
      </dsp:spPr>
      <dsp:style>
        <a:lnRef idx="1">
          <a:scrgbClr r="0" g="0" b="0"/>
        </a:lnRef>
        <a:fillRef idx="1">
          <a:scrgbClr r="0" g="0" b="0"/>
        </a:fillRef>
        <a:effectRef idx="0">
          <a:scrgbClr r="0" g="0" b="0"/>
        </a:effectRef>
        <a:fontRef idx="minor">
          <a:schemeClr val="lt1"/>
        </a:fontRef>
      </dsp:style>
    </dsp:sp>
    <dsp:sp modelId="{01687C9C-D61F-4A5B-A379-051FBB2B367B}">
      <dsp:nvSpPr>
        <dsp:cNvPr id="0" name=""/>
        <dsp:cNvSpPr/>
      </dsp:nvSpPr>
      <dsp:spPr>
        <a:xfrm>
          <a:off x="941540" y="2720022"/>
          <a:ext cx="237662" cy="237658"/>
        </a:xfrm>
        <a:prstGeom prst="ellipse">
          <a:avLst/>
        </a:prstGeom>
        <a:solidFill>
          <a:schemeClr val="accent2">
            <a:hueOff val="3262877"/>
            <a:satOff val="-4070"/>
            <a:lumOff val="957"/>
            <a:alphaOff val="0"/>
          </a:schemeClr>
        </a:solidFill>
        <a:ln w="9525" cap="flat" cmpd="sng" algn="ctr">
          <a:solidFill>
            <a:schemeClr val="accent2">
              <a:hueOff val="3262877"/>
              <a:satOff val="-4070"/>
              <a:lumOff val="957"/>
              <a:alphaOff val="0"/>
            </a:schemeClr>
          </a:solidFill>
          <a:prstDash val="solid"/>
        </a:ln>
        <a:effectLst/>
        <a:sp3d extrusionH="381000" contourW="38100" prstMaterial="matte">
          <a:contourClr>
            <a:schemeClr val="lt1"/>
          </a:contourClr>
        </a:sp3d>
      </dsp:spPr>
      <dsp:style>
        <a:lnRef idx="1">
          <a:scrgbClr r="0" g="0" b="0"/>
        </a:lnRef>
        <a:fillRef idx="1">
          <a:scrgbClr r="0" g="0" b="0"/>
        </a:fillRef>
        <a:effectRef idx="0">
          <a:scrgbClr r="0" g="0" b="0"/>
        </a:effectRef>
        <a:fontRef idx="minor">
          <a:schemeClr val="lt1"/>
        </a:fontRef>
      </dsp:style>
    </dsp:sp>
    <dsp:sp modelId="{ACFA0B04-DF32-457E-8F9C-976C38AA5256}">
      <dsp:nvSpPr>
        <dsp:cNvPr id="0" name=""/>
        <dsp:cNvSpPr/>
      </dsp:nvSpPr>
      <dsp:spPr>
        <a:xfrm>
          <a:off x="472012" y="2720022"/>
          <a:ext cx="237662" cy="237658"/>
        </a:xfrm>
        <a:prstGeom prst="ellipse">
          <a:avLst/>
        </a:prstGeom>
        <a:solidFill>
          <a:schemeClr val="accent2">
            <a:hueOff val="3404741"/>
            <a:satOff val="-4247"/>
            <a:lumOff val="999"/>
            <a:alphaOff val="0"/>
          </a:schemeClr>
        </a:solidFill>
        <a:ln w="9525" cap="flat" cmpd="sng" algn="ctr">
          <a:solidFill>
            <a:schemeClr val="accent2">
              <a:hueOff val="3404741"/>
              <a:satOff val="-4247"/>
              <a:lumOff val="999"/>
              <a:alphaOff val="0"/>
            </a:schemeClr>
          </a:solidFill>
          <a:prstDash val="solid"/>
        </a:ln>
        <a:effectLst/>
        <a:sp3d extrusionH="381000" contourW="38100" prstMaterial="matte">
          <a:contourClr>
            <a:schemeClr val="lt1"/>
          </a:contourClr>
        </a:sp3d>
      </dsp:spPr>
      <dsp:style>
        <a:lnRef idx="1">
          <a:scrgbClr r="0" g="0" b="0"/>
        </a:lnRef>
        <a:fillRef idx="1">
          <a:scrgbClr r="0" g="0" b="0"/>
        </a:fillRef>
        <a:effectRef idx="0">
          <a:scrgbClr r="0" g="0" b="0"/>
        </a:effectRef>
        <a:fontRef idx="minor">
          <a:schemeClr val="lt1"/>
        </a:fontRef>
      </dsp:style>
    </dsp:sp>
    <dsp:sp modelId="{CC848C82-40A5-4C08-9654-0F977301219B}">
      <dsp:nvSpPr>
        <dsp:cNvPr id="0" name=""/>
        <dsp:cNvSpPr/>
      </dsp:nvSpPr>
      <dsp:spPr>
        <a:xfrm>
          <a:off x="1656" y="2720022"/>
          <a:ext cx="237662" cy="237658"/>
        </a:xfrm>
        <a:prstGeom prst="ellipse">
          <a:avLst/>
        </a:prstGeom>
        <a:solidFill>
          <a:schemeClr val="accent2">
            <a:hueOff val="3546605"/>
            <a:satOff val="-4423"/>
            <a:lumOff val="1040"/>
            <a:alphaOff val="0"/>
          </a:schemeClr>
        </a:solidFill>
        <a:ln w="9525" cap="flat" cmpd="sng" algn="ctr">
          <a:solidFill>
            <a:schemeClr val="accent2">
              <a:hueOff val="3546605"/>
              <a:satOff val="-4423"/>
              <a:lumOff val="1040"/>
              <a:alphaOff val="0"/>
            </a:schemeClr>
          </a:solidFill>
          <a:prstDash val="solid"/>
        </a:ln>
        <a:effectLst/>
        <a:sp3d extrusionH="381000" contourW="38100" prstMaterial="matte">
          <a:contourClr>
            <a:schemeClr val="lt1"/>
          </a:contourClr>
        </a:sp3d>
      </dsp:spPr>
      <dsp:style>
        <a:lnRef idx="1">
          <a:scrgbClr r="0" g="0" b="0"/>
        </a:lnRef>
        <a:fillRef idx="1">
          <a:scrgbClr r="0" g="0" b="0"/>
        </a:fillRef>
        <a:effectRef idx="0">
          <a:scrgbClr r="0" g="0" b="0"/>
        </a:effectRef>
        <a:fontRef idx="minor">
          <a:schemeClr val="lt1"/>
        </a:fontRef>
      </dsp:style>
    </dsp:sp>
    <dsp:sp modelId="{E28A1438-4221-44BF-BCF0-3F8891EAC97A}">
      <dsp:nvSpPr>
        <dsp:cNvPr id="0" name=""/>
        <dsp:cNvSpPr/>
      </dsp:nvSpPr>
      <dsp:spPr>
        <a:xfrm>
          <a:off x="0" y="2111804"/>
          <a:ext cx="2106666" cy="6113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0">
          <a:noAutofit/>
        </a:bodyPr>
        <a:lstStyle/>
        <a:p>
          <a:pPr lvl="0" algn="l" defTabSz="1911350">
            <a:lnSpc>
              <a:spcPct val="90000"/>
            </a:lnSpc>
            <a:spcBef>
              <a:spcPct val="0"/>
            </a:spcBef>
            <a:spcAft>
              <a:spcPct val="35000"/>
            </a:spcAft>
          </a:pPr>
          <a:r>
            <a:rPr lang="ar-SA" sz="4300" kern="1200" dirty="0" smtClean="0"/>
            <a:t>التفكير الناقد</a:t>
          </a:r>
          <a:endParaRPr lang="en-US" sz="4300" kern="1200" dirty="0"/>
        </a:p>
      </dsp:txBody>
      <dsp:txXfrm>
        <a:off x="0" y="2111804"/>
        <a:ext cx="2106666" cy="611345"/>
      </dsp:txXfrm>
    </dsp:sp>
    <dsp:sp modelId="{79C9286D-E0D4-41EA-9263-78BF114149AE}">
      <dsp:nvSpPr>
        <dsp:cNvPr id="0" name=""/>
        <dsp:cNvSpPr/>
      </dsp:nvSpPr>
      <dsp:spPr>
        <a:xfrm>
          <a:off x="2845324" y="3752743"/>
          <a:ext cx="475324" cy="475708"/>
        </a:xfrm>
        <a:prstGeom prst="ellipse">
          <a:avLst/>
        </a:prstGeom>
        <a:solidFill>
          <a:schemeClr val="accent2">
            <a:hueOff val="3830334"/>
            <a:satOff val="-4777"/>
            <a:lumOff val="1123"/>
            <a:alphaOff val="0"/>
          </a:schemeClr>
        </a:solidFill>
        <a:ln w="9525" cap="flat" cmpd="sng" algn="ctr">
          <a:solidFill>
            <a:schemeClr val="accent2">
              <a:hueOff val="3830334"/>
              <a:satOff val="-4777"/>
              <a:lumOff val="1123"/>
              <a:alphaOff val="0"/>
            </a:schemeClr>
          </a:solidFill>
          <a:prstDash val="solid"/>
        </a:ln>
        <a:effectLst/>
        <a:sp3d extrusionH="381000" contourW="38100" prstMaterial="matte">
          <a:contourClr>
            <a:schemeClr val="lt1"/>
          </a:contourClr>
        </a:sp3d>
      </dsp:spPr>
      <dsp:style>
        <a:lnRef idx="1">
          <a:scrgbClr r="0" g="0" b="0"/>
        </a:lnRef>
        <a:fillRef idx="1">
          <a:scrgbClr r="0" g="0" b="0"/>
        </a:fillRef>
        <a:effectRef idx="0">
          <a:scrgbClr r="0" g="0" b="0"/>
        </a:effectRef>
        <a:fontRef idx="minor">
          <a:schemeClr val="lt1"/>
        </a:fontRef>
      </dsp:style>
    </dsp:sp>
    <dsp:sp modelId="{F678AC4E-04DB-4397-A2D4-A966B91765D4}">
      <dsp:nvSpPr>
        <dsp:cNvPr id="0" name=""/>
        <dsp:cNvSpPr/>
      </dsp:nvSpPr>
      <dsp:spPr>
        <a:xfrm>
          <a:off x="2540586" y="4237051"/>
          <a:ext cx="237662" cy="237658"/>
        </a:xfrm>
        <a:prstGeom prst="ellipse">
          <a:avLst/>
        </a:prstGeom>
        <a:solidFill>
          <a:schemeClr val="accent2">
            <a:hueOff val="3972198"/>
            <a:satOff val="-4954"/>
            <a:lumOff val="1165"/>
            <a:alphaOff val="0"/>
          </a:schemeClr>
        </a:solidFill>
        <a:ln w="9525" cap="flat" cmpd="sng" algn="ctr">
          <a:solidFill>
            <a:schemeClr val="accent2">
              <a:hueOff val="3972198"/>
              <a:satOff val="-4954"/>
              <a:lumOff val="1165"/>
              <a:alphaOff val="0"/>
            </a:schemeClr>
          </a:solidFill>
          <a:prstDash val="solid"/>
        </a:ln>
        <a:effectLst/>
        <a:sp3d extrusionH="381000" contourW="38100" prstMaterial="matte">
          <a:contourClr>
            <a:schemeClr val="lt1"/>
          </a:contourClr>
        </a:sp3d>
      </dsp:spPr>
      <dsp:style>
        <a:lnRef idx="1">
          <a:scrgbClr r="0" g="0" b="0"/>
        </a:lnRef>
        <a:fillRef idx="1">
          <a:scrgbClr r="0" g="0" b="0"/>
        </a:fillRef>
        <a:effectRef idx="0">
          <a:scrgbClr r="0" g="0" b="0"/>
        </a:effectRef>
        <a:fontRef idx="minor">
          <a:schemeClr val="lt1"/>
        </a:fontRef>
      </dsp:style>
    </dsp:sp>
    <dsp:sp modelId="{D2A88FC3-8937-4765-93DC-9B56900AE0E6}">
      <dsp:nvSpPr>
        <dsp:cNvPr id="0" name=""/>
        <dsp:cNvSpPr/>
      </dsp:nvSpPr>
      <dsp:spPr>
        <a:xfrm>
          <a:off x="2032965" y="4237051"/>
          <a:ext cx="237662" cy="237658"/>
        </a:xfrm>
        <a:prstGeom prst="ellipse">
          <a:avLst/>
        </a:prstGeom>
        <a:solidFill>
          <a:schemeClr val="accent2">
            <a:hueOff val="4114062"/>
            <a:satOff val="-5131"/>
            <a:lumOff val="1207"/>
            <a:alphaOff val="0"/>
          </a:schemeClr>
        </a:solidFill>
        <a:ln w="9525" cap="flat" cmpd="sng" algn="ctr">
          <a:solidFill>
            <a:schemeClr val="accent2">
              <a:hueOff val="4114062"/>
              <a:satOff val="-5131"/>
              <a:lumOff val="1207"/>
              <a:alphaOff val="0"/>
            </a:schemeClr>
          </a:solidFill>
          <a:prstDash val="solid"/>
        </a:ln>
        <a:effectLst/>
        <a:sp3d extrusionH="381000" contourW="38100" prstMaterial="matte">
          <a:contourClr>
            <a:schemeClr val="lt1"/>
          </a:contourClr>
        </a:sp3d>
      </dsp:spPr>
      <dsp:style>
        <a:lnRef idx="1">
          <a:scrgbClr r="0" g="0" b="0"/>
        </a:lnRef>
        <a:fillRef idx="1">
          <a:scrgbClr r="0" g="0" b="0"/>
        </a:fillRef>
        <a:effectRef idx="0">
          <a:scrgbClr r="0" g="0" b="0"/>
        </a:effectRef>
        <a:fontRef idx="minor">
          <a:schemeClr val="lt1"/>
        </a:fontRef>
      </dsp:style>
    </dsp:sp>
    <dsp:sp modelId="{E4CA67E1-C91A-4B29-8D61-C9362B1D13F4}">
      <dsp:nvSpPr>
        <dsp:cNvPr id="0" name=""/>
        <dsp:cNvSpPr/>
      </dsp:nvSpPr>
      <dsp:spPr>
        <a:xfrm>
          <a:off x="1525345" y="4237051"/>
          <a:ext cx="237662" cy="237658"/>
        </a:xfrm>
        <a:prstGeom prst="ellipse">
          <a:avLst/>
        </a:prstGeom>
        <a:solidFill>
          <a:schemeClr val="accent2">
            <a:hueOff val="4255926"/>
            <a:satOff val="-5308"/>
            <a:lumOff val="1248"/>
            <a:alphaOff val="0"/>
          </a:schemeClr>
        </a:solidFill>
        <a:ln w="9525" cap="flat" cmpd="sng" algn="ctr">
          <a:solidFill>
            <a:schemeClr val="accent2">
              <a:hueOff val="4255926"/>
              <a:satOff val="-5308"/>
              <a:lumOff val="1248"/>
              <a:alphaOff val="0"/>
            </a:schemeClr>
          </a:solidFill>
          <a:prstDash val="solid"/>
        </a:ln>
        <a:effectLst/>
        <a:sp3d extrusionH="381000" contourW="38100" prstMaterial="matte">
          <a:contourClr>
            <a:schemeClr val="lt1"/>
          </a:contourClr>
        </a:sp3d>
      </dsp:spPr>
      <dsp:style>
        <a:lnRef idx="1">
          <a:scrgbClr r="0" g="0" b="0"/>
        </a:lnRef>
        <a:fillRef idx="1">
          <a:scrgbClr r="0" g="0" b="0"/>
        </a:fillRef>
        <a:effectRef idx="0">
          <a:scrgbClr r="0" g="0" b="0"/>
        </a:effectRef>
        <a:fontRef idx="minor">
          <a:schemeClr val="lt1"/>
        </a:fontRef>
      </dsp:style>
    </dsp:sp>
    <dsp:sp modelId="{D5059F42-6514-4732-B7E1-57504430CBD8}">
      <dsp:nvSpPr>
        <dsp:cNvPr id="0" name=""/>
        <dsp:cNvSpPr/>
      </dsp:nvSpPr>
      <dsp:spPr>
        <a:xfrm>
          <a:off x="1017725" y="4237051"/>
          <a:ext cx="237662" cy="237658"/>
        </a:xfrm>
        <a:prstGeom prst="ellipse">
          <a:avLst/>
        </a:prstGeom>
        <a:solidFill>
          <a:schemeClr val="accent2">
            <a:hueOff val="4397791"/>
            <a:satOff val="-5485"/>
            <a:lumOff val="1290"/>
            <a:alphaOff val="0"/>
          </a:schemeClr>
        </a:solidFill>
        <a:ln w="9525" cap="flat" cmpd="sng" algn="ctr">
          <a:solidFill>
            <a:schemeClr val="accent2">
              <a:hueOff val="4397791"/>
              <a:satOff val="-5485"/>
              <a:lumOff val="1290"/>
              <a:alphaOff val="0"/>
            </a:schemeClr>
          </a:solidFill>
          <a:prstDash val="solid"/>
        </a:ln>
        <a:effectLst/>
        <a:sp3d extrusionH="381000" contourW="38100" prstMaterial="matte">
          <a:contourClr>
            <a:schemeClr val="lt1"/>
          </a:contourClr>
        </a:sp3d>
      </dsp:spPr>
      <dsp:style>
        <a:lnRef idx="1">
          <a:scrgbClr r="0" g="0" b="0"/>
        </a:lnRef>
        <a:fillRef idx="1">
          <a:scrgbClr r="0" g="0" b="0"/>
        </a:fillRef>
        <a:effectRef idx="0">
          <a:scrgbClr r="0" g="0" b="0"/>
        </a:effectRef>
        <a:fontRef idx="minor">
          <a:schemeClr val="lt1"/>
        </a:fontRef>
      </dsp:style>
    </dsp:sp>
    <dsp:sp modelId="{C1655F84-14BE-4BE5-AA88-B7806862BEF5}">
      <dsp:nvSpPr>
        <dsp:cNvPr id="0" name=""/>
        <dsp:cNvSpPr/>
      </dsp:nvSpPr>
      <dsp:spPr>
        <a:xfrm>
          <a:off x="509276" y="4237051"/>
          <a:ext cx="237662" cy="237658"/>
        </a:xfrm>
        <a:prstGeom prst="ellipse">
          <a:avLst/>
        </a:prstGeom>
        <a:solidFill>
          <a:schemeClr val="accent2">
            <a:hueOff val="4539655"/>
            <a:satOff val="-5662"/>
            <a:lumOff val="1331"/>
            <a:alphaOff val="0"/>
          </a:schemeClr>
        </a:solidFill>
        <a:ln w="9525" cap="flat" cmpd="sng" algn="ctr">
          <a:solidFill>
            <a:schemeClr val="accent2">
              <a:hueOff val="4539655"/>
              <a:satOff val="-5662"/>
              <a:lumOff val="1331"/>
              <a:alphaOff val="0"/>
            </a:schemeClr>
          </a:solidFill>
          <a:prstDash val="solid"/>
        </a:ln>
        <a:effectLst/>
        <a:sp3d extrusionH="381000" contourW="38100" prstMaterial="matte">
          <a:contourClr>
            <a:schemeClr val="lt1"/>
          </a:contourClr>
        </a:sp3d>
      </dsp:spPr>
      <dsp:style>
        <a:lnRef idx="1">
          <a:scrgbClr r="0" g="0" b="0"/>
        </a:lnRef>
        <a:fillRef idx="1">
          <a:scrgbClr r="0" g="0" b="0"/>
        </a:fillRef>
        <a:effectRef idx="0">
          <a:scrgbClr r="0" g="0" b="0"/>
        </a:effectRef>
        <a:fontRef idx="minor">
          <a:schemeClr val="lt1"/>
        </a:fontRef>
      </dsp:style>
    </dsp:sp>
    <dsp:sp modelId="{436D1CD3-0249-4D77-97D6-F7F7DA26B4BE}">
      <dsp:nvSpPr>
        <dsp:cNvPr id="0" name=""/>
        <dsp:cNvSpPr/>
      </dsp:nvSpPr>
      <dsp:spPr>
        <a:xfrm>
          <a:off x="1656" y="4237051"/>
          <a:ext cx="237662" cy="237658"/>
        </a:xfrm>
        <a:prstGeom prst="ellipse">
          <a:avLst/>
        </a:prstGeom>
        <a:solidFill>
          <a:schemeClr val="accent2">
            <a:hueOff val="4681519"/>
            <a:satOff val="-5839"/>
            <a:lumOff val="1373"/>
            <a:alphaOff val="0"/>
          </a:schemeClr>
        </a:solidFill>
        <a:ln w="9525" cap="flat" cmpd="sng" algn="ctr">
          <a:solidFill>
            <a:schemeClr val="accent2">
              <a:hueOff val="4681519"/>
              <a:satOff val="-5839"/>
              <a:lumOff val="1373"/>
              <a:alphaOff val="0"/>
            </a:schemeClr>
          </a:solidFill>
          <a:prstDash val="solid"/>
        </a:ln>
        <a:effectLst/>
        <a:sp3d extrusionH="381000" contourW="38100" prstMaterial="matte">
          <a:contourClr>
            <a:schemeClr val="lt1"/>
          </a:contourClr>
        </a:sp3d>
      </dsp:spPr>
      <dsp:style>
        <a:lnRef idx="1">
          <a:scrgbClr r="0" g="0" b="0"/>
        </a:lnRef>
        <a:fillRef idx="1">
          <a:scrgbClr r="0" g="0" b="0"/>
        </a:fillRef>
        <a:effectRef idx="0">
          <a:scrgbClr r="0" g="0" b="0"/>
        </a:effectRef>
        <a:fontRef idx="minor">
          <a:schemeClr val="lt1"/>
        </a:fontRef>
      </dsp:style>
    </dsp:sp>
    <dsp:sp modelId="{0D4FEAEE-901A-4217-BD20-57F074BE34AD}">
      <dsp:nvSpPr>
        <dsp:cNvPr id="0" name=""/>
        <dsp:cNvSpPr/>
      </dsp:nvSpPr>
      <dsp:spPr>
        <a:xfrm>
          <a:off x="0" y="3623360"/>
          <a:ext cx="2785701" cy="6113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0">
          <a:noAutofit/>
        </a:bodyPr>
        <a:lstStyle/>
        <a:p>
          <a:pPr lvl="0" algn="l" defTabSz="1911350">
            <a:lnSpc>
              <a:spcPct val="90000"/>
            </a:lnSpc>
            <a:spcBef>
              <a:spcPct val="0"/>
            </a:spcBef>
            <a:spcAft>
              <a:spcPct val="35000"/>
            </a:spcAft>
          </a:pPr>
          <a:r>
            <a:rPr lang="ar-SA" sz="4300" kern="1200" dirty="0" smtClean="0"/>
            <a:t>الموهبة</a:t>
          </a:r>
          <a:endParaRPr lang="en-US" sz="4300" kern="1200" dirty="0"/>
        </a:p>
      </dsp:txBody>
      <dsp:txXfrm>
        <a:off x="0" y="3623360"/>
        <a:ext cx="2785701" cy="61134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6A1FD5C-71D5-4E1C-A246-BF1295CD41B6}">
      <dsp:nvSpPr>
        <dsp:cNvPr id="0" name=""/>
        <dsp:cNvSpPr/>
      </dsp:nvSpPr>
      <dsp:spPr>
        <a:xfrm>
          <a:off x="0" y="1357788"/>
          <a:ext cx="8229600" cy="1810384"/>
        </a:xfrm>
        <a:prstGeom prst="notchedRightArrow">
          <a:avLst/>
        </a:prstGeom>
        <a:solidFill>
          <a:schemeClr val="accent2">
            <a:tint val="40000"/>
            <a:hueOff val="0"/>
            <a:satOff val="0"/>
            <a:lumOff val="0"/>
            <a:alphaOff val="0"/>
          </a:schemeClr>
        </a:solidFill>
        <a:ln>
          <a:noFill/>
        </a:ln>
        <a:effectLst/>
        <a:sp3d z="-400500" extrusionH="63500" contourW="12700" prstMaterial="matte">
          <a:contourClr>
            <a:schemeClr val="lt1">
              <a:tint val="50000"/>
            </a:schemeClr>
          </a:contourClr>
        </a:sp3d>
      </dsp:spPr>
      <dsp:style>
        <a:lnRef idx="0">
          <a:scrgbClr r="0" g="0" b="0"/>
        </a:lnRef>
        <a:fillRef idx="1">
          <a:scrgbClr r="0" g="0" b="0"/>
        </a:fillRef>
        <a:effectRef idx="0">
          <a:scrgbClr r="0" g="0" b="0"/>
        </a:effectRef>
        <a:fontRef idx="minor"/>
      </dsp:style>
    </dsp:sp>
    <dsp:sp modelId="{63A363DF-1B07-457D-9949-F1BCD99D49E3}">
      <dsp:nvSpPr>
        <dsp:cNvPr id="0" name=""/>
        <dsp:cNvSpPr/>
      </dsp:nvSpPr>
      <dsp:spPr>
        <a:xfrm>
          <a:off x="3706" y="0"/>
          <a:ext cx="1782946" cy="18103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3144" tIns="263144" rIns="263144" bIns="263144" numCol="1" spcCol="1270" anchor="b" anchorCtr="0">
          <a:noAutofit/>
        </a:bodyPr>
        <a:lstStyle/>
        <a:p>
          <a:pPr lvl="0" algn="ctr" defTabSz="1644650">
            <a:lnSpc>
              <a:spcPct val="90000"/>
            </a:lnSpc>
            <a:spcBef>
              <a:spcPct val="0"/>
            </a:spcBef>
            <a:spcAft>
              <a:spcPct val="35000"/>
            </a:spcAft>
          </a:pPr>
          <a:r>
            <a:rPr lang="ar-SA" sz="3700" b="1" kern="1200" smtClean="0"/>
            <a:t>مرحلة الإعداد</a:t>
          </a:r>
          <a:endParaRPr lang="en-US" sz="3700" kern="1200"/>
        </a:p>
      </dsp:txBody>
      <dsp:txXfrm>
        <a:off x="3706" y="0"/>
        <a:ext cx="1782946" cy="1810384"/>
      </dsp:txXfrm>
    </dsp:sp>
    <dsp:sp modelId="{3A0AAFAA-68B8-49B4-B810-C04C0EA55636}">
      <dsp:nvSpPr>
        <dsp:cNvPr id="0" name=""/>
        <dsp:cNvSpPr/>
      </dsp:nvSpPr>
      <dsp:spPr>
        <a:xfrm>
          <a:off x="668881" y="2036682"/>
          <a:ext cx="452596" cy="452596"/>
        </a:xfrm>
        <a:prstGeom prst="ellipse">
          <a:avLst/>
        </a:prstGeom>
        <a:solidFill>
          <a:schemeClr val="accent2">
            <a:hueOff val="0"/>
            <a:satOff val="0"/>
            <a:lumOff val="0"/>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sp>
    <dsp:sp modelId="{A0B433AD-519B-41D2-8532-5580943583DF}">
      <dsp:nvSpPr>
        <dsp:cNvPr id="0" name=""/>
        <dsp:cNvSpPr/>
      </dsp:nvSpPr>
      <dsp:spPr>
        <a:xfrm>
          <a:off x="1875800" y="2715577"/>
          <a:ext cx="1782946" cy="18103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3144" tIns="263144" rIns="263144" bIns="263144" numCol="1" spcCol="1270" anchor="t" anchorCtr="0">
          <a:noAutofit/>
        </a:bodyPr>
        <a:lstStyle/>
        <a:p>
          <a:pPr lvl="0" algn="ctr" defTabSz="1644650">
            <a:lnSpc>
              <a:spcPct val="90000"/>
            </a:lnSpc>
            <a:spcBef>
              <a:spcPct val="0"/>
            </a:spcBef>
            <a:spcAft>
              <a:spcPct val="35000"/>
            </a:spcAft>
          </a:pPr>
          <a:r>
            <a:rPr lang="ar-SA" sz="3700" b="1" kern="1200" dirty="0" smtClean="0"/>
            <a:t>مرحلة الحضانة</a:t>
          </a:r>
          <a:endParaRPr lang="en-US" sz="3700" kern="1200" dirty="0"/>
        </a:p>
      </dsp:txBody>
      <dsp:txXfrm>
        <a:off x="1875800" y="2715577"/>
        <a:ext cx="1782946" cy="1810384"/>
      </dsp:txXfrm>
    </dsp:sp>
    <dsp:sp modelId="{B49CD7B1-159F-4FB9-BCFA-B92A31391925}">
      <dsp:nvSpPr>
        <dsp:cNvPr id="0" name=""/>
        <dsp:cNvSpPr/>
      </dsp:nvSpPr>
      <dsp:spPr>
        <a:xfrm>
          <a:off x="2540975" y="2036682"/>
          <a:ext cx="452596" cy="452596"/>
        </a:xfrm>
        <a:prstGeom prst="ellipse">
          <a:avLst/>
        </a:prstGeom>
        <a:solidFill>
          <a:schemeClr val="accent3">
            <a:hueOff val="0"/>
            <a:satOff val="0"/>
            <a:lumOff val="0"/>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sp>
    <dsp:sp modelId="{1A5AD4E9-ACC1-4BC5-9FFD-2B9B67BBE8A2}">
      <dsp:nvSpPr>
        <dsp:cNvPr id="0" name=""/>
        <dsp:cNvSpPr/>
      </dsp:nvSpPr>
      <dsp:spPr>
        <a:xfrm>
          <a:off x="3747893" y="0"/>
          <a:ext cx="1782946" cy="18103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3144" tIns="263144" rIns="263144" bIns="263144" numCol="1" spcCol="1270" anchor="b" anchorCtr="0">
          <a:noAutofit/>
        </a:bodyPr>
        <a:lstStyle/>
        <a:p>
          <a:pPr lvl="0" algn="ctr" defTabSz="1644650">
            <a:lnSpc>
              <a:spcPct val="90000"/>
            </a:lnSpc>
            <a:spcBef>
              <a:spcPct val="0"/>
            </a:spcBef>
            <a:spcAft>
              <a:spcPct val="35000"/>
            </a:spcAft>
          </a:pPr>
          <a:r>
            <a:rPr lang="ar-SA" sz="3700" b="1" kern="1200" dirty="0" smtClean="0"/>
            <a:t>مرحلة الإلهام</a:t>
          </a:r>
          <a:endParaRPr lang="en-US" sz="3700" kern="1200" dirty="0"/>
        </a:p>
      </dsp:txBody>
      <dsp:txXfrm>
        <a:off x="3747893" y="0"/>
        <a:ext cx="1782946" cy="1810384"/>
      </dsp:txXfrm>
    </dsp:sp>
    <dsp:sp modelId="{99F78D40-7602-4FDF-BB15-7C3F64BA1468}">
      <dsp:nvSpPr>
        <dsp:cNvPr id="0" name=""/>
        <dsp:cNvSpPr/>
      </dsp:nvSpPr>
      <dsp:spPr>
        <a:xfrm>
          <a:off x="4413068" y="2036682"/>
          <a:ext cx="452596" cy="452596"/>
        </a:xfrm>
        <a:prstGeom prst="ellipse">
          <a:avLst/>
        </a:prstGeom>
        <a:solidFill>
          <a:schemeClr val="accent4">
            <a:hueOff val="0"/>
            <a:satOff val="0"/>
            <a:lumOff val="0"/>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sp>
    <dsp:sp modelId="{F6C5F5C4-8954-4838-B909-F89B6B186C3F}">
      <dsp:nvSpPr>
        <dsp:cNvPr id="0" name=""/>
        <dsp:cNvSpPr/>
      </dsp:nvSpPr>
      <dsp:spPr>
        <a:xfrm>
          <a:off x="5619987" y="2715577"/>
          <a:ext cx="1782946" cy="18103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3144" tIns="263144" rIns="263144" bIns="263144" numCol="1" spcCol="1270" anchor="t" anchorCtr="0">
          <a:noAutofit/>
        </a:bodyPr>
        <a:lstStyle/>
        <a:p>
          <a:pPr lvl="0" algn="ctr" defTabSz="1644650">
            <a:lnSpc>
              <a:spcPct val="90000"/>
            </a:lnSpc>
            <a:spcBef>
              <a:spcPct val="0"/>
            </a:spcBef>
            <a:spcAft>
              <a:spcPct val="35000"/>
            </a:spcAft>
          </a:pPr>
          <a:r>
            <a:rPr lang="ar-SA" sz="3700" b="1" kern="1200" smtClean="0"/>
            <a:t>مرحلة التقويم</a:t>
          </a:r>
          <a:endParaRPr lang="en-US" sz="3700" kern="1200" dirty="0"/>
        </a:p>
      </dsp:txBody>
      <dsp:txXfrm>
        <a:off x="5619987" y="2715577"/>
        <a:ext cx="1782946" cy="1810384"/>
      </dsp:txXfrm>
    </dsp:sp>
    <dsp:sp modelId="{CFD02A06-EE58-43E1-88B2-6F35A3512571}">
      <dsp:nvSpPr>
        <dsp:cNvPr id="0" name=""/>
        <dsp:cNvSpPr/>
      </dsp:nvSpPr>
      <dsp:spPr>
        <a:xfrm>
          <a:off x="6285161" y="2036682"/>
          <a:ext cx="452596" cy="452596"/>
        </a:xfrm>
        <a:prstGeom prst="ellipse">
          <a:avLst/>
        </a:prstGeom>
        <a:solidFill>
          <a:schemeClr val="accent5">
            <a:hueOff val="0"/>
            <a:satOff val="0"/>
            <a:lumOff val="0"/>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E65FD08-19C3-4C92-9024-76B4CFB83871}">
      <dsp:nvSpPr>
        <dsp:cNvPr id="0" name=""/>
        <dsp:cNvSpPr/>
      </dsp:nvSpPr>
      <dsp:spPr>
        <a:xfrm>
          <a:off x="1678988" y="3280696"/>
          <a:ext cx="1977843" cy="1697750"/>
        </a:xfrm>
        <a:prstGeom prst="hexagon">
          <a:avLst>
            <a:gd name="adj" fmla="val 25000"/>
            <a:gd name="vf" fmla="val 115470"/>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w="9525" cap="flat" cmpd="sng" algn="ctr">
          <a:solidFill>
            <a:schemeClr val="dk1">
              <a:shade val="80000"/>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0" tIns="36830" rIns="0" bIns="36830" numCol="1" spcCol="1270" anchor="ctr" anchorCtr="0">
          <a:noAutofit/>
        </a:bodyPr>
        <a:lstStyle/>
        <a:p>
          <a:pPr lvl="0" algn="ctr" defTabSz="1289050">
            <a:lnSpc>
              <a:spcPct val="90000"/>
            </a:lnSpc>
            <a:spcBef>
              <a:spcPct val="0"/>
            </a:spcBef>
            <a:spcAft>
              <a:spcPct val="35000"/>
            </a:spcAft>
          </a:pPr>
          <a:r>
            <a:rPr lang="ar-SA" sz="2900" b="1" kern="1200" dirty="0" smtClean="0"/>
            <a:t>الأهداف المنشودة</a:t>
          </a:r>
          <a:r>
            <a:rPr lang="ar-SA" sz="2900" kern="1200" dirty="0" smtClean="0"/>
            <a:t> </a:t>
          </a:r>
          <a:endParaRPr lang="en-US" sz="2900" kern="1200" dirty="0"/>
        </a:p>
      </dsp:txBody>
      <dsp:txXfrm>
        <a:off x="1985287" y="3543619"/>
        <a:ext cx="1365245" cy="1171904"/>
      </dsp:txXfrm>
    </dsp:sp>
    <dsp:sp modelId="{F450275C-4E55-445B-BD68-2CB9B5D96A70}">
      <dsp:nvSpPr>
        <dsp:cNvPr id="0" name=""/>
        <dsp:cNvSpPr/>
      </dsp:nvSpPr>
      <dsp:spPr>
        <a:xfrm>
          <a:off x="1740851" y="4030917"/>
          <a:ext cx="230893" cy="199102"/>
        </a:xfrm>
        <a:prstGeom prst="hexagon">
          <a:avLst>
            <a:gd name="adj" fmla="val 25000"/>
            <a:gd name="vf" fmla="val 115470"/>
          </a:avLst>
        </a:prstGeom>
        <a:solidFill>
          <a:schemeClr val="lt1">
            <a:hueOff val="0"/>
            <a:satOff val="0"/>
            <a:lumOff val="0"/>
            <a:alphaOff val="0"/>
          </a:schemeClr>
        </a:solidFill>
        <a:ln w="9525" cap="flat" cmpd="sng" algn="ctr">
          <a:solidFill>
            <a:schemeClr val="dk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sp>
    <dsp:sp modelId="{1DB424BA-062E-4AB1-9090-3214F804525E}">
      <dsp:nvSpPr>
        <dsp:cNvPr id="0" name=""/>
        <dsp:cNvSpPr/>
      </dsp:nvSpPr>
      <dsp:spPr>
        <a:xfrm>
          <a:off x="0" y="2357830"/>
          <a:ext cx="1977843" cy="1697750"/>
        </a:xfrm>
        <a:prstGeom prst="hexagon">
          <a:avLst>
            <a:gd name="adj" fmla="val 25000"/>
            <a:gd name="vf" fmla="val 115470"/>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l="-6000" r="-6000"/>
          </a:stretch>
        </a:blipFill>
        <a:ln w="9525" cap="flat" cmpd="sng" algn="ctr">
          <a:solidFill>
            <a:schemeClr val="dk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sp>
    <dsp:sp modelId="{D16863E8-3E0E-45D6-9F17-EB18FB5BA4C3}">
      <dsp:nvSpPr>
        <dsp:cNvPr id="0" name=""/>
        <dsp:cNvSpPr/>
      </dsp:nvSpPr>
      <dsp:spPr>
        <a:xfrm>
          <a:off x="1339183" y="3820155"/>
          <a:ext cx="230893" cy="199102"/>
        </a:xfrm>
        <a:prstGeom prst="hexagon">
          <a:avLst>
            <a:gd name="adj" fmla="val 25000"/>
            <a:gd name="vf" fmla="val 115470"/>
          </a:avLst>
        </a:prstGeom>
        <a:solidFill>
          <a:schemeClr val="lt1">
            <a:hueOff val="0"/>
            <a:satOff val="0"/>
            <a:lumOff val="0"/>
            <a:alphaOff val="0"/>
          </a:schemeClr>
        </a:solidFill>
        <a:ln w="9525" cap="flat" cmpd="sng" algn="ctr">
          <a:solidFill>
            <a:schemeClr val="dk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sp>
    <dsp:sp modelId="{2D858984-2C1E-48DB-AD62-4CA4BEB1EAB2}">
      <dsp:nvSpPr>
        <dsp:cNvPr id="0" name=""/>
        <dsp:cNvSpPr/>
      </dsp:nvSpPr>
      <dsp:spPr>
        <a:xfrm>
          <a:off x="3356235" y="2344825"/>
          <a:ext cx="1977843" cy="1697750"/>
        </a:xfrm>
        <a:prstGeom prst="hexagon">
          <a:avLst>
            <a:gd name="adj" fmla="val 25000"/>
            <a:gd name="vf" fmla="val 115470"/>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w="9525" cap="flat" cmpd="sng" algn="ctr">
          <a:solidFill>
            <a:schemeClr val="dk1">
              <a:shade val="80000"/>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0" tIns="36830" rIns="0" bIns="36830" numCol="1" spcCol="1270" anchor="ctr" anchorCtr="0">
          <a:noAutofit/>
        </a:bodyPr>
        <a:lstStyle/>
        <a:p>
          <a:pPr lvl="0" algn="ctr" defTabSz="1289050">
            <a:lnSpc>
              <a:spcPct val="90000"/>
            </a:lnSpc>
            <a:spcBef>
              <a:spcPct val="0"/>
            </a:spcBef>
            <a:spcAft>
              <a:spcPct val="35000"/>
            </a:spcAft>
          </a:pPr>
          <a:r>
            <a:rPr lang="ar-SA" sz="2900" b="1" kern="1200" smtClean="0"/>
            <a:t>المشكلات الملحة</a:t>
          </a:r>
          <a:endParaRPr lang="en-US" sz="2900" kern="1200"/>
        </a:p>
      </dsp:txBody>
      <dsp:txXfrm>
        <a:off x="3662534" y="2607748"/>
        <a:ext cx="1365245" cy="1171904"/>
      </dsp:txXfrm>
    </dsp:sp>
    <dsp:sp modelId="{31F50C3D-ECBA-4514-8EDC-3C20C7DBD56E}">
      <dsp:nvSpPr>
        <dsp:cNvPr id="0" name=""/>
        <dsp:cNvSpPr/>
      </dsp:nvSpPr>
      <dsp:spPr>
        <a:xfrm>
          <a:off x="4711101" y="3805357"/>
          <a:ext cx="230893" cy="199102"/>
        </a:xfrm>
        <a:prstGeom prst="hexagon">
          <a:avLst>
            <a:gd name="adj" fmla="val 25000"/>
            <a:gd name="vf" fmla="val 115470"/>
          </a:avLst>
        </a:prstGeom>
        <a:solidFill>
          <a:schemeClr val="lt1">
            <a:hueOff val="0"/>
            <a:satOff val="0"/>
            <a:lumOff val="0"/>
            <a:alphaOff val="0"/>
          </a:schemeClr>
        </a:solidFill>
        <a:ln w="9525" cap="flat" cmpd="sng" algn="ctr">
          <a:solidFill>
            <a:schemeClr val="dk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sp>
    <dsp:sp modelId="{06662F74-751E-4138-BBC6-74C4B81B3C28}">
      <dsp:nvSpPr>
        <dsp:cNvPr id="0" name=""/>
        <dsp:cNvSpPr/>
      </dsp:nvSpPr>
      <dsp:spPr>
        <a:xfrm>
          <a:off x="5042194" y="3278005"/>
          <a:ext cx="1977843" cy="1697750"/>
        </a:xfrm>
        <a:prstGeom prst="hexagon">
          <a:avLst>
            <a:gd name="adj" fmla="val 25000"/>
            <a:gd name="vf" fmla="val 115470"/>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l="-19000" r="-19000"/>
          </a:stretch>
        </a:blipFill>
        <a:ln w="9525" cap="flat" cmpd="sng" algn="ctr">
          <a:solidFill>
            <a:schemeClr val="dk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sp>
    <dsp:sp modelId="{7C9E9A46-7EF7-4B00-9A6F-0972263FC5E0}">
      <dsp:nvSpPr>
        <dsp:cNvPr id="0" name=""/>
        <dsp:cNvSpPr/>
      </dsp:nvSpPr>
      <dsp:spPr>
        <a:xfrm>
          <a:off x="5087502" y="4038540"/>
          <a:ext cx="230893" cy="199102"/>
        </a:xfrm>
        <a:prstGeom prst="hexagon">
          <a:avLst>
            <a:gd name="adj" fmla="val 25000"/>
            <a:gd name="vf" fmla="val 115470"/>
          </a:avLst>
        </a:prstGeom>
        <a:solidFill>
          <a:schemeClr val="lt1">
            <a:hueOff val="0"/>
            <a:satOff val="0"/>
            <a:lumOff val="0"/>
            <a:alphaOff val="0"/>
          </a:schemeClr>
        </a:solidFill>
        <a:ln w="9525" cap="flat" cmpd="sng" algn="ctr">
          <a:solidFill>
            <a:schemeClr val="dk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sp>
    <dsp:sp modelId="{75317364-BC4A-404B-ADFE-FEE4DB1667B2}">
      <dsp:nvSpPr>
        <dsp:cNvPr id="0" name=""/>
        <dsp:cNvSpPr/>
      </dsp:nvSpPr>
      <dsp:spPr>
        <a:xfrm>
          <a:off x="1678988" y="1430031"/>
          <a:ext cx="1977843" cy="1697750"/>
        </a:xfrm>
        <a:prstGeom prst="hexagon">
          <a:avLst>
            <a:gd name="adj" fmla="val 25000"/>
            <a:gd name="vf" fmla="val 115470"/>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w="9525" cap="flat" cmpd="sng" algn="ctr">
          <a:solidFill>
            <a:schemeClr val="dk1">
              <a:shade val="80000"/>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0" tIns="36830" rIns="0" bIns="36830" numCol="1" spcCol="1270" anchor="ctr" anchorCtr="0">
          <a:noAutofit/>
        </a:bodyPr>
        <a:lstStyle/>
        <a:p>
          <a:pPr lvl="0" algn="ctr" defTabSz="1289050">
            <a:lnSpc>
              <a:spcPct val="90000"/>
            </a:lnSpc>
            <a:spcBef>
              <a:spcPct val="0"/>
            </a:spcBef>
            <a:spcAft>
              <a:spcPct val="35000"/>
            </a:spcAft>
          </a:pPr>
          <a:r>
            <a:rPr lang="ar-SA" sz="2900" b="1" kern="1200" smtClean="0"/>
            <a:t>الأسئلة المحددة</a:t>
          </a:r>
          <a:endParaRPr lang="en-US" sz="2900" kern="1200"/>
        </a:p>
      </dsp:txBody>
      <dsp:txXfrm>
        <a:off x="1985287" y="1692954"/>
        <a:ext cx="1365245" cy="1171904"/>
      </dsp:txXfrm>
    </dsp:sp>
    <dsp:sp modelId="{287C0700-583A-4CFB-A986-9DF61D980102}">
      <dsp:nvSpPr>
        <dsp:cNvPr id="0" name=""/>
        <dsp:cNvSpPr/>
      </dsp:nvSpPr>
      <dsp:spPr>
        <a:xfrm>
          <a:off x="3025142" y="1465008"/>
          <a:ext cx="230893" cy="199102"/>
        </a:xfrm>
        <a:prstGeom prst="hexagon">
          <a:avLst>
            <a:gd name="adj" fmla="val 25000"/>
            <a:gd name="vf" fmla="val 115470"/>
          </a:avLst>
        </a:prstGeom>
        <a:solidFill>
          <a:schemeClr val="lt1">
            <a:hueOff val="0"/>
            <a:satOff val="0"/>
            <a:lumOff val="0"/>
            <a:alphaOff val="0"/>
          </a:schemeClr>
        </a:solidFill>
        <a:ln w="9525" cap="flat" cmpd="sng" algn="ctr">
          <a:solidFill>
            <a:schemeClr val="dk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sp>
    <dsp:sp modelId="{E7F3168D-69E6-4001-B3BD-95899B550200}">
      <dsp:nvSpPr>
        <dsp:cNvPr id="0" name=""/>
        <dsp:cNvSpPr/>
      </dsp:nvSpPr>
      <dsp:spPr>
        <a:xfrm>
          <a:off x="3356235" y="494160"/>
          <a:ext cx="1977843" cy="1697750"/>
        </a:xfrm>
        <a:prstGeom prst="hexagon">
          <a:avLst>
            <a:gd name="adj" fmla="val 25000"/>
            <a:gd name="vf" fmla="val 115470"/>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l="-21000" r="-21000"/>
          </a:stretch>
        </a:blipFill>
        <a:ln w="9525" cap="flat" cmpd="sng" algn="ctr">
          <a:solidFill>
            <a:schemeClr val="dk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sp>
    <dsp:sp modelId="{BF719C75-B248-4276-8CD2-DB03BEA692FB}">
      <dsp:nvSpPr>
        <dsp:cNvPr id="0" name=""/>
        <dsp:cNvSpPr/>
      </dsp:nvSpPr>
      <dsp:spPr>
        <a:xfrm>
          <a:off x="3401542" y="1246624"/>
          <a:ext cx="230893" cy="199102"/>
        </a:xfrm>
        <a:prstGeom prst="hexagon">
          <a:avLst>
            <a:gd name="adj" fmla="val 25000"/>
            <a:gd name="vf" fmla="val 115470"/>
          </a:avLst>
        </a:prstGeom>
        <a:solidFill>
          <a:schemeClr val="lt1">
            <a:hueOff val="0"/>
            <a:satOff val="0"/>
            <a:lumOff val="0"/>
            <a:alphaOff val="0"/>
          </a:schemeClr>
        </a:solidFill>
        <a:ln w="9525" cap="flat" cmpd="sng" algn="ctr">
          <a:solidFill>
            <a:schemeClr val="dk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sp>
    <dsp:sp modelId="{000F2A62-2D04-491B-A0AF-991B52D8855E}">
      <dsp:nvSpPr>
        <dsp:cNvPr id="0" name=""/>
        <dsp:cNvSpPr/>
      </dsp:nvSpPr>
      <dsp:spPr>
        <a:xfrm>
          <a:off x="5042194" y="1427340"/>
          <a:ext cx="1977843" cy="1697750"/>
        </a:xfrm>
        <a:prstGeom prst="hexagon">
          <a:avLst>
            <a:gd name="adj" fmla="val 25000"/>
            <a:gd name="vf" fmla="val 115470"/>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w="9525" cap="flat" cmpd="sng" algn="ctr">
          <a:solidFill>
            <a:schemeClr val="dk1">
              <a:shade val="80000"/>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0" tIns="36830" rIns="0" bIns="36830" numCol="1" spcCol="1270" anchor="ctr" anchorCtr="0">
          <a:noAutofit/>
        </a:bodyPr>
        <a:lstStyle/>
        <a:p>
          <a:pPr lvl="0" algn="ctr" defTabSz="1289050">
            <a:lnSpc>
              <a:spcPct val="90000"/>
            </a:lnSpc>
            <a:spcBef>
              <a:spcPct val="0"/>
            </a:spcBef>
            <a:spcAft>
              <a:spcPct val="35000"/>
            </a:spcAft>
          </a:pPr>
          <a:r>
            <a:rPr lang="ar-SA" sz="2900" b="1" kern="1200" smtClean="0"/>
            <a:t>اختبار الافتراضات </a:t>
          </a:r>
          <a:endParaRPr lang="en-US" sz="2900" kern="1200"/>
        </a:p>
      </dsp:txBody>
      <dsp:txXfrm>
        <a:off x="5348493" y="1690263"/>
        <a:ext cx="1365245" cy="1171904"/>
      </dsp:txXfrm>
    </dsp:sp>
    <dsp:sp modelId="{6F3462D8-96B6-4F39-984F-6FBD5939F14B}">
      <dsp:nvSpPr>
        <dsp:cNvPr id="0" name=""/>
        <dsp:cNvSpPr/>
      </dsp:nvSpPr>
      <dsp:spPr>
        <a:xfrm>
          <a:off x="6742965" y="2176665"/>
          <a:ext cx="230893" cy="199102"/>
        </a:xfrm>
        <a:prstGeom prst="hexagon">
          <a:avLst>
            <a:gd name="adj" fmla="val 25000"/>
            <a:gd name="vf" fmla="val 115470"/>
          </a:avLst>
        </a:prstGeom>
        <a:solidFill>
          <a:schemeClr val="lt1">
            <a:hueOff val="0"/>
            <a:satOff val="0"/>
            <a:lumOff val="0"/>
            <a:alphaOff val="0"/>
          </a:schemeClr>
        </a:solidFill>
        <a:ln w="9525" cap="flat" cmpd="sng" algn="ctr">
          <a:solidFill>
            <a:schemeClr val="dk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sp>
    <dsp:sp modelId="{1B332065-5936-4F61-A3C0-AAA5DEE685FD}">
      <dsp:nvSpPr>
        <dsp:cNvPr id="0" name=""/>
        <dsp:cNvSpPr/>
      </dsp:nvSpPr>
      <dsp:spPr>
        <a:xfrm>
          <a:off x="6735124" y="2360520"/>
          <a:ext cx="1977843" cy="1697750"/>
        </a:xfrm>
        <a:prstGeom prst="hexagon">
          <a:avLst>
            <a:gd name="adj" fmla="val 25000"/>
            <a:gd name="vf" fmla="val 115470"/>
          </a:avLst>
        </a:prstGeom>
        <a:blipFill>
          <a:blip xmlns:r="http://schemas.openxmlformats.org/officeDocument/2006/relationships" r:embed="rId4">
            <a:extLst>
              <a:ext uri="{28A0092B-C50C-407E-A947-70E740481C1C}">
                <a14:useLocalDpi xmlns:a14="http://schemas.microsoft.com/office/drawing/2010/main" val="0"/>
              </a:ext>
            </a:extLst>
          </a:blip>
          <a:srcRect/>
          <a:stretch>
            <a:fillRect l="-16000" r="-16000"/>
          </a:stretch>
        </a:blipFill>
        <a:ln w="9525" cap="flat" cmpd="sng" algn="ctr">
          <a:solidFill>
            <a:schemeClr val="dk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sp>
    <dsp:sp modelId="{F432E748-ACD9-4A17-BD64-7854C3B51ADE}">
      <dsp:nvSpPr>
        <dsp:cNvPr id="0" name=""/>
        <dsp:cNvSpPr/>
      </dsp:nvSpPr>
      <dsp:spPr>
        <a:xfrm>
          <a:off x="7134178" y="2390565"/>
          <a:ext cx="230893" cy="199102"/>
        </a:xfrm>
        <a:prstGeom prst="hexagon">
          <a:avLst>
            <a:gd name="adj" fmla="val 25000"/>
            <a:gd name="vf" fmla="val 115470"/>
          </a:avLst>
        </a:prstGeom>
        <a:solidFill>
          <a:schemeClr val="lt1">
            <a:hueOff val="0"/>
            <a:satOff val="0"/>
            <a:lumOff val="0"/>
            <a:alphaOff val="0"/>
          </a:schemeClr>
        </a:solidFill>
        <a:ln w="9525" cap="flat" cmpd="sng" algn="ctr">
          <a:solidFill>
            <a:schemeClr val="dk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A12A7A-2205-4755-AB91-788E1B904F74}">
      <dsp:nvSpPr>
        <dsp:cNvPr id="0" name=""/>
        <dsp:cNvSpPr/>
      </dsp:nvSpPr>
      <dsp:spPr>
        <a:xfrm>
          <a:off x="2523092" y="1442972"/>
          <a:ext cx="3594774" cy="3594774"/>
        </a:xfrm>
        <a:prstGeom prst="ellipse">
          <a:avLst/>
        </a:prstGeom>
        <a:solidFill>
          <a:schemeClr val="accent2">
            <a:alpha val="50000"/>
            <a:hueOff val="0"/>
            <a:satOff val="0"/>
            <a:lumOff val="0"/>
            <a:alphaOff val="0"/>
          </a:schemeClr>
        </a:soli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1">
          <a:scrgbClr r="0" g="0" b="0"/>
        </a:fillRef>
        <a:effectRef idx="1">
          <a:scrgbClr r="0" g="0" b="0"/>
        </a:effectRef>
        <a:fontRef idx="minor">
          <a:schemeClr val="tx1"/>
        </a:fontRef>
      </dsp:style>
      <dsp:txBody>
        <a:bodyPr spcFirstLastPara="0" vert="horz" wrap="square" lIns="82550" tIns="82550" rIns="82550" bIns="82550" numCol="1" spcCol="1270" anchor="ctr" anchorCtr="0">
          <a:noAutofit/>
        </a:bodyPr>
        <a:lstStyle/>
        <a:p>
          <a:pPr lvl="0" algn="ctr" defTabSz="2889250">
            <a:lnSpc>
              <a:spcPct val="90000"/>
            </a:lnSpc>
            <a:spcBef>
              <a:spcPct val="0"/>
            </a:spcBef>
            <a:spcAft>
              <a:spcPct val="35000"/>
            </a:spcAft>
          </a:pPr>
          <a:r>
            <a:rPr lang="ar-SA" sz="6500" b="1" kern="1200" smtClean="0"/>
            <a:t>مكونات الابداع </a:t>
          </a:r>
          <a:endParaRPr lang="en-US" sz="6500" kern="1200"/>
        </a:p>
      </dsp:txBody>
      <dsp:txXfrm>
        <a:off x="3049534" y="1969414"/>
        <a:ext cx="2541890" cy="2541890"/>
      </dsp:txXfrm>
    </dsp:sp>
    <dsp:sp modelId="{B29354C3-745E-4F78-A6DB-23782CB3EA91}">
      <dsp:nvSpPr>
        <dsp:cNvPr id="0" name=""/>
        <dsp:cNvSpPr/>
      </dsp:nvSpPr>
      <dsp:spPr>
        <a:xfrm>
          <a:off x="3421786" y="641"/>
          <a:ext cx="1797387" cy="1797387"/>
        </a:xfrm>
        <a:prstGeom prst="ellipse">
          <a:avLst/>
        </a:prstGeom>
        <a:solidFill>
          <a:schemeClr val="accent3">
            <a:alpha val="50000"/>
            <a:hueOff val="0"/>
            <a:satOff val="0"/>
            <a:lumOff val="0"/>
            <a:alphaOff val="0"/>
          </a:schemeClr>
        </a:soli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1">
          <a:scrgbClr r="0" g="0" b="0"/>
        </a:fillRef>
        <a:effectRef idx="1">
          <a:scrgbClr r="0" g="0" b="0"/>
        </a:effectRef>
        <a:fontRef idx="minor">
          <a:schemeClr val="tx1"/>
        </a:fontRef>
      </dsp:style>
      <dsp:txBody>
        <a:bodyPr spcFirstLastPara="0" vert="horz" wrap="square" lIns="22860" tIns="22860" rIns="22860" bIns="22860" numCol="1" spcCol="1270" anchor="ctr" anchorCtr="0">
          <a:noAutofit/>
        </a:bodyPr>
        <a:lstStyle/>
        <a:p>
          <a:pPr lvl="0" algn="ctr" defTabSz="800100" rtl="1">
            <a:lnSpc>
              <a:spcPct val="90000"/>
            </a:lnSpc>
            <a:spcBef>
              <a:spcPct val="0"/>
            </a:spcBef>
            <a:spcAft>
              <a:spcPct val="35000"/>
            </a:spcAft>
          </a:pPr>
          <a:r>
            <a:rPr lang="ar-SA" sz="1800" b="1" kern="1200" dirty="0" smtClean="0"/>
            <a:t>البيئة الابداعية </a:t>
          </a:r>
          <a:r>
            <a:rPr lang="en-US" sz="1800" kern="1200" dirty="0" smtClean="0"/>
            <a:t> Innovative Environment</a:t>
          </a:r>
          <a:r>
            <a:rPr lang="ar-SA" sz="1800" kern="1200" dirty="0" smtClean="0"/>
            <a:t>  </a:t>
          </a:r>
          <a:endParaRPr lang="en-US" sz="1800" kern="1200" dirty="0"/>
        </a:p>
      </dsp:txBody>
      <dsp:txXfrm>
        <a:off x="3685007" y="263862"/>
        <a:ext cx="1270945" cy="1270945"/>
      </dsp:txXfrm>
    </dsp:sp>
    <dsp:sp modelId="{8106ACEA-85A7-4713-BA24-F48F03750354}">
      <dsp:nvSpPr>
        <dsp:cNvPr id="0" name=""/>
        <dsp:cNvSpPr/>
      </dsp:nvSpPr>
      <dsp:spPr>
        <a:xfrm>
          <a:off x="5762811" y="2341666"/>
          <a:ext cx="1797387" cy="1797387"/>
        </a:xfrm>
        <a:prstGeom prst="ellipse">
          <a:avLst/>
        </a:prstGeom>
        <a:solidFill>
          <a:schemeClr val="accent4">
            <a:alpha val="50000"/>
            <a:hueOff val="0"/>
            <a:satOff val="0"/>
            <a:lumOff val="0"/>
            <a:alphaOff val="0"/>
          </a:schemeClr>
        </a:soli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1">
          <a:scrgbClr r="0" g="0" b="0"/>
        </a:fillRef>
        <a:effectRef idx="1">
          <a:scrgbClr r="0" g="0" b="0"/>
        </a:effectRef>
        <a:fontRef idx="minor">
          <a:schemeClr val="tx1"/>
        </a:fontRef>
      </dsp:style>
      <dsp:txBody>
        <a:bodyPr spcFirstLastPara="0" vert="horz" wrap="square" lIns="22860" tIns="22860" rIns="22860" bIns="22860" numCol="1" spcCol="1270" anchor="ctr" anchorCtr="0">
          <a:noAutofit/>
        </a:bodyPr>
        <a:lstStyle/>
        <a:p>
          <a:pPr lvl="0" algn="ctr" defTabSz="800100" rtl="1">
            <a:lnSpc>
              <a:spcPct val="90000"/>
            </a:lnSpc>
            <a:spcBef>
              <a:spcPct val="0"/>
            </a:spcBef>
            <a:spcAft>
              <a:spcPct val="35000"/>
            </a:spcAft>
          </a:pPr>
          <a:r>
            <a:rPr lang="ar-SA" sz="1800" b="1" kern="1200" dirty="0" smtClean="0"/>
            <a:t>المنتج الإبداعي</a:t>
          </a:r>
          <a:r>
            <a:rPr lang="en-US" sz="1800" kern="1200" dirty="0" smtClean="0"/>
            <a:t> Innovative Product </a:t>
          </a:r>
          <a:endParaRPr lang="en-US" sz="1800" kern="1200" dirty="0"/>
        </a:p>
      </dsp:txBody>
      <dsp:txXfrm>
        <a:off x="6026032" y="2604887"/>
        <a:ext cx="1270945" cy="1270945"/>
      </dsp:txXfrm>
    </dsp:sp>
    <dsp:sp modelId="{C79660AA-8708-4EB1-8613-34B7C0DCF9C0}">
      <dsp:nvSpPr>
        <dsp:cNvPr id="0" name=""/>
        <dsp:cNvSpPr/>
      </dsp:nvSpPr>
      <dsp:spPr>
        <a:xfrm>
          <a:off x="3421786" y="4682691"/>
          <a:ext cx="1797387" cy="1797387"/>
        </a:xfrm>
        <a:prstGeom prst="ellipse">
          <a:avLst/>
        </a:prstGeom>
        <a:solidFill>
          <a:schemeClr val="accent5">
            <a:alpha val="50000"/>
            <a:hueOff val="0"/>
            <a:satOff val="0"/>
            <a:lumOff val="0"/>
            <a:alphaOff val="0"/>
          </a:schemeClr>
        </a:soli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1">
          <a:scrgbClr r="0" g="0" b="0"/>
        </a:fillRef>
        <a:effectRef idx="1">
          <a:scrgbClr r="0" g="0" b="0"/>
        </a:effectRef>
        <a:fontRef idx="minor">
          <a:schemeClr val="tx1"/>
        </a:fontRef>
      </dsp:style>
      <dsp:txBody>
        <a:bodyPr spcFirstLastPara="0" vert="horz" wrap="square" lIns="22860" tIns="22860" rIns="22860" bIns="22860" numCol="1" spcCol="1270" anchor="ctr" anchorCtr="0">
          <a:noAutofit/>
        </a:bodyPr>
        <a:lstStyle/>
        <a:p>
          <a:pPr lvl="0" algn="ctr" defTabSz="800100" rtl="1">
            <a:lnSpc>
              <a:spcPct val="90000"/>
            </a:lnSpc>
            <a:spcBef>
              <a:spcPct val="0"/>
            </a:spcBef>
            <a:spcAft>
              <a:spcPct val="35000"/>
            </a:spcAft>
          </a:pPr>
          <a:r>
            <a:rPr lang="ar-SA" sz="1800" b="1" kern="1200" dirty="0" smtClean="0"/>
            <a:t>العملية الإبداعية</a:t>
          </a:r>
          <a:r>
            <a:rPr lang="ar-SA" sz="1800" kern="1200" dirty="0" smtClean="0"/>
            <a:t> </a:t>
          </a:r>
          <a:r>
            <a:rPr lang="en-US" sz="1800" kern="1200" dirty="0" smtClean="0"/>
            <a:t> Innovative Process </a:t>
          </a:r>
          <a:endParaRPr lang="en-US" sz="1800" kern="1200" dirty="0"/>
        </a:p>
      </dsp:txBody>
      <dsp:txXfrm>
        <a:off x="3685007" y="4945912"/>
        <a:ext cx="1270945" cy="1270945"/>
      </dsp:txXfrm>
    </dsp:sp>
    <dsp:sp modelId="{1F019188-B822-4325-AB63-A3269B948740}">
      <dsp:nvSpPr>
        <dsp:cNvPr id="0" name=""/>
        <dsp:cNvSpPr/>
      </dsp:nvSpPr>
      <dsp:spPr>
        <a:xfrm>
          <a:off x="1080761" y="2341666"/>
          <a:ext cx="1797387" cy="1797387"/>
        </a:xfrm>
        <a:prstGeom prst="ellipse">
          <a:avLst/>
        </a:prstGeom>
        <a:solidFill>
          <a:schemeClr val="accent6">
            <a:alpha val="50000"/>
            <a:hueOff val="0"/>
            <a:satOff val="0"/>
            <a:lumOff val="0"/>
            <a:alphaOff val="0"/>
          </a:schemeClr>
        </a:soli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1">
          <a:scrgbClr r="0" g="0" b="0"/>
        </a:fillRef>
        <a:effectRef idx="1">
          <a:scrgbClr r="0" g="0" b="0"/>
        </a:effectRef>
        <a:fontRef idx="minor">
          <a:schemeClr val="tx1"/>
        </a:fontRef>
      </dsp:style>
      <dsp:txBody>
        <a:bodyPr spcFirstLastPara="0" vert="horz" wrap="square" lIns="22860" tIns="22860" rIns="22860" bIns="22860" numCol="1" spcCol="1270" anchor="ctr" anchorCtr="0">
          <a:noAutofit/>
        </a:bodyPr>
        <a:lstStyle/>
        <a:p>
          <a:pPr lvl="0" algn="ctr" defTabSz="800100" rtl="1">
            <a:lnSpc>
              <a:spcPct val="90000"/>
            </a:lnSpc>
            <a:spcBef>
              <a:spcPct val="0"/>
            </a:spcBef>
            <a:spcAft>
              <a:spcPct val="35000"/>
            </a:spcAft>
          </a:pPr>
          <a:r>
            <a:rPr lang="ar-SA" sz="1800" b="1" kern="1200" dirty="0" smtClean="0"/>
            <a:t>الشخص المبدع</a:t>
          </a:r>
          <a:r>
            <a:rPr lang="ar-SA" sz="1800" kern="1200" dirty="0" smtClean="0"/>
            <a:t> </a:t>
          </a:r>
          <a:r>
            <a:rPr lang="en-US" sz="1800" kern="1200" dirty="0" smtClean="0"/>
            <a:t> Innovative Person</a:t>
          </a:r>
          <a:endParaRPr lang="en-US" sz="1800" kern="1200" dirty="0"/>
        </a:p>
      </dsp:txBody>
      <dsp:txXfrm>
        <a:off x="1343982" y="2604887"/>
        <a:ext cx="1270945" cy="127094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785597-9FE8-4BBD-85AF-04F72A06F658}">
      <dsp:nvSpPr>
        <dsp:cNvPr id="0" name=""/>
        <dsp:cNvSpPr/>
      </dsp:nvSpPr>
      <dsp:spPr>
        <a:xfrm rot="5400000">
          <a:off x="321186" y="2293465"/>
          <a:ext cx="950685" cy="1581918"/>
        </a:xfrm>
        <a:prstGeom prst="corner">
          <a:avLst>
            <a:gd name="adj1" fmla="val 16120"/>
            <a:gd name="adj2" fmla="val 1611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w="9525" cap="flat" cmpd="sng" algn="ctr">
          <a:solidFill>
            <a:schemeClr val="accent2">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sp>
    <dsp:sp modelId="{46CE4481-15F0-4851-9987-B6B25E692CF0}">
      <dsp:nvSpPr>
        <dsp:cNvPr id="0" name=""/>
        <dsp:cNvSpPr/>
      </dsp:nvSpPr>
      <dsp:spPr>
        <a:xfrm>
          <a:off x="162493" y="2766118"/>
          <a:ext cx="1428164" cy="12518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lvl="0" algn="l" defTabSz="844550">
            <a:lnSpc>
              <a:spcPct val="90000"/>
            </a:lnSpc>
            <a:spcBef>
              <a:spcPct val="0"/>
            </a:spcBef>
            <a:spcAft>
              <a:spcPct val="35000"/>
            </a:spcAft>
          </a:pPr>
          <a:r>
            <a:rPr lang="ar-SA" sz="1900" b="1" kern="1200" dirty="0" smtClean="0"/>
            <a:t>الطلاقة</a:t>
          </a:r>
          <a:r>
            <a:rPr lang="en-US" sz="1900" kern="1200" dirty="0" smtClean="0"/>
            <a:t> Fluency </a:t>
          </a:r>
          <a:endParaRPr lang="en-US" sz="1900" kern="1200" dirty="0"/>
        </a:p>
      </dsp:txBody>
      <dsp:txXfrm>
        <a:off x="162493" y="2766118"/>
        <a:ext cx="1428164" cy="1251870"/>
      </dsp:txXfrm>
    </dsp:sp>
    <dsp:sp modelId="{8AD37358-6FF1-4459-A1C5-0A1B8B7DBC1C}">
      <dsp:nvSpPr>
        <dsp:cNvPr id="0" name=""/>
        <dsp:cNvSpPr/>
      </dsp:nvSpPr>
      <dsp:spPr>
        <a:xfrm>
          <a:off x="1321193" y="2177002"/>
          <a:ext cx="269465" cy="269465"/>
        </a:xfrm>
        <a:prstGeom prst="triangle">
          <a:avLst>
            <a:gd name="adj" fmla="val 100000"/>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w="9525" cap="flat" cmpd="sng" algn="ctr">
          <a:solidFill>
            <a:schemeClr val="accent3">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sp>
    <dsp:sp modelId="{15510936-6E39-486F-A600-DA1D5B2E2AE1}">
      <dsp:nvSpPr>
        <dsp:cNvPr id="0" name=""/>
        <dsp:cNvSpPr/>
      </dsp:nvSpPr>
      <dsp:spPr>
        <a:xfrm rot="5400000">
          <a:off x="2069539" y="1860833"/>
          <a:ext cx="950685" cy="1581918"/>
        </a:xfrm>
        <a:prstGeom prst="corner">
          <a:avLst>
            <a:gd name="adj1" fmla="val 16120"/>
            <a:gd name="adj2" fmla="val 16110"/>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w="9525" cap="flat" cmpd="sng" algn="ctr">
          <a:solidFill>
            <a:schemeClr val="accent4">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sp>
    <dsp:sp modelId="{DA5B0D12-F7F4-4CF7-B831-9607203CE21B}">
      <dsp:nvSpPr>
        <dsp:cNvPr id="0" name=""/>
        <dsp:cNvSpPr/>
      </dsp:nvSpPr>
      <dsp:spPr>
        <a:xfrm>
          <a:off x="1910846" y="2333486"/>
          <a:ext cx="1428164" cy="12518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lvl="0" algn="l" defTabSz="844550">
            <a:lnSpc>
              <a:spcPct val="90000"/>
            </a:lnSpc>
            <a:spcBef>
              <a:spcPct val="0"/>
            </a:spcBef>
            <a:spcAft>
              <a:spcPct val="35000"/>
            </a:spcAft>
          </a:pPr>
          <a:r>
            <a:rPr lang="ar-SA" sz="1900" b="1" kern="1200" dirty="0" smtClean="0"/>
            <a:t>المرونة</a:t>
          </a:r>
          <a:r>
            <a:rPr lang="en-US" sz="1900" kern="1200" dirty="0" smtClean="0"/>
            <a:t> Flexibility</a:t>
          </a:r>
          <a:endParaRPr lang="en-US" sz="1900" kern="1200" dirty="0"/>
        </a:p>
      </dsp:txBody>
      <dsp:txXfrm>
        <a:off x="1910846" y="2333486"/>
        <a:ext cx="1428164" cy="1251870"/>
      </dsp:txXfrm>
    </dsp:sp>
    <dsp:sp modelId="{51F0898C-2CCD-47EA-BD3F-6E21D6DCE597}">
      <dsp:nvSpPr>
        <dsp:cNvPr id="0" name=""/>
        <dsp:cNvSpPr/>
      </dsp:nvSpPr>
      <dsp:spPr>
        <a:xfrm>
          <a:off x="3069546" y="1744371"/>
          <a:ext cx="269465" cy="269465"/>
        </a:xfrm>
        <a:prstGeom prst="triangle">
          <a:avLst>
            <a:gd name="adj" fmla="val 100000"/>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w="9525" cap="flat" cmpd="sng" algn="ctr">
          <a:solidFill>
            <a:schemeClr val="accent5">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sp>
    <dsp:sp modelId="{4A2A7292-B53D-4FDE-8551-B2D7DF6A567A}">
      <dsp:nvSpPr>
        <dsp:cNvPr id="0" name=""/>
        <dsp:cNvSpPr/>
      </dsp:nvSpPr>
      <dsp:spPr>
        <a:xfrm rot="5400000">
          <a:off x="3817892" y="1428202"/>
          <a:ext cx="950685" cy="1581918"/>
        </a:xfrm>
        <a:prstGeom prst="corner">
          <a:avLst>
            <a:gd name="adj1" fmla="val 16120"/>
            <a:gd name="adj2" fmla="val 16110"/>
          </a:avLst>
        </a:prstGeom>
        <a:gradFill rotWithShape="0">
          <a:gsLst>
            <a:gs pos="0">
              <a:schemeClr val="accent6">
                <a:hueOff val="0"/>
                <a:satOff val="0"/>
                <a:lumOff val="0"/>
                <a:alphaOff val="0"/>
                <a:shade val="51000"/>
                <a:satMod val="130000"/>
              </a:schemeClr>
            </a:gs>
            <a:gs pos="80000">
              <a:schemeClr val="accent6">
                <a:hueOff val="0"/>
                <a:satOff val="0"/>
                <a:lumOff val="0"/>
                <a:alphaOff val="0"/>
                <a:shade val="93000"/>
                <a:satMod val="130000"/>
              </a:schemeClr>
            </a:gs>
            <a:gs pos="100000">
              <a:schemeClr val="accent6">
                <a:hueOff val="0"/>
                <a:satOff val="0"/>
                <a:lumOff val="0"/>
                <a:alphaOff val="0"/>
                <a:shade val="94000"/>
                <a:satMod val="135000"/>
              </a:schemeClr>
            </a:gs>
          </a:gsLst>
          <a:lin ang="16200000" scaled="0"/>
        </a:gradFill>
        <a:ln w="9525" cap="flat" cmpd="sng" algn="ctr">
          <a:solidFill>
            <a:schemeClr val="accent6">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sp>
    <dsp:sp modelId="{1B1B22CD-7F71-4EBB-B695-53FD5A38D472}">
      <dsp:nvSpPr>
        <dsp:cNvPr id="0" name=""/>
        <dsp:cNvSpPr/>
      </dsp:nvSpPr>
      <dsp:spPr>
        <a:xfrm>
          <a:off x="3659199" y="1900854"/>
          <a:ext cx="1428164" cy="12518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lvl="0" algn="l" defTabSz="844550">
            <a:lnSpc>
              <a:spcPct val="90000"/>
            </a:lnSpc>
            <a:spcBef>
              <a:spcPct val="0"/>
            </a:spcBef>
            <a:spcAft>
              <a:spcPct val="35000"/>
            </a:spcAft>
          </a:pPr>
          <a:r>
            <a:rPr lang="ar-SA" sz="1900" b="1" kern="1200" dirty="0" smtClean="0"/>
            <a:t>الأصالة</a:t>
          </a:r>
          <a:r>
            <a:rPr lang="en-US" sz="1900" kern="1200" dirty="0" smtClean="0"/>
            <a:t> Originality </a:t>
          </a:r>
          <a:endParaRPr lang="en-US" sz="1900" kern="1200" dirty="0"/>
        </a:p>
      </dsp:txBody>
      <dsp:txXfrm>
        <a:off x="3659199" y="1900854"/>
        <a:ext cx="1428164" cy="1251870"/>
      </dsp:txXfrm>
    </dsp:sp>
    <dsp:sp modelId="{E3A1B49A-79A5-4FF3-91C6-05038786B820}">
      <dsp:nvSpPr>
        <dsp:cNvPr id="0" name=""/>
        <dsp:cNvSpPr/>
      </dsp:nvSpPr>
      <dsp:spPr>
        <a:xfrm>
          <a:off x="4817899" y="1311739"/>
          <a:ext cx="269465" cy="269465"/>
        </a:xfrm>
        <a:prstGeom prst="triangle">
          <a:avLst>
            <a:gd name="adj" fmla="val 10000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w="9525" cap="flat" cmpd="sng" algn="ctr">
          <a:solidFill>
            <a:schemeClr val="accent2">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sp>
    <dsp:sp modelId="{359B6A8E-9EEC-4048-8E34-EECA8DCB609D}">
      <dsp:nvSpPr>
        <dsp:cNvPr id="0" name=""/>
        <dsp:cNvSpPr/>
      </dsp:nvSpPr>
      <dsp:spPr>
        <a:xfrm rot="5400000">
          <a:off x="5566245" y="995570"/>
          <a:ext cx="950685" cy="1581918"/>
        </a:xfrm>
        <a:prstGeom prst="corner">
          <a:avLst>
            <a:gd name="adj1" fmla="val 16120"/>
            <a:gd name="adj2" fmla="val 16110"/>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w="9525" cap="flat" cmpd="sng" algn="ctr">
          <a:solidFill>
            <a:schemeClr val="accent3">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sp>
    <dsp:sp modelId="{840DEF06-65EF-4BDB-AD8B-7D3034E63C28}">
      <dsp:nvSpPr>
        <dsp:cNvPr id="0" name=""/>
        <dsp:cNvSpPr/>
      </dsp:nvSpPr>
      <dsp:spPr>
        <a:xfrm>
          <a:off x="5407552" y="1468223"/>
          <a:ext cx="1428164" cy="12518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lvl="0" algn="l" defTabSz="844550">
            <a:lnSpc>
              <a:spcPct val="90000"/>
            </a:lnSpc>
            <a:spcBef>
              <a:spcPct val="0"/>
            </a:spcBef>
            <a:spcAft>
              <a:spcPct val="35000"/>
            </a:spcAft>
          </a:pPr>
          <a:r>
            <a:rPr lang="ar-SA" sz="1900" b="1" kern="1200" dirty="0" smtClean="0"/>
            <a:t>الإفاضة أو إدراك التفاصيل</a:t>
          </a:r>
          <a:r>
            <a:rPr lang="en-US" sz="1900" kern="1200" dirty="0" smtClean="0"/>
            <a:t> Elaboration </a:t>
          </a:r>
          <a:endParaRPr lang="en-US" sz="1900" kern="1200" dirty="0"/>
        </a:p>
      </dsp:txBody>
      <dsp:txXfrm>
        <a:off x="5407552" y="1468223"/>
        <a:ext cx="1428164" cy="1251870"/>
      </dsp:txXfrm>
    </dsp:sp>
    <dsp:sp modelId="{4C50DCE3-8B01-4ED5-BE16-34EC44BCABBB}">
      <dsp:nvSpPr>
        <dsp:cNvPr id="0" name=""/>
        <dsp:cNvSpPr/>
      </dsp:nvSpPr>
      <dsp:spPr>
        <a:xfrm>
          <a:off x="6566252" y="879107"/>
          <a:ext cx="269465" cy="269465"/>
        </a:xfrm>
        <a:prstGeom prst="triangle">
          <a:avLst>
            <a:gd name="adj" fmla="val 100000"/>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w="9525" cap="flat" cmpd="sng" algn="ctr">
          <a:solidFill>
            <a:schemeClr val="accent4">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sp>
    <dsp:sp modelId="{7A2C133F-4478-4A23-9EF5-640A84D5ED3A}">
      <dsp:nvSpPr>
        <dsp:cNvPr id="0" name=""/>
        <dsp:cNvSpPr/>
      </dsp:nvSpPr>
      <dsp:spPr>
        <a:xfrm rot="5400000">
          <a:off x="7314598" y="562938"/>
          <a:ext cx="950685" cy="1581918"/>
        </a:xfrm>
        <a:prstGeom prst="corner">
          <a:avLst>
            <a:gd name="adj1" fmla="val 16120"/>
            <a:gd name="adj2" fmla="val 16110"/>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w="9525" cap="flat" cmpd="sng" algn="ctr">
          <a:solidFill>
            <a:schemeClr val="accent5">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sp>
    <dsp:sp modelId="{0474B764-2774-4D41-A801-FDECAA359149}">
      <dsp:nvSpPr>
        <dsp:cNvPr id="0" name=""/>
        <dsp:cNvSpPr/>
      </dsp:nvSpPr>
      <dsp:spPr>
        <a:xfrm>
          <a:off x="7155905" y="1035591"/>
          <a:ext cx="1428164" cy="12518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lvl="0" algn="l" defTabSz="844550">
            <a:lnSpc>
              <a:spcPct val="90000"/>
            </a:lnSpc>
            <a:spcBef>
              <a:spcPct val="0"/>
            </a:spcBef>
            <a:spcAft>
              <a:spcPct val="35000"/>
            </a:spcAft>
          </a:pPr>
          <a:r>
            <a:rPr lang="ar-SA" sz="1900" b="1" kern="1200" smtClean="0"/>
            <a:t>الحساسية للمشكلات</a:t>
          </a:r>
          <a:r>
            <a:rPr lang="en-US" sz="1900" kern="1200" smtClean="0"/>
            <a:t> Sensitivity to problems </a:t>
          </a:r>
          <a:endParaRPr lang="en-US" sz="1900" kern="1200" dirty="0"/>
        </a:p>
      </dsp:txBody>
      <dsp:txXfrm>
        <a:off x="7155905" y="1035591"/>
        <a:ext cx="1428164" cy="125187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B69854-5EFF-41F7-B019-8E0EB8293A18}">
      <dsp:nvSpPr>
        <dsp:cNvPr id="0" name=""/>
        <dsp:cNvSpPr/>
      </dsp:nvSpPr>
      <dsp:spPr>
        <a:xfrm rot="5400000">
          <a:off x="1138956" y="1073075"/>
          <a:ext cx="933881" cy="1063191"/>
        </a:xfrm>
        <a:prstGeom prst="bentUpArrow">
          <a:avLst>
            <a:gd name="adj1" fmla="val 32840"/>
            <a:gd name="adj2" fmla="val 25000"/>
            <a:gd name="adj3" fmla="val 35780"/>
          </a:avLst>
        </a:prstGeom>
        <a:solidFill>
          <a:schemeClr val="accent1">
            <a:tint val="50000"/>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dsp:style>
    </dsp:sp>
    <dsp:sp modelId="{2EE0160D-1B30-458D-8EB7-3C6892326D66}">
      <dsp:nvSpPr>
        <dsp:cNvPr id="0" name=""/>
        <dsp:cNvSpPr/>
      </dsp:nvSpPr>
      <dsp:spPr>
        <a:xfrm>
          <a:off x="891534" y="37849"/>
          <a:ext cx="1572107" cy="1100424"/>
        </a:xfrm>
        <a:prstGeom prst="roundRect">
          <a:avLst>
            <a:gd name="adj" fmla="val 16670"/>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ar-SA" sz="1700" b="1" kern="1200" dirty="0" smtClean="0"/>
            <a:t>الإبداع التعبيري</a:t>
          </a:r>
          <a:r>
            <a:rPr lang="en-US" sz="1700" kern="1200" dirty="0" smtClean="0"/>
            <a:t> Expressive </a:t>
          </a:r>
          <a:endParaRPr lang="en-US" sz="1700" kern="1200" dirty="0"/>
        </a:p>
      </dsp:txBody>
      <dsp:txXfrm>
        <a:off x="945262" y="91577"/>
        <a:ext cx="1464651" cy="992968"/>
      </dsp:txXfrm>
    </dsp:sp>
    <dsp:sp modelId="{EB5E5C4A-D23D-453D-B608-7FF11BDC293C}">
      <dsp:nvSpPr>
        <dsp:cNvPr id="0" name=""/>
        <dsp:cNvSpPr/>
      </dsp:nvSpPr>
      <dsp:spPr>
        <a:xfrm>
          <a:off x="2463641" y="142799"/>
          <a:ext cx="1143401" cy="889411"/>
        </a:xfrm>
        <a:prstGeom prst="rect">
          <a:avLst/>
        </a:prstGeom>
        <a:noFill/>
        <a:ln>
          <a:noFill/>
        </a:ln>
        <a:effectLst/>
      </dsp:spPr>
      <dsp:style>
        <a:lnRef idx="0">
          <a:scrgbClr r="0" g="0" b="0"/>
        </a:lnRef>
        <a:fillRef idx="0">
          <a:scrgbClr r="0" g="0" b="0"/>
        </a:fillRef>
        <a:effectRef idx="0">
          <a:scrgbClr r="0" g="0" b="0"/>
        </a:effectRef>
        <a:fontRef idx="minor"/>
      </dsp:style>
    </dsp:sp>
    <dsp:sp modelId="{94B140C1-593B-4D83-81E5-4E025BF55F5C}">
      <dsp:nvSpPr>
        <dsp:cNvPr id="0" name=""/>
        <dsp:cNvSpPr/>
      </dsp:nvSpPr>
      <dsp:spPr>
        <a:xfrm rot="5400000">
          <a:off x="2442400" y="2309215"/>
          <a:ext cx="933881" cy="1063191"/>
        </a:xfrm>
        <a:prstGeom prst="bentUpArrow">
          <a:avLst>
            <a:gd name="adj1" fmla="val 32840"/>
            <a:gd name="adj2" fmla="val 25000"/>
            <a:gd name="adj3" fmla="val 35780"/>
          </a:avLst>
        </a:prstGeom>
        <a:solidFill>
          <a:schemeClr val="accent1">
            <a:tint val="50000"/>
            <a:hueOff val="-4363171"/>
            <a:satOff val="-234"/>
            <a:lumOff val="3788"/>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dsp:style>
    </dsp:sp>
    <dsp:sp modelId="{C4AB1873-67B3-4C50-8B25-15E9C223FDD1}">
      <dsp:nvSpPr>
        <dsp:cNvPr id="0" name=""/>
        <dsp:cNvSpPr/>
      </dsp:nvSpPr>
      <dsp:spPr>
        <a:xfrm>
          <a:off x="2194978" y="1273988"/>
          <a:ext cx="1572107" cy="1100424"/>
        </a:xfrm>
        <a:prstGeom prst="roundRect">
          <a:avLst>
            <a:gd name="adj" fmla="val 16670"/>
          </a:avLst>
        </a:prstGeom>
        <a:solidFill>
          <a:schemeClr val="accent3">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ar-SA" sz="1700" b="1" kern="1200" dirty="0" smtClean="0"/>
            <a:t>الإبداع المنتج أو التقني</a:t>
          </a:r>
          <a:r>
            <a:rPr lang="en-US" sz="1700" kern="1200" dirty="0" smtClean="0"/>
            <a:t> Technical</a:t>
          </a:r>
          <a:r>
            <a:rPr lang="ar-SA" sz="1700" kern="1200" dirty="0" smtClean="0"/>
            <a:t>/ </a:t>
          </a:r>
          <a:r>
            <a:rPr lang="en-US" sz="1700" kern="1200" dirty="0" smtClean="0"/>
            <a:t> Productive </a:t>
          </a:r>
          <a:endParaRPr lang="en-US" sz="1700" kern="1200" dirty="0"/>
        </a:p>
      </dsp:txBody>
      <dsp:txXfrm>
        <a:off x="2248706" y="1327716"/>
        <a:ext cx="1464651" cy="992968"/>
      </dsp:txXfrm>
    </dsp:sp>
    <dsp:sp modelId="{5C7EB696-162E-4A10-95A9-29A07972B3A4}">
      <dsp:nvSpPr>
        <dsp:cNvPr id="0" name=""/>
        <dsp:cNvSpPr/>
      </dsp:nvSpPr>
      <dsp:spPr>
        <a:xfrm>
          <a:off x="3767085" y="1378939"/>
          <a:ext cx="1143401" cy="889411"/>
        </a:xfrm>
        <a:prstGeom prst="rect">
          <a:avLst/>
        </a:prstGeom>
        <a:noFill/>
        <a:ln>
          <a:noFill/>
        </a:ln>
        <a:effectLst/>
      </dsp:spPr>
      <dsp:style>
        <a:lnRef idx="0">
          <a:scrgbClr r="0" g="0" b="0"/>
        </a:lnRef>
        <a:fillRef idx="0">
          <a:scrgbClr r="0" g="0" b="0"/>
        </a:fillRef>
        <a:effectRef idx="0">
          <a:scrgbClr r="0" g="0" b="0"/>
        </a:effectRef>
        <a:fontRef idx="minor"/>
      </dsp:style>
    </dsp:sp>
    <dsp:sp modelId="{07DDBD74-D718-4BE3-A5A6-7FD8CB97211F}">
      <dsp:nvSpPr>
        <dsp:cNvPr id="0" name=""/>
        <dsp:cNvSpPr/>
      </dsp:nvSpPr>
      <dsp:spPr>
        <a:xfrm rot="5400000">
          <a:off x="3745844" y="3545354"/>
          <a:ext cx="933881" cy="1063191"/>
        </a:xfrm>
        <a:prstGeom prst="bentUpArrow">
          <a:avLst>
            <a:gd name="adj1" fmla="val 32840"/>
            <a:gd name="adj2" fmla="val 25000"/>
            <a:gd name="adj3" fmla="val 35780"/>
          </a:avLst>
        </a:prstGeom>
        <a:solidFill>
          <a:schemeClr val="accent1">
            <a:tint val="50000"/>
            <a:hueOff val="-8726342"/>
            <a:satOff val="-469"/>
            <a:lumOff val="7576"/>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dsp:style>
    </dsp:sp>
    <dsp:sp modelId="{2A5E04D3-532A-4FAD-B967-8CB06BCB9823}">
      <dsp:nvSpPr>
        <dsp:cNvPr id="0" name=""/>
        <dsp:cNvSpPr/>
      </dsp:nvSpPr>
      <dsp:spPr>
        <a:xfrm>
          <a:off x="3498422" y="2510127"/>
          <a:ext cx="1572107" cy="1100424"/>
        </a:xfrm>
        <a:prstGeom prst="roundRect">
          <a:avLst>
            <a:gd name="adj" fmla="val 16670"/>
          </a:avLst>
        </a:prstGeom>
        <a:solidFill>
          <a:schemeClr val="accent4">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ar-SA" sz="1700" b="1" kern="1200" dirty="0" smtClean="0"/>
            <a:t>الإبداع الابتكاري</a:t>
          </a:r>
          <a:r>
            <a:rPr lang="en-US" sz="1700" kern="1200" dirty="0" smtClean="0"/>
            <a:t> Inventive </a:t>
          </a:r>
          <a:endParaRPr lang="en-US" sz="1700" kern="1200" dirty="0"/>
        </a:p>
      </dsp:txBody>
      <dsp:txXfrm>
        <a:off x="3552150" y="2563855"/>
        <a:ext cx="1464651" cy="992968"/>
      </dsp:txXfrm>
    </dsp:sp>
    <dsp:sp modelId="{C3BF9EEE-2C42-4E91-80E0-F4852EFAB251}">
      <dsp:nvSpPr>
        <dsp:cNvPr id="0" name=""/>
        <dsp:cNvSpPr/>
      </dsp:nvSpPr>
      <dsp:spPr>
        <a:xfrm>
          <a:off x="5070529" y="2615078"/>
          <a:ext cx="1143401" cy="889411"/>
        </a:xfrm>
        <a:prstGeom prst="rect">
          <a:avLst/>
        </a:prstGeom>
        <a:noFill/>
        <a:ln>
          <a:noFill/>
        </a:ln>
        <a:effectLst/>
      </dsp:spPr>
      <dsp:style>
        <a:lnRef idx="0">
          <a:scrgbClr r="0" g="0" b="0"/>
        </a:lnRef>
        <a:fillRef idx="0">
          <a:scrgbClr r="0" g="0" b="0"/>
        </a:fillRef>
        <a:effectRef idx="0">
          <a:scrgbClr r="0" g="0" b="0"/>
        </a:effectRef>
        <a:fontRef idx="minor"/>
      </dsp:style>
    </dsp:sp>
    <dsp:sp modelId="{1C486B3C-EA8E-4E17-91B5-52176D54EE20}">
      <dsp:nvSpPr>
        <dsp:cNvPr id="0" name=""/>
        <dsp:cNvSpPr/>
      </dsp:nvSpPr>
      <dsp:spPr>
        <a:xfrm rot="5400000">
          <a:off x="5049288" y="4781494"/>
          <a:ext cx="933881" cy="1063191"/>
        </a:xfrm>
        <a:prstGeom prst="bentUpArrow">
          <a:avLst>
            <a:gd name="adj1" fmla="val 32840"/>
            <a:gd name="adj2" fmla="val 25000"/>
            <a:gd name="adj3" fmla="val 35780"/>
          </a:avLst>
        </a:prstGeom>
        <a:solidFill>
          <a:schemeClr val="accent1">
            <a:tint val="50000"/>
            <a:hueOff val="-13089513"/>
            <a:satOff val="-703"/>
            <a:lumOff val="11364"/>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dsp:style>
    </dsp:sp>
    <dsp:sp modelId="{53153028-36B6-45AC-A007-DE441B35B5A0}">
      <dsp:nvSpPr>
        <dsp:cNvPr id="0" name=""/>
        <dsp:cNvSpPr/>
      </dsp:nvSpPr>
      <dsp:spPr>
        <a:xfrm>
          <a:off x="4801866" y="3746267"/>
          <a:ext cx="1572107" cy="1100424"/>
        </a:xfrm>
        <a:prstGeom prst="roundRect">
          <a:avLst>
            <a:gd name="adj" fmla="val 16670"/>
          </a:avLst>
        </a:prstGeom>
        <a:solidFill>
          <a:schemeClr val="accent5">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ar-SA" sz="1700" b="1" kern="1200" dirty="0" smtClean="0"/>
            <a:t>الإبداع التجديدي</a:t>
          </a:r>
          <a:r>
            <a:rPr lang="en-US" sz="1700" kern="1200" dirty="0" smtClean="0"/>
            <a:t> </a:t>
          </a:r>
          <a:r>
            <a:rPr lang="en-US" sz="1700" kern="1200" dirty="0" err="1" smtClean="0"/>
            <a:t>Imovative</a:t>
          </a:r>
          <a:r>
            <a:rPr lang="en-US" sz="1700" kern="1200" dirty="0" smtClean="0"/>
            <a:t> </a:t>
          </a:r>
          <a:endParaRPr lang="en-US" sz="1700" kern="1200" dirty="0"/>
        </a:p>
      </dsp:txBody>
      <dsp:txXfrm>
        <a:off x="4855594" y="3799995"/>
        <a:ext cx="1464651" cy="992968"/>
      </dsp:txXfrm>
    </dsp:sp>
    <dsp:sp modelId="{6AFF77F8-A3B4-4848-BBCE-F7FE33E0C11B}">
      <dsp:nvSpPr>
        <dsp:cNvPr id="0" name=""/>
        <dsp:cNvSpPr/>
      </dsp:nvSpPr>
      <dsp:spPr>
        <a:xfrm>
          <a:off x="6373973" y="3851217"/>
          <a:ext cx="1143401" cy="889411"/>
        </a:xfrm>
        <a:prstGeom prst="rect">
          <a:avLst/>
        </a:prstGeom>
        <a:noFill/>
        <a:ln>
          <a:noFill/>
        </a:ln>
        <a:effectLst/>
      </dsp:spPr>
      <dsp:style>
        <a:lnRef idx="0">
          <a:scrgbClr r="0" g="0" b="0"/>
        </a:lnRef>
        <a:fillRef idx="0">
          <a:scrgbClr r="0" g="0" b="0"/>
        </a:fillRef>
        <a:effectRef idx="0">
          <a:scrgbClr r="0" g="0" b="0"/>
        </a:effectRef>
        <a:fontRef idx="minor"/>
      </dsp:style>
    </dsp:sp>
    <dsp:sp modelId="{5BC152ED-570F-4164-A6AF-0A8DB64D531D}">
      <dsp:nvSpPr>
        <dsp:cNvPr id="0" name=""/>
        <dsp:cNvSpPr/>
      </dsp:nvSpPr>
      <dsp:spPr>
        <a:xfrm>
          <a:off x="6105310" y="4982406"/>
          <a:ext cx="1572107" cy="1100424"/>
        </a:xfrm>
        <a:prstGeom prst="roundRect">
          <a:avLst>
            <a:gd name="adj" fmla="val 16670"/>
          </a:avLst>
        </a:prstGeom>
        <a:solidFill>
          <a:schemeClr val="accent6">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ar-SA" sz="1700" b="1" kern="1200" dirty="0" smtClean="0"/>
            <a:t>الإبداع التخيلي</a:t>
          </a:r>
          <a:r>
            <a:rPr lang="en-US" sz="1700" kern="1200" dirty="0" smtClean="0"/>
            <a:t> Imaginative </a:t>
          </a:r>
          <a:endParaRPr lang="en-US" sz="1700" kern="1200" dirty="0"/>
        </a:p>
      </dsp:txBody>
      <dsp:txXfrm>
        <a:off x="6159038" y="5036134"/>
        <a:ext cx="1464651" cy="992968"/>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C4A8740-E174-48B1-9697-2859DA9C7452}">
      <dsp:nvSpPr>
        <dsp:cNvPr id="0" name=""/>
        <dsp:cNvSpPr/>
      </dsp:nvSpPr>
      <dsp:spPr>
        <a:xfrm>
          <a:off x="4836428" y="2001"/>
          <a:ext cx="987108" cy="9871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 tIns="17780" rIns="17780" bIns="17780" numCol="1" spcCol="1270" anchor="ctr" anchorCtr="0">
          <a:noAutofit/>
        </a:bodyPr>
        <a:lstStyle/>
        <a:p>
          <a:pPr lvl="0" algn="ctr" defTabSz="622300" rtl="1">
            <a:lnSpc>
              <a:spcPct val="90000"/>
            </a:lnSpc>
            <a:spcBef>
              <a:spcPct val="0"/>
            </a:spcBef>
            <a:spcAft>
              <a:spcPct val="35000"/>
            </a:spcAft>
          </a:pPr>
          <a:r>
            <a:rPr lang="ar-SA" sz="1400" b="1" kern="1200"/>
            <a:t>المتحمس</a:t>
          </a:r>
          <a:r>
            <a:rPr lang="en-US" sz="1400" b="1" kern="1200"/>
            <a:t> The Enthusiastic</a:t>
          </a:r>
        </a:p>
      </dsp:txBody>
      <dsp:txXfrm>
        <a:off x="4836428" y="2001"/>
        <a:ext cx="987108" cy="987108"/>
      </dsp:txXfrm>
    </dsp:sp>
    <dsp:sp modelId="{90C41CB6-CF7B-412A-BFA6-A6982DC2A44E}">
      <dsp:nvSpPr>
        <dsp:cNvPr id="0" name=""/>
        <dsp:cNvSpPr/>
      </dsp:nvSpPr>
      <dsp:spPr>
        <a:xfrm>
          <a:off x="1605564" y="93470"/>
          <a:ext cx="5502659" cy="5502659"/>
        </a:xfrm>
        <a:prstGeom prst="circularArrow">
          <a:avLst>
            <a:gd name="adj1" fmla="val 3498"/>
            <a:gd name="adj2" fmla="val 216896"/>
            <a:gd name="adj3" fmla="val 19269633"/>
            <a:gd name="adj4" fmla="val 18313471"/>
            <a:gd name="adj5" fmla="val 4081"/>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9AA5B6C-5DA8-43A1-8448-F0E86A8287F5}">
      <dsp:nvSpPr>
        <dsp:cNvPr id="0" name=""/>
        <dsp:cNvSpPr/>
      </dsp:nvSpPr>
      <dsp:spPr>
        <a:xfrm>
          <a:off x="6212583" y="1378156"/>
          <a:ext cx="987108" cy="9871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 tIns="17780" rIns="17780" bIns="17780" numCol="1" spcCol="1270" anchor="ctr" anchorCtr="0">
          <a:noAutofit/>
        </a:bodyPr>
        <a:lstStyle/>
        <a:p>
          <a:pPr lvl="0" algn="ctr" defTabSz="622300" rtl="1">
            <a:lnSpc>
              <a:spcPct val="90000"/>
            </a:lnSpc>
            <a:spcBef>
              <a:spcPct val="0"/>
            </a:spcBef>
            <a:spcAft>
              <a:spcPct val="35000"/>
            </a:spcAft>
          </a:pPr>
          <a:r>
            <a:rPr lang="ar-SA" sz="1400" b="1" kern="1200"/>
            <a:t>المستهل</a:t>
          </a:r>
          <a:r>
            <a:rPr lang="en-US" sz="1400" b="1" kern="1200"/>
            <a:t> The Initiator</a:t>
          </a:r>
        </a:p>
      </dsp:txBody>
      <dsp:txXfrm>
        <a:off x="6212583" y="1378156"/>
        <a:ext cx="987108" cy="987108"/>
      </dsp:txXfrm>
    </dsp:sp>
    <dsp:sp modelId="{679F6840-4B61-47FF-9B29-FD64032FA274}">
      <dsp:nvSpPr>
        <dsp:cNvPr id="0" name=""/>
        <dsp:cNvSpPr/>
      </dsp:nvSpPr>
      <dsp:spPr>
        <a:xfrm>
          <a:off x="1605564" y="93470"/>
          <a:ext cx="5502659" cy="5502659"/>
        </a:xfrm>
        <a:prstGeom prst="circularArrow">
          <a:avLst>
            <a:gd name="adj1" fmla="val 3498"/>
            <a:gd name="adj2" fmla="val 216896"/>
            <a:gd name="adj3" fmla="val 435317"/>
            <a:gd name="adj4" fmla="val 20947787"/>
            <a:gd name="adj5" fmla="val 4081"/>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F1024A1-EDBF-4E88-BCA0-75A2DB1D599C}">
      <dsp:nvSpPr>
        <dsp:cNvPr id="0" name=""/>
        <dsp:cNvSpPr/>
      </dsp:nvSpPr>
      <dsp:spPr>
        <a:xfrm>
          <a:off x="6212583" y="3324334"/>
          <a:ext cx="987108" cy="9871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 tIns="17780" rIns="17780" bIns="17780" numCol="1" spcCol="1270" anchor="ctr" anchorCtr="0">
          <a:noAutofit/>
        </a:bodyPr>
        <a:lstStyle/>
        <a:p>
          <a:pPr lvl="0" algn="ctr" defTabSz="622300" rtl="1">
            <a:lnSpc>
              <a:spcPct val="90000"/>
            </a:lnSpc>
            <a:spcBef>
              <a:spcPct val="0"/>
            </a:spcBef>
            <a:spcAft>
              <a:spcPct val="35000"/>
            </a:spcAft>
          </a:pPr>
          <a:r>
            <a:rPr lang="ar-SA" sz="1400" b="1" kern="1200" dirty="0"/>
            <a:t>المشخص</a:t>
          </a:r>
          <a:r>
            <a:rPr lang="en-US" sz="1400" b="1" kern="1200" dirty="0"/>
            <a:t> </a:t>
          </a:r>
          <a:r>
            <a:rPr lang="en-US" sz="1400" b="1" kern="1200"/>
            <a:t>The </a:t>
          </a:r>
          <a:r>
            <a:rPr lang="en-US" sz="1400" b="1" kern="1200" smtClean="0"/>
            <a:t>Diagnostician</a:t>
          </a:r>
          <a:r>
            <a:rPr lang="ar-SA" sz="1000" b="1" kern="1200" smtClean="0"/>
            <a:t> </a:t>
          </a:r>
          <a:endParaRPr lang="en-US" sz="1400" b="1" kern="1200" dirty="0"/>
        </a:p>
      </dsp:txBody>
      <dsp:txXfrm>
        <a:off x="6212583" y="3324334"/>
        <a:ext cx="987108" cy="987108"/>
      </dsp:txXfrm>
    </dsp:sp>
    <dsp:sp modelId="{F1540851-4D03-4F64-9E74-4A114625812C}">
      <dsp:nvSpPr>
        <dsp:cNvPr id="0" name=""/>
        <dsp:cNvSpPr/>
      </dsp:nvSpPr>
      <dsp:spPr>
        <a:xfrm>
          <a:off x="1605564" y="93470"/>
          <a:ext cx="5502659" cy="5502659"/>
        </a:xfrm>
        <a:prstGeom prst="circularArrow">
          <a:avLst>
            <a:gd name="adj1" fmla="val 3498"/>
            <a:gd name="adj2" fmla="val 216896"/>
            <a:gd name="adj3" fmla="val 3069633"/>
            <a:gd name="adj4" fmla="val 2113471"/>
            <a:gd name="adj5" fmla="val 4081"/>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F977748-E155-47F1-B827-44D04AF68581}">
      <dsp:nvSpPr>
        <dsp:cNvPr id="0" name=""/>
        <dsp:cNvSpPr/>
      </dsp:nvSpPr>
      <dsp:spPr>
        <a:xfrm>
          <a:off x="4836428" y="4700489"/>
          <a:ext cx="987108" cy="9871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 tIns="17780" rIns="17780" bIns="17780" numCol="1" spcCol="1270" anchor="ctr" anchorCtr="0">
          <a:noAutofit/>
        </a:bodyPr>
        <a:lstStyle/>
        <a:p>
          <a:pPr lvl="0" algn="ctr" defTabSz="622300" rtl="1">
            <a:lnSpc>
              <a:spcPct val="90000"/>
            </a:lnSpc>
            <a:spcBef>
              <a:spcPct val="0"/>
            </a:spcBef>
            <a:spcAft>
              <a:spcPct val="35000"/>
            </a:spcAft>
          </a:pPr>
          <a:r>
            <a:rPr lang="ar-SA" sz="1400" b="1" kern="1200" dirty="0"/>
            <a:t>الباحث</a:t>
          </a:r>
          <a:r>
            <a:rPr lang="en-US" sz="1400" b="1" kern="1200" dirty="0"/>
            <a:t> The Scalar</a:t>
          </a:r>
        </a:p>
      </dsp:txBody>
      <dsp:txXfrm>
        <a:off x="4836428" y="4700489"/>
        <a:ext cx="987108" cy="987108"/>
      </dsp:txXfrm>
    </dsp:sp>
    <dsp:sp modelId="{D28ED3D1-942F-4545-A4FB-539A0BEAF7B3}">
      <dsp:nvSpPr>
        <dsp:cNvPr id="0" name=""/>
        <dsp:cNvSpPr/>
      </dsp:nvSpPr>
      <dsp:spPr>
        <a:xfrm>
          <a:off x="1605564" y="93470"/>
          <a:ext cx="5502659" cy="5502659"/>
        </a:xfrm>
        <a:prstGeom prst="circularArrow">
          <a:avLst>
            <a:gd name="adj1" fmla="val 3498"/>
            <a:gd name="adj2" fmla="val 216896"/>
            <a:gd name="adj3" fmla="val 5835317"/>
            <a:gd name="adj4" fmla="val 4747787"/>
            <a:gd name="adj5" fmla="val 4081"/>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8E30914-F1C9-4717-8493-30412FAC7788}">
      <dsp:nvSpPr>
        <dsp:cNvPr id="0" name=""/>
        <dsp:cNvSpPr/>
      </dsp:nvSpPr>
      <dsp:spPr>
        <a:xfrm>
          <a:off x="2890250" y="4700489"/>
          <a:ext cx="987108" cy="9871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 tIns="17780" rIns="17780" bIns="17780" numCol="1" spcCol="1270" anchor="ctr" anchorCtr="0">
          <a:noAutofit/>
        </a:bodyPr>
        <a:lstStyle/>
        <a:p>
          <a:pPr lvl="0" algn="ctr" defTabSz="622300" rtl="1">
            <a:lnSpc>
              <a:spcPct val="90000"/>
            </a:lnSpc>
            <a:spcBef>
              <a:spcPct val="0"/>
            </a:spcBef>
            <a:spcAft>
              <a:spcPct val="35000"/>
            </a:spcAft>
          </a:pPr>
          <a:r>
            <a:rPr lang="ar-SA" sz="1400" b="1" kern="1200" dirty="0"/>
            <a:t>الصناع </a:t>
          </a:r>
          <a:r>
            <a:rPr lang="en-US" sz="1400" b="1" kern="1200" dirty="0"/>
            <a:t> The Artificer</a:t>
          </a:r>
        </a:p>
      </dsp:txBody>
      <dsp:txXfrm>
        <a:off x="2890250" y="4700489"/>
        <a:ext cx="987108" cy="987108"/>
      </dsp:txXfrm>
    </dsp:sp>
    <dsp:sp modelId="{368373AF-69C7-4F59-B4EA-B45C7A0EE2BB}">
      <dsp:nvSpPr>
        <dsp:cNvPr id="0" name=""/>
        <dsp:cNvSpPr/>
      </dsp:nvSpPr>
      <dsp:spPr>
        <a:xfrm>
          <a:off x="1605564" y="93470"/>
          <a:ext cx="5502659" cy="5502659"/>
        </a:xfrm>
        <a:prstGeom prst="circularArrow">
          <a:avLst>
            <a:gd name="adj1" fmla="val 3498"/>
            <a:gd name="adj2" fmla="val 216896"/>
            <a:gd name="adj3" fmla="val 8469633"/>
            <a:gd name="adj4" fmla="val 7513471"/>
            <a:gd name="adj5" fmla="val 4081"/>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47F7E44-9413-4F34-BD31-93BBEAC2AD17}">
      <dsp:nvSpPr>
        <dsp:cNvPr id="0" name=""/>
        <dsp:cNvSpPr/>
      </dsp:nvSpPr>
      <dsp:spPr>
        <a:xfrm>
          <a:off x="1514095" y="3324334"/>
          <a:ext cx="987108" cy="9871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 tIns="17780" rIns="17780" bIns="17780" numCol="1" spcCol="1270" anchor="ctr" anchorCtr="0">
          <a:noAutofit/>
        </a:bodyPr>
        <a:lstStyle/>
        <a:p>
          <a:pPr lvl="0" algn="ctr" defTabSz="622300" rtl="1">
            <a:lnSpc>
              <a:spcPct val="90000"/>
            </a:lnSpc>
            <a:spcBef>
              <a:spcPct val="0"/>
            </a:spcBef>
            <a:spcAft>
              <a:spcPct val="35000"/>
            </a:spcAft>
          </a:pPr>
          <a:r>
            <a:rPr lang="ar-SA" sz="1400" b="1" kern="1200" dirty="0"/>
            <a:t>الجمالي </a:t>
          </a:r>
          <a:r>
            <a:rPr lang="en-US" sz="1400" b="1" kern="1200" dirty="0"/>
            <a:t> The Aesthetician</a:t>
          </a:r>
        </a:p>
      </dsp:txBody>
      <dsp:txXfrm>
        <a:off x="1514095" y="3324334"/>
        <a:ext cx="987108" cy="987108"/>
      </dsp:txXfrm>
    </dsp:sp>
    <dsp:sp modelId="{F61DC9CF-9ED2-4E6F-8F9A-0E153F67B19B}">
      <dsp:nvSpPr>
        <dsp:cNvPr id="0" name=""/>
        <dsp:cNvSpPr/>
      </dsp:nvSpPr>
      <dsp:spPr>
        <a:xfrm>
          <a:off x="1605564" y="93470"/>
          <a:ext cx="5502659" cy="5502659"/>
        </a:xfrm>
        <a:prstGeom prst="circularArrow">
          <a:avLst>
            <a:gd name="adj1" fmla="val 3498"/>
            <a:gd name="adj2" fmla="val 216896"/>
            <a:gd name="adj3" fmla="val 11235317"/>
            <a:gd name="adj4" fmla="val 10147787"/>
            <a:gd name="adj5" fmla="val 4081"/>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3EFA7AC-0F4C-4100-BC7D-DBD39DB53C25}">
      <dsp:nvSpPr>
        <dsp:cNvPr id="0" name=""/>
        <dsp:cNvSpPr/>
      </dsp:nvSpPr>
      <dsp:spPr>
        <a:xfrm>
          <a:off x="1514095" y="1378156"/>
          <a:ext cx="987108" cy="9871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 tIns="17780" rIns="17780" bIns="17780" numCol="1" spcCol="1270" anchor="ctr" anchorCtr="0">
          <a:noAutofit/>
        </a:bodyPr>
        <a:lstStyle/>
        <a:p>
          <a:pPr lvl="0" algn="ctr" defTabSz="622300" rtl="1">
            <a:lnSpc>
              <a:spcPct val="90000"/>
            </a:lnSpc>
            <a:spcBef>
              <a:spcPct val="0"/>
            </a:spcBef>
            <a:spcAft>
              <a:spcPct val="35000"/>
            </a:spcAft>
          </a:pPr>
          <a:r>
            <a:rPr lang="ar-SA" sz="1400" b="1" kern="1200" dirty="0"/>
            <a:t>النظامي </a:t>
          </a:r>
          <a:r>
            <a:rPr lang="en-US" sz="1400" b="1" kern="1200" dirty="0"/>
            <a:t> The Methodologist</a:t>
          </a:r>
        </a:p>
      </dsp:txBody>
      <dsp:txXfrm>
        <a:off x="1514095" y="1378156"/>
        <a:ext cx="987108" cy="987108"/>
      </dsp:txXfrm>
    </dsp:sp>
    <dsp:sp modelId="{2B7DC6AE-9B14-4B19-B799-1900923AB07B}">
      <dsp:nvSpPr>
        <dsp:cNvPr id="0" name=""/>
        <dsp:cNvSpPr/>
      </dsp:nvSpPr>
      <dsp:spPr>
        <a:xfrm>
          <a:off x="1605564" y="93470"/>
          <a:ext cx="5502659" cy="5502659"/>
        </a:xfrm>
        <a:prstGeom prst="circularArrow">
          <a:avLst>
            <a:gd name="adj1" fmla="val 3498"/>
            <a:gd name="adj2" fmla="val 216896"/>
            <a:gd name="adj3" fmla="val 13869633"/>
            <a:gd name="adj4" fmla="val 12913471"/>
            <a:gd name="adj5" fmla="val 4081"/>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7702133-97F1-4BD5-BE7A-78A882ACEA54}">
      <dsp:nvSpPr>
        <dsp:cNvPr id="0" name=""/>
        <dsp:cNvSpPr/>
      </dsp:nvSpPr>
      <dsp:spPr>
        <a:xfrm>
          <a:off x="2890250" y="2001"/>
          <a:ext cx="987108" cy="9871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 tIns="17780" rIns="17780" bIns="17780" numCol="1" spcCol="1270" anchor="ctr" anchorCtr="0">
          <a:noAutofit/>
        </a:bodyPr>
        <a:lstStyle/>
        <a:p>
          <a:pPr lvl="0" algn="ctr" defTabSz="622300" rtl="1">
            <a:lnSpc>
              <a:spcPct val="90000"/>
            </a:lnSpc>
            <a:spcBef>
              <a:spcPct val="0"/>
            </a:spcBef>
            <a:spcAft>
              <a:spcPct val="35000"/>
            </a:spcAft>
          </a:pPr>
          <a:r>
            <a:rPr lang="ar-SA" sz="1400" b="1" kern="1200" dirty="0"/>
            <a:t>المستقل</a:t>
          </a:r>
          <a:r>
            <a:rPr lang="en-US" sz="1400" b="1" kern="1200" dirty="0"/>
            <a:t> The Independent</a:t>
          </a:r>
        </a:p>
      </dsp:txBody>
      <dsp:txXfrm>
        <a:off x="2890250" y="2001"/>
        <a:ext cx="987108" cy="987108"/>
      </dsp:txXfrm>
    </dsp:sp>
    <dsp:sp modelId="{96299ACD-5E1E-4808-82ED-E8D49C10D604}">
      <dsp:nvSpPr>
        <dsp:cNvPr id="0" name=""/>
        <dsp:cNvSpPr/>
      </dsp:nvSpPr>
      <dsp:spPr>
        <a:xfrm>
          <a:off x="1605564" y="93470"/>
          <a:ext cx="5502659" cy="5502659"/>
        </a:xfrm>
        <a:prstGeom prst="circularArrow">
          <a:avLst>
            <a:gd name="adj1" fmla="val 3498"/>
            <a:gd name="adj2" fmla="val 216896"/>
            <a:gd name="adj3" fmla="val 16635317"/>
            <a:gd name="adj4" fmla="val 15547787"/>
            <a:gd name="adj5" fmla="val 4081"/>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124F4D-2F96-412F-895D-F038AE83EA7B}">
      <dsp:nvSpPr>
        <dsp:cNvPr id="0" name=""/>
        <dsp:cNvSpPr/>
      </dsp:nvSpPr>
      <dsp:spPr>
        <a:xfrm>
          <a:off x="41" y="87418"/>
          <a:ext cx="3936813" cy="374400"/>
        </a:xfrm>
        <a:prstGeom prst="rect">
          <a:avLst/>
        </a:prstGeom>
        <a:gradFill rotWithShape="0">
          <a:gsLst>
            <a:gs pos="0">
              <a:schemeClr val="accent6">
                <a:hueOff val="0"/>
                <a:satOff val="0"/>
                <a:lumOff val="0"/>
                <a:alphaOff val="0"/>
                <a:tint val="50000"/>
                <a:satMod val="300000"/>
              </a:schemeClr>
            </a:gs>
            <a:gs pos="35000">
              <a:schemeClr val="accent6">
                <a:hueOff val="0"/>
                <a:satOff val="0"/>
                <a:lumOff val="0"/>
                <a:alphaOff val="0"/>
                <a:tint val="37000"/>
                <a:satMod val="300000"/>
              </a:schemeClr>
            </a:gs>
            <a:gs pos="100000">
              <a:schemeClr val="accent6">
                <a:hueOff val="0"/>
                <a:satOff val="0"/>
                <a:lumOff val="0"/>
                <a:alphaOff val="0"/>
                <a:tint val="15000"/>
                <a:satMod val="350000"/>
              </a:schemeClr>
            </a:gs>
          </a:gsLst>
          <a:lin ang="16200000" scaled="1"/>
        </a:gradFill>
        <a:ln w="9525" cap="flat" cmpd="sng" algn="ctr">
          <a:solidFill>
            <a:schemeClr val="accent6">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a:schemeClr val="dk1"/>
        </a:fontRef>
      </dsp:style>
      <dsp:txBody>
        <a:bodyPr spcFirstLastPara="0" vert="horz" wrap="square" lIns="92456" tIns="52832" rIns="92456" bIns="52832" numCol="1" spcCol="1270" anchor="ctr" anchorCtr="0">
          <a:noAutofit/>
        </a:bodyPr>
        <a:lstStyle/>
        <a:p>
          <a:pPr lvl="0" algn="ctr" defTabSz="577850" rtl="1">
            <a:lnSpc>
              <a:spcPct val="90000"/>
            </a:lnSpc>
            <a:spcBef>
              <a:spcPct val="0"/>
            </a:spcBef>
            <a:spcAft>
              <a:spcPct val="35000"/>
            </a:spcAft>
          </a:pPr>
          <a:r>
            <a:rPr lang="ar-SA" sz="1300" b="1" kern="1200"/>
            <a:t>المعوقات الشخصية</a:t>
          </a:r>
          <a:endParaRPr lang="en-US" sz="1300" b="1" kern="1200"/>
        </a:p>
      </dsp:txBody>
      <dsp:txXfrm>
        <a:off x="41" y="87418"/>
        <a:ext cx="3936813" cy="374400"/>
      </dsp:txXfrm>
    </dsp:sp>
    <dsp:sp modelId="{2F0F2B9C-4762-49D8-8F58-1FE463556D7B}">
      <dsp:nvSpPr>
        <dsp:cNvPr id="0" name=""/>
        <dsp:cNvSpPr/>
      </dsp:nvSpPr>
      <dsp:spPr>
        <a:xfrm>
          <a:off x="41" y="461819"/>
          <a:ext cx="3936813" cy="4995900"/>
        </a:xfrm>
        <a:prstGeom prst="rect">
          <a:avLst/>
        </a:prstGeom>
        <a:solidFill>
          <a:schemeClr val="accent6">
            <a:alpha val="90000"/>
            <a:tint val="40000"/>
            <a:hueOff val="0"/>
            <a:satOff val="0"/>
            <a:lumOff val="0"/>
            <a:alphaOff val="0"/>
          </a:schemeClr>
        </a:solidFill>
        <a:ln w="9525" cap="flat" cmpd="sng" algn="ctr">
          <a:solidFill>
            <a:schemeClr val="accent6">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9342" tIns="69342" rIns="92456" bIns="104013" numCol="1" spcCol="1270" anchor="t" anchorCtr="0">
          <a:noAutofit/>
        </a:bodyPr>
        <a:lstStyle/>
        <a:p>
          <a:pPr marL="114300" lvl="1" indent="-114300" algn="r" defTabSz="577850" rtl="1">
            <a:lnSpc>
              <a:spcPct val="90000"/>
            </a:lnSpc>
            <a:spcBef>
              <a:spcPct val="0"/>
            </a:spcBef>
            <a:spcAft>
              <a:spcPct val="15000"/>
            </a:spcAft>
            <a:buChar char="••"/>
          </a:pPr>
          <a:r>
            <a:rPr lang="ar-SA" sz="1300" b="1" kern="1200"/>
            <a:t>ضعف الثقة بالنفس :الثقة بالنفس عامل هام في التفكير الإبداعي لأن ضعف الثقة بالنفس يقود إلى الخوف من</a:t>
          </a:r>
          <a:r>
            <a:rPr lang="en-US" sz="1300" b="1" kern="1200"/>
            <a:t/>
          </a:r>
          <a:br>
            <a:rPr lang="en-US" sz="1300" b="1" kern="1200"/>
          </a:br>
          <a:r>
            <a:rPr lang="ar-SA" sz="1300" b="1" kern="1200"/>
            <a:t>الإخفاق وتجنب المخاطرة والمواقف غير المأمونة عواقبها</a:t>
          </a:r>
          <a:r>
            <a:rPr lang="en-US" sz="1300" b="1" kern="1200"/>
            <a:t>. </a:t>
          </a:r>
        </a:p>
        <a:p>
          <a:pPr marL="114300" lvl="1" indent="-114300" algn="r" defTabSz="577850" rtl="1">
            <a:lnSpc>
              <a:spcPct val="90000"/>
            </a:lnSpc>
            <a:spcBef>
              <a:spcPct val="0"/>
            </a:spcBef>
            <a:spcAft>
              <a:spcPct val="15000"/>
            </a:spcAft>
            <a:buChar char="••"/>
          </a:pPr>
          <a:r>
            <a:rPr lang="ar-SA" sz="1300" b="1" kern="1200"/>
            <a:t>الميل للمجاراة </a:t>
          </a:r>
          <a:r>
            <a:rPr lang="en-US" sz="1300" b="1" kern="1200"/>
            <a:t> Conformity</a:t>
          </a:r>
          <a:r>
            <a:rPr lang="ar-SA" sz="1300" b="1" kern="1200"/>
            <a:t> النزعة للامتثال إلى المعايير السائدة تعيق استخدام جميع المدخلات الحسية وتحد من احتمالات التخيل والتوقع، وبالتالي تضع حدوداً للتفكير الإبداعي</a:t>
          </a:r>
          <a:r>
            <a:rPr lang="en-US" sz="1300" b="1" kern="1200"/>
            <a:t>.</a:t>
          </a:r>
        </a:p>
        <a:p>
          <a:pPr marL="114300" lvl="1" indent="-114300" algn="r" defTabSz="577850" rtl="1">
            <a:lnSpc>
              <a:spcPct val="90000"/>
            </a:lnSpc>
            <a:spcBef>
              <a:spcPct val="0"/>
            </a:spcBef>
            <a:spcAft>
              <a:spcPct val="15000"/>
            </a:spcAft>
            <a:buChar char="••"/>
          </a:pPr>
          <a:r>
            <a:rPr lang="ar-SA" sz="1300" b="1" kern="1200"/>
            <a:t>الحماس المفرط:  تؤدي الرغبة القوية في النجاح والحماس الزائد لتحقيق الإنجازات إلى استعجال النتائج</a:t>
          </a:r>
          <a:r>
            <a:rPr lang="en-US" sz="1300" b="1" kern="1200"/>
            <a:t/>
          </a:r>
          <a:br>
            <a:rPr lang="en-US" sz="1300" b="1" kern="1200"/>
          </a:br>
          <a:r>
            <a:rPr lang="ar-SA" sz="1300" b="1" kern="1200"/>
            <a:t>قبل نضوج الحالة، وربما القفز إلى مرحلة متأخرة في العملية الإبداعية دون استنفاذ المتطلبات</a:t>
          </a:r>
          <a:r>
            <a:rPr lang="en-US" sz="1300" b="1" kern="1200"/>
            <a:t/>
          </a:r>
          <a:br>
            <a:rPr lang="en-US" sz="1300" b="1" kern="1200"/>
          </a:br>
          <a:r>
            <a:rPr lang="ar-SA" sz="1300" b="1" kern="1200"/>
            <a:t>المسبقة التي قد تحتاج إلى وقت أطول</a:t>
          </a:r>
          <a:r>
            <a:rPr lang="en-US" sz="1300" b="1" kern="1200"/>
            <a:t>.</a:t>
          </a:r>
        </a:p>
        <a:p>
          <a:pPr marL="114300" lvl="1" indent="-114300" algn="r" defTabSz="577850" rtl="1">
            <a:lnSpc>
              <a:spcPct val="90000"/>
            </a:lnSpc>
            <a:spcBef>
              <a:spcPct val="0"/>
            </a:spcBef>
            <a:spcAft>
              <a:spcPct val="15000"/>
            </a:spcAft>
            <a:buChar char="••"/>
          </a:pPr>
          <a:r>
            <a:rPr lang="ar-SA" sz="1300" b="1" kern="1200"/>
            <a:t>التشبع</a:t>
          </a:r>
          <a:r>
            <a:rPr lang="en-US" sz="1300" b="1" kern="1200"/>
            <a:t> Saturation</a:t>
          </a:r>
          <a:r>
            <a:rPr lang="ar-SA" sz="1300" b="1" kern="1200"/>
            <a:t>يعني الوصول إلى حالة من الاستغراق الذي قد يؤدي الى إنقاص الوعي بحيثيات</a:t>
          </a:r>
          <a:r>
            <a:rPr lang="en-US" sz="1300" b="1" kern="1200"/>
            <a:t/>
          </a:r>
          <a:br>
            <a:rPr lang="en-US" sz="1300" b="1" kern="1200"/>
          </a:br>
          <a:r>
            <a:rPr lang="ar-SA" sz="1300" b="1" kern="1200"/>
            <a:t>الوضع الراهن وعدم دقة المشاهدات. والتشبع حالة مضادة للاحتضان</a:t>
          </a:r>
          <a:r>
            <a:rPr lang="en-US" sz="1300" b="1" kern="1200"/>
            <a:t> Incubation </a:t>
          </a:r>
          <a:r>
            <a:rPr lang="ar-SA" sz="1300" b="1" kern="1200"/>
            <a:t>أو الاختزان المرحلي للفكرة أو المشكلة</a:t>
          </a:r>
          <a:r>
            <a:rPr lang="en-US" sz="1300" b="1" kern="1200"/>
            <a:t>.</a:t>
          </a:r>
        </a:p>
        <a:p>
          <a:pPr marL="114300" lvl="1" indent="-114300" algn="r" defTabSz="577850" rtl="1">
            <a:lnSpc>
              <a:spcPct val="90000"/>
            </a:lnSpc>
            <a:spcBef>
              <a:spcPct val="0"/>
            </a:spcBef>
            <a:spcAft>
              <a:spcPct val="15000"/>
            </a:spcAft>
            <a:buChar char="••"/>
          </a:pPr>
          <a:r>
            <a:rPr lang="ar-SA" sz="1300" b="1" kern="1200"/>
            <a:t>التفكير النمطي : ذلك النوع من التفكير المقيد بالعادة</a:t>
          </a:r>
          <a:endParaRPr lang="en-US" sz="1300" b="1" kern="1200"/>
        </a:p>
        <a:p>
          <a:pPr marL="114300" lvl="1" indent="-114300" algn="r" defTabSz="577850" rtl="1">
            <a:lnSpc>
              <a:spcPct val="90000"/>
            </a:lnSpc>
            <a:spcBef>
              <a:spcPct val="0"/>
            </a:spcBef>
            <a:spcAft>
              <a:spcPct val="15000"/>
            </a:spcAft>
            <a:buChar char="••"/>
          </a:pPr>
          <a:r>
            <a:rPr lang="ar-SA" sz="1300" b="1" kern="1200"/>
            <a:t>التسرع وعدم احتمال الغموض :ترتبط هذه الصفة بالرغبة في التوصل إلى جواب للمشكلة من خلال انتهاز أول فرصة سانحة دون استيعاب جميع جوانب المشكلة،ومن المشكلات المرافقة لهذه الصفة عدم احتمال المواقف المعقدة أو الغامضة والتهرب من مواجهتها. </a:t>
          </a:r>
          <a:endParaRPr lang="en-US" sz="1300" b="1" kern="1200"/>
        </a:p>
        <a:p>
          <a:pPr marL="114300" lvl="1" indent="-114300" algn="r" defTabSz="577850" rtl="1">
            <a:lnSpc>
              <a:spcPct val="90000"/>
            </a:lnSpc>
            <a:spcBef>
              <a:spcPct val="0"/>
            </a:spcBef>
            <a:spcAft>
              <a:spcPct val="15000"/>
            </a:spcAft>
            <a:buChar char="••"/>
          </a:pPr>
          <a:r>
            <a:rPr lang="ar-SA" sz="1300" b="1" kern="1200"/>
            <a:t>نقل العادة :عندما تترسخ لدى الفرد أنماط وأبنية ذهنية معينة كانت فعالة في التعامل مع مواقف جديدة ومتنوعة فإنه غالباً ما يتم تجاهل استراتيجيات أخرى أكثر فاعلية. ومن العبارات القاتلة التي تلخص هذه العقبة قولنا: لقد كنا دائماً نفعل هذا بنجاح، أو كنا دائماً نحل المشكلة بهذه الطريقة</a:t>
          </a:r>
          <a:r>
            <a:rPr lang="en-US" sz="1300" b="1" kern="1200"/>
            <a:t/>
          </a:r>
          <a:br>
            <a:rPr lang="en-US" sz="1300" b="1" kern="1200"/>
          </a:br>
          <a:endParaRPr lang="en-US" sz="1300" b="1" kern="1200"/>
        </a:p>
      </dsp:txBody>
      <dsp:txXfrm>
        <a:off x="41" y="461819"/>
        <a:ext cx="3936813" cy="4995900"/>
      </dsp:txXfrm>
    </dsp:sp>
    <dsp:sp modelId="{69012EB6-C590-4B7A-B35C-4934EBC81280}">
      <dsp:nvSpPr>
        <dsp:cNvPr id="0" name=""/>
        <dsp:cNvSpPr/>
      </dsp:nvSpPr>
      <dsp:spPr>
        <a:xfrm>
          <a:off x="4488008" y="87418"/>
          <a:ext cx="3936813" cy="374400"/>
        </a:xfrm>
        <a:prstGeom prst="rect">
          <a:avLst/>
        </a:prstGeom>
        <a:gradFill rotWithShape="0">
          <a:gsLst>
            <a:gs pos="0">
              <a:schemeClr val="accent6">
                <a:hueOff val="0"/>
                <a:satOff val="0"/>
                <a:lumOff val="0"/>
                <a:alphaOff val="0"/>
                <a:tint val="50000"/>
                <a:satMod val="300000"/>
              </a:schemeClr>
            </a:gs>
            <a:gs pos="35000">
              <a:schemeClr val="accent6">
                <a:hueOff val="0"/>
                <a:satOff val="0"/>
                <a:lumOff val="0"/>
                <a:alphaOff val="0"/>
                <a:tint val="37000"/>
                <a:satMod val="300000"/>
              </a:schemeClr>
            </a:gs>
            <a:gs pos="100000">
              <a:schemeClr val="accent6">
                <a:hueOff val="0"/>
                <a:satOff val="0"/>
                <a:lumOff val="0"/>
                <a:alphaOff val="0"/>
                <a:tint val="15000"/>
                <a:satMod val="350000"/>
              </a:schemeClr>
            </a:gs>
          </a:gsLst>
          <a:lin ang="16200000" scaled="1"/>
        </a:gradFill>
        <a:ln w="9525" cap="flat" cmpd="sng" algn="ctr">
          <a:solidFill>
            <a:schemeClr val="accent6">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a:schemeClr val="dk1"/>
        </a:fontRef>
      </dsp:style>
      <dsp:txBody>
        <a:bodyPr spcFirstLastPara="0" vert="horz" wrap="square" lIns="92456" tIns="52832" rIns="92456" bIns="52832" numCol="1" spcCol="1270" anchor="ctr" anchorCtr="0">
          <a:noAutofit/>
        </a:bodyPr>
        <a:lstStyle/>
        <a:p>
          <a:pPr lvl="0" algn="ctr" defTabSz="577850" rtl="1">
            <a:lnSpc>
              <a:spcPct val="90000"/>
            </a:lnSpc>
            <a:spcBef>
              <a:spcPct val="0"/>
            </a:spcBef>
            <a:spcAft>
              <a:spcPct val="35000"/>
            </a:spcAft>
          </a:pPr>
          <a:r>
            <a:rPr lang="ar-SA" sz="1300" b="1" kern="1200"/>
            <a:t>المعوقات الظرفية</a:t>
          </a:r>
          <a:endParaRPr lang="en-US" sz="1300" b="1" kern="1200"/>
        </a:p>
      </dsp:txBody>
      <dsp:txXfrm>
        <a:off x="4488008" y="87418"/>
        <a:ext cx="3936813" cy="374400"/>
      </dsp:txXfrm>
    </dsp:sp>
    <dsp:sp modelId="{920045A8-D498-4A4F-AE24-CDCAD930F44E}">
      <dsp:nvSpPr>
        <dsp:cNvPr id="0" name=""/>
        <dsp:cNvSpPr/>
      </dsp:nvSpPr>
      <dsp:spPr>
        <a:xfrm>
          <a:off x="4488008" y="461819"/>
          <a:ext cx="3936813" cy="4995900"/>
        </a:xfrm>
        <a:prstGeom prst="rect">
          <a:avLst/>
        </a:prstGeom>
        <a:solidFill>
          <a:schemeClr val="accent6">
            <a:alpha val="90000"/>
            <a:tint val="40000"/>
            <a:hueOff val="0"/>
            <a:satOff val="0"/>
            <a:lumOff val="0"/>
            <a:alphaOff val="0"/>
          </a:schemeClr>
        </a:solidFill>
        <a:ln w="9525" cap="flat" cmpd="sng" algn="ctr">
          <a:solidFill>
            <a:schemeClr val="accent6">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9342" tIns="69342" rIns="92456" bIns="104013" numCol="1" spcCol="1270" anchor="t" anchorCtr="0">
          <a:noAutofit/>
        </a:bodyPr>
        <a:lstStyle/>
        <a:p>
          <a:pPr marL="114300" lvl="1" indent="-114300" algn="just" defTabSz="577850" rtl="1">
            <a:lnSpc>
              <a:spcPct val="90000"/>
            </a:lnSpc>
            <a:spcBef>
              <a:spcPct val="0"/>
            </a:spcBef>
            <a:spcAft>
              <a:spcPct val="15000"/>
            </a:spcAft>
            <a:buChar char="••"/>
          </a:pPr>
          <a:r>
            <a:rPr lang="ar-SA" sz="1300" b="1" kern="1200"/>
            <a:t>مقاومة التغير :هناك نزعة عاملة لمقاومة الأفكار الجديدة والحفاظ على الوضع الراهن بوسائل عديدة خوفاً من انعكاساتها على أمن الفرد واستقراره  وهناك من يعتقد بأن الخبرة الحديثة تشكل تهديداً لمكتسباته وأوضاعه</a:t>
          </a:r>
          <a:endParaRPr lang="en-US" sz="1300" b="1" kern="1200"/>
        </a:p>
        <a:p>
          <a:pPr marL="114300" lvl="1" indent="-114300" algn="just" defTabSz="577850" rtl="1">
            <a:lnSpc>
              <a:spcPct val="90000"/>
            </a:lnSpc>
            <a:spcBef>
              <a:spcPct val="0"/>
            </a:spcBef>
            <a:spcAft>
              <a:spcPct val="15000"/>
            </a:spcAft>
            <a:buChar char="••"/>
          </a:pPr>
          <a:r>
            <a:rPr lang="ar-SA" sz="1300" b="1" kern="1200"/>
            <a:t>عدم التوازن بين الجد ولفكاهة : يعتقد البعض أن التفكير الإبداعي تفكير منطقي وعقلاني وعملي وجدّي ولا مكان فيه اللحدس والتأمل والتخيل والمرح، وأن اللعب قد يكون ملائمة للأطفال أما التخيل والأمل فهما مضيعة للوقت. إن تنمية التفكير الإبداعي تتطلب نوعاً من التوازن الدقيق بين كل هذه العناصر</a:t>
          </a:r>
          <a:r>
            <a:rPr lang="en-US" sz="1300" b="1" kern="1200"/>
            <a:t>.</a:t>
          </a:r>
        </a:p>
        <a:p>
          <a:pPr marL="114300" lvl="1" indent="-114300" algn="just" defTabSz="577850" rtl="1">
            <a:lnSpc>
              <a:spcPct val="90000"/>
            </a:lnSpc>
            <a:spcBef>
              <a:spcPct val="0"/>
            </a:spcBef>
            <a:spcAft>
              <a:spcPct val="15000"/>
            </a:spcAft>
            <a:buChar char="••"/>
          </a:pPr>
          <a:r>
            <a:rPr lang="ar-SA" sz="1300" b="1" kern="1200"/>
            <a:t>عدم التوازن بين التنافس والتعاون :هناك حاجة للمزج بين روح التنافس وروح التعاون لكل من الفرد والجماعة لتحقيق</a:t>
          </a:r>
          <a:r>
            <a:rPr lang="en-US" sz="1300" b="1" kern="1200"/>
            <a:t/>
          </a:r>
          <a:br>
            <a:rPr lang="en-US" sz="1300" b="1" kern="1200"/>
          </a:br>
          <a:r>
            <a:rPr lang="ar-SA" sz="1300" b="1" kern="1200"/>
            <a:t>إنجازات قيمة. وقد يكون الاعتبار المفرط لأي منهما سبباً في فقدان الاتصال بالمشكلة الحقيقية</a:t>
          </a:r>
          <a:endParaRPr lang="en-US" sz="1300" b="1" kern="1200"/>
        </a:p>
        <a:p>
          <a:pPr marL="114300" lvl="1" indent="-114300" algn="just" defTabSz="577850" rtl="1">
            <a:lnSpc>
              <a:spcPct val="90000"/>
            </a:lnSpc>
            <a:spcBef>
              <a:spcPct val="0"/>
            </a:spcBef>
            <a:spcAft>
              <a:spcPct val="15000"/>
            </a:spcAft>
            <a:buChar char="••"/>
          </a:pPr>
          <a:r>
            <a:rPr lang="ar-SA" sz="1300" b="1" kern="1200"/>
            <a:t>معوقات متصلة بالبيئة ( الأسرة , المدرسة , المجتمع ) مثل القيم السائدة بالمجتمع  و الوضع الاقتصادي و الاجتماعيو جماعة الرفاق </a:t>
          </a:r>
          <a:endParaRPr lang="en-US" sz="1300" b="1" kern="1200"/>
        </a:p>
      </dsp:txBody>
      <dsp:txXfrm>
        <a:off x="4488008" y="461819"/>
        <a:ext cx="3936813" cy="4995900"/>
      </dsp:txXfrm>
    </dsp:sp>
  </dsp:spTree>
</dsp:drawing>
</file>

<file path=ppt/diagrams/layout1.xml><?xml version="1.0" encoding="utf-8"?>
<dgm:layoutDef xmlns:dgm="http://schemas.openxmlformats.org/drawingml/2006/diagram" xmlns:a="http://schemas.openxmlformats.org/drawingml/2006/main" uniqueId="urn:microsoft.com/office/officeart/2011/layout/ConvergingText">
  <dgm:title val="نص متقارب"/>
  <dgm:desc val="يُستخدم لعرض الخطوات أو الأجزاء المتعددة التي تشكل موضوعًا واحدًا. يمكن استخدام شكل واحد يحتوي على نص وخمسة أشكال من المستوى 2 كحد أقصى فقط."/>
  <dgm:catLst>
    <dgm:cat type="process" pri="6500"/>
    <dgm:cat type="officeonline" pri="5000"/>
  </dgm:catLst>
  <dgm:sampData>
    <dgm:dataModel>
      <dgm:ptLst>
        <dgm:pt modelId="0" type="doc"/>
        <dgm:pt modelId="10">
          <dgm:prSet phldr="1"/>
        </dgm:pt>
        <dgm:pt modelId="11">
          <dgm:prSet phldr="1"/>
        </dgm:pt>
        <dgm:pt modelId="12">
          <dgm:prSet phldr="1"/>
        </dgm:pt>
        <dgm:pt modelId="13">
          <dgm:prSet phldr="1"/>
        </dgm:pt>
      </dgm:ptLst>
      <dgm:cxnLst>
        <dgm:cxn modelId="1" srcId="0" destId="10" srcOrd="0" destOrd="0"/>
        <dgm:cxn modelId="2" srcId="10" destId="11" srcOrd="0" destOrd="0"/>
        <dgm:cxn modelId="3" srcId="10" destId="12" srcOrd="1" destOrd="0"/>
        <dgm:cxn modelId="4" srcId="10" destId="13" srcOrd="2"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1" srcId="0" destId="10" srcOrd="0" destOrd="0"/>
        <dgm:cxn modelId="2" srcId="10" destId="11" srcOrd="0" destOrd="0"/>
        <dgm:cxn modelId="3" srcId="10" destId="12" srcOrd="1" destOrd="0"/>
        <dgm:cxn modelId="4" srcId="10" destId="13" srcOrd="2" destOrd="0"/>
      </dgm:cxnLst>
      <dgm:bg/>
      <dgm:whole/>
    </dgm:dataModel>
  </dgm:styleData>
  <dgm:clrData>
    <dgm:dataModel>
      <dgm:ptLst>
        <dgm:pt modelId="0" type="doc"/>
        <dgm:pt modelId="10">
          <dgm:prSet phldr="1"/>
        </dgm:pt>
        <dgm:pt modelId="11">
          <dgm:prSet phldr="1"/>
        </dgm:pt>
        <dgm:pt modelId="12">
          <dgm:prSet phldr="1"/>
        </dgm:pt>
        <dgm:pt modelId="13">
          <dgm:prSet phldr="1"/>
        </dgm:pt>
      </dgm:ptLst>
      <dgm:cxnLst>
        <dgm:cxn modelId="1" srcId="0" destId="10" srcOrd="0" destOrd="0"/>
        <dgm:cxn modelId="2" srcId="10" destId="11" srcOrd="0" destOrd="0"/>
        <dgm:cxn modelId="3" srcId="10" destId="12" srcOrd="1" destOrd="0"/>
        <dgm:cxn modelId="4" srcId="10" destId="13" srcOrd="2" destOrd="0"/>
      </dgm:cxnLst>
      <dgm:bg/>
      <dgm:whole/>
    </dgm:dataModel>
  </dgm:clrData>
  <dgm:layoutNode name="Name0">
    <dgm:varLst>
      <dgm:chMax/>
      <dgm:chPref val="1"/>
      <dgm:dir/>
      <dgm:animOne val="branch"/>
      <dgm:animLvl val="lvl"/>
      <dgm:resizeHandles/>
    </dgm:varLst>
    <dgm:choose name="Name1">
      <dgm:if name="Name2" func="var" arg="dir" op="equ" val="norm">
        <dgm:alg type="lin">
          <dgm:param type="linDir" val="fromL"/>
          <dgm:param type="vertAlign" val="mid"/>
          <dgm:param type="nodeVertAlign" val="mid"/>
          <dgm:param type="horzAlign" val="ctr"/>
        </dgm:alg>
      </dgm:if>
      <dgm:else name="Name3">
        <dgm:alg type="lin">
          <dgm:param type="linDir" val="fromR"/>
          <dgm:param type="vertAlign" val="mid"/>
          <dgm:param type="nodeVertAlign" val="mid"/>
          <dgm:param type="horzAlign" val="ctr"/>
        </dgm:alg>
      </dgm:else>
    </dgm:choose>
    <dgm:shape xmlns:r="http://schemas.openxmlformats.org/officeDocument/2006/relationships" r:blip="">
      <dgm:adjLst/>
    </dgm:shape>
    <dgm:constrLst>
      <dgm:constr type="primFontSz" for="des" forName="Parent" op="equ" val="65"/>
      <dgm:constr type="primFontSz" for="des" forName="Child1" op="equ" val="65"/>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w" for="ch" forName="composite" refType="w"/>
      <dgm:constr type="h" for="ch" forName="composite" refType="h"/>
      <dgm:constr type="sp" refType="w" refFor="ch" refForName="composite" op="equ" fact="0.05"/>
      <dgm:constr type="w" for="ch" forName="sibTrans" refType="w" refFor="ch" refForName="composite" op="equ" fact="0.05"/>
      <dgm:constr type="h" for="ch" forName="sibTrans" refType="w" refFor="ch" refForName="sibTrans" op="equ"/>
    </dgm:constrLst>
    <dgm:forEach name="nodesForEach" axis="ch" ptType="node">
      <dgm:layoutNode name="composite">
        <dgm:choose name="Name4">
          <dgm:if name="Name5" func="var" arg="dir" op="equ" val="norm">
            <dgm:choose name="Name6">
              <dgm:if name="Name7" axis="ch" ptType="node" func="cnt" op="equ" val="0">
                <dgm:alg type="composite">
                  <dgm:param type="ar" val="2.1059"/>
                </dgm:alg>
                <dgm:constrLst>
                  <dgm:constr type="l" for="ch" forName="Parent" refType="w" fact="0"/>
                  <dgm:constr type="t" for="ch" forName="Parent" refType="h" fact="0"/>
                  <dgm:constr type="w" for="ch" forName="Parent" refType="w" fact="0.4749"/>
                  <dgm:constr type="h" for="ch" forName="Parent" refType="h"/>
                  <dgm:constr type="l" for="ch" forName="ParentAccent1" refType="w" fact="0.9531"/>
                  <dgm:constr type="t" for="ch" forName="ParentAccent1" refType="h" fact="0.4506"/>
                  <dgm:constr type="w" for="ch" forName="ParentAccent1" refType="w" fact="0.0469"/>
                  <dgm:constr type="h" for="ch" forName="ParentAccent1" refType="h" fact="0.0988"/>
                  <dgm:constr type="l" for="ch" forName="ParentAccent2" refType="w" fact="0.8734"/>
                  <dgm:constr type="t" for="ch" forName="ParentAccent2" refType="h" fact="0.4506"/>
                  <dgm:constr type="w" for="ch" forName="ParentAccent2" refType="w" fact="0.0469"/>
                  <dgm:constr type="h" for="ch" forName="ParentAccent2" refType="h" fact="0.0988"/>
                  <dgm:constr type="l" for="ch" forName="ParentAccent3" refType="w" fact="0.7937"/>
                  <dgm:constr type="t" for="ch" forName="ParentAccent3" refType="h" fact="0.4506"/>
                  <dgm:constr type="w" for="ch" forName="ParentAccent3" refType="w" fact="0.0469"/>
                  <dgm:constr type="h" for="ch" forName="ParentAccent3" refType="h" fact="0.0988"/>
                  <dgm:constr type="l" for="ch" forName="ParentAccent4" refType="w" fact="0.714"/>
                  <dgm:constr type="t" for="ch" forName="ParentAccent4" refType="h" fact="0.4506"/>
                  <dgm:constr type="w" for="ch" forName="ParentAccent4" refType="w" fact="0.0469"/>
                  <dgm:constr type="h" for="ch" forName="ParentAccent4" refType="h" fact="0.0988"/>
                  <dgm:constr type="l" for="ch" forName="ParentAccent5" refType="w" fact="0.6343"/>
                  <dgm:constr type="t" for="ch" forName="ParentAccent5" refType="h" fact="0.4506"/>
                  <dgm:constr type="w" for="ch" forName="ParentAccent5" refType="w" fact="0.0469"/>
                  <dgm:constr type="h" for="ch" forName="ParentAccent5" refType="h" fact="0.0988"/>
                  <dgm:constr type="l" for="ch" forName="ParentAccent6" refType="w" fact="0.5076"/>
                  <dgm:constr type="t" for="ch" forName="ParentAccent6" refType="h" fact="0.4012"/>
                  <dgm:constr type="w" for="ch" forName="ParentAccent6" refType="w" fact="0.0939"/>
                  <dgm:constr type="h" for="ch" forName="ParentAccent6" refType="h" fact="0.1976"/>
                  <dgm:constr type="l" for="ch" forName="ParentAccent7" refType="w" fact="0.8766"/>
                  <dgm:constr type="t" for="ch" forName="ParentAccent7" refType="h" fact="0.2465"/>
                  <dgm:constr type="w" for="ch" forName="ParentAccent7" refType="w" fact="0.0469"/>
                  <dgm:constr type="h" for="ch" forName="ParentAccent7" refType="h" fact="0.0988"/>
                  <dgm:constr type="l" for="ch" forName="ParentAccent8" refType="w" fact="0.8766"/>
                  <dgm:constr type="t" for="ch" forName="ParentAccent8" refType="h" fact="0.6562"/>
                  <dgm:constr type="w" for="ch" forName="ParentAccent8" refType="w" fact="0.0469"/>
                  <dgm:constr type="h" for="ch" forName="ParentAccent8" refType="h" fact="0.0988"/>
                  <dgm:constr type="l" for="ch" forName="ParentAccent9" refType="w" fact="0.9185"/>
                  <dgm:constr type="t" for="ch" forName="ParentAccent9" refType="h" fact="0.3353"/>
                  <dgm:constr type="w" for="ch" forName="ParentAccent9" refType="w" fact="0.0469"/>
                  <dgm:constr type="h" for="ch" forName="ParentAccent9" refType="h" fact="0.0988"/>
                  <dgm:constr type="l" for="ch" forName="ParentAccent10" refType="w" fact="0.9213"/>
                  <dgm:constr type="t" for="ch" forName="ParentAccent10" refType="h" fact="0.5679"/>
                  <dgm:constr type="w" for="ch" forName="ParentAccent10" refType="w" fact="0.0469"/>
                  <dgm:constr type="h" for="ch" forName="ParentAccent10" refType="h" fact="0.0988"/>
                </dgm:constrLst>
              </dgm:if>
              <dgm:if name="Name8" axis="ch" ptType="node" func="cnt" op="equ" val="1">
                <dgm:alg type="composite">
                  <dgm:param type="ar" val="3.4411"/>
                </dgm:alg>
                <dgm:constrLst>
                  <dgm:constr type="l" for="ch" forName="Child1Accent1" refType="w" fact="0.284"/>
                  <dgm:constr type="t" for="ch" forName="Child1Accent1" refType="h" fact="0.4012"/>
                  <dgm:constr type="w" for="ch" forName="Child1Accent1" refType="w" fact="0.0574"/>
                  <dgm:constr type="h" for="ch" forName="Child1Accent1" refType="h" fact="0.1976"/>
                  <dgm:constr type="l" for="ch" forName="Child1Accent2" refType="w" fact="0.2272"/>
                  <dgm:constr type="t" for="ch" forName="Child1Accent2" refType="h" fact="0.4506"/>
                  <dgm:constr type="w" for="ch" forName="Child1Accent2" refType="w" fact="0.0287"/>
                  <dgm:constr type="h" for="ch" forName="Child1Accent2" refType="h" fact="0.0988"/>
                  <dgm:constr type="l" for="ch" forName="Child1Accent3" refType="w" fact="0.1705"/>
                  <dgm:constr type="t" for="ch" forName="Child1Accent3" refType="h" fact="0.4506"/>
                  <dgm:constr type="w" for="ch" forName="Child1Accent3" refType="w" fact="0.0287"/>
                  <dgm:constr type="h" for="ch" forName="Child1Accent3" refType="h" fact="0.0988"/>
                  <dgm:constr type="l" for="ch" forName="Child1Accent4" refType="w" fact="0.1137"/>
                  <dgm:constr type="t" for="ch" forName="Child1Accent4" refType="h" fact="0.4506"/>
                  <dgm:constr type="w" for="ch" forName="Child1Accent4" refType="w" fact="0.0287"/>
                  <dgm:constr type="h" for="ch" forName="Child1Accent4" refType="h" fact="0.0988"/>
                  <dgm:constr type="l" for="ch" forName="Child1Accent5" refType="w" fact="0.057"/>
                  <dgm:constr type="t" for="ch" forName="Child1Accent5" refType="h" fact="0.4506"/>
                  <dgm:constr type="w" for="ch" forName="Child1Accent5" refType="w" fact="0.0287"/>
                  <dgm:constr type="h" for="ch" forName="Child1Accent5" refType="h" fact="0.0988"/>
                  <dgm:constr type="l" for="ch" forName="Child1Accent6" refType="w" fact="0.0002"/>
                  <dgm:constr type="t" for="ch" forName="Child1Accent6" refType="h" fact="0.4506"/>
                  <dgm:constr type="w" for="ch" forName="Child1Accent6" refType="w" fact="0.0287"/>
                  <dgm:constr type="h" for="ch" forName="Child1Accent6" refType="h" fact="0.0988"/>
                  <dgm:constr type="l" for="ch" forName="Child1Accent7" refType="w" fact="0"/>
                  <dgm:constr type="t" for="ch" forName="Child1Accent7" refType="h" fact="0"/>
                  <dgm:constr type="w" for="ch" forName="Child1Accent7" refType="w" fact="0"/>
                  <dgm:constr type="h" for="ch" forName="Child1Accent7" refType="h" fact="0"/>
                  <dgm:constr type="l" for="ch" forName="Child1Accent8" refType="w" fact="0"/>
                  <dgm:constr type="t" for="ch" forName="Child1Accent8" refType="h" fact="0"/>
                  <dgm:constr type="w" for="ch" forName="Child1Accent8" refType="w" fact="0"/>
                  <dgm:constr type="h" for="ch" forName="Child1Accent8" refType="h" fact="0"/>
                  <dgm:constr type="l" for="ch" forName="Child1Accent9" refType="w" fact="0"/>
                  <dgm:constr type="t" for="ch" forName="Child1Accent9" refType="h" fact="0"/>
                  <dgm:constr type="w" for="ch" forName="Child1Accent9" refType="w" fact="0"/>
                  <dgm:constr type="h" for="ch" forName="Child1Accent9" refType="h" fact="0"/>
                  <dgm:constr type="l" for="ch" forName="ParentAccent1" refType="w" fact="0.9713"/>
                  <dgm:constr type="t" for="ch" forName="ParentAccent1" refType="h" fact="0.4506"/>
                  <dgm:constr type="w" for="ch" forName="ParentAccent1" refType="w" fact="0.0287"/>
                  <dgm:constr type="h" for="ch" forName="ParentAccent1" refType="h" fact="0.0988"/>
                  <dgm:constr type="l" for="ch" forName="ParentAccent2" refType="w" fact="0.9187"/>
                  <dgm:constr type="t" for="ch" forName="ParentAccent2" refType="h" fact="0.4506"/>
                  <dgm:constr type="w" for="ch" forName="ParentAccent2" refType="w" fact="0.0287"/>
                  <dgm:constr type="h" for="ch" forName="ParentAccent2" refType="h" fact="0.0988"/>
                  <dgm:constr type="l" for="ch" forName="ParentAccent3" refType="w" fact="0.8661"/>
                  <dgm:constr type="t" for="ch" forName="ParentAccent3" refType="h" fact="0.4506"/>
                  <dgm:constr type="w" for="ch" forName="ParentAccent3" refType="w" fact="0.0287"/>
                  <dgm:constr type="h" for="ch" forName="ParentAccent3" refType="h" fact="0.0988"/>
                  <dgm:constr type="l" for="ch" forName="ParentAccent4" refType="w" fact="0.8136"/>
                  <dgm:constr type="t" for="ch" forName="ParentAccent4" refType="h" fact="0.4506"/>
                  <dgm:constr type="w" for="ch" forName="ParentAccent4" refType="w" fact="0.0287"/>
                  <dgm:constr type="h" for="ch" forName="ParentAccent4" refType="h" fact="0.0988"/>
                  <dgm:constr type="l" for="ch" forName="ParentAccent5" refType="w" fact="0.761"/>
                  <dgm:constr type="t" for="ch" forName="ParentAccent5" refType="h" fact="0.4506"/>
                  <dgm:constr type="w" for="ch" forName="ParentAccent5" refType="w" fact="0.0287"/>
                  <dgm:constr type="h" for="ch" forName="ParentAccent5" refType="h" fact="0.0988"/>
                  <dgm:constr type="l" for="ch" forName="ParentAccent6" refType="w" fact="0.6797"/>
                  <dgm:constr type="t" for="ch" forName="ParentAccent6" refType="h" fact="0.4012"/>
                  <dgm:constr type="w" for="ch" forName="ParentAccent6" refType="w" fact="0.0574"/>
                  <dgm:constr type="h" for="ch" forName="ParentAccent6" refType="h" fact="0.1976"/>
                  <dgm:constr type="l" for="ch" forName="ParentAccent7" refType="w" fact="0.9245"/>
                  <dgm:constr type="t" for="ch" forName="ParentAccent7" refType="h" fact="0.2465"/>
                  <dgm:constr type="w" for="ch" forName="ParentAccent7" refType="w" fact="0.0287"/>
                  <dgm:constr type="h" for="ch" forName="ParentAccent7" refType="h" fact="0.0988"/>
                  <dgm:constr type="l" for="ch" forName="ParentAccent8" refType="w" fact="0.9245"/>
                  <dgm:constr type="t" for="ch" forName="ParentAccent8" refType="h" fact="0.6562"/>
                  <dgm:constr type="w" for="ch" forName="ParentAccent8" refType="w" fact="0.0287"/>
                  <dgm:constr type="h" for="ch" forName="ParentAccent8" refType="h" fact="0.0988"/>
                  <dgm:constr type="l" for="ch" forName="ParentAccent9" refType="w" fact="0.9501"/>
                  <dgm:constr type="t" for="ch" forName="ParentAccent9" refType="h" fact="0.3353"/>
                  <dgm:constr type="w" for="ch" forName="ParentAccent9" refType="w" fact="0.0287"/>
                  <dgm:constr type="h" for="ch" forName="ParentAccent9" refType="h" fact="0.0988"/>
                  <dgm:constr type="l" for="ch" forName="ParentAccent10" refType="w" fact="0.9518"/>
                  <dgm:constr type="t" for="ch" forName="ParentAccent10" refType="h" fact="0.5679"/>
                  <dgm:constr type="w" for="ch" forName="ParentAccent10" refType="w" fact="0.0287"/>
                  <dgm:constr type="h" for="ch" forName="ParentAccent10" refType="h" fact="0.0988"/>
                  <dgm:constr type="l" for="ch" forName="Child1" refType="w" fact="0"/>
                  <dgm:constr type="t" for="ch" forName="Child1" refType="h" fact="0.1978"/>
                  <dgm:constr type="w" for="ch" forName="Child1" refType="w" fact="0.2544"/>
                  <dgm:constr type="h" for="ch" forName="Child1" refType="h" fact="0.2541"/>
                  <dgm:constr type="l" for="ch" forName="Parent" refType="w" fact="0.3653"/>
                  <dgm:constr type="t" for="ch" forName="Parent" refType="h" fact="0"/>
                  <dgm:constr type="w" for="ch" forName="Parent" refType="w" fact="0.2906"/>
                  <dgm:constr type="h" for="ch" forName="Parent" refType="h"/>
                </dgm:constrLst>
              </dgm:if>
              <dgm:if name="Name9" axis="ch" ptType="node" func="cnt" op="equ" val="2">
                <dgm:alg type="composite">
                  <dgm:param type="ar" val="2.1185"/>
                </dgm:alg>
                <dgm:constrLst>
                  <dgm:constr type="l" for="ch" forName="Child1Accent1" refType="w" fact="0.3436"/>
                  <dgm:constr type="t" for="ch" forName="Child1Accent1" refType="h" fact="0.2211"/>
                  <dgm:constr type="w" for="ch" forName="Child1Accent1" refType="w" fact="0.0574"/>
                  <dgm:constr type="h" for="ch" forName="Child1Accent1" refType="h" fact="0.1217"/>
                  <dgm:constr type="l" for="ch" forName="Child1Accent2" refType="w" fact="0.3068"/>
                  <dgm:constr type="t" for="ch" forName="Child1Accent2" refType="h" fact="0.1569"/>
                  <dgm:constr type="w" for="ch" forName="Child1Accent2" refType="w" fact="0.0287"/>
                  <dgm:constr type="h" for="ch" forName="Child1Accent2" refType="h" fact="0.0608"/>
                  <dgm:constr type="l" for="ch" forName="Child1Accent3" refType="w" fact="0.2455"/>
                  <dgm:constr type="t" for="ch" forName="Child1Accent3" refType="h" fact="0.1569"/>
                  <dgm:constr type="w" for="ch" forName="Child1Accent3" refType="w" fact="0.0287"/>
                  <dgm:constr type="h" for="ch" forName="Child1Accent3" refType="h" fact="0.0608"/>
                  <dgm:constr type="l" for="ch" forName="Child1Accent4" refType="w" fact="0.1842"/>
                  <dgm:constr type="t" for="ch" forName="Child1Accent4" refType="h" fact="0.1569"/>
                  <dgm:constr type="w" for="ch" forName="Child1Accent4" refType="w" fact="0.0287"/>
                  <dgm:constr type="h" for="ch" forName="Child1Accent4" refType="h" fact="0.0608"/>
                  <dgm:constr type="l" for="ch" forName="Child1Accent5" refType="w" fact="0.1229"/>
                  <dgm:constr type="t" for="ch" forName="Child1Accent5" refType="h" fact="0.1569"/>
                  <dgm:constr type="w" for="ch" forName="Child1Accent5" refType="w" fact="0.0287"/>
                  <dgm:constr type="h" for="ch" forName="Child1Accent5" refType="h" fact="0.0608"/>
                  <dgm:constr type="l" for="ch" forName="Child1Accent6" refType="w" fact="0.0615"/>
                  <dgm:constr type="t" for="ch" forName="Child1Accent6" refType="h" fact="0.1569"/>
                  <dgm:constr type="w" for="ch" forName="Child1Accent6" refType="w" fact="0.0287"/>
                  <dgm:constr type="h" for="ch" forName="Child1Accent6" refType="h" fact="0.0608"/>
                  <dgm:constr type="l" for="ch" forName="Child1Accent7" refType="w" fact="0.0002"/>
                  <dgm:constr type="t" for="ch" forName="Child1Accent7" refType="h" fact="0.1569"/>
                  <dgm:constr type="w" for="ch" forName="Child1Accent7" refType="w" fact="0.0287"/>
                  <dgm:constr type="h" for="ch" forName="Child1Accent7" refType="h" fact="0.0608"/>
                  <dgm:constr type="l" for="ch" forName="Child1Accent8" refType="w" fact="0"/>
                  <dgm:constr type="t" for="ch" forName="Child1Accent8" refType="h" fact="0"/>
                  <dgm:constr type="w" for="ch" forName="Child1Accent8" refType="w" fact="0"/>
                  <dgm:constr type="h" for="ch" forName="Child1Accent8" refType="h" fact="0"/>
                  <dgm:constr type="l" for="ch" forName="Child1Accent9" refType="w" fact="0"/>
                  <dgm:constr type="t" for="ch" forName="Child1Accent9" refType="h" fact="0"/>
                  <dgm:constr type="w" for="ch" forName="Child1Accent9" refType="w" fact="0"/>
                  <dgm:constr type="h" for="ch" forName="Child1Accent9" refType="h" fact="0"/>
                  <dgm:constr type="l" for="ch" forName="Child2Accent1" refType="w" fact="0.3436"/>
                  <dgm:constr type="t" for="ch" forName="Child2Accent1" refType="h" fact="0.8153"/>
                  <dgm:constr type="w" for="ch" forName="Child2Accent1" refType="w" fact="0.0574"/>
                  <dgm:constr type="h" for="ch" forName="Child2Accent1" refType="h" fact="0.1217"/>
                  <dgm:constr type="l" for="ch" forName="Child2Accent2" refType="w" fact="0.3068"/>
                  <dgm:constr type="t" for="ch" forName="Child2Accent2" refType="h" fact="0.9392"/>
                  <dgm:constr type="w" for="ch" forName="Child2Accent2" refType="w" fact="0.0287"/>
                  <dgm:constr type="h" for="ch" forName="Child2Accent2" refType="h" fact="0.0608"/>
                  <dgm:constr type="l" for="ch" forName="Child2Accent3" refType="w" fact="0.2455"/>
                  <dgm:constr type="t" for="ch" forName="Child2Accent3" refType="h" fact="0.9392"/>
                  <dgm:constr type="w" for="ch" forName="Child2Accent3" refType="w" fact="0.0287"/>
                  <dgm:constr type="h" for="ch" forName="Child2Accent3" refType="h" fact="0.0608"/>
                  <dgm:constr type="l" for="ch" forName="Child2Accent4" refType="w" fact="0.1842"/>
                  <dgm:constr type="t" for="ch" forName="Child2Accent4" refType="h" fact="0.9392"/>
                  <dgm:constr type="w" for="ch" forName="Child2Accent4" refType="w" fact="0.0287"/>
                  <dgm:constr type="h" for="ch" forName="Child2Accent4" refType="h" fact="0.0608"/>
                  <dgm:constr type="l" for="ch" forName="Child2Accent5" refType="w" fact="0.1229"/>
                  <dgm:constr type="t" for="ch" forName="Child2Accent5" refType="h" fact="0.9392"/>
                  <dgm:constr type="w" for="ch" forName="Child2Accent5" refType="w" fact="0.0287"/>
                  <dgm:constr type="h" for="ch" forName="Child2Accent5" refType="h" fact="0.0608"/>
                  <dgm:constr type="l" for="ch" forName="Child2Accent6" refType="w" fact="0.0615"/>
                  <dgm:constr type="t" for="ch" forName="Child2Accent6" refType="h" fact="0.9392"/>
                  <dgm:constr type="w" for="ch" forName="Child2Accent6" refType="w" fact="0.0287"/>
                  <dgm:constr type="h" for="ch" forName="Child2Accent6" refType="h" fact="0.0608"/>
                  <dgm:constr type="l" for="ch" forName="Child2Accent7" refType="w" fact="0.0002"/>
                  <dgm:constr type="t" for="ch" forName="Child2Accent7" refType="h" fact="0.9392"/>
                  <dgm:constr type="w" for="ch" forName="Child2Accent7" refType="w" fact="0.0287"/>
                  <dgm:constr type="h" for="ch" forName="Child2Accent7" refType="h" fact="0.0608"/>
                  <dgm:constr type="l" for="ch" forName="ParentAccent1" refType="w" fact="0.9713"/>
                  <dgm:constr type="t" for="ch" forName="ParentAccent1" refType="h" fact="0.5511"/>
                  <dgm:constr type="w" for="ch" forName="ParentAccent1" refType="w" fact="0.0287"/>
                  <dgm:constr type="h" for="ch" forName="ParentAccent1" refType="h" fact="0.0608"/>
                  <dgm:constr type="l" for="ch" forName="ParentAccent2" refType="w" fact="0.9187"/>
                  <dgm:constr type="t" for="ch" forName="ParentAccent2" refType="h" fact="0.5511"/>
                  <dgm:constr type="w" for="ch" forName="ParentAccent2" refType="w" fact="0.0287"/>
                  <dgm:constr type="h" for="ch" forName="ParentAccent2" refType="h" fact="0.0608"/>
                  <dgm:constr type="l" for="ch" forName="ParentAccent3" refType="w" fact="0.8661"/>
                  <dgm:constr type="t" for="ch" forName="ParentAccent3" refType="h" fact="0.5511"/>
                  <dgm:constr type="w" for="ch" forName="ParentAccent3" refType="w" fact="0.0287"/>
                  <dgm:constr type="h" for="ch" forName="ParentAccent3" refType="h" fact="0.0608"/>
                  <dgm:constr type="l" for="ch" forName="ParentAccent4" refType="w" fact="0.8136"/>
                  <dgm:constr type="t" for="ch" forName="ParentAccent4" refType="h" fact="0.5511"/>
                  <dgm:constr type="w" for="ch" forName="ParentAccent4" refType="w" fact="0.0287"/>
                  <dgm:constr type="h" for="ch" forName="ParentAccent4" refType="h" fact="0.0608"/>
                  <dgm:constr type="l" for="ch" forName="ParentAccent5" refType="w" fact="0.761"/>
                  <dgm:constr type="t" for="ch" forName="ParentAccent5" refType="h" fact="0.5511"/>
                  <dgm:constr type="w" for="ch" forName="ParentAccent5" refType="w" fact="0.0287"/>
                  <dgm:constr type="h" for="ch" forName="ParentAccent5" refType="h" fact="0.0608"/>
                  <dgm:constr type="l" for="ch" forName="ParentAccent6" refType="w" fact="0.6797"/>
                  <dgm:constr type="t" for="ch" forName="ParentAccent6" refType="h" fact="0.5207"/>
                  <dgm:constr type="w" for="ch" forName="ParentAccent6" refType="w" fact="0.0574"/>
                  <dgm:constr type="h" for="ch" forName="ParentAccent6" refType="h" fact="0.1217"/>
                  <dgm:constr type="l" for="ch" forName="ParentAccent7" refType="w" fact="0.9245"/>
                  <dgm:constr type="t" for="ch" forName="ParentAccent7" refType="h" fact="0.4255"/>
                  <dgm:constr type="w" for="ch" forName="ParentAccent7" refType="w" fact="0.0287"/>
                  <dgm:constr type="h" for="ch" forName="ParentAccent7" refType="h" fact="0.0608"/>
                  <dgm:constr type="l" for="ch" forName="ParentAccent8" refType="w" fact="0.9245"/>
                  <dgm:constr type="t" for="ch" forName="ParentAccent8" refType="h" fact="0.6776"/>
                  <dgm:constr type="w" for="ch" forName="ParentAccent8" refType="w" fact="0.0287"/>
                  <dgm:constr type="h" for="ch" forName="ParentAccent8" refType="h" fact="0.0608"/>
                  <dgm:constr type="l" for="ch" forName="ParentAccent9" refType="w" fact="0.9501"/>
                  <dgm:constr type="t" for="ch" forName="ParentAccent9" refType="h" fact="0.4801"/>
                  <dgm:constr type="w" for="ch" forName="ParentAccent9" refType="w" fact="0.0287"/>
                  <dgm:constr type="h" for="ch" forName="ParentAccent9" refType="h" fact="0.0608"/>
                  <dgm:constr type="l" for="ch" forName="ParentAccent10" refType="w" fact="0.9518"/>
                  <dgm:constr type="t" for="ch" forName="ParentAccent10" refType="h" fact="0.6233"/>
                  <dgm:constr type="w" for="ch" forName="ParentAccent10" refType="w" fact="0.0287"/>
                  <dgm:constr type="h" for="ch" forName="ParentAccent10" refType="h" fact="0.0608"/>
                  <dgm:constr type="l" for="ch" forName="Child2" refType="w" fact="0"/>
                  <dgm:constr type="t" for="ch" forName="Child2" refType="h" fact="0.7822"/>
                  <dgm:constr type="w" for="ch" forName="Child2" refType="w" fact="0.3364"/>
                  <dgm:constr type="h" for="ch" forName="Child2" refType="h" fact="0.1564"/>
                  <dgm:constr type="l" for="ch" forName="Child1" refType="w" fact="0"/>
                  <dgm:constr type="t" for="ch" forName="Child1" refType="h" fact="0"/>
                  <dgm:constr type="w" for="ch" forName="Child1" refType="w" fact="0.3364"/>
                  <dgm:constr type="h" for="ch" forName="Child1" refType="h" fact="0.1564"/>
                  <dgm:constr type="l" for="ch" forName="Parent" refType="w" fact="0.3653"/>
                  <dgm:constr type="t" for="ch" forName="Parent" refType="h" fact="0.2737"/>
                  <dgm:constr type="w" for="ch" forName="Parent" refType="w" fact="0.2906"/>
                  <dgm:constr type="h" for="ch" forName="Parent" refType="h" fact="0.6157"/>
                </dgm:constrLst>
              </dgm:if>
              <dgm:if name="Name10" axis="ch" ptType="node" func="cnt" op="equ" val="3">
                <dgm:alg type="composite">
                  <dgm:param type="ar" val="2.1185"/>
                </dgm:alg>
                <dgm:constrLst>
                  <dgm:constr type="l" for="ch" forName="Child1Accent1" refType="w" fact="0.3436"/>
                  <dgm:constr type="t" for="ch" forName="Child1Accent1" refType="h" fact="0.2211"/>
                  <dgm:constr type="w" for="ch" forName="Child1Accent1" refType="w" fact="0.0574"/>
                  <dgm:constr type="h" for="ch" forName="Child1Accent1" refType="h" fact="0.1217"/>
                  <dgm:constr type="l" for="ch" forName="Child1Accent2" refType="w" fact="0.3068"/>
                  <dgm:constr type="t" for="ch" forName="Child1Accent2" refType="h" fact="0.1569"/>
                  <dgm:constr type="w" for="ch" forName="Child1Accent2" refType="w" fact="0.0287"/>
                  <dgm:constr type="h" for="ch" forName="Child1Accent2" refType="h" fact="0.0608"/>
                  <dgm:constr type="l" for="ch" forName="Child1Accent3" refType="w" fact="0.2455"/>
                  <dgm:constr type="t" for="ch" forName="Child1Accent3" refType="h" fact="0.1569"/>
                  <dgm:constr type="w" for="ch" forName="Child1Accent3" refType="w" fact="0.0287"/>
                  <dgm:constr type="h" for="ch" forName="Child1Accent3" refType="h" fact="0.0608"/>
                  <dgm:constr type="l" for="ch" forName="Child1Accent4" refType="w" fact="0.1842"/>
                  <dgm:constr type="t" for="ch" forName="Child1Accent4" refType="h" fact="0.1569"/>
                  <dgm:constr type="w" for="ch" forName="Child1Accent4" refType="w" fact="0.0287"/>
                  <dgm:constr type="h" for="ch" forName="Child1Accent4" refType="h" fact="0.0608"/>
                  <dgm:constr type="l" for="ch" forName="Child1Accent5" refType="w" fact="0.1229"/>
                  <dgm:constr type="t" for="ch" forName="Child1Accent5" refType="h" fact="0.1569"/>
                  <dgm:constr type="w" for="ch" forName="Child1Accent5" refType="w" fact="0.0287"/>
                  <dgm:constr type="h" for="ch" forName="Child1Accent5" refType="h" fact="0.0608"/>
                  <dgm:constr type="l" for="ch" forName="Child2Accent1" refType="w" fact="0.284"/>
                  <dgm:constr type="t" for="ch" forName="Child2Accent1" refType="h" fact="0.5207"/>
                  <dgm:constr type="w" for="ch" forName="Child2Accent1" refType="w" fact="0.0574"/>
                  <dgm:constr type="h" for="ch" forName="Child2Accent1" refType="h" fact="0.1217"/>
                  <dgm:constr type="l" for="ch" forName="Child2Accent2" refType="w" fact="0.2272"/>
                  <dgm:constr type="t" for="ch" forName="Child2Accent2" refType="h" fact="0.5511"/>
                  <dgm:constr type="w" for="ch" forName="Child2Accent2" refType="w" fact="0.0287"/>
                  <dgm:constr type="h" for="ch" forName="Child2Accent2" refType="h" fact="0.0608"/>
                  <dgm:constr type="l" for="ch" forName="Child2Accent3" refType="w" fact="0.1705"/>
                  <dgm:constr type="t" for="ch" forName="Child2Accent3" refType="h" fact="0.5511"/>
                  <dgm:constr type="w" for="ch" forName="Child2Accent3" refType="w" fact="0.0287"/>
                  <dgm:constr type="h" for="ch" forName="Child2Accent3" refType="h" fact="0.0608"/>
                  <dgm:constr type="l" for="ch" forName="Child2Accent4" refType="w" fact="0.1137"/>
                  <dgm:constr type="t" for="ch" forName="Child2Accent4" refType="h" fact="0.5511"/>
                  <dgm:constr type="w" for="ch" forName="Child2Accent4" refType="w" fact="0.0287"/>
                  <dgm:constr type="h" for="ch" forName="Child2Accent4" refType="h" fact="0.0608"/>
                  <dgm:constr type="l" for="ch" forName="Child1Accent6" refType="w" fact="0.0615"/>
                  <dgm:constr type="t" for="ch" forName="Child1Accent6" refType="h" fact="0.1569"/>
                  <dgm:constr type="w" for="ch" forName="Child1Accent6" refType="w" fact="0.0287"/>
                  <dgm:constr type="h" for="ch" forName="Child1Accent6" refType="h" fact="0.0608"/>
                  <dgm:constr type="l" for="ch" forName="Child2Accent5" refType="w" fact="0.057"/>
                  <dgm:constr type="t" for="ch" forName="Child2Accent5" refType="h" fact="0.5511"/>
                  <dgm:constr type="w" for="ch" forName="Child2Accent5" refType="w" fact="0.0287"/>
                  <dgm:constr type="h" for="ch" forName="Child2Accent5" refType="h" fact="0.0608"/>
                  <dgm:constr type="l" for="ch" forName="Child1Accent7" refType="w" fact="0.0002"/>
                  <dgm:constr type="t" for="ch" forName="Child1Accent7" refType="h" fact="0.1569"/>
                  <dgm:constr type="w" for="ch" forName="Child1Accent7" refType="w" fact="0.0287"/>
                  <dgm:constr type="h" for="ch" forName="Child1Accent7" refType="h" fact="0.0608"/>
                  <dgm:constr type="l" for="ch" forName="Child1Accent8" refType="w" fact="0"/>
                  <dgm:constr type="t" for="ch" forName="Child1Accent8" refType="h" fact="0"/>
                  <dgm:constr type="w" for="ch" forName="Child1Accent8" refType="w" fact="0"/>
                  <dgm:constr type="h" for="ch" forName="Child1Accent8" refType="h" fact="0"/>
                  <dgm:constr type="l" for="ch" forName="Child1Accent9" refType="w" fact="0"/>
                  <dgm:constr type="t" for="ch" forName="Child1Accent9" refType="h" fact="0"/>
                  <dgm:constr type="w" for="ch" forName="Child1Accent9" refType="w" fact="0"/>
                  <dgm:constr type="h" for="ch" forName="Child1Accent9" refType="h" fact="0"/>
                  <dgm:constr type="l" for="ch" forName="Child2Accent6" refType="w" fact="0.0002"/>
                  <dgm:constr type="t" for="ch" forName="Child2Accent6" refType="h" fact="0.5511"/>
                  <dgm:constr type="w" for="ch" forName="Child2Accent6" refType="w" fact="0.0287"/>
                  <dgm:constr type="h" for="ch" forName="Child2Accent6" refType="h" fact="0.0608"/>
                  <dgm:constr type="l" for="ch" forName="Child2Accent7" refType="w" fact="0"/>
                  <dgm:constr type="t" for="ch" forName="Child2Accent7" refType="h" fact="0"/>
                  <dgm:constr type="w" for="ch" forName="Child2Accent7" refType="w" fact="0"/>
                  <dgm:constr type="h" for="ch" forName="Child2Accent7" refType="h" fact="0"/>
                  <dgm:constr type="l" for="ch" forName="Child3Accent1" refType="w" fact="0.3436"/>
                  <dgm:constr type="t" for="ch" forName="Child3Accent1" refType="h" fact="0.8153"/>
                  <dgm:constr type="w" for="ch" forName="Child3Accent1" refType="w" fact="0.0574"/>
                  <dgm:constr type="h" for="ch" forName="Child3Accent1" refType="h" fact="0.1217"/>
                  <dgm:constr type="l" for="ch" forName="Child3Accent2" refType="w" fact="0.3068"/>
                  <dgm:constr type="t" for="ch" forName="Child3Accent2" refType="h" fact="0.9392"/>
                  <dgm:constr type="w" for="ch" forName="Child3Accent2" refType="w" fact="0.0287"/>
                  <dgm:constr type="h" for="ch" forName="Child3Accent2" refType="h" fact="0.0608"/>
                  <dgm:constr type="l" for="ch" forName="Child3Accent3" refType="w" fact="0.2455"/>
                  <dgm:constr type="t" for="ch" forName="Child3Accent3" refType="h" fact="0.9392"/>
                  <dgm:constr type="w" for="ch" forName="Child3Accent3" refType="w" fact="0.0287"/>
                  <dgm:constr type="h" for="ch" forName="Child3Accent3" refType="h" fact="0.0608"/>
                  <dgm:constr type="l" for="ch" forName="Child3Accent4" refType="w" fact="0.1842"/>
                  <dgm:constr type="t" for="ch" forName="Child3Accent4" refType="h" fact="0.9392"/>
                  <dgm:constr type="w" for="ch" forName="Child3Accent4" refType="w" fact="0.0287"/>
                  <dgm:constr type="h" for="ch" forName="Child3Accent4" refType="h" fact="0.0608"/>
                  <dgm:constr type="l" for="ch" forName="Child3Accent5" refType="w" fact="0.1229"/>
                  <dgm:constr type="t" for="ch" forName="Child3Accent5" refType="h" fact="0.9392"/>
                  <dgm:constr type="w" for="ch" forName="Child3Accent5" refType="w" fact="0.0287"/>
                  <dgm:constr type="h" for="ch" forName="Child3Accent5" refType="h" fact="0.0608"/>
                  <dgm:constr type="l" for="ch" forName="Child3Accent6" refType="w" fact="0.0615"/>
                  <dgm:constr type="t" for="ch" forName="Child3Accent6" refType="h" fact="0.9392"/>
                  <dgm:constr type="w" for="ch" forName="Child3Accent6" refType="w" fact="0.0287"/>
                  <dgm:constr type="h" for="ch" forName="Child3Accent6" refType="h" fact="0.0608"/>
                  <dgm:constr type="l" for="ch" forName="Child3Accent7" refType="w" fact="0.0002"/>
                  <dgm:constr type="t" for="ch" forName="Child3Accent7" refType="h" fact="0.9392"/>
                  <dgm:constr type="w" for="ch" forName="Child3Accent7" refType="w" fact="0.0287"/>
                  <dgm:constr type="h" for="ch" forName="Child3Accent7" refType="h" fact="0.0608"/>
                  <dgm:constr type="l" for="ch" forName="ParentAccent1" refType="w" fact="0.9713"/>
                  <dgm:constr type="t" for="ch" forName="ParentAccent1" refType="h" fact="0.5511"/>
                  <dgm:constr type="w" for="ch" forName="ParentAccent1" refType="w" fact="0.0287"/>
                  <dgm:constr type="h" for="ch" forName="ParentAccent1" refType="h" fact="0.0608"/>
                  <dgm:constr type="l" for="ch" forName="ParentAccent2" refType="w" fact="0.9187"/>
                  <dgm:constr type="t" for="ch" forName="ParentAccent2" refType="h" fact="0.5511"/>
                  <dgm:constr type="w" for="ch" forName="ParentAccent2" refType="w" fact="0.0287"/>
                  <dgm:constr type="h" for="ch" forName="ParentAccent2" refType="h" fact="0.0608"/>
                  <dgm:constr type="l" for="ch" forName="ParentAccent3" refType="w" fact="0.8661"/>
                  <dgm:constr type="t" for="ch" forName="ParentAccent3" refType="h" fact="0.5511"/>
                  <dgm:constr type="w" for="ch" forName="ParentAccent3" refType="w" fact="0.0287"/>
                  <dgm:constr type="h" for="ch" forName="ParentAccent3" refType="h" fact="0.0608"/>
                  <dgm:constr type="l" for="ch" forName="ParentAccent4" refType="w" fact="0.8136"/>
                  <dgm:constr type="t" for="ch" forName="ParentAccent4" refType="h" fact="0.5511"/>
                  <dgm:constr type="w" for="ch" forName="ParentAccent4" refType="w" fact="0.0287"/>
                  <dgm:constr type="h" for="ch" forName="ParentAccent4" refType="h" fact="0.0608"/>
                  <dgm:constr type="l" for="ch" forName="ParentAccent5" refType="w" fact="0.761"/>
                  <dgm:constr type="t" for="ch" forName="ParentAccent5" refType="h" fact="0.5511"/>
                  <dgm:constr type="w" for="ch" forName="ParentAccent5" refType="w" fact="0.0287"/>
                  <dgm:constr type="h" for="ch" forName="ParentAccent5" refType="h" fact="0.0608"/>
                  <dgm:constr type="l" for="ch" forName="ParentAccent6" refType="w" fact="0.6797"/>
                  <dgm:constr type="t" for="ch" forName="ParentAccent6" refType="h" fact="0.5207"/>
                  <dgm:constr type="w" for="ch" forName="ParentAccent6" refType="w" fact="0.0574"/>
                  <dgm:constr type="h" for="ch" forName="ParentAccent6" refType="h" fact="0.1217"/>
                  <dgm:constr type="l" for="ch" forName="ParentAccent7" refType="w" fact="0.9245"/>
                  <dgm:constr type="t" for="ch" forName="ParentAccent7" refType="h" fact="0.4255"/>
                  <dgm:constr type="w" for="ch" forName="ParentAccent7" refType="w" fact="0.0287"/>
                  <dgm:constr type="h" for="ch" forName="ParentAccent7" refType="h" fact="0.0608"/>
                  <dgm:constr type="l" for="ch" forName="ParentAccent8" refType="w" fact="0.9245"/>
                  <dgm:constr type="t" for="ch" forName="ParentAccent8" refType="h" fact="0.6776"/>
                  <dgm:constr type="w" for="ch" forName="ParentAccent8" refType="w" fact="0.0287"/>
                  <dgm:constr type="h" for="ch" forName="ParentAccent8" refType="h" fact="0.0608"/>
                  <dgm:constr type="l" for="ch" forName="ParentAccent9" refType="w" fact="0.9501"/>
                  <dgm:constr type="t" for="ch" forName="ParentAccent9" refType="h" fact="0.4801"/>
                  <dgm:constr type="w" for="ch" forName="ParentAccent9" refType="w" fact="0.0287"/>
                  <dgm:constr type="h" for="ch" forName="ParentAccent9" refType="h" fact="0.0608"/>
                  <dgm:constr type="l" for="ch" forName="ParentAccent10" refType="w" fact="0.9518"/>
                  <dgm:constr type="t" for="ch" forName="ParentAccent10" refType="h" fact="0.6233"/>
                  <dgm:constr type="w" for="ch" forName="ParentAccent10" refType="w" fact="0.0287"/>
                  <dgm:constr type="h" for="ch" forName="ParentAccent10" refType="h" fact="0.0608"/>
                  <dgm:constr type="l" for="ch" forName="Child3" refType="w" fact="0"/>
                  <dgm:constr type="t" for="ch" forName="Child3" refType="h" fact="0.7822"/>
                  <dgm:constr type="w" for="ch" forName="Child3" refType="w" fact="0.3364"/>
                  <dgm:constr type="h" for="ch" forName="Child3" refType="h" fact="0.1564"/>
                  <dgm:constr type="l" for="ch" forName="Child2" refType="w" fact="0"/>
                  <dgm:constr type="t" for="ch" forName="Child2" refType="h" fact="0.3955"/>
                  <dgm:constr type="w" for="ch" forName="Child2" refType="w" fact="0.2544"/>
                  <dgm:constr type="h" for="ch" forName="Child2" refType="h" fact="0.1564"/>
                  <dgm:constr type="l" for="ch" forName="Child1" refType="w" fact="0"/>
                  <dgm:constr type="t" for="ch" forName="Child1" refType="h" fact="0"/>
                  <dgm:constr type="w" for="ch" forName="Child1" refType="w" fact="0.3364"/>
                  <dgm:constr type="h" for="ch" forName="Child1" refType="h" fact="0.1564"/>
                  <dgm:constr type="l" for="ch" forName="Parent" refType="w" fact="0.3653"/>
                  <dgm:constr type="t" for="ch" forName="Parent" refType="h" fact="0.2737"/>
                  <dgm:constr type="w" for="ch" forName="Parent" refType="w" fact="0.2906"/>
                  <dgm:constr type="h" for="ch" forName="Parent" refType="h" fact="0.6157"/>
                </dgm:constrLst>
              </dgm:if>
              <dgm:if name="Name11" axis="ch" ptType="node" func="cnt" op="equ" val="4">
                <dgm:alg type="composite">
                  <dgm:param type="ar" val="1.8304"/>
                </dgm:alg>
                <dgm:constrLst>
                  <dgm:constr type="l" for="ch" forName="Parent" refType="w" fact="0.3771"/>
                  <dgm:constr type="t" for="ch" forName="Parent" refType="h" fact="0.2946"/>
                  <dgm:constr type="w" for="ch" forName="Parent" refType="w" fact="0.2862"/>
                  <dgm:constr type="h" for="ch" forName="Parent" refType="h" fact="0.5239"/>
                  <dgm:constr type="l" for="ch" forName="Child1Accent1" refType="w" fact="0.3904"/>
                  <dgm:constr type="t" for="ch" forName="Child1Accent1" refType="h" fact="0.2104"/>
                  <dgm:constr type="w" for="ch" forName="Child1Accent1" refType="w" fact="0.0566"/>
                  <dgm:constr type="h" for="ch" forName="Child1Accent1" refType="h" fact="0.1035"/>
                  <dgm:constr type="l" for="ch" forName="Child1Accent3" refType="w" fact="0.3001"/>
                  <dgm:constr type="t" for="ch" forName="Child1Accent3" refType="h" fact="0.128"/>
                  <dgm:constr type="w" for="ch" forName="Child1Accent3" refType="w" fact="0.0283"/>
                  <dgm:constr type="h" for="ch" forName="Child1Accent3" refType="h" fact="0.0518"/>
                  <dgm:constr type="l" for="ch" forName="Child1Accent4" refType="w" fact="0.2418"/>
                  <dgm:constr type="t" for="ch" forName="Child1Accent4" refType="h" fact="0.128"/>
                  <dgm:constr type="w" for="ch" forName="Child1Accent4" refType="w" fact="0.0283"/>
                  <dgm:constr type="h" for="ch" forName="Child1Accent4" refType="h" fact="0.0518"/>
                  <dgm:constr type="l" for="ch" forName="Child1Accent5" refType="w" fact="0.1835"/>
                  <dgm:constr type="t" for="ch" forName="Child1Accent5" refType="h" fact="0.128"/>
                  <dgm:constr type="w" for="ch" forName="Child1Accent5" refType="w" fact="0.0283"/>
                  <dgm:constr type="h" for="ch" forName="Child1Accent5" refType="h" fact="0.0518"/>
                  <dgm:constr type="l" for="ch" forName="Child1Accent6" refType="w" fact="0.1252"/>
                  <dgm:constr type="t" for="ch" forName="Child1Accent6" refType="h" fact="0.128"/>
                  <dgm:constr type="w" for="ch" forName="Child1Accent6" refType="w" fact="0.0283"/>
                  <dgm:constr type="h" for="ch" forName="Child1Accent6" refType="h" fact="0.0518"/>
                  <dgm:constr type="l" for="ch" forName="Child3Accent1" refType="w" fact="0.3158"/>
                  <dgm:constr type="t" for="ch" forName="Child3Accent1" refType="h" fact="0.6212"/>
                  <dgm:constr type="w" for="ch" forName="Child3Accent1" refType="w" fact="0.0566"/>
                  <dgm:constr type="h" for="ch" forName="Child3Accent1" refType="h" fact="0.1035"/>
                  <dgm:constr type="l" for="ch" forName="Child3Accent2" refType="w" fact="0.2689"/>
                  <dgm:constr type="t" for="ch" forName="Child3Accent2" refType="h" fact="0.6828"/>
                  <dgm:constr type="w" for="ch" forName="Child3Accent2" refType="w" fact="0.0283"/>
                  <dgm:constr type="h" for="ch" forName="Child3Accent2" refType="h" fact="0.0518"/>
                  <dgm:constr type="l" for="ch" forName="Child3Accent4" refType="w" fact="0.1614"/>
                  <dgm:constr type="t" for="ch" forName="Child3Accent4" refType="h" fact="0.6828"/>
                  <dgm:constr type="w" for="ch" forName="Child3Accent4" refType="w" fact="0.0283"/>
                  <dgm:constr type="h" for="ch" forName="Child3Accent4" refType="h" fact="0.0518"/>
                  <dgm:constr type="l" for="ch" forName="Child3Accent5" refType="w" fact="0.1077"/>
                  <dgm:constr type="t" for="ch" forName="Child3Accent5" refType="h" fact="0.6828"/>
                  <dgm:constr type="w" for="ch" forName="Child3Accent5" refType="w" fact="0.0283"/>
                  <dgm:constr type="h" for="ch" forName="Child3Accent5" refType="h" fact="0.0518"/>
                  <dgm:constr type="l" for="ch" forName="Child1Accent7" refType="w" fact="0.0668"/>
                  <dgm:constr type="t" for="ch" forName="Child1Accent7" refType="h" fact="0.128"/>
                  <dgm:constr type="w" for="ch" forName="Child1Accent7" refType="w" fact="0.0283"/>
                  <dgm:constr type="h" for="ch" forName="Child1Accent7" refType="h" fact="0.0518"/>
                  <dgm:constr type="l" for="ch" forName="Child3Accent6" refType="w" fact="0.0539"/>
                  <dgm:constr type="t" for="ch" forName="Child3Accent6" refType="h" fact="0.6828"/>
                  <dgm:constr type="w" for="ch" forName="Child3Accent6" refType="w" fact="0.0283"/>
                  <dgm:constr type="h" for="ch" forName="Child3Accent6" refType="h" fact="0.0518"/>
                  <dgm:constr type="l" for="ch" forName="Child1Accent8" refType="w" fact="0.0085"/>
                  <dgm:constr type="t" for="ch" forName="Child1Accent8" refType="h" fact="0.128"/>
                  <dgm:constr type="w" for="ch" forName="Child1Accent8" refType="w" fact="0.0283"/>
                  <dgm:constr type="h" for="ch" forName="Child1Accent8" refType="h" fact="0.0518"/>
                  <dgm:constr type="l" for="ch" forName="Child1Accent9" refType="w" fact="0"/>
                  <dgm:constr type="t" for="ch" forName="Child1Accent9" refType="h" fact="0"/>
                  <dgm:constr type="w" for="ch" forName="Child1Accent9" refType="w" fact="0"/>
                  <dgm:constr type="h" for="ch" forName="Child1Accent9" refType="h" fact="0"/>
                  <dgm:constr type="l" for="ch" forName="Child3Accent7" refType="w" fact="0.0002"/>
                  <dgm:constr type="t" for="ch" forName="Child3Accent7" refType="h" fact="0.6828"/>
                  <dgm:constr type="w" for="ch" forName="Child3Accent7" refType="w" fact="0.0283"/>
                  <dgm:constr type="h" for="ch" forName="Child3Accent7" refType="h" fact="0.0518"/>
                  <dgm:constr type="l" for="ch" forName="Child4Accent1" refType="w" fact="0.3904"/>
                  <dgm:constr type="t" for="ch" forName="Child4Accent1" refType="h" fact="0.8"/>
                  <dgm:constr type="w" for="ch" forName="Child4Accent1" refType="w" fact="0.0566"/>
                  <dgm:constr type="h" for="ch" forName="Child4Accent1" refType="h" fact="0.1035"/>
                  <dgm:constr type="l" for="ch" forName="Child4Accent3" refType="w" fact="0.2998"/>
                  <dgm:constr type="t" for="ch" forName="Child4Accent3" refType="h" fact="0.9482"/>
                  <dgm:constr type="w" for="ch" forName="Child4Accent3" refType="w" fact="0.0283"/>
                  <dgm:constr type="h" for="ch" forName="Child4Accent3" refType="h" fact="0.0518"/>
                  <dgm:constr type="l" for="ch" forName="Child4Accent4" refType="w" fact="0.2415"/>
                  <dgm:constr type="t" for="ch" forName="Child4Accent4" refType="h" fact="0.9482"/>
                  <dgm:constr type="w" for="ch" forName="Child4Accent4" refType="w" fact="0.0283"/>
                  <dgm:constr type="h" for="ch" forName="Child4Accent4" refType="h" fact="0.0518"/>
                  <dgm:constr type="l" for="ch" forName="Child4Accent5" refType="w" fact="0.1833"/>
                  <dgm:constr type="t" for="ch" forName="Child4Accent5" refType="h" fact="0.9482"/>
                  <dgm:constr type="w" for="ch" forName="Child4Accent5" refType="w" fact="0.0283"/>
                  <dgm:constr type="h" for="ch" forName="Child4Accent5" refType="h" fact="0.0518"/>
                  <dgm:constr type="l" for="ch" forName="Child4Accent6" refType="w" fact="0.1251"/>
                  <dgm:constr type="t" for="ch" forName="Child4Accent6" refType="h" fact="0.9482"/>
                  <dgm:constr type="w" for="ch" forName="Child4Accent6" refType="w" fact="0.0283"/>
                  <dgm:constr type="h" for="ch" forName="Child4Accent6" refType="h" fact="0.0518"/>
                  <dgm:constr type="l" for="ch" forName="Child4Accent7" refType="w" fact="0.0668"/>
                  <dgm:constr type="t" for="ch" forName="Child4Accent7" refType="h" fact="0.9482"/>
                  <dgm:constr type="w" for="ch" forName="Child4Accent7" refType="w" fact="0.0283"/>
                  <dgm:constr type="h" for="ch" forName="Child4Accent7" refType="h" fact="0.0518"/>
                  <dgm:constr type="l" for="ch" forName="Child4Accent8" refType="w" fact="0.0086"/>
                  <dgm:constr type="t" for="ch" forName="Child4Accent8" refType="h" fact="0.9482"/>
                  <dgm:constr type="w" for="ch" forName="Child4Accent8" refType="w" fact="0.0283"/>
                  <dgm:constr type="h" for="ch" forName="Child4Accent8" refType="h" fact="0.0518"/>
                  <dgm:constr type="l" for="ch" forName="Child2Accent1" refType="w" fact="0.3158"/>
                  <dgm:constr type="t" for="ch" forName="Child2Accent1" refType="h" fact="0.3725"/>
                  <dgm:constr type="w" for="ch" forName="Child2Accent1" refType="w" fact="0.0566"/>
                  <dgm:constr type="h" for="ch" forName="Child2Accent1" refType="h" fact="0.1035"/>
                  <dgm:constr type="l" for="ch" forName="Child4Accent2" refType="w" fact="0.358"/>
                  <dgm:constr type="t" for="ch" forName="Child4Accent2" refType="h" fact="0.8993"/>
                  <dgm:constr type="w" for="ch" forName="Child4Accent2" refType="w" fact="0.0283"/>
                  <dgm:constr type="h" for="ch" forName="Child4Accent2" refType="h" fact="0.0518"/>
                  <dgm:constr type="l" for="ch" forName="Child1Accent2" refType="w" fact="0.3585"/>
                  <dgm:constr type="t" for="ch" forName="Child1Accent2" refType="h" fact="0.162"/>
                  <dgm:constr type="w" for="ch" forName="Child1Accent2" refType="w" fact="0.0283"/>
                  <dgm:constr type="h" for="ch" forName="Child1Accent2" refType="h" fact="0.0518"/>
                  <dgm:constr type="l" for="ch" forName="Child3Accent3" refType="w" fact="0.2151"/>
                  <dgm:constr type="t" for="ch" forName="Child3Accent3" refType="h" fact="0.6828"/>
                  <dgm:constr type="w" for="ch" forName="Child3Accent3" refType="w" fact="0.0283"/>
                  <dgm:constr type="h" for="ch" forName="Child3Accent3" refType="h" fact="0.0518"/>
                  <dgm:constr type="l" for="ch" forName="Child2Accent2" refType="w" fact="0.2689"/>
                  <dgm:constr type="t" for="ch" forName="Child2Accent2" refType="h" fact="0.3937"/>
                  <dgm:constr type="w" for="ch" forName="Child2Accent2" refType="w" fact="0.0283"/>
                  <dgm:constr type="h" for="ch" forName="Child2Accent2" refType="h" fact="0.0518"/>
                  <dgm:constr type="l" for="ch" forName="Child2Accent4" refType="w" fact="0.1614"/>
                  <dgm:constr type="t" for="ch" forName="Child2Accent4" refType="h" fact="0.3937"/>
                  <dgm:constr type="w" for="ch" forName="Child2Accent4" refType="w" fact="0.0283"/>
                  <dgm:constr type="h" for="ch" forName="Child2Accent4" refType="h" fact="0.0518"/>
                  <dgm:constr type="l" for="ch" forName="Child2Accent5" refType="w" fact="0.1077"/>
                  <dgm:constr type="t" for="ch" forName="Child2Accent5" refType="h" fact="0.3937"/>
                  <dgm:constr type="w" for="ch" forName="Child2Accent5" refType="w" fact="0.0283"/>
                  <dgm:constr type="h" for="ch" forName="Child2Accent5" refType="h" fact="0.0518"/>
                  <dgm:constr type="l" for="ch" forName="Child2Accent6" refType="w" fact="0.0539"/>
                  <dgm:constr type="t" for="ch" forName="Child2Accent6" refType="h" fact="0.3937"/>
                  <dgm:constr type="w" for="ch" forName="Child2Accent6" refType="w" fact="0.0283"/>
                  <dgm:constr type="h" for="ch" forName="Child2Accent6" refType="h" fact="0.0518"/>
                  <dgm:constr type="l" for="ch" forName="Child2Accent7" refType="w" fact="0.0002"/>
                  <dgm:constr type="t" for="ch" forName="Child2Accent7" refType="h" fact="0.3937"/>
                  <dgm:constr type="w" for="ch" forName="Child2Accent7" refType="w" fact="0.0283"/>
                  <dgm:constr type="h" for="ch" forName="Child2Accent7" refType="h" fact="0.0518"/>
                  <dgm:constr type="l" for="ch" forName="Child2Accent3" refType="w" fact="0.2151"/>
                  <dgm:constr type="t" for="ch" forName="Child2Accent3" refType="h" fact="0.3937"/>
                  <dgm:constr type="w" for="ch" forName="Child2Accent3" refType="w" fact="0.0283"/>
                  <dgm:constr type="h" for="ch" forName="Child2Accent3" refType="h" fact="0.0518"/>
                  <dgm:constr type="l" for="ch" forName="ParentAccent1" refType="w" fact="0.9717"/>
                  <dgm:constr type="t" for="ch" forName="ParentAccent1" refType="h" fact="0.5316"/>
                  <dgm:constr type="w" for="ch" forName="ParentAccent1" refType="w" fact="0.0283"/>
                  <dgm:constr type="h" for="ch" forName="ParentAccent1" refType="h" fact="0.0518"/>
                  <dgm:constr type="l" for="ch" forName="ParentAccent2" refType="w" fact="0.9199"/>
                  <dgm:constr type="t" for="ch" forName="ParentAccent2" refType="h" fact="0.5316"/>
                  <dgm:constr type="w" for="ch" forName="ParentAccent2" refType="w" fact="0.0283"/>
                  <dgm:constr type="h" for="ch" forName="ParentAccent2" refType="h" fact="0.0518"/>
                  <dgm:constr type="l" for="ch" forName="ParentAccent3" refType="w" fact="0.8682"/>
                  <dgm:constr type="t" for="ch" forName="ParentAccent3" refType="h" fact="0.5316"/>
                  <dgm:constr type="w" for="ch" forName="ParentAccent3" refType="w" fact="0.0283"/>
                  <dgm:constr type="h" for="ch" forName="ParentAccent3" refType="h" fact="0.0518"/>
                  <dgm:constr type="l" for="ch" forName="ParentAccent4" refType="w" fact="0.8164"/>
                  <dgm:constr type="t" for="ch" forName="ParentAccent4" refType="h" fact="0.5316"/>
                  <dgm:constr type="w" for="ch" forName="ParentAccent4" refType="w" fact="0.0283"/>
                  <dgm:constr type="h" for="ch" forName="ParentAccent4" refType="h" fact="0.0518"/>
                  <dgm:constr type="l" for="ch" forName="ParentAccent5" refType="w" fact="0.7646"/>
                  <dgm:constr type="t" for="ch" forName="ParentAccent5" refType="h" fact="0.5316"/>
                  <dgm:constr type="w" for="ch" forName="ParentAccent5" refType="w" fact="0.0283"/>
                  <dgm:constr type="h" for="ch" forName="ParentAccent5" refType="h" fact="0.0518"/>
                  <dgm:constr type="l" for="ch" forName="ParentAccent6" refType="w" fact="0.6846"/>
                  <dgm:constr type="t" for="ch" forName="ParentAccent6" refType="h" fact="0.5057"/>
                  <dgm:constr type="w" for="ch" forName="ParentAccent6" refType="w" fact="0.0566"/>
                  <dgm:constr type="h" for="ch" forName="ParentAccent6" refType="h" fact="0.1035"/>
                  <dgm:constr type="l" for="ch" forName="ParentAccent7" refType="w" fact="0.9256"/>
                  <dgm:constr type="t" for="ch" forName="ParentAccent7" refType="h" fact="0.4247"/>
                  <dgm:constr type="w" for="ch" forName="ParentAccent7" refType="w" fact="0.0283"/>
                  <dgm:constr type="h" for="ch" forName="ParentAccent7" refType="h" fact="0.0518"/>
                  <dgm:constr type="l" for="ch" forName="ParentAccent8" refType="w" fact="0.9256"/>
                  <dgm:constr type="t" for="ch" forName="ParentAccent8" refType="h" fact="0.6392"/>
                  <dgm:constr type="w" for="ch" forName="ParentAccent8" refType="w" fact="0.0283"/>
                  <dgm:constr type="h" for="ch" forName="ParentAccent8" refType="h" fact="0.0518"/>
                  <dgm:constr type="l" for="ch" forName="ParentAccent9" refType="w" fact="0.9509"/>
                  <dgm:constr type="t" for="ch" forName="ParentAccent9" refType="h" fact="0.4712"/>
                  <dgm:constr type="w" for="ch" forName="ParentAccent9" refType="w" fact="0.0283"/>
                  <dgm:constr type="h" for="ch" forName="ParentAccent9" refType="h" fact="0.0518"/>
                  <dgm:constr type="l" for="ch" forName="ParentAccent10" refType="w" fact="0.9525"/>
                  <dgm:constr type="t" for="ch" forName="ParentAccent10" refType="h" fact="0.593"/>
                  <dgm:constr type="w" for="ch" forName="ParentAccent10" refType="w" fact="0.0283"/>
                  <dgm:constr type="h" for="ch" forName="ParentAccent10" refType="h" fact="0.0518"/>
                  <dgm:constr type="l" for="ch" forName="Child4" refType="w" fact="0.0081"/>
                  <dgm:constr type="t" for="ch" forName="Child4" refType="h" fact="0.8184"/>
                  <dgm:constr type="w" for="ch" forName="Child4" refType="w" fact="0.3192"/>
                  <dgm:constr type="h" for="ch" forName="Child4" refType="h" fact="0.1294"/>
                  <dgm:constr type="l" for="ch" forName="Child3" refType="w" fact="0"/>
                  <dgm:constr type="t" for="ch" forName="Child3" refType="h" fact="0.5547"/>
                  <dgm:constr type="w" for="ch" forName="Child3" refType="w" fact="0.297"/>
                  <dgm:constr type="h" for="ch" forName="Child3" refType="h" fact="0.1294"/>
                  <dgm:constr type="l" for="ch" forName="Child2" refType="w" fact="0"/>
                  <dgm:constr type="t" for="ch" forName="Child2" refType="h" fact="0.2662"/>
                  <dgm:constr type="w" for="ch" forName="Child2" refType="w" fact="0.297"/>
                  <dgm:constr type="h" for="ch" forName="Child2" refType="h" fact="0.1294"/>
                  <dgm:constr type="l" for="ch" forName="Child1" refType="w" fact="0.0081"/>
                  <dgm:constr type="t" for="ch" forName="Child1" refType="h" fact="0"/>
                  <dgm:constr type="w" for="ch" forName="Child1" refType="w" fact="0.3192"/>
                  <dgm:constr type="h" for="ch" forName="Child1" refType="h" fact="0.1294"/>
                </dgm:constrLst>
              </dgm:if>
              <dgm:else name="Name12">
                <dgm:alg type="composite">
                  <dgm:param type="ar" val="1.3278"/>
                </dgm:alg>
                <dgm:constrLst>
                  <dgm:constr type="l" for="ch" forName="Child2Accent1" refType="w" fact="0.3436"/>
                  <dgm:constr type="t" for="ch" forName="Child2Accent1" refType="h" fact="0.3184"/>
                  <dgm:constr type="w" for="ch" forName="Child2Accent1" refType="w" fact="0.0574"/>
                  <dgm:constr type="h" for="ch" forName="Child2Accent1" refType="h" fact="0.0763"/>
                  <dgm:constr type="l" for="ch" forName="Child2Accent2" refType="w" fact="0.3068"/>
                  <dgm:constr type="t" for="ch" forName="Child2Accent2" refType="h" fact="0.2781"/>
                  <dgm:constr type="w" for="ch" forName="Child2Accent2" refType="w" fact="0.0287"/>
                  <dgm:constr type="h" for="ch" forName="Child2Accent2" refType="h" fact="0.0381"/>
                  <dgm:constr type="l" for="ch" forName="Child2Accent3" refType="w" fact="0.2455"/>
                  <dgm:constr type="t" for="ch" forName="Child2Accent3" refType="h" fact="0.2781"/>
                  <dgm:constr type="w" for="ch" forName="Child2Accent3" refType="w" fact="0.0287"/>
                  <dgm:constr type="h" for="ch" forName="Child2Accent3" refType="h" fact="0.0381"/>
                  <dgm:constr type="l" for="ch" forName="Child2Accent4" refType="w" fact="0.1842"/>
                  <dgm:constr type="t" for="ch" forName="Child2Accent4" refType="h" fact="0.2781"/>
                  <dgm:constr type="w" for="ch" forName="Child2Accent4" refType="w" fact="0.0287"/>
                  <dgm:constr type="h" for="ch" forName="Child2Accent4" refType="h" fact="0.0381"/>
                  <dgm:constr type="l" for="ch" forName="Child2Accent5" refType="w" fact="0.1229"/>
                  <dgm:constr type="t" for="ch" forName="Child2Accent5" refType="h" fact="0.2781"/>
                  <dgm:constr type="w" for="ch" forName="Child2Accent5" refType="w" fact="0.0287"/>
                  <dgm:constr type="h" for="ch" forName="Child2Accent5" refType="h" fact="0.0381"/>
                  <dgm:constr type="l" for="ch" forName="Child3Accent1" refType="w" fact="0.284"/>
                  <dgm:constr type="t" for="ch" forName="Child3Accent1" refType="h" fact="0.5061"/>
                  <dgm:constr type="w" for="ch" forName="Child3Accent1" refType="w" fact="0.0574"/>
                  <dgm:constr type="h" for="ch" forName="Child3Accent1" refType="h" fact="0.0763"/>
                  <dgm:constr type="l" for="ch" forName="Child3Accent2" refType="w" fact="0.2272"/>
                  <dgm:constr type="t" for="ch" forName="Child3Accent2" refType="h" fact="0.5252"/>
                  <dgm:constr type="w" for="ch" forName="Child3Accent2" refType="w" fact="0.0287"/>
                  <dgm:constr type="h" for="ch" forName="Child3Accent2" refType="h" fact="0.0381"/>
                  <dgm:constr type="l" for="ch" forName="Child3Accent3" refType="w" fact="0.1705"/>
                  <dgm:constr type="t" for="ch" forName="Child3Accent3" refType="h" fact="0.5252"/>
                  <dgm:constr type="w" for="ch" forName="Child3Accent3" refType="w" fact="0.0287"/>
                  <dgm:constr type="h" for="ch" forName="Child3Accent3" refType="h" fact="0.0381"/>
                  <dgm:constr type="l" for="ch" forName="Child3Accent4" refType="w" fact="0.1137"/>
                  <dgm:constr type="t" for="ch" forName="Child3Accent4" refType="h" fact="0.5252"/>
                  <dgm:constr type="w" for="ch" forName="Child3Accent4" refType="w" fact="0.0287"/>
                  <dgm:constr type="h" for="ch" forName="Child3Accent4" refType="h" fact="0.0381"/>
                  <dgm:constr type="l" for="ch" forName="Child2Accent6" refType="w" fact="0.0615"/>
                  <dgm:constr type="t" for="ch" forName="Child2Accent6" refType="h" fact="0.2781"/>
                  <dgm:constr type="w" for="ch" forName="Child2Accent6" refType="w" fact="0.0287"/>
                  <dgm:constr type="h" for="ch" forName="Child2Accent6" refType="h" fact="0.0381"/>
                  <dgm:constr type="l" for="ch" forName="Child3Accent5" refType="w" fact="0.057"/>
                  <dgm:constr type="t" for="ch" forName="Child3Accent5" refType="h" fact="0.5252"/>
                  <dgm:constr type="w" for="ch" forName="Child3Accent5" refType="w" fact="0.0287"/>
                  <dgm:constr type="h" for="ch" forName="Child3Accent5" refType="h" fact="0.0381"/>
                  <dgm:constr type="l" for="ch" forName="Child2Accent7" refType="w" fact="0.0002"/>
                  <dgm:constr type="t" for="ch" forName="Child2Accent7" refType="h" fact="0.2781"/>
                  <dgm:constr type="w" for="ch" forName="Child2Accent7" refType="w" fact="0.0287"/>
                  <dgm:constr type="h" for="ch" forName="Child2Accent7" refType="h" fact="0.0381"/>
                  <dgm:constr type="l" for="ch" forName="Child3Accent6" refType="w" fact="0.0002"/>
                  <dgm:constr type="t" for="ch" forName="Child3Accent6" refType="h" fact="0.5252"/>
                  <dgm:constr type="w" for="ch" forName="Child3Accent6" refType="w" fact="0.0287"/>
                  <dgm:constr type="h" for="ch" forName="Child3Accent6" refType="h" fact="0.0381"/>
                  <dgm:constr type="l" for="ch" forName="Child3Accent7" refType="w" fact="0"/>
                  <dgm:constr type="t" for="ch" forName="Child3Accent7" refType="h" fact="0"/>
                  <dgm:constr type="w" for="ch" forName="Child3Accent7" refType="w" fact="0"/>
                  <dgm:constr type="h" for="ch" forName="Child3Accent7" refType="h" fact="0"/>
                  <dgm:constr type="l" for="ch" forName="Child4Accent1" refType="w" fact="0.3436"/>
                  <dgm:constr type="t" for="ch" forName="Child4Accent1" refType="h" fact="0.6908"/>
                  <dgm:constr type="w" for="ch" forName="Child4Accent1" refType="w" fact="0.0574"/>
                  <dgm:constr type="h" for="ch" forName="Child4Accent1" refType="h" fact="0.0763"/>
                  <dgm:constr type="l" for="ch" forName="Child4Accent2" refType="w" fact="0.3068"/>
                  <dgm:constr type="t" for="ch" forName="Child4Accent2" refType="h" fact="0.7684"/>
                  <dgm:constr type="w" for="ch" forName="Child4Accent2" refType="w" fact="0.0287"/>
                  <dgm:constr type="h" for="ch" forName="Child4Accent2" refType="h" fact="0.0381"/>
                  <dgm:constr type="l" for="ch" forName="Child4Accent3" refType="w" fact="0.2455"/>
                  <dgm:constr type="t" for="ch" forName="Child4Accent3" refType="h" fact="0.7684"/>
                  <dgm:constr type="w" for="ch" forName="Child4Accent3" refType="w" fact="0.0287"/>
                  <dgm:constr type="h" for="ch" forName="Child4Accent3" refType="h" fact="0.0381"/>
                  <dgm:constr type="l" for="ch" forName="Child4Accent4" refType="w" fact="0.1842"/>
                  <dgm:constr type="t" for="ch" forName="Child4Accent4" refType="h" fact="0.7684"/>
                  <dgm:constr type="w" for="ch" forName="Child4Accent4" refType="w" fact="0.0287"/>
                  <dgm:constr type="h" for="ch" forName="Child4Accent4" refType="h" fact="0.0381"/>
                  <dgm:constr type="l" for="ch" forName="Child4Accent5" refType="w" fact="0.1229"/>
                  <dgm:constr type="t" for="ch" forName="Child4Accent5" refType="h" fact="0.7684"/>
                  <dgm:constr type="w" for="ch" forName="Child4Accent5" refType="w" fact="0.0287"/>
                  <dgm:constr type="h" for="ch" forName="Child4Accent5" refType="h" fact="0.0381"/>
                  <dgm:constr type="l" for="ch" forName="Child4Accent6" refType="w" fact="0.0615"/>
                  <dgm:constr type="t" for="ch" forName="Child4Accent6" refType="h" fact="0.7684"/>
                  <dgm:constr type="w" for="ch" forName="Child4Accent6" refType="w" fact="0.0287"/>
                  <dgm:constr type="h" for="ch" forName="Child4Accent6" refType="h" fact="0.0381"/>
                  <dgm:constr type="l" for="ch" forName="Child4Accent7" refType="w" fact="0.0002"/>
                  <dgm:constr type="t" for="ch" forName="Child4Accent7" refType="h" fact="0.7684"/>
                  <dgm:constr type="w" for="ch" forName="Child4Accent7" refType="w" fact="0.0287"/>
                  <dgm:constr type="h" for="ch" forName="Child4Accent7" refType="h" fact="0.0381"/>
                  <dgm:constr type="l" for="ch" forName="Child4Accent8" refType="w" fact="0"/>
                  <dgm:constr type="t" for="ch" forName="Child4Accent8" refType="h" fact="0"/>
                  <dgm:constr type="w" for="ch" forName="Child4Accent8" refType="w" fact="0"/>
                  <dgm:constr type="h" for="ch" forName="Child4Accent8" refType="h" fact="0"/>
                  <dgm:constr type="l" for="ch" forName="ParentAccent1" refType="w" fact="0.9713"/>
                  <dgm:constr type="t" for="ch" forName="ParentAccent1" refType="h" fact="0.5252"/>
                  <dgm:constr type="w" for="ch" forName="ParentAccent1" refType="w" fact="0.0287"/>
                  <dgm:constr type="h" for="ch" forName="ParentAccent1" refType="h" fact="0.0381"/>
                  <dgm:constr type="l" for="ch" forName="ParentAccent2" refType="w" fact="0.9187"/>
                  <dgm:constr type="t" for="ch" forName="ParentAccent2" refType="h" fact="0.5252"/>
                  <dgm:constr type="w" for="ch" forName="ParentAccent2" refType="w" fact="0.0287"/>
                  <dgm:constr type="h" for="ch" forName="ParentAccent2" refType="h" fact="0.0381"/>
                  <dgm:constr type="l" for="ch" forName="ParentAccent3" refType="w" fact="0.8661"/>
                  <dgm:constr type="t" for="ch" forName="ParentAccent3" refType="h" fact="0.5252"/>
                  <dgm:constr type="w" for="ch" forName="ParentAccent3" refType="w" fact="0.0287"/>
                  <dgm:constr type="h" for="ch" forName="ParentAccent3" refType="h" fact="0.0381"/>
                  <dgm:constr type="l" for="ch" forName="ParentAccent4" refType="w" fact="0.8136"/>
                  <dgm:constr type="t" for="ch" forName="ParentAccent4" refType="h" fact="0.5252"/>
                  <dgm:constr type="w" for="ch" forName="ParentAccent4" refType="w" fact="0.0287"/>
                  <dgm:constr type="h" for="ch" forName="ParentAccent4" refType="h" fact="0.0381"/>
                  <dgm:constr type="l" for="ch" forName="ParentAccent5" refType="w" fact="0.761"/>
                  <dgm:constr type="t" for="ch" forName="ParentAccent5" refType="h" fact="0.5252"/>
                  <dgm:constr type="w" for="ch" forName="ParentAccent5" refType="w" fact="0.0287"/>
                  <dgm:constr type="h" for="ch" forName="ParentAccent5" refType="h" fact="0.0381"/>
                  <dgm:constr type="l" for="ch" forName="ParentAccent6" refType="w" fact="0.6797"/>
                  <dgm:constr type="t" for="ch" forName="ParentAccent6" refType="h" fact="0.5061"/>
                  <dgm:constr type="w" for="ch" forName="ParentAccent6" refType="w" fact="0.0574"/>
                  <dgm:constr type="h" for="ch" forName="ParentAccent6" refType="h" fact="0.0763"/>
                  <dgm:constr type="l" for="ch" forName="ParentAccent7" refType="w" fact="0.9245"/>
                  <dgm:constr type="t" for="ch" forName="ParentAccent7" refType="h" fact="0.4464"/>
                  <dgm:constr type="w" for="ch" forName="ParentAccent7" refType="w" fact="0.0287"/>
                  <dgm:constr type="h" for="ch" forName="ParentAccent7" refType="h" fact="0.0381"/>
                  <dgm:constr type="l" for="ch" forName="ParentAccent8" refType="w" fact="0.9245"/>
                  <dgm:constr type="t" for="ch" forName="ParentAccent8" refType="h" fact="0.6045"/>
                  <dgm:constr type="w" for="ch" forName="ParentAccent8" refType="w" fact="0.0287"/>
                  <dgm:constr type="h" for="ch" forName="ParentAccent8" refType="h" fact="0.0381"/>
                  <dgm:constr type="l" for="ch" forName="ParentAccent9" refType="w" fact="0.9501"/>
                  <dgm:constr type="t" for="ch" forName="ParentAccent9" refType="h" fact="0.4807"/>
                  <dgm:constr type="w" for="ch" forName="ParentAccent9" refType="w" fact="0.0287"/>
                  <dgm:constr type="h" for="ch" forName="ParentAccent9" refType="h" fact="0.0381"/>
                  <dgm:constr type="l" for="ch" forName="ParentAccent10" refType="w" fact="0.9518"/>
                  <dgm:constr type="t" for="ch" forName="ParentAccent10" refType="h" fact="0.5705"/>
                  <dgm:constr type="w" for="ch" forName="ParentAccent10" refType="w" fact="0.0287"/>
                  <dgm:constr type="h" for="ch" forName="ParentAccent10" refType="h" fact="0.0381"/>
                  <dgm:constr type="l" for="ch" forName="Child1Accent1" refType="w" fact="0.4819"/>
                  <dgm:constr type="t" for="ch" forName="Child1Accent1" refType="h" fact="0.2457"/>
                  <dgm:constr type="w" for="ch" forName="Child1Accent1" refType="w" fact="0.0574"/>
                  <dgm:constr type="h" for="ch" forName="Child1Accent1" refType="h" fact="0.0763"/>
                  <dgm:constr type="l" for="ch" forName="Child1Accent4" refType="w" fact="0.3653"/>
                  <dgm:constr type="t" for="ch" forName="Child1Accent4" refType="h" fact="0.097"/>
                  <dgm:constr type="w" for="ch" forName="Child1Accent4" refType="w" fact="0.0287"/>
                  <dgm:constr type="h" for="ch" forName="Child1Accent4" refType="h" fact="0.0381"/>
                  <dgm:constr type="l" for="ch" forName="Child1Accent5" refType="w" fact="0.304"/>
                  <dgm:constr type="t" for="ch" forName="Child1Accent5" refType="h" fact="0.097"/>
                  <dgm:constr type="w" for="ch" forName="Child1Accent5" refType="w" fact="0.0287"/>
                  <dgm:constr type="h" for="ch" forName="Child1Accent5" refType="h" fact="0.0381"/>
                  <dgm:constr type="l" for="ch" forName="Child1Accent6" refType="w" fact="0.2426"/>
                  <dgm:constr type="t" for="ch" forName="Child1Accent6" refType="h" fact="0.097"/>
                  <dgm:constr type="w" for="ch" forName="Child1Accent6" refType="w" fact="0.0287"/>
                  <dgm:constr type="h" for="ch" forName="Child1Accent6" refType="h" fact="0.0381"/>
                  <dgm:constr type="l" for="ch" forName="Child1Accent7" refType="w" fact="0.1813"/>
                  <dgm:constr type="t" for="ch" forName="Child1Accent7" refType="h" fact="0.097"/>
                  <dgm:constr type="w" for="ch" forName="Child1Accent7" refType="w" fact="0.0287"/>
                  <dgm:constr type="h" for="ch" forName="Child1Accent7" refType="h" fact="0.0381"/>
                  <dgm:constr type="l" for="ch" forName="Child1Accent8" refType="w" fact="0.12"/>
                  <dgm:constr type="t" for="ch" forName="Child1Accent8" refType="h" fact="0.097"/>
                  <dgm:constr type="w" for="ch" forName="Child1Accent8" refType="w" fact="0.0287"/>
                  <dgm:constr type="h" for="ch" forName="Child1Accent8" refType="h" fact="0.0381"/>
                  <dgm:constr type="l" for="ch" forName="Child1Accent9" refType="w" fact="0.0587"/>
                  <dgm:constr type="t" for="ch" forName="Child1Accent9" refType="h" fact="0.097"/>
                  <dgm:constr type="w" for="ch" forName="Child1Accent9" refType="w" fact="0.0287"/>
                  <dgm:constr type="h" for="ch" forName="Child1Accent9" refType="h" fact="0.0381"/>
                  <dgm:constr type="l" for="ch" forName="Child5Accent1" refType="w" fact="0.4819"/>
                  <dgm:constr type="t" for="ch" forName="Child5Accent1" refType="h" fact="0.7601"/>
                  <dgm:constr type="w" for="ch" forName="Child5Accent1" refType="w" fact="0.0574"/>
                  <dgm:constr type="h" for="ch" forName="Child5Accent1" refType="h" fact="0.0763"/>
                  <dgm:constr type="l" for="ch" forName="Child5Accent4" refType="w" fact="0.3653"/>
                  <dgm:constr type="t" for="ch" forName="Child5Accent4" refType="h" fact="0.9619"/>
                  <dgm:constr type="w" for="ch" forName="Child5Accent4" refType="w" fact="0.0287"/>
                  <dgm:constr type="h" for="ch" forName="Child5Accent4" refType="h" fact="0.0381"/>
                  <dgm:constr type="l" for="ch" forName="Child5Accent5" refType="w" fact="0.304"/>
                  <dgm:constr type="t" for="ch" forName="Child5Accent5" refType="h" fact="0.9619"/>
                  <dgm:constr type="w" for="ch" forName="Child5Accent5" refType="w" fact="0.0287"/>
                  <dgm:constr type="h" for="ch" forName="Child5Accent5" refType="h" fact="0.0381"/>
                  <dgm:constr type="l" for="ch" forName="Child5Accent6" refType="w" fact="0.2426"/>
                  <dgm:constr type="t" for="ch" forName="Child5Accent6" refType="h" fact="0.9619"/>
                  <dgm:constr type="w" for="ch" forName="Child5Accent6" refType="w" fact="0.0287"/>
                  <dgm:constr type="h" for="ch" forName="Child5Accent6" refType="h" fact="0.0381"/>
                  <dgm:constr type="l" for="ch" forName="Child5Accent7" refType="w" fact="0.1813"/>
                  <dgm:constr type="t" for="ch" forName="Child5Accent7" refType="h" fact="0.9619"/>
                  <dgm:constr type="w" for="ch" forName="Child5Accent7" refType="w" fact="0.0287"/>
                  <dgm:constr type="h" for="ch" forName="Child5Accent7" refType="h" fact="0.0381"/>
                  <dgm:constr type="l" for="ch" forName="Child5Accent8" refType="w" fact="0.12"/>
                  <dgm:constr type="t" for="ch" forName="Child5Accent8" refType="h" fact="0.9619"/>
                  <dgm:constr type="w" for="ch" forName="Child5Accent8" refType="w" fact="0.0287"/>
                  <dgm:constr type="h" for="ch" forName="Child5Accent8" refType="h" fact="0.0381"/>
                  <dgm:constr type="l" for="ch" forName="Child5Accent9" refType="w" fact="0.0587"/>
                  <dgm:constr type="t" for="ch" forName="Child5Accent9" refType="h" fact="0.9619"/>
                  <dgm:constr type="w" for="ch" forName="Child5Accent9" refType="w" fact="0.0287"/>
                  <dgm:constr type="h" for="ch" forName="Child5Accent9" refType="h" fact="0.0381"/>
                  <dgm:constr type="l" for="ch" forName="Child5Accent2" refType="w" fact="0.453"/>
                  <dgm:constr type="t" for="ch" forName="Child5Accent2" refType="h" fact="0.8375"/>
                  <dgm:constr type="w" for="ch" forName="Child5Accent2" refType="w" fact="0.0287"/>
                  <dgm:constr type="h" for="ch" forName="Child5Accent2" refType="h" fact="0.0381"/>
                  <dgm:constr type="l" for="ch" forName="Child5Accent3" refType="w" fact="0.4118"/>
                  <dgm:constr type="t" for="ch" forName="Child5Accent3" refType="h" fact="0.8991"/>
                  <dgm:constr type="w" for="ch" forName="Child5Accent3" refType="w" fact="0.0287"/>
                  <dgm:constr type="h" for="ch" forName="Child5Accent3" refType="h" fact="0.0381"/>
                  <dgm:constr type="l" for="ch" forName="Child1Accent2" refType="w" fact="0.4458"/>
                  <dgm:constr type="t" for="ch" forName="Child1Accent2" refType="h" fact="0.2004"/>
                  <dgm:constr type="w" for="ch" forName="Child1Accent2" refType="w" fact="0.0287"/>
                  <dgm:constr type="h" for="ch" forName="Child1Accent2" refType="h" fact="0.0381"/>
                  <dgm:constr type="l" for="ch" forName="Child1Accent3" refType="w" fact="0.4054"/>
                  <dgm:constr type="t" for="ch" forName="Child1Accent3" refType="h" fact="0.1445"/>
                  <dgm:constr type="w" for="ch" forName="Child1Accent3" refType="w" fact="0.0287"/>
                  <dgm:constr type="h" for="ch" forName="Child1Accent3" refType="h" fact="0.0381"/>
                  <dgm:constr type="l" for="ch" forName="Child5" refType="w" fact="0.0581"/>
                  <dgm:constr type="t" for="ch" forName="Child5" refType="h" fact="0.8635"/>
                  <dgm:constr type="w" for="ch" forName="Child5" refType="w" fact="0.3364"/>
                  <dgm:constr type="h" for="ch" forName="Child5" refType="h" fact="0.0981"/>
                  <dgm:constr type="l" for="ch" forName="Child4" refType="w" fact="0"/>
                  <dgm:constr type="t" for="ch" forName="Child4" refType="h" fact="0.6701"/>
                  <dgm:constr type="w" for="ch" forName="Child4" refType="w" fact="0.3364"/>
                  <dgm:constr type="h" for="ch" forName="Child4" refType="h" fact="0.0981"/>
                  <dgm:constr type="l" for="ch" forName="Child3" refType="w" fact="0"/>
                  <dgm:constr type="t" for="ch" forName="Child3" refType="h" fact="0.4276"/>
                  <dgm:constr type="w" for="ch" forName="Child3" refType="w" fact="0.2544"/>
                  <dgm:constr type="h" for="ch" forName="Child3" refType="h" fact="0.0981"/>
                  <dgm:constr type="l" for="ch" forName="Child2" refType="w" fact="0"/>
                  <dgm:constr type="t" for="ch" forName="Child2" refType="h" fact="0.1798"/>
                  <dgm:constr type="w" for="ch" forName="Child2" refType="w" fact="0.3364"/>
                  <dgm:constr type="h" for="ch" forName="Child2" refType="h" fact="0.0981"/>
                  <dgm:constr type="l" for="ch" forName="Child1" refType="w" fact="0.0581"/>
                  <dgm:constr type="t" for="ch" forName="Child1" refType="h" fact="0"/>
                  <dgm:constr type="w" for="ch" forName="Child1" refType="w" fact="0.3364"/>
                  <dgm:constr type="h" for="ch" forName="Child1" refType="h" fact="0.0981"/>
                  <dgm:constr type="l" for="ch" forName="Parent" refType="w" fact="0.3653"/>
                  <dgm:constr type="t" for="ch" forName="Parent" refType="h" fact="0.3513"/>
                  <dgm:constr type="w" for="ch" forName="Parent" refType="w" fact="0.2906"/>
                  <dgm:constr type="h" for="ch" forName="Parent" refType="h" fact="0.3859"/>
                </dgm:constrLst>
              </dgm:else>
            </dgm:choose>
          </dgm:if>
          <dgm:else name="Name13">
            <dgm:choose name="Name14">
              <dgm:if name="Name15" axis="ch" ptType="node" func="cnt" op="equ" val="0">
                <dgm:alg type="composite">
                  <dgm:param type="ar" val="2.1059"/>
                </dgm:alg>
                <dgm:constrLst>
                  <dgm:constr type="r" for="ch" forName="Parent" refType="w"/>
                  <dgm:constr type="t" for="ch" forName="Parent" refType="h" fact="0"/>
                  <dgm:constr type="w" for="ch" forName="Parent" refType="w" fact="0.4749"/>
                  <dgm:constr type="h" for="ch" forName="Parent" refType="h"/>
                  <dgm:constr type="r" for="ch" forName="ParentAccent1" refType="w" fact="0.0469"/>
                  <dgm:constr type="t" for="ch" forName="ParentAccent1" refType="h" fact="0.4506"/>
                  <dgm:constr type="w" for="ch" forName="ParentAccent1" refType="w" fact="0.0469"/>
                  <dgm:constr type="h" for="ch" forName="ParentAccent1" refType="h" fact="0.0988"/>
                  <dgm:constr type="r" for="ch" forName="ParentAccent2" refType="w" fact="0.1266"/>
                  <dgm:constr type="t" for="ch" forName="ParentAccent2" refType="h" fact="0.4506"/>
                  <dgm:constr type="w" for="ch" forName="ParentAccent2" refType="w" fact="0.0469"/>
                  <dgm:constr type="h" for="ch" forName="ParentAccent2" refType="h" fact="0.0988"/>
                  <dgm:constr type="r" for="ch" forName="ParentAccent3" refType="w" fact="0.2063"/>
                  <dgm:constr type="t" for="ch" forName="ParentAccent3" refType="h" fact="0.4506"/>
                  <dgm:constr type="w" for="ch" forName="ParentAccent3" refType="w" fact="0.0469"/>
                  <dgm:constr type="h" for="ch" forName="ParentAccent3" refType="h" fact="0.0988"/>
                  <dgm:constr type="r" for="ch" forName="ParentAccent4" refType="w" fact="0.286"/>
                  <dgm:constr type="t" for="ch" forName="ParentAccent4" refType="h" fact="0.4506"/>
                  <dgm:constr type="w" for="ch" forName="ParentAccent4" refType="w" fact="0.0469"/>
                  <dgm:constr type="h" for="ch" forName="ParentAccent4" refType="h" fact="0.0988"/>
                  <dgm:constr type="r" for="ch" forName="ParentAccent5" refType="w" fact="0.3657"/>
                  <dgm:constr type="t" for="ch" forName="ParentAccent5" refType="h" fact="0.4506"/>
                  <dgm:constr type="w" for="ch" forName="ParentAccent5" refType="w" fact="0.0469"/>
                  <dgm:constr type="h" for="ch" forName="ParentAccent5" refType="h" fact="0.0988"/>
                  <dgm:constr type="r" for="ch" forName="ParentAccent6" refType="w" fact="0.4924"/>
                  <dgm:constr type="t" for="ch" forName="ParentAccent6" refType="h" fact="0.4012"/>
                  <dgm:constr type="w" for="ch" forName="ParentAccent6" refType="w" fact="0.0939"/>
                  <dgm:constr type="h" for="ch" forName="ParentAccent6" refType="h" fact="0.1976"/>
                  <dgm:constr type="r" for="ch" forName="ParentAccent7" refType="w" fact="0.1234"/>
                  <dgm:constr type="t" for="ch" forName="ParentAccent7" refType="h" fact="0.2465"/>
                  <dgm:constr type="w" for="ch" forName="ParentAccent7" refType="w" fact="0.0469"/>
                  <dgm:constr type="h" for="ch" forName="ParentAccent7" refType="h" fact="0.0988"/>
                  <dgm:constr type="r" for="ch" forName="ParentAccent8" refType="w" fact="0.1234"/>
                  <dgm:constr type="t" for="ch" forName="ParentAccent8" refType="h" fact="0.6562"/>
                  <dgm:constr type="w" for="ch" forName="ParentAccent8" refType="w" fact="0.0469"/>
                  <dgm:constr type="h" for="ch" forName="ParentAccent8" refType="h" fact="0.0988"/>
                  <dgm:constr type="r" for="ch" forName="ParentAccent9" refType="w" fact="0.0815"/>
                  <dgm:constr type="t" for="ch" forName="ParentAccent9" refType="h" fact="0.3353"/>
                  <dgm:constr type="w" for="ch" forName="ParentAccent9" refType="w" fact="0.0469"/>
                  <dgm:constr type="h" for="ch" forName="ParentAccent9" refType="h" fact="0.0988"/>
                  <dgm:constr type="r" for="ch" forName="ParentAccent10" refType="w" fact="0.0787"/>
                  <dgm:constr type="t" for="ch" forName="ParentAccent10" refType="h" fact="0.5679"/>
                  <dgm:constr type="w" for="ch" forName="ParentAccent10" refType="w" fact="0.0469"/>
                  <dgm:constr type="h" for="ch" forName="ParentAccent10" refType="h" fact="0.0988"/>
                </dgm:constrLst>
              </dgm:if>
              <dgm:if name="Name16" axis="ch" ptType="node" func="cnt" op="equ" val="1">
                <dgm:alg type="composite">
                  <dgm:param type="ar" val="3.4411"/>
                </dgm:alg>
                <dgm:constrLst>
                  <dgm:constr type="primFontSz" for="des" forName="Child1" val="65"/>
                  <dgm:constr type="primFontSz" for="des" forName="Child1" refType="primFontSz" refFor="des" refForName="Parent" op="lte"/>
                  <dgm:constr type="r" for="ch" forName="Child1Accent1" refType="w" fact="0.716"/>
                  <dgm:constr type="t" for="ch" forName="Child1Accent1" refType="h" fact="0.4012"/>
                  <dgm:constr type="w" for="ch" forName="Child1Accent1" refType="w" fact="0.0574"/>
                  <dgm:constr type="h" for="ch" forName="Child1Accent1" refType="h" fact="0.1976"/>
                  <dgm:constr type="r" for="ch" forName="Child1Accent2" refType="w" fact="0.7728"/>
                  <dgm:constr type="t" for="ch" forName="Child1Accent2" refType="h" fact="0.4506"/>
                  <dgm:constr type="w" for="ch" forName="Child1Accent2" refType="w" fact="0.0287"/>
                  <dgm:constr type="h" for="ch" forName="Child1Accent2" refType="h" fact="0.0988"/>
                  <dgm:constr type="r" for="ch" forName="Child1Accent3" refType="w" fact="0.8295"/>
                  <dgm:constr type="t" for="ch" forName="Child1Accent3" refType="h" fact="0.4506"/>
                  <dgm:constr type="w" for="ch" forName="Child1Accent3" refType="w" fact="0.0287"/>
                  <dgm:constr type="h" for="ch" forName="Child1Accent3" refType="h" fact="0.0988"/>
                  <dgm:constr type="r" for="ch" forName="Child1Accent4" refType="w" fact="0.8863"/>
                  <dgm:constr type="t" for="ch" forName="Child1Accent4" refType="h" fact="0.4506"/>
                  <dgm:constr type="w" for="ch" forName="Child1Accent4" refType="w" fact="0.0287"/>
                  <dgm:constr type="h" for="ch" forName="Child1Accent4" refType="h" fact="0.0988"/>
                  <dgm:constr type="r" for="ch" forName="Child1Accent5" refType="w" fact="0.943"/>
                  <dgm:constr type="t" for="ch" forName="Child1Accent5" refType="h" fact="0.4506"/>
                  <dgm:constr type="w" for="ch" forName="Child1Accent5" refType="w" fact="0.0287"/>
                  <dgm:constr type="h" for="ch" forName="Child1Accent5" refType="h" fact="0.0988"/>
                  <dgm:constr type="r" for="ch" forName="Child1Accent6" refType="w" fact="0.9998"/>
                  <dgm:constr type="t" for="ch" forName="Child1Accent6" refType="h" fact="0.4506"/>
                  <dgm:constr type="w" for="ch" forName="Child1Accent6" refType="w" fact="0.0287"/>
                  <dgm:constr type="h" for="ch" forName="Child1Accent6" refType="h" fact="0.0988"/>
                  <dgm:constr type="l" for="ch" forName="Child1Accent7" refType="w" fact="0"/>
                  <dgm:constr type="t" for="ch" forName="Child1Accent7" refType="h" fact="0"/>
                  <dgm:constr type="w" for="ch" forName="Child1Accent7" refType="w" fact="0"/>
                  <dgm:constr type="h" for="ch" forName="Child1Accent7" refType="h" fact="0"/>
                  <dgm:constr type="l" for="ch" forName="Child1Accent8" refType="w" fact="0"/>
                  <dgm:constr type="t" for="ch" forName="Child1Accent8" refType="h" fact="0"/>
                  <dgm:constr type="w" for="ch" forName="Child1Accent8" refType="w" fact="0"/>
                  <dgm:constr type="h" for="ch" forName="Child1Accent8" refType="h" fact="0"/>
                  <dgm:constr type="l" for="ch" forName="Child1Accent9" refType="w" fact="0"/>
                  <dgm:constr type="t" for="ch" forName="Child1Accent9" refType="h" fact="0"/>
                  <dgm:constr type="w" for="ch" forName="Child1Accent9" refType="w" fact="0"/>
                  <dgm:constr type="h" for="ch" forName="Child1Accent9" refType="h" fact="0"/>
                  <dgm:constr type="r" for="ch" forName="ParentAccent1" refType="w" fact="0.0287"/>
                  <dgm:constr type="t" for="ch" forName="ParentAccent1" refType="h" fact="0.4506"/>
                  <dgm:constr type="w" for="ch" forName="ParentAccent1" refType="w" fact="0.0287"/>
                  <dgm:constr type="h" for="ch" forName="ParentAccent1" refType="h" fact="0.0988"/>
                  <dgm:constr type="r" for="ch" forName="ParentAccent2" refType="w" fact="0.0813"/>
                  <dgm:constr type="t" for="ch" forName="ParentAccent2" refType="h" fact="0.4506"/>
                  <dgm:constr type="w" for="ch" forName="ParentAccent2" refType="w" fact="0.0287"/>
                  <dgm:constr type="h" for="ch" forName="ParentAccent2" refType="h" fact="0.0988"/>
                  <dgm:constr type="r" for="ch" forName="ParentAccent3" refType="w" fact="0.1339"/>
                  <dgm:constr type="t" for="ch" forName="ParentAccent3" refType="h" fact="0.4506"/>
                  <dgm:constr type="w" for="ch" forName="ParentAccent3" refType="w" fact="0.0287"/>
                  <dgm:constr type="h" for="ch" forName="ParentAccent3" refType="h" fact="0.0988"/>
                  <dgm:constr type="r" for="ch" forName="ParentAccent4" refType="w" fact="0.1864"/>
                  <dgm:constr type="t" for="ch" forName="ParentAccent4" refType="h" fact="0.4506"/>
                  <dgm:constr type="w" for="ch" forName="ParentAccent4" refType="w" fact="0.0287"/>
                  <dgm:constr type="h" for="ch" forName="ParentAccent4" refType="h" fact="0.0988"/>
                  <dgm:constr type="r" for="ch" forName="ParentAccent5" refType="w" fact="0.239"/>
                  <dgm:constr type="t" for="ch" forName="ParentAccent5" refType="h" fact="0.4506"/>
                  <dgm:constr type="w" for="ch" forName="ParentAccent5" refType="w" fact="0.0287"/>
                  <dgm:constr type="h" for="ch" forName="ParentAccent5" refType="h" fact="0.0988"/>
                  <dgm:constr type="r" for="ch" forName="ParentAccent6" refType="w" fact="0.3203"/>
                  <dgm:constr type="t" for="ch" forName="ParentAccent6" refType="h" fact="0.4012"/>
                  <dgm:constr type="w" for="ch" forName="ParentAccent6" refType="w" fact="0.0574"/>
                  <dgm:constr type="h" for="ch" forName="ParentAccent6" refType="h" fact="0.1976"/>
                  <dgm:constr type="r" for="ch" forName="ParentAccent7" refType="w" fact="0.0755"/>
                  <dgm:constr type="t" for="ch" forName="ParentAccent7" refType="h" fact="0.2465"/>
                  <dgm:constr type="w" for="ch" forName="ParentAccent7" refType="w" fact="0.0287"/>
                  <dgm:constr type="h" for="ch" forName="ParentAccent7" refType="h" fact="0.0988"/>
                  <dgm:constr type="r" for="ch" forName="ParentAccent8" refType="w" fact="0.0755"/>
                  <dgm:constr type="t" for="ch" forName="ParentAccent8" refType="h" fact="0.6562"/>
                  <dgm:constr type="w" for="ch" forName="ParentAccent8" refType="w" fact="0.0287"/>
                  <dgm:constr type="h" for="ch" forName="ParentAccent8" refType="h" fact="0.0988"/>
                  <dgm:constr type="r" for="ch" forName="ParentAccent9" refType="w" fact="0.0499"/>
                  <dgm:constr type="t" for="ch" forName="ParentAccent9" refType="h" fact="0.3353"/>
                  <dgm:constr type="w" for="ch" forName="ParentAccent9" refType="w" fact="0.0287"/>
                  <dgm:constr type="h" for="ch" forName="ParentAccent9" refType="h" fact="0.0988"/>
                  <dgm:constr type="r" for="ch" forName="ParentAccent10" refType="w" fact="0.0482"/>
                  <dgm:constr type="t" for="ch" forName="ParentAccent10" refType="h" fact="0.5679"/>
                  <dgm:constr type="w" for="ch" forName="ParentAccent10" refType="w" fact="0.0287"/>
                  <dgm:constr type="h" for="ch" forName="ParentAccent10" refType="h" fact="0.0988"/>
                  <dgm:constr type="r" for="ch" forName="Child1" refType="w"/>
                  <dgm:constr type="t" for="ch" forName="Child1" refType="h" fact="0.1978"/>
                  <dgm:constr type="w" for="ch" forName="Child1" refType="w" fact="0.2544"/>
                  <dgm:constr type="h" for="ch" forName="Child1" refType="h" fact="0.2541"/>
                  <dgm:constr type="r" for="ch" forName="Parent" refType="w" fact="0.6347"/>
                  <dgm:constr type="t" for="ch" forName="Parent" refType="h" fact="0"/>
                  <dgm:constr type="w" for="ch" forName="Parent" refType="w" fact="0.2906"/>
                  <dgm:constr type="h" for="ch" forName="Parent" refType="h"/>
                </dgm:constrLst>
              </dgm:if>
              <dgm:if name="Name17" axis="ch" ptType="node" func="cnt" op="equ" val="2">
                <dgm:alg type="composite">
                  <dgm:param type="ar" val="2.1185"/>
                </dgm:alg>
                <dgm:constrLst>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Child1Accent1" refType="w" fact="0.6564"/>
                  <dgm:constr type="t" for="ch" forName="Child1Accent1" refType="h" fact="0.2211"/>
                  <dgm:constr type="w" for="ch" forName="Child1Accent1" refType="w" fact="0.0574"/>
                  <dgm:constr type="h" for="ch" forName="Child1Accent1" refType="h" fact="0.1217"/>
                  <dgm:constr type="r" for="ch" forName="Child1Accent2" refType="w" fact="0.6932"/>
                  <dgm:constr type="t" for="ch" forName="Child1Accent2" refType="h" fact="0.1569"/>
                  <dgm:constr type="w" for="ch" forName="Child1Accent2" refType="w" fact="0.0287"/>
                  <dgm:constr type="h" for="ch" forName="Child1Accent2" refType="h" fact="0.0608"/>
                  <dgm:constr type="r" for="ch" forName="Child1Accent3" refType="w" fact="0.7545"/>
                  <dgm:constr type="t" for="ch" forName="Child1Accent3" refType="h" fact="0.1569"/>
                  <dgm:constr type="w" for="ch" forName="Child1Accent3" refType="w" fact="0.0287"/>
                  <dgm:constr type="h" for="ch" forName="Child1Accent3" refType="h" fact="0.0608"/>
                  <dgm:constr type="r" for="ch" forName="Child1Accent4" refType="w" fact="0.8158"/>
                  <dgm:constr type="t" for="ch" forName="Child1Accent4" refType="h" fact="0.1569"/>
                  <dgm:constr type="w" for="ch" forName="Child1Accent4" refType="w" fact="0.0287"/>
                  <dgm:constr type="h" for="ch" forName="Child1Accent4" refType="h" fact="0.0608"/>
                  <dgm:constr type="r" for="ch" forName="Child1Accent5" refType="w" fact="0.8771"/>
                  <dgm:constr type="t" for="ch" forName="Child1Accent5" refType="h" fact="0.1569"/>
                  <dgm:constr type="w" for="ch" forName="Child1Accent5" refType="w" fact="0.0287"/>
                  <dgm:constr type="h" for="ch" forName="Child1Accent5" refType="h" fact="0.0608"/>
                  <dgm:constr type="r" for="ch" forName="Child1Accent6" refType="w" fact="0.9385"/>
                  <dgm:constr type="t" for="ch" forName="Child1Accent6" refType="h" fact="0.1569"/>
                  <dgm:constr type="w" for="ch" forName="Child1Accent6" refType="w" fact="0.0287"/>
                  <dgm:constr type="h" for="ch" forName="Child1Accent6" refType="h" fact="0.0608"/>
                  <dgm:constr type="r" for="ch" forName="Child1Accent7" refType="w" fact="0.9998"/>
                  <dgm:constr type="t" for="ch" forName="Child1Accent7" refType="h" fact="0.1569"/>
                  <dgm:constr type="w" for="ch" forName="Child1Accent7" refType="w" fact="0.0287"/>
                  <dgm:constr type="h" for="ch" forName="Child1Accent7" refType="h" fact="0.0608"/>
                  <dgm:constr type="l" for="ch" forName="Child1Accent8" refType="w" fact="0"/>
                  <dgm:constr type="t" for="ch" forName="Child1Accent8" refType="h" fact="0"/>
                  <dgm:constr type="w" for="ch" forName="Child1Accent8" refType="w" fact="0"/>
                  <dgm:constr type="h" for="ch" forName="Child1Accent8" refType="h" fact="0"/>
                  <dgm:constr type="l" for="ch" forName="Child1Accent9" refType="w" fact="0"/>
                  <dgm:constr type="t" for="ch" forName="Child1Accent9" refType="h" fact="0"/>
                  <dgm:constr type="w" for="ch" forName="Child1Accent9" refType="w" fact="0"/>
                  <dgm:constr type="h" for="ch" forName="Child1Accent9" refType="h" fact="0"/>
                  <dgm:constr type="r" for="ch" forName="Child2Accent1" refType="w" fact="0.6564"/>
                  <dgm:constr type="t" for="ch" forName="Child2Accent1" refType="h" fact="0.8153"/>
                  <dgm:constr type="w" for="ch" forName="Child2Accent1" refType="w" fact="0.0574"/>
                  <dgm:constr type="h" for="ch" forName="Child2Accent1" refType="h" fact="0.1217"/>
                  <dgm:constr type="r" for="ch" forName="Child2Accent2" refType="w" fact="0.6932"/>
                  <dgm:constr type="t" for="ch" forName="Child2Accent2" refType="h" fact="0.9392"/>
                  <dgm:constr type="w" for="ch" forName="Child2Accent2" refType="w" fact="0.0287"/>
                  <dgm:constr type="h" for="ch" forName="Child2Accent2" refType="h" fact="0.0608"/>
                  <dgm:constr type="r" for="ch" forName="Child2Accent3" refType="w" fact="0.7545"/>
                  <dgm:constr type="t" for="ch" forName="Child2Accent3" refType="h" fact="0.9392"/>
                  <dgm:constr type="w" for="ch" forName="Child2Accent3" refType="w" fact="0.0287"/>
                  <dgm:constr type="h" for="ch" forName="Child2Accent3" refType="h" fact="0.0608"/>
                  <dgm:constr type="r" for="ch" forName="Child2Accent4" refType="w" fact="0.8158"/>
                  <dgm:constr type="t" for="ch" forName="Child2Accent4" refType="h" fact="0.9392"/>
                  <dgm:constr type="w" for="ch" forName="Child2Accent4" refType="w" fact="0.0287"/>
                  <dgm:constr type="h" for="ch" forName="Child2Accent4" refType="h" fact="0.0608"/>
                  <dgm:constr type="r" for="ch" forName="Child2Accent5" refType="w" fact="0.8771"/>
                  <dgm:constr type="t" for="ch" forName="Child2Accent5" refType="h" fact="0.9392"/>
                  <dgm:constr type="w" for="ch" forName="Child2Accent5" refType="w" fact="0.0287"/>
                  <dgm:constr type="h" for="ch" forName="Child2Accent5" refType="h" fact="0.0608"/>
                  <dgm:constr type="r" for="ch" forName="Child2Accent6" refType="w" fact="0.9385"/>
                  <dgm:constr type="t" for="ch" forName="Child2Accent6" refType="h" fact="0.9392"/>
                  <dgm:constr type="w" for="ch" forName="Child2Accent6" refType="w" fact="0.0287"/>
                  <dgm:constr type="h" for="ch" forName="Child2Accent6" refType="h" fact="0.0608"/>
                  <dgm:constr type="r" for="ch" forName="Child2Accent7" refType="w" fact="0.9998"/>
                  <dgm:constr type="t" for="ch" forName="Child2Accent7" refType="h" fact="0.9392"/>
                  <dgm:constr type="w" for="ch" forName="Child2Accent7" refType="w" fact="0.0287"/>
                  <dgm:constr type="h" for="ch" forName="Child2Accent7" refType="h" fact="0.0608"/>
                  <dgm:constr type="r" for="ch" forName="ParentAccent1" refType="w" fact="0.0287"/>
                  <dgm:constr type="t" for="ch" forName="ParentAccent1" refType="h" fact="0.5511"/>
                  <dgm:constr type="w" for="ch" forName="ParentAccent1" refType="w" fact="0.0287"/>
                  <dgm:constr type="h" for="ch" forName="ParentAccent1" refType="h" fact="0.0608"/>
                  <dgm:constr type="r" for="ch" forName="ParentAccent2" refType="w" fact="0.0813"/>
                  <dgm:constr type="t" for="ch" forName="ParentAccent2" refType="h" fact="0.5511"/>
                  <dgm:constr type="w" for="ch" forName="ParentAccent2" refType="w" fact="0.0287"/>
                  <dgm:constr type="h" for="ch" forName="ParentAccent2" refType="h" fact="0.0608"/>
                  <dgm:constr type="r" for="ch" forName="ParentAccent3" refType="w" fact="0.1339"/>
                  <dgm:constr type="t" for="ch" forName="ParentAccent3" refType="h" fact="0.5511"/>
                  <dgm:constr type="w" for="ch" forName="ParentAccent3" refType="w" fact="0.0287"/>
                  <dgm:constr type="h" for="ch" forName="ParentAccent3" refType="h" fact="0.0608"/>
                  <dgm:constr type="r" for="ch" forName="ParentAccent4" refType="w" fact="0.1864"/>
                  <dgm:constr type="t" for="ch" forName="ParentAccent4" refType="h" fact="0.5511"/>
                  <dgm:constr type="w" for="ch" forName="ParentAccent4" refType="w" fact="0.0287"/>
                  <dgm:constr type="h" for="ch" forName="ParentAccent4" refType="h" fact="0.0608"/>
                  <dgm:constr type="r" for="ch" forName="ParentAccent5" refType="w" fact="0.239"/>
                  <dgm:constr type="t" for="ch" forName="ParentAccent5" refType="h" fact="0.5511"/>
                  <dgm:constr type="w" for="ch" forName="ParentAccent5" refType="w" fact="0.0287"/>
                  <dgm:constr type="h" for="ch" forName="ParentAccent5" refType="h" fact="0.0608"/>
                  <dgm:constr type="r" for="ch" forName="ParentAccent6" refType="w" fact="0.3203"/>
                  <dgm:constr type="t" for="ch" forName="ParentAccent6" refType="h" fact="0.5207"/>
                  <dgm:constr type="w" for="ch" forName="ParentAccent6" refType="w" fact="0.0574"/>
                  <dgm:constr type="h" for="ch" forName="ParentAccent6" refType="h" fact="0.1217"/>
                  <dgm:constr type="r" for="ch" forName="ParentAccent7" refType="w" fact="0.0755"/>
                  <dgm:constr type="t" for="ch" forName="ParentAccent7" refType="h" fact="0.4255"/>
                  <dgm:constr type="w" for="ch" forName="ParentAccent7" refType="w" fact="0.0287"/>
                  <dgm:constr type="h" for="ch" forName="ParentAccent7" refType="h" fact="0.0608"/>
                  <dgm:constr type="r" for="ch" forName="ParentAccent8" refType="w" fact="0.0755"/>
                  <dgm:constr type="t" for="ch" forName="ParentAccent8" refType="h" fact="0.6776"/>
                  <dgm:constr type="w" for="ch" forName="ParentAccent8" refType="w" fact="0.0287"/>
                  <dgm:constr type="h" for="ch" forName="ParentAccent8" refType="h" fact="0.0608"/>
                  <dgm:constr type="r" for="ch" forName="ParentAccent9" refType="w" fact="0.0499"/>
                  <dgm:constr type="t" for="ch" forName="ParentAccent9" refType="h" fact="0.4801"/>
                  <dgm:constr type="w" for="ch" forName="ParentAccent9" refType="w" fact="0.0287"/>
                  <dgm:constr type="h" for="ch" forName="ParentAccent9" refType="h" fact="0.0608"/>
                  <dgm:constr type="r" for="ch" forName="ParentAccent10" refType="w" fact="0.0482"/>
                  <dgm:constr type="t" for="ch" forName="ParentAccent10" refType="h" fact="0.6233"/>
                  <dgm:constr type="w" for="ch" forName="ParentAccent10" refType="w" fact="0.0287"/>
                  <dgm:constr type="h" for="ch" forName="ParentAccent10" refType="h" fact="0.0608"/>
                  <dgm:constr type="r" for="ch" forName="Child2" refType="w"/>
                  <dgm:constr type="t" for="ch" forName="Child2" refType="h" fact="0.7822"/>
                  <dgm:constr type="w" for="ch" forName="Child2" refType="w" fact="0.3364"/>
                  <dgm:constr type="h" for="ch" forName="Child2" refType="h" fact="0.1564"/>
                  <dgm:constr type="r" for="ch" forName="Child1" refType="w"/>
                  <dgm:constr type="t" for="ch" forName="Child1" refType="h" fact="0"/>
                  <dgm:constr type="w" for="ch" forName="Child1" refType="w" fact="0.3364"/>
                  <dgm:constr type="h" for="ch" forName="Child1" refType="h" fact="0.1564"/>
                  <dgm:constr type="r" for="ch" forName="Parent" refType="w" fact="0.6347"/>
                  <dgm:constr type="t" for="ch" forName="Parent" refType="h" fact="0.2737"/>
                  <dgm:constr type="w" for="ch" forName="Parent" refType="w" fact="0.2906"/>
                  <dgm:constr type="h" for="ch" forName="Parent" refType="h" fact="0.6157"/>
                </dgm:constrLst>
              </dgm:if>
              <dgm:if name="Name18" axis="ch" ptType="node" func="cnt" op="equ" val="3">
                <dgm:alg type="composite">
                  <dgm:param type="ar" val="2.1185"/>
                </dgm:alg>
                <dgm:constrLst>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Child1Accent1" refType="w" fact="0.6564"/>
                  <dgm:constr type="t" for="ch" forName="Child1Accent1" refType="h" fact="0.2211"/>
                  <dgm:constr type="w" for="ch" forName="Child1Accent1" refType="w" fact="0.0574"/>
                  <dgm:constr type="h" for="ch" forName="Child1Accent1" refType="h" fact="0.1217"/>
                  <dgm:constr type="r" for="ch" forName="Child1Accent2" refType="w" fact="0.6932"/>
                  <dgm:constr type="t" for="ch" forName="Child1Accent2" refType="h" fact="0.1569"/>
                  <dgm:constr type="w" for="ch" forName="Child1Accent2" refType="w" fact="0.0287"/>
                  <dgm:constr type="h" for="ch" forName="Child1Accent2" refType="h" fact="0.0608"/>
                  <dgm:constr type="r" for="ch" forName="Child1Accent3" refType="w" fact="0.7545"/>
                  <dgm:constr type="t" for="ch" forName="Child1Accent3" refType="h" fact="0.1569"/>
                  <dgm:constr type="w" for="ch" forName="Child1Accent3" refType="w" fact="0.0287"/>
                  <dgm:constr type="h" for="ch" forName="Child1Accent3" refType="h" fact="0.0608"/>
                  <dgm:constr type="r" for="ch" forName="Child1Accent4" refType="w" fact="0.8158"/>
                  <dgm:constr type="t" for="ch" forName="Child1Accent4" refType="h" fact="0.1569"/>
                  <dgm:constr type="w" for="ch" forName="Child1Accent4" refType="w" fact="0.0287"/>
                  <dgm:constr type="h" for="ch" forName="Child1Accent4" refType="h" fact="0.0608"/>
                  <dgm:constr type="r" for="ch" forName="Child1Accent5" refType="w" fact="0.8771"/>
                  <dgm:constr type="t" for="ch" forName="Child1Accent5" refType="h" fact="0.1569"/>
                  <dgm:constr type="w" for="ch" forName="Child1Accent5" refType="w" fact="0.0287"/>
                  <dgm:constr type="h" for="ch" forName="Child1Accent5" refType="h" fact="0.0608"/>
                  <dgm:constr type="r" for="ch" forName="Child1Accent6" refType="w" fact="0.9385"/>
                  <dgm:constr type="t" for="ch" forName="Child1Accent6" refType="h" fact="0.1569"/>
                  <dgm:constr type="w" for="ch" forName="Child1Accent6" refType="w" fact="0.0287"/>
                  <dgm:constr type="h" for="ch" forName="Child1Accent6" refType="h" fact="0.0608"/>
                  <dgm:constr type="r" for="ch" forName="Child1Accent7" refType="w" fact="0.9998"/>
                  <dgm:constr type="t" for="ch" forName="Child1Accent7" refType="h" fact="0.1569"/>
                  <dgm:constr type="w" for="ch" forName="Child1Accent7" refType="w" fact="0.0287"/>
                  <dgm:constr type="h" for="ch" forName="Child1Accent7" refType="h" fact="0.0608"/>
                  <dgm:constr type="r" for="ch" forName="Child1Accent8" refType="w" fact="0"/>
                  <dgm:constr type="t" for="ch" forName="Child1Accent8" refType="h" fact="0"/>
                  <dgm:constr type="w" for="ch" forName="Child1Accent8" refType="w" fact="0"/>
                  <dgm:constr type="h" for="ch" forName="Child1Accent8" refType="h" fact="0"/>
                  <dgm:constr type="r" for="ch" forName="Child1Accent9" refType="w" fact="0"/>
                  <dgm:constr type="t" for="ch" forName="Child1Accent9" refType="h" fact="0"/>
                  <dgm:constr type="w" for="ch" forName="Child1Accent9" refType="w" fact="0"/>
                  <dgm:constr type="h" for="ch" forName="Child1Accent9" refType="h" fact="0"/>
                  <dgm:constr type="r" for="ch" forName="Child2Accent1" refType="w" fact="0.716"/>
                  <dgm:constr type="t" for="ch" forName="Child2Accent1" refType="h" fact="0.5207"/>
                  <dgm:constr type="w" for="ch" forName="Child2Accent1" refType="w" fact="0.0574"/>
                  <dgm:constr type="h" for="ch" forName="Child2Accent1" refType="h" fact="0.1217"/>
                  <dgm:constr type="r" for="ch" forName="Child2Accent2" refType="w" fact="0.7728"/>
                  <dgm:constr type="t" for="ch" forName="Child2Accent2" refType="h" fact="0.5511"/>
                  <dgm:constr type="w" for="ch" forName="Child2Accent2" refType="w" fact="0.0287"/>
                  <dgm:constr type="h" for="ch" forName="Child2Accent2" refType="h" fact="0.0608"/>
                  <dgm:constr type="r" for="ch" forName="Child2Accent3" refType="w" fact="0.8295"/>
                  <dgm:constr type="t" for="ch" forName="Child2Accent3" refType="h" fact="0.5511"/>
                  <dgm:constr type="w" for="ch" forName="Child2Accent3" refType="w" fact="0.0287"/>
                  <dgm:constr type="h" for="ch" forName="Child2Accent3" refType="h" fact="0.0608"/>
                  <dgm:constr type="r" for="ch" forName="Child2Accent4" refType="w" fact="0.8863"/>
                  <dgm:constr type="t" for="ch" forName="Child2Accent4" refType="h" fact="0.5511"/>
                  <dgm:constr type="w" for="ch" forName="Child2Accent4" refType="w" fact="0.0287"/>
                  <dgm:constr type="h" for="ch" forName="Child2Accent4" refType="h" fact="0.0608"/>
                  <dgm:constr type="r" for="ch" forName="Child2Accent5" refType="w" fact="0.943"/>
                  <dgm:constr type="t" for="ch" forName="Child2Accent5" refType="h" fact="0.5511"/>
                  <dgm:constr type="w" for="ch" forName="Child2Accent5" refType="w" fact="0.0287"/>
                  <dgm:constr type="h" for="ch" forName="Child2Accent5" refType="h" fact="0.0608"/>
                  <dgm:constr type="r" for="ch" forName="Child2Accent6" refType="w" fact="0.9998"/>
                  <dgm:constr type="t" for="ch" forName="Child2Accent6" refType="h" fact="0.5511"/>
                  <dgm:constr type="w" for="ch" forName="Child2Accent6" refType="w" fact="0.0287"/>
                  <dgm:constr type="h" for="ch" forName="Child2Accent6" refType="h" fact="0.0608"/>
                  <dgm:constr type="r" for="ch" forName="Child2Accent7" refType="w" fact="0"/>
                  <dgm:constr type="t" for="ch" forName="Child2Accent7" refType="h" fact="0"/>
                  <dgm:constr type="w" for="ch" forName="Child2Accent7" refType="w" fact="0"/>
                  <dgm:constr type="h" for="ch" forName="Child2Accent7" refType="h" fact="0"/>
                  <dgm:constr type="r" for="ch" forName="Child3Accent1" refType="w" fact="0.6564"/>
                  <dgm:constr type="t" for="ch" forName="Child3Accent1" refType="h" fact="0.8153"/>
                  <dgm:constr type="w" for="ch" forName="Child3Accent1" refType="w" fact="0.0574"/>
                  <dgm:constr type="h" for="ch" forName="Child3Accent1" refType="h" fact="0.1217"/>
                  <dgm:constr type="r" for="ch" forName="Child3Accent2" refType="w" fact="0.6932"/>
                  <dgm:constr type="t" for="ch" forName="Child3Accent2" refType="h" fact="0.9392"/>
                  <dgm:constr type="w" for="ch" forName="Child3Accent2" refType="w" fact="0.0287"/>
                  <dgm:constr type="h" for="ch" forName="Child3Accent2" refType="h" fact="0.0608"/>
                  <dgm:constr type="r" for="ch" forName="Child3Accent3" refType="w" fact="0.7545"/>
                  <dgm:constr type="t" for="ch" forName="Child3Accent3" refType="h" fact="0.9392"/>
                  <dgm:constr type="w" for="ch" forName="Child3Accent3" refType="w" fact="0.0287"/>
                  <dgm:constr type="h" for="ch" forName="Child3Accent3" refType="h" fact="0.0608"/>
                  <dgm:constr type="r" for="ch" forName="Child3Accent4" refType="w" fact="0.8158"/>
                  <dgm:constr type="t" for="ch" forName="Child3Accent4" refType="h" fact="0.9392"/>
                  <dgm:constr type="w" for="ch" forName="Child3Accent4" refType="w" fact="0.0287"/>
                  <dgm:constr type="h" for="ch" forName="Child3Accent4" refType="h" fact="0.0608"/>
                  <dgm:constr type="r" for="ch" forName="Child3Accent5" refType="w" fact="0.8771"/>
                  <dgm:constr type="t" for="ch" forName="Child3Accent5" refType="h" fact="0.9392"/>
                  <dgm:constr type="w" for="ch" forName="Child3Accent5" refType="w" fact="0.0287"/>
                  <dgm:constr type="h" for="ch" forName="Child3Accent5" refType="h" fact="0.0608"/>
                  <dgm:constr type="r" for="ch" forName="Child3Accent6" refType="w" fact="0.9385"/>
                  <dgm:constr type="t" for="ch" forName="Child3Accent6" refType="h" fact="0.9392"/>
                  <dgm:constr type="w" for="ch" forName="Child3Accent6" refType="w" fact="0.0287"/>
                  <dgm:constr type="h" for="ch" forName="Child3Accent6" refType="h" fact="0.0608"/>
                  <dgm:constr type="r" for="ch" forName="Child3Accent7" refType="w" fact="0.9998"/>
                  <dgm:constr type="t" for="ch" forName="Child3Accent7" refType="h" fact="0.9392"/>
                  <dgm:constr type="w" for="ch" forName="Child3Accent7" refType="w" fact="0.0287"/>
                  <dgm:constr type="h" for="ch" forName="Child3Accent7" refType="h" fact="0.0608"/>
                  <dgm:constr type="r" for="ch" forName="ParentAccent1" refType="w" fact="0.0287"/>
                  <dgm:constr type="t" for="ch" forName="ParentAccent1" refType="h" fact="0.5511"/>
                  <dgm:constr type="w" for="ch" forName="ParentAccent1" refType="w" fact="0.0287"/>
                  <dgm:constr type="h" for="ch" forName="ParentAccent1" refType="h" fact="0.0608"/>
                  <dgm:constr type="r" for="ch" forName="ParentAccent2" refType="w" fact="0.0813"/>
                  <dgm:constr type="t" for="ch" forName="ParentAccent2" refType="h" fact="0.5511"/>
                  <dgm:constr type="w" for="ch" forName="ParentAccent2" refType="w" fact="0.0287"/>
                  <dgm:constr type="h" for="ch" forName="ParentAccent2" refType="h" fact="0.0608"/>
                  <dgm:constr type="r" for="ch" forName="ParentAccent3" refType="w" fact="0.1339"/>
                  <dgm:constr type="t" for="ch" forName="ParentAccent3" refType="h" fact="0.5511"/>
                  <dgm:constr type="w" for="ch" forName="ParentAccent3" refType="w" fact="0.0287"/>
                  <dgm:constr type="h" for="ch" forName="ParentAccent3" refType="h" fact="0.0608"/>
                  <dgm:constr type="r" for="ch" forName="ParentAccent4" refType="w" fact="0.1864"/>
                  <dgm:constr type="t" for="ch" forName="ParentAccent4" refType="h" fact="0.5511"/>
                  <dgm:constr type="w" for="ch" forName="ParentAccent4" refType="w" fact="0.0287"/>
                  <dgm:constr type="h" for="ch" forName="ParentAccent4" refType="h" fact="0.0608"/>
                  <dgm:constr type="r" for="ch" forName="ParentAccent5" refType="w" fact="0.239"/>
                  <dgm:constr type="t" for="ch" forName="ParentAccent5" refType="h" fact="0.5511"/>
                  <dgm:constr type="w" for="ch" forName="ParentAccent5" refType="w" fact="0.0287"/>
                  <dgm:constr type="h" for="ch" forName="ParentAccent5" refType="h" fact="0.0608"/>
                  <dgm:constr type="r" for="ch" forName="ParentAccent6" refType="w" fact="0.3203"/>
                  <dgm:constr type="t" for="ch" forName="ParentAccent6" refType="h" fact="0.5207"/>
                  <dgm:constr type="w" for="ch" forName="ParentAccent6" refType="w" fact="0.0574"/>
                  <dgm:constr type="h" for="ch" forName="ParentAccent6" refType="h" fact="0.1217"/>
                  <dgm:constr type="r" for="ch" forName="ParentAccent7" refType="w" fact="0.0755"/>
                  <dgm:constr type="t" for="ch" forName="ParentAccent7" refType="h" fact="0.4255"/>
                  <dgm:constr type="w" for="ch" forName="ParentAccent7" refType="w" fact="0.0287"/>
                  <dgm:constr type="h" for="ch" forName="ParentAccent7" refType="h" fact="0.0608"/>
                  <dgm:constr type="r" for="ch" forName="ParentAccent8" refType="w" fact="0.0755"/>
                  <dgm:constr type="t" for="ch" forName="ParentAccent8" refType="h" fact="0.6776"/>
                  <dgm:constr type="w" for="ch" forName="ParentAccent8" refType="w" fact="0.0287"/>
                  <dgm:constr type="h" for="ch" forName="ParentAccent8" refType="h" fact="0.0608"/>
                  <dgm:constr type="r" for="ch" forName="ParentAccent9" refType="w" fact="0.0499"/>
                  <dgm:constr type="t" for="ch" forName="ParentAccent9" refType="h" fact="0.4801"/>
                  <dgm:constr type="w" for="ch" forName="ParentAccent9" refType="w" fact="0.0287"/>
                  <dgm:constr type="h" for="ch" forName="ParentAccent9" refType="h" fact="0.0608"/>
                  <dgm:constr type="r" for="ch" forName="ParentAccent10" refType="w" fact="0.0482"/>
                  <dgm:constr type="t" for="ch" forName="ParentAccent10" refType="h" fact="0.6233"/>
                  <dgm:constr type="w" for="ch" forName="ParentAccent10" refType="w" fact="0.0287"/>
                  <dgm:constr type="h" for="ch" forName="ParentAccent10" refType="h" fact="0.0608"/>
                  <dgm:constr type="r" for="ch" forName="Child3" refType="w"/>
                  <dgm:constr type="t" for="ch" forName="Child3" refType="h" fact="0.7822"/>
                  <dgm:constr type="w" for="ch" forName="Child3" refType="w" fact="0.3364"/>
                  <dgm:constr type="h" for="ch" forName="Child3" refType="h" fact="0.1564"/>
                  <dgm:constr type="r" for="ch" forName="Child2" refType="w"/>
                  <dgm:constr type="t" for="ch" forName="Child2" refType="h" fact="0.3955"/>
                  <dgm:constr type="w" for="ch" forName="Child2" refType="w" fact="0.2544"/>
                  <dgm:constr type="h" for="ch" forName="Child2" refType="h" fact="0.1564"/>
                  <dgm:constr type="r" for="ch" forName="Child1" refType="w"/>
                  <dgm:constr type="t" for="ch" forName="Child1" refType="h" fact="0"/>
                  <dgm:constr type="w" for="ch" forName="Child1" refType="w" fact="0.3364"/>
                  <dgm:constr type="h" for="ch" forName="Child1" refType="h" fact="0.1564"/>
                  <dgm:constr type="r" for="ch" forName="Parent" refType="w" fact="0.6347"/>
                  <dgm:constr type="t" for="ch" forName="Parent" refType="h" fact="0.2737"/>
                  <dgm:constr type="w" for="ch" forName="Parent" refType="w" fact="0.2906"/>
                  <dgm:constr type="h" for="ch" forName="Parent" refType="h" fact="0.6157"/>
                </dgm:constrLst>
              </dgm:if>
              <dgm:if name="Name19" axis="ch" ptType="node" func="cnt" op="equ" val="4">
                <dgm:alg type="composite">
                  <dgm:param type="ar" val="1.8304"/>
                </dgm:alg>
                <dgm:constrLst>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Parent" refType="w" fact="0.6229"/>
                  <dgm:constr type="t" for="ch" forName="Parent" refType="h" fact="0.2946"/>
                  <dgm:constr type="w" for="ch" forName="Parent" refType="w" fact="0.2862"/>
                  <dgm:constr type="h" for="ch" forName="Parent" refType="h" fact="0.5239"/>
                  <dgm:constr type="r" for="ch" forName="Child1Accent1" refType="w" fact="0.6096"/>
                  <dgm:constr type="t" for="ch" forName="Child1Accent1" refType="h" fact="0.2104"/>
                  <dgm:constr type="w" for="ch" forName="Child1Accent1" refType="w" fact="0.0566"/>
                  <dgm:constr type="h" for="ch" forName="Child1Accent1" refType="h" fact="0.1035"/>
                  <dgm:constr type="r" for="ch" forName="Child1Accent3" refType="w" fact="0.6999"/>
                  <dgm:constr type="t" for="ch" forName="Child1Accent3" refType="h" fact="0.128"/>
                  <dgm:constr type="w" for="ch" forName="Child1Accent3" refType="w" fact="0.0283"/>
                  <dgm:constr type="h" for="ch" forName="Child1Accent3" refType="h" fact="0.0518"/>
                  <dgm:constr type="r" for="ch" forName="Child1Accent4" refType="w" fact="0.7582"/>
                  <dgm:constr type="t" for="ch" forName="Child1Accent4" refType="h" fact="0.128"/>
                  <dgm:constr type="w" for="ch" forName="Child1Accent4" refType="w" fact="0.0283"/>
                  <dgm:constr type="h" for="ch" forName="Child1Accent4" refType="h" fact="0.0518"/>
                  <dgm:constr type="r" for="ch" forName="Child1Accent5" refType="w" fact="0.8165"/>
                  <dgm:constr type="t" for="ch" forName="Child1Accent5" refType="h" fact="0.128"/>
                  <dgm:constr type="w" for="ch" forName="Child1Accent5" refType="w" fact="0.0283"/>
                  <dgm:constr type="h" for="ch" forName="Child1Accent5" refType="h" fact="0.0518"/>
                  <dgm:constr type="r" for="ch" forName="Child1Accent6" refType="w" fact="0.8748"/>
                  <dgm:constr type="t" for="ch" forName="Child1Accent6" refType="h" fact="0.128"/>
                  <dgm:constr type="w" for="ch" forName="Child1Accent6" refType="w" fact="0.0283"/>
                  <dgm:constr type="h" for="ch" forName="Child1Accent6" refType="h" fact="0.0518"/>
                  <dgm:constr type="r" for="ch" forName="Child3Accent1" refType="w" fact="0.6842"/>
                  <dgm:constr type="t" for="ch" forName="Child3Accent1" refType="h" fact="0.6212"/>
                  <dgm:constr type="w" for="ch" forName="Child3Accent1" refType="w" fact="0.0566"/>
                  <dgm:constr type="h" for="ch" forName="Child3Accent1" refType="h" fact="0.1035"/>
                  <dgm:constr type="r" for="ch" forName="Child3Accent2" refType="w" fact="0.7311"/>
                  <dgm:constr type="t" for="ch" forName="Child3Accent2" refType="h" fact="0.6828"/>
                  <dgm:constr type="w" for="ch" forName="Child3Accent2" refType="w" fact="0.0283"/>
                  <dgm:constr type="h" for="ch" forName="Child3Accent2" refType="h" fact="0.0518"/>
                  <dgm:constr type="r" for="ch" forName="Child3Accent4" refType="w" fact="0.8386"/>
                  <dgm:constr type="t" for="ch" forName="Child3Accent4" refType="h" fact="0.6828"/>
                  <dgm:constr type="w" for="ch" forName="Child3Accent4" refType="w" fact="0.0283"/>
                  <dgm:constr type="h" for="ch" forName="Child3Accent4" refType="h" fact="0.0518"/>
                  <dgm:constr type="r" for="ch" forName="Child3Accent5" refType="w" fact="0.8923"/>
                  <dgm:constr type="t" for="ch" forName="Child3Accent5" refType="h" fact="0.6828"/>
                  <dgm:constr type="w" for="ch" forName="Child3Accent5" refType="w" fact="0.0283"/>
                  <dgm:constr type="h" for="ch" forName="Child3Accent5" refType="h" fact="0.0518"/>
                  <dgm:constr type="r" for="ch" forName="Child1Accent7" refType="w" fact="0.9332"/>
                  <dgm:constr type="t" for="ch" forName="Child1Accent7" refType="h" fact="0.128"/>
                  <dgm:constr type="w" for="ch" forName="Child1Accent7" refType="w" fact="0.0283"/>
                  <dgm:constr type="h" for="ch" forName="Child1Accent7" refType="h" fact="0.0518"/>
                  <dgm:constr type="r" for="ch" forName="Child3Accent6" refType="w" fact="0.9461"/>
                  <dgm:constr type="t" for="ch" forName="Child3Accent6" refType="h" fact="0.6828"/>
                  <dgm:constr type="w" for="ch" forName="Child3Accent6" refType="w" fact="0.0283"/>
                  <dgm:constr type="h" for="ch" forName="Child3Accent6" refType="h" fact="0.0518"/>
                  <dgm:constr type="r" for="ch" forName="Child1Accent8" refType="w" fact="0.9915"/>
                  <dgm:constr type="t" for="ch" forName="Child1Accent8" refType="h" fact="0.128"/>
                  <dgm:constr type="w" for="ch" forName="Child1Accent8" refType="w" fact="0.0283"/>
                  <dgm:constr type="h" for="ch" forName="Child1Accent8" refType="h" fact="0.0518"/>
                  <dgm:constr type="r" for="ch" forName="Child1Accent9" refType="w" fact="0"/>
                  <dgm:constr type="t" for="ch" forName="Child1Accent9" refType="h" fact="0"/>
                  <dgm:constr type="w" for="ch" forName="Child1Accent9" refType="w" fact="0"/>
                  <dgm:constr type="h" for="ch" forName="Child1Accent9" refType="h" fact="0"/>
                  <dgm:constr type="r" for="ch" forName="Child3Accent7" refType="w" fact="0.9998"/>
                  <dgm:constr type="t" for="ch" forName="Child3Accent7" refType="h" fact="0.6828"/>
                  <dgm:constr type="w" for="ch" forName="Child3Accent7" refType="w" fact="0.0283"/>
                  <dgm:constr type="h" for="ch" forName="Child3Accent7" refType="h" fact="0.0518"/>
                  <dgm:constr type="r" for="ch" forName="Child4Accent1" refType="w" fact="0.6096"/>
                  <dgm:constr type="t" for="ch" forName="Child4Accent1" refType="h" fact="0.8"/>
                  <dgm:constr type="w" for="ch" forName="Child4Accent1" refType="w" fact="0.0566"/>
                  <dgm:constr type="h" for="ch" forName="Child4Accent1" refType="h" fact="0.1035"/>
                  <dgm:constr type="r" for="ch" forName="Child4Accent3" refType="w" fact="0.7002"/>
                  <dgm:constr type="t" for="ch" forName="Child4Accent3" refType="h" fact="0.9482"/>
                  <dgm:constr type="w" for="ch" forName="Child4Accent3" refType="w" fact="0.0283"/>
                  <dgm:constr type="h" for="ch" forName="Child4Accent3" refType="h" fact="0.0518"/>
                  <dgm:constr type="r" for="ch" forName="Child4Accent4" refType="w" fact="0.7585"/>
                  <dgm:constr type="t" for="ch" forName="Child4Accent4" refType="h" fact="0.9482"/>
                  <dgm:constr type="w" for="ch" forName="Child4Accent4" refType="w" fact="0.0283"/>
                  <dgm:constr type="h" for="ch" forName="Child4Accent4" refType="h" fact="0.0518"/>
                  <dgm:constr type="r" for="ch" forName="Child4Accent5" refType="w" fact="0.8167"/>
                  <dgm:constr type="t" for="ch" forName="Child4Accent5" refType="h" fact="0.9482"/>
                  <dgm:constr type="w" for="ch" forName="Child4Accent5" refType="w" fact="0.0283"/>
                  <dgm:constr type="h" for="ch" forName="Child4Accent5" refType="h" fact="0.0518"/>
                  <dgm:constr type="r" for="ch" forName="Child4Accent6" refType="w" fact="0.8749"/>
                  <dgm:constr type="t" for="ch" forName="Child4Accent6" refType="h" fact="0.9482"/>
                  <dgm:constr type="w" for="ch" forName="Child4Accent6" refType="w" fact="0.0283"/>
                  <dgm:constr type="h" for="ch" forName="Child4Accent6" refType="h" fact="0.0518"/>
                  <dgm:constr type="r" for="ch" forName="Child4Accent7" refType="w" fact="0.9332"/>
                  <dgm:constr type="t" for="ch" forName="Child4Accent7" refType="h" fact="0.9482"/>
                  <dgm:constr type="w" for="ch" forName="Child4Accent7" refType="w" fact="0.0283"/>
                  <dgm:constr type="h" for="ch" forName="Child4Accent7" refType="h" fact="0.0518"/>
                  <dgm:constr type="r" for="ch" forName="Child4Accent8" refType="w" fact="0.9914"/>
                  <dgm:constr type="t" for="ch" forName="Child4Accent8" refType="h" fact="0.9482"/>
                  <dgm:constr type="w" for="ch" forName="Child4Accent8" refType="w" fact="0.0283"/>
                  <dgm:constr type="h" for="ch" forName="Child4Accent8" refType="h" fact="0.0518"/>
                  <dgm:constr type="r" for="ch" forName="Child2Accent1" refType="w" fact="0.6842"/>
                  <dgm:constr type="t" for="ch" forName="Child2Accent1" refType="h" fact="0.3725"/>
                  <dgm:constr type="w" for="ch" forName="Child2Accent1" refType="w" fact="0.0566"/>
                  <dgm:constr type="h" for="ch" forName="Child2Accent1" refType="h" fact="0.1035"/>
                  <dgm:constr type="r" for="ch" forName="Child4Accent2" refType="w" fact="0.642"/>
                  <dgm:constr type="t" for="ch" forName="Child4Accent2" refType="h" fact="0.8993"/>
                  <dgm:constr type="w" for="ch" forName="Child4Accent2" refType="w" fact="0.0283"/>
                  <dgm:constr type="h" for="ch" forName="Child4Accent2" refType="h" fact="0.0518"/>
                  <dgm:constr type="r" for="ch" forName="Child1Accent2" refType="w" fact="0.6415"/>
                  <dgm:constr type="t" for="ch" forName="Child1Accent2" refType="h" fact="0.162"/>
                  <dgm:constr type="w" for="ch" forName="Child1Accent2" refType="w" fact="0.0283"/>
                  <dgm:constr type="h" for="ch" forName="Child1Accent2" refType="h" fact="0.0518"/>
                  <dgm:constr type="r" for="ch" forName="Child3Accent3" refType="w" fact="0.7849"/>
                  <dgm:constr type="t" for="ch" forName="Child3Accent3" refType="h" fact="0.6828"/>
                  <dgm:constr type="w" for="ch" forName="Child3Accent3" refType="w" fact="0.0283"/>
                  <dgm:constr type="h" for="ch" forName="Child3Accent3" refType="h" fact="0.0518"/>
                  <dgm:constr type="r" for="ch" forName="Child2Accent2" refType="w" fact="0.7311"/>
                  <dgm:constr type="t" for="ch" forName="Child2Accent2" refType="h" fact="0.3937"/>
                  <dgm:constr type="w" for="ch" forName="Child2Accent2" refType="w" fact="0.0283"/>
                  <dgm:constr type="h" for="ch" forName="Child2Accent2" refType="h" fact="0.0518"/>
                  <dgm:constr type="r" for="ch" forName="Child2Accent4" refType="w" fact="0.8386"/>
                  <dgm:constr type="t" for="ch" forName="Child2Accent4" refType="h" fact="0.3937"/>
                  <dgm:constr type="w" for="ch" forName="Child2Accent4" refType="w" fact="0.0283"/>
                  <dgm:constr type="h" for="ch" forName="Child2Accent4" refType="h" fact="0.0518"/>
                  <dgm:constr type="r" for="ch" forName="Child2Accent5" refType="w" fact="0.8923"/>
                  <dgm:constr type="t" for="ch" forName="Child2Accent5" refType="h" fact="0.3937"/>
                  <dgm:constr type="w" for="ch" forName="Child2Accent5" refType="w" fact="0.0283"/>
                  <dgm:constr type="h" for="ch" forName="Child2Accent5" refType="h" fact="0.0518"/>
                  <dgm:constr type="r" for="ch" forName="Child2Accent6" refType="w" fact="0.9461"/>
                  <dgm:constr type="t" for="ch" forName="Child2Accent6" refType="h" fact="0.3937"/>
                  <dgm:constr type="w" for="ch" forName="Child2Accent6" refType="w" fact="0.0283"/>
                  <dgm:constr type="h" for="ch" forName="Child2Accent6" refType="h" fact="0.0518"/>
                  <dgm:constr type="r" for="ch" forName="Child2Accent7" refType="w" fact="0.9998"/>
                  <dgm:constr type="t" for="ch" forName="Child2Accent7" refType="h" fact="0.3937"/>
                  <dgm:constr type="w" for="ch" forName="Child2Accent7" refType="w" fact="0.0283"/>
                  <dgm:constr type="h" for="ch" forName="Child2Accent7" refType="h" fact="0.0518"/>
                  <dgm:constr type="r" for="ch" forName="Child2Accent3" refType="w" fact="0.7849"/>
                  <dgm:constr type="t" for="ch" forName="Child2Accent3" refType="h" fact="0.3937"/>
                  <dgm:constr type="w" for="ch" forName="Child2Accent3" refType="w" fact="0.0283"/>
                  <dgm:constr type="h" for="ch" forName="Child2Accent3" refType="h" fact="0.0518"/>
                  <dgm:constr type="r" for="ch" forName="ParentAccent1" refType="w" fact="0.0283"/>
                  <dgm:constr type="t" for="ch" forName="ParentAccent1" refType="h" fact="0.5316"/>
                  <dgm:constr type="w" for="ch" forName="ParentAccent1" refType="w" fact="0.0283"/>
                  <dgm:constr type="h" for="ch" forName="ParentAccent1" refType="h" fact="0.0518"/>
                  <dgm:constr type="r" for="ch" forName="ParentAccent2" refType="w" fact="0.0801"/>
                  <dgm:constr type="t" for="ch" forName="ParentAccent2" refType="h" fact="0.5316"/>
                  <dgm:constr type="w" for="ch" forName="ParentAccent2" refType="w" fact="0.0283"/>
                  <dgm:constr type="h" for="ch" forName="ParentAccent2" refType="h" fact="0.0518"/>
                  <dgm:constr type="r" for="ch" forName="ParentAccent3" refType="w" fact="0.1318"/>
                  <dgm:constr type="t" for="ch" forName="ParentAccent3" refType="h" fact="0.5316"/>
                  <dgm:constr type="w" for="ch" forName="ParentAccent3" refType="w" fact="0.0283"/>
                  <dgm:constr type="h" for="ch" forName="ParentAccent3" refType="h" fact="0.0518"/>
                  <dgm:constr type="r" for="ch" forName="ParentAccent4" refType="w" fact="0.1836"/>
                  <dgm:constr type="t" for="ch" forName="ParentAccent4" refType="h" fact="0.5316"/>
                  <dgm:constr type="w" for="ch" forName="ParentAccent4" refType="w" fact="0.0283"/>
                  <dgm:constr type="h" for="ch" forName="ParentAccent4" refType="h" fact="0.0518"/>
                  <dgm:constr type="r" for="ch" forName="ParentAccent5" refType="w" fact="0.2354"/>
                  <dgm:constr type="t" for="ch" forName="ParentAccent5" refType="h" fact="0.5316"/>
                  <dgm:constr type="w" for="ch" forName="ParentAccent5" refType="w" fact="0.0283"/>
                  <dgm:constr type="h" for="ch" forName="ParentAccent5" refType="h" fact="0.0518"/>
                  <dgm:constr type="r" for="ch" forName="ParentAccent6" refType="w" fact="0.3154"/>
                  <dgm:constr type="t" for="ch" forName="ParentAccent6" refType="h" fact="0.5057"/>
                  <dgm:constr type="w" for="ch" forName="ParentAccent6" refType="w" fact="0.0566"/>
                  <dgm:constr type="h" for="ch" forName="ParentAccent6" refType="h" fact="0.1035"/>
                  <dgm:constr type="r" for="ch" forName="ParentAccent7" refType="w" fact="0.0744"/>
                  <dgm:constr type="t" for="ch" forName="ParentAccent7" refType="h" fact="0.4247"/>
                  <dgm:constr type="w" for="ch" forName="ParentAccent7" refType="w" fact="0.0283"/>
                  <dgm:constr type="h" for="ch" forName="ParentAccent7" refType="h" fact="0.0518"/>
                  <dgm:constr type="r" for="ch" forName="ParentAccent8" refType="w" fact="0.0744"/>
                  <dgm:constr type="t" for="ch" forName="ParentAccent8" refType="h" fact="0.6392"/>
                  <dgm:constr type="w" for="ch" forName="ParentAccent8" refType="w" fact="0.0283"/>
                  <dgm:constr type="h" for="ch" forName="ParentAccent8" refType="h" fact="0.0518"/>
                  <dgm:constr type="r" for="ch" forName="ParentAccent9" refType="w" fact="0.0491"/>
                  <dgm:constr type="t" for="ch" forName="ParentAccent9" refType="h" fact="0.4712"/>
                  <dgm:constr type="w" for="ch" forName="ParentAccent9" refType="w" fact="0.0283"/>
                  <dgm:constr type="h" for="ch" forName="ParentAccent9" refType="h" fact="0.0518"/>
                  <dgm:constr type="r" for="ch" forName="ParentAccent10" refType="w" fact="0.0475"/>
                  <dgm:constr type="t" for="ch" forName="ParentAccent10" refType="h" fact="0.593"/>
                  <dgm:constr type="w" for="ch" forName="ParentAccent10" refType="w" fact="0.0283"/>
                  <dgm:constr type="h" for="ch" forName="ParentAccent10" refType="h" fact="0.0518"/>
                  <dgm:constr type="r" for="ch" forName="Child4" refType="w" fact="0.9919"/>
                  <dgm:constr type="t" for="ch" forName="Child4" refType="h" fact="0.8184"/>
                  <dgm:constr type="w" for="ch" forName="Child4" refType="w" fact="0.3192"/>
                  <dgm:constr type="h" for="ch" forName="Child4" refType="h" fact="0.1294"/>
                  <dgm:constr type="r" for="ch" forName="Child3" refType="w"/>
                  <dgm:constr type="t" for="ch" forName="Child3" refType="h" fact="0.5547"/>
                  <dgm:constr type="w" for="ch" forName="Child3" refType="w" fact="0.297"/>
                  <dgm:constr type="h" for="ch" forName="Child3" refType="h" fact="0.1294"/>
                  <dgm:constr type="r" for="ch" forName="Child2" refType="w"/>
                  <dgm:constr type="t" for="ch" forName="Child2" refType="h" fact="0.2662"/>
                  <dgm:constr type="w" for="ch" forName="Child2" refType="w" fact="0.297"/>
                  <dgm:constr type="h" for="ch" forName="Child2" refType="h" fact="0.1294"/>
                  <dgm:constr type="r" for="ch" forName="Child1" refType="w" fact="0.9919"/>
                  <dgm:constr type="t" for="ch" forName="Child1" refType="h" fact="0"/>
                  <dgm:constr type="w" for="ch" forName="Child1" refType="w" fact="0.3192"/>
                  <dgm:constr type="h" for="ch" forName="Child1" refType="h" fact="0.1294"/>
                </dgm:constrLst>
              </dgm:if>
              <dgm:else name="Name20">
                <dgm:alg type="composite">
                  <dgm:param type="ar" val="1.3278"/>
                </dgm:alg>
                <dgm:constrLst>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Child2Accent1" refType="w" fact="0.6564"/>
                  <dgm:constr type="t" for="ch" forName="Child2Accent1" refType="h" fact="0.3184"/>
                  <dgm:constr type="w" for="ch" forName="Child2Accent1" refType="w" fact="0.0574"/>
                  <dgm:constr type="h" for="ch" forName="Child2Accent1" refType="h" fact="0.0763"/>
                  <dgm:constr type="r" for="ch" forName="Child2Accent2" refType="w" fact="0.6932"/>
                  <dgm:constr type="t" for="ch" forName="Child2Accent2" refType="h" fact="0.2781"/>
                  <dgm:constr type="w" for="ch" forName="Child2Accent2" refType="w" fact="0.0287"/>
                  <dgm:constr type="h" for="ch" forName="Child2Accent2" refType="h" fact="0.0381"/>
                  <dgm:constr type="r" for="ch" forName="Child2Accent3" refType="w" fact="0.7545"/>
                  <dgm:constr type="t" for="ch" forName="Child2Accent3" refType="h" fact="0.2781"/>
                  <dgm:constr type="w" for="ch" forName="Child2Accent3" refType="w" fact="0.0287"/>
                  <dgm:constr type="h" for="ch" forName="Child2Accent3" refType="h" fact="0.0381"/>
                  <dgm:constr type="r" for="ch" forName="Child2Accent4" refType="w" fact="0.8158"/>
                  <dgm:constr type="t" for="ch" forName="Child2Accent4" refType="h" fact="0.2781"/>
                  <dgm:constr type="w" for="ch" forName="Child2Accent4" refType="w" fact="0.0287"/>
                  <dgm:constr type="h" for="ch" forName="Child2Accent4" refType="h" fact="0.0381"/>
                  <dgm:constr type="r" for="ch" forName="Child2Accent5" refType="w" fact="0.8771"/>
                  <dgm:constr type="t" for="ch" forName="Child2Accent5" refType="h" fact="0.2781"/>
                  <dgm:constr type="w" for="ch" forName="Child2Accent5" refType="w" fact="0.0287"/>
                  <dgm:constr type="h" for="ch" forName="Child2Accent5" refType="h" fact="0.0381"/>
                  <dgm:constr type="r" for="ch" forName="Child2Accent6" refType="w" fact="0.9385"/>
                  <dgm:constr type="t" for="ch" forName="Child2Accent6" refType="h" fact="0.2781"/>
                  <dgm:constr type="w" for="ch" forName="Child2Accent6" refType="w" fact="0.0287"/>
                  <dgm:constr type="h" for="ch" forName="Child2Accent6" refType="h" fact="0.0381"/>
                  <dgm:constr type="r" for="ch" forName="Child2Accent7" refType="w" fact="0.9998"/>
                  <dgm:constr type="t" for="ch" forName="Child2Accent7" refType="h" fact="0.2781"/>
                  <dgm:constr type="w" for="ch" forName="Child2Accent7" refType="w" fact="0.0287"/>
                  <dgm:constr type="h" for="ch" forName="Child2Accent7" refType="h" fact="0.0381"/>
                  <dgm:constr type="r" for="ch" forName="Child3Accent1" refType="w" fact="0.716"/>
                  <dgm:constr type="t" for="ch" forName="Child3Accent1" refType="h" fact="0.5061"/>
                  <dgm:constr type="w" for="ch" forName="Child3Accent1" refType="w" fact="0.0574"/>
                  <dgm:constr type="h" for="ch" forName="Child3Accent1" refType="h" fact="0.0763"/>
                  <dgm:constr type="r" for="ch" forName="Child3Accent2" refType="w" fact="0.7728"/>
                  <dgm:constr type="t" for="ch" forName="Child3Accent2" refType="h" fact="0.5252"/>
                  <dgm:constr type="w" for="ch" forName="Child3Accent2" refType="w" fact="0.0287"/>
                  <dgm:constr type="h" for="ch" forName="Child3Accent2" refType="h" fact="0.0381"/>
                  <dgm:constr type="r" for="ch" forName="Child3Accent3" refType="w" fact="0.8295"/>
                  <dgm:constr type="t" for="ch" forName="Child3Accent3" refType="h" fact="0.5252"/>
                  <dgm:constr type="w" for="ch" forName="Child3Accent3" refType="w" fact="0.0287"/>
                  <dgm:constr type="h" for="ch" forName="Child3Accent3" refType="h" fact="0.0381"/>
                  <dgm:constr type="r" for="ch" forName="Child3Accent4" refType="w" fact="0.8863"/>
                  <dgm:constr type="t" for="ch" forName="Child3Accent4" refType="h" fact="0.5252"/>
                  <dgm:constr type="w" for="ch" forName="Child3Accent4" refType="w" fact="0.0287"/>
                  <dgm:constr type="h" for="ch" forName="Child3Accent4" refType="h" fact="0.0381"/>
                  <dgm:constr type="r" for="ch" forName="Child3Accent5" refType="w" fact="0.943"/>
                  <dgm:constr type="t" for="ch" forName="Child3Accent5" refType="h" fact="0.5252"/>
                  <dgm:constr type="w" for="ch" forName="Child3Accent5" refType="w" fact="0.0287"/>
                  <dgm:constr type="h" for="ch" forName="Child3Accent5" refType="h" fact="0.0381"/>
                  <dgm:constr type="r" for="ch" forName="Child3Accent6" refType="w" fact="0.9998"/>
                  <dgm:constr type="t" for="ch" forName="Child3Accent6" refType="h" fact="0.5252"/>
                  <dgm:constr type="w" for="ch" forName="Child3Accent6" refType="w" fact="0.0287"/>
                  <dgm:constr type="h" for="ch" forName="Child3Accent6" refType="h" fact="0.0381"/>
                  <dgm:constr type="r" for="ch" forName="Child3Accent7" refType="w" fact="0"/>
                  <dgm:constr type="t" for="ch" forName="Child3Accent7" refType="h" fact="0"/>
                  <dgm:constr type="w" for="ch" forName="Child3Accent7" refType="w" fact="0"/>
                  <dgm:constr type="h" for="ch" forName="Child3Accent7" refType="h" fact="0"/>
                  <dgm:constr type="r" for="ch" forName="Child4Accent1" refType="w" fact="0.6564"/>
                  <dgm:constr type="t" for="ch" forName="Child4Accent1" refType="h" fact="0.6908"/>
                  <dgm:constr type="w" for="ch" forName="Child4Accent1" refType="w" fact="0.0574"/>
                  <dgm:constr type="h" for="ch" forName="Child4Accent1" refType="h" fact="0.0763"/>
                  <dgm:constr type="r" for="ch" forName="Child4Accent2" refType="w" fact="0.6932"/>
                  <dgm:constr type="t" for="ch" forName="Child4Accent2" refType="h" fact="0.7684"/>
                  <dgm:constr type="w" for="ch" forName="Child4Accent2" refType="w" fact="0.0287"/>
                  <dgm:constr type="h" for="ch" forName="Child4Accent2" refType="h" fact="0.0381"/>
                  <dgm:constr type="r" for="ch" forName="Child4Accent3" refType="w" fact="0.7545"/>
                  <dgm:constr type="t" for="ch" forName="Child4Accent3" refType="h" fact="0.7684"/>
                  <dgm:constr type="w" for="ch" forName="Child4Accent3" refType="w" fact="0.0287"/>
                  <dgm:constr type="h" for="ch" forName="Child4Accent3" refType="h" fact="0.0381"/>
                  <dgm:constr type="r" for="ch" forName="Child4Accent4" refType="w" fact="0.8158"/>
                  <dgm:constr type="t" for="ch" forName="Child4Accent4" refType="h" fact="0.7684"/>
                  <dgm:constr type="w" for="ch" forName="Child4Accent4" refType="w" fact="0.0287"/>
                  <dgm:constr type="h" for="ch" forName="Child4Accent4" refType="h" fact="0.0381"/>
                  <dgm:constr type="r" for="ch" forName="Child4Accent5" refType="w" fact="0.8771"/>
                  <dgm:constr type="t" for="ch" forName="Child4Accent5" refType="h" fact="0.7684"/>
                  <dgm:constr type="w" for="ch" forName="Child4Accent5" refType="w" fact="0.0287"/>
                  <dgm:constr type="h" for="ch" forName="Child4Accent5" refType="h" fact="0.0381"/>
                  <dgm:constr type="r" for="ch" forName="Child4Accent6" refType="w" fact="0.9385"/>
                  <dgm:constr type="t" for="ch" forName="Child4Accent6" refType="h" fact="0.7684"/>
                  <dgm:constr type="w" for="ch" forName="Child4Accent6" refType="w" fact="0.0287"/>
                  <dgm:constr type="h" for="ch" forName="Child4Accent6" refType="h" fact="0.0381"/>
                  <dgm:constr type="r" for="ch" forName="Child4Accent7" refType="w" fact="0.9998"/>
                  <dgm:constr type="t" for="ch" forName="Child4Accent7" refType="h" fact="0.7684"/>
                  <dgm:constr type="w" for="ch" forName="Child4Accent7" refType="w" fact="0.0287"/>
                  <dgm:constr type="h" for="ch" forName="Child4Accent7" refType="h" fact="0.0381"/>
                  <dgm:constr type="r" for="ch" forName="Child4Accent8" refType="w" fact="0"/>
                  <dgm:constr type="t" for="ch" forName="Child4Accent8" refType="h" fact="0"/>
                  <dgm:constr type="w" for="ch" forName="Child4Accent8" refType="w" fact="0"/>
                  <dgm:constr type="h" for="ch" forName="Child4Accent8" refType="h" fact="0"/>
                  <dgm:constr type="r" for="ch" forName="ParentAccent1" refType="w" fact="0.0287"/>
                  <dgm:constr type="t" for="ch" forName="ParentAccent1" refType="h" fact="0.5252"/>
                  <dgm:constr type="w" for="ch" forName="ParentAccent1" refType="w" fact="0.0287"/>
                  <dgm:constr type="h" for="ch" forName="ParentAccent1" refType="h" fact="0.0381"/>
                  <dgm:constr type="r" for="ch" forName="ParentAccent2" refType="w" fact="0.0813"/>
                  <dgm:constr type="t" for="ch" forName="ParentAccent2" refType="h" fact="0.5252"/>
                  <dgm:constr type="w" for="ch" forName="ParentAccent2" refType="w" fact="0.0287"/>
                  <dgm:constr type="h" for="ch" forName="ParentAccent2" refType="h" fact="0.0381"/>
                  <dgm:constr type="r" for="ch" forName="ParentAccent3" refType="w" fact="0.1339"/>
                  <dgm:constr type="t" for="ch" forName="ParentAccent3" refType="h" fact="0.5252"/>
                  <dgm:constr type="w" for="ch" forName="ParentAccent3" refType="w" fact="0.0287"/>
                  <dgm:constr type="h" for="ch" forName="ParentAccent3" refType="h" fact="0.0381"/>
                  <dgm:constr type="r" for="ch" forName="ParentAccent4" refType="w" fact="0.1864"/>
                  <dgm:constr type="t" for="ch" forName="ParentAccent4" refType="h" fact="0.5252"/>
                  <dgm:constr type="w" for="ch" forName="ParentAccent4" refType="w" fact="0.0287"/>
                  <dgm:constr type="h" for="ch" forName="ParentAccent4" refType="h" fact="0.0381"/>
                  <dgm:constr type="r" for="ch" forName="ParentAccent5" refType="w" fact="0.239"/>
                  <dgm:constr type="t" for="ch" forName="ParentAccent5" refType="h" fact="0.5252"/>
                  <dgm:constr type="w" for="ch" forName="ParentAccent5" refType="w" fact="0.0287"/>
                  <dgm:constr type="h" for="ch" forName="ParentAccent5" refType="h" fact="0.0381"/>
                  <dgm:constr type="r" for="ch" forName="ParentAccent6" refType="w" fact="0.3203"/>
                  <dgm:constr type="t" for="ch" forName="ParentAccent6" refType="h" fact="0.5061"/>
                  <dgm:constr type="w" for="ch" forName="ParentAccent6" refType="w" fact="0.0574"/>
                  <dgm:constr type="h" for="ch" forName="ParentAccent6" refType="h" fact="0.0763"/>
                  <dgm:constr type="r" for="ch" forName="ParentAccent7" refType="w" fact="0.0755"/>
                  <dgm:constr type="t" for="ch" forName="ParentAccent7" refType="h" fact="0.4464"/>
                  <dgm:constr type="w" for="ch" forName="ParentAccent7" refType="w" fact="0.0287"/>
                  <dgm:constr type="h" for="ch" forName="ParentAccent7" refType="h" fact="0.0381"/>
                  <dgm:constr type="r" for="ch" forName="ParentAccent8" refType="w" fact="0.0755"/>
                  <dgm:constr type="t" for="ch" forName="ParentAccent8" refType="h" fact="0.6045"/>
                  <dgm:constr type="w" for="ch" forName="ParentAccent8" refType="w" fact="0.0287"/>
                  <dgm:constr type="h" for="ch" forName="ParentAccent8" refType="h" fact="0.0381"/>
                  <dgm:constr type="r" for="ch" forName="ParentAccent9" refType="w" fact="0.0499"/>
                  <dgm:constr type="t" for="ch" forName="ParentAccent9" refType="h" fact="0.4807"/>
                  <dgm:constr type="w" for="ch" forName="ParentAccent9" refType="w" fact="0.0287"/>
                  <dgm:constr type="h" for="ch" forName="ParentAccent9" refType="h" fact="0.0381"/>
                  <dgm:constr type="r" for="ch" forName="ParentAccent10" refType="w" fact="0.0482"/>
                  <dgm:constr type="t" for="ch" forName="ParentAccent10" refType="h" fact="0.5705"/>
                  <dgm:constr type="w" for="ch" forName="ParentAccent10" refType="w" fact="0.0287"/>
                  <dgm:constr type="h" for="ch" forName="ParentAccent10" refType="h" fact="0.0381"/>
                  <dgm:constr type="r" for="ch" forName="Child1Accent1" refType="w" fact="0.5181"/>
                  <dgm:constr type="t" for="ch" forName="Child1Accent1" refType="h" fact="0.2457"/>
                  <dgm:constr type="w" for="ch" forName="Child1Accent1" refType="w" fact="0.0574"/>
                  <dgm:constr type="h" for="ch" forName="Child1Accent1" refType="h" fact="0.0763"/>
                  <dgm:constr type="r" for="ch" forName="Child1Accent2" refType="w" fact="0.5542"/>
                  <dgm:constr type="t" for="ch" forName="Child1Accent2" refType="h" fact="0.2004"/>
                  <dgm:constr type="w" for="ch" forName="Child1Accent2" refType="w" fact="0.0287"/>
                  <dgm:constr type="h" for="ch" forName="Child1Accent2" refType="h" fact="0.0381"/>
                  <dgm:constr type="r" for="ch" forName="Child1Accent3" refType="w" fact="0.5946"/>
                  <dgm:constr type="t" for="ch" forName="Child1Accent3" refType="h" fact="0.1445"/>
                  <dgm:constr type="w" for="ch" forName="Child1Accent3" refType="w" fact="0.0287"/>
                  <dgm:constr type="h" for="ch" forName="Child1Accent3" refType="h" fact="0.0381"/>
                  <dgm:constr type="r" for="ch" forName="Child1Accent4" refType="w" fact="0.6347"/>
                  <dgm:constr type="t" for="ch" forName="Child1Accent4" refType="h" fact="0.097"/>
                  <dgm:constr type="w" for="ch" forName="Child1Accent4" refType="w" fact="0.0287"/>
                  <dgm:constr type="h" for="ch" forName="Child1Accent4" refType="h" fact="0.0381"/>
                  <dgm:constr type="r" for="ch" forName="Child1Accent5" refType="w" fact="0.696"/>
                  <dgm:constr type="t" for="ch" forName="Child1Accent5" refType="h" fact="0.097"/>
                  <dgm:constr type="w" for="ch" forName="Child1Accent5" refType="w" fact="0.0287"/>
                  <dgm:constr type="h" for="ch" forName="Child1Accent5" refType="h" fact="0.0381"/>
                  <dgm:constr type="r" for="ch" forName="Child1Accent6" refType="w" fact="0.7574"/>
                  <dgm:constr type="t" for="ch" forName="Child1Accent6" refType="h" fact="0.097"/>
                  <dgm:constr type="w" for="ch" forName="Child1Accent6" refType="w" fact="0.0287"/>
                  <dgm:constr type="h" for="ch" forName="Child1Accent6" refType="h" fact="0.0381"/>
                  <dgm:constr type="r" for="ch" forName="Child1Accent7" refType="w" fact="0.8187"/>
                  <dgm:constr type="t" for="ch" forName="Child1Accent7" refType="h" fact="0.097"/>
                  <dgm:constr type="w" for="ch" forName="Child1Accent7" refType="w" fact="0.0287"/>
                  <dgm:constr type="h" for="ch" forName="Child1Accent7" refType="h" fact="0.0381"/>
                  <dgm:constr type="r" for="ch" forName="Child1Accent8" refType="w" fact="0.88"/>
                  <dgm:constr type="t" for="ch" forName="Child1Accent8" refType="h" fact="0.097"/>
                  <dgm:constr type="w" for="ch" forName="Child1Accent8" refType="w" fact="0.0287"/>
                  <dgm:constr type="h" for="ch" forName="Child1Accent8" refType="h" fact="0.0381"/>
                  <dgm:constr type="r" for="ch" forName="Child1Accent9" refType="w" fact="0.9413"/>
                  <dgm:constr type="t" for="ch" forName="Child1Accent9" refType="h" fact="0.097"/>
                  <dgm:constr type="w" for="ch" forName="Child1Accent9" refType="w" fact="0.0287"/>
                  <dgm:constr type="h" for="ch" forName="Child1Accent9" refType="h" fact="0.0381"/>
                  <dgm:constr type="r" for="ch" forName="Child5Accent1" refType="w" fact="0.5181"/>
                  <dgm:constr type="t" for="ch" forName="Child5Accent1" refType="h" fact="0.7601"/>
                  <dgm:constr type="w" for="ch" forName="Child5Accent1" refType="w" fact="0.0574"/>
                  <dgm:constr type="h" for="ch" forName="Child5Accent1" refType="h" fact="0.0763"/>
                  <dgm:constr type="r" for="ch" forName="Child5Accent2" refType="w" fact="0.547"/>
                  <dgm:constr type="t" for="ch" forName="Child5Accent2" refType="h" fact="0.8375"/>
                  <dgm:constr type="w" for="ch" forName="Child5Accent2" refType="w" fact="0.0287"/>
                  <dgm:constr type="h" for="ch" forName="Child5Accent2" refType="h" fact="0.0381"/>
                  <dgm:constr type="r" for="ch" forName="Child5Accent3" refType="w" fact="0.5882"/>
                  <dgm:constr type="t" for="ch" forName="Child5Accent3" refType="h" fact="0.8991"/>
                  <dgm:constr type="w" for="ch" forName="Child5Accent3" refType="w" fact="0.0287"/>
                  <dgm:constr type="h" for="ch" forName="Child5Accent3" refType="h" fact="0.0381"/>
                  <dgm:constr type="r" for="ch" forName="Child5Accent4" refType="w" fact="0.6347"/>
                  <dgm:constr type="t" for="ch" forName="Child5Accent4" refType="h" fact="0.9619"/>
                  <dgm:constr type="w" for="ch" forName="Child5Accent4" refType="w" fact="0.0287"/>
                  <dgm:constr type="h" for="ch" forName="Child5Accent4" refType="h" fact="0.0381"/>
                  <dgm:constr type="r" for="ch" forName="Child5Accent5" refType="w" fact="0.696"/>
                  <dgm:constr type="t" for="ch" forName="Child5Accent5" refType="h" fact="0.9619"/>
                  <dgm:constr type="w" for="ch" forName="Child5Accent5" refType="w" fact="0.0287"/>
                  <dgm:constr type="h" for="ch" forName="Child5Accent5" refType="h" fact="0.0381"/>
                  <dgm:constr type="r" for="ch" forName="Child5Accent6" refType="w" fact="0.7574"/>
                  <dgm:constr type="t" for="ch" forName="Child5Accent6" refType="h" fact="0.9619"/>
                  <dgm:constr type="w" for="ch" forName="Child5Accent6" refType="w" fact="0.0287"/>
                  <dgm:constr type="h" for="ch" forName="Child5Accent6" refType="h" fact="0.0381"/>
                  <dgm:constr type="r" for="ch" forName="Child5Accent7" refType="w" fact="0.8187"/>
                  <dgm:constr type="t" for="ch" forName="Child5Accent7" refType="h" fact="0.9619"/>
                  <dgm:constr type="w" for="ch" forName="Child5Accent7" refType="w" fact="0.0287"/>
                  <dgm:constr type="h" for="ch" forName="Child5Accent7" refType="h" fact="0.0381"/>
                  <dgm:constr type="r" for="ch" forName="Child5Accent8" refType="w" fact="0.88"/>
                  <dgm:constr type="t" for="ch" forName="Child5Accent8" refType="h" fact="0.9619"/>
                  <dgm:constr type="w" for="ch" forName="Child5Accent8" refType="w" fact="0.0287"/>
                  <dgm:constr type="h" for="ch" forName="Child5Accent8" refType="h" fact="0.0381"/>
                  <dgm:constr type="r" for="ch" forName="Child5Accent9" refType="w" fact="0.9423"/>
                  <dgm:constr type="t" for="ch" forName="Child5Accent9" refType="h" fact="0.9619"/>
                  <dgm:constr type="w" for="ch" forName="Child5Accent9" refType="w" fact="0.0287"/>
                  <dgm:constr type="h" for="ch" forName="Child5Accent9" refType="h" fact="0.0381"/>
                  <dgm:constr type="r" for="ch" forName="Child5" refType="w" fact="0.9419"/>
                  <dgm:constr type="t" for="ch" forName="Child5" refType="h" fact="0.8635"/>
                  <dgm:constr type="w" for="ch" forName="Child5" refType="w" fact="0.3364"/>
                  <dgm:constr type="h" for="ch" forName="Child5" refType="h" fact="0.0981"/>
                  <dgm:constr type="r" for="ch" forName="Child4" refType="w"/>
                  <dgm:constr type="t" for="ch" forName="Child4" refType="h" fact="0.6701"/>
                  <dgm:constr type="w" for="ch" forName="Child4" refType="w" fact="0.3364"/>
                  <dgm:constr type="h" for="ch" forName="Child4" refType="h" fact="0.0981"/>
                  <dgm:constr type="r" for="ch" forName="Child3" refType="w"/>
                  <dgm:constr type="t" for="ch" forName="Child3" refType="h" fact="0.4276"/>
                  <dgm:constr type="w" for="ch" forName="Child3" refType="w" fact="0.2544"/>
                  <dgm:constr type="h" for="ch" forName="Child3" refType="h" fact="0.0981"/>
                  <dgm:constr type="r" for="ch" forName="Child2" refType="w"/>
                  <dgm:constr type="t" for="ch" forName="Child2" refType="h" fact="0.1798"/>
                  <dgm:constr type="w" for="ch" forName="Child2" refType="w" fact="0.3364"/>
                  <dgm:constr type="h" for="ch" forName="Child2" refType="h" fact="0.0981"/>
                  <dgm:constr type="r" for="ch" forName="Child1" refType="w" fact="0.9419"/>
                  <dgm:constr type="t" for="ch" forName="Child1" refType="h" fact="0"/>
                  <dgm:constr type="w" for="ch" forName="Child1" refType="w" fact="0.3364"/>
                  <dgm:constr type="h" for="ch" forName="Child1" refType="h" fact="0.0981"/>
                  <dgm:constr type="r" for="ch" forName="Parent" refType="w" fact="0.6347"/>
                  <dgm:constr type="t" for="ch" forName="Parent" refType="h" fact="0.3513"/>
                  <dgm:constr type="w" for="ch" forName="Parent" refType="w" fact="0.2906"/>
                  <dgm:constr type="h" for="ch" forName="Parent" refType="h" fact="0.3859"/>
                </dgm:constrLst>
              </dgm:else>
            </dgm:choose>
          </dgm:else>
        </dgm:choose>
        <dgm:layoutNode name="ParentAccent1" styleLbl="alignNode1">
          <dgm:alg type="sp"/>
          <dgm:shape xmlns:r="http://schemas.openxmlformats.org/officeDocument/2006/relationships" type="ellipse" r:blip="">
            <dgm:adjLst/>
          </dgm:shape>
          <dgm:presOf/>
        </dgm:layoutNode>
        <dgm:layoutNode name="ParentAccent2" styleLbl="alignNode1">
          <dgm:alg type="sp"/>
          <dgm:shape xmlns:r="http://schemas.openxmlformats.org/officeDocument/2006/relationships" type="ellipse" r:blip="">
            <dgm:adjLst/>
          </dgm:shape>
          <dgm:presOf/>
        </dgm:layoutNode>
        <dgm:layoutNode name="ParentAccent3" styleLbl="alignNode1">
          <dgm:alg type="sp"/>
          <dgm:shape xmlns:r="http://schemas.openxmlformats.org/officeDocument/2006/relationships" type="ellipse" r:blip="">
            <dgm:adjLst/>
          </dgm:shape>
          <dgm:presOf/>
        </dgm:layoutNode>
        <dgm:layoutNode name="ParentAccent4" styleLbl="alignNode1">
          <dgm:alg type="sp"/>
          <dgm:shape xmlns:r="http://schemas.openxmlformats.org/officeDocument/2006/relationships" type="ellipse" r:blip="">
            <dgm:adjLst/>
          </dgm:shape>
          <dgm:presOf/>
        </dgm:layoutNode>
        <dgm:layoutNode name="ParentAccent5" styleLbl="alignNode1">
          <dgm:alg type="sp"/>
          <dgm:shape xmlns:r="http://schemas.openxmlformats.org/officeDocument/2006/relationships" type="ellipse" r:blip="">
            <dgm:adjLst/>
          </dgm:shape>
          <dgm:presOf/>
        </dgm:layoutNode>
        <dgm:layoutNode name="ParentAccent6" styleLbl="alignNode1">
          <dgm:alg type="sp"/>
          <dgm:shape xmlns:r="http://schemas.openxmlformats.org/officeDocument/2006/relationships" type="ellipse" r:blip="">
            <dgm:adjLst/>
          </dgm:shape>
          <dgm:presOf/>
        </dgm:layoutNode>
        <dgm:layoutNode name="ParentAccent7" styleLbl="alignNode1">
          <dgm:alg type="sp"/>
          <dgm:shape xmlns:r="http://schemas.openxmlformats.org/officeDocument/2006/relationships" type="ellipse" r:blip="">
            <dgm:adjLst/>
          </dgm:shape>
          <dgm:presOf/>
        </dgm:layoutNode>
        <dgm:layoutNode name="ParentAccent8" styleLbl="alignNode1">
          <dgm:alg type="sp"/>
          <dgm:shape xmlns:r="http://schemas.openxmlformats.org/officeDocument/2006/relationships" type="ellipse" r:blip="">
            <dgm:adjLst/>
          </dgm:shape>
          <dgm:presOf/>
        </dgm:layoutNode>
        <dgm:layoutNode name="ParentAccent9" styleLbl="alignNode1">
          <dgm:alg type="sp"/>
          <dgm:shape xmlns:r="http://schemas.openxmlformats.org/officeDocument/2006/relationships" type="ellipse" r:blip="">
            <dgm:adjLst/>
          </dgm:shape>
          <dgm:presOf/>
        </dgm:layoutNode>
        <dgm:layoutNode name="ParentAccent10" styleLbl="alignNode1">
          <dgm:alg type="sp"/>
          <dgm:shape xmlns:r="http://schemas.openxmlformats.org/officeDocument/2006/relationships" type="ellipse" r:blip="">
            <dgm:adjLst/>
          </dgm:shape>
          <dgm:presOf/>
        </dgm:layoutNode>
        <dgm:layoutNode name="Parent" styleLbl="alignNode1">
          <dgm:varLst>
            <dgm:chMax val="5"/>
            <dgm:chPref val="3"/>
            <dgm:bulletEnabled val="1"/>
          </dgm:varLst>
          <dgm:alg type="tx"/>
          <dgm:shape xmlns:r="http://schemas.openxmlformats.org/officeDocument/2006/relationships" type="ellipse" r:blip="">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name="Name21" axis="ch" ptType="node" cnt="1">
          <dgm:layoutNode name="Child1Accent1" styleLbl="alignNode1">
            <dgm:alg type="sp"/>
            <dgm:shape xmlns:r="http://schemas.openxmlformats.org/officeDocument/2006/relationships" type="ellipse" r:blip="">
              <dgm:adjLst/>
            </dgm:shape>
            <dgm:presOf/>
          </dgm:layoutNode>
          <dgm:layoutNode name="Child1Accent2" styleLbl="alignNode1">
            <dgm:alg type="sp"/>
            <dgm:shape xmlns:r="http://schemas.openxmlformats.org/officeDocument/2006/relationships" type="ellipse" r:blip="">
              <dgm:adjLst/>
            </dgm:shape>
            <dgm:presOf/>
          </dgm:layoutNode>
          <dgm:layoutNode name="Child1Accent3" styleLbl="alignNode1">
            <dgm:alg type="sp"/>
            <dgm:shape xmlns:r="http://schemas.openxmlformats.org/officeDocument/2006/relationships" type="ellipse" r:blip="">
              <dgm:adjLst/>
            </dgm:shape>
            <dgm:presOf/>
          </dgm:layoutNode>
          <dgm:layoutNode name="Child1Accent4" styleLbl="alignNode1">
            <dgm:alg type="sp"/>
            <dgm:shape xmlns:r="http://schemas.openxmlformats.org/officeDocument/2006/relationships" type="ellipse" r:blip="">
              <dgm:adjLst/>
            </dgm:shape>
            <dgm:presOf/>
          </dgm:layoutNode>
          <dgm:layoutNode name="Child1Accent5" styleLbl="alignNode1">
            <dgm:alg type="sp"/>
            <dgm:shape xmlns:r="http://schemas.openxmlformats.org/officeDocument/2006/relationships" type="ellipse" r:blip="">
              <dgm:adjLst/>
            </dgm:shape>
            <dgm:presOf/>
          </dgm:layoutNode>
          <dgm:layoutNode name="Child1Accent6" styleLbl="alignNode1">
            <dgm:alg type="sp"/>
            <dgm:shape xmlns:r="http://schemas.openxmlformats.org/officeDocument/2006/relationships" type="ellipse" r:blip="">
              <dgm:adjLst/>
            </dgm:shape>
            <dgm:presOf/>
          </dgm:layoutNode>
          <dgm:layoutNode name="Child1Accent7" styleLbl="alignNode1">
            <dgm:alg type="sp"/>
            <dgm:shape xmlns:r="http://schemas.openxmlformats.org/officeDocument/2006/relationships" type="ellipse" r:blip="">
              <dgm:adjLst/>
            </dgm:shape>
            <dgm:presOf/>
          </dgm:layoutNode>
          <dgm:layoutNode name="Child1Accent8" styleLbl="alignNode1">
            <dgm:alg type="sp"/>
            <dgm:shape xmlns:r="http://schemas.openxmlformats.org/officeDocument/2006/relationships" type="ellipse" r:blip="">
              <dgm:adjLst/>
            </dgm:shape>
            <dgm:presOf/>
          </dgm:layoutNode>
          <dgm:layoutNode name="Child1Accent9" styleLbl="alignNode1">
            <dgm:alg type="sp"/>
            <dgm:shape xmlns:r="http://schemas.openxmlformats.org/officeDocument/2006/relationships" type="ellipse" r:blip="">
              <dgm:adjLst/>
            </dgm:shape>
            <dgm:presOf/>
          </dgm:layoutNode>
          <dgm:layoutNode name="Child1" styleLbl="revTx">
            <dgm:varLst>
              <dgm:chMax/>
              <dgm:chPref val="0"/>
              <dgm:bulletEnabled val="1"/>
            </dgm:varLst>
            <dgm:alg type="tx">
              <dgm:param type="parTxLTRAlign" val="l"/>
              <dgm:param type="txAnchorVert" val="b"/>
              <dgm:param type="txAnchorVertCh" val="b"/>
            </dgm:alg>
            <dgm:shape xmlns:r="http://schemas.openxmlformats.org/officeDocument/2006/relationships" type="rect" r:blip="">
              <dgm:adjLst/>
            </dgm:shape>
            <dgm:presOf axis="desOrSelf" ptType="nod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forEach>
        <dgm:forEach name="Name22" axis="ch" ptType="node" st="2" cnt="1">
          <dgm:layoutNode name="Child2Accent1" styleLbl="alignNode1">
            <dgm:alg type="sp"/>
            <dgm:shape xmlns:r="http://schemas.openxmlformats.org/officeDocument/2006/relationships" type="ellipse" r:blip="">
              <dgm:adjLst/>
            </dgm:shape>
            <dgm:presOf/>
          </dgm:layoutNode>
          <dgm:layoutNode name="Child2Accent2" styleLbl="alignNode1">
            <dgm:alg type="sp"/>
            <dgm:shape xmlns:r="http://schemas.openxmlformats.org/officeDocument/2006/relationships" type="ellipse" r:blip="">
              <dgm:adjLst/>
            </dgm:shape>
            <dgm:presOf/>
          </dgm:layoutNode>
          <dgm:layoutNode name="Child2Accent3" styleLbl="alignNode1">
            <dgm:alg type="sp"/>
            <dgm:shape xmlns:r="http://schemas.openxmlformats.org/officeDocument/2006/relationships" type="ellipse" r:blip="">
              <dgm:adjLst/>
            </dgm:shape>
            <dgm:presOf/>
          </dgm:layoutNode>
          <dgm:layoutNode name="Child2Accent4" styleLbl="alignNode1">
            <dgm:alg type="sp"/>
            <dgm:shape xmlns:r="http://schemas.openxmlformats.org/officeDocument/2006/relationships" type="ellipse" r:blip="">
              <dgm:adjLst/>
            </dgm:shape>
            <dgm:presOf/>
          </dgm:layoutNode>
          <dgm:layoutNode name="Child2Accent5" styleLbl="alignNode1">
            <dgm:alg type="sp"/>
            <dgm:shape xmlns:r="http://schemas.openxmlformats.org/officeDocument/2006/relationships" type="ellipse" r:blip="">
              <dgm:adjLst/>
            </dgm:shape>
            <dgm:presOf/>
          </dgm:layoutNode>
          <dgm:layoutNode name="Child2Accent6" styleLbl="alignNode1">
            <dgm:alg type="sp"/>
            <dgm:shape xmlns:r="http://schemas.openxmlformats.org/officeDocument/2006/relationships" type="ellipse" r:blip="">
              <dgm:adjLst/>
            </dgm:shape>
            <dgm:presOf/>
          </dgm:layoutNode>
          <dgm:layoutNode name="Child2Accent7" styleLbl="alignNode1">
            <dgm:alg type="sp"/>
            <dgm:shape xmlns:r="http://schemas.openxmlformats.org/officeDocument/2006/relationships" type="ellipse" r:blip="">
              <dgm:adjLst/>
            </dgm:shape>
            <dgm:presOf/>
          </dgm:layoutNode>
          <dgm:layoutNode name="Child2" styleLbl="revTx">
            <dgm:varLst>
              <dgm:chMax/>
              <dgm:chPref val="0"/>
              <dgm:bulletEnabled val="1"/>
            </dgm:varLst>
            <dgm:alg type="tx">
              <dgm:param type="parTxLTRAlign" val="l"/>
              <dgm:param type="txAnchorVert" val="b"/>
              <dgm:param type="txAnchorVertCh" val="b"/>
            </dgm:alg>
            <dgm:shape xmlns:r="http://schemas.openxmlformats.org/officeDocument/2006/relationships" type="rect" r:blip="">
              <dgm:adjLst/>
            </dgm:shape>
            <dgm:presOf axis="desOrSelf" ptType="nod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forEach>
        <dgm:forEach name="Name23" axis="ch" ptType="node" st="3" cnt="1">
          <dgm:layoutNode name="Child3Accent1" styleLbl="alignNode1">
            <dgm:alg type="sp"/>
            <dgm:shape xmlns:r="http://schemas.openxmlformats.org/officeDocument/2006/relationships" type="ellipse" r:blip="">
              <dgm:adjLst/>
            </dgm:shape>
            <dgm:presOf/>
          </dgm:layoutNode>
          <dgm:layoutNode name="Child3Accent2" styleLbl="alignNode1">
            <dgm:alg type="sp"/>
            <dgm:shape xmlns:r="http://schemas.openxmlformats.org/officeDocument/2006/relationships" type="ellipse" r:blip="">
              <dgm:adjLst/>
            </dgm:shape>
            <dgm:presOf/>
          </dgm:layoutNode>
          <dgm:layoutNode name="Child3Accent3" styleLbl="alignNode1">
            <dgm:alg type="sp"/>
            <dgm:shape xmlns:r="http://schemas.openxmlformats.org/officeDocument/2006/relationships" type="ellipse" r:blip="">
              <dgm:adjLst/>
            </dgm:shape>
            <dgm:presOf/>
          </dgm:layoutNode>
          <dgm:layoutNode name="Child3Accent4" styleLbl="alignNode1">
            <dgm:alg type="sp"/>
            <dgm:shape xmlns:r="http://schemas.openxmlformats.org/officeDocument/2006/relationships" type="ellipse" r:blip="">
              <dgm:adjLst/>
            </dgm:shape>
            <dgm:presOf/>
          </dgm:layoutNode>
          <dgm:layoutNode name="Child3Accent5" styleLbl="alignNode1">
            <dgm:alg type="sp"/>
            <dgm:shape xmlns:r="http://schemas.openxmlformats.org/officeDocument/2006/relationships" type="ellipse" r:blip="">
              <dgm:adjLst/>
            </dgm:shape>
            <dgm:presOf/>
          </dgm:layoutNode>
          <dgm:layoutNode name="Child3Accent6" styleLbl="alignNode1">
            <dgm:alg type="sp"/>
            <dgm:shape xmlns:r="http://schemas.openxmlformats.org/officeDocument/2006/relationships" type="ellipse" r:blip="">
              <dgm:adjLst/>
            </dgm:shape>
            <dgm:presOf/>
          </dgm:layoutNode>
          <dgm:layoutNode name="Child3Accent7" styleLbl="alignNode1">
            <dgm:alg type="sp"/>
            <dgm:shape xmlns:r="http://schemas.openxmlformats.org/officeDocument/2006/relationships" type="ellipse" r:blip="">
              <dgm:adjLst/>
            </dgm:shape>
            <dgm:presOf/>
          </dgm:layoutNode>
          <dgm:layoutNode name="Child3" styleLbl="revTx">
            <dgm:varLst>
              <dgm:chMax/>
              <dgm:chPref val="0"/>
              <dgm:bulletEnabled val="1"/>
            </dgm:varLst>
            <dgm:alg type="tx">
              <dgm:param type="parTxLTRAlign" val="l"/>
              <dgm:param type="txAnchorVert" val="b"/>
              <dgm:param type="txAnchorVertCh" val="b"/>
            </dgm:alg>
            <dgm:shape xmlns:r="http://schemas.openxmlformats.org/officeDocument/2006/relationships" type="rect" r:blip="">
              <dgm:adjLst/>
            </dgm:shape>
            <dgm:presOf axis="desOrSelf" ptType="nod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forEach>
        <dgm:forEach name="Name24" axis="ch" ptType="node" st="4" cnt="1">
          <dgm:layoutNode name="Child4Accent1" styleLbl="alignNode1">
            <dgm:alg type="sp"/>
            <dgm:shape xmlns:r="http://schemas.openxmlformats.org/officeDocument/2006/relationships" type="ellipse" r:blip="">
              <dgm:adjLst/>
            </dgm:shape>
            <dgm:presOf/>
          </dgm:layoutNode>
          <dgm:layoutNode name="Child4Accent2" styleLbl="alignNode1">
            <dgm:alg type="sp"/>
            <dgm:shape xmlns:r="http://schemas.openxmlformats.org/officeDocument/2006/relationships" type="ellipse" r:blip="">
              <dgm:adjLst/>
            </dgm:shape>
            <dgm:presOf/>
          </dgm:layoutNode>
          <dgm:layoutNode name="Child4Accent3" styleLbl="alignNode1">
            <dgm:alg type="sp"/>
            <dgm:shape xmlns:r="http://schemas.openxmlformats.org/officeDocument/2006/relationships" type="ellipse" r:blip="">
              <dgm:adjLst/>
            </dgm:shape>
            <dgm:presOf/>
          </dgm:layoutNode>
          <dgm:layoutNode name="Child4Accent4" styleLbl="alignNode1">
            <dgm:alg type="sp"/>
            <dgm:shape xmlns:r="http://schemas.openxmlformats.org/officeDocument/2006/relationships" type="ellipse" r:blip="">
              <dgm:adjLst/>
            </dgm:shape>
            <dgm:presOf/>
          </dgm:layoutNode>
          <dgm:layoutNode name="Child4Accent5" styleLbl="alignNode1">
            <dgm:alg type="sp"/>
            <dgm:shape xmlns:r="http://schemas.openxmlformats.org/officeDocument/2006/relationships" type="ellipse" r:blip="">
              <dgm:adjLst/>
            </dgm:shape>
            <dgm:presOf/>
          </dgm:layoutNode>
          <dgm:layoutNode name="Child4Accent6" styleLbl="alignNode1">
            <dgm:alg type="sp"/>
            <dgm:shape xmlns:r="http://schemas.openxmlformats.org/officeDocument/2006/relationships" type="ellipse" r:blip="">
              <dgm:adjLst/>
            </dgm:shape>
            <dgm:presOf/>
          </dgm:layoutNode>
          <dgm:layoutNode name="Child4Accent7" styleLbl="alignNode1">
            <dgm:alg type="sp"/>
            <dgm:shape xmlns:r="http://schemas.openxmlformats.org/officeDocument/2006/relationships" type="ellipse" r:blip="">
              <dgm:adjLst/>
            </dgm:shape>
            <dgm:presOf/>
          </dgm:layoutNode>
          <dgm:layoutNode name="Child4Accent8" styleLbl="alignNode1">
            <dgm:alg type="sp"/>
            <dgm:shape xmlns:r="http://schemas.openxmlformats.org/officeDocument/2006/relationships" type="ellipse" r:blip="">
              <dgm:adjLst/>
            </dgm:shape>
            <dgm:presOf/>
          </dgm:layoutNode>
          <dgm:layoutNode name="Child4" styleLbl="revTx">
            <dgm:varLst>
              <dgm:chMax/>
              <dgm:chPref val="0"/>
              <dgm:bulletEnabled val="1"/>
            </dgm:varLst>
            <dgm:alg type="tx">
              <dgm:param type="parTxLTRAlign" val="l"/>
              <dgm:param type="txAnchorVert" val="b"/>
              <dgm:param type="txAnchorVertCh" val="b"/>
            </dgm:alg>
            <dgm:shape xmlns:r="http://schemas.openxmlformats.org/officeDocument/2006/relationships" type="rect" r:blip="">
              <dgm:adjLst/>
            </dgm:shape>
            <dgm:presOf axis="desOrSelf" ptType="nod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forEach>
        <dgm:forEach name="Name25" axis="ch" ptType="node" st="5" cnt="1">
          <dgm:layoutNode name="Child5Accent1" styleLbl="alignNode1">
            <dgm:alg type="sp"/>
            <dgm:shape xmlns:r="http://schemas.openxmlformats.org/officeDocument/2006/relationships" type="ellipse" r:blip="">
              <dgm:adjLst/>
            </dgm:shape>
            <dgm:presOf/>
          </dgm:layoutNode>
          <dgm:layoutNode name="Child5Accent2" styleLbl="alignNode1">
            <dgm:alg type="sp"/>
            <dgm:shape xmlns:r="http://schemas.openxmlformats.org/officeDocument/2006/relationships" type="ellipse" r:blip="">
              <dgm:adjLst/>
            </dgm:shape>
            <dgm:presOf/>
          </dgm:layoutNode>
          <dgm:layoutNode name="Child5Accent3" styleLbl="alignNode1">
            <dgm:alg type="sp"/>
            <dgm:shape xmlns:r="http://schemas.openxmlformats.org/officeDocument/2006/relationships" type="ellipse" r:blip="">
              <dgm:adjLst/>
            </dgm:shape>
            <dgm:presOf/>
          </dgm:layoutNode>
          <dgm:layoutNode name="Child5Accent4" styleLbl="alignNode1">
            <dgm:alg type="sp"/>
            <dgm:shape xmlns:r="http://schemas.openxmlformats.org/officeDocument/2006/relationships" type="ellipse" r:blip="">
              <dgm:adjLst/>
            </dgm:shape>
            <dgm:presOf/>
          </dgm:layoutNode>
          <dgm:layoutNode name="Child5Accent5" styleLbl="alignNode1">
            <dgm:alg type="sp"/>
            <dgm:shape xmlns:r="http://schemas.openxmlformats.org/officeDocument/2006/relationships" type="ellipse" r:blip="">
              <dgm:adjLst/>
            </dgm:shape>
            <dgm:presOf/>
          </dgm:layoutNode>
          <dgm:layoutNode name="Child5Accent6" styleLbl="alignNode1">
            <dgm:alg type="sp"/>
            <dgm:shape xmlns:r="http://schemas.openxmlformats.org/officeDocument/2006/relationships" type="ellipse" r:blip="">
              <dgm:adjLst/>
            </dgm:shape>
            <dgm:presOf/>
          </dgm:layoutNode>
          <dgm:layoutNode name="Child5Accent7" styleLbl="alignNode1">
            <dgm:alg type="sp"/>
            <dgm:shape xmlns:r="http://schemas.openxmlformats.org/officeDocument/2006/relationships" type="ellipse" r:blip="">
              <dgm:adjLst/>
            </dgm:shape>
            <dgm:presOf/>
          </dgm:layoutNode>
          <dgm:layoutNode name="Child5Accent8" styleLbl="alignNode1">
            <dgm:alg type="sp"/>
            <dgm:shape xmlns:r="http://schemas.openxmlformats.org/officeDocument/2006/relationships" type="ellipse" r:blip="">
              <dgm:adjLst/>
            </dgm:shape>
            <dgm:presOf/>
          </dgm:layoutNode>
          <dgm:layoutNode name="Child5Accent9" styleLbl="alignNode1">
            <dgm:alg type="sp"/>
            <dgm:shape xmlns:r="http://schemas.openxmlformats.org/officeDocument/2006/relationships" type="ellipse" r:blip="">
              <dgm:adjLst/>
            </dgm:shape>
            <dgm:presOf/>
          </dgm:layoutNode>
          <dgm:layoutNode name="Child5" styleLbl="revTx">
            <dgm:varLst>
              <dgm:chMax/>
              <dgm:chPref val="0"/>
              <dgm:bulletEnabled val="1"/>
            </dgm:varLst>
            <dgm:alg type="tx">
              <dgm:param type="parTxLTRAlign" val="l"/>
              <dgm:param type="txAnchorVert" val="b"/>
              <dgm:param type="txAnchorVertCh" val="b"/>
            </dgm:alg>
            <dgm:shape xmlns:r="http://schemas.openxmlformats.org/officeDocument/2006/relationships" type="rect" r:blip="">
              <dgm:adjLst/>
            </dgm:shape>
            <dgm:presOf axis="desOrSelf" ptType="nod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forEach>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8/layout/HexagonCluster">
  <dgm:title val=""/>
  <dgm:desc val=""/>
  <dgm:catLst>
    <dgm:cat type="picture" pri="21000"/>
    <dgm:cat type="relationship" pri="3200"/>
    <dgm:cat type="pictureconvert" pri="21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tyleData>
  <dgm:clr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clrData>
  <dgm:layoutNode name="Name0">
    <dgm:varLst>
      <dgm:chMax val="21"/>
      <dgm:chPref val="21"/>
    </dgm:varLst>
    <dgm:shape xmlns:r="http://schemas.openxmlformats.org/officeDocument/2006/relationships" r:blip="">
      <dgm:adjLst/>
    </dgm:shape>
    <dgm:choose name="Name1">
      <dgm:if name="Name2" axis="ch" ptType="node" func="cnt" op="equ" val="1">
        <dgm:alg type="composite">
          <dgm:param type="ar" val="1.3871"/>
        </dgm:alg>
        <dgm:constrLst>
          <dgm:constr type="primFontSz" for="des" ptType="node" op="equ" val="65"/>
          <dgm:constr type="l" for="ch" forName="text1" refType="w" fact="0.4525"/>
          <dgm:constr type="t" for="ch" forName="text1" refType="h" fact="0.346"/>
          <dgm:constr type="w" for="ch" forName="text1" refType="w" fact="0.5475"/>
          <dgm:constr type="h" for="ch" forName="text1" refType="h" fact="0.654"/>
          <dgm:constr type="l" for="ch" forName="textaccent1" refType="w" fact="0.4652"/>
          <dgm:constr type="t" for="ch" forName="textaccent1" refType="h" fact="0.6348"/>
          <dgm:constr type="w" for="ch" forName="textaccent1" refType="w" fact="0.0639"/>
          <dgm:constr type="h" for="ch" forName="textaccent1" refType="h" fact="0.0765"/>
          <dgm:constr type="l" for="ch" forName="image1" refType="w" fact="0"/>
          <dgm:constr type="t" for="ch" forName="image1" refType="h" fact="0"/>
          <dgm:constr type="w" for="ch" forName="image1" refType="w" fact="0.5468"/>
          <dgm:constr type="h" for="ch" forName="image1" refType="h" fact="0.6538"/>
          <dgm:constr type="l" for="ch" forName="imageaccent1" refType="w" fact="0.3702"/>
          <dgm:constr type="t" for="ch" forName="imageaccent1" refType="h" fact="0.5633"/>
          <dgm:constr type="w" for="ch" forName="imageaccent1" refType="w" fact="0.0639"/>
          <dgm:constr type="h" for="ch" forName="imageaccent1" refType="h" fact="0.0765"/>
        </dgm:constrLst>
      </dgm:if>
      <dgm:if name="Name3" axis="ch" ptType="node" func="cnt" op="equ" val="2">
        <dgm:alg type="composite">
          <dgm:param type="ar" val="2.6443"/>
        </dgm:alg>
        <dgm:constrLst>
          <dgm:constr type="primFontSz" for="des" ptType="node" op="equ" val="65"/>
          <dgm:constr type="l" for="ch" forName="text1" refType="w" fact="0.2383"/>
          <dgm:constr type="t" for="ch" forName="text1" refType="h" fact="0.3501"/>
          <dgm:constr type="w" for="ch" forName="text1" refType="w" fact="0.285"/>
          <dgm:constr type="h" for="ch" forName="text1" refType="h" fact="0.6499"/>
          <dgm:constr type="l" for="ch" forName="textaccent1" refType="w" fact="0.2472"/>
          <dgm:constr type="t" for="ch" forName="textaccent1" refType="h" fact="0.6371"/>
          <dgm:constr type="w" for="ch" forName="textaccent1" refType="w" fact="0.0333"/>
          <dgm:constr type="h" for="ch" forName="textaccent1" refType="h" fact="0.076"/>
          <dgm:constr type="l" for="ch" forName="image1" refType="w" fact="0"/>
          <dgm:constr type="t" for="ch" forName="image1" refType="h" fact="0"/>
          <dgm:constr type="w" for="ch" forName="image1" refType="w" fact="0.285"/>
          <dgm:constr type="h" for="ch" forName="image1" refType="h" fact="0.6499"/>
          <dgm:constr type="l" for="ch" forName="imageaccent1" refType="w" fact="0.1942"/>
          <dgm:constr type="t" for="ch" forName="imageaccent1" refType="h" fact="0.5602"/>
          <dgm:constr type="w" for="ch" forName="imageaccent1" refType="w" fact="0.0333"/>
          <dgm:constr type="h" for="ch" forName="imageaccent1" refType="h" fact="0.076"/>
          <dgm:constr type="l" for="ch" forName="text2" refType="w" fact="0.4767"/>
          <dgm:constr type="t" for="ch" forName="text2" refType="h" fact="0"/>
          <dgm:constr type="w" for="ch" forName="text2" refType="w" fact="0.285"/>
          <dgm:constr type="h" for="ch" forName="text2" refType="h" fact="0.6499"/>
          <dgm:constr type="l" for="ch" forName="textaccent2" refType="w" fact="0.6709"/>
          <dgm:constr type="t" for="ch" forName="textaccent2" refType="h" fact="0.5602"/>
          <dgm:constr type="w" for="ch" forName="textaccent2" refType="w" fact="0.0333"/>
          <dgm:constr type="h" for="ch" forName="textaccent2" refType="h" fact="0.076"/>
          <dgm:constr type="l" for="ch" forName="image2" refType="w" fact="0.715"/>
          <dgm:constr type="t" for="ch" forName="image2" refType="h" fact="0.3501"/>
          <dgm:constr type="w" for="ch" forName="image2" refType="w" fact="0.285"/>
          <dgm:constr type="h" for="ch" forName="image2" refType="h" fact="0.6499"/>
          <dgm:constr type="l" for="ch" forName="imageaccent2" refType="w" fact="0.7239"/>
          <dgm:constr type="t" for="ch" forName="imageaccent2" refType="h" fact="0.6371"/>
          <dgm:constr type="w" for="ch" forName="imageaccent2" refType="w" fact="0.0333"/>
          <dgm:constr type="h" for="ch" forName="imageaccent2" refType="h" fact="0.076"/>
        </dgm:constrLst>
      </dgm:if>
      <dgm:if name="Name4" axis="ch" ptType="node" func="cnt" op="equ" val="3">
        <dgm:alg type="composite">
          <dgm:param type="ar" val="1.5623"/>
        </dgm:alg>
        <dgm:constrLst>
          <dgm:constr type="primFontSz" for="des" ptType="node" op="equ" val="65"/>
          <dgm:constr type="l" for="ch" forName="text1" refType="w" fact="0.2402"/>
          <dgm:constr type="t" for="ch" forName="text1" refType="h" fact="0.6215"/>
          <dgm:constr type="w" for="ch" forName="text1" refType="w" fact="0.281"/>
          <dgm:constr type="h" for="ch" forName="text1" refType="h" fact="0.3785"/>
          <dgm:constr type="l" for="ch" forName="textaccent1" refType="w" fact="0.2475"/>
          <dgm:constr type="t" for="ch" forName="textaccent1" refType="h" fact="0.7886"/>
          <dgm:constr type="w" for="ch" forName="textaccent1" refType="w" fact="0.0329"/>
          <dgm:constr type="h" for="ch" forName="textaccent1" refType="h" fact="0.0443"/>
          <dgm:constr type="l" for="ch" forName="image1" refType="w" fact="0"/>
          <dgm:constr type="t" for="ch" forName="image1" refType="h" fact="0.4182"/>
          <dgm:constr type="w" for="ch" forName="image1" refType="w" fact="0.281"/>
          <dgm:constr type="h" for="ch" forName="image1" refType="h" fact="0.3785"/>
          <dgm:constr type="l" for="ch" forName="imageaccent1" refType="w" fact="0.1913"/>
          <dgm:constr type="t" for="ch" forName="imageaccent1" refType="h" fact="0.7467"/>
          <dgm:constr type="w" for="ch" forName="imageaccent1" refType="w" fact="0.0329"/>
          <dgm:constr type="h" for="ch" forName="imageaccent1" refType="h" fact="0.0443"/>
          <dgm:constr type="l" for="ch" forName="text2" refType="w" fact="0.4796"/>
          <dgm:constr type="t" for="ch" forName="text2" refType="h" fact="0.4137"/>
          <dgm:constr type="w" for="ch" forName="text2" refType="w" fact="0.281"/>
          <dgm:constr type="h" for="ch" forName="text2" refType="h" fact="0.3785"/>
          <dgm:constr type="l" for="ch" forName="textaccent2" refType="w" fact="0.6717"/>
          <dgm:constr type="t" for="ch" forName="textaccent2" refType="h" fact="0.7418"/>
          <dgm:constr type="w" for="ch" forName="textaccent2" refType="w" fact="0.0329"/>
          <dgm:constr type="h" for="ch" forName="textaccent2" refType="h" fact="0.0443"/>
          <dgm:constr type="l" for="ch" forName="image2" refType="w" fact="0.719"/>
          <dgm:constr type="t" for="ch" forName="image2" refType="h" fact="0.6215"/>
          <dgm:constr type="w" for="ch" forName="image2" refType="w" fact="0.281"/>
          <dgm:constr type="h" for="ch" forName="image2" refType="h" fact="0.3785"/>
          <dgm:constr type="l" for="ch" forName="imageaccent2" refType="w" fact="0.7263"/>
          <dgm:constr type="t" for="ch" forName="imageaccent2" refType="h" fact="0.7886"/>
          <dgm:constr type="w" for="ch" forName="imageaccent2" refType="w" fact="0.0329"/>
          <dgm:constr type="h" for="ch" forName="imageaccent2" refType="h" fact="0.0443"/>
          <dgm:constr type="l" for="ch" forName="text3" refType="w" fact="0.2402"/>
          <dgm:constr type="t" for="ch" forName="text3" refType="h" fact="0.2068"/>
          <dgm:constr type="w" for="ch" forName="text3" refType="w" fact="0.281"/>
          <dgm:constr type="h" for="ch" forName="text3" refType="h" fact="0.3785"/>
          <dgm:constr type="l" for="ch" forName="textaccent3" refType="w" fact="0.4307"/>
          <dgm:constr type="t" for="ch" forName="textaccent3" refType="h" fact="0.215"/>
          <dgm:constr type="w" for="ch" forName="textaccent3" refType="w" fact="0.0329"/>
          <dgm:constr type="h" for="ch" forName="textaccent3" refType="h" fact="0.0443"/>
          <dgm:constr type="l" for="ch" forName="image3" refType="w" fact="0.4796"/>
          <dgm:constr type="t" for="ch" forName="image3" refType="h" fact="0"/>
          <dgm:constr type="w" for="ch" forName="image3" refType="w" fact="0.281"/>
          <dgm:constr type="h" for="ch" forName="image3" refType="h" fact="0.3785"/>
          <dgm:constr type="l" for="ch" forName="imageaccent3" refType="w" fact="0.4879"/>
          <dgm:constr type="t" for="ch" forName="imageaccent3" refType="h" fact="0.1662"/>
          <dgm:constr type="w" for="ch" forName="imageaccent3" refType="w" fact="0.0329"/>
          <dgm:constr type="h" for="ch" forName="imageaccent3" refType="h" fact="0.0443"/>
        </dgm:constrLst>
      </dgm:if>
      <dgm:if name="Name5" axis="ch" ptType="node" func="cnt" op="equ" val="4">
        <dgm:alg type="composite">
          <dgm:param type="ar" val="1.943"/>
        </dgm:alg>
        <dgm:constrLst>
          <dgm:constr type="primFontSz" for="des" ptType="node" op="equ" val="65"/>
          <dgm:constr type="l" for="ch" forName="image2" refType="w" fact="0.5787"/>
          <dgm:constr type="t" for="ch" forName="image2" refType="h" fact="0.6208"/>
          <dgm:constr type="w" for="ch" forName="image2" refType="w" fact="0.227"/>
          <dgm:constr type="h" for="ch" forName="image2" refType="h" fact="0.3786"/>
          <dgm:constr type="l" for="ch" forName="text4" refType="w" fact="0.5787"/>
          <dgm:constr type="t" for="ch" forName="text4" refType="h" fact="0.2081"/>
          <dgm:constr type="w" for="ch" forName="text4" refType="w" fact="0.227"/>
          <dgm:constr type="h" for="ch" forName="text4" refType="h" fact="0.3786"/>
          <dgm:constr type="l" for="ch" forName="text2" refType="w" fact="0.3852"/>
          <dgm:constr type="t" for="ch" forName="text2" refType="h" fact="0.4127"/>
          <dgm:constr type="w" for="ch" forName="text2" refType="w" fact="0.227"/>
          <dgm:constr type="h" for="ch" forName="text2" refType="h" fact="0.3786"/>
          <dgm:constr type="l" for="ch" forName="image3" refType="w" fact="0.3852"/>
          <dgm:constr type="t" for="ch" forName="image3" refType="h" fact="0"/>
          <dgm:constr type="w" for="ch" forName="image3" refType="w" fact="0.227"/>
          <dgm:constr type="h" for="ch" forName="image3" refType="h" fact="0.3786"/>
          <dgm:constr type="l" for="ch" forName="text1" refType="w" fact="0.1927"/>
          <dgm:constr type="t" for="ch" forName="text1" refType="h" fact="0.6214"/>
          <dgm:constr type="w" for="ch" forName="text1" refType="w" fact="0.227"/>
          <dgm:constr type="h" for="ch" forName="text1" refType="h" fact="0.3786"/>
          <dgm:constr type="l" for="ch" forName="textaccent1" refType="w" fact="0.1998"/>
          <dgm:constr type="t" for="ch" forName="textaccent1" refType="h" fact="0.7887"/>
          <dgm:constr type="w" for="ch" forName="textaccent1" refType="w" fact="0.0265"/>
          <dgm:constr type="h" for="ch" forName="textaccent1" refType="h" fact="0.0444"/>
          <dgm:constr type="l" for="ch" forName="image1" refType="w" fact="0"/>
          <dgm:constr type="t" for="ch" forName="image1" refType="h" fact="0.4156"/>
          <dgm:constr type="w" for="ch" forName="image1" refType="w" fact="0.227"/>
          <dgm:constr type="h" for="ch" forName="image1" refType="h" fact="0.3786"/>
          <dgm:constr type="l" for="ch" forName="imageaccent1" refType="w" fact="0.1537"/>
          <dgm:constr type="t" for="ch" forName="imageaccent1" refType="h" fact="0.7417"/>
          <dgm:constr type="w" for="ch" forName="imageaccent1" refType="w" fact="0.0265"/>
          <dgm:constr type="h" for="ch" forName="imageaccent1" refType="h" fact="0.0444"/>
          <dgm:constr type="l" for="ch" forName="textaccent2" refType="w" fact="0.5407"/>
          <dgm:constr type="t" for="ch" forName="textaccent2" refType="h" fact="0.7384"/>
          <dgm:constr type="w" for="ch" forName="textaccent2" refType="w" fact="0.0265"/>
          <dgm:constr type="h" for="ch" forName="textaccent2" refType="h" fact="0.0444"/>
          <dgm:constr type="l" for="ch" forName="imageaccent2" refType="w" fact="0.5839"/>
          <dgm:constr type="t" for="ch" forName="imageaccent2" refType="h" fact="0.7904"/>
          <dgm:constr type="w" for="ch" forName="imageaccent2" refType="w" fact="0.0265"/>
          <dgm:constr type="h" for="ch" forName="imageaccent2" refType="h" fact="0.0444"/>
          <dgm:constr type="l" for="ch" forName="text3" refType="w" fact="0.1927"/>
          <dgm:constr type="t" for="ch" forName="text3" refType="h" fact="0.2087"/>
          <dgm:constr type="w" for="ch" forName="text3" refType="w" fact="0.227"/>
          <dgm:constr type="h" for="ch" forName="text3" refType="h" fact="0.3786"/>
          <dgm:constr type="l" for="ch" forName="textaccent3" refType="w" fact="0.3472"/>
          <dgm:constr type="t" for="ch" forName="textaccent3" refType="h" fact="0.2165"/>
          <dgm:constr type="w" for="ch" forName="textaccent3" refType="w" fact="0.0265"/>
          <dgm:constr type="h" for="ch" forName="textaccent3" refType="h" fact="0.0444"/>
          <dgm:constr type="l" for="ch" forName="imageaccent3" refType="w" fact="0.3904"/>
          <dgm:constr type="t" for="ch" forName="imageaccent3" refType="h" fact="0.1678"/>
          <dgm:constr type="w" for="ch" forName="imageaccent3" refType="w" fact="0.0265"/>
          <dgm:constr type="h" for="ch" forName="imageaccent3" refType="h" fact="0.0444"/>
          <dgm:constr type="l" for="ch" forName="textaccent4" refType="w" fact="0.7739"/>
          <dgm:constr type="t" for="ch" forName="textaccent4" refType="h" fact="0.3752"/>
          <dgm:constr type="w" for="ch" forName="textaccent4" refType="w" fact="0.0265"/>
          <dgm:constr type="h" for="ch" forName="textaccent4" refType="h" fact="0.0444"/>
          <dgm:constr type="l" for="ch" forName="image4" refType="w" fact="0.773"/>
          <dgm:constr type="t" for="ch" forName="image4" refType="h" fact="0.4162"/>
          <dgm:constr type="w" for="ch" forName="image4" refType="w" fact="0.227"/>
          <dgm:constr type="h" for="ch" forName="image4" refType="h" fact="0.3786"/>
          <dgm:constr type="l" for="ch" forName="imageaccent4" refType="w" fact="0.8188"/>
          <dgm:constr type="t" for="ch" forName="imageaccent4" refType="h" fact="0.4229"/>
          <dgm:constr type="w" for="ch" forName="imageaccent4" refType="w" fact="0.0265"/>
          <dgm:constr type="h" for="ch" forName="imageaccent4" refType="h" fact="0.0444"/>
        </dgm:constrLst>
      </dgm:if>
      <dgm:if name="Name6" axis="ch" ptType="node" func="cnt" op="equ" val="5">
        <dgm:alg type="composite">
          <dgm:param type="ar" val="2.3203"/>
        </dgm:alg>
        <dgm:constrLst>
          <dgm:constr type="primFontSz" for="des" ptType="node" op="equ" val="65"/>
          <dgm:constr type="l" for="ch" forName="image4" refType="w" fact="0.6491"/>
          <dgm:constr type="t" for="ch" forName="image4" refType="h" fact="0.4193"/>
          <dgm:constr type="w" for="ch" forName="image4" refType="w" fact="0.1886"/>
          <dgm:constr type="h" for="ch" forName="image4" refType="h" fact="0.3757"/>
          <dgm:constr type="l" for="ch" forName="text5" refType="w" fact="0.6491"/>
          <dgm:constr type="t" for="ch" forName="text5" refType="h" fact="0.004"/>
          <dgm:constr type="w" for="ch" forName="text5" refType="w" fact="0.1886"/>
          <dgm:constr type="h" for="ch" forName="text5" refType="h" fact="0.3757"/>
          <dgm:constr type="l" for="ch" forName="image5" refType="w" fact="0.8114"/>
          <dgm:constr type="t" for="ch" forName="image5" refType="h" fact="0.2136"/>
          <dgm:constr type="w" for="ch" forName="image5" refType="w" fact="0.1886"/>
          <dgm:constr type="h" for="ch" forName="image5" refType="h" fact="0.3757"/>
          <dgm:constr type="l" for="ch" forName="image2" refType="w" fact="0.4868"/>
          <dgm:constr type="t" for="ch" forName="image2" refType="h" fact="0.6235"/>
          <dgm:constr type="w" for="ch" forName="image2" refType="w" fact="0.1886"/>
          <dgm:constr type="h" for="ch" forName="image2" refType="h" fact="0.3757"/>
          <dgm:constr type="l" for="ch" forName="text4" refType="w" fact="0.4868"/>
          <dgm:constr type="t" for="ch" forName="text4" refType="h" fact="0.2081"/>
          <dgm:constr type="w" for="ch" forName="text4" refType="w" fact="0.1886"/>
          <dgm:constr type="h" for="ch" forName="text4" refType="h" fact="0.3757"/>
          <dgm:constr type="l" for="ch" forName="text2" refType="w" fact="0.3246"/>
          <dgm:constr type="t" for="ch" forName="text2" refType="h" fact="0.4154"/>
          <dgm:constr type="w" for="ch" forName="text2" refType="w" fact="0.1886"/>
          <dgm:constr type="h" for="ch" forName="text2" refType="h" fact="0.3757"/>
          <dgm:constr type="l" for="ch" forName="image3" refType="w" fact="0.3246"/>
          <dgm:constr type="t" for="ch" forName="image3" refType="h" fact="0"/>
          <dgm:constr type="w" for="ch" forName="image3" refType="w" fact="0.1886"/>
          <dgm:constr type="h" for="ch" forName="image3" refType="h" fact="0.3757"/>
          <dgm:constr type="l" for="ch" forName="text1" refType="w" fact="0.1623"/>
          <dgm:constr type="t" for="ch" forName="text1" refType="h" fact="0.6243"/>
          <dgm:constr type="w" for="ch" forName="text1" refType="w" fact="0.1886"/>
          <dgm:constr type="h" for="ch" forName="text1" refType="h" fact="0.3757"/>
          <dgm:constr type="l" for="ch" forName="text3" refType="w" fact="0.1623"/>
          <dgm:constr type="t" for="ch" forName="text3" refType="h" fact="0.2089"/>
          <dgm:constr type="w" for="ch" forName="text3" refType="w" fact="0.1886"/>
          <dgm:constr type="h" for="ch" forName="text3" refType="h" fact="0.3757"/>
          <dgm:constr type="l" for="ch" forName="textaccent1" refType="w" fact="0.1668"/>
          <dgm:constr type="t" for="ch" forName="textaccent1" refType="h" fact="0.7923"/>
          <dgm:constr type="w" for="ch" forName="textaccent1" refType="w" fact="0.022"/>
          <dgm:constr type="h" for="ch" forName="textaccent1" refType="h" fact="0.044"/>
          <dgm:constr type="l" for="ch" forName="image1" refType="w" fact="0"/>
          <dgm:constr type="t" for="ch" forName="image1" refType="h" fact="0.4166"/>
          <dgm:constr type="w" for="ch" forName="image1" refType="w" fact="0.1886"/>
          <dgm:constr type="h" for="ch" forName="image1" refType="h" fact="0.3757"/>
          <dgm:constr type="l" for="ch" forName="imageaccent1" refType="w" fact="0.1292"/>
          <dgm:constr type="t" for="ch" forName="imageaccent1" refType="h" fact="0.7424"/>
          <dgm:constr type="w" for="ch" forName="imageaccent1" refType="w" fact="0.022"/>
          <dgm:constr type="h" for="ch" forName="imageaccent1" refType="h" fact="0.044"/>
          <dgm:constr type="l" for="ch" forName="textaccent2" refType="w" fact="0.4544"/>
          <dgm:constr type="t" for="ch" forName="textaccent2" refType="h" fact="0.7404"/>
          <dgm:constr type="w" for="ch" forName="textaccent2" refType="w" fact="0.022"/>
          <dgm:constr type="h" for="ch" forName="textaccent2" refType="h" fact="0.044"/>
          <dgm:constr type="l" for="ch" forName="imageaccent2" refType="w" fact="0.4914"/>
          <dgm:constr type="t" for="ch" forName="imageaccent2" refType="h" fact="0.7907"/>
          <dgm:constr type="w" for="ch" forName="imageaccent2" refType="w" fact="0.022"/>
          <dgm:constr type="h" for="ch" forName="imageaccent2" refType="h" fact="0.044"/>
          <dgm:constr type="l" for="ch" forName="textaccent3" refType="w" fact="0.2915"/>
          <dgm:constr type="t" for="ch" forName="textaccent3" refType="h" fact="0.216"/>
          <dgm:constr type="w" for="ch" forName="textaccent3" refType="w" fact="0.022"/>
          <dgm:constr type="h" for="ch" forName="textaccent3" refType="h" fact="0.044"/>
          <dgm:constr type="l" for="ch" forName="imageaccent3" refType="w" fact="0.3299"/>
          <dgm:constr type="t" for="ch" forName="imageaccent3" refType="h" fact="0.1665"/>
          <dgm:constr type="w" for="ch" forName="imageaccent3" refType="w" fact="0.022"/>
          <dgm:constr type="h" for="ch" forName="imageaccent3" refType="h" fact="0.044"/>
          <dgm:constr type="l" for="ch" forName="textaccent4" refType="w" fact="0.65"/>
          <dgm:constr type="t" for="ch" forName="textaccent4" refType="h" fact="0.3746"/>
          <dgm:constr type="w" for="ch" forName="textaccent4" refType="w" fact="0.022"/>
          <dgm:constr type="h" for="ch" forName="textaccent4" refType="h" fact="0.044"/>
          <dgm:constr type="l" for="ch" forName="imageaccent4" refType="w" fact="0.6859"/>
          <dgm:constr type="t" for="ch" forName="imageaccent4" refType="h" fact="0.4261"/>
          <dgm:constr type="w" for="ch" forName="imageaccent4" refType="w" fact="0.022"/>
          <dgm:constr type="h" for="ch" forName="imageaccent4" refType="h" fact="0.044"/>
          <dgm:constr type="l" for="ch" forName="textaccent5" refType="w" fact="0.8123"/>
          <dgm:constr type="t" for="ch" forName="textaccent5" refType="h" fact="0.1724"/>
          <dgm:constr type="w" for="ch" forName="textaccent5" refType="w" fact="0.022"/>
          <dgm:constr type="h" for="ch" forName="textaccent5" refType="h" fact="0.044"/>
          <dgm:constr type="l" for="ch" forName="imageaccent5" refType="w" fact="0.849"/>
          <dgm:constr type="t" for="ch" forName="imageaccent5" refType="h" fact="0.222"/>
          <dgm:constr type="w" for="ch" forName="imageaccent5" refType="w" fact="0.022"/>
          <dgm:constr type="h" for="ch" forName="imageaccent5" refType="h" fact="0.044"/>
        </dgm:constrLst>
      </dgm:if>
      <dgm:if name="Name7" axis="ch" ptType="node" func="cnt" op="equ" val="6">
        <dgm:alg type="composite">
          <dgm:param type="ar" val="1.9179"/>
        </dgm:alg>
        <dgm:constrLst>
          <dgm:constr type="primFontSz" for="des" ptType="node" op="equ" val="65"/>
          <dgm:constr type="l" for="ch" forName="image4" refType="w" fact="0.6491"/>
          <dgm:constr type="t" for="ch" forName="image4" refType="h" fact="0.3466"/>
          <dgm:constr type="w" for="ch" forName="image4" refType="w" fact="0.1886"/>
          <dgm:constr type="h" for="ch" forName="image4" refType="h" fact="0.3106"/>
          <dgm:constr type="l" for="ch" forName="text5" refType="w" fact="0.6491"/>
          <dgm:constr type="t" for="ch" forName="text5" refType="h" fact="0.0033"/>
          <dgm:constr type="w" for="ch" forName="text5" refType="w" fact="0.1886"/>
          <dgm:constr type="h" for="ch" forName="text5" refType="h" fact="0.3106"/>
          <dgm:constr type="l" for="ch" forName="image5" refType="w" fact="0.8114"/>
          <dgm:constr type="t" for="ch" forName="image5" refType="h" fact="0.1766"/>
          <dgm:constr type="w" for="ch" forName="image5" refType="w" fact="0.1886"/>
          <dgm:constr type="h" for="ch" forName="image5" refType="h" fact="0.3106"/>
          <dgm:constr type="l" for="ch" forName="image2" refType="w" fact="0.4868"/>
          <dgm:constr type="t" for="ch" forName="image2" refType="h" fact="0.5154"/>
          <dgm:constr type="w" for="ch" forName="image2" refType="w" fact="0.1886"/>
          <dgm:constr type="h" for="ch" forName="image2" refType="h" fact="0.3106"/>
          <dgm:constr type="l" for="ch" forName="text4" refType="w" fact="0.4868"/>
          <dgm:constr type="t" for="ch" forName="text4" refType="h" fact="0.172"/>
          <dgm:constr type="w" for="ch" forName="text4" refType="w" fact="0.1886"/>
          <dgm:constr type="h" for="ch" forName="text4" refType="h" fact="0.3106"/>
          <dgm:constr type="l" for="ch" forName="text2" refType="w" fact="0.3246"/>
          <dgm:constr type="t" for="ch" forName="text2" refType="h" fact="0.3434"/>
          <dgm:constr type="w" for="ch" forName="text2" refType="w" fact="0.1886"/>
          <dgm:constr type="h" for="ch" forName="text2" refType="h" fact="0.3106"/>
          <dgm:constr type="l" for="ch" forName="image3" refType="w" fact="0.3246"/>
          <dgm:constr type="t" for="ch" forName="image3" refType="h" fact="0"/>
          <dgm:constr type="w" for="ch" forName="image3" refType="w" fact="0.1886"/>
          <dgm:constr type="h" for="ch" forName="image3" refType="h" fact="0.3106"/>
          <dgm:constr type="l" for="ch" forName="text1" refType="w" fact="0.1623"/>
          <dgm:constr type="t" for="ch" forName="text1" refType="h" fact="0.516"/>
          <dgm:constr type="w" for="ch" forName="text1" refType="w" fact="0.1886"/>
          <dgm:constr type="h" for="ch" forName="text1" refType="h" fact="0.3106"/>
          <dgm:constr type="l" for="ch" forName="text3" refType="w" fact="0.1623"/>
          <dgm:constr type="t" for="ch" forName="text3" refType="h" fact="0.1727"/>
          <dgm:constr type="w" for="ch" forName="text3" refType="w" fact="0.1886"/>
          <dgm:constr type="h" for="ch" forName="text3" refType="h" fact="0.3106"/>
          <dgm:constr type="l" for="ch" forName="textaccent1" refType="w" fact="0.1668"/>
          <dgm:constr type="t" for="ch" forName="textaccent1" refType="h" fact="0.6549"/>
          <dgm:constr type="w" for="ch" forName="textaccent1" refType="w" fact="0.022"/>
          <dgm:constr type="h" for="ch" forName="textaccent1" refType="h" fact="0.0364"/>
          <dgm:constr type="l" for="ch" forName="image1" refType="w" fact="0"/>
          <dgm:constr type="t" for="ch" forName="image1" refType="h" fact="0.3443"/>
          <dgm:constr type="w" for="ch" forName="image1" refType="w" fact="0.1886"/>
          <dgm:constr type="h" for="ch" forName="image1" refType="h" fact="0.3106"/>
          <dgm:constr type="l" for="ch" forName="imageaccent1" refType="w" fact="0.1292"/>
          <dgm:constr type="t" for="ch" forName="imageaccent1" refType="h" fact="0.6137"/>
          <dgm:constr type="w" for="ch" forName="imageaccent1" refType="w" fact="0.022"/>
          <dgm:constr type="h" for="ch" forName="imageaccent1" refType="h" fact="0.0364"/>
          <dgm:constr type="l" for="ch" forName="textaccent2" refType="w" fact="0.4544"/>
          <dgm:constr type="t" for="ch" forName="textaccent2" refType="h" fact="0.612"/>
          <dgm:constr type="w" for="ch" forName="textaccent2" refType="w" fact="0.022"/>
          <dgm:constr type="h" for="ch" forName="textaccent2" refType="h" fact="0.0364"/>
          <dgm:constr type="l" for="ch" forName="imageaccent2" refType="w" fact="0.4914"/>
          <dgm:constr type="t" for="ch" forName="imageaccent2" refType="h" fact="0.6536"/>
          <dgm:constr type="w" for="ch" forName="imageaccent2" refType="w" fact="0.022"/>
          <dgm:constr type="h" for="ch" forName="imageaccent2" refType="h" fact="0.0364"/>
          <dgm:constr type="l" for="ch" forName="textaccent3" refType="w" fact="0.2915"/>
          <dgm:constr type="t" for="ch" forName="textaccent3" refType="h" fact="0.1786"/>
          <dgm:constr type="w" for="ch" forName="textaccent3" refType="w" fact="0.022"/>
          <dgm:constr type="h" for="ch" forName="textaccent3" refType="h" fact="0.0364"/>
          <dgm:constr type="l" for="ch" forName="imageaccent3" refType="w" fact="0.3299"/>
          <dgm:constr type="t" for="ch" forName="imageaccent3" refType="h" fact="0.1376"/>
          <dgm:constr type="w" for="ch" forName="imageaccent3" refType="w" fact="0.022"/>
          <dgm:constr type="h" for="ch" forName="imageaccent3" refType="h" fact="0.0364"/>
          <dgm:constr type="l" for="ch" forName="textaccent4" refType="w" fact="0.65"/>
          <dgm:constr type="t" for="ch" forName="textaccent4" refType="h" fact="0.3096"/>
          <dgm:constr type="w" for="ch" forName="textaccent4" refType="w" fact="0.022"/>
          <dgm:constr type="h" for="ch" forName="textaccent4" refType="h" fact="0.0364"/>
          <dgm:constr type="l" for="ch" forName="imageaccent4" refType="w" fact="0.6859"/>
          <dgm:constr type="t" for="ch" forName="imageaccent4" refType="h" fact="0.3522"/>
          <dgm:constr type="w" for="ch" forName="imageaccent4" refType="w" fact="0.022"/>
          <dgm:constr type="h" for="ch" forName="imageaccent4" refType="h" fact="0.0364"/>
          <dgm:constr type="l" for="ch" forName="textaccent5" refType="w" fact="0.8123"/>
          <dgm:constr type="t" for="ch" forName="textaccent5" refType="h" fact="0.1425"/>
          <dgm:constr type="w" for="ch" forName="textaccent5" refType="w" fact="0.022"/>
          <dgm:constr type="h" for="ch" forName="textaccent5" refType="h" fact="0.0364"/>
          <dgm:constr type="l" for="ch" forName="imageaccent5" refType="w" fact="0.849"/>
          <dgm:constr type="t" for="ch" forName="imageaccent5" refType="h" fact="0.1835"/>
          <dgm:constr type="w" for="ch" forName="imageaccent5" refType="w" fact="0.022"/>
          <dgm:constr type="h" for="ch" forName="imageaccent5" refType="h" fact="0.0364"/>
          <dgm:constr type="l" for="ch" forName="image6" refType="w" fact="0.6491"/>
          <dgm:constr type="t" for="ch" forName="image6" refType="h" fact="0.6894"/>
          <dgm:constr type="w" for="ch" forName="image6" refType="w" fact="0.1886"/>
          <dgm:constr type="h" for="ch" forName="image6" refType="h" fact="0.3106"/>
          <dgm:constr type="l" for="ch" forName="text6" refType="w" fact="0.8114"/>
          <dgm:constr type="t" for="ch" forName="text6" refType="h" fact="0.5194"/>
          <dgm:constr type="w" for="ch" forName="text6" refType="w" fact="0.1886"/>
          <dgm:constr type="h" for="ch" forName="text6" refType="h" fact="0.3106"/>
          <dgm:constr type="l" for="ch" forName="imageaccent6" refType="w" fact="0.8138"/>
          <dgm:constr type="t" for="ch" forName="imageaccent6" refType="h" fact="0.8257"/>
          <dgm:constr type="w" for="ch" forName="imageaccent6" refType="w" fact="0.022"/>
          <dgm:constr type="h" for="ch" forName="imageaccent6" refType="h" fact="0.0364"/>
          <dgm:constr type="l" for="ch" forName="textaccent6" refType="w" fact="0.8488"/>
          <dgm:constr type="t" for="ch" forName="textaccent6" refType="h" fact="0.7914"/>
          <dgm:constr type="w" for="ch" forName="textaccent6" refType="w" fact="0.022"/>
          <dgm:constr type="h" for="ch" forName="textaccent6" refType="h" fact="0.0364"/>
        </dgm:constrLst>
      </dgm:if>
      <dgm:if name="Name8" axis="ch" ptType="node" func="cnt" op="equ" val="7">
        <dgm:alg type="composite">
          <dgm:param type="ar" val="1.6382"/>
        </dgm:alg>
        <dgm:constrLst>
          <dgm:constr type="primFontSz" for="des" ptType="node" op="equ" val="65"/>
          <dgm:constr type="l" for="ch" forName="image4" refType="w" fact="0.6491"/>
          <dgm:constr type="t" for="ch" forName="image4" refType="h" fact="0.2961"/>
          <dgm:constr type="w" for="ch" forName="image4" refType="w" fact="0.1886"/>
          <dgm:constr type="h" for="ch" forName="image4" refType="h" fact="0.2653"/>
          <dgm:constr type="l" for="ch" forName="text5" refType="w" fact="0.6491"/>
          <dgm:constr type="t" for="ch" forName="text5" refType="h" fact="0.0028"/>
          <dgm:constr type="w" for="ch" forName="text5" refType="w" fact="0.1886"/>
          <dgm:constr type="h" for="ch" forName="text5" refType="h" fact="0.2653"/>
          <dgm:constr type="l" for="ch" forName="image5" refType="w" fact="0.8114"/>
          <dgm:constr type="t" for="ch" forName="image5" refType="h" fact="0.1508"/>
          <dgm:constr type="w" for="ch" forName="image5" refType="w" fact="0.1886"/>
          <dgm:constr type="h" for="ch" forName="image5" refType="h" fact="0.2653"/>
          <dgm:constr type="l" for="ch" forName="image2" refType="w" fact="0.4868"/>
          <dgm:constr type="t" for="ch" forName="image2" refType="h" fact="0.4402"/>
          <dgm:constr type="w" for="ch" forName="image2" refType="w" fact="0.1886"/>
          <dgm:constr type="h" for="ch" forName="image2" refType="h" fact="0.2653"/>
          <dgm:constr type="l" for="ch" forName="text4" refType="w" fact="0.4868"/>
          <dgm:constr type="t" for="ch" forName="text4" refType="h" fact="0.1469"/>
          <dgm:constr type="w" for="ch" forName="text4" refType="w" fact="0.1886"/>
          <dgm:constr type="h" for="ch" forName="text4" refType="h" fact="0.2653"/>
          <dgm:constr type="l" for="ch" forName="text2" refType="w" fact="0.3246"/>
          <dgm:constr type="t" for="ch" forName="text2" refType="h" fact="0.2933"/>
          <dgm:constr type="w" for="ch" forName="text2" refType="w" fact="0.1886"/>
          <dgm:constr type="h" for="ch" forName="text2" refType="h" fact="0.2653"/>
          <dgm:constr type="l" for="ch" forName="image3" refType="w" fact="0.3246"/>
          <dgm:constr type="t" for="ch" forName="image3" refType="h" fact="0"/>
          <dgm:constr type="w" for="ch" forName="image3" refType="w" fact="0.1886"/>
          <dgm:constr type="h" for="ch" forName="image3" refType="h" fact="0.2653"/>
          <dgm:constr type="l" for="ch" forName="text1" refType="w" fact="0.1623"/>
          <dgm:constr type="t" for="ch" forName="text1" refType="h" fact="0.4408"/>
          <dgm:constr type="w" for="ch" forName="text1" refType="w" fact="0.1886"/>
          <dgm:constr type="h" for="ch" forName="text1" refType="h" fact="0.2653"/>
          <dgm:constr type="l" for="ch" forName="text3" refType="w" fact="0.1623"/>
          <dgm:constr type="t" for="ch" forName="text3" refType="h" fact="0.1475"/>
          <dgm:constr type="w" for="ch" forName="text3" refType="w" fact="0.1886"/>
          <dgm:constr type="h" for="ch" forName="text3" refType="h" fact="0.2653"/>
          <dgm:constr type="l" for="ch" forName="textaccent1" refType="w" fact="0.1668"/>
          <dgm:constr type="t" for="ch" forName="textaccent1" refType="h" fact="0.5594"/>
          <dgm:constr type="w" for="ch" forName="textaccent1" refType="w" fact="0.022"/>
          <dgm:constr type="h" for="ch" forName="textaccent1" refType="h" fact="0.0311"/>
          <dgm:constr type="l" for="ch" forName="image1" refType="w" fact="0"/>
          <dgm:constr type="t" for="ch" forName="image1" refType="h" fact="0.2941"/>
          <dgm:constr type="w" for="ch" forName="image1" refType="w" fact="0.1886"/>
          <dgm:constr type="h" for="ch" forName="image1" refType="h" fact="0.2653"/>
          <dgm:constr type="l" for="ch" forName="imageaccent1" refType="w" fact="0.1292"/>
          <dgm:constr type="t" for="ch" forName="imageaccent1" refType="h" fact="0.5242"/>
          <dgm:constr type="w" for="ch" forName="imageaccent1" refType="w" fact="0.022"/>
          <dgm:constr type="h" for="ch" forName="imageaccent1" refType="h" fact="0.0311"/>
          <dgm:constr type="l" for="ch" forName="textaccent2" refType="w" fact="0.4544"/>
          <dgm:constr type="t" for="ch" forName="textaccent2" refType="h" fact="0.5228"/>
          <dgm:constr type="w" for="ch" forName="textaccent2" refType="w" fact="0.022"/>
          <dgm:constr type="h" for="ch" forName="textaccent2" refType="h" fact="0.0311"/>
          <dgm:constr type="l" for="ch" forName="imageaccent2" refType="w" fact="0.4914"/>
          <dgm:constr type="t" for="ch" forName="imageaccent2" refType="h" fact="0.5583"/>
          <dgm:constr type="w" for="ch" forName="imageaccent2" refType="w" fact="0.022"/>
          <dgm:constr type="h" for="ch" forName="imageaccent2" refType="h" fact="0.0311"/>
          <dgm:constr type="l" for="ch" forName="textaccent3" refType="w" fact="0.2907"/>
          <dgm:constr type="t" for="ch" forName="textaccent3" refType="h" fact="0.1511"/>
          <dgm:constr type="w" for="ch" forName="textaccent3" refType="w" fact="0.022"/>
          <dgm:constr type="h" for="ch" forName="textaccent3" refType="h" fact="0.0311"/>
          <dgm:constr type="l" for="ch" forName="imageaccent3" refType="w" fact="0.3299"/>
          <dgm:constr type="t" for="ch" forName="imageaccent3" refType="h" fact="0.1175"/>
          <dgm:constr type="w" for="ch" forName="imageaccent3" refType="w" fact="0.022"/>
          <dgm:constr type="h" for="ch" forName="imageaccent3" refType="h" fact="0.0311"/>
          <dgm:constr type="l" for="ch" forName="textaccent4" refType="w" fact="0.65"/>
          <dgm:constr type="t" for="ch" forName="textaccent4" refType="h" fact="0.2645"/>
          <dgm:constr type="w" for="ch" forName="textaccent4" refType="w" fact="0.022"/>
          <dgm:constr type="h" for="ch" forName="textaccent4" refType="h" fact="0.0311"/>
          <dgm:constr type="l" for="ch" forName="imageaccent4" refType="w" fact="0.6859"/>
          <dgm:constr type="t" for="ch" forName="imageaccent4" refType="h" fact="0.3008"/>
          <dgm:constr type="w" for="ch" forName="imageaccent4" refType="w" fact="0.022"/>
          <dgm:constr type="h" for="ch" forName="imageaccent4" refType="h" fact="0.0311"/>
          <dgm:constr type="l" for="ch" forName="textaccent5" refType="w" fact="0.8123"/>
          <dgm:constr type="t" for="ch" forName="textaccent5" refType="h" fact="0.1217"/>
          <dgm:constr type="w" for="ch" forName="textaccent5" refType="w" fact="0.022"/>
          <dgm:constr type="h" for="ch" forName="textaccent5" refType="h" fact="0.0311"/>
          <dgm:constr type="l" for="ch" forName="imageaccent5" refType="w" fact="0.849"/>
          <dgm:constr type="t" for="ch" forName="imageaccent5" refType="h" fact="0.1567"/>
          <dgm:constr type="w" for="ch" forName="imageaccent5" refType="w" fact="0.022"/>
          <dgm:constr type="h" for="ch" forName="imageaccent5" refType="h" fact="0.0311"/>
          <dgm:constr type="l" for="ch" forName="image6" refType="w" fact="0.6491"/>
          <dgm:constr type="t" for="ch" forName="image6" refType="h" fact="0.5889"/>
          <dgm:constr type="w" for="ch" forName="image6" refType="w" fact="0.1886"/>
          <dgm:constr type="h" for="ch" forName="image6" refType="h" fact="0.2653"/>
          <dgm:constr type="l" for="ch" forName="text6" refType="w" fact="0.8114"/>
          <dgm:constr type="t" for="ch" forName="text6" refType="h" fact="0.4436"/>
          <dgm:constr type="w" for="ch" forName="text6" refType="w" fact="0.1886"/>
          <dgm:constr type="h" for="ch" forName="text6" refType="h" fact="0.2653"/>
          <dgm:constr type="l" for="ch" forName="imageaccent6" refType="w" fact="0.8138"/>
          <dgm:constr type="t" for="ch" forName="imageaccent6" refType="h" fact="0.7053"/>
          <dgm:constr type="w" for="ch" forName="imageaccent6" refType="w" fact="0.022"/>
          <dgm:constr type="h" for="ch" forName="imageaccent6" refType="h" fact="0.0311"/>
          <dgm:constr type="l" for="ch" forName="textaccent6" refType="w" fact="0.8488"/>
          <dgm:constr type="t" for="ch" forName="textaccent6" refType="h" fact="0.676"/>
          <dgm:constr type="w" for="ch" forName="textaccent6" refType="w" fact="0.022"/>
          <dgm:constr type="h" for="ch" forName="textaccent6" refType="h" fact="0.0311"/>
          <dgm:constr type="l" for="ch" forName="text7" refType="w" fact="0.3244"/>
          <dgm:constr type="t" for="ch" forName="text7" refType="h" fact="0.5872"/>
          <dgm:constr type="w" for="ch" forName="text7" refType="w" fact="0.1886"/>
          <dgm:constr type="h" for="ch" forName="text7" refType="h" fact="0.2653"/>
          <dgm:constr type="l" for="ch" forName="image7" refType="w" fact="0.1622"/>
          <dgm:constr type="t" for="ch" forName="image7" refType="h" fact="0.7347"/>
          <dgm:constr type="w" for="ch" forName="image7" refType="w" fact="0.1886"/>
          <dgm:constr type="h" for="ch" forName="image7" refType="h" fact="0.2653"/>
          <dgm:constr type="l" for="ch" forName="imageaccent7" refType="w" fact="0.2905"/>
          <dgm:constr type="t" for="ch" forName="imageaccent7" refType="h" fact="0.7384"/>
          <dgm:constr type="w" for="ch" forName="imageaccent7" refType="w" fact="0.022"/>
          <dgm:constr type="h" for="ch" forName="imageaccent7" refType="h" fact="0.0311"/>
          <dgm:constr type="l" for="ch" forName="textaccent7" refType="w" fact="0.3298"/>
          <dgm:constr type="t" for="ch" forName="textaccent7" refType="h" fact="0.7048"/>
          <dgm:constr type="w" for="ch" forName="textaccent7" refType="w" fact="0.022"/>
          <dgm:constr type="h" for="ch" forName="textaccent7" refType="h" fact="0.0311"/>
        </dgm:constrLst>
      </dgm:if>
      <dgm:if name="Name9" axis="ch" ptType="node" func="cnt" op="equ" val="8">
        <dgm:alg type="composite">
          <dgm:param type="ar" val="1.8974"/>
        </dgm:alg>
        <dgm:constrLst>
          <dgm:constr type="primFontSz" for="des" ptType="node" op="equ" val="65"/>
          <dgm:constr type="l" for="ch" forName="image4" refType="w" fact="0.5589"/>
          <dgm:constr type="t" for="ch" forName="image4" refType="h" fact="0.2952"/>
          <dgm:constr type="w" for="ch" forName="image4" refType="w" fact="0.1624"/>
          <dgm:constr type="h" for="ch" forName="image4" refType="h" fact="0.2645"/>
          <dgm:constr type="l" for="ch" forName="text5" refType="w" fact="0.5589"/>
          <dgm:constr type="t" for="ch" forName="text5" refType="h" fact="0.0028"/>
          <dgm:constr type="w" for="ch" forName="text5" refType="w" fact="0.1624"/>
          <dgm:constr type="h" for="ch" forName="text5" refType="h" fact="0.2645"/>
          <dgm:constr type="l" for="ch" forName="image5" refType="w" fact="0.6986"/>
          <dgm:constr type="t" for="ch" forName="image5" refType="h" fact="0.1504"/>
          <dgm:constr type="w" for="ch" forName="image5" refType="w" fact="0.1624"/>
          <dgm:constr type="h" for="ch" forName="image5" refType="h" fact="0.2645"/>
          <dgm:constr type="l" for="ch" forName="image2" refType="w" fact="0.4192"/>
          <dgm:constr type="t" for="ch" forName="image2" refType="h" fact="0.439"/>
          <dgm:constr type="w" for="ch" forName="image2" refType="w" fact="0.1624"/>
          <dgm:constr type="h" for="ch" forName="image2" refType="h" fact="0.2645"/>
          <dgm:constr type="l" for="ch" forName="text4" refType="w" fact="0.4192"/>
          <dgm:constr type="t" for="ch" forName="text4" refType="h" fact="0.1465"/>
          <dgm:constr type="w" for="ch" forName="text4" refType="w" fact="0.1624"/>
          <dgm:constr type="h" for="ch" forName="text4" refType="h" fact="0.2645"/>
          <dgm:constr type="l" for="ch" forName="text2" refType="w" fact="0.2794"/>
          <dgm:constr type="t" for="ch" forName="text2" refType="h" fact="0.2925"/>
          <dgm:constr type="w" for="ch" forName="text2" refType="w" fact="0.1624"/>
          <dgm:constr type="h" for="ch" forName="text2" refType="h" fact="0.2645"/>
          <dgm:constr type="l" for="ch" forName="image3" refType="w" fact="0.2794"/>
          <dgm:constr type="t" for="ch" forName="image3" refType="h" fact="0"/>
          <dgm:constr type="w" for="ch" forName="image3" refType="w" fact="0.1624"/>
          <dgm:constr type="h" for="ch" forName="image3" refType="h" fact="0.2645"/>
          <dgm:constr type="l" for="ch" forName="text1" refType="w" fact="0.1397"/>
          <dgm:constr type="t" for="ch" forName="text1" refType="h" fact="0.4395"/>
          <dgm:constr type="w" for="ch" forName="text1" refType="w" fact="0.1624"/>
          <dgm:constr type="h" for="ch" forName="text1" refType="h" fact="0.2645"/>
          <dgm:constr type="l" for="ch" forName="text3" refType="w" fact="0.1397"/>
          <dgm:constr type="t" for="ch" forName="text3" refType="h" fact="0.1471"/>
          <dgm:constr type="w" for="ch" forName="text3" refType="w" fact="0.1624"/>
          <dgm:constr type="h" for="ch" forName="text3" refType="h" fact="0.2645"/>
          <dgm:constr type="l" for="ch" forName="textaccent1" refType="w" fact="0.1436"/>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4"/>
          <dgm:constr type="h" for="ch" forName="image1" refType="h" fact="0.2645"/>
          <dgm:constr type="l" for="ch" forName="imageaccent1" refType="w" fact="0.1112"/>
          <dgm:constr type="t" for="ch" forName="imageaccent1" refType="h" fact="0.5227"/>
          <dgm:constr type="w" for="ch" forName="imageaccent1" refType="w" fact="0.0189"/>
          <dgm:constr type="h" for="ch" forName="imageaccent1" refType="h" fact="0.031"/>
          <dgm:constr type="l" for="ch" forName="textaccent2" refType="w" fact="0.3912"/>
          <dgm:constr type="t" for="ch" forName="textaccent2" refType="h" fact="0.5213"/>
          <dgm:constr type="w" for="ch" forName="textaccent2" refType="w" fact="0.0189"/>
          <dgm:constr type="h" for="ch" forName="textaccent2" refType="h" fact="0.031"/>
          <dgm:constr type="l" for="ch" forName="imageaccent2" refType="w" fact="0.4231"/>
          <dgm:constr type="t" for="ch" forName="imageaccent2" refType="h" fact="0.5567"/>
          <dgm:constr type="w" for="ch" forName="imageaccent2" refType="w" fact="0.0189"/>
          <dgm:constr type="h" for="ch" forName="imageaccent2" refType="h" fact="0.031"/>
          <dgm:constr type="l" for="ch" forName="textaccent3" refType="w" fact="0.2502"/>
          <dgm:constr type="t" for="ch" forName="textaccent3" refType="h" fact="0.1507"/>
          <dgm:constr type="w" for="ch" forName="textaccent3" refType="w" fact="0.0189"/>
          <dgm:constr type="h" for="ch" forName="textaccent3" refType="h" fact="0.031"/>
          <dgm:constr type="l" for="ch" forName="imageaccent3" refType="w" fact="0.2841"/>
          <dgm:constr type="t" for="ch" forName="imageaccent3" refType="h" fact="0.1172"/>
          <dgm:constr type="w" for="ch" forName="imageaccent3" refType="w" fact="0.0189"/>
          <dgm:constr type="h" for="ch" forName="imageaccent3" refType="h" fact="0.031"/>
          <dgm:constr type="l" for="ch" forName="textaccent4" refType="w" fact="0.5596"/>
          <dgm:constr type="t" for="ch" forName="textaccent4" refType="h" fact="0.2637"/>
          <dgm:constr type="w" for="ch" forName="textaccent4" refType="w" fact="0.0189"/>
          <dgm:constr type="h" for="ch" forName="textaccent4" refType="h" fact="0.031"/>
          <dgm:constr type="l" for="ch" forName="imageaccent4" refType="w" fact="0.5905"/>
          <dgm:constr type="t" for="ch" forName="imageaccent4" refType="h" fact="0.3"/>
          <dgm:constr type="w" for="ch" forName="imageaccent4" refType="w" fact="0.0189"/>
          <dgm:constr type="h" for="ch" forName="imageaccent4" refType="h" fact="0.031"/>
          <dgm:constr type="l" for="ch" forName="textaccent5" refType="w" fact="0.6993"/>
          <dgm:constr type="t" for="ch" forName="textaccent5" refType="h" fact="0.1214"/>
          <dgm:constr type="w" for="ch" forName="textaccent5" refType="w" fact="0.0189"/>
          <dgm:constr type="h" for="ch" forName="textaccent5" refType="h" fact="0.031"/>
          <dgm:constr type="l" for="ch" forName="imageaccent5" refType="w" fact="0.731"/>
          <dgm:constr type="t" for="ch" forName="imageaccent5" refType="h" fact="0.1563"/>
          <dgm:constr type="w" for="ch" forName="imageaccent5" refType="w" fact="0.0189"/>
          <dgm:constr type="h" for="ch" forName="imageaccent5" refType="h" fact="0.031"/>
          <dgm:constr type="l" for="ch" forName="image6" refType="w" fact="0.5589"/>
          <dgm:constr type="t" for="ch" forName="image6" refType="h" fact="0.5872"/>
          <dgm:constr type="w" for="ch" forName="image6" refType="w" fact="0.1624"/>
          <dgm:constr type="h" for="ch" forName="image6" refType="h" fact="0.2645"/>
          <dgm:constr type="l" for="ch" forName="text6" refType="w" fact="0.6986"/>
          <dgm:constr type="t" for="ch" forName="text6" refType="h" fact="0.4424"/>
          <dgm:constr type="w" for="ch" forName="text6" refType="w" fact="0.1624"/>
          <dgm:constr type="h" for="ch" forName="text6" refType="h" fact="0.2645"/>
          <dgm:constr type="l" for="ch" forName="imageaccent6" refType="w" fact="0.7007"/>
          <dgm:constr type="t" for="ch" forName="imageaccent6" refType="h" fact="0.7033"/>
          <dgm:constr type="w" for="ch" forName="imageaccent6" refType="w" fact="0.0189"/>
          <dgm:constr type="h" for="ch" forName="imageaccent6" refType="h" fact="0.031"/>
          <dgm:constr type="l" for="ch" forName="textaccent6" refType="w" fact="0.7308"/>
          <dgm:constr type="t" for="ch" forName="textaccent6" refType="h" fact="0.6741"/>
          <dgm:constr type="w" for="ch" forName="textaccent6" refType="w" fact="0.0189"/>
          <dgm:constr type="h" for="ch" forName="textaccent6" refType="h" fact="0.031"/>
          <dgm:constr type="l" for="ch" forName="text7" refType="w" fact="0.2793"/>
          <dgm:constr type="t" for="ch" forName="text7" refType="h" fact="0.5856"/>
          <dgm:constr type="w" for="ch" forName="text7" refType="w" fact="0.1624"/>
          <dgm:constr type="h" for="ch" forName="text7" refType="h" fact="0.2645"/>
          <dgm:constr type="l" for="ch" forName="image7" refType="w" fact="0.1396"/>
          <dgm:constr type="t" for="ch" forName="image7" refType="h" fact="0.7326"/>
          <dgm:constr type="w" for="ch" forName="image7" refType="w" fact="0.1624"/>
          <dgm:constr type="h" for="ch" forName="image7" refType="h" fact="0.2645"/>
          <dgm:constr type="l" for="ch" forName="imageaccent7" refType="w" fact="0.2501"/>
          <dgm:constr type="t" for="ch" forName="imageaccent7" refType="h" fact="0.7363"/>
          <dgm:constr type="w" for="ch" forName="imageaccent7" refType="w" fact="0.0189"/>
          <dgm:constr type="h" for="ch" forName="imageaccent7" refType="h" fact="0.031"/>
          <dgm:constr type="l" for="ch" forName="textaccent7" refType="w" fact="0.284"/>
          <dgm:constr type="t" for="ch" forName="textaccent7" refType="h" fact="0.7028"/>
          <dgm:constr type="w" for="ch" forName="textaccent7" refType="w" fact="0.0189"/>
          <dgm:constr type="h" for="ch" forName="textaccent7" refType="h" fact="0.031"/>
          <dgm:constr type="l" for="ch" forName="image8" refType="w" fact="0.6979"/>
          <dgm:constr type="t" for="ch" forName="image8" refType="h" fact="0.7355"/>
          <dgm:constr type="w" for="ch" forName="image8" refType="w" fact="0.1624"/>
          <dgm:constr type="h" for="ch" forName="image8" refType="h" fact="0.2645"/>
          <dgm:constr type="l" for="ch" forName="text8" refType="w" fact="0.8376"/>
          <dgm:constr type="t" for="ch" forName="text8" refType="h" fact="0.5906"/>
          <dgm:constr type="w" for="ch" forName="text8" refType="w" fact="0.1624"/>
          <dgm:constr type="h" for="ch" forName="text8" refType="h" fact="0.2645"/>
          <dgm:constr type="l" for="ch" forName="imageaccent8" refType="w" fact="0.8397"/>
          <dgm:constr type="t" for="ch" forName="imageaccent8" refType="h" fact="0.8516"/>
          <dgm:constr type="w" for="ch" forName="imageaccent8" refType="w" fact="0.0189"/>
          <dgm:constr type="h" for="ch" forName="imageaccent8" refType="h" fact="0.031"/>
          <dgm:constr type="l" for="ch" forName="textaccent8" refType="w" fact="0.8698"/>
          <dgm:constr type="t" for="ch" forName="textaccent8" refType="h" fact="0.8223"/>
          <dgm:constr type="w" for="ch" forName="textaccent8" refType="w" fact="0.0189"/>
          <dgm:constr type="h" for="ch" forName="textaccent8" refType="h" fact="0.031"/>
        </dgm:constrLst>
      </dgm:if>
      <dgm:if name="Name10" axis="ch" ptType="node" func="cnt" op="equ" val="9">
        <dgm:alg type="composite">
          <dgm:param type="ar" val="1.8986"/>
        </dgm:alg>
        <dgm:constrLst>
          <dgm:constr type="primFontSz" for="des" ptType="node" op="equ" val="65"/>
          <dgm:constr type="l" for="ch" forName="image4" refType="w" fact="0.5585"/>
          <dgm:constr type="t" for="ch" forName="image4" refType="h" fact="0.2952"/>
          <dgm:constr type="w" for="ch" forName="image4" refType="w" fact="0.1623"/>
          <dgm:constr type="h" for="ch" forName="image4" refType="h" fact="0.2645"/>
          <dgm:constr type="l" for="ch" forName="text5" refType="w" fact="0.5585"/>
          <dgm:constr type="t" for="ch" forName="text5" refType="h" fact="0.0028"/>
          <dgm:constr type="w" for="ch" forName="text5" refType="w" fact="0.1623"/>
          <dgm:constr type="h" for="ch" forName="text5" refType="h" fact="0.2645"/>
          <dgm:constr type="l" for="ch" forName="image5" refType="w" fact="0.6982"/>
          <dgm:constr type="t" for="ch" forName="image5" refType="h" fact="0.1504"/>
          <dgm:constr type="w" for="ch" forName="image5" refType="w" fact="0.1623"/>
          <dgm:constr type="h" for="ch" forName="image5" refType="h" fact="0.2645"/>
          <dgm:constr type="l" for="ch" forName="image2" refType="w" fact="0.4189"/>
          <dgm:constr type="t" for="ch" forName="image2" refType="h" fact="0.439"/>
          <dgm:constr type="w" for="ch" forName="image2" refType="w" fact="0.1623"/>
          <dgm:constr type="h" for="ch" forName="image2" refType="h" fact="0.2645"/>
          <dgm:constr type="l" for="ch" forName="text4" refType="w" fact="0.4189"/>
          <dgm:constr type="t" for="ch" forName="text4" refType="h" fact="0.1465"/>
          <dgm:constr type="w" for="ch" forName="text4" refType="w" fact="0.1623"/>
          <dgm:constr type="h" for="ch" forName="text4" refType="h" fact="0.2645"/>
          <dgm:constr type="l" for="ch" forName="text2" refType="w" fact="0.2793"/>
          <dgm:constr type="t" for="ch" forName="text2" refType="h" fact="0.2925"/>
          <dgm:constr type="w" for="ch" forName="text2" refType="w" fact="0.1623"/>
          <dgm:constr type="h" for="ch" forName="text2" refType="h" fact="0.2645"/>
          <dgm:constr type="l" for="ch" forName="image3" refType="w" fact="0.2793"/>
          <dgm:constr type="t" for="ch" forName="image3" refType="h" fact="0"/>
          <dgm:constr type="w" for="ch" forName="image3" refType="w" fact="0.1623"/>
          <dgm:constr type="h" for="ch" forName="image3" refType="h" fact="0.2645"/>
          <dgm:constr type="l" for="ch" forName="text1" refType="w" fact="0.1396"/>
          <dgm:constr type="t" for="ch" forName="text1" refType="h" fact="0.4395"/>
          <dgm:constr type="w" for="ch" forName="text1" refType="w" fact="0.1623"/>
          <dgm:constr type="h" for="ch" forName="text1" refType="h" fact="0.2645"/>
          <dgm:constr type="l" for="ch" forName="text3" refType="w" fact="0.1396"/>
          <dgm:constr type="t" for="ch" forName="text3" refType="h" fact="0.1471"/>
          <dgm:constr type="w" for="ch" forName="text3" refType="w" fact="0.1623"/>
          <dgm:constr type="h" for="ch" forName="text3" refType="h" fact="0.2645"/>
          <dgm:constr type="l" for="ch" forName="textaccent1" refType="w" fact="0.1435"/>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3"/>
          <dgm:constr type="h" for="ch" forName="image1" refType="h" fact="0.2645"/>
          <dgm:constr type="l" for="ch" forName="imageaccent1" refType="w" fact="0.1111"/>
          <dgm:constr type="t" for="ch" forName="imageaccent1" refType="h" fact="0.5227"/>
          <dgm:constr type="w" for="ch" forName="imageaccent1" refType="w" fact="0.0189"/>
          <dgm:constr type="h" for="ch" forName="imageaccent1" refType="h" fact="0.031"/>
          <dgm:constr type="l" for="ch" forName="textaccent2" refType="w" fact="0.391"/>
          <dgm:constr type="t" for="ch" forName="textaccent2" refType="h" fact="0.5213"/>
          <dgm:constr type="w" for="ch" forName="textaccent2" refType="w" fact="0.0189"/>
          <dgm:constr type="h" for="ch" forName="textaccent2" refType="h" fact="0.031"/>
          <dgm:constr type="l" for="ch" forName="imageaccent2" refType="w" fact="0.4228"/>
          <dgm:constr type="t" for="ch" forName="imageaccent2" refType="h" fact="0.5567"/>
          <dgm:constr type="w" for="ch" forName="imageaccent2" refType="w" fact="0.0189"/>
          <dgm:constr type="h" for="ch" forName="imageaccent2" refType="h" fact="0.031"/>
          <dgm:constr type="l" for="ch" forName="textaccent3" refType="w" fact="0.2501"/>
          <dgm:constr type="t" for="ch" forName="textaccent3" refType="h" fact="0.1507"/>
          <dgm:constr type="w" for="ch" forName="textaccent3" refType="w" fact="0.0189"/>
          <dgm:constr type="h" for="ch" forName="textaccent3" refType="h" fact="0.031"/>
          <dgm:constr type="l" for="ch" forName="imageaccent3" refType="w" fact="0.2839"/>
          <dgm:constr type="t" for="ch" forName="imageaccent3" refType="h" fact="0.1172"/>
          <dgm:constr type="w" for="ch" forName="imageaccent3" refType="w" fact="0.0189"/>
          <dgm:constr type="h" for="ch" forName="imageaccent3" refType="h" fact="0.031"/>
          <dgm:constr type="l" for="ch" forName="textaccent4" refType="w" fact="0.5593"/>
          <dgm:constr type="t" for="ch" forName="textaccent4" refType="h" fact="0.2637"/>
          <dgm:constr type="w" for="ch" forName="textaccent4" refType="w" fact="0.0189"/>
          <dgm:constr type="h" for="ch" forName="textaccent4" refType="h" fact="0.031"/>
          <dgm:constr type="l" for="ch" forName="imageaccent4" refType="w" fact="0.5901"/>
          <dgm:constr type="t" for="ch" forName="imageaccent4" refType="h" fact="0.3"/>
          <dgm:constr type="w" for="ch" forName="imageaccent4" refType="w" fact="0.0189"/>
          <dgm:constr type="h" for="ch" forName="imageaccent4" refType="h" fact="0.031"/>
          <dgm:constr type="l" for="ch" forName="textaccent5" refType="w" fact="0.6989"/>
          <dgm:constr type="t" for="ch" forName="textaccent5" refType="h" fact="0.1214"/>
          <dgm:constr type="w" for="ch" forName="textaccent5" refType="w" fact="0.0189"/>
          <dgm:constr type="h" for="ch" forName="textaccent5" refType="h" fact="0.031"/>
          <dgm:constr type="l" for="ch" forName="imageaccent5" refType="w" fact="0.7305"/>
          <dgm:constr type="t" for="ch" forName="imageaccent5" refType="h" fact="0.1563"/>
          <dgm:constr type="w" for="ch" forName="imageaccent5" refType="w" fact="0.0189"/>
          <dgm:constr type="h" for="ch" forName="imageaccent5" refType="h" fact="0.031"/>
          <dgm:constr type="l" for="ch" forName="image6" refType="w" fact="0.5585"/>
          <dgm:constr type="t" for="ch" forName="image6" refType="h" fact="0.5872"/>
          <dgm:constr type="w" for="ch" forName="image6" refType="w" fact="0.1623"/>
          <dgm:constr type="h" for="ch" forName="image6" refType="h" fact="0.2645"/>
          <dgm:constr type="l" for="ch" forName="text6" refType="w" fact="0.6982"/>
          <dgm:constr type="t" for="ch" forName="text6" refType="h" fact="0.4424"/>
          <dgm:constr type="w" for="ch" forName="text6" refType="w" fact="0.1623"/>
          <dgm:constr type="h" for="ch" forName="text6" refType="h" fact="0.2645"/>
          <dgm:constr type="l" for="ch" forName="imageaccent6" refType="w" fact="0.7002"/>
          <dgm:constr type="t" for="ch" forName="imageaccent6" refType="h" fact="0.7033"/>
          <dgm:constr type="w" for="ch" forName="imageaccent6" refType="w" fact="0.0189"/>
          <dgm:constr type="h" for="ch" forName="imageaccent6" refType="h" fact="0.031"/>
          <dgm:constr type="l" for="ch" forName="textaccent6" refType="w" fact="0.7303"/>
          <dgm:constr type="t" for="ch" forName="textaccent6" refType="h" fact="0.6741"/>
          <dgm:constr type="w" for="ch" forName="textaccent6" refType="w" fact="0.0189"/>
          <dgm:constr type="h" for="ch" forName="textaccent6" refType="h" fact="0.031"/>
          <dgm:constr type="l" for="ch" forName="text7" refType="w" fact="0.2792"/>
          <dgm:constr type="t" for="ch" forName="text7" refType="h" fact="0.5856"/>
          <dgm:constr type="w" for="ch" forName="text7" refType="w" fact="0.1623"/>
          <dgm:constr type="h" for="ch" forName="text7" refType="h" fact="0.2645"/>
          <dgm:constr type="l" for="ch" forName="image7" refType="w" fact="0.1395"/>
          <dgm:constr type="t" for="ch" forName="image7" refType="h" fact="0.7326"/>
          <dgm:constr type="w" for="ch" forName="image7" refType="w" fact="0.1623"/>
          <dgm:constr type="h" for="ch" forName="image7" refType="h" fact="0.2645"/>
          <dgm:constr type="l" for="ch" forName="imageaccent7" refType="w" fact="0.25"/>
          <dgm:constr type="t" for="ch" forName="imageaccent7" refType="h" fact="0.7363"/>
          <dgm:constr type="w" for="ch" forName="imageaccent7" refType="w" fact="0.0189"/>
          <dgm:constr type="h" for="ch" forName="imageaccent7" refType="h" fact="0.031"/>
          <dgm:constr type="l" for="ch" forName="textaccent7" refType="w" fact="0.2838"/>
          <dgm:constr type="t" for="ch" forName="textaccent7" refType="h" fact="0.7028"/>
          <dgm:constr type="w" for="ch" forName="textaccent7" refType="w" fact="0.0189"/>
          <dgm:constr type="h" for="ch" forName="textaccent7" refType="h" fact="0.031"/>
          <dgm:constr type="l" for="ch" forName="image8" refType="w" fact="0.6975"/>
          <dgm:constr type="t" for="ch" forName="image8" refType="h" fact="0.7355"/>
          <dgm:constr type="w" for="ch" forName="image8" refType="w" fact="0.1623"/>
          <dgm:constr type="h" for="ch" forName="image8" refType="h" fact="0.2645"/>
          <dgm:constr type="l" for="ch" forName="text8" refType="w" fact="0.8371"/>
          <dgm:constr type="t" for="ch" forName="text8" refType="h" fact="0.5906"/>
          <dgm:constr type="w" for="ch" forName="text8" refType="w" fact="0.1623"/>
          <dgm:constr type="h" for="ch" forName="text8" refType="h" fact="0.2645"/>
          <dgm:constr type="l" for="ch" forName="imageaccent8" refType="w" fact="0.8392"/>
          <dgm:constr type="t" for="ch" forName="imageaccent8" refType="h" fact="0.8516"/>
          <dgm:constr type="w" for="ch" forName="imageaccent8" refType="w" fact="0.0189"/>
          <dgm:constr type="h" for="ch" forName="imageaccent8" refType="h" fact="0.031"/>
          <dgm:constr type="l" for="ch" forName="textaccent8" refType="w" fact="0.8693"/>
          <dgm:constr type="t" for="ch" forName="textaccent8" refType="h" fact="0.8223"/>
          <dgm:constr type="w" for="ch" forName="textaccent8" refType="w" fact="0.0189"/>
          <dgm:constr type="h" for="ch" forName="textaccent8" refType="h" fact="0.031"/>
          <dgm:constr type="l" for="ch" forName="text9" refType="w" fact="0.8377"/>
          <dgm:constr type="t" for="ch" forName="text9" refType="h" fact="0.0057"/>
          <dgm:constr type="w" for="ch" forName="text9" refType="w" fact="0.1623"/>
          <dgm:constr type="h" for="ch" forName="text9" refType="h" fact="0.2645"/>
          <dgm:constr type="l" for="ch" forName="textaccent9" refType="w" fact="0.95"/>
          <dgm:constr type="t" for="ch" forName="textaccent9" refType="h" fact="0.2383"/>
          <dgm:constr type="w" for="ch" forName="textaccent9" refType="w" fact="0.0189"/>
          <dgm:constr type="h" for="ch" forName="textaccent9" refType="h" fact="0.031"/>
          <dgm:constr type="l" for="ch" forName="image9" refType="w" fact="0.8377"/>
          <dgm:constr type="t" for="ch" forName="image9" refType="h" fact="0.2977"/>
          <dgm:constr type="w" for="ch" forName="image9" refType="w" fact="0.1623"/>
          <dgm:constr type="h" for="ch" forName="image9" refType="h" fact="0.2645"/>
          <dgm:constr type="l" for="ch" forName="imageaccent9" refType="w" fact="0.95"/>
          <dgm:constr type="t" for="ch" forName="imageaccent9" refType="h" fact="0.2993"/>
          <dgm:constr type="w" for="ch" forName="imageaccent9" refType="w" fact="0.0189"/>
          <dgm:constr type="h" for="ch" forName="imageaccent9" refType="h" fact="0.031"/>
        </dgm:constrLst>
      </dgm:if>
      <dgm:if name="Name11" axis="ch" ptType="node" func="cnt" op="equ" val="10">
        <dgm:alg type="composite">
          <dgm:param type="ar" val="1.6608"/>
        </dgm:alg>
        <dgm:constrLst>
          <dgm:constr type="primFontSz" for="des" ptType="node" op="equ" val="65"/>
          <dgm:constr type="l" for="ch" forName="image4" refType="w" fact="0.5585"/>
          <dgm:constr type="t" for="ch" forName="image4" refType="h" fact="0.2583"/>
          <dgm:constr type="w" for="ch" forName="image4" refType="w" fact="0.1623"/>
          <dgm:constr type="h" for="ch" forName="image4" refType="h" fact="0.2314"/>
          <dgm:constr type="l" for="ch" forName="text5" refType="w" fact="0.5585"/>
          <dgm:constr type="t" for="ch" forName="text5" refType="h" fact="0.0024"/>
          <dgm:constr type="w" for="ch" forName="text5" refType="w" fact="0.1623"/>
          <dgm:constr type="h" for="ch" forName="text5" refType="h" fact="0.2314"/>
          <dgm:constr type="l" for="ch" forName="image5" refType="w" fact="0.6982"/>
          <dgm:constr type="t" for="ch" forName="image5" refType="h" fact="0.1316"/>
          <dgm:constr type="w" for="ch" forName="image5" refType="w" fact="0.1623"/>
          <dgm:constr type="h" for="ch" forName="image5" refType="h" fact="0.2314"/>
          <dgm:constr type="l" for="ch" forName="image2" refType="w" fact="0.4189"/>
          <dgm:constr type="t" for="ch" forName="image2" refType="h" fact="0.384"/>
          <dgm:constr type="w" for="ch" forName="image2" refType="w" fact="0.1623"/>
          <dgm:constr type="h" for="ch" forName="image2" refType="h" fact="0.2314"/>
          <dgm:constr type="l" for="ch" forName="text4" refType="w" fact="0.4189"/>
          <dgm:constr type="t" for="ch" forName="text4" refType="h" fact="0.1282"/>
          <dgm:constr type="w" for="ch" forName="text4" refType="w" fact="0.1623"/>
          <dgm:constr type="h" for="ch" forName="text4" refType="h" fact="0.2314"/>
          <dgm:constr type="l" for="ch" forName="text2" refType="w" fact="0.2793"/>
          <dgm:constr type="t" for="ch" forName="text2" refType="h" fact="0.2558"/>
          <dgm:constr type="w" for="ch" forName="text2" refType="w" fact="0.1623"/>
          <dgm:constr type="h" for="ch" forName="text2" refType="h" fact="0.2314"/>
          <dgm:constr type="l" for="ch" forName="image3" refType="w" fact="0.2793"/>
          <dgm:constr type="t" for="ch" forName="image3" refType="h" fact="0"/>
          <dgm:constr type="w" for="ch" forName="image3" refType="w" fact="0.1623"/>
          <dgm:constr type="h" for="ch" forName="image3" refType="h" fact="0.2314"/>
          <dgm:constr type="l" for="ch" forName="text1" refType="w" fact="0.1396"/>
          <dgm:constr type="t" for="ch" forName="text1" refType="h" fact="0.3845"/>
          <dgm:constr type="w" for="ch" forName="text1" refType="w" fact="0.1623"/>
          <dgm:constr type="h" for="ch" forName="text1" refType="h" fact="0.2314"/>
          <dgm:constr type="l" for="ch" forName="text3" refType="w" fact="0.1396"/>
          <dgm:constr type="t" for="ch" forName="text3" refType="h" fact="0.1286"/>
          <dgm:constr type="w" for="ch" forName="text3" refType="w" fact="0.1623"/>
          <dgm:constr type="h" for="ch" forName="text3" refType="h" fact="0.2314"/>
          <dgm:constr type="l" for="ch" forName="textaccent1" refType="w" fact="0.1435"/>
          <dgm:constr type="t" for="ch" forName="textaccent1" refType="h" fact="0.488"/>
          <dgm:constr type="w" for="ch" forName="textaccent1" refType="w" fact="0.0189"/>
          <dgm:constr type="h" for="ch" forName="textaccent1" refType="h" fact="0.0271"/>
          <dgm:constr type="l" for="ch" forName="image1" refType="w" fact="0"/>
          <dgm:constr type="t" for="ch" forName="image1" refType="h" fact="0.2566"/>
          <dgm:constr type="w" for="ch" forName="image1" refType="w" fact="0.1623"/>
          <dgm:constr type="h" for="ch" forName="image1" refType="h" fact="0.2314"/>
          <dgm:constr type="l" for="ch" forName="imageaccent1" refType="w" fact="0.1111"/>
          <dgm:constr type="t" for="ch" forName="imageaccent1" refType="h" fact="0.4572"/>
          <dgm:constr type="w" for="ch" forName="imageaccent1" refType="w" fact="0.0189"/>
          <dgm:constr type="h" for="ch" forName="imageaccent1" refType="h" fact="0.0271"/>
          <dgm:constr type="l" for="ch" forName="textaccent2" refType="w" fact="0.391"/>
          <dgm:constr type="t" for="ch" forName="textaccent2" refType="h" fact="0.456"/>
          <dgm:constr type="w" for="ch" forName="textaccent2" refType="w" fact="0.0189"/>
          <dgm:constr type="h" for="ch" forName="textaccent2" refType="h" fact="0.0271"/>
          <dgm:constr type="l" for="ch" forName="imageaccent2" refType="w" fact="0.4228"/>
          <dgm:constr type="t" for="ch" forName="imageaccent2" refType="h" fact="0.487"/>
          <dgm:constr type="w" for="ch" forName="imageaccent2" refType="w" fact="0.0189"/>
          <dgm:constr type="h" for="ch" forName="imageaccent2" refType="h" fact="0.0271"/>
          <dgm:constr type="l" for="ch" forName="textaccent3" refType="w" fact="0.2501"/>
          <dgm:constr type="t" for="ch" forName="textaccent3" refType="h" fact="0.1318"/>
          <dgm:constr type="w" for="ch" forName="textaccent3" refType="w" fact="0.0189"/>
          <dgm:constr type="h" for="ch" forName="textaccent3" refType="h" fact="0.0271"/>
          <dgm:constr type="l" for="ch" forName="imageaccent3" refType="w" fact="0.2839"/>
          <dgm:constr type="t" for="ch" forName="imageaccent3" refType="h" fact="0.1025"/>
          <dgm:constr type="w" for="ch" forName="imageaccent3" refType="w" fact="0.0189"/>
          <dgm:constr type="h" for="ch" forName="imageaccent3" refType="h" fact="0.0271"/>
          <dgm:constr type="l" for="ch" forName="textaccent4" refType="w" fact="0.5593"/>
          <dgm:constr type="t" for="ch" forName="textaccent4" refType="h" fact="0.2307"/>
          <dgm:constr type="w" for="ch" forName="textaccent4" refType="w" fact="0.0189"/>
          <dgm:constr type="h" for="ch" forName="textaccent4" refType="h" fact="0.0271"/>
          <dgm:constr type="l" for="ch" forName="imageaccent4" refType="w" fact="0.5901"/>
          <dgm:constr type="t" for="ch" forName="imageaccent4" refType="h" fact="0.2624"/>
          <dgm:constr type="w" for="ch" forName="imageaccent4" refType="w" fact="0.0189"/>
          <dgm:constr type="h" for="ch" forName="imageaccent4" refType="h" fact="0.0271"/>
          <dgm:constr type="l" for="ch" forName="textaccent5" refType="w" fact="0.6989"/>
          <dgm:constr type="t" for="ch" forName="textaccent5" refType="h" fact="0.1062"/>
          <dgm:constr type="w" for="ch" forName="textaccent5" refType="w" fact="0.0189"/>
          <dgm:constr type="h" for="ch" forName="textaccent5" refType="h" fact="0.0271"/>
          <dgm:constr type="l" for="ch" forName="imageaccent5" refType="w" fact="0.7305"/>
          <dgm:constr type="t" for="ch" forName="imageaccent5" refType="h" fact="0.1367"/>
          <dgm:constr type="w" for="ch" forName="imageaccent5" refType="w" fact="0.0189"/>
          <dgm:constr type="h" for="ch" forName="imageaccent5" refType="h" fact="0.0271"/>
          <dgm:constr type="l" for="ch" forName="image6" refType="w" fact="0.5585"/>
          <dgm:constr type="t" for="ch" forName="image6" refType="h" fact="0.5137"/>
          <dgm:constr type="w" for="ch" forName="image6" refType="w" fact="0.1623"/>
          <dgm:constr type="h" for="ch" forName="image6" refType="h" fact="0.2314"/>
          <dgm:constr type="l" for="ch" forName="text6" refType="w" fact="0.6982"/>
          <dgm:constr type="t" for="ch" forName="text6" refType="h" fact="0.387"/>
          <dgm:constr type="w" for="ch" forName="text6" refType="w" fact="0.1623"/>
          <dgm:constr type="h" for="ch" forName="text6" refType="h" fact="0.2314"/>
          <dgm:constr type="l" for="ch" forName="imageaccent6" refType="w" fact="0.7002"/>
          <dgm:constr type="t" for="ch" forName="imageaccent6" refType="h" fact="0.6152"/>
          <dgm:constr type="w" for="ch" forName="imageaccent6" refType="w" fact="0.0189"/>
          <dgm:constr type="h" for="ch" forName="imageaccent6" refType="h" fact="0.0271"/>
          <dgm:constr type="l" for="ch" forName="textaccent6" refType="w" fact="0.7303"/>
          <dgm:constr type="t" for="ch" forName="textaccent6" refType="h" fact="0.5897"/>
          <dgm:constr type="w" for="ch" forName="textaccent6" refType="w" fact="0.0189"/>
          <dgm:constr type="h" for="ch" forName="textaccent6" refType="h" fact="0.0271"/>
          <dgm:constr type="l" for="ch" forName="text7" refType="w" fact="0.2792"/>
          <dgm:constr type="t" for="ch" forName="text7" refType="h" fact="0.5122"/>
          <dgm:constr type="w" for="ch" forName="text7" refType="w" fact="0.1623"/>
          <dgm:constr type="h" for="ch" forName="text7" refType="h" fact="0.2314"/>
          <dgm:constr type="l" for="ch" forName="image7" refType="w" fact="0.1395"/>
          <dgm:constr type="t" for="ch" forName="image7" refType="h" fact="0.6409"/>
          <dgm:constr type="w" for="ch" forName="image7" refType="w" fact="0.1623"/>
          <dgm:constr type="h" for="ch" forName="image7" refType="h" fact="0.2314"/>
          <dgm:constr type="l" for="ch" forName="imageaccent7" refType="w" fact="0.25"/>
          <dgm:constr type="t" for="ch" forName="imageaccent7" refType="h" fact="0.6441"/>
          <dgm:constr type="w" for="ch" forName="imageaccent7" refType="w" fact="0.0189"/>
          <dgm:constr type="h" for="ch" forName="imageaccent7" refType="h" fact="0.0271"/>
          <dgm:constr type="l" for="ch" forName="textaccent7" refType="w" fact="0.2838"/>
          <dgm:constr type="t" for="ch" forName="textaccent7" refType="h" fact="0.6148"/>
          <dgm:constr type="w" for="ch" forName="textaccent7" refType="w" fact="0.0189"/>
          <dgm:constr type="h" for="ch" forName="textaccent7" refType="h" fact="0.0271"/>
          <dgm:constr type="l" for="ch" forName="image8" refType="w" fact="0.6975"/>
          <dgm:constr type="t" for="ch" forName="image8" refType="h" fact="0.6433"/>
          <dgm:constr type="w" for="ch" forName="image8" refType="w" fact="0.1623"/>
          <dgm:constr type="h" for="ch" forName="image8" refType="h" fact="0.2314"/>
          <dgm:constr type="l" for="ch" forName="text8" refType="w" fact="0.8371"/>
          <dgm:constr type="t" for="ch" forName="text8" refType="h" fact="0.5167"/>
          <dgm:constr type="w" for="ch" forName="text8" refType="w" fact="0.1623"/>
          <dgm:constr type="h" for="ch" forName="text8" refType="h" fact="0.2314"/>
          <dgm:constr type="l" for="ch" forName="imageaccent8" refType="w" fact="0.8392"/>
          <dgm:constr type="t" for="ch" forName="imageaccent8" refType="h" fact="0.7449"/>
          <dgm:constr type="w" for="ch" forName="imageaccent8" refType="w" fact="0.0189"/>
          <dgm:constr type="h" for="ch" forName="imageaccent8" refType="h" fact="0.0271"/>
          <dgm:constr type="l" for="ch" forName="textaccent8" refType="w" fact="0.8693"/>
          <dgm:constr type="t" for="ch" forName="textaccent8" refType="h" fact="0.7194"/>
          <dgm:constr type="w" for="ch" forName="textaccent8" refType="w" fact="0.0189"/>
          <dgm:constr type="h" for="ch" forName="textaccent8" refType="h" fact="0.0271"/>
          <dgm:constr type="l" for="ch" forName="text9" refType="w" fact="0.8377"/>
          <dgm:constr type="t" for="ch" forName="text9" refType="h" fact="0.005"/>
          <dgm:constr type="w" for="ch" forName="text9" refType="w" fact="0.1623"/>
          <dgm:constr type="h" for="ch" forName="text9" refType="h" fact="0.2314"/>
          <dgm:constr type="l" for="ch" forName="textaccent9" refType="w" fact="0.95"/>
          <dgm:constr type="t" for="ch" forName="textaccent9" refType="h" fact="0.2084"/>
          <dgm:constr type="w" for="ch" forName="textaccent9" refType="w" fact="0.0189"/>
          <dgm:constr type="h" for="ch" forName="textaccent9" refType="h" fact="0.0271"/>
          <dgm:constr type="l" for="ch" forName="image9" refType="w" fact="0.8377"/>
          <dgm:constr type="t" for="ch" forName="image9" refType="h" fact="0.2604"/>
          <dgm:constr type="w" for="ch" forName="image9" refType="w" fact="0.1623"/>
          <dgm:constr type="h" for="ch" forName="image9" refType="h" fact="0.2314"/>
          <dgm:constr type="l" for="ch" forName="imageaccent9" refType="w" fact="0.95"/>
          <dgm:constr type="t" for="ch" forName="imageaccent9" refType="h" fact="0.2618"/>
          <dgm:constr type="w" for="ch" forName="imageaccent9" refType="w" fact="0.0189"/>
          <dgm:constr type="h" for="ch" forName="imageaccent9" refType="h" fact="0.0271"/>
          <dgm:constr type="l" for="ch" forName="image10" refType="w" fact="0.2786"/>
          <dgm:constr type="t" for="ch" forName="image10" refType="h" fact="0.7686"/>
          <dgm:constr type="w" for="ch" forName="image10" refType="w" fact="0.1623"/>
          <dgm:constr type="h" for="ch" forName="image10" refType="h" fact="0.2314"/>
          <dgm:constr type="l" for="ch" forName="text10" refType="w" fact="0.4183"/>
          <dgm:constr type="t" for="ch" forName="text10" refType="h" fact="0.6419"/>
          <dgm:constr type="w" for="ch" forName="text10" refType="w" fact="0.1623"/>
          <dgm:constr type="h" for="ch" forName="text10" refType="h" fact="0.2314"/>
          <dgm:constr type="l" for="ch" forName="imageaccent10" refType="w" fact="0.4203"/>
          <dgm:constr type="t" for="ch" forName="imageaccent10" refType="h" fact="0.8701"/>
          <dgm:constr type="w" for="ch" forName="imageaccent10" refType="w" fact="0.0189"/>
          <dgm:constr type="h" for="ch" forName="imageaccent10" refType="h" fact="0.0271"/>
          <dgm:constr type="l" for="ch" forName="textaccent10" refType="w" fact="0.4504"/>
          <dgm:constr type="t" for="ch" forName="textaccent10" refType="h" fact="0.8446"/>
          <dgm:constr type="w" for="ch" forName="textaccent10" refType="w" fact="0.0189"/>
          <dgm:constr type="h" for="ch" forName="textaccent10" refType="h" fact="0.0271"/>
        </dgm:constrLst>
      </dgm:if>
      <dgm:if name="Name12" axis="ch" ptType="node" func="cnt" op="equ" val="11">
        <dgm:alg type="composite">
          <dgm:param type="ar" val="1.4704"/>
        </dgm:alg>
        <dgm:constrLst>
          <dgm:constr type="primFontSz" for="des" ptType="node" op="equ" val="65"/>
          <dgm:constr type="l" for="ch" forName="image4" refType="w" fact="0.5585"/>
          <dgm:constr type="t" for="ch" forName="image4" refType="h" fact="0.2287"/>
          <dgm:constr type="w" for="ch" forName="image4" refType="w" fact="0.1623"/>
          <dgm:constr type="h" for="ch" forName="image4" refType="h" fact="0.2049"/>
          <dgm:constr type="l" for="ch" forName="text5" refType="w" fact="0.5585"/>
          <dgm:constr type="t" for="ch" forName="text5" refType="h" fact="0.0022"/>
          <dgm:constr type="w" for="ch" forName="text5" refType="w" fact="0.1623"/>
          <dgm:constr type="h" for="ch" forName="text5" refType="h" fact="0.2049"/>
          <dgm:constr type="l" for="ch" forName="image5" refType="w" fact="0.6982"/>
          <dgm:constr type="t" for="ch" forName="image5" refType="h" fact="0.1165"/>
          <dgm:constr type="w" for="ch" forName="image5" refType="w" fact="0.1623"/>
          <dgm:constr type="h" for="ch" forName="image5" refType="h" fact="0.2049"/>
          <dgm:constr type="l" for="ch" forName="image2" refType="w" fact="0.4189"/>
          <dgm:constr type="t" for="ch" forName="image2" refType="h" fact="0.34"/>
          <dgm:constr type="w" for="ch" forName="image2" refType="w" fact="0.1623"/>
          <dgm:constr type="h" for="ch" forName="image2" refType="h" fact="0.2049"/>
          <dgm:constr type="l" for="ch" forName="text4" refType="w" fact="0.4189"/>
          <dgm:constr type="t" for="ch" forName="text4" refType="h" fact="0.1135"/>
          <dgm:constr type="w" for="ch" forName="text4" refType="w" fact="0.1623"/>
          <dgm:constr type="h" for="ch" forName="text4" refType="h" fact="0.2049"/>
          <dgm:constr type="l" for="ch" forName="text2" refType="w" fact="0.2793"/>
          <dgm:constr type="t" for="ch" forName="text2" refType="h" fact="0.2265"/>
          <dgm:constr type="w" for="ch" forName="text2" refType="w" fact="0.1623"/>
          <dgm:constr type="h" for="ch" forName="text2" refType="h" fact="0.2049"/>
          <dgm:constr type="l" for="ch" forName="image3" refType="w" fact="0.2793"/>
          <dgm:constr type="t" for="ch" forName="image3" refType="h" fact="0"/>
          <dgm:constr type="w" for="ch" forName="image3" refType="w" fact="0.1623"/>
          <dgm:constr type="h" for="ch" forName="image3" refType="h" fact="0.2049"/>
          <dgm:constr type="l" for="ch" forName="text1" refType="w" fact="0.1396"/>
          <dgm:constr type="t" for="ch" forName="text1" refType="h" fact="0.3404"/>
          <dgm:constr type="w" for="ch" forName="text1" refType="w" fact="0.1623"/>
          <dgm:constr type="h" for="ch" forName="text1" refType="h" fact="0.2049"/>
          <dgm:constr type="l" for="ch" forName="text3" refType="w" fact="0.1396"/>
          <dgm:constr type="t" for="ch" forName="text3" refType="h" fact="0.1139"/>
          <dgm:constr type="w" for="ch" forName="text3" refType="w" fact="0.1623"/>
          <dgm:constr type="h" for="ch" forName="text3" refType="h" fact="0.2049"/>
          <dgm:constr type="l" for="ch" forName="textaccent1" refType="w" fact="0.1435"/>
          <dgm:constr type="t" for="ch" forName="textaccent1" refType="h" fact="0.432"/>
          <dgm:constr type="w" for="ch" forName="textaccent1" refType="w" fact="0.0189"/>
          <dgm:constr type="h" for="ch" forName="textaccent1" refType="h" fact="0.024"/>
          <dgm:constr type="l" for="ch" forName="image1" refType="w" fact="0"/>
          <dgm:constr type="t" for="ch" forName="image1" refType="h" fact="0.2272"/>
          <dgm:constr type="w" for="ch" forName="image1" refType="w" fact="0.1623"/>
          <dgm:constr type="h" for="ch" forName="image1" refType="h" fact="0.2049"/>
          <dgm:constr type="l" for="ch" forName="imageaccent1" refType="w" fact="0.1111"/>
          <dgm:constr type="t" for="ch" forName="imageaccent1" refType="h" fact="0.4048"/>
          <dgm:constr type="w" for="ch" forName="imageaccent1" refType="w" fact="0.0189"/>
          <dgm:constr type="h" for="ch" forName="imageaccent1" refType="h" fact="0.024"/>
          <dgm:constr type="l" for="ch" forName="textaccent2" refType="w" fact="0.391"/>
          <dgm:constr type="t" for="ch" forName="textaccent2" refType="h" fact="0.4038"/>
          <dgm:constr type="w" for="ch" forName="textaccent2" refType="w" fact="0.0189"/>
          <dgm:constr type="h" for="ch" forName="textaccent2" refType="h" fact="0.024"/>
          <dgm:constr type="l" for="ch" forName="imageaccent2" refType="w" fact="0.4228"/>
          <dgm:constr type="t" for="ch" forName="imageaccent2" refType="h" fact="0.4312"/>
          <dgm:constr type="w" for="ch" forName="imageaccent2" refType="w" fact="0.0189"/>
          <dgm:constr type="h" for="ch" forName="imageaccent2" refType="h" fact="0.024"/>
          <dgm:constr type="l" for="ch" forName="textaccent3" refType="w" fact="0.2501"/>
          <dgm:constr type="t" for="ch" forName="textaccent3" refType="h" fact="0.1167"/>
          <dgm:constr type="w" for="ch" forName="textaccent3" refType="w" fact="0.0189"/>
          <dgm:constr type="h" for="ch" forName="textaccent3" refType="h" fact="0.024"/>
          <dgm:constr type="l" for="ch" forName="imageaccent3" refType="w" fact="0.2839"/>
          <dgm:constr type="t" for="ch" forName="imageaccent3" refType="h" fact="0.0908"/>
          <dgm:constr type="w" for="ch" forName="imageaccent3" refType="w" fact="0.0189"/>
          <dgm:constr type="h" for="ch" forName="imageaccent3" refType="h" fact="0.024"/>
          <dgm:constr type="l" for="ch" forName="textaccent4" refType="w" fact="0.5593"/>
          <dgm:constr type="t" for="ch" forName="textaccent4" refType="h" fact="0.2042"/>
          <dgm:constr type="w" for="ch" forName="textaccent4" refType="w" fact="0.0189"/>
          <dgm:constr type="h" for="ch" forName="textaccent4" refType="h" fact="0.024"/>
          <dgm:constr type="l" for="ch" forName="imageaccent4" refType="w" fact="0.5901"/>
          <dgm:constr type="t" for="ch" forName="imageaccent4" refType="h" fact="0.2323"/>
          <dgm:constr type="w" for="ch" forName="imageaccent4" refType="w" fact="0.0189"/>
          <dgm:constr type="h" for="ch" forName="imageaccent4" refType="h" fact="0.024"/>
          <dgm:constr type="l" for="ch" forName="textaccent5" refType="w" fact="0.6989"/>
          <dgm:constr type="t" for="ch" forName="textaccent5" refType="h" fact="0.094"/>
          <dgm:constr type="w" for="ch" forName="textaccent5" refType="w" fact="0.0189"/>
          <dgm:constr type="h" for="ch" forName="textaccent5" refType="h" fact="0.024"/>
          <dgm:constr type="l" for="ch" forName="imageaccent5" refType="w" fact="0.7305"/>
          <dgm:constr type="t" for="ch" forName="imageaccent5" refType="h" fact="0.121"/>
          <dgm:constr type="w" for="ch" forName="imageaccent5" refType="w" fact="0.0189"/>
          <dgm:constr type="h" for="ch" forName="imageaccent5" refType="h" fact="0.024"/>
          <dgm:constr type="l" for="ch" forName="image6" refType="w" fact="0.5585"/>
          <dgm:constr type="t" for="ch" forName="image6" refType="h" fact="0.4548"/>
          <dgm:constr type="w" for="ch" forName="image6" refType="w" fact="0.1623"/>
          <dgm:constr type="h" for="ch" forName="image6" refType="h" fact="0.2049"/>
          <dgm:constr type="l" for="ch" forName="text6" refType="w" fact="0.6982"/>
          <dgm:constr type="t" for="ch" forName="text6" refType="h" fact="0.3426"/>
          <dgm:constr type="w" for="ch" forName="text6" refType="w" fact="0.1623"/>
          <dgm:constr type="h" for="ch" forName="text6" refType="h" fact="0.2049"/>
          <dgm:constr type="l" for="ch" forName="imageaccent6" refType="w" fact="0.7002"/>
          <dgm:constr type="t" for="ch" forName="imageaccent6" refType="h" fact="0.5447"/>
          <dgm:constr type="w" for="ch" forName="imageaccent6" refType="w" fact="0.0189"/>
          <dgm:constr type="h" for="ch" forName="imageaccent6" refType="h" fact="0.024"/>
          <dgm:constr type="l" for="ch" forName="textaccent6" refType="w" fact="0.7303"/>
          <dgm:constr type="t" for="ch" forName="textaccent6" refType="h" fact="0.5221"/>
          <dgm:constr type="w" for="ch" forName="textaccent6" refType="w" fact="0.0189"/>
          <dgm:constr type="h" for="ch" forName="textaccent6" refType="h" fact="0.024"/>
          <dgm:constr type="l" for="ch" forName="text7" refType="w" fact="0.2792"/>
          <dgm:constr type="t" for="ch" forName="text7" refType="h" fact="0.4535"/>
          <dgm:constr type="w" for="ch" forName="text7" refType="w" fact="0.1623"/>
          <dgm:constr type="h" for="ch" forName="text7" refType="h" fact="0.2049"/>
          <dgm:constr type="l" for="ch" forName="image7" refType="w" fact="0.1395"/>
          <dgm:constr type="t" for="ch" forName="image7" refType="h" fact="0.5674"/>
          <dgm:constr type="w" for="ch" forName="image7" refType="w" fact="0.1623"/>
          <dgm:constr type="h" for="ch" forName="image7" refType="h" fact="0.2049"/>
          <dgm:constr type="l" for="ch" forName="imageaccent7" refType="w" fact="0.25"/>
          <dgm:constr type="t" for="ch" forName="imageaccent7" refType="h" fact="0.5703"/>
          <dgm:constr type="w" for="ch" forName="imageaccent7" refType="w" fact="0.0189"/>
          <dgm:constr type="h" for="ch" forName="imageaccent7" refType="h" fact="0.024"/>
          <dgm:constr type="l" for="ch" forName="textaccent7" refType="w" fact="0.2838"/>
          <dgm:constr type="t" for="ch" forName="textaccent7" refType="h" fact="0.5443"/>
          <dgm:constr type="w" for="ch" forName="textaccent7" refType="w" fact="0.0189"/>
          <dgm:constr type="h" for="ch" forName="textaccent7" refType="h" fact="0.024"/>
          <dgm:constr type="l" for="ch" forName="image8" refType="w" fact="0.6975"/>
          <dgm:constr type="t" for="ch" forName="image8" refType="h" fact="0.5696"/>
          <dgm:constr type="w" for="ch" forName="image8" refType="w" fact="0.1623"/>
          <dgm:constr type="h" for="ch" forName="image8" refType="h" fact="0.2049"/>
          <dgm:constr type="l" for="ch" forName="text8" refType="w" fact="0.8371"/>
          <dgm:constr type="t" for="ch" forName="text8" refType="h" fact="0.4574"/>
          <dgm:constr type="w" for="ch" forName="text8" refType="w" fact="0.1623"/>
          <dgm:constr type="h" for="ch" forName="text8" refType="h" fact="0.2049"/>
          <dgm:constr type="l" for="ch" forName="imageaccent8" refType="w" fact="0.8392"/>
          <dgm:constr type="t" for="ch" forName="imageaccent8" refType="h" fact="0.6595"/>
          <dgm:constr type="w" for="ch" forName="imageaccent8" refType="w" fact="0.0189"/>
          <dgm:constr type="h" for="ch" forName="imageaccent8" refType="h" fact="0.024"/>
          <dgm:constr type="l" for="ch" forName="textaccent8" refType="w" fact="0.8693"/>
          <dgm:constr type="t" for="ch" forName="textaccent8" refType="h" fact="0.6369"/>
          <dgm:constr type="w" for="ch" forName="textaccent8" refType="w" fact="0.0189"/>
          <dgm:constr type="h" for="ch" forName="textaccent8" refType="h" fact="0.024"/>
          <dgm:constr type="l" for="ch" forName="text9" refType="w" fact="0.8377"/>
          <dgm:constr type="t" for="ch" forName="text9" refType="h" fact="0.0044"/>
          <dgm:constr type="w" for="ch" forName="text9" refType="w" fact="0.1623"/>
          <dgm:constr type="h" for="ch" forName="text9" refType="h" fact="0.2049"/>
          <dgm:constr type="l" for="ch" forName="textaccent9" refType="w" fact="0.95"/>
          <dgm:constr type="t" for="ch" forName="textaccent9" refType="h" fact="0.1846"/>
          <dgm:constr type="w" for="ch" forName="textaccent9" refType="w" fact="0.0189"/>
          <dgm:constr type="h" for="ch" forName="textaccent9" refType="h" fact="0.024"/>
          <dgm:constr type="l" for="ch" forName="image9" refType="w" fact="0.8377"/>
          <dgm:constr type="t" for="ch" forName="image9" refType="h" fact="0.2306"/>
          <dgm:constr type="w" for="ch" forName="image9" refType="w" fact="0.1623"/>
          <dgm:constr type="h" for="ch" forName="image9" refType="h" fact="0.2049"/>
          <dgm:constr type="l" for="ch" forName="imageaccent9" refType="w" fact="0.95"/>
          <dgm:constr type="t" for="ch" forName="imageaccent9" refType="h" fact="0.2318"/>
          <dgm:constr type="w" for="ch" forName="imageaccent9" refType="w" fact="0.0189"/>
          <dgm:constr type="h" for="ch" forName="imageaccent9" refType="h" fact="0.024"/>
          <dgm:constr type="l" for="ch" forName="image10" refType="w" fact="0.2786"/>
          <dgm:constr type="t" for="ch" forName="image10" refType="h" fact="0.6805"/>
          <dgm:constr type="w" for="ch" forName="image10" refType="w" fact="0.1623"/>
          <dgm:constr type="h" for="ch" forName="image10" refType="h" fact="0.2049"/>
          <dgm:constr type="l" for="ch" forName="text10" refType="w" fact="0.4183"/>
          <dgm:constr type="t" for="ch" forName="text10" refType="h" fact="0.5683"/>
          <dgm:constr type="w" for="ch" forName="text10" refType="w" fact="0.1623"/>
          <dgm:constr type="h" for="ch" forName="text10" refType="h" fact="0.2049"/>
          <dgm:constr type="l" for="ch" forName="imageaccent10" refType="w" fact="0.4203"/>
          <dgm:constr type="t" for="ch" forName="imageaccent10" refType="h" fact="0.7704"/>
          <dgm:constr type="w" for="ch" forName="imageaccent10" refType="w" fact="0.0189"/>
          <dgm:constr type="h" for="ch" forName="imageaccent10" refType="h" fact="0.024"/>
          <dgm:constr type="l" for="ch" forName="textaccent10" refType="w" fact="0.4504"/>
          <dgm:constr type="t" for="ch" forName="textaccent10" refType="h" fact="0.7478"/>
          <dgm:constr type="w" for="ch" forName="textaccent10" refType="w" fact="0.0189"/>
          <dgm:constr type="h" for="ch" forName="textaccent10" refType="h" fact="0.024"/>
          <dgm:constr type="l" for="ch" forName="text11" refType="w" fact="0.6971"/>
          <dgm:constr type="t" for="ch" forName="text11" refType="h" fact="0.7951"/>
          <dgm:constr type="w" for="ch" forName="text11" refType="w" fact="0.1623"/>
          <dgm:constr type="h" for="ch" forName="text11" refType="h" fact="0.2049"/>
          <dgm:constr type="l" for="ch" forName="image11" refType="w" fact="0.5575"/>
          <dgm:constr type="t" for="ch" forName="image11" refType="h" fact="0.6816"/>
          <dgm:constr type="w" for="ch" forName="image11" refType="w" fact="0.1623"/>
          <dgm:constr type="h" for="ch" forName="image11" refType="h" fact="0.2049"/>
          <dgm:constr type="l" for="ch" forName="imageaccent11" refType="w" fact="0.6692"/>
          <dgm:constr type="t" for="ch" forName="imageaccent11" refType="h" fact="0.8589"/>
          <dgm:constr type="w" for="ch" forName="imageaccent11" refType="w" fact="0.0189"/>
          <dgm:constr type="h" for="ch" forName="imageaccent11" refType="h" fact="0.024"/>
          <dgm:constr type="l" for="ch" forName="textaccent11" refType="w" fact="0.701"/>
          <dgm:constr type="t" for="ch" forName="textaccent11" refType="h" fact="0.8863"/>
          <dgm:constr type="w" for="ch" forName="textaccent11" refType="w" fact="0.0189"/>
          <dgm:constr type="h" for="ch" forName="textaccent11" refType="h" fact="0.024"/>
        </dgm:constrLst>
      </dgm:if>
      <dgm:else name="Name13">
        <dgm:alg type="composite">
          <dgm:param type="ar" val="1.675"/>
        </dgm:alg>
        <dgm:constrLst>
          <dgm:constr type="primFontSz" for="des" ptType="node" op="equ" val="65"/>
          <dgm:constr type="l" for="ch" forName="image4" refType="w" fact="0.4903"/>
          <dgm:constr type="t" for="ch" forName="image4" refType="h" fact="0.2287"/>
          <dgm:constr type="w" for="ch" forName="image4" refType="w" fact="0.1425"/>
          <dgm:constr type="h" for="ch" forName="image4" refType="h" fact="0.2049"/>
          <dgm:constr type="l" for="ch" forName="text5" refType="w" fact="0.4903"/>
          <dgm:constr type="t" for="ch" forName="text5" refType="h" fact="0.0022"/>
          <dgm:constr type="w" for="ch" forName="text5" refType="w" fact="0.1425"/>
          <dgm:constr type="h" for="ch" forName="text5" refType="h" fact="0.2049"/>
          <dgm:constr type="l" for="ch" forName="image5" refType="w" fact="0.6129"/>
          <dgm:constr type="t" for="ch" forName="image5" refType="h" fact="0.1165"/>
          <dgm:constr type="w" for="ch" forName="image5" refType="w" fact="0.1425"/>
          <dgm:constr type="h" for="ch" forName="image5" refType="h" fact="0.2049"/>
          <dgm:constr type="l" for="ch" forName="image2" refType="w" fact="0.3677"/>
          <dgm:constr type="t" for="ch" forName="image2" refType="h" fact="0.34"/>
          <dgm:constr type="w" for="ch" forName="image2" refType="w" fact="0.1425"/>
          <dgm:constr type="h" for="ch" forName="image2" refType="h" fact="0.2049"/>
          <dgm:constr type="l" for="ch" forName="text4" refType="w" fact="0.3677"/>
          <dgm:constr type="t" for="ch" forName="text4" refType="h" fact="0.1135"/>
          <dgm:constr type="w" for="ch" forName="text4" refType="w" fact="0.1425"/>
          <dgm:constr type="h" for="ch" forName="text4" refType="h" fact="0.2049"/>
          <dgm:constr type="l" for="ch" forName="text2" refType="w" fact="0.2452"/>
          <dgm:constr type="t" for="ch" forName="text2" refType="h" fact="0.2265"/>
          <dgm:constr type="w" for="ch" forName="text2" refType="w" fact="0.1425"/>
          <dgm:constr type="h" for="ch" forName="text2" refType="h" fact="0.2049"/>
          <dgm:constr type="l" for="ch" forName="image3" refType="w" fact="0.2452"/>
          <dgm:constr type="t" for="ch" forName="image3" refType="h" fact="0"/>
          <dgm:constr type="w" for="ch" forName="image3" refType="w" fact="0.1425"/>
          <dgm:constr type="h" for="ch" forName="image3" refType="h" fact="0.2049"/>
          <dgm:constr type="l" for="ch" forName="text1" refType="w" fact="0.1226"/>
          <dgm:constr type="t" for="ch" forName="text1" refType="h" fact="0.3404"/>
          <dgm:constr type="w" for="ch" forName="text1" refType="w" fact="0.1425"/>
          <dgm:constr type="h" for="ch" forName="text1" refType="h" fact="0.2049"/>
          <dgm:constr type="l" for="ch" forName="text3" refType="w" fact="0.1226"/>
          <dgm:constr type="t" for="ch" forName="text3" refType="h" fact="0.1139"/>
          <dgm:constr type="w" for="ch" forName="text3" refType="w" fact="0.1425"/>
          <dgm:constr type="h" for="ch" forName="text3" refType="h" fact="0.2049"/>
          <dgm:constr type="l" for="ch" forName="textaccent1" refType="w" fact="0.126"/>
          <dgm:constr type="t" for="ch" forName="textaccent1" refType="h" fact="0.432"/>
          <dgm:constr type="w" for="ch" forName="textaccent1" refType="w" fact="0.0166"/>
          <dgm:constr type="h" for="ch" forName="textaccent1" refType="h" fact="0.024"/>
          <dgm:constr type="l" for="ch" forName="image1" refType="w" fact="0"/>
          <dgm:constr type="t" for="ch" forName="image1" refType="h" fact="0.2272"/>
          <dgm:constr type="w" for="ch" forName="image1" refType="w" fact="0.1425"/>
          <dgm:constr type="h" for="ch" forName="image1" refType="h" fact="0.2049"/>
          <dgm:constr type="l" for="ch" forName="imageaccent1" refType="w" fact="0.0976"/>
          <dgm:constr type="t" for="ch" forName="imageaccent1" refType="h" fact="0.4048"/>
          <dgm:constr type="w" for="ch" forName="imageaccent1" refType="w" fact="0.0166"/>
          <dgm:constr type="h" for="ch" forName="imageaccent1" refType="h" fact="0.024"/>
          <dgm:constr type="l" for="ch" forName="textaccent2" refType="w" fact="0.3432"/>
          <dgm:constr type="t" for="ch" forName="textaccent2" refType="h" fact="0.4038"/>
          <dgm:constr type="w" for="ch" forName="textaccent2" refType="w" fact="0.0166"/>
          <dgm:constr type="h" for="ch" forName="textaccent2" refType="h" fact="0.024"/>
          <dgm:constr type="l" for="ch" forName="imageaccent2" refType="w" fact="0.3712"/>
          <dgm:constr type="t" for="ch" forName="imageaccent2" refType="h" fact="0.4312"/>
          <dgm:constr type="w" for="ch" forName="imageaccent2" refType="w" fact="0.0166"/>
          <dgm:constr type="h" for="ch" forName="imageaccent2" refType="h" fact="0.024"/>
          <dgm:constr type="l" for="ch" forName="textaccent3" refType="w" fact="0.2196"/>
          <dgm:constr type="t" for="ch" forName="textaccent3" refType="h" fact="0.1167"/>
          <dgm:constr type="w" for="ch" forName="textaccent3" refType="w" fact="0.0166"/>
          <dgm:constr type="h" for="ch" forName="textaccent3" refType="h" fact="0.024"/>
          <dgm:constr type="l" for="ch" forName="imageaccent3" refType="w" fact="0.2492"/>
          <dgm:constr type="t" for="ch" forName="imageaccent3" refType="h" fact="0.0908"/>
          <dgm:constr type="w" for="ch" forName="imageaccent3" refType="w" fact="0.0166"/>
          <dgm:constr type="h" for="ch" forName="imageaccent3" refType="h" fact="0.024"/>
          <dgm:constr type="l" for="ch" forName="textaccent4" refType="w" fact="0.491"/>
          <dgm:constr type="t" for="ch" forName="textaccent4" refType="h" fact="0.2042"/>
          <dgm:constr type="w" for="ch" forName="textaccent4" refType="w" fact="0.0166"/>
          <dgm:constr type="h" for="ch" forName="textaccent4" refType="h" fact="0.024"/>
          <dgm:constr type="l" for="ch" forName="imageaccent4" refType="w" fact="0.5181"/>
          <dgm:constr type="t" for="ch" forName="imageaccent4" refType="h" fact="0.2323"/>
          <dgm:constr type="w" for="ch" forName="imageaccent4" refType="w" fact="0.0166"/>
          <dgm:constr type="h" for="ch" forName="imageaccent4" refType="h" fact="0.024"/>
          <dgm:constr type="l" for="ch" forName="textaccent5" refType="w" fact="0.6136"/>
          <dgm:constr type="t" for="ch" forName="textaccent5" refType="h" fact="0.094"/>
          <dgm:constr type="w" for="ch" forName="textaccent5" refType="w" fact="0.0166"/>
          <dgm:constr type="h" for="ch" forName="textaccent5" refType="h" fact="0.024"/>
          <dgm:constr type="l" for="ch" forName="imageaccent5" refType="w" fact="0.6413"/>
          <dgm:constr type="t" for="ch" forName="imageaccent5" refType="h" fact="0.121"/>
          <dgm:constr type="w" for="ch" forName="imageaccent5" refType="w" fact="0.0166"/>
          <dgm:constr type="h" for="ch" forName="imageaccent5" refType="h" fact="0.024"/>
          <dgm:constr type="l" for="ch" forName="image6" refType="w" fact="0.4903"/>
          <dgm:constr type="t" for="ch" forName="image6" refType="h" fact="0.4548"/>
          <dgm:constr type="w" for="ch" forName="image6" refType="w" fact="0.1425"/>
          <dgm:constr type="h" for="ch" forName="image6" refType="h" fact="0.2049"/>
          <dgm:constr type="l" for="ch" forName="text6" refType="w" fact="0.6129"/>
          <dgm:constr type="t" for="ch" forName="text6" refType="h" fact="0.3426"/>
          <dgm:constr type="w" for="ch" forName="text6" refType="w" fact="0.1425"/>
          <dgm:constr type="h" for="ch" forName="text6" refType="h" fact="0.2049"/>
          <dgm:constr type="l" for="ch" forName="imageaccent6" refType="w" fact="0.6147"/>
          <dgm:constr type="t" for="ch" forName="imageaccent6" refType="h" fact="0.5447"/>
          <dgm:constr type="w" for="ch" forName="imageaccent6" refType="w" fact="0.0166"/>
          <dgm:constr type="h" for="ch" forName="imageaccent6" refType="h" fact="0.024"/>
          <dgm:constr type="l" for="ch" forName="textaccent6" refType="w" fact="0.6411"/>
          <dgm:constr type="t" for="ch" forName="textaccent6" refType="h" fact="0.5221"/>
          <dgm:constr type="w" for="ch" forName="textaccent6" refType="w" fact="0.0166"/>
          <dgm:constr type="h" for="ch" forName="textaccent6" refType="h" fact="0.024"/>
          <dgm:constr type="l" for="ch" forName="text7" refType="w" fact="0.2451"/>
          <dgm:constr type="t" for="ch" forName="text7" refType="h" fact="0.4535"/>
          <dgm:constr type="w" for="ch" forName="text7" refType="w" fact="0.1425"/>
          <dgm:constr type="h" for="ch" forName="text7" refType="h" fact="0.2049"/>
          <dgm:constr type="l" for="ch" forName="image7" refType="w" fact="0.1225"/>
          <dgm:constr type="t" for="ch" forName="image7" refType="h" fact="0.5674"/>
          <dgm:constr type="w" for="ch" forName="image7" refType="w" fact="0.1425"/>
          <dgm:constr type="h" for="ch" forName="image7" refType="h" fact="0.2049"/>
          <dgm:constr type="l" for="ch" forName="imageaccent7" refType="w" fact="0.2195"/>
          <dgm:constr type="t" for="ch" forName="imageaccent7" refType="h" fact="0.5703"/>
          <dgm:constr type="w" for="ch" forName="imageaccent7" refType="w" fact="0.0166"/>
          <dgm:constr type="h" for="ch" forName="imageaccent7" refType="h" fact="0.024"/>
          <dgm:constr type="l" for="ch" forName="textaccent7" refType="w" fact="0.2491"/>
          <dgm:constr type="t" for="ch" forName="textaccent7" refType="h" fact="0.5443"/>
          <dgm:constr type="w" for="ch" forName="textaccent7" refType="w" fact="0.0166"/>
          <dgm:constr type="h" for="ch" forName="textaccent7" refType="h" fact="0.024"/>
          <dgm:constr type="l" for="ch" forName="image8" refType="w" fact="0.6123"/>
          <dgm:constr type="t" for="ch" forName="image8" refType="h" fact="0.5696"/>
          <dgm:constr type="w" for="ch" forName="image8" refType="w" fact="0.1425"/>
          <dgm:constr type="h" for="ch" forName="image8" refType="h" fact="0.2049"/>
          <dgm:constr type="l" for="ch" forName="text8" refType="w" fact="0.7349"/>
          <dgm:constr type="t" for="ch" forName="text8" refType="h" fact="0.4574"/>
          <dgm:constr type="w" for="ch" forName="text8" refType="w" fact="0.1425"/>
          <dgm:constr type="h" for="ch" forName="text8" refType="h" fact="0.2049"/>
          <dgm:constr type="l" for="ch" forName="imageaccent8" refType="w" fact="0.7367"/>
          <dgm:constr type="t" for="ch" forName="imageaccent8" refType="h" fact="0.6595"/>
          <dgm:constr type="w" for="ch" forName="imageaccent8" refType="w" fact="0.0166"/>
          <dgm:constr type="h" for="ch" forName="imageaccent8" refType="h" fact="0.024"/>
          <dgm:constr type="l" for="ch" forName="textaccent8" refType="w" fact="0.7631"/>
          <dgm:constr type="t" for="ch" forName="textaccent8" refType="h" fact="0.6369"/>
          <dgm:constr type="w" for="ch" forName="textaccent8" refType="w" fact="0.0166"/>
          <dgm:constr type="h" for="ch" forName="textaccent8" refType="h" fact="0.024"/>
          <dgm:constr type="l" for="ch" forName="text9" refType="w" fact="0.7354"/>
          <dgm:constr type="t" for="ch" forName="text9" refType="h" fact="0.0044"/>
          <dgm:constr type="w" for="ch" forName="text9" refType="w" fact="0.1425"/>
          <dgm:constr type="h" for="ch" forName="text9" refType="h" fact="0.2049"/>
          <dgm:constr type="l" for="ch" forName="textaccent9" refType="w" fact="0.8339"/>
          <dgm:constr type="t" for="ch" forName="textaccent9" refType="h" fact="0.1846"/>
          <dgm:constr type="w" for="ch" forName="textaccent9" refType="w" fact="0.0166"/>
          <dgm:constr type="h" for="ch" forName="textaccent9" refType="h" fact="0.024"/>
          <dgm:constr type="l" for="ch" forName="image9" refType="w" fact="0.7354"/>
          <dgm:constr type="t" for="ch" forName="image9" refType="h" fact="0.2306"/>
          <dgm:constr type="w" for="ch" forName="image9" refType="w" fact="0.1425"/>
          <dgm:constr type="h" for="ch" forName="image9" refType="h" fact="0.2049"/>
          <dgm:constr type="l" for="ch" forName="imageaccent9" refType="w" fact="0.8339"/>
          <dgm:constr type="t" for="ch" forName="imageaccent9" refType="h" fact="0.2318"/>
          <dgm:constr type="w" for="ch" forName="imageaccent9" refType="w" fact="0.0166"/>
          <dgm:constr type="h" for="ch" forName="imageaccent9" refType="h" fact="0.024"/>
          <dgm:constr type="l" for="ch" forName="image10" refType="w" fact="0.2446"/>
          <dgm:constr type="t" for="ch" forName="image10" refType="h" fact="0.6805"/>
          <dgm:constr type="w" for="ch" forName="image10" refType="w" fact="0.1425"/>
          <dgm:constr type="h" for="ch" forName="image10" refType="h" fact="0.2049"/>
          <dgm:constr type="l" for="ch" forName="text10" refType="w" fact="0.3672"/>
          <dgm:constr type="t" for="ch" forName="text10" refType="h" fact="0.5683"/>
          <dgm:constr type="w" for="ch" forName="text10" refType="w" fact="0.1425"/>
          <dgm:constr type="h" for="ch" forName="text10" refType="h" fact="0.2049"/>
          <dgm:constr type="l" for="ch" forName="imageaccent10" refType="w" fact="0.369"/>
          <dgm:constr type="t" for="ch" forName="imageaccent10" refType="h" fact="0.7704"/>
          <dgm:constr type="w" for="ch" forName="imageaccent10" refType="w" fact="0.0166"/>
          <dgm:constr type="h" for="ch" forName="imageaccent10" refType="h" fact="0.024"/>
          <dgm:constr type="l" for="ch" forName="textaccent10" refType="w" fact="0.3954"/>
          <dgm:constr type="t" for="ch" forName="textaccent10" refType="h" fact="0.7478"/>
          <dgm:constr type="w" for="ch" forName="textaccent10" refType="w" fact="0.0166"/>
          <dgm:constr type="h" for="ch" forName="textaccent10" refType="h" fact="0.024"/>
          <dgm:constr type="l" for="ch" forName="text11" refType="w" fact="0.612"/>
          <dgm:constr type="t" for="ch" forName="text11" refType="h" fact="0.7951"/>
          <dgm:constr type="w" for="ch" forName="text11" refType="w" fact="0.1425"/>
          <dgm:constr type="h" for="ch" forName="text11" refType="h" fact="0.2049"/>
          <dgm:constr type="l" for="ch" forName="image11" refType="w" fact="0.4894"/>
          <dgm:constr type="t" for="ch" forName="image11" refType="h" fact="0.6816"/>
          <dgm:constr type="w" for="ch" forName="image11" refType="w" fact="0.1425"/>
          <dgm:constr type="h" for="ch" forName="image11" refType="h" fact="0.2049"/>
          <dgm:constr type="l" for="ch" forName="imageaccent11" refType="w" fact="0.5874"/>
          <dgm:constr type="t" for="ch" forName="imageaccent11" refType="h" fact="0.8589"/>
          <dgm:constr type="w" for="ch" forName="imageaccent11" refType="w" fact="0.0166"/>
          <dgm:constr type="h" for="ch" forName="imageaccent11" refType="h" fact="0.024"/>
          <dgm:constr type="l" for="ch" forName="textaccent11" refType="w" fact="0.6154"/>
          <dgm:constr type="t" for="ch" forName="textaccent11" refType="h" fact="0.8863"/>
          <dgm:constr type="w" for="ch" forName="textaccent11" refType="w" fact="0.0166"/>
          <dgm:constr type="h" for="ch" forName="textaccent11" refType="h" fact="0.024"/>
          <dgm:constr type="l" for="ch" forName="text12" refType="w" fact="0.735"/>
          <dgm:constr type="t" for="ch" forName="text12" refType="h" fact="0.684"/>
          <dgm:constr type="w" for="ch" forName="text12" refType="w" fact="0.1425"/>
          <dgm:constr type="h" for="ch" forName="text12" refType="h" fact="0.2049"/>
          <dgm:constr type="l" for="ch" forName="image12" refType="w" fact="0.8575"/>
          <dgm:constr type="t" for="ch" forName="image12" refType="h" fact="0.5718"/>
          <dgm:constr type="w" for="ch" forName="image12" refType="w" fact="0.1425"/>
          <dgm:constr type="h" for="ch" forName="image12" refType="h" fact="0.2049"/>
          <dgm:constr type="l" for="ch" forName="textaccent12" refType="w" fact="0.8594"/>
          <dgm:constr type="t" for="ch" forName="textaccent12" refType="h" fact="0.7739"/>
          <dgm:constr type="w" for="ch" forName="textaccent12" refType="w" fact="0.0166"/>
          <dgm:constr type="h" for="ch" forName="textaccent12" refType="h" fact="0.024"/>
          <dgm:constr type="l" for="ch" forName="imageaccent12" refType="w" fact="0.8858"/>
          <dgm:constr type="t" for="ch" forName="imageaccent12" refType="h" fact="0.7513"/>
          <dgm:constr type="w" for="ch" forName="imageaccent12" refType="w" fact="0.0166"/>
          <dgm:constr type="h" for="ch" forName="imageaccent12" refType="h" fact="0.024"/>
        </dgm:constrLst>
      </dgm:else>
    </dgm:choose>
    <dgm:forEach name="wrapper" axis="self" ptType="parTrans">
      <dgm:forEach name="wrapper2" axis="self" ptType="sibTrans" st="2">
        <dgm:forEach name="textRepeat" axis="self">
          <dgm:layoutNode name="textRepeatNode" styleLbl="alignNode1">
            <dgm:varLst>
              <dgm:chMax val="0"/>
              <dgm:chPref val="0"/>
              <dgm:bulletEnabled val="1"/>
            </dgm:varLst>
            <dgm:alg type="tx"/>
            <dgm:shape xmlns:r="http://schemas.openxmlformats.org/officeDocument/2006/relationships" type="hexagon" r:blip="">
              <dgm:adjLst>
                <dgm:adj idx="1" val="0.25"/>
                <dgm:adj idx="2" val="1.1547"/>
              </dgm:adjLst>
            </dgm:shape>
            <dgm:presOf axis="desOrSelf" ptType="node"/>
            <dgm:constrLst>
              <dgm:constr type="lMarg" refType="primFontSz" fact="0"/>
              <dgm:constr type="rMarg" refType="primFontSz" fact="0"/>
              <dgm:constr type="tMarg" refType="primFontSz" fact="0.1"/>
              <dgm:constr type="bMarg" refType="primFontSz" fact="0.1"/>
            </dgm:constrLst>
            <dgm:ruleLst>
              <dgm:rule type="primFontSz" val="5" fact="NaN" max="NaN"/>
            </dgm:ruleLst>
          </dgm:layoutNode>
        </dgm:forEach>
        <dgm:forEach name="accentRepeat" axis="self">
          <dgm:layoutNode name="accentRepeatNode" styleLbl="solidAlignAcc1">
            <dgm:alg type="sp"/>
            <dgm:shape xmlns:r="http://schemas.openxmlformats.org/officeDocument/2006/relationships" type="hexagon" r:blip="">
              <dgm:adjLst>
                <dgm:adj idx="1" val="0.25"/>
                <dgm:adj idx="2" val="1.1547"/>
              </dgm:adjLst>
            </dgm:shape>
            <dgm:presOf/>
          </dgm:layoutNode>
        </dgm:forEach>
        <dgm:forEach name="imageRepeat" axis="self">
          <dgm:layoutNode name="imageRepeatNode" styleLbl="alignAcc1">
            <dgm:alg type="sp"/>
            <dgm:shape xmlns:r="http://schemas.openxmlformats.org/officeDocument/2006/relationships" type="hexagon" r:blip="" blipPhldr="1">
              <dgm:adjLst>
                <dgm:adj idx="1" val="0.25"/>
                <dgm:adj idx="2" val="1.1547"/>
              </dgm:adjLst>
            </dgm:shape>
            <dgm:presOf axis="self"/>
          </dgm:layoutNode>
        </dgm:forEach>
      </dgm:forEach>
    </dgm:forEach>
    <dgm:forEach name="Name14" axis="ch" ptType="node" cnt="1">
      <dgm:layoutNode name="text1">
        <dgm:alg type="sp"/>
        <dgm:shape xmlns:r="http://schemas.openxmlformats.org/officeDocument/2006/relationships" r:blip="">
          <dgm:adjLst/>
        </dgm:shape>
        <dgm:presOf/>
        <dgm:constrLst/>
        <dgm:forEach name="Name15" ref="textRepeat"/>
      </dgm:layoutNode>
      <dgm:layoutNode name="textaccent1">
        <dgm:alg type="sp"/>
        <dgm:shape xmlns:r="http://schemas.openxmlformats.org/officeDocument/2006/relationships" r:blip="">
          <dgm:adjLst/>
        </dgm:shape>
        <dgm:presOf/>
        <dgm:constrLst/>
        <dgm:forEach name="Name16" ref="accentRepeat"/>
      </dgm:layoutNode>
    </dgm:forEach>
    <dgm:forEach name="Name17" axis="ch" ptType="sibTrans" hideLastTrans="0" cnt="1">
      <dgm:layoutNode name="image1">
        <dgm:alg type="sp"/>
        <dgm:shape xmlns:r="http://schemas.openxmlformats.org/officeDocument/2006/relationships" r:blip="">
          <dgm:adjLst/>
        </dgm:shape>
        <dgm:presOf/>
        <dgm:constrLst/>
        <dgm:forEach name="Name18" ref="imageRepeat"/>
      </dgm:layoutNode>
      <dgm:layoutNode name="imageaccent1">
        <dgm:alg type="sp"/>
        <dgm:shape xmlns:r="http://schemas.openxmlformats.org/officeDocument/2006/relationships" r:blip="">
          <dgm:adjLst/>
        </dgm:shape>
        <dgm:presOf/>
        <dgm:constrLst/>
        <dgm:forEach name="Name19" ref="accentRepeat"/>
      </dgm:layoutNode>
    </dgm:forEach>
    <dgm:forEach name="Name20" axis="ch" ptType="node" st="2" cnt="1">
      <dgm:layoutNode name="text2">
        <dgm:alg type="sp"/>
        <dgm:shape xmlns:r="http://schemas.openxmlformats.org/officeDocument/2006/relationships" r:blip="">
          <dgm:adjLst/>
        </dgm:shape>
        <dgm:presOf/>
        <dgm:constrLst/>
        <dgm:forEach name="Name21" ref="textRepeat"/>
      </dgm:layoutNode>
      <dgm:layoutNode name="textaccent2">
        <dgm:alg type="sp"/>
        <dgm:shape xmlns:r="http://schemas.openxmlformats.org/officeDocument/2006/relationships" r:blip="">
          <dgm:adjLst/>
        </dgm:shape>
        <dgm:presOf/>
        <dgm:constrLst/>
        <dgm:forEach name="Name22" ref="accentRepeat"/>
      </dgm:layoutNode>
    </dgm:forEach>
    <dgm:forEach name="Name23" axis="ch" ptType="sibTrans" hideLastTrans="0" st="2" cnt="1">
      <dgm:layoutNode name="image2">
        <dgm:alg type="sp"/>
        <dgm:shape xmlns:r="http://schemas.openxmlformats.org/officeDocument/2006/relationships" r:blip="">
          <dgm:adjLst/>
        </dgm:shape>
        <dgm:presOf/>
        <dgm:constrLst/>
        <dgm:forEach name="Name24" ref="imageRepeat"/>
      </dgm:layoutNode>
      <dgm:layoutNode name="imageaccent2">
        <dgm:alg type="sp"/>
        <dgm:shape xmlns:r="http://schemas.openxmlformats.org/officeDocument/2006/relationships" r:blip="">
          <dgm:adjLst/>
        </dgm:shape>
        <dgm:presOf/>
        <dgm:constrLst/>
        <dgm:forEach name="Name25" ref="accentRepeat"/>
      </dgm:layoutNode>
    </dgm:forEach>
    <dgm:forEach name="Name26" axis="ch" ptType="node" st="3" cnt="1">
      <dgm:layoutNode name="text3">
        <dgm:alg type="sp"/>
        <dgm:shape xmlns:r="http://schemas.openxmlformats.org/officeDocument/2006/relationships" r:blip="">
          <dgm:adjLst/>
        </dgm:shape>
        <dgm:presOf/>
        <dgm:constrLst/>
        <dgm:forEach name="Name27" ref="textRepeat"/>
      </dgm:layoutNode>
      <dgm:layoutNode name="textaccent3">
        <dgm:alg type="sp"/>
        <dgm:shape xmlns:r="http://schemas.openxmlformats.org/officeDocument/2006/relationships" r:blip="">
          <dgm:adjLst/>
        </dgm:shape>
        <dgm:presOf/>
        <dgm:constrLst/>
        <dgm:forEach name="Name28" ref="accentRepeat"/>
      </dgm:layoutNode>
    </dgm:forEach>
    <dgm:forEach name="Name29" axis="ch" ptType="sibTrans" hideLastTrans="0" st="3" cnt="1">
      <dgm:layoutNode name="image3">
        <dgm:alg type="sp"/>
        <dgm:shape xmlns:r="http://schemas.openxmlformats.org/officeDocument/2006/relationships" r:blip="">
          <dgm:adjLst/>
        </dgm:shape>
        <dgm:presOf/>
        <dgm:constrLst/>
        <dgm:forEach name="Name30" ref="imageRepeat"/>
      </dgm:layoutNode>
      <dgm:layoutNode name="imageaccent3">
        <dgm:alg type="sp"/>
        <dgm:shape xmlns:r="http://schemas.openxmlformats.org/officeDocument/2006/relationships" r:blip="">
          <dgm:adjLst/>
        </dgm:shape>
        <dgm:presOf/>
        <dgm:constrLst/>
        <dgm:forEach name="Name31" ref="accentRepeat"/>
      </dgm:layoutNode>
    </dgm:forEach>
    <dgm:forEach name="Name32" axis="ch" ptType="node" st="4" cnt="1">
      <dgm:layoutNode name="text4">
        <dgm:alg type="sp"/>
        <dgm:shape xmlns:r="http://schemas.openxmlformats.org/officeDocument/2006/relationships" r:blip="">
          <dgm:adjLst/>
        </dgm:shape>
        <dgm:presOf/>
        <dgm:constrLst/>
        <dgm:forEach name="Name33" ref="textRepeat"/>
      </dgm:layoutNode>
      <dgm:layoutNode name="textaccent4">
        <dgm:alg type="sp"/>
        <dgm:shape xmlns:r="http://schemas.openxmlformats.org/officeDocument/2006/relationships" r:blip="">
          <dgm:adjLst/>
        </dgm:shape>
        <dgm:presOf/>
        <dgm:constrLst/>
        <dgm:forEach name="Name34" ref="accentRepeat"/>
      </dgm:layoutNode>
    </dgm:forEach>
    <dgm:forEach name="Name35" axis="ch" ptType="sibTrans" hideLastTrans="0" st="4" cnt="1">
      <dgm:layoutNode name="image4">
        <dgm:alg type="sp"/>
        <dgm:shape xmlns:r="http://schemas.openxmlformats.org/officeDocument/2006/relationships" r:blip="">
          <dgm:adjLst/>
        </dgm:shape>
        <dgm:presOf/>
        <dgm:constrLst/>
        <dgm:forEach name="Name36" ref="imageRepeat"/>
      </dgm:layoutNode>
      <dgm:layoutNode name="imageaccent4">
        <dgm:alg type="sp"/>
        <dgm:shape xmlns:r="http://schemas.openxmlformats.org/officeDocument/2006/relationships" r:blip="">
          <dgm:adjLst/>
        </dgm:shape>
        <dgm:presOf/>
        <dgm:constrLst/>
        <dgm:forEach name="Name37" ref="accentRepeat"/>
      </dgm:layoutNode>
    </dgm:forEach>
    <dgm:forEach name="Name38" axis="ch" ptType="node" st="5" cnt="1">
      <dgm:layoutNode name="text5">
        <dgm:alg type="sp"/>
        <dgm:shape xmlns:r="http://schemas.openxmlformats.org/officeDocument/2006/relationships" r:blip="">
          <dgm:adjLst/>
        </dgm:shape>
        <dgm:presOf/>
        <dgm:constrLst/>
        <dgm:forEach name="Name39" ref="textRepeat"/>
      </dgm:layoutNode>
      <dgm:layoutNode name="textaccent5">
        <dgm:alg type="sp"/>
        <dgm:shape xmlns:r="http://schemas.openxmlformats.org/officeDocument/2006/relationships" r:blip="">
          <dgm:adjLst/>
        </dgm:shape>
        <dgm:presOf/>
        <dgm:constrLst/>
        <dgm:forEach name="Name40" ref="accentRepeat"/>
      </dgm:layoutNode>
    </dgm:forEach>
    <dgm:forEach name="Name41" axis="ch" ptType="sibTrans" hideLastTrans="0" st="5" cnt="1">
      <dgm:layoutNode name="image5">
        <dgm:alg type="sp"/>
        <dgm:shape xmlns:r="http://schemas.openxmlformats.org/officeDocument/2006/relationships" r:blip="">
          <dgm:adjLst/>
        </dgm:shape>
        <dgm:presOf/>
        <dgm:constrLst/>
        <dgm:forEach name="Name42" ref="imageRepeat"/>
      </dgm:layoutNode>
      <dgm:layoutNode name="imageaccent5">
        <dgm:alg type="sp"/>
        <dgm:shape xmlns:r="http://schemas.openxmlformats.org/officeDocument/2006/relationships" r:blip="">
          <dgm:adjLst/>
        </dgm:shape>
        <dgm:presOf/>
        <dgm:constrLst/>
        <dgm:forEach name="Name43" ref="accentRepeat"/>
      </dgm:layoutNode>
    </dgm:forEach>
    <dgm:forEach name="Name44" axis="ch" ptType="node" st="6" cnt="1">
      <dgm:layoutNode name="text6">
        <dgm:alg type="sp"/>
        <dgm:shape xmlns:r="http://schemas.openxmlformats.org/officeDocument/2006/relationships" r:blip="">
          <dgm:adjLst/>
        </dgm:shape>
        <dgm:presOf/>
        <dgm:constrLst/>
        <dgm:forEach name="Name45" ref="textRepeat"/>
      </dgm:layoutNode>
      <dgm:layoutNode name="textaccent6">
        <dgm:alg type="sp"/>
        <dgm:shape xmlns:r="http://schemas.openxmlformats.org/officeDocument/2006/relationships" r:blip="">
          <dgm:adjLst/>
        </dgm:shape>
        <dgm:presOf/>
        <dgm:constrLst/>
        <dgm:forEach name="Name46" ref="accentRepeat"/>
      </dgm:layoutNode>
    </dgm:forEach>
    <dgm:forEach name="Name47" axis="ch" ptType="sibTrans" hideLastTrans="0" st="6" cnt="1">
      <dgm:layoutNode name="image6">
        <dgm:alg type="sp"/>
        <dgm:shape xmlns:r="http://schemas.openxmlformats.org/officeDocument/2006/relationships" r:blip="">
          <dgm:adjLst/>
        </dgm:shape>
        <dgm:presOf/>
        <dgm:constrLst/>
        <dgm:forEach name="Name48" ref="imageRepeat"/>
      </dgm:layoutNode>
      <dgm:layoutNode name="imageaccent6">
        <dgm:alg type="sp"/>
        <dgm:shape xmlns:r="http://schemas.openxmlformats.org/officeDocument/2006/relationships" r:blip="">
          <dgm:adjLst/>
        </dgm:shape>
        <dgm:presOf/>
        <dgm:constrLst/>
        <dgm:forEach name="Name49" ref="accentRepeat"/>
      </dgm:layoutNode>
    </dgm:forEach>
    <dgm:forEach name="Name50" axis="ch" ptType="node" st="7" cnt="1">
      <dgm:layoutNode name="text7">
        <dgm:alg type="sp"/>
        <dgm:shape xmlns:r="http://schemas.openxmlformats.org/officeDocument/2006/relationships" r:blip="">
          <dgm:adjLst/>
        </dgm:shape>
        <dgm:presOf/>
        <dgm:constrLst/>
        <dgm:forEach name="Name51" ref="textRepeat"/>
      </dgm:layoutNode>
      <dgm:layoutNode name="textaccent7">
        <dgm:alg type="sp"/>
        <dgm:shape xmlns:r="http://schemas.openxmlformats.org/officeDocument/2006/relationships" r:blip="">
          <dgm:adjLst/>
        </dgm:shape>
        <dgm:presOf/>
        <dgm:constrLst/>
        <dgm:forEach name="Name52" ref="accentRepeat"/>
      </dgm:layoutNode>
    </dgm:forEach>
    <dgm:forEach name="Name53" axis="ch" ptType="sibTrans" hideLastTrans="0" st="7" cnt="1">
      <dgm:layoutNode name="image7">
        <dgm:alg type="sp"/>
        <dgm:shape xmlns:r="http://schemas.openxmlformats.org/officeDocument/2006/relationships" r:blip="">
          <dgm:adjLst/>
        </dgm:shape>
        <dgm:presOf/>
        <dgm:constrLst/>
        <dgm:forEach name="Name54" ref="imageRepeat"/>
      </dgm:layoutNode>
      <dgm:layoutNode name="imageaccent7">
        <dgm:alg type="sp"/>
        <dgm:shape xmlns:r="http://schemas.openxmlformats.org/officeDocument/2006/relationships" r:blip="">
          <dgm:adjLst/>
        </dgm:shape>
        <dgm:presOf/>
        <dgm:constrLst/>
        <dgm:forEach name="Name55" ref="accentRepeat"/>
      </dgm:layoutNode>
    </dgm:forEach>
    <dgm:forEach name="Name56" axis="ch" ptType="node" st="8" cnt="1">
      <dgm:layoutNode name="text8">
        <dgm:alg type="sp"/>
        <dgm:shape xmlns:r="http://schemas.openxmlformats.org/officeDocument/2006/relationships" r:blip="">
          <dgm:adjLst/>
        </dgm:shape>
        <dgm:presOf/>
        <dgm:constrLst/>
        <dgm:forEach name="Name57" ref="textRepeat"/>
      </dgm:layoutNode>
      <dgm:layoutNode name="textaccent8">
        <dgm:alg type="sp"/>
        <dgm:shape xmlns:r="http://schemas.openxmlformats.org/officeDocument/2006/relationships" r:blip="">
          <dgm:adjLst/>
        </dgm:shape>
        <dgm:presOf/>
        <dgm:constrLst/>
        <dgm:forEach name="Name58" ref="accentRepeat"/>
      </dgm:layoutNode>
    </dgm:forEach>
    <dgm:forEach name="Name59" axis="ch" ptType="sibTrans" hideLastTrans="0" st="8" cnt="1">
      <dgm:layoutNode name="image8">
        <dgm:alg type="sp"/>
        <dgm:shape xmlns:r="http://schemas.openxmlformats.org/officeDocument/2006/relationships" r:blip="">
          <dgm:adjLst/>
        </dgm:shape>
        <dgm:presOf/>
        <dgm:constrLst/>
        <dgm:forEach name="Name60" ref="imageRepeat"/>
      </dgm:layoutNode>
      <dgm:layoutNode name="imageaccent8">
        <dgm:alg type="sp"/>
        <dgm:shape xmlns:r="http://schemas.openxmlformats.org/officeDocument/2006/relationships" r:blip="">
          <dgm:adjLst/>
        </dgm:shape>
        <dgm:presOf/>
        <dgm:constrLst/>
        <dgm:forEach name="Name61" ref="accentRepeat"/>
      </dgm:layoutNode>
    </dgm:forEach>
    <dgm:forEach name="Name62" axis="ch" ptType="node" st="9" cnt="1">
      <dgm:layoutNode name="text9">
        <dgm:alg type="sp"/>
        <dgm:shape xmlns:r="http://schemas.openxmlformats.org/officeDocument/2006/relationships" r:blip="">
          <dgm:adjLst/>
        </dgm:shape>
        <dgm:presOf/>
        <dgm:constrLst/>
        <dgm:forEach name="Name63" ref="textRepeat"/>
      </dgm:layoutNode>
      <dgm:layoutNode name="textaccent9">
        <dgm:alg type="sp"/>
        <dgm:shape xmlns:r="http://schemas.openxmlformats.org/officeDocument/2006/relationships" r:blip="">
          <dgm:adjLst/>
        </dgm:shape>
        <dgm:presOf/>
        <dgm:constrLst/>
        <dgm:forEach name="Name64" ref="accentRepeat"/>
      </dgm:layoutNode>
    </dgm:forEach>
    <dgm:forEach name="Name65" axis="ch" ptType="sibTrans" hideLastTrans="0" st="9" cnt="1">
      <dgm:layoutNode name="image9">
        <dgm:alg type="sp"/>
        <dgm:shape xmlns:r="http://schemas.openxmlformats.org/officeDocument/2006/relationships" r:blip="">
          <dgm:adjLst/>
        </dgm:shape>
        <dgm:presOf/>
        <dgm:constrLst/>
        <dgm:forEach name="Name66" ref="imageRepeat"/>
      </dgm:layoutNode>
      <dgm:layoutNode name="imageaccent9">
        <dgm:alg type="sp"/>
        <dgm:shape xmlns:r="http://schemas.openxmlformats.org/officeDocument/2006/relationships" r:blip="">
          <dgm:adjLst/>
        </dgm:shape>
        <dgm:presOf/>
        <dgm:constrLst/>
        <dgm:forEach name="Name67" ref="accentRepeat"/>
      </dgm:layoutNode>
    </dgm:forEach>
    <dgm:forEach name="Name68" axis="ch" ptType="node" st="10" cnt="1">
      <dgm:layoutNode name="text10">
        <dgm:alg type="sp"/>
        <dgm:shape xmlns:r="http://schemas.openxmlformats.org/officeDocument/2006/relationships" r:blip="">
          <dgm:adjLst/>
        </dgm:shape>
        <dgm:presOf/>
        <dgm:constrLst/>
        <dgm:forEach name="Name69" ref="textRepeat"/>
      </dgm:layoutNode>
      <dgm:layoutNode name="textaccent10">
        <dgm:alg type="sp"/>
        <dgm:shape xmlns:r="http://schemas.openxmlformats.org/officeDocument/2006/relationships" r:blip="">
          <dgm:adjLst/>
        </dgm:shape>
        <dgm:presOf/>
        <dgm:constrLst/>
        <dgm:forEach name="Name70" ref="accentRepeat"/>
      </dgm:layoutNode>
    </dgm:forEach>
    <dgm:forEach name="Name71" axis="ch" ptType="sibTrans" hideLastTrans="0" st="10" cnt="1">
      <dgm:layoutNode name="image10">
        <dgm:alg type="sp"/>
        <dgm:shape xmlns:r="http://schemas.openxmlformats.org/officeDocument/2006/relationships" r:blip="">
          <dgm:adjLst/>
        </dgm:shape>
        <dgm:presOf/>
        <dgm:constrLst/>
        <dgm:forEach name="Name72" ref="imageRepeat"/>
      </dgm:layoutNode>
      <dgm:layoutNode name="imageaccent10">
        <dgm:alg type="sp"/>
        <dgm:shape xmlns:r="http://schemas.openxmlformats.org/officeDocument/2006/relationships" r:blip="">
          <dgm:adjLst/>
        </dgm:shape>
        <dgm:presOf/>
        <dgm:constrLst/>
        <dgm:forEach name="Name73" ref="accentRepeat"/>
      </dgm:layoutNode>
    </dgm:forEach>
    <dgm:forEach name="Name74" axis="ch" ptType="node" st="11" cnt="1">
      <dgm:layoutNode name="text11">
        <dgm:alg type="sp"/>
        <dgm:shape xmlns:r="http://schemas.openxmlformats.org/officeDocument/2006/relationships" r:blip="">
          <dgm:adjLst/>
        </dgm:shape>
        <dgm:presOf/>
        <dgm:constrLst/>
        <dgm:forEach name="Name75" ref="textRepeat"/>
      </dgm:layoutNode>
      <dgm:layoutNode name="textaccent11">
        <dgm:alg type="sp"/>
        <dgm:shape xmlns:r="http://schemas.openxmlformats.org/officeDocument/2006/relationships" r:blip="">
          <dgm:adjLst/>
        </dgm:shape>
        <dgm:presOf/>
        <dgm:constrLst/>
        <dgm:forEach name="Name76" ref="accentRepeat"/>
      </dgm:layoutNode>
    </dgm:forEach>
    <dgm:forEach name="Name77" axis="ch" ptType="sibTrans" hideLastTrans="0" st="11" cnt="1">
      <dgm:layoutNode name="image11">
        <dgm:alg type="sp"/>
        <dgm:shape xmlns:r="http://schemas.openxmlformats.org/officeDocument/2006/relationships" r:blip="">
          <dgm:adjLst/>
        </dgm:shape>
        <dgm:presOf/>
        <dgm:constrLst/>
        <dgm:forEach name="Name78" ref="imageRepeat"/>
      </dgm:layoutNode>
      <dgm:layoutNode name="imageaccent11">
        <dgm:alg type="sp"/>
        <dgm:shape xmlns:r="http://schemas.openxmlformats.org/officeDocument/2006/relationships" r:blip="">
          <dgm:adjLst/>
        </dgm:shape>
        <dgm:presOf/>
        <dgm:constrLst/>
        <dgm:forEach name="Name79" ref="accentRepeat"/>
      </dgm:layoutNode>
    </dgm:forEach>
    <dgm:forEach name="Name80" axis="ch" ptType="node" st="12" cnt="1">
      <dgm:layoutNode name="text12">
        <dgm:alg type="sp"/>
        <dgm:shape xmlns:r="http://schemas.openxmlformats.org/officeDocument/2006/relationships" r:blip="">
          <dgm:adjLst/>
        </dgm:shape>
        <dgm:presOf/>
        <dgm:constrLst/>
        <dgm:forEach name="Name81" ref="textRepeat"/>
      </dgm:layoutNode>
      <dgm:layoutNode name="textaccent12">
        <dgm:alg type="sp"/>
        <dgm:shape xmlns:r="http://schemas.openxmlformats.org/officeDocument/2006/relationships" r:blip="">
          <dgm:adjLst/>
        </dgm:shape>
        <dgm:presOf/>
        <dgm:constrLst/>
        <dgm:forEach name="Name82" ref="accentRepeat"/>
      </dgm:layoutNode>
    </dgm:forEach>
    <dgm:forEach name="Name83" axis="ch" ptType="sibTrans" hideLastTrans="0" st="12" cnt="1">
      <dgm:layoutNode name="image12">
        <dgm:alg type="sp"/>
        <dgm:shape xmlns:r="http://schemas.openxmlformats.org/officeDocument/2006/relationships" r:blip="">
          <dgm:adjLst/>
        </dgm:shape>
        <dgm:presOf/>
        <dgm:constrLst/>
        <dgm:forEach name="Name84" ref="imageRepeat"/>
      </dgm:layoutNode>
      <dgm:layoutNode name="imageaccent12">
        <dgm:alg type="sp"/>
        <dgm:shape xmlns:r="http://schemas.openxmlformats.org/officeDocument/2006/relationships" r:blip="">
          <dgm:adjLst/>
        </dgm:shape>
        <dgm:presOf/>
        <dgm:constrLst/>
        <dgm:forEach name="Name85" ref="accentRepea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5.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StepDownProcess">
  <dgm:title val=""/>
  <dgm:desc val=""/>
  <dgm:catLst>
    <dgm:cat type="process" pri="1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tL"/>
          <dgm:param type="flowDir" val="row"/>
          <dgm:param type="off" val="off"/>
          <dgm:param type="bkpt" val="fixed"/>
          <dgm:param type="bkPtFixedVal" val="1"/>
        </dgm:alg>
      </dgm:if>
      <dgm:else name="Name2">
        <dgm:alg type="snake">
          <dgm:param type="grDir" val="tR"/>
          <dgm:param type="flowDir" val="row"/>
          <dgm:param type="off" val="off"/>
          <dgm:param type="bkpt" val="fixed"/>
          <dgm:param type="bkPtFixedVal" val="1"/>
        </dgm:alg>
      </dgm:else>
    </dgm:choose>
    <dgm:shape xmlns:r="http://schemas.openxmlformats.org/officeDocument/2006/relationships" r:blip="">
      <dgm:adjLst/>
    </dgm:shape>
    <dgm:choose name="Name3">
      <dgm:if name="Name4" func="var" arg="dir" op="equ" val="norm">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if>
      <dgm:else name="Name5">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else>
    </dgm:choose>
    <dgm:forEach name="nodesForEach" axis="ch" ptType="node">
      <dgm:layoutNode name="composite">
        <dgm:alg type="composite">
          <dgm:param type="ar" val="1.2439"/>
        </dgm:alg>
        <dgm:shape xmlns:r="http://schemas.openxmlformats.org/officeDocument/2006/relationships" r:blip="">
          <dgm:adjLst/>
        </dgm:shape>
        <dgm:choose name="Name6">
          <dgm:if name="Name7" func="var" arg="dir" op="equ" val="norm">
            <dgm:constrLst>
              <dgm:constr type="l" for="ch" forName="bentUpArrow1" refType="w" fact="0.07"/>
              <dgm:constr type="t" for="ch" forName="bentUpArrow1" refType="h" fact="0.524"/>
              <dgm:constr type="w" for="ch" forName="bentUpArrow1" refType="w" fact="0.3844"/>
              <dgm:constr type="h" for="ch" forName="bentUpArrow1" refType="h" fact="0.42"/>
              <dgm:constr type="l" for="ch" forName="ParentText" refType="w" fact="0"/>
              <dgm:constr type="t" for="ch" forName="ParentText" refType="h" fact="0"/>
              <dgm:constr type="w" for="ch" forName="ParentText" refType="w" fact="0.5684"/>
              <dgm:constr type="h" for="ch" forName="ParentText" refType="h" fact="0.4949"/>
              <dgm:constr type="l" for="ch" forName="ChildText" refType="w" refFor="ch" refForName="ParentText"/>
              <dgm:constr type="t" for="ch" forName="ChildText" refType="h" fact="0.05"/>
              <dgm:constr type="w" for="ch" forName="ChildText" refType="w" fact="0.4134"/>
              <dgm:constr type="h" for="ch" forName="ChildText" refType="h" fact="0.4"/>
              <dgm:constr type="l" for="ch" forName="FinalChildText" refType="w" refFor="ch" refForName="ParentText"/>
              <dgm:constr type="t" for="ch" forName="FinalChildText" refType="h" fact="0.05"/>
              <dgm:constr type="w" for="ch" forName="FinalChildText" refType="w" fact="0.4134"/>
              <dgm:constr type="h" for="ch" forName="FinalChildText" refType="h" fact="0.4"/>
            </dgm:constrLst>
          </dgm:if>
          <dgm:else name="Name8">
            <dgm:constrLst>
              <dgm:constr type="r" for="ch" forName="bentUpArrow1" refType="w" fact="0.97"/>
              <dgm:constr type="t" for="ch" forName="bentUpArrow1" refType="h" fact="0.524"/>
              <dgm:constr type="w" for="ch" forName="bentUpArrow1" refType="w" fact="0.3844"/>
              <dgm:constr type="h" for="ch" forName="bentUpArrow1" refType="h" fact="0.42"/>
              <dgm:constr type="l" for="ch" forName="ParentText" refType="w" fact="0.4316"/>
              <dgm:constr type="t" for="ch" forName="ParentText" refType="h" fact="0"/>
              <dgm:constr type="w" for="ch" forName="ParentText" refType="w" fact="0.5684"/>
              <dgm:constr type="h" for="ch" forName="ParentText" refType="h" fact="0.4949"/>
              <dgm:constr type="l" for="ch" forName="ChildText" refType="w" fact="0"/>
              <dgm:constr type="t" for="ch" forName="ChildText" refType="h" fact="0.05"/>
              <dgm:constr type="w" for="ch" forName="ChildText" refType="w" fact="0.4134"/>
              <dgm:constr type="h" for="ch" forName="ChildText" refType="h" fact="0.4"/>
              <dgm:constr type="l" for="ch" forName="FinalChildText" refType="w" fact="0"/>
              <dgm:constr type="t" for="ch" forName="FinalChildText" refType="h" fact="0.05"/>
              <dgm:constr type="w" for="ch" forName="FinalChildText" refType="w" fact="0.4134"/>
              <dgm:constr type="h" for="ch" forName="FinalChildText" refType="h" fact="0.4"/>
            </dgm:constrLst>
          </dgm:else>
        </dgm:choose>
        <dgm:choose name="Name9">
          <dgm:if name="Name10" axis="followSib" ptType="node" func="cnt" op="gte" val="1">
            <dgm:layoutNode name="bentUpArrow1" styleLbl="alignImgPlace1">
              <dgm:alg type="sp"/>
              <dgm:choose name="Name11">
                <dgm:if name="Name12" func="var" arg="dir" op="equ" val="norm">
                  <dgm:shape xmlns:r="http://schemas.openxmlformats.org/officeDocument/2006/relationships" rot="90" type="bentUpArrow" r:blip="">
                    <dgm:adjLst>
                      <dgm:adj idx="1" val="0.3284"/>
                      <dgm:adj idx="2" val="0.25"/>
                      <dgm:adj idx="3" val="0.3578"/>
                    </dgm:adjLst>
                  </dgm:shape>
                </dgm:if>
                <dgm:else name="Name13">
                  <dgm:shape xmlns:r="http://schemas.openxmlformats.org/officeDocument/2006/relationships" rot="180" type="bentArrow" r:blip="">
                    <dgm:adjLst>
                      <dgm:adj idx="1" val="0.3284"/>
                      <dgm:adj idx="2" val="0.25"/>
                      <dgm:adj idx="3" val="0.3578"/>
                      <dgm:adj idx="4" val="0"/>
                    </dgm:adjLst>
                  </dgm:shape>
                </dgm:else>
              </dgm:choose>
              <dgm:presOf/>
            </dgm:layoutNode>
          </dgm:if>
          <dgm:else name="Name14"/>
        </dgm:choose>
        <dgm:layoutNode name="ParentText" styleLbl="node1">
          <dgm:varLst>
            <dgm:chMax val="1"/>
            <dgm:chPref val="1"/>
            <dgm:bulletEnabled val="1"/>
          </dgm:varLst>
          <dgm:alg type="tx"/>
          <dgm:shape xmlns:r="http://schemas.openxmlformats.org/officeDocument/2006/relationships" type="roundRect" r:blip="">
            <dgm:adjLst>
              <dgm:adj idx="1" val="0.166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15">
          <dgm:if name="Name16" axis="followSib" ptType="node" func="cnt" op="equ" val="0">
            <dgm:choose name="Name17">
              <dgm:if name="Name18" axis="ch" ptType="node" func="cnt" op="gte" val="1">
                <dgm:layoutNode name="Final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9"/>
            </dgm:choose>
          </dgm:if>
          <dgm:else name="Name20">
            <dgm:layoutNode name="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5">
  <dgm:title val=""/>
  <dgm:desc val=""/>
  <dgm:catLst>
    <dgm:cat type="3D" pri="11500"/>
  </dgm:catLst>
  <dgm:scene3d>
    <a:camera prst="isometricOffAxis2Left" zoom="95000"/>
    <a:lightRig rig="flat" dir="t"/>
  </dgm:scene3d>
  <dgm:styleLbl name="node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381000" contourW="38100" prstMaterial="matte">
      <a:contourClr>
        <a:schemeClr val="lt1"/>
      </a:contourClr>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z="5715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381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52400" extrusionH="1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z="-38100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381000" prstMaterial="matte"/>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400500" extrusionH="6350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150" extrusionH="12700" prstMaterial="flat">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12700" prstMaterial="flat">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63500" extrusionH="6350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400500" extrusionH="63500" contourW="12700" prstMaterial="matte">
      <a:contourClr>
        <a:schemeClr val="lt1"/>
      </a:contourClr>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40050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4005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15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5">
  <dgm:title val=""/>
  <dgm:desc val=""/>
  <dgm:catLst>
    <dgm:cat type="3D" pri="11500"/>
  </dgm:catLst>
  <dgm:scene3d>
    <a:camera prst="isometricOffAxis2Left" zoom="95000"/>
    <a:lightRig rig="flat" dir="t"/>
  </dgm:scene3d>
  <dgm:styleLbl name="node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381000" contourW="38100" prstMaterial="matte">
      <a:contourClr>
        <a:schemeClr val="lt1"/>
      </a:contourClr>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z="5715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381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52400" extrusionH="1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z="-38100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381000" prstMaterial="matte"/>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400500" extrusionH="6350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150" extrusionH="12700" prstMaterial="flat">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12700" prstMaterial="flat">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63500" extrusionH="6350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400500" extrusionH="63500" contourW="12700" prstMaterial="matte">
      <a:contourClr>
        <a:schemeClr val="lt1"/>
      </a:contourClr>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40050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4005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15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25/03/1441</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25/03/1441</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t>25/03/1441</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B8ABB09-4A1D-463E-8065-109CC2B7EFAA}" type="datetimeFigureOut">
              <a:rPr lang="ar-SA" smtClean="0"/>
              <a:t>25/03/1441</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B8ABB09-4A1D-463E-8065-109CC2B7EFAA}" type="datetimeFigureOut">
              <a:rPr lang="ar-SA" smtClean="0"/>
              <a:t>25/03/1441</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B8ABB09-4A1D-463E-8065-109CC2B7EFAA}" type="datetimeFigureOut">
              <a:rPr lang="ar-SA" smtClean="0"/>
              <a:t>25/03/1441</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t>25/03/1441</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25/03/1441</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25/03/1441</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25/03/1441</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25/03/1441</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B8ABB09-4A1D-463E-8065-109CC2B7EFAA}" type="datetimeFigureOut">
              <a:rPr lang="ar-SA" smtClean="0"/>
              <a:t>25/03/1441</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10.jpg"/><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image" Target="../media/image11.jpg"/><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image" Target="../media/image12.jpg"/><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6.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30766"/>
            <a:ext cx="8388424" cy="5627234"/>
          </a:xfrm>
          <a:prstGeom prst="rect">
            <a:avLst/>
          </a:prstGeom>
        </p:spPr>
      </p:pic>
      <p:sp>
        <p:nvSpPr>
          <p:cNvPr id="2" name="عنوان 1"/>
          <p:cNvSpPr>
            <a:spLocks noGrp="1"/>
          </p:cNvSpPr>
          <p:nvPr>
            <p:ph type="ctrTitle"/>
          </p:nvPr>
        </p:nvSpPr>
        <p:spPr>
          <a:xfrm>
            <a:off x="1371600" y="6079"/>
            <a:ext cx="7772400" cy="1470025"/>
          </a:xfrm>
        </p:spPr>
        <p:txBody>
          <a:bodyPr>
            <a:normAutofit/>
          </a:bodyPr>
          <a:lstStyle/>
          <a:p>
            <a:r>
              <a:rPr lang="ar-SA" sz="5400" dirty="0" smtClean="0">
                <a:cs typeface="PT Bold Heading" panose="02010400000000000000" pitchFamily="2" charset="-78"/>
              </a:rPr>
              <a:t>التربية الابداعية </a:t>
            </a:r>
            <a:endParaRPr lang="en-US" sz="5400" dirty="0">
              <a:cs typeface="PT Bold Heading" panose="02010400000000000000" pitchFamily="2" charset="-78"/>
            </a:endParaRPr>
          </a:p>
        </p:txBody>
      </p:sp>
      <p:sp>
        <p:nvSpPr>
          <p:cNvPr id="3" name="عنوان فرعي 2"/>
          <p:cNvSpPr>
            <a:spLocks noGrp="1"/>
          </p:cNvSpPr>
          <p:nvPr>
            <p:ph type="subTitle" idx="1"/>
          </p:nvPr>
        </p:nvSpPr>
        <p:spPr>
          <a:xfrm>
            <a:off x="1987624" y="1916832"/>
            <a:ext cx="6400800" cy="1752600"/>
          </a:xfrm>
        </p:spPr>
        <p:txBody>
          <a:bodyPr/>
          <a:lstStyle/>
          <a:p>
            <a:r>
              <a:rPr lang="ar-SA" dirty="0" smtClean="0">
                <a:cs typeface="PT Bold Heading" panose="02010400000000000000" pitchFamily="2" charset="-78"/>
              </a:rPr>
              <a:t>ملاك القصير</a:t>
            </a:r>
            <a:endParaRPr lang="en-US" dirty="0">
              <a:cs typeface="PT Bold Heading" panose="02010400000000000000" pitchFamily="2" charset="-78"/>
            </a:endParaRPr>
          </a:p>
        </p:txBody>
      </p:sp>
    </p:spTree>
    <p:extLst>
      <p:ext uri="{BB962C8B-B14F-4D97-AF65-F5344CB8AC3E}">
        <p14:creationId xmlns:p14="http://schemas.microsoft.com/office/powerpoint/2010/main" val="165757067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3500" y="3133280"/>
            <a:ext cx="6621724" cy="3724720"/>
          </a:xfrm>
          <a:prstGeom prst="rect">
            <a:avLst/>
          </a:prstGeom>
        </p:spPr>
      </p:pic>
      <p:sp>
        <p:nvSpPr>
          <p:cNvPr id="3" name="عنصر نائب للمحتوى 2"/>
          <p:cNvSpPr>
            <a:spLocks noGrp="1"/>
          </p:cNvSpPr>
          <p:nvPr>
            <p:ph idx="1"/>
          </p:nvPr>
        </p:nvSpPr>
        <p:spPr>
          <a:xfrm>
            <a:off x="755576" y="116632"/>
            <a:ext cx="8229600" cy="4525963"/>
          </a:xfrm>
        </p:spPr>
        <p:txBody>
          <a:bodyPr/>
          <a:lstStyle/>
          <a:p>
            <a:r>
              <a:rPr lang="ar-SA" sz="2800" b="1" dirty="0"/>
              <a:t>مفهوم </a:t>
            </a:r>
            <a:r>
              <a:rPr lang="ar-SA" sz="2800" b="1" dirty="0" smtClean="0"/>
              <a:t>الابداع</a:t>
            </a:r>
          </a:p>
          <a:p>
            <a:pPr algn="just"/>
            <a:r>
              <a:rPr lang="ar-SA" b="1" dirty="0" smtClean="0"/>
              <a:t> </a:t>
            </a:r>
            <a:r>
              <a:rPr lang="ar-SA" sz="2800" dirty="0"/>
              <a:t>القدرة على إنتاج أشياء جديدة من عناصر قديمة، وهذه القدرة تتسم بالطلاقة والمرونة والأصالة، وأن الفرد المبدع هو الفرد القادر على التفكير الذي يمكنه من اكتشاف المشكلات والمواقف الغامضة، ومن إعادة صياغة الخبرة في أنماط جديدة تتميز بالحداثة بالنسبة للفرد نفسه وللمجتمع الذي يعيش فيه، وهذه القدرة يمكن التدريب عليها </a:t>
            </a:r>
            <a:r>
              <a:rPr lang="ar-SA" sz="2800" dirty="0" smtClean="0"/>
              <a:t>وتنميتها(فتحي,2016م)</a:t>
            </a:r>
          </a:p>
          <a:p>
            <a:endParaRPr lang="en-US" dirty="0"/>
          </a:p>
        </p:txBody>
      </p:sp>
    </p:spTree>
    <p:extLst>
      <p:ext uri="{BB962C8B-B14F-4D97-AF65-F5344CB8AC3E}">
        <p14:creationId xmlns:p14="http://schemas.microsoft.com/office/powerpoint/2010/main" val="37244579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27739" y="2636912"/>
            <a:ext cx="4221087" cy="4221087"/>
          </a:xfrm>
          <a:prstGeom prst="rect">
            <a:avLst/>
          </a:prstGeom>
          <a:ln>
            <a:noFill/>
          </a:ln>
          <a:effectLst>
            <a:softEdge rad="112500"/>
          </a:effectLst>
        </p:spPr>
      </p:pic>
      <p:sp>
        <p:nvSpPr>
          <p:cNvPr id="3" name="عنصر نائب للمحتوى 2"/>
          <p:cNvSpPr>
            <a:spLocks noGrp="1"/>
          </p:cNvSpPr>
          <p:nvPr>
            <p:ph idx="1"/>
          </p:nvPr>
        </p:nvSpPr>
        <p:spPr>
          <a:xfrm>
            <a:off x="755576" y="116632"/>
            <a:ext cx="8229600" cy="4525963"/>
          </a:xfrm>
        </p:spPr>
        <p:txBody>
          <a:bodyPr>
            <a:normAutofit/>
          </a:bodyPr>
          <a:lstStyle/>
          <a:p>
            <a:pPr algn="just"/>
            <a:r>
              <a:rPr lang="ar-SA" sz="2800" b="1" dirty="0" smtClean="0"/>
              <a:t>التفكير الإبداعي </a:t>
            </a:r>
            <a:r>
              <a:rPr lang="ar-SA" sz="2800" dirty="0" smtClean="0"/>
              <a:t>: نشاط </a:t>
            </a:r>
            <a:r>
              <a:rPr lang="ar-SA" sz="2800" dirty="0"/>
              <a:t>عقلي مركب وهادف توجهه رغبة قوية في البحث عن حلول أو التوصل إلى نواتج أصيلة لم تكن معروفة سابقاً, ويتميز التفكير الإبداعي بالشمولية والتعقيد لأنه ينطوي على عناصر معرفية وانفعالية وأخلاقية متداخلة تشكل حالة ذهنية </a:t>
            </a:r>
            <a:r>
              <a:rPr lang="ar-SA" sz="2800" dirty="0" smtClean="0"/>
              <a:t>فريدة</a:t>
            </a:r>
          </a:p>
          <a:p>
            <a:pPr algn="just"/>
            <a:r>
              <a:rPr lang="ar-SA" sz="2800" b="1" dirty="0"/>
              <a:t>النشاط الإبداعي </a:t>
            </a:r>
            <a:r>
              <a:rPr lang="ar-SA" sz="2800" dirty="0" smtClean="0"/>
              <a:t>: كل </a:t>
            </a:r>
            <a:r>
              <a:rPr lang="ar-SA" sz="2800" dirty="0"/>
              <a:t>عمل أو دور ينبع من بنات أفكار شخص معين وأفكاره وأحاسيسه  ويبادر إلى إيجاد مهام جديدة ويسهل رؤية علاقات جديدة في التفكير والتعليم </a:t>
            </a:r>
            <a:endParaRPr lang="ar-SA" sz="2800" dirty="0" smtClean="0"/>
          </a:p>
          <a:p>
            <a:pPr algn="just"/>
            <a:endParaRPr lang="en-US" sz="2800" dirty="0"/>
          </a:p>
        </p:txBody>
      </p:sp>
    </p:spTree>
    <p:extLst>
      <p:ext uri="{BB962C8B-B14F-4D97-AF65-F5344CB8AC3E}">
        <p14:creationId xmlns:p14="http://schemas.microsoft.com/office/powerpoint/2010/main" val="35045372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427984" y="116632"/>
            <a:ext cx="4402832" cy="850106"/>
          </a:xfrm>
        </p:spPr>
        <p:txBody>
          <a:bodyPr/>
          <a:lstStyle/>
          <a:p>
            <a:r>
              <a:rPr lang="ar-SA"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التربية </a:t>
            </a:r>
            <a:r>
              <a:rPr lang="ar-SA"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الإبداعية</a:t>
            </a:r>
            <a:endPar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pic>
        <p:nvPicPr>
          <p:cNvPr id="4" name="صورة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504" y="4953000"/>
            <a:ext cx="5760640" cy="1905000"/>
          </a:xfrm>
          <a:prstGeom prst="rect">
            <a:avLst/>
          </a:prstGeom>
        </p:spPr>
      </p:pic>
      <p:sp>
        <p:nvSpPr>
          <p:cNvPr id="3" name="عنصر نائب للمحتوى 2"/>
          <p:cNvSpPr>
            <a:spLocks noGrp="1"/>
          </p:cNvSpPr>
          <p:nvPr>
            <p:ph idx="1"/>
          </p:nvPr>
        </p:nvSpPr>
        <p:spPr>
          <a:xfrm>
            <a:off x="755576" y="908720"/>
            <a:ext cx="8229600" cy="4525963"/>
          </a:xfrm>
        </p:spPr>
        <p:txBody>
          <a:bodyPr>
            <a:normAutofit fontScale="85000" lnSpcReduction="10000"/>
          </a:bodyPr>
          <a:lstStyle/>
          <a:p>
            <a:pPr algn="just"/>
            <a:r>
              <a:rPr lang="ar-SA" dirty="0"/>
              <a:t>هي أن توجه التربية اهتمامها وأساليبها وأنشطتها إلى مجال الإبداع، مع مراعاة خصائص ومقومات وإمكانيات كل من التربية وعمليات الإبداع، وما يمكن أن يحدث بينهما من تفاعل ونشاط إيجابي متميز، مع توظيف خصائص الإبداع ومقوماته لإثراء حياة الفرد والمجتمع الحاضرة والمستقبلة وتنميتها وتطويرها لمواجهة ما يطرأ عليها من متغيرات ومواقف ومتطلبات بأفضل صورة </a:t>
            </a:r>
            <a:r>
              <a:rPr lang="ar-SA" dirty="0" smtClean="0"/>
              <a:t>ممكنة</a:t>
            </a:r>
          </a:p>
          <a:p>
            <a:pPr algn="just"/>
            <a:r>
              <a:rPr lang="ar-SA" dirty="0" smtClean="0"/>
              <a:t>ذلك </a:t>
            </a:r>
            <a:r>
              <a:rPr lang="ar-SA" dirty="0"/>
              <a:t>النوع من التربية الذي يتجه إلى إثارة وتنمية التفكير الابتكاري لدى أطفالنا وأبنائنا بشتى الطرق، كأن يسمح لهم باكتشاف حلول مختلفة للمشكلات تبث فيهم روح التشكك العلمي، وعدم تقبل الأمور على علاتها، حتى تدفع بهم إلى مواصلة البحث وتساعدهم على تنمية قدرتهم على الملاحظة، وتزيد من فهمهم الخصائص الأمور المحيطة بهم</a:t>
            </a:r>
            <a:endParaRPr lang="en-US" dirty="0"/>
          </a:p>
        </p:txBody>
      </p:sp>
    </p:spTree>
    <p:extLst>
      <p:ext uri="{BB962C8B-B14F-4D97-AF65-F5344CB8AC3E}">
        <p14:creationId xmlns:p14="http://schemas.microsoft.com/office/powerpoint/2010/main" val="32423078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heel(1)">
                                      <p:cBhvr>
                                        <p:cTn id="12"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عنصر نائب للمحتوى 3"/>
          <p:cNvGraphicFramePr>
            <a:graphicFrameLocks noGrp="1"/>
          </p:cNvGraphicFramePr>
          <p:nvPr>
            <p:ph idx="1"/>
            <p:extLst>
              <p:ext uri="{D42A27DB-BD31-4B8C-83A1-F6EECF244321}">
                <p14:modId xmlns:p14="http://schemas.microsoft.com/office/powerpoint/2010/main" val="3724151799"/>
              </p:ext>
            </p:extLst>
          </p:nvPr>
        </p:nvGraphicFramePr>
        <p:xfrm>
          <a:off x="323528" y="908720"/>
          <a:ext cx="8280920" cy="50405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43698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out)">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259632" y="188640"/>
            <a:ext cx="7643192" cy="922114"/>
          </a:xfr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r"/>
            <a:r>
              <a:rPr lang="ar-SA"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مراحل الابداع </a:t>
            </a:r>
            <a:endParaRPr lang="en-US"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graphicFrame>
        <p:nvGraphicFramePr>
          <p:cNvPr id="4" name="عنصر نائب للمحتوى 3"/>
          <p:cNvGraphicFramePr>
            <a:graphicFrameLocks noGrp="1"/>
          </p:cNvGraphicFramePr>
          <p:nvPr>
            <p:ph idx="1"/>
            <p:extLst>
              <p:ext uri="{D42A27DB-BD31-4B8C-83A1-F6EECF244321}">
                <p14:modId xmlns:p14="http://schemas.microsoft.com/office/powerpoint/2010/main" val="4194181998"/>
              </p:ext>
            </p:extLst>
          </p:nvPr>
        </p:nvGraphicFramePr>
        <p:xfrm>
          <a:off x="684213" y="1268413"/>
          <a:ext cx="8229600" cy="45259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85558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out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67544" y="116632"/>
            <a:ext cx="8229600" cy="1143000"/>
          </a:xfrm>
        </p:spPr>
        <p:txBody>
          <a:bodyPr>
            <a:normAutofit fontScale="90000"/>
          </a:bodyPr>
          <a:lstStyle/>
          <a:p>
            <a:r>
              <a:rPr lang="ar-SA" dirty="0"/>
              <a:t>يحدد </a:t>
            </a:r>
            <a:r>
              <a:rPr lang="ar-SA" dirty="0" err="1" smtClean="0"/>
              <a:t>ترايسي</a:t>
            </a:r>
            <a:r>
              <a:rPr lang="ar-SA" dirty="0" smtClean="0"/>
              <a:t>(2019م)  </a:t>
            </a:r>
            <a:r>
              <a:rPr lang="ar-SA" b="1" dirty="0"/>
              <a:t>اربعه</a:t>
            </a:r>
            <a:r>
              <a:rPr lang="ar-SA" dirty="0"/>
              <a:t> </a:t>
            </a:r>
            <a:r>
              <a:rPr lang="ar-SA" b="1" dirty="0"/>
              <a:t>مثيرات للإبداع</a:t>
            </a:r>
            <a:r>
              <a:rPr lang="ar-SA" dirty="0"/>
              <a:t> :</a:t>
            </a:r>
            <a:endParaRPr lang="en-US" dirty="0"/>
          </a:p>
        </p:txBody>
      </p:sp>
      <p:graphicFrame>
        <p:nvGraphicFramePr>
          <p:cNvPr id="4" name="عنصر نائب للمحتوى 3"/>
          <p:cNvGraphicFramePr>
            <a:graphicFrameLocks noGrp="1"/>
          </p:cNvGraphicFramePr>
          <p:nvPr>
            <p:ph idx="1"/>
            <p:extLst>
              <p:ext uri="{D42A27DB-BD31-4B8C-83A1-F6EECF244321}">
                <p14:modId xmlns:p14="http://schemas.microsoft.com/office/powerpoint/2010/main" val="2870493308"/>
              </p:ext>
            </p:extLst>
          </p:nvPr>
        </p:nvGraphicFramePr>
        <p:xfrm>
          <a:off x="179512" y="1124744"/>
          <a:ext cx="8712968" cy="54726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87470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2"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2)">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539552" y="404664"/>
            <a:ext cx="8229600" cy="4525963"/>
          </a:xfrm>
        </p:spPr>
        <p:txBody>
          <a:bodyPr/>
          <a:lstStyle/>
          <a:p>
            <a:pPr marL="0" indent="0">
              <a:buNone/>
            </a:pPr>
            <a:r>
              <a:rPr lang="ar-SA" dirty="0" smtClean="0">
                <a:cs typeface="PT Bold Heading" panose="02010400000000000000" pitchFamily="2" charset="-78"/>
              </a:rPr>
              <a:t>اكتبي أهم ثلاثة أهداف في حياتك في الوقت الحالي ؟ ( ثلاثين ثانية )</a:t>
            </a:r>
          </a:p>
          <a:p>
            <a:pPr marL="0" indent="0">
              <a:buNone/>
            </a:pPr>
            <a:r>
              <a:rPr lang="ar-SA" dirty="0" smtClean="0">
                <a:cs typeface="PT Bold Heading" panose="02010400000000000000" pitchFamily="2" charset="-78"/>
              </a:rPr>
              <a:t>أعطي درجة ( 1-10) عن مدى رضاك عن كل تحقيق كل هدف ( ثلاثين ثانية )</a:t>
            </a:r>
            <a:endParaRPr lang="en-US" dirty="0">
              <a:cs typeface="PT Bold Heading" panose="02010400000000000000" pitchFamily="2" charset="-78"/>
            </a:endParaRPr>
          </a:p>
        </p:txBody>
      </p:sp>
      <p:pic>
        <p:nvPicPr>
          <p:cNvPr id="4" name="صورة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564904"/>
            <a:ext cx="9144000" cy="4204138"/>
          </a:xfrm>
          <a:prstGeom prst="rect">
            <a:avLst/>
          </a:prstGeom>
        </p:spPr>
      </p:pic>
    </p:spTree>
    <p:extLst>
      <p:ext uri="{BB962C8B-B14F-4D97-AF65-F5344CB8AC3E}">
        <p14:creationId xmlns:p14="http://schemas.microsoft.com/office/powerpoint/2010/main" val="1738667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عنصر نائب للمحتوى 3"/>
          <p:cNvGraphicFramePr>
            <a:graphicFrameLocks noGrp="1"/>
          </p:cNvGraphicFramePr>
          <p:nvPr>
            <p:ph idx="1"/>
            <p:extLst>
              <p:ext uri="{D42A27DB-BD31-4B8C-83A1-F6EECF244321}">
                <p14:modId xmlns:p14="http://schemas.microsoft.com/office/powerpoint/2010/main" val="1918591930"/>
              </p:ext>
            </p:extLst>
          </p:nvPr>
        </p:nvGraphicFramePr>
        <p:xfrm>
          <a:off x="179512" y="188640"/>
          <a:ext cx="8640960" cy="64807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299735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صورة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1866" y="3766302"/>
            <a:ext cx="3091698" cy="3091698"/>
          </a:xfrm>
          <a:prstGeom prst="rect">
            <a:avLst/>
          </a:prstGeom>
        </p:spPr>
      </p:pic>
      <p:graphicFrame>
        <p:nvGraphicFramePr>
          <p:cNvPr id="4" name="عنصر نائب للمحتوى 3"/>
          <p:cNvGraphicFramePr>
            <a:graphicFrameLocks noGrp="1"/>
          </p:cNvGraphicFramePr>
          <p:nvPr>
            <p:ph idx="1"/>
            <p:extLst>
              <p:ext uri="{D42A27DB-BD31-4B8C-83A1-F6EECF244321}">
                <p14:modId xmlns:p14="http://schemas.microsoft.com/office/powerpoint/2010/main" val="715503101"/>
              </p:ext>
            </p:extLst>
          </p:nvPr>
        </p:nvGraphicFramePr>
        <p:xfrm>
          <a:off x="323528" y="415607"/>
          <a:ext cx="8589640" cy="48965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مربع نص 6"/>
          <p:cNvSpPr txBox="1"/>
          <p:nvPr/>
        </p:nvSpPr>
        <p:spPr>
          <a:xfrm>
            <a:off x="1043608" y="404664"/>
            <a:ext cx="6552728" cy="830997"/>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ar-SA" sz="4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مهارات التفكير الابداعي</a:t>
            </a:r>
            <a:endParaRPr lang="en-US" sz="4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23044571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438" y="2417910"/>
            <a:ext cx="3833482" cy="4429146"/>
          </a:xfrm>
          <a:prstGeom prst="rect">
            <a:avLst/>
          </a:prstGeom>
        </p:spPr>
      </p:pic>
      <p:sp>
        <p:nvSpPr>
          <p:cNvPr id="2" name="عنوان 1"/>
          <p:cNvSpPr>
            <a:spLocks noGrp="1"/>
          </p:cNvSpPr>
          <p:nvPr>
            <p:ph type="title"/>
          </p:nvPr>
        </p:nvSpPr>
        <p:spPr>
          <a:xfrm>
            <a:off x="611560" y="274638"/>
            <a:ext cx="8075240" cy="706090"/>
          </a:xfrm>
        </p:spPr>
        <p:txBody>
          <a:bodyPr>
            <a:noAutofit/>
          </a:bodyPr>
          <a:lstStyle/>
          <a:p>
            <a:pPr algn="r"/>
            <a:r>
              <a:rPr lang="ar-SA" sz="48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مستويات الإبداع </a:t>
            </a:r>
            <a:endParaRPr lang="en-US" sz="48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graphicFrame>
        <p:nvGraphicFramePr>
          <p:cNvPr id="4" name="عنصر نائب للمحتوى 3"/>
          <p:cNvGraphicFramePr>
            <a:graphicFrameLocks noGrp="1"/>
          </p:cNvGraphicFramePr>
          <p:nvPr>
            <p:ph idx="1"/>
            <p:extLst>
              <p:ext uri="{D42A27DB-BD31-4B8C-83A1-F6EECF244321}">
                <p14:modId xmlns:p14="http://schemas.microsoft.com/office/powerpoint/2010/main" val="3525285581"/>
              </p:ext>
            </p:extLst>
          </p:nvPr>
        </p:nvGraphicFramePr>
        <p:xfrm>
          <a:off x="395537" y="332656"/>
          <a:ext cx="8568952" cy="61206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5039969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283968" y="188640"/>
            <a:ext cx="4474840" cy="706090"/>
          </a:xfrm>
        </p:spPr>
        <p:txBody>
          <a:bodyPr>
            <a:normAutofit fontScale="90000"/>
          </a:bodyPr>
          <a:lstStyle/>
          <a:p>
            <a:r>
              <a:rPr lang="ar-SA"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نماذج المبدعين </a:t>
            </a:r>
            <a:endPar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pic>
        <p:nvPicPr>
          <p:cNvPr id="5" name="صورة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1720" y="1844824"/>
            <a:ext cx="5002882" cy="3866607"/>
          </a:xfrm>
          <a:prstGeom prst="rect">
            <a:avLst/>
          </a:prstGeom>
        </p:spPr>
      </p:pic>
      <p:graphicFrame>
        <p:nvGraphicFramePr>
          <p:cNvPr id="4" name="عنصر نائب للمحتوى 3"/>
          <p:cNvGraphicFramePr>
            <a:graphicFrameLocks noGrp="1"/>
          </p:cNvGraphicFramePr>
          <p:nvPr>
            <p:ph idx="1"/>
            <p:extLst>
              <p:ext uri="{D42A27DB-BD31-4B8C-83A1-F6EECF244321}">
                <p14:modId xmlns:p14="http://schemas.microsoft.com/office/powerpoint/2010/main" val="2814668624"/>
              </p:ext>
            </p:extLst>
          </p:nvPr>
        </p:nvGraphicFramePr>
        <p:xfrm>
          <a:off x="250825" y="908050"/>
          <a:ext cx="8713788" cy="5689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344592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أهمية التربية الإبداعية </a:t>
            </a:r>
            <a:endPar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43608" y="1556792"/>
            <a:ext cx="7005740" cy="4536504"/>
          </a:xfrm>
        </p:spPr>
      </p:pic>
    </p:spTree>
    <p:extLst>
      <p:ext uri="{BB962C8B-B14F-4D97-AF65-F5344CB8AC3E}">
        <p14:creationId xmlns:p14="http://schemas.microsoft.com/office/powerpoint/2010/main" val="2177457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دور التربية في تكوين الابداع </a:t>
            </a:r>
            <a:endPar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83567" y="1484784"/>
            <a:ext cx="7673845" cy="4320480"/>
          </a:xfrm>
        </p:spPr>
      </p:pic>
    </p:spTree>
    <p:extLst>
      <p:ext uri="{BB962C8B-B14F-4D97-AF65-F5344CB8AC3E}">
        <p14:creationId xmlns:p14="http://schemas.microsoft.com/office/powerpoint/2010/main" val="27299529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611560" y="188640"/>
            <a:ext cx="7787208" cy="706090"/>
          </a:xfrm>
        </p:spPr>
        <p:txBody>
          <a:bodyPr>
            <a:normAutofit fontScale="90000"/>
          </a:bodyPr>
          <a:lstStyle/>
          <a:p>
            <a:r>
              <a:rPr lang="ar-SA"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معوقات الابداع </a:t>
            </a:r>
            <a:endPar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graphicFrame>
        <p:nvGraphicFramePr>
          <p:cNvPr id="4" name="عنصر نائب للمحتوى 3"/>
          <p:cNvGraphicFramePr>
            <a:graphicFrameLocks noGrp="1"/>
          </p:cNvGraphicFramePr>
          <p:nvPr>
            <p:ph idx="1"/>
            <p:extLst>
              <p:ext uri="{D42A27DB-BD31-4B8C-83A1-F6EECF244321}">
                <p14:modId xmlns:p14="http://schemas.microsoft.com/office/powerpoint/2010/main" val="613533896"/>
              </p:ext>
            </p:extLst>
          </p:nvPr>
        </p:nvGraphicFramePr>
        <p:xfrm>
          <a:off x="323850" y="908050"/>
          <a:ext cx="8424863" cy="55451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8855438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تطبيقات تربوية </a:t>
            </a:r>
            <a:endPar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83568" y="1556792"/>
            <a:ext cx="7507781" cy="4676979"/>
          </a:xfrm>
        </p:spPr>
      </p:pic>
    </p:spTree>
    <p:extLst>
      <p:ext uri="{BB962C8B-B14F-4D97-AF65-F5344CB8AC3E}">
        <p14:creationId xmlns:p14="http://schemas.microsoft.com/office/powerpoint/2010/main" val="130927243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2339752" y="274638"/>
            <a:ext cx="6347048" cy="562074"/>
          </a:xfrm>
        </p:spPr>
        <p:txBody>
          <a:bodyPr>
            <a:noAutofit/>
          </a:bodyPr>
          <a:lstStyle/>
          <a:p>
            <a:pPr algn="r"/>
            <a:r>
              <a:rPr lang="ar-SA" sz="3600" dirty="0"/>
              <a:t>التسلسل المنطقي للرسوم </a:t>
            </a:r>
            <a:endParaRPr lang="en-US" sz="3600" dirty="0"/>
          </a:p>
        </p:txBody>
      </p:sp>
      <p:pic>
        <p:nvPicPr>
          <p:cNvPr id="6" name="عنصر نائب للمحتوى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683568" y="260648"/>
            <a:ext cx="3384376" cy="6355394"/>
          </a:xfrm>
        </p:spPr>
      </p:pic>
    </p:spTree>
    <p:extLst>
      <p:ext uri="{BB962C8B-B14F-4D97-AF65-F5344CB8AC3E}">
        <p14:creationId xmlns:p14="http://schemas.microsoft.com/office/powerpoint/2010/main" val="28383513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cs typeface="PT Bold Heading" panose="02010400000000000000" pitchFamily="2" charset="-78"/>
              </a:rPr>
              <a:t>سؤال التكليف </a:t>
            </a:r>
            <a:endParaRPr lang="en-US" dirty="0">
              <a:cs typeface="PT Bold Heading" panose="02010400000000000000" pitchFamily="2" charset="-78"/>
            </a:endParaRPr>
          </a:p>
        </p:txBody>
      </p:sp>
      <p:sp>
        <p:nvSpPr>
          <p:cNvPr id="3" name="عنصر نائب للمحتوى 2"/>
          <p:cNvSpPr>
            <a:spLocks noGrp="1"/>
          </p:cNvSpPr>
          <p:nvPr>
            <p:ph idx="1"/>
          </p:nvPr>
        </p:nvSpPr>
        <p:spPr/>
        <p:txBody>
          <a:bodyPr/>
          <a:lstStyle/>
          <a:p>
            <a:r>
              <a:rPr lang="ar-SA"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cs typeface="PT Bold Heading" panose="02010400000000000000" pitchFamily="2" charset="-78"/>
              </a:rPr>
              <a:t>أذكري بإيجاز منظمة أو مؤسسة ( حكومية أو خاصة ) دعمت جانب من جوانب الإبداع في المملكة العربية السعودية </a:t>
            </a:r>
          </a:p>
          <a:p>
            <a:endPar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cs typeface="PT Bold Heading" panose="02010400000000000000" pitchFamily="2" charset="-78"/>
            </a:endParaRPr>
          </a:p>
        </p:txBody>
      </p:sp>
      <p:pic>
        <p:nvPicPr>
          <p:cNvPr id="4" name="صورة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4540" y="2962007"/>
            <a:ext cx="6261676" cy="3591255"/>
          </a:xfrm>
          <a:prstGeom prst="rect">
            <a:avLst/>
          </a:prstGeom>
        </p:spPr>
      </p:pic>
    </p:spTree>
    <p:extLst>
      <p:ext uri="{BB962C8B-B14F-4D97-AF65-F5344CB8AC3E}">
        <p14:creationId xmlns:p14="http://schemas.microsoft.com/office/powerpoint/2010/main" val="222469883"/>
      </p:ext>
    </p:extLst>
  </p:cSld>
  <p:clrMapOvr>
    <a:masterClrMapping/>
  </p:clrMapOvr>
  <p:timing>
    <p:tnLst>
      <p:par>
        <p:cTn id="1" dur="indefinite" restart="never" nodeType="tmRoot"/>
      </p:par>
    </p:tnLst>
  </p:timing>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113</TotalTime>
  <Words>729</Words>
  <Application>Microsoft Office PowerPoint</Application>
  <PresentationFormat>عرض على الشاشة (3:4)‏</PresentationFormat>
  <Paragraphs>71</Paragraphs>
  <Slides>18</Slides>
  <Notes>0</Notes>
  <HiddenSlides>0</HiddenSlides>
  <MMClips>0</MMClips>
  <ScaleCrop>false</ScaleCrop>
  <HeadingPairs>
    <vt:vector size="4" baseType="variant">
      <vt:variant>
        <vt:lpstr>نسق</vt:lpstr>
      </vt:variant>
      <vt:variant>
        <vt:i4>1</vt:i4>
      </vt:variant>
      <vt:variant>
        <vt:lpstr>عناوين الشرائح</vt:lpstr>
      </vt:variant>
      <vt:variant>
        <vt:i4>18</vt:i4>
      </vt:variant>
    </vt:vector>
  </HeadingPairs>
  <TitlesOfParts>
    <vt:vector size="19" baseType="lpstr">
      <vt:lpstr>سمة Office</vt:lpstr>
      <vt:lpstr>التربية الابداعية </vt:lpstr>
      <vt:lpstr>عرض تقديمي في PowerPoint</vt:lpstr>
      <vt:lpstr>عرض تقديمي في PowerPoint</vt:lpstr>
      <vt:lpstr>التربية الإبداعية</vt:lpstr>
      <vt:lpstr>عرض تقديمي في PowerPoint</vt:lpstr>
      <vt:lpstr>مراحل الابداع </vt:lpstr>
      <vt:lpstr>يحدد ترايسي(2019م)  اربعه مثيرات للإبداع :</vt:lpstr>
      <vt:lpstr>عرض تقديمي في PowerPoint</vt:lpstr>
      <vt:lpstr>عرض تقديمي في PowerPoint</vt:lpstr>
      <vt:lpstr>عرض تقديمي في PowerPoint</vt:lpstr>
      <vt:lpstr>مستويات الإبداع </vt:lpstr>
      <vt:lpstr>نماذج المبدعين </vt:lpstr>
      <vt:lpstr>أهمية التربية الإبداعية </vt:lpstr>
      <vt:lpstr>دور التربية في تكوين الابداع </vt:lpstr>
      <vt:lpstr>معوقات الابداع </vt:lpstr>
      <vt:lpstr>تطبيقات تربوية </vt:lpstr>
      <vt:lpstr>التسلسل المنطقي للرسوم </vt:lpstr>
      <vt:lpstr>سؤال التكليف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التربية الابداعية </dc:title>
  <dc:creator>Angel</dc:creator>
  <cp:lastModifiedBy>Angel</cp:lastModifiedBy>
  <cp:revision>16</cp:revision>
  <dcterms:created xsi:type="dcterms:W3CDTF">2019-11-22T20:27:33Z</dcterms:created>
  <dcterms:modified xsi:type="dcterms:W3CDTF">2019-11-22T22:31:03Z</dcterms:modified>
</cp:coreProperties>
</file>