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6"/>
  </p:notesMasterIdLst>
  <p:sldIdLst>
    <p:sldId id="390" r:id="rId2"/>
    <p:sldId id="363" r:id="rId3"/>
    <p:sldId id="1111" r:id="rId4"/>
    <p:sldId id="931" r:id="rId5"/>
    <p:sldId id="352" r:id="rId6"/>
    <p:sldId id="396" r:id="rId7"/>
    <p:sldId id="453" r:id="rId8"/>
    <p:sldId id="449" r:id="rId9"/>
    <p:sldId id="935" r:id="rId10"/>
    <p:sldId id="361" r:id="rId11"/>
    <p:sldId id="633" r:id="rId12"/>
    <p:sldId id="417" r:id="rId13"/>
    <p:sldId id="762" r:id="rId14"/>
    <p:sldId id="1108" r:id="rId15"/>
    <p:sldId id="424" r:id="rId16"/>
    <p:sldId id="299" r:id="rId17"/>
    <p:sldId id="343" r:id="rId18"/>
    <p:sldId id="392" r:id="rId19"/>
    <p:sldId id="1022" r:id="rId20"/>
    <p:sldId id="1018" r:id="rId21"/>
    <p:sldId id="755" r:id="rId22"/>
    <p:sldId id="420" r:id="rId23"/>
    <p:sldId id="1109" r:id="rId24"/>
    <p:sldId id="1110" r:id="rId2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AF6CB2-41F2-4C4B-8915-C75F2C9C0CD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2D8239-9B64-4772-9B6F-3732CA1B03D9}">
      <dgm:prSet/>
      <dgm:spPr>
        <a:gradFill rotWithShape="0"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>
          <a:noFill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gm:spPr>
      <dgm:t>
        <a:bodyPr/>
        <a:lstStyle/>
        <a:p>
          <a:endParaRPr lang="en-US"/>
        </a:p>
      </dgm:t>
    </dgm:pt>
    <dgm:pt modelId="{C6F4E458-D1AD-40FF-A7CC-558364968401}" type="parTrans" cxnId="{C7C29C0C-6CD4-4DA9-A68F-A8C464E8F903}">
      <dgm:prSet/>
      <dgm:spPr/>
      <dgm:t>
        <a:bodyPr/>
        <a:lstStyle/>
        <a:p>
          <a:endParaRPr lang="en-US"/>
        </a:p>
      </dgm:t>
    </dgm:pt>
    <dgm:pt modelId="{27111143-BEAB-4643-8BAA-A6AF307C5915}" type="sibTrans" cxnId="{C7C29C0C-6CD4-4DA9-A68F-A8C464E8F903}">
      <dgm:prSet/>
      <dgm:spPr>
        <a:gradFill rotWithShape="0"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>
          <a:noFill/>
        </a:ln>
      </dgm:spPr>
      <dgm:t>
        <a:bodyPr/>
        <a:lstStyle/>
        <a:p>
          <a:endParaRPr lang="en-US"/>
        </a:p>
      </dgm:t>
    </dgm:pt>
    <dgm:pt modelId="{FA529D35-F1D8-4FF9-B725-C265BBF13231}">
      <dgm:prSet/>
      <dgm:spPr>
        <a:gradFill rotWithShape="0">
          <a:gsLst>
            <a:gs pos="0">
              <a:schemeClr val="accent3"/>
            </a:gs>
            <a:gs pos="100000">
              <a:schemeClr val="accent3">
                <a:lumMod val="75000"/>
              </a:schemeClr>
            </a:gs>
          </a:gsLst>
          <a:lin ang="5400000" scaled="1"/>
        </a:gradFill>
        <a:ln>
          <a:noFill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gm:spPr>
      <dgm:t>
        <a:bodyPr/>
        <a:lstStyle/>
        <a:p>
          <a:endParaRPr lang="en-US"/>
        </a:p>
      </dgm:t>
    </dgm:pt>
    <dgm:pt modelId="{5436E99F-F642-4975-B7B2-1005CD6547CD}" type="parTrans" cxnId="{1B1918B5-FF42-4C9E-855A-AB12AA2E591B}">
      <dgm:prSet/>
      <dgm:spPr/>
      <dgm:t>
        <a:bodyPr/>
        <a:lstStyle/>
        <a:p>
          <a:endParaRPr lang="en-US"/>
        </a:p>
      </dgm:t>
    </dgm:pt>
    <dgm:pt modelId="{73A0A998-7E62-4F9A-A9C0-A291CF078C09}" type="sibTrans" cxnId="{1B1918B5-FF42-4C9E-855A-AB12AA2E591B}">
      <dgm:prSet/>
      <dgm:spPr>
        <a:gradFill rotWithShape="0">
          <a:gsLst>
            <a:gs pos="0">
              <a:schemeClr val="accent3"/>
            </a:gs>
            <a:gs pos="100000">
              <a:schemeClr val="accent3">
                <a:lumMod val="75000"/>
              </a:schemeClr>
            </a:gs>
          </a:gsLst>
          <a:lin ang="5400000" scaled="1"/>
        </a:gradFill>
        <a:ln>
          <a:noFill/>
        </a:ln>
      </dgm:spPr>
      <dgm:t>
        <a:bodyPr/>
        <a:lstStyle/>
        <a:p>
          <a:endParaRPr lang="en-US"/>
        </a:p>
      </dgm:t>
    </dgm:pt>
    <dgm:pt modelId="{A3FD17B7-5BF9-4603-ADF3-3813E209AE68}">
      <dgm:prSet/>
      <dgm:spPr>
        <a:gradFill rotWithShape="0">
          <a:gsLst>
            <a:gs pos="0">
              <a:schemeClr val="accent5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ln>
          <a:noFill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gm:spPr>
      <dgm:t>
        <a:bodyPr/>
        <a:lstStyle/>
        <a:p>
          <a:endParaRPr lang="en-US"/>
        </a:p>
      </dgm:t>
    </dgm:pt>
    <dgm:pt modelId="{C8E5C988-145D-4696-81B2-219E9E0CD7A9}" type="parTrans" cxnId="{5C41DF86-DD25-40FE-B9DA-4AF386E770C9}">
      <dgm:prSet/>
      <dgm:spPr/>
      <dgm:t>
        <a:bodyPr/>
        <a:lstStyle/>
        <a:p>
          <a:endParaRPr lang="en-US"/>
        </a:p>
      </dgm:t>
    </dgm:pt>
    <dgm:pt modelId="{C7493CE6-0C0D-461E-8C03-470EEA2867A1}" type="sibTrans" cxnId="{5C41DF86-DD25-40FE-B9DA-4AF386E770C9}">
      <dgm:prSet/>
      <dgm:spPr>
        <a:gradFill rotWithShape="0">
          <a:gsLst>
            <a:gs pos="0">
              <a:schemeClr val="accent5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ln>
          <a:noFill/>
        </a:ln>
      </dgm:spPr>
      <dgm:t>
        <a:bodyPr/>
        <a:lstStyle/>
        <a:p>
          <a:endParaRPr lang="en-US"/>
        </a:p>
      </dgm:t>
    </dgm:pt>
    <dgm:pt modelId="{D3F9C27F-7099-4D20-B917-2CBB32F3B341}">
      <dgm:prSet/>
      <dgm:spPr>
        <a:gradFill rotWithShape="0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ln>
          <a:noFill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gm:spPr>
      <dgm:t>
        <a:bodyPr/>
        <a:lstStyle/>
        <a:p>
          <a:endParaRPr lang="en-US"/>
        </a:p>
      </dgm:t>
    </dgm:pt>
    <dgm:pt modelId="{B3DD242A-1CF0-4351-A8FA-95D9CF3CB70C}" type="parTrans" cxnId="{FD95C4A9-1D06-4BBE-9637-B2628BC0E369}">
      <dgm:prSet/>
      <dgm:spPr/>
      <dgm:t>
        <a:bodyPr/>
        <a:lstStyle/>
        <a:p>
          <a:endParaRPr lang="en-US"/>
        </a:p>
      </dgm:t>
    </dgm:pt>
    <dgm:pt modelId="{F07DDCA5-DCA0-4EBD-99AD-AE06F6E9F682}" type="sibTrans" cxnId="{FD95C4A9-1D06-4BBE-9637-B2628BC0E369}">
      <dgm:prSet/>
      <dgm:spPr>
        <a:gradFill rotWithShape="0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ln>
          <a:noFill/>
        </a:ln>
      </dgm:spPr>
      <dgm:t>
        <a:bodyPr/>
        <a:lstStyle/>
        <a:p>
          <a:endParaRPr lang="en-US"/>
        </a:p>
      </dgm:t>
    </dgm:pt>
    <dgm:pt modelId="{B6AB4D18-F3A5-4B7A-BC1D-5B86A8CEF993}">
      <dgm:prSet phldrT="[Text]"/>
      <dgm:spPr>
        <a:gradFill rotWithShape="0">
          <a:gsLst>
            <a:gs pos="0">
              <a:schemeClr val="tx2"/>
            </a:gs>
            <a:gs pos="100000">
              <a:schemeClr val="tx2">
                <a:lumMod val="75000"/>
              </a:schemeClr>
            </a:gs>
          </a:gsLst>
          <a:lin ang="5400000" scaled="1"/>
        </a:gradFill>
        <a:ln>
          <a:noFill/>
        </a:ln>
      </dgm:spPr>
      <dgm:t>
        <a:bodyPr/>
        <a:lstStyle/>
        <a:p>
          <a:endParaRPr lang="en-US" dirty="0"/>
        </a:p>
      </dgm:t>
    </dgm:pt>
    <dgm:pt modelId="{55F79216-1B5E-46BF-917D-38FF85274EFA}" type="sibTrans" cxnId="{4D003820-88F4-4EEB-9E4E-E3CF950C6BD5}">
      <dgm:prSet/>
      <dgm:spPr/>
      <dgm:t>
        <a:bodyPr/>
        <a:lstStyle/>
        <a:p>
          <a:endParaRPr lang="en-US"/>
        </a:p>
      </dgm:t>
    </dgm:pt>
    <dgm:pt modelId="{BB5F9F7B-60D0-43A0-89F6-2FC9D3A5153D}" type="parTrans" cxnId="{4D003820-88F4-4EEB-9E4E-E3CF950C6BD5}">
      <dgm:prSet/>
      <dgm:spPr/>
      <dgm:t>
        <a:bodyPr/>
        <a:lstStyle/>
        <a:p>
          <a:endParaRPr lang="en-US"/>
        </a:p>
      </dgm:t>
    </dgm:pt>
    <dgm:pt modelId="{3FA401A8-A19C-4263-87F5-ACE980DB036F}" type="pres">
      <dgm:prSet presAssocID="{66AF6CB2-41F2-4C4B-8915-C75F2C9C0CD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3DC054D-DAEC-44EA-98F4-B5C10E422822}" type="pres">
      <dgm:prSet presAssocID="{B6AB4D18-F3A5-4B7A-BC1D-5B86A8CEF993}" presName="centerShape" presStyleLbl="node0" presStyleIdx="0" presStyleCnt="1"/>
      <dgm:spPr/>
    </dgm:pt>
    <dgm:pt modelId="{D6A8D1A4-6AEC-4115-94FA-280C0606ECD8}" type="pres">
      <dgm:prSet presAssocID="{052D8239-9B64-4772-9B6F-3732CA1B03D9}" presName="node" presStyleLbl="node1" presStyleIdx="0" presStyleCnt="4">
        <dgm:presLayoutVars>
          <dgm:bulletEnabled val="1"/>
        </dgm:presLayoutVars>
      </dgm:prSet>
      <dgm:spPr/>
    </dgm:pt>
    <dgm:pt modelId="{EC4718A2-BE82-4709-B1D4-75F18693D572}" type="pres">
      <dgm:prSet presAssocID="{052D8239-9B64-4772-9B6F-3732CA1B03D9}" presName="dummy" presStyleCnt="0"/>
      <dgm:spPr/>
    </dgm:pt>
    <dgm:pt modelId="{45708AF6-E353-4ABC-AC51-6175CAFDFDDF}" type="pres">
      <dgm:prSet presAssocID="{27111143-BEAB-4643-8BAA-A6AF307C5915}" presName="sibTrans" presStyleLbl="sibTrans2D1" presStyleIdx="0" presStyleCnt="4"/>
      <dgm:spPr/>
    </dgm:pt>
    <dgm:pt modelId="{AD9364AA-C618-4228-864F-CAF3973B9D0B}" type="pres">
      <dgm:prSet presAssocID="{FA529D35-F1D8-4FF9-B725-C265BBF13231}" presName="node" presStyleLbl="node1" presStyleIdx="1" presStyleCnt="4">
        <dgm:presLayoutVars>
          <dgm:bulletEnabled val="1"/>
        </dgm:presLayoutVars>
      </dgm:prSet>
      <dgm:spPr/>
    </dgm:pt>
    <dgm:pt modelId="{54D87930-DE43-4C06-9198-5EB5B2EC1A8E}" type="pres">
      <dgm:prSet presAssocID="{FA529D35-F1D8-4FF9-B725-C265BBF13231}" presName="dummy" presStyleCnt="0"/>
      <dgm:spPr/>
    </dgm:pt>
    <dgm:pt modelId="{F04BB536-D2F5-4CF4-9627-C6462F7BD7B6}" type="pres">
      <dgm:prSet presAssocID="{73A0A998-7E62-4F9A-A9C0-A291CF078C09}" presName="sibTrans" presStyleLbl="sibTrans2D1" presStyleIdx="1" presStyleCnt="4"/>
      <dgm:spPr/>
    </dgm:pt>
    <dgm:pt modelId="{48A1C1F3-F5D8-437D-80F8-E4B787FAAE09}" type="pres">
      <dgm:prSet presAssocID="{A3FD17B7-5BF9-4603-ADF3-3813E209AE68}" presName="node" presStyleLbl="node1" presStyleIdx="2" presStyleCnt="4">
        <dgm:presLayoutVars>
          <dgm:bulletEnabled val="1"/>
        </dgm:presLayoutVars>
      </dgm:prSet>
      <dgm:spPr/>
    </dgm:pt>
    <dgm:pt modelId="{0E4A81FB-02E0-4DD9-8859-167A600F2B4C}" type="pres">
      <dgm:prSet presAssocID="{A3FD17B7-5BF9-4603-ADF3-3813E209AE68}" presName="dummy" presStyleCnt="0"/>
      <dgm:spPr/>
    </dgm:pt>
    <dgm:pt modelId="{F1DB86DD-B288-4FA1-9B06-56307E0B1711}" type="pres">
      <dgm:prSet presAssocID="{C7493CE6-0C0D-461E-8C03-470EEA2867A1}" presName="sibTrans" presStyleLbl="sibTrans2D1" presStyleIdx="2" presStyleCnt="4"/>
      <dgm:spPr/>
    </dgm:pt>
    <dgm:pt modelId="{4C491EE1-4A6C-4FE9-BB6D-61676053D44E}" type="pres">
      <dgm:prSet presAssocID="{D3F9C27F-7099-4D20-B917-2CBB32F3B341}" presName="node" presStyleLbl="node1" presStyleIdx="3" presStyleCnt="4">
        <dgm:presLayoutVars>
          <dgm:bulletEnabled val="1"/>
        </dgm:presLayoutVars>
      </dgm:prSet>
      <dgm:spPr/>
    </dgm:pt>
    <dgm:pt modelId="{58EAC14E-AA14-437B-8D25-DF9193E9A01A}" type="pres">
      <dgm:prSet presAssocID="{D3F9C27F-7099-4D20-B917-2CBB32F3B341}" presName="dummy" presStyleCnt="0"/>
      <dgm:spPr/>
    </dgm:pt>
    <dgm:pt modelId="{B3A76D89-73DC-4B3A-B3B5-6B9B8E82268C}" type="pres">
      <dgm:prSet presAssocID="{F07DDCA5-DCA0-4EBD-99AD-AE06F6E9F682}" presName="sibTrans" presStyleLbl="sibTrans2D1" presStyleIdx="3" presStyleCnt="4"/>
      <dgm:spPr/>
    </dgm:pt>
  </dgm:ptLst>
  <dgm:cxnLst>
    <dgm:cxn modelId="{C7C29C0C-6CD4-4DA9-A68F-A8C464E8F903}" srcId="{B6AB4D18-F3A5-4B7A-BC1D-5B86A8CEF993}" destId="{052D8239-9B64-4772-9B6F-3732CA1B03D9}" srcOrd="0" destOrd="0" parTransId="{C6F4E458-D1AD-40FF-A7CC-558364968401}" sibTransId="{27111143-BEAB-4643-8BAA-A6AF307C5915}"/>
    <dgm:cxn modelId="{32EB0F0E-A72A-44F3-9C85-BC4B89966916}" type="presOf" srcId="{FA529D35-F1D8-4FF9-B725-C265BBF13231}" destId="{AD9364AA-C618-4228-864F-CAF3973B9D0B}" srcOrd="0" destOrd="0" presId="urn:microsoft.com/office/officeart/2005/8/layout/radial6"/>
    <dgm:cxn modelId="{AE315016-42A0-4A0C-BDF1-9BE137B7BBAF}" type="presOf" srcId="{052D8239-9B64-4772-9B6F-3732CA1B03D9}" destId="{D6A8D1A4-6AEC-4115-94FA-280C0606ECD8}" srcOrd="0" destOrd="0" presId="urn:microsoft.com/office/officeart/2005/8/layout/radial6"/>
    <dgm:cxn modelId="{4D003820-88F4-4EEB-9E4E-E3CF950C6BD5}" srcId="{66AF6CB2-41F2-4C4B-8915-C75F2C9C0CDB}" destId="{B6AB4D18-F3A5-4B7A-BC1D-5B86A8CEF993}" srcOrd="0" destOrd="0" parTransId="{BB5F9F7B-60D0-43A0-89F6-2FC9D3A5153D}" sibTransId="{55F79216-1B5E-46BF-917D-38FF85274EFA}"/>
    <dgm:cxn modelId="{6357C532-ABDD-48B7-8DD2-3501DA28F869}" type="presOf" srcId="{C7493CE6-0C0D-461E-8C03-470EEA2867A1}" destId="{F1DB86DD-B288-4FA1-9B06-56307E0B1711}" srcOrd="0" destOrd="0" presId="urn:microsoft.com/office/officeart/2005/8/layout/radial6"/>
    <dgm:cxn modelId="{E1C8F13C-3920-4304-8899-DDD2F9D54546}" type="presOf" srcId="{73A0A998-7E62-4F9A-A9C0-A291CF078C09}" destId="{F04BB536-D2F5-4CF4-9627-C6462F7BD7B6}" srcOrd="0" destOrd="0" presId="urn:microsoft.com/office/officeart/2005/8/layout/radial6"/>
    <dgm:cxn modelId="{6672277C-F7F9-49B1-B2C5-6DE2045A3525}" type="presOf" srcId="{66AF6CB2-41F2-4C4B-8915-C75F2C9C0CDB}" destId="{3FA401A8-A19C-4263-87F5-ACE980DB036F}" srcOrd="0" destOrd="0" presId="urn:microsoft.com/office/officeart/2005/8/layout/radial6"/>
    <dgm:cxn modelId="{5C41DF86-DD25-40FE-B9DA-4AF386E770C9}" srcId="{B6AB4D18-F3A5-4B7A-BC1D-5B86A8CEF993}" destId="{A3FD17B7-5BF9-4603-ADF3-3813E209AE68}" srcOrd="2" destOrd="0" parTransId="{C8E5C988-145D-4696-81B2-219E9E0CD7A9}" sibTransId="{C7493CE6-0C0D-461E-8C03-470EEA2867A1}"/>
    <dgm:cxn modelId="{EAACDF94-DF6B-4CDC-8041-4C05B6B62FEC}" type="presOf" srcId="{27111143-BEAB-4643-8BAA-A6AF307C5915}" destId="{45708AF6-E353-4ABC-AC51-6175CAFDFDDF}" srcOrd="0" destOrd="0" presId="urn:microsoft.com/office/officeart/2005/8/layout/radial6"/>
    <dgm:cxn modelId="{3030ED9D-1947-4F25-96F8-A8F5FAA5793F}" type="presOf" srcId="{B6AB4D18-F3A5-4B7A-BC1D-5B86A8CEF993}" destId="{F3DC054D-DAEC-44EA-98F4-B5C10E422822}" srcOrd="0" destOrd="0" presId="urn:microsoft.com/office/officeart/2005/8/layout/radial6"/>
    <dgm:cxn modelId="{FD95C4A9-1D06-4BBE-9637-B2628BC0E369}" srcId="{B6AB4D18-F3A5-4B7A-BC1D-5B86A8CEF993}" destId="{D3F9C27F-7099-4D20-B917-2CBB32F3B341}" srcOrd="3" destOrd="0" parTransId="{B3DD242A-1CF0-4351-A8FA-95D9CF3CB70C}" sibTransId="{F07DDCA5-DCA0-4EBD-99AD-AE06F6E9F682}"/>
    <dgm:cxn modelId="{909845B4-77FB-4F04-92A6-9B37078A3D90}" type="presOf" srcId="{F07DDCA5-DCA0-4EBD-99AD-AE06F6E9F682}" destId="{B3A76D89-73DC-4B3A-B3B5-6B9B8E82268C}" srcOrd="0" destOrd="0" presId="urn:microsoft.com/office/officeart/2005/8/layout/radial6"/>
    <dgm:cxn modelId="{1B1918B5-FF42-4C9E-855A-AB12AA2E591B}" srcId="{B6AB4D18-F3A5-4B7A-BC1D-5B86A8CEF993}" destId="{FA529D35-F1D8-4FF9-B725-C265BBF13231}" srcOrd="1" destOrd="0" parTransId="{5436E99F-F642-4975-B7B2-1005CD6547CD}" sibTransId="{73A0A998-7E62-4F9A-A9C0-A291CF078C09}"/>
    <dgm:cxn modelId="{71A4BBBA-1625-4536-9879-BBB70565CF34}" type="presOf" srcId="{A3FD17B7-5BF9-4603-ADF3-3813E209AE68}" destId="{48A1C1F3-F5D8-437D-80F8-E4B787FAAE09}" srcOrd="0" destOrd="0" presId="urn:microsoft.com/office/officeart/2005/8/layout/radial6"/>
    <dgm:cxn modelId="{833DD8C6-1888-4E3C-90DF-81CD912F09B3}" type="presOf" srcId="{D3F9C27F-7099-4D20-B917-2CBB32F3B341}" destId="{4C491EE1-4A6C-4FE9-BB6D-61676053D44E}" srcOrd="0" destOrd="0" presId="urn:microsoft.com/office/officeart/2005/8/layout/radial6"/>
    <dgm:cxn modelId="{B26C0A09-098D-452C-B288-E26488748BD4}" type="presParOf" srcId="{3FA401A8-A19C-4263-87F5-ACE980DB036F}" destId="{F3DC054D-DAEC-44EA-98F4-B5C10E422822}" srcOrd="0" destOrd="0" presId="urn:microsoft.com/office/officeart/2005/8/layout/radial6"/>
    <dgm:cxn modelId="{75A6C055-1DB5-4CF6-B584-AE6A124B9D8E}" type="presParOf" srcId="{3FA401A8-A19C-4263-87F5-ACE980DB036F}" destId="{D6A8D1A4-6AEC-4115-94FA-280C0606ECD8}" srcOrd="1" destOrd="0" presId="urn:microsoft.com/office/officeart/2005/8/layout/radial6"/>
    <dgm:cxn modelId="{7284BA7B-3C48-41E2-B46A-A525FC869852}" type="presParOf" srcId="{3FA401A8-A19C-4263-87F5-ACE980DB036F}" destId="{EC4718A2-BE82-4709-B1D4-75F18693D572}" srcOrd="2" destOrd="0" presId="urn:microsoft.com/office/officeart/2005/8/layout/radial6"/>
    <dgm:cxn modelId="{06C8A95D-E4C0-4CEF-AEB4-3975A9041D23}" type="presParOf" srcId="{3FA401A8-A19C-4263-87F5-ACE980DB036F}" destId="{45708AF6-E353-4ABC-AC51-6175CAFDFDDF}" srcOrd="3" destOrd="0" presId="urn:microsoft.com/office/officeart/2005/8/layout/radial6"/>
    <dgm:cxn modelId="{E9D14AB3-9EB6-49B7-9A4E-1A8DC72B203F}" type="presParOf" srcId="{3FA401A8-A19C-4263-87F5-ACE980DB036F}" destId="{AD9364AA-C618-4228-864F-CAF3973B9D0B}" srcOrd="4" destOrd="0" presId="urn:microsoft.com/office/officeart/2005/8/layout/radial6"/>
    <dgm:cxn modelId="{17A48E63-111A-4619-920E-84452518DCB1}" type="presParOf" srcId="{3FA401A8-A19C-4263-87F5-ACE980DB036F}" destId="{54D87930-DE43-4C06-9198-5EB5B2EC1A8E}" srcOrd="5" destOrd="0" presId="urn:microsoft.com/office/officeart/2005/8/layout/radial6"/>
    <dgm:cxn modelId="{50EFC36E-A70F-4FCF-BE52-D027A56F792F}" type="presParOf" srcId="{3FA401A8-A19C-4263-87F5-ACE980DB036F}" destId="{F04BB536-D2F5-4CF4-9627-C6462F7BD7B6}" srcOrd="6" destOrd="0" presId="urn:microsoft.com/office/officeart/2005/8/layout/radial6"/>
    <dgm:cxn modelId="{12B328D3-355B-491A-885B-AEF5C61D75AB}" type="presParOf" srcId="{3FA401A8-A19C-4263-87F5-ACE980DB036F}" destId="{48A1C1F3-F5D8-437D-80F8-E4B787FAAE09}" srcOrd="7" destOrd="0" presId="urn:microsoft.com/office/officeart/2005/8/layout/radial6"/>
    <dgm:cxn modelId="{DE026C43-9FA7-4889-8D63-EFC73E5A7A99}" type="presParOf" srcId="{3FA401A8-A19C-4263-87F5-ACE980DB036F}" destId="{0E4A81FB-02E0-4DD9-8859-167A600F2B4C}" srcOrd="8" destOrd="0" presId="urn:microsoft.com/office/officeart/2005/8/layout/radial6"/>
    <dgm:cxn modelId="{33C24627-4D40-43B8-B37E-A23A9D26DAFC}" type="presParOf" srcId="{3FA401A8-A19C-4263-87F5-ACE980DB036F}" destId="{F1DB86DD-B288-4FA1-9B06-56307E0B1711}" srcOrd="9" destOrd="0" presId="urn:microsoft.com/office/officeart/2005/8/layout/radial6"/>
    <dgm:cxn modelId="{2372E70E-CE15-4095-A587-F64E9A2DEE78}" type="presParOf" srcId="{3FA401A8-A19C-4263-87F5-ACE980DB036F}" destId="{4C491EE1-4A6C-4FE9-BB6D-61676053D44E}" srcOrd="10" destOrd="0" presId="urn:microsoft.com/office/officeart/2005/8/layout/radial6"/>
    <dgm:cxn modelId="{D71B1C5C-F646-480A-9A6D-6A4A4498943A}" type="presParOf" srcId="{3FA401A8-A19C-4263-87F5-ACE980DB036F}" destId="{58EAC14E-AA14-437B-8D25-DF9193E9A01A}" srcOrd="11" destOrd="0" presId="urn:microsoft.com/office/officeart/2005/8/layout/radial6"/>
    <dgm:cxn modelId="{06CE108A-5575-480E-AF37-D830318653BB}" type="presParOf" srcId="{3FA401A8-A19C-4263-87F5-ACE980DB036F}" destId="{B3A76D89-73DC-4B3A-B3B5-6B9B8E82268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76D89-73DC-4B3A-B3B5-6B9B8E82268C}">
      <dsp:nvSpPr>
        <dsp:cNvPr id="0" name=""/>
        <dsp:cNvSpPr/>
      </dsp:nvSpPr>
      <dsp:spPr>
        <a:xfrm>
          <a:off x="1256535" y="428084"/>
          <a:ext cx="2863403" cy="2863403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gradFill rotWithShape="0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B86DD-B288-4FA1-9B06-56307E0B1711}">
      <dsp:nvSpPr>
        <dsp:cNvPr id="0" name=""/>
        <dsp:cNvSpPr/>
      </dsp:nvSpPr>
      <dsp:spPr>
        <a:xfrm>
          <a:off x="1256535" y="428084"/>
          <a:ext cx="2863403" cy="2863403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gradFill rotWithShape="0">
          <a:gsLst>
            <a:gs pos="0">
              <a:schemeClr val="accent5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BB536-D2F5-4CF4-9627-C6462F7BD7B6}">
      <dsp:nvSpPr>
        <dsp:cNvPr id="0" name=""/>
        <dsp:cNvSpPr/>
      </dsp:nvSpPr>
      <dsp:spPr>
        <a:xfrm>
          <a:off x="1256535" y="428084"/>
          <a:ext cx="2863403" cy="2863403"/>
        </a:xfrm>
        <a:prstGeom prst="blockArc">
          <a:avLst>
            <a:gd name="adj1" fmla="val 0"/>
            <a:gd name="adj2" fmla="val 5400000"/>
            <a:gd name="adj3" fmla="val 4639"/>
          </a:avLst>
        </a:prstGeom>
        <a:gradFill rotWithShape="0">
          <a:gsLst>
            <a:gs pos="0">
              <a:schemeClr val="accent3"/>
            </a:gs>
            <a:gs pos="100000">
              <a:schemeClr val="accent3">
                <a:lumMod val="7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708AF6-E353-4ABC-AC51-6175CAFDFDDF}">
      <dsp:nvSpPr>
        <dsp:cNvPr id="0" name=""/>
        <dsp:cNvSpPr/>
      </dsp:nvSpPr>
      <dsp:spPr>
        <a:xfrm>
          <a:off x="1256535" y="428084"/>
          <a:ext cx="2863403" cy="2863403"/>
        </a:xfrm>
        <a:prstGeom prst="blockArc">
          <a:avLst>
            <a:gd name="adj1" fmla="val 16200000"/>
            <a:gd name="adj2" fmla="val 0"/>
            <a:gd name="adj3" fmla="val 4639"/>
          </a:avLst>
        </a:prstGeom>
        <a:gradFill rotWithShape="0"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C054D-DAEC-44EA-98F4-B5C10E422822}">
      <dsp:nvSpPr>
        <dsp:cNvPr id="0" name=""/>
        <dsp:cNvSpPr/>
      </dsp:nvSpPr>
      <dsp:spPr>
        <a:xfrm>
          <a:off x="2029303" y="1200853"/>
          <a:ext cx="1317866" cy="1317866"/>
        </a:xfrm>
        <a:prstGeom prst="ellipse">
          <a:avLst/>
        </a:prstGeom>
        <a:gradFill rotWithShape="0">
          <a:gsLst>
            <a:gs pos="0">
              <a:schemeClr val="tx2"/>
            </a:gs>
            <a:gs pos="100000">
              <a:schemeClr val="tx2">
                <a:lumMod val="75000"/>
              </a:schemeClr>
            </a:gs>
          </a:gsLst>
          <a:lin ang="540000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600" kern="1200" dirty="0"/>
        </a:p>
      </dsp:txBody>
      <dsp:txXfrm>
        <a:off x="2222300" y="1393850"/>
        <a:ext cx="931872" cy="931872"/>
      </dsp:txXfrm>
    </dsp:sp>
    <dsp:sp modelId="{D6A8D1A4-6AEC-4115-94FA-280C0606ECD8}">
      <dsp:nvSpPr>
        <dsp:cNvPr id="0" name=""/>
        <dsp:cNvSpPr/>
      </dsp:nvSpPr>
      <dsp:spPr>
        <a:xfrm>
          <a:off x="2226983" y="41"/>
          <a:ext cx="922506" cy="922506"/>
        </a:xfrm>
        <a:prstGeom prst="ellipse">
          <a:avLst/>
        </a:prstGeom>
        <a:gradFill rotWithShape="0"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12700" cap="flat" cmpd="sng" algn="ctr">
          <a:noFill/>
          <a:prstDash val="solid"/>
          <a:miter lim="800000"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62081" y="135139"/>
        <a:ext cx="652310" cy="652310"/>
      </dsp:txXfrm>
    </dsp:sp>
    <dsp:sp modelId="{AD9364AA-C618-4228-864F-CAF3973B9D0B}">
      <dsp:nvSpPr>
        <dsp:cNvPr id="0" name=""/>
        <dsp:cNvSpPr/>
      </dsp:nvSpPr>
      <dsp:spPr>
        <a:xfrm>
          <a:off x="3625475" y="1398533"/>
          <a:ext cx="922506" cy="922506"/>
        </a:xfrm>
        <a:prstGeom prst="ellipse">
          <a:avLst/>
        </a:prstGeom>
        <a:gradFill rotWithShape="0">
          <a:gsLst>
            <a:gs pos="0">
              <a:schemeClr val="accent3"/>
            </a:gs>
            <a:gs pos="100000">
              <a:schemeClr val="accent3">
                <a:lumMod val="75000"/>
              </a:schemeClr>
            </a:gs>
          </a:gsLst>
          <a:lin ang="5400000" scaled="1"/>
        </a:gradFill>
        <a:ln w="12700" cap="flat" cmpd="sng" algn="ctr">
          <a:noFill/>
          <a:prstDash val="solid"/>
          <a:miter lim="800000"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3760573" y="1533631"/>
        <a:ext cx="652310" cy="652310"/>
      </dsp:txXfrm>
    </dsp:sp>
    <dsp:sp modelId="{48A1C1F3-F5D8-437D-80F8-E4B787FAAE09}">
      <dsp:nvSpPr>
        <dsp:cNvPr id="0" name=""/>
        <dsp:cNvSpPr/>
      </dsp:nvSpPr>
      <dsp:spPr>
        <a:xfrm>
          <a:off x="2226983" y="2797024"/>
          <a:ext cx="922506" cy="922506"/>
        </a:xfrm>
        <a:prstGeom prst="ellipse">
          <a:avLst/>
        </a:prstGeom>
        <a:gradFill rotWithShape="0">
          <a:gsLst>
            <a:gs pos="0">
              <a:schemeClr val="accent5"/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ln w="12700" cap="flat" cmpd="sng" algn="ctr">
          <a:noFill/>
          <a:prstDash val="solid"/>
          <a:miter lim="800000"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2362081" y="2932122"/>
        <a:ext cx="652310" cy="652310"/>
      </dsp:txXfrm>
    </dsp:sp>
    <dsp:sp modelId="{4C491EE1-4A6C-4FE9-BB6D-61676053D44E}">
      <dsp:nvSpPr>
        <dsp:cNvPr id="0" name=""/>
        <dsp:cNvSpPr/>
      </dsp:nvSpPr>
      <dsp:spPr>
        <a:xfrm>
          <a:off x="828492" y="1398533"/>
          <a:ext cx="922506" cy="922506"/>
        </a:xfrm>
        <a:prstGeom prst="ellipse">
          <a:avLst/>
        </a:prstGeom>
        <a:gradFill rotWithShape="0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ln w="12700" cap="flat" cmpd="sng" algn="ctr">
          <a:noFill/>
          <a:prstDash val="solid"/>
          <a:miter lim="800000"/>
        </a:ln>
        <a:effectLst>
          <a:outerShdw blurRad="190500" sx="102000" sy="102000" algn="ctr" rotWithShape="0">
            <a:prstClr val="black">
              <a:alpha val="2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963590" y="1533631"/>
        <a:ext cx="652310" cy="652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9EE1E33-F002-4835-8DBC-7DEC071AD1B2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00727E-D954-4EEE-AC9E-44A9E6532FD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518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4BC7-A3C7-4A13-9752-ED9C107D9E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57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78BE902-C6A9-498B-AF20-6C28ABF77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47270E89-A88F-4880-AE8C-A02C57DEB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8E98E28-3768-4392-B563-7866D75D2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B7EAD6A-C0A4-42AC-A698-43AFE8641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278B36C-2EA6-465A-847C-1803890C3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665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C55E3D-2448-4DA7-B2EB-05BBDE62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438CF3C-4FE3-4C5E-A748-4C7DC6668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4DE254C-BE7C-4EE0-A75F-B8B514649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2B56AC6-99DE-446D-ABC6-6ADBA010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DFD5E70-148E-4F9F-AE35-8F427CC25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487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0E1D87-EA9F-4371-B210-D1E03B367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48B7FE2-2AEF-4C45-90BE-AE8D940BB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83F42C-2196-4650-B07F-5D02384E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4E981F8-68F9-4EA8-A5E0-8DD6F5603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837ACAE-34E6-4521-B7DC-F4DC9E93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3842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6AE6DF9-BEBB-49D0-88AB-C202C7BA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851B5EE-E7D2-45E5-BAC5-4E6BC454C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0FEE8D4-568B-4109-BD3C-D7A92B95D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F4AD804-E7EA-4CBF-97FC-4B178B84E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D5B6027-B510-43D5-84D7-62B5EF3A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367C990-9CDA-421C-BA3D-9E341573F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1935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801293F-46A8-4755-9850-0CAD1EA5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13D1F6C-5E15-41B3-A5CA-C27863D3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FC0B5C3-1CAE-452D-BE8F-306005D31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A69D6C0-A52D-4D1D-837D-48ED71F12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A5ACA498-2C5A-434F-B632-6A4CD660E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B02FCDA-79E5-42F5-A599-7791D1284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EA59A84F-498C-4C6E-9F78-570FA0555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F07FEC0-50DB-4C23-80CB-E669374C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675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461E7E-BFEF-49A4-8D4E-6D485A24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366AB4C2-39D1-4EF6-B36F-22AA03CA0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AB1C9B4-712F-4439-A0C8-2C046A8B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B099EAD-E06E-4D71-9C82-3817EF339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4398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AB93248F-F6D7-474A-8DBF-2B48D50F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C9D8460-6168-4F17-AB13-960B0DAE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08E6D08-ABCB-4B36-A499-1576DC1C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75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081A98E-D486-41DE-A982-B1E0976F6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6BBA9AB-F869-4589-B2C3-35CB92E55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46BEA71-80E5-4651-ADFF-655F6A5CB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9453F89-5BED-4462-9614-34B052D1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0ED1FF6-E5AC-400F-BA61-174DEA443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D6A3D23-C289-4C41-B14C-6B5F3327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6247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BDD8F31-124F-4F13-B405-266544CE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A33CAA4-63BC-462A-B3B2-A9157C145E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06C6A62-828C-4ACC-A1E0-E1330D114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9254061-5953-45B0-85F5-B9A0C75C1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01686F6-0766-4C6A-AC94-8E9A054DB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DED2A05-6632-4D40-ACE0-73D4DF9EE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640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3447F36-F636-4BA8-9EC8-F76E72683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8276677-499E-4849-AFA8-07B3C581C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E7214FF-957E-42FE-968C-3F5D4CC67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EA122E2-8058-4C84-9C4D-9CC0C611E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8D9A5DB-CBD3-4BF4-9F4F-D1CC2D5BC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372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8ADED6D-5C41-45B5-A52C-FA727EC66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37FC5BB-8475-4ADB-9A07-54745013D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56CEF1B-6965-4A19-97B4-E48811E82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01581DF-BCC0-4343-91AF-63E50789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FF26BB4-392F-4B7F-BBB5-B8DFB8E6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4878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4620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534650" y="0"/>
            <a:ext cx="165735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35587" y="1285875"/>
            <a:ext cx="6120827" cy="4286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38">
                <a:solidFill>
                  <a:srgbClr val="00B0F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5679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534650" y="0"/>
            <a:ext cx="165735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68014" y="2286000"/>
            <a:ext cx="4727385" cy="3405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38">
                <a:solidFill>
                  <a:srgbClr val="00B0F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302952" y="2286000"/>
            <a:ext cx="4727385" cy="34051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38">
                <a:solidFill>
                  <a:srgbClr val="00B0F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7220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FCB37D5-81C4-4B54-B46C-579485CF0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7C2303D-E548-4C00-9554-C3E88BE8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AB5E9CC-87F4-4FDB-BB17-4F1C7BFCE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D870-4F2D-4547-B06D-DD2A1E344CE6}" type="datetimeFigureOut">
              <a:rPr lang="ar-SA" smtClean="0"/>
              <a:t>13/02/41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9725CF-6CCF-473C-B490-16AC2E224A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DDEE2A8-E71B-4DD4-9317-58AE878B8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0A355-AF60-448C-A133-5EFB012E7E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404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9425" y="1"/>
            <a:ext cx="12173149" cy="6857999"/>
            <a:chOff x="-1" y="1"/>
            <a:chExt cx="19477038" cy="10972799"/>
          </a:xfrm>
        </p:grpSpPr>
        <p:sp>
          <p:nvSpPr>
            <p:cNvPr id="27" name="Freeform 26"/>
            <p:cNvSpPr/>
            <p:nvPr/>
          </p:nvSpPr>
          <p:spPr>
            <a:xfrm>
              <a:off x="-1" y="1"/>
              <a:ext cx="19477036" cy="10952587"/>
            </a:xfrm>
            <a:custGeom>
              <a:avLst/>
              <a:gdLst>
                <a:gd name="connsiteX0" fmla="*/ 0 w 19477036"/>
                <a:gd name="connsiteY0" fmla="*/ 0 h 10952587"/>
                <a:gd name="connsiteX1" fmla="*/ 19477036 w 19477036"/>
                <a:gd name="connsiteY1" fmla="*/ 0 h 10952587"/>
                <a:gd name="connsiteX2" fmla="*/ 19477036 w 19477036"/>
                <a:gd name="connsiteY2" fmla="*/ 8522605 h 10952587"/>
                <a:gd name="connsiteX3" fmla="*/ 19398752 w 19477036"/>
                <a:gd name="connsiteY3" fmla="*/ 8571752 h 10952587"/>
                <a:gd name="connsiteX4" fmla="*/ 12447554 w 19477036"/>
                <a:gd name="connsiteY4" fmla="*/ 10896613 h 10952587"/>
                <a:gd name="connsiteX5" fmla="*/ 11713168 w 19477036"/>
                <a:gd name="connsiteY5" fmla="*/ 10952587 h 10952587"/>
                <a:gd name="connsiteX6" fmla="*/ 9746128 w 19477036"/>
                <a:gd name="connsiteY6" fmla="*/ 10952587 h 10952587"/>
                <a:gd name="connsiteX7" fmla="*/ 9011742 w 19477036"/>
                <a:gd name="connsiteY7" fmla="*/ 10896613 h 10952587"/>
                <a:gd name="connsiteX8" fmla="*/ 159152 w 19477036"/>
                <a:gd name="connsiteY8" fmla="*/ 7233922 h 10952587"/>
                <a:gd name="connsiteX9" fmla="*/ 0 w 19477036"/>
                <a:gd name="connsiteY9" fmla="*/ 7099246 h 1095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77036" h="10952587">
                  <a:moveTo>
                    <a:pt x="0" y="0"/>
                  </a:moveTo>
                  <a:lnTo>
                    <a:pt x="19477036" y="0"/>
                  </a:lnTo>
                  <a:lnTo>
                    <a:pt x="19477036" y="8522605"/>
                  </a:lnTo>
                  <a:lnTo>
                    <a:pt x="19398752" y="8571752"/>
                  </a:lnTo>
                  <a:cubicBezTo>
                    <a:pt x="17330592" y="9822761"/>
                    <a:pt x="14971657" y="10639684"/>
                    <a:pt x="12447554" y="10896613"/>
                  </a:cubicBezTo>
                  <a:lnTo>
                    <a:pt x="11713168" y="10952587"/>
                  </a:lnTo>
                  <a:lnTo>
                    <a:pt x="9746128" y="10952587"/>
                  </a:lnTo>
                  <a:lnTo>
                    <a:pt x="9011742" y="10896613"/>
                  </a:lnTo>
                  <a:cubicBezTo>
                    <a:pt x="5675693" y="10557034"/>
                    <a:pt x="2628157" y="9239242"/>
                    <a:pt x="159152" y="7233922"/>
                  </a:cubicBezTo>
                  <a:lnTo>
                    <a:pt x="0" y="7099246"/>
                  </a:lnTo>
                  <a:close/>
                </a:path>
              </a:pathLst>
            </a:custGeom>
            <a:gradFill>
              <a:gsLst>
                <a:gs pos="7000">
                  <a:schemeClr val="accent1"/>
                </a:gs>
                <a:gs pos="98000">
                  <a:schemeClr val="tx2">
                    <a:lumMod val="5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125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27705" y="1"/>
              <a:ext cx="19049331" cy="10972799"/>
            </a:xfrm>
            <a:custGeom>
              <a:avLst/>
              <a:gdLst>
                <a:gd name="connsiteX0" fmla="*/ 0 w 19049331"/>
                <a:gd name="connsiteY0" fmla="*/ 0 h 10972799"/>
                <a:gd name="connsiteX1" fmla="*/ 19049331 w 19049331"/>
                <a:gd name="connsiteY1" fmla="*/ 0 h 10972799"/>
                <a:gd name="connsiteX2" fmla="*/ 19049331 w 19049331"/>
                <a:gd name="connsiteY2" fmla="*/ 9792072 h 10972799"/>
                <a:gd name="connsiteX3" fmla="*/ 18813899 w 19049331"/>
                <a:gd name="connsiteY3" fmla="*/ 9894635 h 10972799"/>
                <a:gd name="connsiteX4" fmla="*/ 14115823 w 19049331"/>
                <a:gd name="connsiteY4" fmla="*/ 10954396 h 10972799"/>
                <a:gd name="connsiteX5" fmla="*/ 13388014 w 19049331"/>
                <a:gd name="connsiteY5" fmla="*/ 10972799 h 10972799"/>
                <a:gd name="connsiteX6" fmla="*/ 13387974 w 19049331"/>
                <a:gd name="connsiteY6" fmla="*/ 10972799 h 10972799"/>
                <a:gd name="connsiteX7" fmla="*/ 12660163 w 19049331"/>
                <a:gd name="connsiteY7" fmla="*/ 10954396 h 10972799"/>
                <a:gd name="connsiteX8" fmla="*/ 51262 w 19049331"/>
                <a:gd name="connsiteY8" fmla="*/ 1549694 h 10972799"/>
                <a:gd name="connsiteX9" fmla="*/ 0 w 19049331"/>
                <a:gd name="connsiteY9" fmla="*/ 1393026 h 1097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331" h="10972799">
                  <a:moveTo>
                    <a:pt x="0" y="0"/>
                  </a:moveTo>
                  <a:lnTo>
                    <a:pt x="19049331" y="0"/>
                  </a:lnTo>
                  <a:lnTo>
                    <a:pt x="19049331" y="9792072"/>
                  </a:lnTo>
                  <a:lnTo>
                    <a:pt x="18813899" y="9894635"/>
                  </a:lnTo>
                  <a:cubicBezTo>
                    <a:pt x="17355227" y="10501088"/>
                    <a:pt x="15773160" y="10870385"/>
                    <a:pt x="14115823" y="10954396"/>
                  </a:cubicBezTo>
                  <a:lnTo>
                    <a:pt x="13388014" y="10972799"/>
                  </a:lnTo>
                  <a:lnTo>
                    <a:pt x="13387974" y="10972799"/>
                  </a:lnTo>
                  <a:lnTo>
                    <a:pt x="12660163" y="10954396"/>
                  </a:lnTo>
                  <a:cubicBezTo>
                    <a:pt x="6821819" y="10658449"/>
                    <a:pt x="1917519" y="6822216"/>
                    <a:pt x="51262" y="1549694"/>
                  </a:cubicBezTo>
                  <a:lnTo>
                    <a:pt x="0" y="1393026"/>
                  </a:lnTo>
                  <a:close/>
                </a:path>
              </a:pathLst>
            </a:custGeom>
            <a:gradFill>
              <a:gsLst>
                <a:gs pos="7000">
                  <a:schemeClr val="accent1"/>
                </a:gs>
                <a:gs pos="98000">
                  <a:schemeClr val="tx2">
                    <a:lumMod val="5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4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125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377750" y="1"/>
              <a:ext cx="16099286" cy="10966942"/>
            </a:xfrm>
            <a:custGeom>
              <a:avLst/>
              <a:gdLst>
                <a:gd name="connsiteX0" fmla="*/ 0 w 16099286"/>
                <a:gd name="connsiteY0" fmla="*/ 0 h 10966942"/>
                <a:gd name="connsiteX1" fmla="*/ 16099286 w 16099286"/>
                <a:gd name="connsiteY1" fmla="*/ 0 h 10966942"/>
                <a:gd name="connsiteX2" fmla="*/ 16099286 w 16099286"/>
                <a:gd name="connsiteY2" fmla="*/ 10172021 h 10966942"/>
                <a:gd name="connsiteX3" fmla="*/ 15776464 w 16099286"/>
                <a:gd name="connsiteY3" fmla="*/ 10295312 h 10966942"/>
                <a:gd name="connsiteX4" fmla="*/ 12990251 w 16099286"/>
                <a:gd name="connsiteY4" fmla="*/ 10926552 h 10966942"/>
                <a:gd name="connsiteX5" fmla="*/ 12459081 w 16099286"/>
                <a:gd name="connsiteY5" fmla="*/ 10966942 h 10966942"/>
                <a:gd name="connsiteX6" fmla="*/ 11105567 w 16099286"/>
                <a:gd name="connsiteY6" fmla="*/ 10966942 h 10966942"/>
                <a:gd name="connsiteX7" fmla="*/ 10574399 w 16099286"/>
                <a:gd name="connsiteY7" fmla="*/ 10926552 h 10966942"/>
                <a:gd name="connsiteX8" fmla="*/ 21870 w 16099286"/>
                <a:gd name="connsiteY8" fmla="*/ 306819 h 10966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99286" h="10966942">
                  <a:moveTo>
                    <a:pt x="0" y="0"/>
                  </a:moveTo>
                  <a:lnTo>
                    <a:pt x="16099286" y="0"/>
                  </a:lnTo>
                  <a:lnTo>
                    <a:pt x="16099286" y="10172021"/>
                  </a:lnTo>
                  <a:lnTo>
                    <a:pt x="15776464" y="10295312"/>
                  </a:lnTo>
                  <a:cubicBezTo>
                    <a:pt x="14891834" y="10613048"/>
                    <a:pt x="13958318" y="10828239"/>
                    <a:pt x="12990251" y="10926552"/>
                  </a:cubicBezTo>
                  <a:lnTo>
                    <a:pt x="12459081" y="10966942"/>
                  </a:lnTo>
                  <a:lnTo>
                    <a:pt x="11105567" y="10966942"/>
                  </a:lnTo>
                  <a:lnTo>
                    <a:pt x="10574399" y="10926552"/>
                  </a:lnTo>
                  <a:cubicBezTo>
                    <a:pt x="4989393" y="10359363"/>
                    <a:pt x="554425" y="5901995"/>
                    <a:pt x="21870" y="306819"/>
                  </a:cubicBezTo>
                  <a:close/>
                </a:path>
              </a:pathLst>
            </a:custGeom>
            <a:gradFill>
              <a:gsLst>
                <a:gs pos="7000">
                  <a:schemeClr val="accent1"/>
                </a:gs>
                <a:gs pos="98000">
                  <a:schemeClr val="tx2">
                    <a:lumMod val="5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7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125">
                  <a:latin typeface="Montserrat SemiBold" panose="00000700000000000000" pitchFamily="2" charset="0"/>
                </a:rPr>
                <a:t>INFOGRAPHIC</a:t>
              </a:r>
            </a:p>
            <a:p>
              <a:pPr algn="ctr"/>
              <a:r>
                <a:rPr lang="en-US" sz="1125">
                  <a:latin typeface="Montserrat SemiBold" panose="00000700000000000000" pitchFamily="2" charset="0"/>
                </a:rPr>
                <a:t>POWERPOINT</a:t>
              </a:r>
              <a:endParaRPr lang="en-US" sz="1125" dirty="0">
                <a:latin typeface="Montserrat SemiBold" panose="00000700000000000000" pitchFamily="2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6578015" y="1"/>
              <a:ext cx="12899021" cy="10956637"/>
            </a:xfrm>
            <a:custGeom>
              <a:avLst/>
              <a:gdLst>
                <a:gd name="connsiteX0" fmla="*/ 10681 w 12899021"/>
                <a:gd name="connsiteY0" fmla="*/ 0 h 10956637"/>
                <a:gd name="connsiteX1" fmla="*/ 12899021 w 12899021"/>
                <a:gd name="connsiteY1" fmla="*/ 0 h 10956637"/>
                <a:gd name="connsiteX2" fmla="*/ 12899021 w 12899021"/>
                <a:gd name="connsiteY2" fmla="*/ 10855988 h 10956637"/>
                <a:gd name="connsiteX3" fmla="*/ 12818175 w 12899021"/>
                <a:gd name="connsiteY3" fmla="*/ 10873852 h 10956637"/>
                <a:gd name="connsiteX4" fmla="*/ 12354607 w 12899021"/>
                <a:gd name="connsiteY4" fmla="*/ 10956637 h 10956637"/>
                <a:gd name="connsiteX5" fmla="*/ 8981724 w 12899021"/>
                <a:gd name="connsiteY5" fmla="*/ 10956637 h 10956637"/>
                <a:gd name="connsiteX6" fmla="*/ 8518159 w 12899021"/>
                <a:gd name="connsiteY6" fmla="*/ 10873852 h 10956637"/>
                <a:gd name="connsiteX7" fmla="*/ 0 w 12899021"/>
                <a:gd name="connsiteY7" fmla="*/ 422423 h 10956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99021" h="10956637">
                  <a:moveTo>
                    <a:pt x="10681" y="0"/>
                  </a:moveTo>
                  <a:lnTo>
                    <a:pt x="12899021" y="0"/>
                  </a:lnTo>
                  <a:lnTo>
                    <a:pt x="12899021" y="10855988"/>
                  </a:lnTo>
                  <a:lnTo>
                    <a:pt x="12818175" y="10873852"/>
                  </a:lnTo>
                  <a:lnTo>
                    <a:pt x="12354607" y="10956637"/>
                  </a:lnTo>
                  <a:lnTo>
                    <a:pt x="8981724" y="10956637"/>
                  </a:lnTo>
                  <a:lnTo>
                    <a:pt x="8518159" y="10873852"/>
                  </a:lnTo>
                  <a:cubicBezTo>
                    <a:pt x="3656854" y="9879085"/>
                    <a:pt x="0" y="5577806"/>
                    <a:pt x="0" y="422423"/>
                  </a:cubicBezTo>
                  <a:close/>
                </a:path>
              </a:pathLst>
            </a:custGeom>
            <a:gradFill>
              <a:gsLst>
                <a:gs pos="7000">
                  <a:schemeClr val="accent1"/>
                </a:gs>
                <a:gs pos="98000">
                  <a:schemeClr val="tx2">
                    <a:lumMod val="5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7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125" dirty="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0284654" y="1"/>
              <a:ext cx="9192382" cy="10938851"/>
            </a:xfrm>
            <a:custGeom>
              <a:avLst/>
              <a:gdLst>
                <a:gd name="connsiteX0" fmla="*/ 104360 w 9192382"/>
                <a:gd name="connsiteY0" fmla="*/ 0 h 10938851"/>
                <a:gd name="connsiteX1" fmla="*/ 9192382 w 9192382"/>
                <a:gd name="connsiteY1" fmla="*/ 0 h 10938851"/>
                <a:gd name="connsiteX2" fmla="*/ 9192382 w 9192382"/>
                <a:gd name="connsiteY2" fmla="*/ 10938851 h 10938851"/>
                <a:gd name="connsiteX3" fmla="*/ 5718286 w 9192382"/>
                <a:gd name="connsiteY3" fmla="*/ 10938851 h 10938851"/>
                <a:gd name="connsiteX4" fmla="*/ 5583085 w 9192382"/>
                <a:gd name="connsiteY4" fmla="*/ 10869603 h 10938851"/>
                <a:gd name="connsiteX5" fmla="*/ 0 w 9192382"/>
                <a:gd name="connsiteY5" fmla="*/ 1489026 h 10938851"/>
                <a:gd name="connsiteX6" fmla="*/ 85711 w 9192382"/>
                <a:gd name="connsiteY6" fmla="*/ 130292 h 1093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92382" h="10938851">
                  <a:moveTo>
                    <a:pt x="104360" y="0"/>
                  </a:moveTo>
                  <a:lnTo>
                    <a:pt x="9192382" y="0"/>
                  </a:lnTo>
                  <a:lnTo>
                    <a:pt x="9192382" y="10938851"/>
                  </a:lnTo>
                  <a:lnTo>
                    <a:pt x="5718286" y="10938851"/>
                  </a:lnTo>
                  <a:lnTo>
                    <a:pt x="5583085" y="10869603"/>
                  </a:lnTo>
                  <a:cubicBezTo>
                    <a:pt x="2257549" y="9063065"/>
                    <a:pt x="0" y="5539685"/>
                    <a:pt x="0" y="1489026"/>
                  </a:cubicBezTo>
                  <a:cubicBezTo>
                    <a:pt x="0" y="1028724"/>
                    <a:pt x="29152" y="575231"/>
                    <a:pt x="85711" y="130292"/>
                  </a:cubicBezTo>
                  <a:close/>
                </a:path>
              </a:pathLst>
            </a:custGeom>
            <a:gradFill>
              <a:gsLst>
                <a:gs pos="7000">
                  <a:schemeClr val="accent1"/>
                </a:gs>
                <a:gs pos="98000">
                  <a:schemeClr val="tx2">
                    <a:lumMod val="5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7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125" dirty="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3048506" y="1"/>
              <a:ext cx="6428531" cy="10942286"/>
            </a:xfrm>
            <a:custGeom>
              <a:avLst/>
              <a:gdLst>
                <a:gd name="connsiteX0" fmla="*/ 792944 w 6428531"/>
                <a:gd name="connsiteY0" fmla="*/ 0 h 10942286"/>
                <a:gd name="connsiteX1" fmla="*/ 3941341 w 6428531"/>
                <a:gd name="connsiteY1" fmla="*/ 0 h 10942286"/>
                <a:gd name="connsiteX2" fmla="*/ 3903067 w 6428531"/>
                <a:gd name="connsiteY2" fmla="*/ 53822 h 10942286"/>
                <a:gd name="connsiteX3" fmla="*/ 2847471 w 6428531"/>
                <a:gd name="connsiteY3" fmla="*/ 3509609 h 10942286"/>
                <a:gd name="connsiteX4" fmla="*/ 6348679 w 6428531"/>
                <a:gd name="connsiteY4" fmla="*/ 9080982 h 10942286"/>
                <a:gd name="connsiteX5" fmla="*/ 6428531 w 6428531"/>
                <a:gd name="connsiteY5" fmla="*/ 9117082 h 10942286"/>
                <a:gd name="connsiteX6" fmla="*/ 6428531 w 6428531"/>
                <a:gd name="connsiteY6" fmla="*/ 10942286 h 10942286"/>
                <a:gd name="connsiteX7" fmla="*/ 3639945 w 6428531"/>
                <a:gd name="connsiteY7" fmla="*/ 10942286 h 10942286"/>
                <a:gd name="connsiteX8" fmla="*/ 3626545 w 6428531"/>
                <a:gd name="connsiteY8" fmla="*/ 10932755 h 10942286"/>
                <a:gd name="connsiteX9" fmla="*/ 0 w 6428531"/>
                <a:gd name="connsiteY9" fmla="*/ 3698023 h 10942286"/>
                <a:gd name="connsiteX10" fmla="*/ 626236 w 6428531"/>
                <a:gd name="connsiteY10" fmla="*/ 387556 h 1094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28531" h="10942286">
                  <a:moveTo>
                    <a:pt x="792944" y="0"/>
                  </a:moveTo>
                  <a:lnTo>
                    <a:pt x="3941341" y="0"/>
                  </a:lnTo>
                  <a:lnTo>
                    <a:pt x="3903067" y="53822"/>
                  </a:lnTo>
                  <a:cubicBezTo>
                    <a:pt x="3236618" y="1040296"/>
                    <a:pt x="2847471" y="2229507"/>
                    <a:pt x="2847471" y="3509609"/>
                  </a:cubicBezTo>
                  <a:cubicBezTo>
                    <a:pt x="2847471" y="5963136"/>
                    <a:pt x="4277047" y="8082767"/>
                    <a:pt x="6348679" y="9080982"/>
                  </a:cubicBezTo>
                  <a:lnTo>
                    <a:pt x="6428531" y="9117082"/>
                  </a:lnTo>
                  <a:lnTo>
                    <a:pt x="6428531" y="10942286"/>
                  </a:lnTo>
                  <a:lnTo>
                    <a:pt x="3639945" y="10942286"/>
                  </a:lnTo>
                  <a:lnTo>
                    <a:pt x="3626545" y="10932755"/>
                  </a:lnTo>
                  <a:cubicBezTo>
                    <a:pt x="1425008" y="9286327"/>
                    <a:pt x="0" y="6658588"/>
                    <a:pt x="0" y="3698023"/>
                  </a:cubicBezTo>
                  <a:cubicBezTo>
                    <a:pt x="0" y="2529378"/>
                    <a:pt x="222041" y="1412594"/>
                    <a:pt x="626236" y="387556"/>
                  </a:cubicBezTo>
                  <a:close/>
                </a:path>
              </a:pathLst>
            </a:custGeom>
            <a:gradFill>
              <a:gsLst>
                <a:gs pos="7000">
                  <a:schemeClr val="accent1"/>
                </a:gs>
                <a:gs pos="98000">
                  <a:schemeClr val="tx2">
                    <a:lumMod val="5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9525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125"/>
            </a:p>
          </p:txBody>
        </p:sp>
        <p:sp>
          <p:nvSpPr>
            <p:cNvPr id="28" name="Title 4"/>
            <p:cNvSpPr txBox="1">
              <a:spLocks/>
            </p:cNvSpPr>
            <p:nvPr/>
          </p:nvSpPr>
          <p:spPr>
            <a:xfrm>
              <a:off x="933450" y="1200444"/>
              <a:ext cx="17610138" cy="939800"/>
            </a:xfrm>
            <a:prstGeom prst="rect">
              <a:avLst/>
            </a:prstGeom>
          </p:spPr>
          <p:txBody>
            <a:bodyPr/>
            <a:lstStyle>
              <a:lvl1pPr algn="l" defTabSz="146075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29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endParaRPr lang="en-US" sz="3750" dirty="0">
                <a:latin typeface="Montserrat SemiBold" panose="00000700000000000000" pitchFamily="2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5754905" y="1894186"/>
            <a:ext cx="6086078" cy="1015663"/>
          </a:xfrm>
          <a:prstGeom prst="rect">
            <a:avLst/>
          </a:prstGeom>
          <a:effectLst>
            <a:outerShdw blurRad="3175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/>
            <a:r>
              <a:rPr lang="ar-SA" sz="6000" dirty="0">
                <a:solidFill>
                  <a:schemeClr val="bg1"/>
                </a:solidFill>
                <a:latin typeface="Montserrat" panose="00000500000000000000" pitchFamily="2" charset="0"/>
              </a:rPr>
              <a:t>التعليم و اقتصاد المعرفة</a:t>
            </a:r>
            <a:endParaRPr lang="en-US" sz="6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208" y="3429000"/>
            <a:ext cx="6583366" cy="329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7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4"/>
          <p:cNvSpPr txBox="1">
            <a:spLocks/>
          </p:cNvSpPr>
          <p:nvPr/>
        </p:nvSpPr>
        <p:spPr>
          <a:xfrm>
            <a:off x="592832" y="750278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/>
              <a:t>التحول إلى مجتمع المعرفة في المملكة العربية السعودية 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3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994843" y="2359610"/>
            <a:ext cx="2258590" cy="851714"/>
            <a:chOff x="15028150" y="3987052"/>
            <a:chExt cx="3613744" cy="1362743"/>
          </a:xfrm>
        </p:grpSpPr>
        <p:sp>
          <p:nvSpPr>
            <p:cNvPr id="65" name="Rectangle 64"/>
            <p:cNvSpPr/>
            <p:nvPr/>
          </p:nvSpPr>
          <p:spPr>
            <a:xfrm>
              <a:off x="15234844" y="3987052"/>
              <a:ext cx="3407050" cy="5613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500" dirty="0">
                <a:latin typeface="Montserrat SemiBold" panose="000007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 flipH="1">
              <a:off x="15028150" y="4025913"/>
              <a:ext cx="98235" cy="13238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704177" y="4592734"/>
            <a:ext cx="2233333" cy="827426"/>
            <a:chOff x="14417080" y="6647572"/>
            <a:chExt cx="3573332" cy="1323882"/>
          </a:xfrm>
        </p:grpSpPr>
        <p:sp>
          <p:nvSpPr>
            <p:cNvPr id="69" name="Rectangle 68"/>
            <p:cNvSpPr/>
            <p:nvPr/>
          </p:nvSpPr>
          <p:spPr>
            <a:xfrm>
              <a:off x="14646094" y="7054798"/>
              <a:ext cx="3344318" cy="4235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  <a:cs typeface="Segoe UI Light" panose="020B0502040204020203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 flipH="1">
              <a:off x="14417080" y="6647572"/>
              <a:ext cx="98235" cy="13238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918662" y="5558371"/>
            <a:ext cx="3119642" cy="1038875"/>
            <a:chOff x="7854778" y="8893394"/>
            <a:chExt cx="3587266" cy="1662199"/>
          </a:xfrm>
        </p:grpSpPr>
        <p:grpSp>
          <p:nvGrpSpPr>
            <p:cNvPr id="70" name="Group 69"/>
            <p:cNvGrpSpPr/>
            <p:nvPr/>
          </p:nvGrpSpPr>
          <p:grpSpPr>
            <a:xfrm>
              <a:off x="8034995" y="8893394"/>
              <a:ext cx="3407049" cy="1662199"/>
              <a:chOff x="1090766" y="638574"/>
              <a:chExt cx="2132703" cy="1040482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1090766" y="638574"/>
                <a:ext cx="2132703" cy="10404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ar-SA" sz="1750" b="1" dirty="0">
                    <a:latin typeface="Montserrat SemiBold" panose="00000700000000000000" pitchFamily="50" charset="0"/>
                    <a:cs typeface="+mj-cs"/>
                  </a:rPr>
                  <a:t>يعد المرجع الرئيس لمسيرة تحول المملكة العربية السعودية إلى مجتمع المعرفة</a:t>
                </a:r>
                <a:endParaRPr lang="en-US" sz="1750" b="1" dirty="0">
                  <a:latin typeface="Montserrat SemiBold" panose="00000700000000000000" pitchFamily="50" charset="0"/>
                  <a:cs typeface="+mj-cs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1090766" y="967856"/>
                <a:ext cx="2093435" cy="265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Montserrat" panose="00000500000000000000" pitchFamily="2" charset="0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81" name="Rectangle 80"/>
            <p:cNvSpPr/>
            <p:nvPr/>
          </p:nvSpPr>
          <p:spPr>
            <a:xfrm flipH="1">
              <a:off x="7854778" y="9012204"/>
              <a:ext cx="98235" cy="13238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74571" y="4072922"/>
            <a:ext cx="2254749" cy="827426"/>
            <a:chOff x="1409783" y="6647572"/>
            <a:chExt cx="3607599" cy="1323882"/>
          </a:xfrm>
        </p:grpSpPr>
        <p:grpSp>
          <p:nvGrpSpPr>
            <p:cNvPr id="76" name="Group 75"/>
            <p:cNvGrpSpPr/>
            <p:nvPr/>
          </p:nvGrpSpPr>
          <p:grpSpPr>
            <a:xfrm>
              <a:off x="1610333" y="6803544"/>
              <a:ext cx="3407049" cy="1145137"/>
              <a:chOff x="1090766" y="810580"/>
              <a:chExt cx="2132703" cy="716819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1090766" y="810580"/>
                <a:ext cx="2132703" cy="716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ar-SA" sz="1750" b="1" dirty="0">
                    <a:latin typeface="Montserrat SemiBold" panose="00000700000000000000" pitchFamily="50" charset="0"/>
                    <a:cs typeface="+mj-cs"/>
                  </a:rPr>
                  <a:t>يُحدّث مع نهاية كل مرحلة أي كل 5 سنوات</a:t>
                </a:r>
                <a:endParaRPr lang="en-US" sz="1750" b="1" dirty="0">
                  <a:latin typeface="Montserrat SemiBold" panose="00000700000000000000" pitchFamily="50" charset="0"/>
                  <a:cs typeface="+mj-cs"/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1090766" y="967856"/>
                <a:ext cx="2093435" cy="265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Montserrat" panose="00000500000000000000" pitchFamily="2" charset="0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82" name="Rectangle 81"/>
            <p:cNvSpPr/>
            <p:nvPr/>
          </p:nvSpPr>
          <p:spPr>
            <a:xfrm flipH="1">
              <a:off x="1409783" y="6647572"/>
              <a:ext cx="98235" cy="13238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36290" y="2582369"/>
            <a:ext cx="2219383" cy="827426"/>
            <a:chOff x="682984" y="4025913"/>
            <a:chExt cx="3551012" cy="1323882"/>
          </a:xfrm>
        </p:grpSpPr>
        <p:sp>
          <p:nvSpPr>
            <p:cNvPr id="75" name="Rectangle 74"/>
            <p:cNvSpPr/>
            <p:nvPr/>
          </p:nvSpPr>
          <p:spPr>
            <a:xfrm>
              <a:off x="889678" y="4433139"/>
              <a:ext cx="3344318" cy="4235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  <a:cs typeface="Segoe UI Light" panose="020B0502040204020203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 flipH="1">
              <a:off x="682984" y="4025913"/>
              <a:ext cx="98235" cy="13238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25588" y="1732955"/>
            <a:ext cx="5140824" cy="3700980"/>
            <a:chOff x="5625860" y="2772728"/>
            <a:chExt cx="8225318" cy="592156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9ED8A9A-1A59-40B3-BA33-3F8A60D1B88C}"/>
                </a:ext>
              </a:extLst>
            </p:cNvPr>
            <p:cNvGrpSpPr/>
            <p:nvPr/>
          </p:nvGrpSpPr>
          <p:grpSpPr>
            <a:xfrm>
              <a:off x="5625860" y="4155538"/>
              <a:ext cx="8225318" cy="4538758"/>
              <a:chOff x="6574850" y="3932271"/>
              <a:chExt cx="6639128" cy="5141400"/>
            </a:xfrm>
          </p:grpSpPr>
          <p:sp>
            <p:nvSpPr>
              <p:cNvPr id="3" name="Freeform 139">
                <a:extLst>
                  <a:ext uri="{FF2B5EF4-FFF2-40B4-BE49-F238E27FC236}">
                    <a16:creationId xmlns:a16="http://schemas.microsoft.com/office/drawing/2014/main" id="{77856459-2E25-42DC-BF9F-31947F8357FB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1830541" y="4645312"/>
                <a:ext cx="699394" cy="2067478"/>
              </a:xfrm>
              <a:custGeom>
                <a:avLst/>
                <a:gdLst>
                  <a:gd name="T0" fmla="*/ 445 w 445"/>
                  <a:gd name="T1" fmla="*/ 1212 h 1212"/>
                  <a:gd name="T2" fmla="*/ 0 w 445"/>
                  <a:gd name="T3" fmla="*/ 1115 h 1212"/>
                  <a:gd name="T4" fmla="*/ 0 w 445"/>
                  <a:gd name="T5" fmla="*/ 234 h 1212"/>
                  <a:gd name="T6" fmla="*/ 445 w 445"/>
                  <a:gd name="T7" fmla="*/ 0 h 1212"/>
                  <a:gd name="T8" fmla="*/ 445 w 445"/>
                  <a:gd name="T9" fmla="*/ 1212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5" h="1212">
                    <a:moveTo>
                      <a:pt x="445" y="1212"/>
                    </a:moveTo>
                    <a:lnTo>
                      <a:pt x="0" y="1115"/>
                    </a:lnTo>
                    <a:lnTo>
                      <a:pt x="0" y="234"/>
                    </a:lnTo>
                    <a:lnTo>
                      <a:pt x="445" y="0"/>
                    </a:lnTo>
                    <a:lnTo>
                      <a:pt x="445" y="1212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" name="Freeform 140">
                <a:extLst>
                  <a:ext uri="{FF2B5EF4-FFF2-40B4-BE49-F238E27FC236}">
                    <a16:creationId xmlns:a16="http://schemas.microsoft.com/office/drawing/2014/main" id="{FA8A78C9-F264-4825-8A87-794207F96DBC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1800689" y="4675164"/>
                <a:ext cx="759099" cy="2067478"/>
              </a:xfrm>
              <a:custGeom>
                <a:avLst/>
                <a:gdLst>
                  <a:gd name="T0" fmla="*/ 445 w 445"/>
                  <a:gd name="T1" fmla="*/ 1212 h 1212"/>
                  <a:gd name="T2" fmla="*/ 0 w 445"/>
                  <a:gd name="T3" fmla="*/ 1115 h 1212"/>
                  <a:gd name="T4" fmla="*/ 0 w 445"/>
                  <a:gd name="T5" fmla="*/ 234 h 1212"/>
                  <a:gd name="T6" fmla="*/ 445 w 445"/>
                  <a:gd name="T7" fmla="*/ 0 h 1212"/>
                  <a:gd name="T8" fmla="*/ 445 w 445"/>
                  <a:gd name="T9" fmla="*/ 1212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5" h="1212">
                    <a:moveTo>
                      <a:pt x="445" y="1212"/>
                    </a:moveTo>
                    <a:lnTo>
                      <a:pt x="0" y="1115"/>
                    </a:lnTo>
                    <a:lnTo>
                      <a:pt x="0" y="234"/>
                    </a:lnTo>
                    <a:lnTo>
                      <a:pt x="445" y="0"/>
                    </a:lnTo>
                    <a:lnTo>
                      <a:pt x="445" y="12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" name="Freeform 141">
                <a:extLst>
                  <a:ext uri="{FF2B5EF4-FFF2-40B4-BE49-F238E27FC236}">
                    <a16:creationId xmlns:a16="http://schemas.microsoft.com/office/drawing/2014/main" id="{E61E6851-D688-4CAF-B397-C67CB8201662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1358876" y="5816370"/>
                <a:ext cx="1642723" cy="2067478"/>
              </a:xfrm>
              <a:custGeom>
                <a:avLst/>
                <a:gdLst>
                  <a:gd name="T0" fmla="*/ 0 w 963"/>
                  <a:gd name="T1" fmla="*/ 1212 h 1212"/>
                  <a:gd name="T2" fmla="*/ 963 w 963"/>
                  <a:gd name="T3" fmla="*/ 1115 h 1212"/>
                  <a:gd name="T4" fmla="*/ 963 w 963"/>
                  <a:gd name="T5" fmla="*/ 166 h 1212"/>
                  <a:gd name="T6" fmla="*/ 0 w 963"/>
                  <a:gd name="T7" fmla="*/ 0 h 1212"/>
                  <a:gd name="T8" fmla="*/ 0 w 963"/>
                  <a:gd name="T9" fmla="*/ 1212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3" h="1212">
                    <a:moveTo>
                      <a:pt x="0" y="1212"/>
                    </a:moveTo>
                    <a:lnTo>
                      <a:pt x="963" y="1115"/>
                    </a:lnTo>
                    <a:lnTo>
                      <a:pt x="963" y="166"/>
                    </a:lnTo>
                    <a:lnTo>
                      <a:pt x="0" y="0"/>
                    </a:lnTo>
                    <a:lnTo>
                      <a:pt x="0" y="1212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" name="Freeform 142">
                <a:extLst>
                  <a:ext uri="{FF2B5EF4-FFF2-40B4-BE49-F238E27FC236}">
                    <a16:creationId xmlns:a16="http://schemas.microsoft.com/office/drawing/2014/main" id="{1BBCCBFC-4A76-49CE-8390-888FB4FBD4AE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1358876" y="5816370"/>
                <a:ext cx="1642723" cy="2067478"/>
              </a:xfrm>
              <a:custGeom>
                <a:avLst/>
                <a:gdLst>
                  <a:gd name="T0" fmla="*/ 0 w 963"/>
                  <a:gd name="T1" fmla="*/ 1212 h 1212"/>
                  <a:gd name="T2" fmla="*/ 963 w 963"/>
                  <a:gd name="T3" fmla="*/ 1115 h 1212"/>
                  <a:gd name="T4" fmla="*/ 963 w 963"/>
                  <a:gd name="T5" fmla="*/ 166 h 1212"/>
                  <a:gd name="T6" fmla="*/ 0 w 963"/>
                  <a:gd name="T7" fmla="*/ 0 h 1212"/>
                  <a:gd name="T8" fmla="*/ 0 w 963"/>
                  <a:gd name="T9" fmla="*/ 1212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3" h="1212">
                    <a:moveTo>
                      <a:pt x="0" y="1212"/>
                    </a:moveTo>
                    <a:lnTo>
                      <a:pt x="963" y="1115"/>
                    </a:lnTo>
                    <a:lnTo>
                      <a:pt x="963" y="166"/>
                    </a:lnTo>
                    <a:lnTo>
                      <a:pt x="0" y="0"/>
                    </a:lnTo>
                    <a:lnTo>
                      <a:pt x="0" y="12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" name="Freeform 143">
                <a:extLst>
                  <a:ext uri="{FF2B5EF4-FFF2-40B4-BE49-F238E27FC236}">
                    <a16:creationId xmlns:a16="http://schemas.microsoft.com/office/drawing/2014/main" id="{FD1BB6CA-A8B5-4DDE-8610-B1DC7974E896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0369489" y="4557461"/>
                <a:ext cx="1627371" cy="1710957"/>
              </a:xfrm>
              <a:custGeom>
                <a:avLst/>
                <a:gdLst>
                  <a:gd name="T0" fmla="*/ 954 w 954"/>
                  <a:gd name="T1" fmla="*/ 1003 h 1003"/>
                  <a:gd name="T2" fmla="*/ 0 w 954"/>
                  <a:gd name="T3" fmla="*/ 915 h 1003"/>
                  <a:gd name="T4" fmla="*/ 0 w 954"/>
                  <a:gd name="T5" fmla="*/ 255 h 1003"/>
                  <a:gd name="T6" fmla="*/ 954 w 954"/>
                  <a:gd name="T7" fmla="*/ 0 h 1003"/>
                  <a:gd name="T8" fmla="*/ 954 w 954"/>
                  <a:gd name="T9" fmla="*/ 1003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4" h="1003">
                    <a:moveTo>
                      <a:pt x="954" y="1003"/>
                    </a:moveTo>
                    <a:lnTo>
                      <a:pt x="0" y="915"/>
                    </a:lnTo>
                    <a:lnTo>
                      <a:pt x="0" y="255"/>
                    </a:lnTo>
                    <a:lnTo>
                      <a:pt x="954" y="0"/>
                    </a:lnTo>
                    <a:lnTo>
                      <a:pt x="954" y="1003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" name="Freeform 144">
                <a:extLst>
                  <a:ext uri="{FF2B5EF4-FFF2-40B4-BE49-F238E27FC236}">
                    <a16:creationId xmlns:a16="http://schemas.microsoft.com/office/drawing/2014/main" id="{C046811B-E3E7-4502-8C78-399FA5273A24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0093143" y="6461178"/>
                <a:ext cx="2180063" cy="1710957"/>
              </a:xfrm>
              <a:custGeom>
                <a:avLst/>
                <a:gdLst>
                  <a:gd name="T0" fmla="*/ 0 w 1278"/>
                  <a:gd name="T1" fmla="*/ 1003 h 1003"/>
                  <a:gd name="T2" fmla="*/ 1278 w 1278"/>
                  <a:gd name="T3" fmla="*/ 915 h 1003"/>
                  <a:gd name="T4" fmla="*/ 1278 w 1278"/>
                  <a:gd name="T5" fmla="*/ 163 h 1003"/>
                  <a:gd name="T6" fmla="*/ 0 w 1278"/>
                  <a:gd name="T7" fmla="*/ 0 h 1003"/>
                  <a:gd name="T8" fmla="*/ 0 w 1278"/>
                  <a:gd name="T9" fmla="*/ 1003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8" h="1003">
                    <a:moveTo>
                      <a:pt x="0" y="1003"/>
                    </a:moveTo>
                    <a:lnTo>
                      <a:pt x="1278" y="915"/>
                    </a:lnTo>
                    <a:lnTo>
                      <a:pt x="1278" y="163"/>
                    </a:lnTo>
                    <a:lnTo>
                      <a:pt x="0" y="0"/>
                    </a:lnTo>
                    <a:lnTo>
                      <a:pt x="0" y="1003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" name="Freeform 145">
                <a:extLst>
                  <a:ext uri="{FF2B5EF4-FFF2-40B4-BE49-F238E27FC236}">
                    <a16:creationId xmlns:a16="http://schemas.microsoft.com/office/drawing/2014/main" id="{E5D71633-B7C7-42D4-A1CC-524A5E1D740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293008" y="6323858"/>
                <a:ext cx="629455" cy="2065772"/>
              </a:xfrm>
              <a:custGeom>
                <a:avLst/>
                <a:gdLst>
                  <a:gd name="T0" fmla="*/ 0 w 369"/>
                  <a:gd name="T1" fmla="*/ 0 h 1211"/>
                  <a:gd name="T2" fmla="*/ 369 w 369"/>
                  <a:gd name="T3" fmla="*/ 97 h 1211"/>
                  <a:gd name="T4" fmla="*/ 369 w 369"/>
                  <a:gd name="T5" fmla="*/ 977 h 1211"/>
                  <a:gd name="T6" fmla="*/ 0 w 369"/>
                  <a:gd name="T7" fmla="*/ 1211 h 1211"/>
                  <a:gd name="T8" fmla="*/ 0 w 369"/>
                  <a:gd name="T9" fmla="*/ 0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1211">
                    <a:moveTo>
                      <a:pt x="0" y="0"/>
                    </a:moveTo>
                    <a:lnTo>
                      <a:pt x="369" y="97"/>
                    </a:lnTo>
                    <a:lnTo>
                      <a:pt x="369" y="977"/>
                    </a:lnTo>
                    <a:lnTo>
                      <a:pt x="0" y="121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0" name="Freeform 146">
                <a:extLst>
                  <a:ext uri="{FF2B5EF4-FFF2-40B4-BE49-F238E27FC236}">
                    <a16:creationId xmlns:a16="http://schemas.microsoft.com/office/drawing/2014/main" id="{06ABCF46-C9F4-4E04-BF43-DEAA41D3C1A5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6751404" y="5152799"/>
                <a:ext cx="1712663" cy="2065772"/>
              </a:xfrm>
              <a:custGeom>
                <a:avLst/>
                <a:gdLst>
                  <a:gd name="T0" fmla="*/ 1004 w 1004"/>
                  <a:gd name="T1" fmla="*/ 0 h 1211"/>
                  <a:gd name="T2" fmla="*/ 0 w 1004"/>
                  <a:gd name="T3" fmla="*/ 97 h 1211"/>
                  <a:gd name="T4" fmla="*/ 0 w 1004"/>
                  <a:gd name="T5" fmla="*/ 1046 h 1211"/>
                  <a:gd name="T6" fmla="*/ 1004 w 1004"/>
                  <a:gd name="T7" fmla="*/ 1211 h 1211"/>
                  <a:gd name="T8" fmla="*/ 1004 w 1004"/>
                  <a:gd name="T9" fmla="*/ 0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4" h="1211">
                    <a:moveTo>
                      <a:pt x="1004" y="0"/>
                    </a:moveTo>
                    <a:lnTo>
                      <a:pt x="0" y="97"/>
                    </a:lnTo>
                    <a:lnTo>
                      <a:pt x="0" y="1046"/>
                    </a:lnTo>
                    <a:lnTo>
                      <a:pt x="1004" y="1211"/>
                    </a:lnTo>
                    <a:lnTo>
                      <a:pt x="1004" y="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1" name="Freeform 147">
                <a:extLst>
                  <a:ext uri="{FF2B5EF4-FFF2-40B4-BE49-F238E27FC236}">
                    <a16:creationId xmlns:a16="http://schemas.microsoft.com/office/drawing/2014/main" id="{F5187C43-53C2-430F-A267-180BD56F32D8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822671" y="6769935"/>
                <a:ext cx="1562549" cy="1710957"/>
              </a:xfrm>
              <a:custGeom>
                <a:avLst/>
                <a:gdLst>
                  <a:gd name="T0" fmla="*/ 0 w 916"/>
                  <a:gd name="T1" fmla="*/ 0 h 1003"/>
                  <a:gd name="T2" fmla="*/ 916 w 916"/>
                  <a:gd name="T3" fmla="*/ 87 h 1003"/>
                  <a:gd name="T4" fmla="*/ 916 w 916"/>
                  <a:gd name="T5" fmla="*/ 747 h 1003"/>
                  <a:gd name="T6" fmla="*/ 0 w 916"/>
                  <a:gd name="T7" fmla="*/ 1003 h 1003"/>
                  <a:gd name="T8" fmla="*/ 0 w 916"/>
                  <a:gd name="T9" fmla="*/ 0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1003">
                    <a:moveTo>
                      <a:pt x="0" y="0"/>
                    </a:moveTo>
                    <a:lnTo>
                      <a:pt x="916" y="87"/>
                    </a:lnTo>
                    <a:lnTo>
                      <a:pt x="916" y="747"/>
                    </a:lnTo>
                    <a:lnTo>
                      <a:pt x="0" y="100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2" name="Freeform 148">
                <a:extLst>
                  <a:ext uri="{FF2B5EF4-FFF2-40B4-BE49-F238E27FC236}">
                    <a16:creationId xmlns:a16="http://schemas.microsoft.com/office/drawing/2014/main" id="{2BD8BC4B-9A96-4647-A8D9-C814AE854BFF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477238" y="4870483"/>
                <a:ext cx="2253414" cy="1710957"/>
              </a:xfrm>
              <a:custGeom>
                <a:avLst/>
                <a:gdLst>
                  <a:gd name="T0" fmla="*/ 1321 w 1321"/>
                  <a:gd name="T1" fmla="*/ 0 h 1003"/>
                  <a:gd name="T2" fmla="*/ 0 w 1321"/>
                  <a:gd name="T3" fmla="*/ 87 h 1003"/>
                  <a:gd name="T4" fmla="*/ 0 w 1321"/>
                  <a:gd name="T5" fmla="*/ 840 h 1003"/>
                  <a:gd name="T6" fmla="*/ 1321 w 1321"/>
                  <a:gd name="T7" fmla="*/ 1003 h 1003"/>
                  <a:gd name="T8" fmla="*/ 1321 w 1321"/>
                  <a:gd name="T9" fmla="*/ 0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1" h="1003">
                    <a:moveTo>
                      <a:pt x="1321" y="0"/>
                    </a:moveTo>
                    <a:lnTo>
                      <a:pt x="0" y="87"/>
                    </a:lnTo>
                    <a:lnTo>
                      <a:pt x="0" y="840"/>
                    </a:lnTo>
                    <a:lnTo>
                      <a:pt x="1321" y="1003"/>
                    </a:lnTo>
                    <a:lnTo>
                      <a:pt x="1321" y="0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3" name="Freeform 149">
                <a:extLst>
                  <a:ext uri="{FF2B5EF4-FFF2-40B4-BE49-F238E27FC236}">
                    <a16:creationId xmlns:a16="http://schemas.microsoft.com/office/drawing/2014/main" id="{A29D4490-B583-41B0-B637-2DDACE3F3BC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8593710" y="4439758"/>
                <a:ext cx="2601405" cy="1586431"/>
              </a:xfrm>
              <a:custGeom>
                <a:avLst/>
                <a:gdLst>
                  <a:gd name="T0" fmla="*/ 1525 w 1525"/>
                  <a:gd name="T1" fmla="*/ 930 h 930"/>
                  <a:gd name="T2" fmla="*/ 0 w 1525"/>
                  <a:gd name="T3" fmla="*/ 831 h 930"/>
                  <a:gd name="T4" fmla="*/ 0 w 1525"/>
                  <a:gd name="T5" fmla="*/ 97 h 930"/>
                  <a:gd name="T6" fmla="*/ 1525 w 1525"/>
                  <a:gd name="T7" fmla="*/ 0 h 930"/>
                  <a:gd name="T8" fmla="*/ 1525 w 1525"/>
                  <a:gd name="T9" fmla="*/ 93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5" h="930">
                    <a:moveTo>
                      <a:pt x="1525" y="930"/>
                    </a:moveTo>
                    <a:lnTo>
                      <a:pt x="0" y="831"/>
                    </a:lnTo>
                    <a:lnTo>
                      <a:pt x="0" y="97"/>
                    </a:lnTo>
                    <a:lnTo>
                      <a:pt x="1525" y="0"/>
                    </a:lnTo>
                    <a:lnTo>
                      <a:pt x="1525" y="930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" name="Freeform 150">
                <a:extLst>
                  <a:ext uri="{FF2B5EF4-FFF2-40B4-BE49-F238E27FC236}">
                    <a16:creationId xmlns:a16="http://schemas.microsoft.com/office/drawing/2014/main" id="{BA07B571-D7F2-4FA7-8BF9-8D4DF047C9EF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8624416" y="7010458"/>
                <a:ext cx="2539995" cy="1586431"/>
              </a:xfrm>
              <a:custGeom>
                <a:avLst/>
                <a:gdLst>
                  <a:gd name="T0" fmla="*/ 0 w 1489"/>
                  <a:gd name="T1" fmla="*/ 930 h 930"/>
                  <a:gd name="T2" fmla="*/ 1489 w 1489"/>
                  <a:gd name="T3" fmla="*/ 831 h 930"/>
                  <a:gd name="T4" fmla="*/ 1489 w 1489"/>
                  <a:gd name="T5" fmla="*/ 97 h 930"/>
                  <a:gd name="T6" fmla="*/ 0 w 1489"/>
                  <a:gd name="T7" fmla="*/ 0 h 930"/>
                  <a:gd name="T8" fmla="*/ 0 w 1489"/>
                  <a:gd name="T9" fmla="*/ 93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9" h="930">
                    <a:moveTo>
                      <a:pt x="0" y="930"/>
                    </a:moveTo>
                    <a:lnTo>
                      <a:pt x="1489" y="831"/>
                    </a:lnTo>
                    <a:lnTo>
                      <a:pt x="1489" y="97"/>
                    </a:lnTo>
                    <a:lnTo>
                      <a:pt x="0" y="0"/>
                    </a:lnTo>
                    <a:lnTo>
                      <a:pt x="0" y="930"/>
                    </a:lnTo>
                    <a:close/>
                  </a:path>
                </a:pathLst>
              </a:custGeom>
              <a:gradFill>
                <a:gsLst>
                  <a:gs pos="17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6" name="Freeform 152">
                <a:extLst>
                  <a:ext uri="{FF2B5EF4-FFF2-40B4-BE49-F238E27FC236}">
                    <a16:creationId xmlns:a16="http://schemas.microsoft.com/office/drawing/2014/main" id="{5596F3B9-12D2-4536-80AE-E1D6531E53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5400000">
                <a:off x="12636550" y="5499084"/>
                <a:ext cx="747158" cy="407696"/>
              </a:xfrm>
              <a:custGeom>
                <a:avLst/>
                <a:gdLst>
                  <a:gd name="T0" fmla="*/ 0 w 438"/>
                  <a:gd name="T1" fmla="*/ 234 h 239"/>
                  <a:gd name="T2" fmla="*/ 0 w 438"/>
                  <a:gd name="T3" fmla="*/ 234 h 239"/>
                  <a:gd name="T4" fmla="*/ 0 w 438"/>
                  <a:gd name="T5" fmla="*/ 239 h 239"/>
                  <a:gd name="T6" fmla="*/ 0 w 438"/>
                  <a:gd name="T7" fmla="*/ 234 h 239"/>
                  <a:gd name="T8" fmla="*/ 410 w 438"/>
                  <a:gd name="T9" fmla="*/ 0 h 239"/>
                  <a:gd name="T10" fmla="*/ 372 w 438"/>
                  <a:gd name="T11" fmla="*/ 0 h 239"/>
                  <a:gd name="T12" fmla="*/ 3 w 438"/>
                  <a:gd name="T13" fmla="*/ 234 h 239"/>
                  <a:gd name="T14" fmla="*/ 69 w 438"/>
                  <a:gd name="T15" fmla="*/ 199 h 239"/>
                  <a:gd name="T16" fmla="*/ 374 w 438"/>
                  <a:gd name="T17" fmla="*/ 14 h 239"/>
                  <a:gd name="T18" fmla="*/ 410 w 438"/>
                  <a:gd name="T19" fmla="*/ 14 h 239"/>
                  <a:gd name="T20" fmla="*/ 410 w 438"/>
                  <a:gd name="T21" fmla="*/ 0 h 239"/>
                  <a:gd name="T22" fmla="*/ 438 w 438"/>
                  <a:gd name="T23" fmla="*/ 5 h 239"/>
                  <a:gd name="T24" fmla="*/ 410 w 438"/>
                  <a:gd name="T25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8" h="239">
                    <a:moveTo>
                      <a:pt x="0" y="234"/>
                    </a:moveTo>
                    <a:lnTo>
                      <a:pt x="0" y="234"/>
                    </a:lnTo>
                    <a:lnTo>
                      <a:pt x="0" y="239"/>
                    </a:lnTo>
                    <a:lnTo>
                      <a:pt x="0" y="234"/>
                    </a:lnTo>
                    <a:moveTo>
                      <a:pt x="410" y="0"/>
                    </a:moveTo>
                    <a:lnTo>
                      <a:pt x="372" y="0"/>
                    </a:lnTo>
                    <a:lnTo>
                      <a:pt x="3" y="234"/>
                    </a:lnTo>
                    <a:lnTo>
                      <a:pt x="69" y="199"/>
                    </a:lnTo>
                    <a:lnTo>
                      <a:pt x="374" y="14"/>
                    </a:lnTo>
                    <a:lnTo>
                      <a:pt x="410" y="14"/>
                    </a:lnTo>
                    <a:lnTo>
                      <a:pt x="410" y="0"/>
                    </a:lnTo>
                    <a:lnTo>
                      <a:pt x="438" y="5"/>
                    </a:lnTo>
                    <a:lnTo>
                      <a:pt x="4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7" name="Freeform 153">
                <a:extLst>
                  <a:ext uri="{FF2B5EF4-FFF2-40B4-BE49-F238E27FC236}">
                    <a16:creationId xmlns:a16="http://schemas.microsoft.com/office/drawing/2014/main" id="{F843C631-E8BD-4459-85B8-0335C4B218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5400000">
                <a:off x="12626315" y="5509320"/>
                <a:ext cx="759099" cy="399166"/>
              </a:xfrm>
              <a:custGeom>
                <a:avLst/>
                <a:gdLst>
                  <a:gd name="T0" fmla="*/ 69 w 445"/>
                  <a:gd name="T1" fmla="*/ 194 h 234"/>
                  <a:gd name="T2" fmla="*/ 3 w 445"/>
                  <a:gd name="T3" fmla="*/ 229 h 234"/>
                  <a:gd name="T4" fmla="*/ 0 w 445"/>
                  <a:gd name="T5" fmla="*/ 229 h 234"/>
                  <a:gd name="T6" fmla="*/ 0 w 445"/>
                  <a:gd name="T7" fmla="*/ 234 h 234"/>
                  <a:gd name="T8" fmla="*/ 69 w 445"/>
                  <a:gd name="T9" fmla="*/ 194 h 234"/>
                  <a:gd name="T10" fmla="*/ 438 w 445"/>
                  <a:gd name="T11" fmla="*/ 0 h 234"/>
                  <a:gd name="T12" fmla="*/ 438 w 445"/>
                  <a:gd name="T13" fmla="*/ 0 h 234"/>
                  <a:gd name="T14" fmla="*/ 445 w 445"/>
                  <a:gd name="T15" fmla="*/ 2 h 234"/>
                  <a:gd name="T16" fmla="*/ 438 w 445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5" h="234">
                    <a:moveTo>
                      <a:pt x="69" y="194"/>
                    </a:moveTo>
                    <a:lnTo>
                      <a:pt x="3" y="229"/>
                    </a:lnTo>
                    <a:lnTo>
                      <a:pt x="0" y="229"/>
                    </a:lnTo>
                    <a:lnTo>
                      <a:pt x="0" y="234"/>
                    </a:lnTo>
                    <a:lnTo>
                      <a:pt x="69" y="194"/>
                    </a:lnTo>
                    <a:close/>
                    <a:moveTo>
                      <a:pt x="438" y="0"/>
                    </a:moveTo>
                    <a:lnTo>
                      <a:pt x="438" y="0"/>
                    </a:lnTo>
                    <a:lnTo>
                      <a:pt x="445" y="2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DFCE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8" name="Freeform 154">
                <a:extLst>
                  <a:ext uri="{FF2B5EF4-FFF2-40B4-BE49-F238E27FC236}">
                    <a16:creationId xmlns:a16="http://schemas.microsoft.com/office/drawing/2014/main" id="{1F9F2FC1-C788-41D7-A0C4-34E74E9DFC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5400000">
                <a:off x="12626315" y="5509320"/>
                <a:ext cx="759099" cy="399166"/>
              </a:xfrm>
              <a:custGeom>
                <a:avLst/>
                <a:gdLst>
                  <a:gd name="T0" fmla="*/ 69 w 445"/>
                  <a:gd name="T1" fmla="*/ 194 h 234"/>
                  <a:gd name="T2" fmla="*/ 3 w 445"/>
                  <a:gd name="T3" fmla="*/ 229 h 234"/>
                  <a:gd name="T4" fmla="*/ 0 w 445"/>
                  <a:gd name="T5" fmla="*/ 229 h 234"/>
                  <a:gd name="T6" fmla="*/ 0 w 445"/>
                  <a:gd name="T7" fmla="*/ 234 h 234"/>
                  <a:gd name="T8" fmla="*/ 69 w 445"/>
                  <a:gd name="T9" fmla="*/ 194 h 234"/>
                  <a:gd name="T10" fmla="*/ 438 w 445"/>
                  <a:gd name="T11" fmla="*/ 0 h 234"/>
                  <a:gd name="T12" fmla="*/ 438 w 445"/>
                  <a:gd name="T13" fmla="*/ 0 h 234"/>
                  <a:gd name="T14" fmla="*/ 445 w 445"/>
                  <a:gd name="T15" fmla="*/ 2 h 234"/>
                  <a:gd name="T16" fmla="*/ 438 w 445"/>
                  <a:gd name="T1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5" h="234">
                    <a:moveTo>
                      <a:pt x="69" y="194"/>
                    </a:moveTo>
                    <a:lnTo>
                      <a:pt x="3" y="229"/>
                    </a:lnTo>
                    <a:lnTo>
                      <a:pt x="0" y="229"/>
                    </a:lnTo>
                    <a:lnTo>
                      <a:pt x="0" y="234"/>
                    </a:lnTo>
                    <a:lnTo>
                      <a:pt x="69" y="194"/>
                    </a:lnTo>
                    <a:moveTo>
                      <a:pt x="438" y="0"/>
                    </a:moveTo>
                    <a:lnTo>
                      <a:pt x="438" y="0"/>
                    </a:lnTo>
                    <a:lnTo>
                      <a:pt x="445" y="2"/>
                    </a:lnTo>
                    <a:lnTo>
                      <a:pt x="4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9" name="Freeform 156">
                <a:extLst>
                  <a:ext uri="{FF2B5EF4-FFF2-40B4-BE49-F238E27FC236}">
                    <a16:creationId xmlns:a16="http://schemas.microsoft.com/office/drawing/2014/main" id="{E334AA61-9F1B-4187-81B7-20366438FFF6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2245060" y="6702554"/>
                <a:ext cx="1642723" cy="295110"/>
              </a:xfrm>
              <a:custGeom>
                <a:avLst/>
                <a:gdLst>
                  <a:gd name="T0" fmla="*/ 0 w 963"/>
                  <a:gd name="T1" fmla="*/ 0 h 173"/>
                  <a:gd name="T2" fmla="*/ 0 w 963"/>
                  <a:gd name="T3" fmla="*/ 14 h 173"/>
                  <a:gd name="T4" fmla="*/ 963 w 963"/>
                  <a:gd name="T5" fmla="*/ 173 h 173"/>
                  <a:gd name="T6" fmla="*/ 963 w 963"/>
                  <a:gd name="T7" fmla="*/ 166 h 173"/>
                  <a:gd name="T8" fmla="*/ 35 w 963"/>
                  <a:gd name="T9" fmla="*/ 7 h 173"/>
                  <a:gd name="T10" fmla="*/ 28 w 963"/>
                  <a:gd name="T11" fmla="*/ 5 h 173"/>
                  <a:gd name="T12" fmla="*/ 0 w 963"/>
                  <a:gd name="T13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3" h="173">
                    <a:moveTo>
                      <a:pt x="0" y="0"/>
                    </a:moveTo>
                    <a:lnTo>
                      <a:pt x="0" y="14"/>
                    </a:lnTo>
                    <a:lnTo>
                      <a:pt x="963" y="173"/>
                    </a:lnTo>
                    <a:lnTo>
                      <a:pt x="963" y="166"/>
                    </a:lnTo>
                    <a:lnTo>
                      <a:pt x="35" y="7"/>
                    </a:lnTo>
                    <a:lnTo>
                      <a:pt x="28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sp>
          <p:nvSpPr>
            <p:cNvPr id="38" name="Teardrop 37">
              <a:extLst>
                <a:ext uri="{FF2B5EF4-FFF2-40B4-BE49-F238E27FC236}">
                  <a16:creationId xmlns:a16="http://schemas.microsoft.com/office/drawing/2014/main" id="{10EDD007-E0D2-4EE7-BD8A-DC69BC3922B7}"/>
                </a:ext>
              </a:extLst>
            </p:cNvPr>
            <p:cNvSpPr/>
            <p:nvPr/>
          </p:nvSpPr>
          <p:spPr>
            <a:xfrm rot="8100000">
              <a:off x="5882715" y="3944581"/>
              <a:ext cx="1482939" cy="1482939"/>
            </a:xfrm>
            <a:prstGeom prst="teardrop">
              <a:avLst/>
            </a:prstGeom>
            <a:gradFill>
              <a:gsLst>
                <a:gs pos="4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92100" dist="1524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id="{7C949370-00EF-4977-95E1-57ADD1550C10}"/>
                </a:ext>
              </a:extLst>
            </p:cNvPr>
            <p:cNvSpPr/>
            <p:nvPr/>
          </p:nvSpPr>
          <p:spPr>
            <a:xfrm rot="8100000">
              <a:off x="7370129" y="3308410"/>
              <a:ext cx="1482939" cy="1482939"/>
            </a:xfrm>
            <a:prstGeom prst="teardrop">
              <a:avLst/>
            </a:prstGeom>
            <a:gradFill>
              <a:gsLst>
                <a:gs pos="44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92100" dist="1524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45036806-5CC0-447E-8D0C-3977B7589A7C}"/>
                </a:ext>
              </a:extLst>
            </p:cNvPr>
            <p:cNvSpPr/>
            <p:nvPr/>
          </p:nvSpPr>
          <p:spPr>
            <a:xfrm rot="8100000">
              <a:off x="8997045" y="2772728"/>
              <a:ext cx="1482939" cy="1482939"/>
            </a:xfrm>
            <a:prstGeom prst="teardrop">
              <a:avLst/>
            </a:prstGeom>
            <a:gradFill>
              <a:gsLst>
                <a:gs pos="44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92100" dist="1524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41" name="Teardrop 40">
              <a:extLst>
                <a:ext uri="{FF2B5EF4-FFF2-40B4-BE49-F238E27FC236}">
                  <a16:creationId xmlns:a16="http://schemas.microsoft.com/office/drawing/2014/main" id="{95B381D6-8874-4B36-86ED-8A3A75D46DB1}"/>
                </a:ext>
              </a:extLst>
            </p:cNvPr>
            <p:cNvSpPr/>
            <p:nvPr/>
          </p:nvSpPr>
          <p:spPr>
            <a:xfrm rot="8100000">
              <a:off x="10589737" y="3308410"/>
              <a:ext cx="1482939" cy="1482939"/>
            </a:xfrm>
            <a:prstGeom prst="teardrop">
              <a:avLst/>
            </a:prstGeom>
            <a:gradFill>
              <a:gsLst>
                <a:gs pos="44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92100" dist="1524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42" name="Teardrop 41">
              <a:extLst>
                <a:ext uri="{FF2B5EF4-FFF2-40B4-BE49-F238E27FC236}">
                  <a16:creationId xmlns:a16="http://schemas.microsoft.com/office/drawing/2014/main" id="{CBCA755B-4164-4DBD-8427-F97D16409D9A}"/>
                </a:ext>
              </a:extLst>
            </p:cNvPr>
            <p:cNvSpPr/>
            <p:nvPr/>
          </p:nvSpPr>
          <p:spPr>
            <a:xfrm rot="8100000">
              <a:off x="12073600" y="3944581"/>
              <a:ext cx="1482939" cy="1482939"/>
            </a:xfrm>
            <a:prstGeom prst="teardrop">
              <a:avLst/>
            </a:prstGeom>
            <a:gradFill>
              <a:gsLst>
                <a:gs pos="44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92100" dist="1524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84" name="Freeform 83"/>
            <p:cNvSpPr>
              <a:spLocks noEditPoints="1"/>
            </p:cNvSpPr>
            <p:nvPr/>
          </p:nvSpPr>
          <p:spPr bwMode="auto">
            <a:xfrm>
              <a:off x="12507956" y="4487829"/>
              <a:ext cx="614227" cy="521037"/>
            </a:xfrm>
            <a:custGeom>
              <a:avLst/>
              <a:gdLst>
                <a:gd name="T0" fmla="*/ 617 w 762"/>
                <a:gd name="T1" fmla="*/ 598 h 645"/>
                <a:gd name="T2" fmla="*/ 475 w 762"/>
                <a:gd name="T3" fmla="*/ 598 h 645"/>
                <a:gd name="T4" fmla="*/ 475 w 762"/>
                <a:gd name="T5" fmla="*/ 410 h 645"/>
                <a:gd name="T6" fmla="*/ 287 w 762"/>
                <a:gd name="T7" fmla="*/ 410 h 645"/>
                <a:gd name="T8" fmla="*/ 287 w 762"/>
                <a:gd name="T9" fmla="*/ 598 h 645"/>
                <a:gd name="T10" fmla="*/ 146 w 762"/>
                <a:gd name="T11" fmla="*/ 598 h 645"/>
                <a:gd name="T12" fmla="*/ 146 w 762"/>
                <a:gd name="T13" fmla="*/ 368 h 645"/>
                <a:gd name="T14" fmla="*/ 381 w 762"/>
                <a:gd name="T15" fmla="*/ 133 h 645"/>
                <a:gd name="T16" fmla="*/ 617 w 762"/>
                <a:gd name="T17" fmla="*/ 368 h 645"/>
                <a:gd name="T18" fmla="*/ 617 w 762"/>
                <a:gd name="T19" fmla="*/ 598 h 645"/>
                <a:gd name="T20" fmla="*/ 744 w 762"/>
                <a:gd name="T21" fmla="*/ 362 h 645"/>
                <a:gd name="T22" fmla="*/ 381 w 762"/>
                <a:gd name="T23" fmla="*/ 0 h 645"/>
                <a:gd name="T24" fmla="*/ 18 w 762"/>
                <a:gd name="T25" fmla="*/ 362 h 645"/>
                <a:gd name="T26" fmla="*/ 18 w 762"/>
                <a:gd name="T27" fmla="*/ 429 h 645"/>
                <a:gd name="T28" fmla="*/ 85 w 762"/>
                <a:gd name="T29" fmla="*/ 429 h 645"/>
                <a:gd name="T30" fmla="*/ 99 w 762"/>
                <a:gd name="T31" fmla="*/ 415 h 645"/>
                <a:gd name="T32" fmla="*/ 99 w 762"/>
                <a:gd name="T33" fmla="*/ 645 h 645"/>
                <a:gd name="T34" fmla="*/ 664 w 762"/>
                <a:gd name="T35" fmla="*/ 645 h 645"/>
                <a:gd name="T36" fmla="*/ 664 w 762"/>
                <a:gd name="T37" fmla="*/ 415 h 645"/>
                <a:gd name="T38" fmla="*/ 677 w 762"/>
                <a:gd name="T39" fmla="*/ 429 h 645"/>
                <a:gd name="T40" fmla="*/ 711 w 762"/>
                <a:gd name="T41" fmla="*/ 443 h 645"/>
                <a:gd name="T42" fmla="*/ 744 w 762"/>
                <a:gd name="T43" fmla="*/ 429 h 645"/>
                <a:gd name="T44" fmla="*/ 744 w 762"/>
                <a:gd name="T45" fmla="*/ 362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2" h="645">
                  <a:moveTo>
                    <a:pt x="617" y="598"/>
                  </a:moveTo>
                  <a:lnTo>
                    <a:pt x="475" y="598"/>
                  </a:lnTo>
                  <a:lnTo>
                    <a:pt x="475" y="410"/>
                  </a:lnTo>
                  <a:lnTo>
                    <a:pt x="287" y="410"/>
                  </a:lnTo>
                  <a:lnTo>
                    <a:pt x="287" y="598"/>
                  </a:lnTo>
                  <a:lnTo>
                    <a:pt x="146" y="598"/>
                  </a:lnTo>
                  <a:lnTo>
                    <a:pt x="146" y="368"/>
                  </a:lnTo>
                  <a:lnTo>
                    <a:pt x="381" y="133"/>
                  </a:lnTo>
                  <a:lnTo>
                    <a:pt x="617" y="368"/>
                  </a:lnTo>
                  <a:lnTo>
                    <a:pt x="617" y="598"/>
                  </a:lnTo>
                  <a:close/>
                  <a:moveTo>
                    <a:pt x="744" y="362"/>
                  </a:moveTo>
                  <a:lnTo>
                    <a:pt x="381" y="0"/>
                  </a:lnTo>
                  <a:lnTo>
                    <a:pt x="18" y="362"/>
                  </a:lnTo>
                  <a:cubicBezTo>
                    <a:pt x="0" y="381"/>
                    <a:pt x="0" y="411"/>
                    <a:pt x="18" y="429"/>
                  </a:cubicBezTo>
                  <a:cubicBezTo>
                    <a:pt x="37" y="447"/>
                    <a:pt x="66" y="447"/>
                    <a:pt x="85" y="429"/>
                  </a:cubicBezTo>
                  <a:lnTo>
                    <a:pt x="99" y="415"/>
                  </a:lnTo>
                  <a:lnTo>
                    <a:pt x="99" y="645"/>
                  </a:lnTo>
                  <a:lnTo>
                    <a:pt x="664" y="645"/>
                  </a:lnTo>
                  <a:lnTo>
                    <a:pt x="664" y="415"/>
                  </a:lnTo>
                  <a:lnTo>
                    <a:pt x="677" y="429"/>
                  </a:lnTo>
                  <a:cubicBezTo>
                    <a:pt x="687" y="438"/>
                    <a:pt x="699" y="443"/>
                    <a:pt x="711" y="443"/>
                  </a:cubicBezTo>
                  <a:cubicBezTo>
                    <a:pt x="723" y="443"/>
                    <a:pt x="735" y="438"/>
                    <a:pt x="744" y="429"/>
                  </a:cubicBezTo>
                  <a:cubicBezTo>
                    <a:pt x="762" y="411"/>
                    <a:pt x="762" y="381"/>
                    <a:pt x="744" y="3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5" name="Freeform 84"/>
            <p:cNvSpPr>
              <a:spLocks noEditPoints="1"/>
            </p:cNvSpPr>
            <p:nvPr/>
          </p:nvSpPr>
          <p:spPr bwMode="auto">
            <a:xfrm>
              <a:off x="6317675" y="4487829"/>
              <a:ext cx="613019" cy="489530"/>
            </a:xfrm>
            <a:custGeom>
              <a:avLst/>
              <a:gdLst>
                <a:gd name="T0" fmla="*/ 50 w 732"/>
                <a:gd name="T1" fmla="*/ 398 h 581"/>
                <a:gd name="T2" fmla="*/ 129 w 732"/>
                <a:gd name="T3" fmla="*/ 398 h 581"/>
                <a:gd name="T4" fmla="*/ 129 w 732"/>
                <a:gd name="T5" fmla="*/ 203 h 581"/>
                <a:gd name="T6" fmla="*/ 50 w 732"/>
                <a:gd name="T7" fmla="*/ 398 h 581"/>
                <a:gd name="T8" fmla="*/ 229 w 732"/>
                <a:gd name="T9" fmla="*/ 398 h 581"/>
                <a:gd name="T10" fmla="*/ 151 w 732"/>
                <a:gd name="T11" fmla="*/ 203 h 581"/>
                <a:gd name="T12" fmla="*/ 151 w 732"/>
                <a:gd name="T13" fmla="*/ 398 h 581"/>
                <a:gd name="T14" fmla="*/ 229 w 732"/>
                <a:gd name="T15" fmla="*/ 398 h 581"/>
                <a:gd name="T16" fmla="*/ 502 w 732"/>
                <a:gd name="T17" fmla="*/ 398 h 581"/>
                <a:gd name="T18" fmla="*/ 581 w 732"/>
                <a:gd name="T19" fmla="*/ 398 h 581"/>
                <a:gd name="T20" fmla="*/ 581 w 732"/>
                <a:gd name="T21" fmla="*/ 203 h 581"/>
                <a:gd name="T22" fmla="*/ 502 w 732"/>
                <a:gd name="T23" fmla="*/ 398 h 581"/>
                <a:gd name="T24" fmla="*/ 682 w 732"/>
                <a:gd name="T25" fmla="*/ 398 h 581"/>
                <a:gd name="T26" fmla="*/ 603 w 732"/>
                <a:gd name="T27" fmla="*/ 203 h 581"/>
                <a:gd name="T28" fmla="*/ 603 w 732"/>
                <a:gd name="T29" fmla="*/ 398 h 581"/>
                <a:gd name="T30" fmla="*/ 682 w 732"/>
                <a:gd name="T31" fmla="*/ 398 h 581"/>
                <a:gd name="T32" fmla="*/ 377 w 732"/>
                <a:gd name="T33" fmla="*/ 0 h 581"/>
                <a:gd name="T34" fmla="*/ 398 w 732"/>
                <a:gd name="T35" fmla="*/ 43 h 581"/>
                <a:gd name="T36" fmla="*/ 400 w 732"/>
                <a:gd name="T37" fmla="*/ 86 h 581"/>
                <a:gd name="T38" fmla="*/ 646 w 732"/>
                <a:gd name="T39" fmla="*/ 86 h 581"/>
                <a:gd name="T40" fmla="*/ 646 w 732"/>
                <a:gd name="T41" fmla="*/ 129 h 581"/>
                <a:gd name="T42" fmla="*/ 618 w 732"/>
                <a:gd name="T43" fmla="*/ 129 h 581"/>
                <a:gd name="T44" fmla="*/ 732 w 732"/>
                <a:gd name="T45" fmla="*/ 398 h 581"/>
                <a:gd name="T46" fmla="*/ 592 w 732"/>
                <a:gd name="T47" fmla="*/ 473 h 581"/>
                <a:gd name="T48" fmla="*/ 452 w 732"/>
                <a:gd name="T49" fmla="*/ 398 h 581"/>
                <a:gd name="T50" fmla="*/ 566 w 732"/>
                <a:gd name="T51" fmla="*/ 129 h 581"/>
                <a:gd name="T52" fmla="*/ 401 w 732"/>
                <a:gd name="T53" fmla="*/ 129 h 581"/>
                <a:gd name="T54" fmla="*/ 414 w 732"/>
                <a:gd name="T55" fmla="*/ 518 h 581"/>
                <a:gd name="T56" fmla="*/ 560 w 732"/>
                <a:gd name="T57" fmla="*/ 581 h 581"/>
                <a:gd name="T58" fmla="*/ 194 w 732"/>
                <a:gd name="T59" fmla="*/ 581 h 581"/>
                <a:gd name="T60" fmla="*/ 339 w 732"/>
                <a:gd name="T61" fmla="*/ 518 h 581"/>
                <a:gd name="T62" fmla="*/ 352 w 732"/>
                <a:gd name="T63" fmla="*/ 129 h 581"/>
                <a:gd name="T64" fmla="*/ 166 w 732"/>
                <a:gd name="T65" fmla="*/ 129 h 581"/>
                <a:gd name="T66" fmla="*/ 280 w 732"/>
                <a:gd name="T67" fmla="*/ 398 h 581"/>
                <a:gd name="T68" fmla="*/ 140 w 732"/>
                <a:gd name="T69" fmla="*/ 473 h 581"/>
                <a:gd name="T70" fmla="*/ 0 w 732"/>
                <a:gd name="T71" fmla="*/ 398 h 581"/>
                <a:gd name="T72" fmla="*/ 114 w 732"/>
                <a:gd name="T73" fmla="*/ 129 h 581"/>
                <a:gd name="T74" fmla="*/ 86 w 732"/>
                <a:gd name="T75" fmla="*/ 129 h 581"/>
                <a:gd name="T76" fmla="*/ 86 w 732"/>
                <a:gd name="T77" fmla="*/ 86 h 581"/>
                <a:gd name="T78" fmla="*/ 354 w 732"/>
                <a:gd name="T79" fmla="*/ 86 h 581"/>
                <a:gd name="T80" fmla="*/ 355 w 732"/>
                <a:gd name="T81" fmla="*/ 43 h 581"/>
                <a:gd name="T82" fmla="*/ 377 w 732"/>
                <a:gd name="T8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32" h="581">
                  <a:moveTo>
                    <a:pt x="50" y="398"/>
                  </a:moveTo>
                  <a:lnTo>
                    <a:pt x="129" y="398"/>
                  </a:lnTo>
                  <a:lnTo>
                    <a:pt x="129" y="203"/>
                  </a:lnTo>
                  <a:lnTo>
                    <a:pt x="50" y="398"/>
                  </a:lnTo>
                  <a:close/>
                  <a:moveTo>
                    <a:pt x="229" y="398"/>
                  </a:moveTo>
                  <a:lnTo>
                    <a:pt x="151" y="203"/>
                  </a:lnTo>
                  <a:lnTo>
                    <a:pt x="151" y="398"/>
                  </a:lnTo>
                  <a:lnTo>
                    <a:pt x="229" y="398"/>
                  </a:lnTo>
                  <a:close/>
                  <a:moveTo>
                    <a:pt x="502" y="398"/>
                  </a:moveTo>
                  <a:lnTo>
                    <a:pt x="581" y="398"/>
                  </a:lnTo>
                  <a:lnTo>
                    <a:pt x="581" y="203"/>
                  </a:lnTo>
                  <a:lnTo>
                    <a:pt x="502" y="398"/>
                  </a:lnTo>
                  <a:close/>
                  <a:moveTo>
                    <a:pt x="682" y="398"/>
                  </a:moveTo>
                  <a:lnTo>
                    <a:pt x="603" y="203"/>
                  </a:lnTo>
                  <a:lnTo>
                    <a:pt x="603" y="398"/>
                  </a:lnTo>
                  <a:lnTo>
                    <a:pt x="682" y="398"/>
                  </a:lnTo>
                  <a:close/>
                  <a:moveTo>
                    <a:pt x="377" y="0"/>
                  </a:moveTo>
                  <a:cubicBezTo>
                    <a:pt x="400" y="0"/>
                    <a:pt x="398" y="19"/>
                    <a:pt x="398" y="43"/>
                  </a:cubicBezTo>
                  <a:lnTo>
                    <a:pt x="400" y="86"/>
                  </a:lnTo>
                  <a:lnTo>
                    <a:pt x="646" y="86"/>
                  </a:lnTo>
                  <a:lnTo>
                    <a:pt x="646" y="129"/>
                  </a:lnTo>
                  <a:lnTo>
                    <a:pt x="618" y="129"/>
                  </a:lnTo>
                  <a:lnTo>
                    <a:pt x="732" y="398"/>
                  </a:lnTo>
                  <a:cubicBezTo>
                    <a:pt x="732" y="439"/>
                    <a:pt x="663" y="473"/>
                    <a:pt x="592" y="473"/>
                  </a:cubicBezTo>
                  <a:cubicBezTo>
                    <a:pt x="521" y="473"/>
                    <a:pt x="452" y="439"/>
                    <a:pt x="452" y="398"/>
                  </a:cubicBezTo>
                  <a:lnTo>
                    <a:pt x="566" y="129"/>
                  </a:lnTo>
                  <a:lnTo>
                    <a:pt x="401" y="129"/>
                  </a:lnTo>
                  <a:lnTo>
                    <a:pt x="414" y="518"/>
                  </a:lnTo>
                  <a:cubicBezTo>
                    <a:pt x="497" y="524"/>
                    <a:pt x="560" y="550"/>
                    <a:pt x="560" y="581"/>
                  </a:cubicBezTo>
                  <a:lnTo>
                    <a:pt x="194" y="581"/>
                  </a:lnTo>
                  <a:cubicBezTo>
                    <a:pt x="194" y="550"/>
                    <a:pt x="256" y="524"/>
                    <a:pt x="339" y="518"/>
                  </a:cubicBezTo>
                  <a:lnTo>
                    <a:pt x="352" y="129"/>
                  </a:lnTo>
                  <a:lnTo>
                    <a:pt x="166" y="129"/>
                  </a:lnTo>
                  <a:lnTo>
                    <a:pt x="280" y="398"/>
                  </a:lnTo>
                  <a:cubicBezTo>
                    <a:pt x="280" y="439"/>
                    <a:pt x="211" y="473"/>
                    <a:pt x="140" y="473"/>
                  </a:cubicBezTo>
                  <a:cubicBezTo>
                    <a:pt x="69" y="473"/>
                    <a:pt x="0" y="439"/>
                    <a:pt x="0" y="398"/>
                  </a:cubicBezTo>
                  <a:lnTo>
                    <a:pt x="114" y="129"/>
                  </a:lnTo>
                  <a:lnTo>
                    <a:pt x="86" y="129"/>
                  </a:lnTo>
                  <a:lnTo>
                    <a:pt x="86" y="86"/>
                  </a:lnTo>
                  <a:lnTo>
                    <a:pt x="354" y="86"/>
                  </a:lnTo>
                  <a:lnTo>
                    <a:pt x="355" y="43"/>
                  </a:lnTo>
                  <a:cubicBezTo>
                    <a:pt x="355" y="19"/>
                    <a:pt x="353" y="0"/>
                    <a:pt x="3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6" name="Freeform 85"/>
            <p:cNvSpPr>
              <a:spLocks noEditPoints="1"/>
            </p:cNvSpPr>
            <p:nvPr/>
          </p:nvSpPr>
          <p:spPr bwMode="auto">
            <a:xfrm>
              <a:off x="10972583" y="3843516"/>
              <a:ext cx="717247" cy="448855"/>
            </a:xfrm>
            <a:custGeom>
              <a:avLst/>
              <a:gdLst>
                <a:gd name="T0" fmla="*/ 406 w 812"/>
                <a:gd name="T1" fmla="*/ 457 h 507"/>
                <a:gd name="T2" fmla="*/ 253 w 812"/>
                <a:gd name="T3" fmla="*/ 254 h 507"/>
                <a:gd name="T4" fmla="*/ 355 w 812"/>
                <a:gd name="T5" fmla="*/ 254 h 507"/>
                <a:gd name="T6" fmla="*/ 355 w 812"/>
                <a:gd name="T7" fmla="*/ 101 h 507"/>
                <a:gd name="T8" fmla="*/ 456 w 812"/>
                <a:gd name="T9" fmla="*/ 101 h 507"/>
                <a:gd name="T10" fmla="*/ 456 w 812"/>
                <a:gd name="T11" fmla="*/ 254 h 507"/>
                <a:gd name="T12" fmla="*/ 558 w 812"/>
                <a:gd name="T13" fmla="*/ 254 h 507"/>
                <a:gd name="T14" fmla="*/ 406 w 812"/>
                <a:gd name="T15" fmla="*/ 457 h 507"/>
                <a:gd name="T16" fmla="*/ 659 w 812"/>
                <a:gd name="T17" fmla="*/ 203 h 507"/>
                <a:gd name="T18" fmla="*/ 456 w 812"/>
                <a:gd name="T19" fmla="*/ 0 h 507"/>
                <a:gd name="T20" fmla="*/ 279 w 812"/>
                <a:gd name="T21" fmla="*/ 103 h 507"/>
                <a:gd name="T22" fmla="*/ 253 w 812"/>
                <a:gd name="T23" fmla="*/ 101 h 507"/>
                <a:gd name="T24" fmla="*/ 108 w 812"/>
                <a:gd name="T25" fmla="*/ 209 h 507"/>
                <a:gd name="T26" fmla="*/ 0 w 812"/>
                <a:gd name="T27" fmla="*/ 355 h 507"/>
                <a:gd name="T28" fmla="*/ 152 w 812"/>
                <a:gd name="T29" fmla="*/ 507 h 507"/>
                <a:gd name="T30" fmla="*/ 659 w 812"/>
                <a:gd name="T31" fmla="*/ 507 h 507"/>
                <a:gd name="T32" fmla="*/ 812 w 812"/>
                <a:gd name="T33" fmla="*/ 355 h 507"/>
                <a:gd name="T34" fmla="*/ 659 w 812"/>
                <a:gd name="T35" fmla="*/ 20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2" h="507">
                  <a:moveTo>
                    <a:pt x="406" y="457"/>
                  </a:moveTo>
                  <a:lnTo>
                    <a:pt x="253" y="254"/>
                  </a:lnTo>
                  <a:lnTo>
                    <a:pt x="355" y="254"/>
                  </a:lnTo>
                  <a:lnTo>
                    <a:pt x="355" y="101"/>
                  </a:lnTo>
                  <a:lnTo>
                    <a:pt x="456" y="101"/>
                  </a:lnTo>
                  <a:lnTo>
                    <a:pt x="456" y="254"/>
                  </a:lnTo>
                  <a:lnTo>
                    <a:pt x="558" y="254"/>
                  </a:lnTo>
                  <a:lnTo>
                    <a:pt x="406" y="457"/>
                  </a:lnTo>
                  <a:close/>
                  <a:moveTo>
                    <a:pt x="659" y="203"/>
                  </a:moveTo>
                  <a:cubicBezTo>
                    <a:pt x="659" y="91"/>
                    <a:pt x="568" y="0"/>
                    <a:pt x="456" y="0"/>
                  </a:cubicBezTo>
                  <a:cubicBezTo>
                    <a:pt x="380" y="0"/>
                    <a:pt x="314" y="42"/>
                    <a:pt x="279" y="103"/>
                  </a:cubicBezTo>
                  <a:cubicBezTo>
                    <a:pt x="271" y="102"/>
                    <a:pt x="262" y="101"/>
                    <a:pt x="253" y="101"/>
                  </a:cubicBezTo>
                  <a:cubicBezTo>
                    <a:pt x="185" y="101"/>
                    <a:pt x="126" y="147"/>
                    <a:pt x="108" y="209"/>
                  </a:cubicBezTo>
                  <a:cubicBezTo>
                    <a:pt x="45" y="229"/>
                    <a:pt x="0" y="287"/>
                    <a:pt x="0" y="355"/>
                  </a:cubicBezTo>
                  <a:cubicBezTo>
                    <a:pt x="0" y="439"/>
                    <a:pt x="67" y="507"/>
                    <a:pt x="152" y="507"/>
                  </a:cubicBezTo>
                  <a:lnTo>
                    <a:pt x="659" y="507"/>
                  </a:lnTo>
                  <a:cubicBezTo>
                    <a:pt x="743" y="507"/>
                    <a:pt x="812" y="439"/>
                    <a:pt x="812" y="355"/>
                  </a:cubicBezTo>
                  <a:cubicBezTo>
                    <a:pt x="812" y="271"/>
                    <a:pt x="744" y="203"/>
                    <a:pt x="659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7" name="Freeform 86"/>
            <p:cNvSpPr>
              <a:spLocks noEditPoints="1"/>
            </p:cNvSpPr>
            <p:nvPr/>
          </p:nvSpPr>
          <p:spPr bwMode="auto">
            <a:xfrm>
              <a:off x="9464363" y="3276985"/>
              <a:ext cx="548303" cy="553196"/>
            </a:xfrm>
            <a:custGeom>
              <a:avLst/>
              <a:gdLst>
                <a:gd name="T0" fmla="*/ 577 w 590"/>
                <a:gd name="T1" fmla="*/ 251 h 590"/>
                <a:gd name="T2" fmla="*/ 541 w 590"/>
                <a:gd name="T3" fmla="*/ 251 h 590"/>
                <a:gd name="T4" fmla="*/ 498 w 590"/>
                <a:gd name="T5" fmla="*/ 151 h 590"/>
                <a:gd name="T6" fmla="*/ 523 w 590"/>
                <a:gd name="T7" fmla="*/ 126 h 590"/>
                <a:gd name="T8" fmla="*/ 527 w 590"/>
                <a:gd name="T9" fmla="*/ 117 h 590"/>
                <a:gd name="T10" fmla="*/ 523 w 590"/>
                <a:gd name="T11" fmla="*/ 108 h 590"/>
                <a:gd name="T12" fmla="*/ 480 w 590"/>
                <a:gd name="T13" fmla="*/ 64 h 590"/>
                <a:gd name="T14" fmla="*/ 461 w 590"/>
                <a:gd name="T15" fmla="*/ 64 h 590"/>
                <a:gd name="T16" fmla="*/ 435 w 590"/>
                <a:gd name="T17" fmla="*/ 90 h 590"/>
                <a:gd name="T18" fmla="*/ 338 w 590"/>
                <a:gd name="T19" fmla="*/ 50 h 590"/>
                <a:gd name="T20" fmla="*/ 338 w 590"/>
                <a:gd name="T21" fmla="*/ 13 h 590"/>
                <a:gd name="T22" fmla="*/ 325 w 590"/>
                <a:gd name="T23" fmla="*/ 0 h 590"/>
                <a:gd name="T24" fmla="*/ 263 w 590"/>
                <a:gd name="T25" fmla="*/ 0 h 590"/>
                <a:gd name="T26" fmla="*/ 249 w 590"/>
                <a:gd name="T27" fmla="*/ 13 h 590"/>
                <a:gd name="T28" fmla="*/ 249 w 590"/>
                <a:gd name="T29" fmla="*/ 50 h 590"/>
                <a:gd name="T30" fmla="*/ 151 w 590"/>
                <a:gd name="T31" fmla="*/ 90 h 590"/>
                <a:gd name="T32" fmla="*/ 126 w 590"/>
                <a:gd name="T33" fmla="*/ 65 h 590"/>
                <a:gd name="T34" fmla="*/ 107 w 590"/>
                <a:gd name="T35" fmla="*/ 65 h 590"/>
                <a:gd name="T36" fmla="*/ 64 w 590"/>
                <a:gd name="T37" fmla="*/ 109 h 590"/>
                <a:gd name="T38" fmla="*/ 60 w 590"/>
                <a:gd name="T39" fmla="*/ 118 h 590"/>
                <a:gd name="T40" fmla="*/ 64 w 590"/>
                <a:gd name="T41" fmla="*/ 127 h 590"/>
                <a:gd name="T42" fmla="*/ 88 w 590"/>
                <a:gd name="T43" fmla="*/ 152 h 590"/>
                <a:gd name="T44" fmla="*/ 46 w 590"/>
                <a:gd name="T45" fmla="*/ 251 h 590"/>
                <a:gd name="T46" fmla="*/ 13 w 590"/>
                <a:gd name="T47" fmla="*/ 251 h 590"/>
                <a:gd name="T48" fmla="*/ 0 w 590"/>
                <a:gd name="T49" fmla="*/ 264 h 590"/>
                <a:gd name="T50" fmla="*/ 0 w 590"/>
                <a:gd name="T51" fmla="*/ 326 h 590"/>
                <a:gd name="T52" fmla="*/ 13 w 590"/>
                <a:gd name="T53" fmla="*/ 339 h 590"/>
                <a:gd name="T54" fmla="*/ 45 w 590"/>
                <a:gd name="T55" fmla="*/ 339 h 590"/>
                <a:gd name="T56" fmla="*/ 85 w 590"/>
                <a:gd name="T57" fmla="*/ 440 h 590"/>
                <a:gd name="T58" fmla="*/ 62 w 590"/>
                <a:gd name="T59" fmla="*/ 463 h 590"/>
                <a:gd name="T60" fmla="*/ 62 w 590"/>
                <a:gd name="T61" fmla="*/ 481 h 590"/>
                <a:gd name="T62" fmla="*/ 106 w 590"/>
                <a:gd name="T63" fmla="*/ 525 h 590"/>
                <a:gd name="T64" fmla="*/ 115 w 590"/>
                <a:gd name="T65" fmla="*/ 529 h 590"/>
                <a:gd name="T66" fmla="*/ 125 w 590"/>
                <a:gd name="T67" fmla="*/ 525 h 590"/>
                <a:gd name="T68" fmla="*/ 147 w 590"/>
                <a:gd name="T69" fmla="*/ 503 h 590"/>
                <a:gd name="T70" fmla="*/ 249 w 590"/>
                <a:gd name="T71" fmla="*/ 546 h 590"/>
                <a:gd name="T72" fmla="*/ 249 w 590"/>
                <a:gd name="T73" fmla="*/ 577 h 590"/>
                <a:gd name="T74" fmla="*/ 263 w 590"/>
                <a:gd name="T75" fmla="*/ 590 h 590"/>
                <a:gd name="T76" fmla="*/ 325 w 590"/>
                <a:gd name="T77" fmla="*/ 590 h 590"/>
                <a:gd name="T78" fmla="*/ 338 w 590"/>
                <a:gd name="T79" fmla="*/ 577 h 590"/>
                <a:gd name="T80" fmla="*/ 338 w 590"/>
                <a:gd name="T81" fmla="*/ 546 h 590"/>
                <a:gd name="T82" fmla="*/ 439 w 590"/>
                <a:gd name="T83" fmla="*/ 503 h 590"/>
                <a:gd name="T84" fmla="*/ 462 w 590"/>
                <a:gd name="T85" fmla="*/ 526 h 590"/>
                <a:gd name="T86" fmla="*/ 481 w 590"/>
                <a:gd name="T87" fmla="*/ 526 h 590"/>
                <a:gd name="T88" fmla="*/ 525 w 590"/>
                <a:gd name="T89" fmla="*/ 483 h 590"/>
                <a:gd name="T90" fmla="*/ 525 w 590"/>
                <a:gd name="T91" fmla="*/ 464 h 590"/>
                <a:gd name="T92" fmla="*/ 501 w 590"/>
                <a:gd name="T93" fmla="*/ 441 h 590"/>
                <a:gd name="T94" fmla="*/ 542 w 590"/>
                <a:gd name="T95" fmla="*/ 339 h 590"/>
                <a:gd name="T96" fmla="*/ 577 w 590"/>
                <a:gd name="T97" fmla="*/ 339 h 590"/>
                <a:gd name="T98" fmla="*/ 590 w 590"/>
                <a:gd name="T99" fmla="*/ 326 h 590"/>
                <a:gd name="T100" fmla="*/ 590 w 590"/>
                <a:gd name="T101" fmla="*/ 264 h 590"/>
                <a:gd name="T102" fmla="*/ 577 w 590"/>
                <a:gd name="T103" fmla="*/ 251 h 590"/>
                <a:gd name="T104" fmla="*/ 347 w 590"/>
                <a:gd name="T105" fmla="*/ 295 h 590"/>
                <a:gd name="T106" fmla="*/ 295 w 590"/>
                <a:gd name="T107" fmla="*/ 347 h 590"/>
                <a:gd name="T108" fmla="*/ 243 w 590"/>
                <a:gd name="T109" fmla="*/ 295 h 590"/>
                <a:gd name="T110" fmla="*/ 295 w 590"/>
                <a:gd name="T111" fmla="*/ 243 h 590"/>
                <a:gd name="T112" fmla="*/ 347 w 590"/>
                <a:gd name="T113" fmla="*/ 295 h 590"/>
                <a:gd name="T114" fmla="*/ 295 w 590"/>
                <a:gd name="T115" fmla="*/ 433 h 590"/>
                <a:gd name="T116" fmla="*/ 158 w 590"/>
                <a:gd name="T117" fmla="*/ 295 h 590"/>
                <a:gd name="T118" fmla="*/ 295 w 590"/>
                <a:gd name="T119" fmla="*/ 158 h 590"/>
                <a:gd name="T120" fmla="*/ 433 w 590"/>
                <a:gd name="T121" fmla="*/ 295 h 590"/>
                <a:gd name="T122" fmla="*/ 295 w 590"/>
                <a:gd name="T123" fmla="*/ 43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0" h="590">
                  <a:moveTo>
                    <a:pt x="577" y="251"/>
                  </a:moveTo>
                  <a:lnTo>
                    <a:pt x="541" y="251"/>
                  </a:lnTo>
                  <a:cubicBezTo>
                    <a:pt x="534" y="215"/>
                    <a:pt x="520" y="181"/>
                    <a:pt x="498" y="151"/>
                  </a:cubicBezTo>
                  <a:lnTo>
                    <a:pt x="523" y="126"/>
                  </a:lnTo>
                  <a:cubicBezTo>
                    <a:pt x="526" y="124"/>
                    <a:pt x="527" y="121"/>
                    <a:pt x="527" y="117"/>
                  </a:cubicBezTo>
                  <a:cubicBezTo>
                    <a:pt x="527" y="114"/>
                    <a:pt x="526" y="110"/>
                    <a:pt x="523" y="108"/>
                  </a:cubicBezTo>
                  <a:lnTo>
                    <a:pt x="480" y="64"/>
                  </a:lnTo>
                  <a:cubicBezTo>
                    <a:pt x="475" y="59"/>
                    <a:pt x="466" y="59"/>
                    <a:pt x="461" y="64"/>
                  </a:cubicBezTo>
                  <a:lnTo>
                    <a:pt x="435" y="90"/>
                  </a:lnTo>
                  <a:cubicBezTo>
                    <a:pt x="406" y="70"/>
                    <a:pt x="373" y="56"/>
                    <a:pt x="338" y="50"/>
                  </a:cubicBezTo>
                  <a:lnTo>
                    <a:pt x="338" y="13"/>
                  </a:lnTo>
                  <a:cubicBezTo>
                    <a:pt x="338" y="6"/>
                    <a:pt x="332" y="0"/>
                    <a:pt x="325" y="0"/>
                  </a:cubicBezTo>
                  <a:lnTo>
                    <a:pt x="263" y="0"/>
                  </a:lnTo>
                  <a:cubicBezTo>
                    <a:pt x="255" y="0"/>
                    <a:pt x="249" y="6"/>
                    <a:pt x="249" y="13"/>
                  </a:cubicBezTo>
                  <a:lnTo>
                    <a:pt x="249" y="50"/>
                  </a:lnTo>
                  <a:cubicBezTo>
                    <a:pt x="214" y="56"/>
                    <a:pt x="181" y="70"/>
                    <a:pt x="151" y="90"/>
                  </a:cubicBezTo>
                  <a:lnTo>
                    <a:pt x="126" y="65"/>
                  </a:lnTo>
                  <a:cubicBezTo>
                    <a:pt x="121" y="60"/>
                    <a:pt x="112" y="60"/>
                    <a:pt x="107" y="65"/>
                  </a:cubicBezTo>
                  <a:lnTo>
                    <a:pt x="64" y="109"/>
                  </a:lnTo>
                  <a:cubicBezTo>
                    <a:pt x="61" y="111"/>
                    <a:pt x="60" y="115"/>
                    <a:pt x="60" y="118"/>
                  </a:cubicBezTo>
                  <a:cubicBezTo>
                    <a:pt x="60" y="122"/>
                    <a:pt x="61" y="125"/>
                    <a:pt x="64" y="127"/>
                  </a:cubicBezTo>
                  <a:lnTo>
                    <a:pt x="88" y="152"/>
                  </a:lnTo>
                  <a:cubicBezTo>
                    <a:pt x="67" y="182"/>
                    <a:pt x="53" y="216"/>
                    <a:pt x="46" y="251"/>
                  </a:cubicBezTo>
                  <a:lnTo>
                    <a:pt x="13" y="251"/>
                  </a:lnTo>
                  <a:cubicBezTo>
                    <a:pt x="6" y="251"/>
                    <a:pt x="0" y="257"/>
                    <a:pt x="0" y="264"/>
                  </a:cubicBezTo>
                  <a:lnTo>
                    <a:pt x="0" y="326"/>
                  </a:lnTo>
                  <a:cubicBezTo>
                    <a:pt x="0" y="333"/>
                    <a:pt x="6" y="339"/>
                    <a:pt x="13" y="339"/>
                  </a:cubicBezTo>
                  <a:lnTo>
                    <a:pt x="45" y="339"/>
                  </a:lnTo>
                  <a:cubicBezTo>
                    <a:pt x="51" y="375"/>
                    <a:pt x="65" y="410"/>
                    <a:pt x="85" y="440"/>
                  </a:cubicBezTo>
                  <a:lnTo>
                    <a:pt x="62" y="463"/>
                  </a:lnTo>
                  <a:cubicBezTo>
                    <a:pt x="57" y="468"/>
                    <a:pt x="57" y="476"/>
                    <a:pt x="62" y="481"/>
                  </a:cubicBezTo>
                  <a:lnTo>
                    <a:pt x="106" y="525"/>
                  </a:lnTo>
                  <a:cubicBezTo>
                    <a:pt x="109" y="528"/>
                    <a:pt x="112" y="529"/>
                    <a:pt x="115" y="529"/>
                  </a:cubicBezTo>
                  <a:cubicBezTo>
                    <a:pt x="119" y="529"/>
                    <a:pt x="122" y="528"/>
                    <a:pt x="125" y="525"/>
                  </a:cubicBezTo>
                  <a:lnTo>
                    <a:pt x="147" y="503"/>
                  </a:lnTo>
                  <a:cubicBezTo>
                    <a:pt x="178" y="525"/>
                    <a:pt x="213" y="539"/>
                    <a:pt x="249" y="546"/>
                  </a:cubicBezTo>
                  <a:lnTo>
                    <a:pt x="249" y="577"/>
                  </a:lnTo>
                  <a:cubicBezTo>
                    <a:pt x="249" y="584"/>
                    <a:pt x="255" y="590"/>
                    <a:pt x="263" y="590"/>
                  </a:cubicBezTo>
                  <a:lnTo>
                    <a:pt x="325" y="590"/>
                  </a:lnTo>
                  <a:cubicBezTo>
                    <a:pt x="332" y="590"/>
                    <a:pt x="338" y="584"/>
                    <a:pt x="338" y="577"/>
                  </a:cubicBezTo>
                  <a:lnTo>
                    <a:pt x="338" y="546"/>
                  </a:lnTo>
                  <a:cubicBezTo>
                    <a:pt x="374" y="540"/>
                    <a:pt x="409" y="525"/>
                    <a:pt x="439" y="503"/>
                  </a:cubicBezTo>
                  <a:lnTo>
                    <a:pt x="462" y="526"/>
                  </a:lnTo>
                  <a:cubicBezTo>
                    <a:pt x="467" y="531"/>
                    <a:pt x="476" y="531"/>
                    <a:pt x="481" y="526"/>
                  </a:cubicBezTo>
                  <a:lnTo>
                    <a:pt x="525" y="483"/>
                  </a:lnTo>
                  <a:cubicBezTo>
                    <a:pt x="530" y="477"/>
                    <a:pt x="530" y="469"/>
                    <a:pt x="525" y="464"/>
                  </a:cubicBezTo>
                  <a:lnTo>
                    <a:pt x="501" y="441"/>
                  </a:lnTo>
                  <a:cubicBezTo>
                    <a:pt x="522" y="410"/>
                    <a:pt x="536" y="375"/>
                    <a:pt x="542" y="339"/>
                  </a:cubicBezTo>
                  <a:lnTo>
                    <a:pt x="577" y="339"/>
                  </a:lnTo>
                  <a:cubicBezTo>
                    <a:pt x="584" y="339"/>
                    <a:pt x="590" y="333"/>
                    <a:pt x="590" y="326"/>
                  </a:cubicBezTo>
                  <a:lnTo>
                    <a:pt x="590" y="264"/>
                  </a:lnTo>
                  <a:cubicBezTo>
                    <a:pt x="590" y="257"/>
                    <a:pt x="584" y="251"/>
                    <a:pt x="577" y="251"/>
                  </a:cubicBezTo>
                  <a:close/>
                  <a:moveTo>
                    <a:pt x="347" y="295"/>
                  </a:moveTo>
                  <a:cubicBezTo>
                    <a:pt x="347" y="324"/>
                    <a:pt x="324" y="347"/>
                    <a:pt x="295" y="347"/>
                  </a:cubicBezTo>
                  <a:cubicBezTo>
                    <a:pt x="266" y="347"/>
                    <a:pt x="243" y="324"/>
                    <a:pt x="243" y="295"/>
                  </a:cubicBezTo>
                  <a:cubicBezTo>
                    <a:pt x="243" y="266"/>
                    <a:pt x="266" y="243"/>
                    <a:pt x="295" y="243"/>
                  </a:cubicBezTo>
                  <a:cubicBezTo>
                    <a:pt x="324" y="243"/>
                    <a:pt x="347" y="266"/>
                    <a:pt x="347" y="295"/>
                  </a:cubicBezTo>
                  <a:close/>
                  <a:moveTo>
                    <a:pt x="295" y="433"/>
                  </a:moveTo>
                  <a:cubicBezTo>
                    <a:pt x="219" y="433"/>
                    <a:pt x="158" y="371"/>
                    <a:pt x="158" y="295"/>
                  </a:cubicBezTo>
                  <a:cubicBezTo>
                    <a:pt x="158" y="219"/>
                    <a:pt x="219" y="158"/>
                    <a:pt x="295" y="158"/>
                  </a:cubicBezTo>
                  <a:cubicBezTo>
                    <a:pt x="371" y="158"/>
                    <a:pt x="433" y="219"/>
                    <a:pt x="433" y="295"/>
                  </a:cubicBezTo>
                  <a:cubicBezTo>
                    <a:pt x="433" y="371"/>
                    <a:pt x="371" y="433"/>
                    <a:pt x="295" y="4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8" name="Freeform 87"/>
            <p:cNvSpPr>
              <a:spLocks noEditPoints="1"/>
            </p:cNvSpPr>
            <p:nvPr/>
          </p:nvSpPr>
          <p:spPr bwMode="auto">
            <a:xfrm>
              <a:off x="7922649" y="3883303"/>
              <a:ext cx="377898" cy="569021"/>
            </a:xfrm>
            <a:custGeom>
              <a:avLst/>
              <a:gdLst>
                <a:gd name="T0" fmla="*/ 170 w 457"/>
                <a:gd name="T1" fmla="*/ 560 h 688"/>
                <a:gd name="T2" fmla="*/ 64 w 457"/>
                <a:gd name="T3" fmla="*/ 560 h 688"/>
                <a:gd name="T4" fmla="*/ 38 w 457"/>
                <a:gd name="T5" fmla="*/ 560 h 688"/>
                <a:gd name="T6" fmla="*/ 38 w 457"/>
                <a:gd name="T7" fmla="*/ 371 h 688"/>
                <a:gd name="T8" fmla="*/ 38 w 457"/>
                <a:gd name="T9" fmla="*/ 239 h 688"/>
                <a:gd name="T10" fmla="*/ 38 w 457"/>
                <a:gd name="T11" fmla="*/ 124 h 688"/>
                <a:gd name="T12" fmla="*/ 38 w 457"/>
                <a:gd name="T13" fmla="*/ 87 h 688"/>
                <a:gd name="T14" fmla="*/ 218 w 457"/>
                <a:gd name="T15" fmla="*/ 85 h 688"/>
                <a:gd name="T16" fmla="*/ 326 w 457"/>
                <a:gd name="T17" fmla="*/ 85 h 688"/>
                <a:gd name="T18" fmla="*/ 352 w 457"/>
                <a:gd name="T19" fmla="*/ 85 h 688"/>
                <a:gd name="T20" fmla="*/ 352 w 457"/>
                <a:gd name="T21" fmla="*/ 162 h 688"/>
                <a:gd name="T22" fmla="*/ 352 w 457"/>
                <a:gd name="T23" fmla="*/ 186 h 688"/>
                <a:gd name="T24" fmla="*/ 388 w 457"/>
                <a:gd name="T25" fmla="*/ 186 h 688"/>
                <a:gd name="T26" fmla="*/ 390 w 457"/>
                <a:gd name="T27" fmla="*/ 109 h 688"/>
                <a:gd name="T28" fmla="*/ 390 w 457"/>
                <a:gd name="T29" fmla="*/ 60 h 688"/>
                <a:gd name="T30" fmla="*/ 384 w 457"/>
                <a:gd name="T31" fmla="*/ 34 h 688"/>
                <a:gd name="T32" fmla="*/ 335 w 457"/>
                <a:gd name="T33" fmla="*/ 0 h 688"/>
                <a:gd name="T34" fmla="*/ 141 w 457"/>
                <a:gd name="T35" fmla="*/ 0 h 688"/>
                <a:gd name="T36" fmla="*/ 62 w 457"/>
                <a:gd name="T37" fmla="*/ 0 h 688"/>
                <a:gd name="T38" fmla="*/ 38 w 457"/>
                <a:gd name="T39" fmla="*/ 0 h 688"/>
                <a:gd name="T40" fmla="*/ 0 w 457"/>
                <a:gd name="T41" fmla="*/ 43 h 688"/>
                <a:gd name="T42" fmla="*/ 0 w 457"/>
                <a:gd name="T43" fmla="*/ 246 h 688"/>
                <a:gd name="T44" fmla="*/ 0 w 457"/>
                <a:gd name="T45" fmla="*/ 421 h 688"/>
                <a:gd name="T46" fmla="*/ 0 w 457"/>
                <a:gd name="T47" fmla="*/ 536 h 688"/>
                <a:gd name="T48" fmla="*/ 0 w 457"/>
                <a:gd name="T49" fmla="*/ 622 h 688"/>
                <a:gd name="T50" fmla="*/ 0 w 457"/>
                <a:gd name="T51" fmla="*/ 649 h 688"/>
                <a:gd name="T52" fmla="*/ 47 w 457"/>
                <a:gd name="T53" fmla="*/ 688 h 688"/>
                <a:gd name="T54" fmla="*/ 243 w 457"/>
                <a:gd name="T55" fmla="*/ 688 h 688"/>
                <a:gd name="T56" fmla="*/ 320 w 457"/>
                <a:gd name="T57" fmla="*/ 688 h 688"/>
                <a:gd name="T58" fmla="*/ 346 w 457"/>
                <a:gd name="T59" fmla="*/ 686 h 688"/>
                <a:gd name="T60" fmla="*/ 390 w 457"/>
                <a:gd name="T61" fmla="*/ 639 h 688"/>
                <a:gd name="T62" fmla="*/ 390 w 457"/>
                <a:gd name="T63" fmla="*/ 493 h 688"/>
                <a:gd name="T64" fmla="*/ 390 w 457"/>
                <a:gd name="T65" fmla="*/ 433 h 688"/>
                <a:gd name="T66" fmla="*/ 376 w 457"/>
                <a:gd name="T67" fmla="*/ 421 h 688"/>
                <a:gd name="T68" fmla="*/ 352 w 457"/>
                <a:gd name="T69" fmla="*/ 421 h 688"/>
                <a:gd name="T70" fmla="*/ 264 w 457"/>
                <a:gd name="T71" fmla="*/ 399 h 688"/>
                <a:gd name="T72" fmla="*/ 303 w 457"/>
                <a:gd name="T73" fmla="*/ 32 h 688"/>
                <a:gd name="T74" fmla="*/ 318 w 457"/>
                <a:gd name="T75" fmla="*/ 51 h 688"/>
                <a:gd name="T76" fmla="*/ 297 w 457"/>
                <a:gd name="T77" fmla="*/ 55 h 688"/>
                <a:gd name="T78" fmla="*/ 299 w 457"/>
                <a:gd name="T79" fmla="*/ 32 h 688"/>
                <a:gd name="T80" fmla="*/ 190 w 457"/>
                <a:gd name="T81" fmla="*/ 38 h 688"/>
                <a:gd name="T82" fmla="*/ 245 w 457"/>
                <a:gd name="T83" fmla="*/ 38 h 688"/>
                <a:gd name="T84" fmla="*/ 262 w 457"/>
                <a:gd name="T85" fmla="*/ 47 h 688"/>
                <a:gd name="T86" fmla="*/ 217 w 457"/>
                <a:gd name="T87" fmla="*/ 53 h 688"/>
                <a:gd name="T88" fmla="*/ 151 w 457"/>
                <a:gd name="T89" fmla="*/ 53 h 688"/>
                <a:gd name="T90" fmla="*/ 128 w 457"/>
                <a:gd name="T91" fmla="*/ 53 h 688"/>
                <a:gd name="T92" fmla="*/ 200 w 457"/>
                <a:gd name="T93" fmla="*/ 634 h 688"/>
                <a:gd name="T94" fmla="*/ 139 w 457"/>
                <a:gd name="T95" fmla="*/ 634 h 688"/>
                <a:gd name="T96" fmla="*/ 134 w 457"/>
                <a:gd name="T97" fmla="*/ 613 h 688"/>
                <a:gd name="T98" fmla="*/ 155 w 457"/>
                <a:gd name="T99" fmla="*/ 598 h 688"/>
                <a:gd name="T100" fmla="*/ 226 w 457"/>
                <a:gd name="T101" fmla="*/ 598 h 688"/>
                <a:gd name="T102" fmla="*/ 256 w 457"/>
                <a:gd name="T103" fmla="*/ 59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7" h="688">
                  <a:moveTo>
                    <a:pt x="352" y="560"/>
                  </a:moveTo>
                  <a:lnTo>
                    <a:pt x="296" y="560"/>
                  </a:lnTo>
                  <a:lnTo>
                    <a:pt x="249" y="560"/>
                  </a:lnTo>
                  <a:lnTo>
                    <a:pt x="205" y="560"/>
                  </a:lnTo>
                  <a:lnTo>
                    <a:pt x="170" y="560"/>
                  </a:lnTo>
                  <a:lnTo>
                    <a:pt x="139" y="560"/>
                  </a:lnTo>
                  <a:lnTo>
                    <a:pt x="113" y="560"/>
                  </a:lnTo>
                  <a:lnTo>
                    <a:pt x="92" y="560"/>
                  </a:lnTo>
                  <a:lnTo>
                    <a:pt x="77" y="560"/>
                  </a:lnTo>
                  <a:lnTo>
                    <a:pt x="64" y="560"/>
                  </a:lnTo>
                  <a:lnTo>
                    <a:pt x="53" y="560"/>
                  </a:lnTo>
                  <a:lnTo>
                    <a:pt x="47" y="560"/>
                  </a:lnTo>
                  <a:lnTo>
                    <a:pt x="42" y="560"/>
                  </a:lnTo>
                  <a:lnTo>
                    <a:pt x="38" y="560"/>
                  </a:lnTo>
                  <a:lnTo>
                    <a:pt x="38" y="560"/>
                  </a:lnTo>
                  <a:lnTo>
                    <a:pt x="38" y="517"/>
                  </a:lnTo>
                  <a:lnTo>
                    <a:pt x="38" y="476"/>
                  </a:lnTo>
                  <a:lnTo>
                    <a:pt x="38" y="438"/>
                  </a:lnTo>
                  <a:lnTo>
                    <a:pt x="38" y="402"/>
                  </a:lnTo>
                  <a:lnTo>
                    <a:pt x="38" y="371"/>
                  </a:lnTo>
                  <a:lnTo>
                    <a:pt x="38" y="340"/>
                  </a:lnTo>
                  <a:lnTo>
                    <a:pt x="38" y="312"/>
                  </a:lnTo>
                  <a:lnTo>
                    <a:pt x="38" y="286"/>
                  </a:lnTo>
                  <a:lnTo>
                    <a:pt x="38" y="261"/>
                  </a:lnTo>
                  <a:lnTo>
                    <a:pt x="38" y="239"/>
                  </a:lnTo>
                  <a:lnTo>
                    <a:pt x="38" y="220"/>
                  </a:lnTo>
                  <a:lnTo>
                    <a:pt x="38" y="201"/>
                  </a:lnTo>
                  <a:lnTo>
                    <a:pt x="38" y="169"/>
                  </a:lnTo>
                  <a:lnTo>
                    <a:pt x="38" y="145"/>
                  </a:lnTo>
                  <a:lnTo>
                    <a:pt x="38" y="124"/>
                  </a:lnTo>
                  <a:lnTo>
                    <a:pt x="38" y="109"/>
                  </a:lnTo>
                  <a:lnTo>
                    <a:pt x="38" y="100"/>
                  </a:lnTo>
                  <a:lnTo>
                    <a:pt x="38" y="92"/>
                  </a:lnTo>
                  <a:lnTo>
                    <a:pt x="38" y="89"/>
                  </a:lnTo>
                  <a:lnTo>
                    <a:pt x="38" y="87"/>
                  </a:lnTo>
                  <a:lnTo>
                    <a:pt x="38" y="85"/>
                  </a:lnTo>
                  <a:lnTo>
                    <a:pt x="92" y="85"/>
                  </a:lnTo>
                  <a:lnTo>
                    <a:pt x="141" y="85"/>
                  </a:lnTo>
                  <a:lnTo>
                    <a:pt x="183" y="85"/>
                  </a:lnTo>
                  <a:lnTo>
                    <a:pt x="218" y="85"/>
                  </a:lnTo>
                  <a:lnTo>
                    <a:pt x="250" y="85"/>
                  </a:lnTo>
                  <a:lnTo>
                    <a:pt x="275" y="85"/>
                  </a:lnTo>
                  <a:lnTo>
                    <a:pt x="296" y="85"/>
                  </a:lnTo>
                  <a:lnTo>
                    <a:pt x="312" y="85"/>
                  </a:lnTo>
                  <a:lnTo>
                    <a:pt x="326" y="85"/>
                  </a:lnTo>
                  <a:lnTo>
                    <a:pt x="335" y="85"/>
                  </a:lnTo>
                  <a:lnTo>
                    <a:pt x="343" y="85"/>
                  </a:lnTo>
                  <a:lnTo>
                    <a:pt x="346" y="85"/>
                  </a:lnTo>
                  <a:lnTo>
                    <a:pt x="352" y="85"/>
                  </a:lnTo>
                  <a:lnTo>
                    <a:pt x="352" y="85"/>
                  </a:lnTo>
                  <a:lnTo>
                    <a:pt x="352" y="104"/>
                  </a:lnTo>
                  <a:lnTo>
                    <a:pt x="352" y="119"/>
                  </a:lnTo>
                  <a:lnTo>
                    <a:pt x="352" y="132"/>
                  </a:lnTo>
                  <a:lnTo>
                    <a:pt x="352" y="143"/>
                  </a:lnTo>
                  <a:lnTo>
                    <a:pt x="352" y="162"/>
                  </a:lnTo>
                  <a:lnTo>
                    <a:pt x="352" y="173"/>
                  </a:lnTo>
                  <a:lnTo>
                    <a:pt x="352" y="181"/>
                  </a:lnTo>
                  <a:lnTo>
                    <a:pt x="352" y="184"/>
                  </a:lnTo>
                  <a:lnTo>
                    <a:pt x="352" y="186"/>
                  </a:lnTo>
                  <a:lnTo>
                    <a:pt x="352" y="186"/>
                  </a:lnTo>
                  <a:lnTo>
                    <a:pt x="363" y="186"/>
                  </a:lnTo>
                  <a:lnTo>
                    <a:pt x="373" y="186"/>
                  </a:lnTo>
                  <a:lnTo>
                    <a:pt x="380" y="186"/>
                  </a:lnTo>
                  <a:lnTo>
                    <a:pt x="384" y="186"/>
                  </a:lnTo>
                  <a:lnTo>
                    <a:pt x="388" y="186"/>
                  </a:lnTo>
                  <a:lnTo>
                    <a:pt x="390" y="186"/>
                  </a:lnTo>
                  <a:lnTo>
                    <a:pt x="390" y="164"/>
                  </a:lnTo>
                  <a:lnTo>
                    <a:pt x="390" y="143"/>
                  </a:lnTo>
                  <a:lnTo>
                    <a:pt x="390" y="124"/>
                  </a:lnTo>
                  <a:lnTo>
                    <a:pt x="390" y="109"/>
                  </a:lnTo>
                  <a:lnTo>
                    <a:pt x="390" y="96"/>
                  </a:lnTo>
                  <a:lnTo>
                    <a:pt x="390" y="85"/>
                  </a:lnTo>
                  <a:lnTo>
                    <a:pt x="390" y="77"/>
                  </a:lnTo>
                  <a:lnTo>
                    <a:pt x="390" y="70"/>
                  </a:lnTo>
                  <a:lnTo>
                    <a:pt x="390" y="60"/>
                  </a:lnTo>
                  <a:lnTo>
                    <a:pt x="390" y="55"/>
                  </a:lnTo>
                  <a:lnTo>
                    <a:pt x="390" y="53"/>
                  </a:lnTo>
                  <a:lnTo>
                    <a:pt x="390" y="53"/>
                  </a:lnTo>
                  <a:lnTo>
                    <a:pt x="388" y="43"/>
                  </a:lnTo>
                  <a:lnTo>
                    <a:pt x="384" y="34"/>
                  </a:lnTo>
                  <a:lnTo>
                    <a:pt x="373" y="17"/>
                  </a:lnTo>
                  <a:lnTo>
                    <a:pt x="365" y="10"/>
                  </a:lnTo>
                  <a:lnTo>
                    <a:pt x="356" y="4"/>
                  </a:lnTo>
                  <a:lnTo>
                    <a:pt x="346" y="0"/>
                  </a:lnTo>
                  <a:lnTo>
                    <a:pt x="335" y="0"/>
                  </a:lnTo>
                  <a:lnTo>
                    <a:pt x="284" y="0"/>
                  </a:lnTo>
                  <a:lnTo>
                    <a:pt x="241" y="0"/>
                  </a:lnTo>
                  <a:lnTo>
                    <a:pt x="202" y="0"/>
                  </a:lnTo>
                  <a:lnTo>
                    <a:pt x="170" y="0"/>
                  </a:lnTo>
                  <a:lnTo>
                    <a:pt x="141" y="0"/>
                  </a:lnTo>
                  <a:lnTo>
                    <a:pt x="119" y="0"/>
                  </a:lnTo>
                  <a:lnTo>
                    <a:pt x="100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29" y="4"/>
                  </a:lnTo>
                  <a:lnTo>
                    <a:pt x="21" y="10"/>
                  </a:lnTo>
                  <a:lnTo>
                    <a:pt x="14" y="17"/>
                  </a:lnTo>
                  <a:lnTo>
                    <a:pt x="4" y="34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0" y="107"/>
                  </a:lnTo>
                  <a:lnTo>
                    <a:pt x="0" y="156"/>
                  </a:lnTo>
                  <a:lnTo>
                    <a:pt x="0" y="203"/>
                  </a:lnTo>
                  <a:lnTo>
                    <a:pt x="0" y="246"/>
                  </a:lnTo>
                  <a:lnTo>
                    <a:pt x="0" y="288"/>
                  </a:lnTo>
                  <a:lnTo>
                    <a:pt x="0" y="325"/>
                  </a:lnTo>
                  <a:lnTo>
                    <a:pt x="0" y="359"/>
                  </a:lnTo>
                  <a:lnTo>
                    <a:pt x="0" y="393"/>
                  </a:lnTo>
                  <a:lnTo>
                    <a:pt x="0" y="421"/>
                  </a:lnTo>
                  <a:lnTo>
                    <a:pt x="0" y="449"/>
                  </a:lnTo>
                  <a:lnTo>
                    <a:pt x="0" y="474"/>
                  </a:lnTo>
                  <a:lnTo>
                    <a:pt x="0" y="496"/>
                  </a:lnTo>
                  <a:lnTo>
                    <a:pt x="0" y="517"/>
                  </a:lnTo>
                  <a:lnTo>
                    <a:pt x="0" y="536"/>
                  </a:lnTo>
                  <a:lnTo>
                    <a:pt x="0" y="551"/>
                  </a:lnTo>
                  <a:lnTo>
                    <a:pt x="0" y="566"/>
                  </a:lnTo>
                  <a:lnTo>
                    <a:pt x="0" y="590"/>
                  </a:lnTo>
                  <a:lnTo>
                    <a:pt x="0" y="609"/>
                  </a:lnTo>
                  <a:lnTo>
                    <a:pt x="0" y="622"/>
                  </a:lnTo>
                  <a:lnTo>
                    <a:pt x="0" y="630"/>
                  </a:lnTo>
                  <a:lnTo>
                    <a:pt x="0" y="636"/>
                  </a:lnTo>
                  <a:lnTo>
                    <a:pt x="0" y="639"/>
                  </a:lnTo>
                  <a:lnTo>
                    <a:pt x="0" y="639"/>
                  </a:lnTo>
                  <a:lnTo>
                    <a:pt x="0" y="649"/>
                  </a:lnTo>
                  <a:lnTo>
                    <a:pt x="4" y="658"/>
                  </a:lnTo>
                  <a:lnTo>
                    <a:pt x="14" y="673"/>
                  </a:lnTo>
                  <a:lnTo>
                    <a:pt x="29" y="685"/>
                  </a:lnTo>
                  <a:lnTo>
                    <a:pt x="38" y="686"/>
                  </a:lnTo>
                  <a:lnTo>
                    <a:pt x="47" y="688"/>
                  </a:lnTo>
                  <a:lnTo>
                    <a:pt x="98" y="688"/>
                  </a:lnTo>
                  <a:lnTo>
                    <a:pt x="143" y="688"/>
                  </a:lnTo>
                  <a:lnTo>
                    <a:pt x="181" y="688"/>
                  </a:lnTo>
                  <a:lnTo>
                    <a:pt x="215" y="688"/>
                  </a:lnTo>
                  <a:lnTo>
                    <a:pt x="243" y="688"/>
                  </a:lnTo>
                  <a:lnTo>
                    <a:pt x="265" y="688"/>
                  </a:lnTo>
                  <a:lnTo>
                    <a:pt x="284" y="688"/>
                  </a:lnTo>
                  <a:lnTo>
                    <a:pt x="299" y="688"/>
                  </a:lnTo>
                  <a:lnTo>
                    <a:pt x="312" y="688"/>
                  </a:lnTo>
                  <a:lnTo>
                    <a:pt x="320" y="688"/>
                  </a:lnTo>
                  <a:lnTo>
                    <a:pt x="327" y="688"/>
                  </a:lnTo>
                  <a:lnTo>
                    <a:pt x="331" y="688"/>
                  </a:lnTo>
                  <a:lnTo>
                    <a:pt x="335" y="688"/>
                  </a:lnTo>
                  <a:lnTo>
                    <a:pt x="335" y="688"/>
                  </a:lnTo>
                  <a:lnTo>
                    <a:pt x="346" y="686"/>
                  </a:lnTo>
                  <a:lnTo>
                    <a:pt x="356" y="685"/>
                  </a:lnTo>
                  <a:lnTo>
                    <a:pt x="373" y="673"/>
                  </a:lnTo>
                  <a:lnTo>
                    <a:pt x="384" y="658"/>
                  </a:lnTo>
                  <a:lnTo>
                    <a:pt x="388" y="649"/>
                  </a:lnTo>
                  <a:lnTo>
                    <a:pt x="390" y="639"/>
                  </a:lnTo>
                  <a:lnTo>
                    <a:pt x="390" y="602"/>
                  </a:lnTo>
                  <a:lnTo>
                    <a:pt x="390" y="568"/>
                  </a:lnTo>
                  <a:lnTo>
                    <a:pt x="390" y="538"/>
                  </a:lnTo>
                  <a:lnTo>
                    <a:pt x="390" y="513"/>
                  </a:lnTo>
                  <a:lnTo>
                    <a:pt x="390" y="493"/>
                  </a:lnTo>
                  <a:lnTo>
                    <a:pt x="390" y="474"/>
                  </a:lnTo>
                  <a:lnTo>
                    <a:pt x="390" y="461"/>
                  </a:lnTo>
                  <a:lnTo>
                    <a:pt x="390" y="448"/>
                  </a:lnTo>
                  <a:lnTo>
                    <a:pt x="390" y="440"/>
                  </a:lnTo>
                  <a:lnTo>
                    <a:pt x="390" y="433"/>
                  </a:lnTo>
                  <a:lnTo>
                    <a:pt x="390" y="427"/>
                  </a:lnTo>
                  <a:lnTo>
                    <a:pt x="390" y="425"/>
                  </a:lnTo>
                  <a:lnTo>
                    <a:pt x="390" y="421"/>
                  </a:lnTo>
                  <a:lnTo>
                    <a:pt x="390" y="421"/>
                  </a:lnTo>
                  <a:lnTo>
                    <a:pt x="376" y="421"/>
                  </a:lnTo>
                  <a:lnTo>
                    <a:pt x="367" y="421"/>
                  </a:lnTo>
                  <a:lnTo>
                    <a:pt x="361" y="421"/>
                  </a:lnTo>
                  <a:lnTo>
                    <a:pt x="356" y="421"/>
                  </a:lnTo>
                  <a:lnTo>
                    <a:pt x="352" y="421"/>
                  </a:lnTo>
                  <a:lnTo>
                    <a:pt x="352" y="421"/>
                  </a:lnTo>
                  <a:lnTo>
                    <a:pt x="352" y="560"/>
                  </a:lnTo>
                  <a:close/>
                  <a:moveTo>
                    <a:pt x="166" y="399"/>
                  </a:moveTo>
                  <a:lnTo>
                    <a:pt x="202" y="399"/>
                  </a:lnTo>
                  <a:lnTo>
                    <a:pt x="166" y="480"/>
                  </a:lnTo>
                  <a:lnTo>
                    <a:pt x="264" y="399"/>
                  </a:lnTo>
                  <a:lnTo>
                    <a:pt x="457" y="399"/>
                  </a:lnTo>
                  <a:lnTo>
                    <a:pt x="457" y="201"/>
                  </a:lnTo>
                  <a:lnTo>
                    <a:pt x="166" y="201"/>
                  </a:lnTo>
                  <a:lnTo>
                    <a:pt x="166" y="399"/>
                  </a:lnTo>
                  <a:close/>
                  <a:moveTo>
                    <a:pt x="303" y="32"/>
                  </a:moveTo>
                  <a:lnTo>
                    <a:pt x="309" y="32"/>
                  </a:lnTo>
                  <a:lnTo>
                    <a:pt x="314" y="36"/>
                  </a:lnTo>
                  <a:lnTo>
                    <a:pt x="318" y="42"/>
                  </a:lnTo>
                  <a:lnTo>
                    <a:pt x="320" y="47"/>
                  </a:lnTo>
                  <a:lnTo>
                    <a:pt x="318" y="51"/>
                  </a:lnTo>
                  <a:lnTo>
                    <a:pt x="314" y="55"/>
                  </a:lnTo>
                  <a:lnTo>
                    <a:pt x="309" y="57"/>
                  </a:lnTo>
                  <a:lnTo>
                    <a:pt x="303" y="58"/>
                  </a:lnTo>
                  <a:lnTo>
                    <a:pt x="299" y="57"/>
                  </a:lnTo>
                  <a:lnTo>
                    <a:pt x="297" y="55"/>
                  </a:lnTo>
                  <a:lnTo>
                    <a:pt x="294" y="51"/>
                  </a:lnTo>
                  <a:lnTo>
                    <a:pt x="294" y="47"/>
                  </a:lnTo>
                  <a:lnTo>
                    <a:pt x="294" y="42"/>
                  </a:lnTo>
                  <a:lnTo>
                    <a:pt x="297" y="36"/>
                  </a:lnTo>
                  <a:lnTo>
                    <a:pt x="299" y="32"/>
                  </a:lnTo>
                  <a:lnTo>
                    <a:pt x="303" y="32"/>
                  </a:lnTo>
                  <a:close/>
                  <a:moveTo>
                    <a:pt x="128" y="38"/>
                  </a:moveTo>
                  <a:lnTo>
                    <a:pt x="151" y="38"/>
                  </a:lnTo>
                  <a:lnTo>
                    <a:pt x="171" y="38"/>
                  </a:lnTo>
                  <a:lnTo>
                    <a:pt x="190" y="38"/>
                  </a:lnTo>
                  <a:lnTo>
                    <a:pt x="205" y="38"/>
                  </a:lnTo>
                  <a:lnTo>
                    <a:pt x="218" y="38"/>
                  </a:lnTo>
                  <a:lnTo>
                    <a:pt x="228" y="38"/>
                  </a:lnTo>
                  <a:lnTo>
                    <a:pt x="237" y="38"/>
                  </a:lnTo>
                  <a:lnTo>
                    <a:pt x="245" y="38"/>
                  </a:lnTo>
                  <a:lnTo>
                    <a:pt x="254" y="38"/>
                  </a:lnTo>
                  <a:lnTo>
                    <a:pt x="260" y="38"/>
                  </a:lnTo>
                  <a:lnTo>
                    <a:pt x="262" y="38"/>
                  </a:lnTo>
                  <a:lnTo>
                    <a:pt x="262" y="38"/>
                  </a:lnTo>
                  <a:lnTo>
                    <a:pt x="262" y="47"/>
                  </a:lnTo>
                  <a:lnTo>
                    <a:pt x="262" y="51"/>
                  </a:lnTo>
                  <a:lnTo>
                    <a:pt x="262" y="53"/>
                  </a:lnTo>
                  <a:lnTo>
                    <a:pt x="262" y="53"/>
                  </a:lnTo>
                  <a:lnTo>
                    <a:pt x="237" y="53"/>
                  </a:lnTo>
                  <a:lnTo>
                    <a:pt x="217" y="53"/>
                  </a:lnTo>
                  <a:lnTo>
                    <a:pt x="200" y="53"/>
                  </a:lnTo>
                  <a:lnTo>
                    <a:pt x="185" y="53"/>
                  </a:lnTo>
                  <a:lnTo>
                    <a:pt x="171" y="53"/>
                  </a:lnTo>
                  <a:lnTo>
                    <a:pt x="160" y="53"/>
                  </a:lnTo>
                  <a:lnTo>
                    <a:pt x="151" y="53"/>
                  </a:lnTo>
                  <a:lnTo>
                    <a:pt x="145" y="53"/>
                  </a:lnTo>
                  <a:lnTo>
                    <a:pt x="136" y="53"/>
                  </a:lnTo>
                  <a:lnTo>
                    <a:pt x="130" y="53"/>
                  </a:lnTo>
                  <a:lnTo>
                    <a:pt x="128" y="53"/>
                  </a:lnTo>
                  <a:lnTo>
                    <a:pt x="128" y="53"/>
                  </a:lnTo>
                  <a:lnTo>
                    <a:pt x="128" y="38"/>
                  </a:lnTo>
                  <a:close/>
                  <a:moveTo>
                    <a:pt x="256" y="634"/>
                  </a:moveTo>
                  <a:lnTo>
                    <a:pt x="233" y="634"/>
                  </a:lnTo>
                  <a:lnTo>
                    <a:pt x="215" y="634"/>
                  </a:lnTo>
                  <a:lnTo>
                    <a:pt x="200" y="634"/>
                  </a:lnTo>
                  <a:lnTo>
                    <a:pt x="185" y="634"/>
                  </a:lnTo>
                  <a:lnTo>
                    <a:pt x="173" y="634"/>
                  </a:lnTo>
                  <a:lnTo>
                    <a:pt x="164" y="634"/>
                  </a:lnTo>
                  <a:lnTo>
                    <a:pt x="149" y="634"/>
                  </a:lnTo>
                  <a:lnTo>
                    <a:pt x="139" y="634"/>
                  </a:lnTo>
                  <a:lnTo>
                    <a:pt x="136" y="634"/>
                  </a:lnTo>
                  <a:lnTo>
                    <a:pt x="134" y="634"/>
                  </a:lnTo>
                  <a:lnTo>
                    <a:pt x="134" y="634"/>
                  </a:lnTo>
                  <a:lnTo>
                    <a:pt x="134" y="622"/>
                  </a:lnTo>
                  <a:lnTo>
                    <a:pt x="134" y="613"/>
                  </a:lnTo>
                  <a:lnTo>
                    <a:pt x="134" y="606"/>
                  </a:lnTo>
                  <a:lnTo>
                    <a:pt x="134" y="602"/>
                  </a:lnTo>
                  <a:lnTo>
                    <a:pt x="134" y="598"/>
                  </a:lnTo>
                  <a:lnTo>
                    <a:pt x="134" y="598"/>
                  </a:lnTo>
                  <a:lnTo>
                    <a:pt x="155" y="598"/>
                  </a:lnTo>
                  <a:lnTo>
                    <a:pt x="173" y="598"/>
                  </a:lnTo>
                  <a:lnTo>
                    <a:pt x="190" y="598"/>
                  </a:lnTo>
                  <a:lnTo>
                    <a:pt x="203" y="598"/>
                  </a:lnTo>
                  <a:lnTo>
                    <a:pt x="217" y="598"/>
                  </a:lnTo>
                  <a:lnTo>
                    <a:pt x="226" y="598"/>
                  </a:lnTo>
                  <a:lnTo>
                    <a:pt x="241" y="598"/>
                  </a:lnTo>
                  <a:lnTo>
                    <a:pt x="249" y="598"/>
                  </a:lnTo>
                  <a:lnTo>
                    <a:pt x="254" y="598"/>
                  </a:lnTo>
                  <a:lnTo>
                    <a:pt x="256" y="598"/>
                  </a:lnTo>
                  <a:lnTo>
                    <a:pt x="256" y="598"/>
                  </a:lnTo>
                  <a:lnTo>
                    <a:pt x="256" y="6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26" name="مستطيل 25"/>
          <p:cNvSpPr/>
          <p:nvPr/>
        </p:nvSpPr>
        <p:spPr>
          <a:xfrm>
            <a:off x="9051381" y="2262034"/>
            <a:ext cx="29177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000" dirty="0"/>
              <a:t>تقرير يرصد تقدم اقتصاد المعرفة </a:t>
            </a:r>
          </a:p>
          <a:p>
            <a:pPr algn="ctr"/>
            <a:r>
              <a:rPr lang="ar-SA" sz="2000" dirty="0"/>
              <a:t>في المملكة العربية السعودي</a:t>
            </a:r>
          </a:p>
          <a:p>
            <a:pPr algn="ctr"/>
            <a:r>
              <a:rPr lang="ar-SA" sz="2000" dirty="0"/>
              <a:t>عام 2014م.</a:t>
            </a:r>
            <a:endParaRPr lang="en-US" sz="2000" dirty="0"/>
          </a:p>
        </p:txBody>
      </p:sp>
      <p:sp>
        <p:nvSpPr>
          <p:cNvPr id="27" name="مستطيل 26"/>
          <p:cNvSpPr/>
          <p:nvPr/>
        </p:nvSpPr>
        <p:spPr>
          <a:xfrm>
            <a:off x="8803339" y="4613982"/>
            <a:ext cx="32976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/>
              <a:t>صادر عن وزارة الاقتصاد والتخطيط </a:t>
            </a:r>
          </a:p>
          <a:p>
            <a:r>
              <a:rPr lang="ar-SA" sz="2000" dirty="0"/>
              <a:t>ومدينة الملك عبدالعزيز للعلوم والتقنية.</a:t>
            </a:r>
            <a:endParaRPr lang="en-US" sz="2000" dirty="0"/>
          </a:p>
        </p:txBody>
      </p:sp>
      <p:sp>
        <p:nvSpPr>
          <p:cNvPr id="28" name="مستطيل 27"/>
          <p:cNvSpPr/>
          <p:nvPr/>
        </p:nvSpPr>
        <p:spPr>
          <a:xfrm>
            <a:off x="510766" y="2611270"/>
            <a:ext cx="2470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/>
              <a:t>يقع التقرير في 270 صفحة </a:t>
            </a:r>
          </a:p>
          <a:p>
            <a:r>
              <a:rPr lang="ar-SA" sz="2000" dirty="0"/>
              <a:t>ويتكون من تسعة فصول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7499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5E1D452A-CBDA-46E4-984B-1A3A9939DD2C}"/>
              </a:ext>
            </a:extLst>
          </p:cNvPr>
          <p:cNvGrpSpPr/>
          <p:nvPr/>
        </p:nvGrpSpPr>
        <p:grpSpPr>
          <a:xfrm>
            <a:off x="841625" y="2947696"/>
            <a:ext cx="4458348" cy="3265714"/>
            <a:chOff x="1637652" y="3521150"/>
            <a:chExt cx="9153347" cy="6146827"/>
          </a:xfrm>
        </p:grpSpPr>
        <p:sp>
          <p:nvSpPr>
            <p:cNvPr id="3" name="Shape 8">
              <a:extLst>
                <a:ext uri="{FF2B5EF4-FFF2-40B4-BE49-F238E27FC236}">
                  <a16:creationId xmlns:a16="http://schemas.microsoft.com/office/drawing/2014/main" id="{CF991BCF-CD1B-4EE9-84FE-F09EC2A66B4E}"/>
                </a:ext>
              </a:extLst>
            </p:cNvPr>
            <p:cNvSpPr/>
            <p:nvPr/>
          </p:nvSpPr>
          <p:spPr>
            <a:xfrm>
              <a:off x="2492211" y="6474625"/>
              <a:ext cx="1493125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2500" dirty="0">
                <a:solidFill>
                  <a:srgbClr val="FFFFFF"/>
                </a:solidFill>
              </a:endParaRPr>
            </a:p>
          </p:txBody>
        </p:sp>
        <p:sp>
          <p:nvSpPr>
            <p:cNvPr id="4" name="Shape 9">
              <a:extLst>
                <a:ext uri="{FF2B5EF4-FFF2-40B4-BE49-F238E27FC236}">
                  <a16:creationId xmlns:a16="http://schemas.microsoft.com/office/drawing/2014/main" id="{E4C89306-8359-486D-B493-A097AE21997D}"/>
                </a:ext>
              </a:extLst>
            </p:cNvPr>
            <p:cNvSpPr/>
            <p:nvPr/>
          </p:nvSpPr>
          <p:spPr>
            <a:xfrm>
              <a:off x="4196331" y="6474625"/>
              <a:ext cx="1493124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2500" dirty="0">
                <a:solidFill>
                  <a:srgbClr val="FFFFFF"/>
                </a:solidFill>
              </a:endParaRPr>
            </a:p>
          </p:txBody>
        </p:sp>
        <p:sp>
          <p:nvSpPr>
            <p:cNvPr id="5" name="Shape 10">
              <a:extLst>
                <a:ext uri="{FF2B5EF4-FFF2-40B4-BE49-F238E27FC236}">
                  <a16:creationId xmlns:a16="http://schemas.microsoft.com/office/drawing/2014/main" id="{01376BDB-1A22-48DD-9FE5-F9C168C81954}"/>
                </a:ext>
              </a:extLst>
            </p:cNvPr>
            <p:cNvSpPr/>
            <p:nvPr/>
          </p:nvSpPr>
          <p:spPr>
            <a:xfrm>
              <a:off x="5900452" y="6474625"/>
              <a:ext cx="1493124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2500" dirty="0">
                <a:solidFill>
                  <a:srgbClr val="FFFFFF"/>
                </a:solidFill>
              </a:endParaRPr>
            </a:p>
          </p:txBody>
        </p:sp>
        <p:sp>
          <p:nvSpPr>
            <p:cNvPr id="6" name="Shape 11">
              <a:extLst>
                <a:ext uri="{FF2B5EF4-FFF2-40B4-BE49-F238E27FC236}">
                  <a16:creationId xmlns:a16="http://schemas.microsoft.com/office/drawing/2014/main" id="{76076CE8-CF91-408E-949B-36549F2EEA04}"/>
                </a:ext>
              </a:extLst>
            </p:cNvPr>
            <p:cNvSpPr/>
            <p:nvPr/>
          </p:nvSpPr>
          <p:spPr>
            <a:xfrm>
              <a:off x="6755011" y="7943867"/>
              <a:ext cx="1493124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100000"/>
                </a:lnSpc>
                <a:defRPr sz="25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2500" dirty="0">
                <a:solidFill>
                  <a:srgbClr val="FFFFFF"/>
                </a:solidFill>
              </a:endParaRPr>
            </a:p>
          </p:txBody>
        </p:sp>
        <p:sp>
          <p:nvSpPr>
            <p:cNvPr id="7" name="Shape 15">
              <a:extLst>
                <a:ext uri="{FF2B5EF4-FFF2-40B4-BE49-F238E27FC236}">
                  <a16:creationId xmlns:a16="http://schemas.microsoft.com/office/drawing/2014/main" id="{E428AC69-21C5-484B-932E-09E9A3AD50BC}"/>
                </a:ext>
              </a:extLst>
            </p:cNvPr>
            <p:cNvSpPr/>
            <p:nvPr/>
          </p:nvSpPr>
          <p:spPr>
            <a:xfrm>
              <a:off x="7604571" y="6474625"/>
              <a:ext cx="1493127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" name="Shape 24">
              <a:extLst>
                <a:ext uri="{FF2B5EF4-FFF2-40B4-BE49-F238E27FC236}">
                  <a16:creationId xmlns:a16="http://schemas.microsoft.com/office/drawing/2014/main" id="{1EB38015-AD36-4862-AA09-A70B63ADFA12}"/>
                </a:ext>
              </a:extLst>
            </p:cNvPr>
            <p:cNvSpPr/>
            <p:nvPr/>
          </p:nvSpPr>
          <p:spPr>
            <a:xfrm>
              <a:off x="6750013" y="5005384"/>
              <a:ext cx="1493127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9" name="Shape 27">
              <a:extLst>
                <a:ext uri="{FF2B5EF4-FFF2-40B4-BE49-F238E27FC236}">
                  <a16:creationId xmlns:a16="http://schemas.microsoft.com/office/drawing/2014/main" id="{B0AA3724-E508-4FF5-B1EE-7DE91F38CB61}"/>
                </a:ext>
              </a:extLst>
            </p:cNvPr>
            <p:cNvSpPr/>
            <p:nvPr/>
          </p:nvSpPr>
          <p:spPr>
            <a:xfrm>
              <a:off x="8459130" y="7943867"/>
              <a:ext cx="1493127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grpSp>
          <p:nvGrpSpPr>
            <p:cNvPr id="10" name="مجموعة 9">
              <a:extLst>
                <a:ext uri="{FF2B5EF4-FFF2-40B4-BE49-F238E27FC236}">
                  <a16:creationId xmlns:a16="http://schemas.microsoft.com/office/drawing/2014/main" id="{49555B41-A171-42FB-A40B-146A2B8D6AA3}"/>
                </a:ext>
              </a:extLst>
            </p:cNvPr>
            <p:cNvGrpSpPr/>
            <p:nvPr/>
          </p:nvGrpSpPr>
          <p:grpSpPr>
            <a:xfrm>
              <a:off x="1637652" y="3521150"/>
              <a:ext cx="4901367" cy="3208344"/>
              <a:chOff x="1637652" y="3521150"/>
              <a:chExt cx="4901367" cy="3208344"/>
            </a:xfrm>
          </p:grpSpPr>
          <p:sp>
            <p:nvSpPr>
              <p:cNvPr id="12" name="Shape 6">
                <a:extLst>
                  <a:ext uri="{FF2B5EF4-FFF2-40B4-BE49-F238E27FC236}">
                    <a16:creationId xmlns:a16="http://schemas.microsoft.com/office/drawing/2014/main" id="{FDB61C92-69DB-4183-97F5-25352B92C798}"/>
                  </a:ext>
                </a:extLst>
              </p:cNvPr>
              <p:cNvSpPr/>
              <p:nvPr/>
            </p:nvSpPr>
            <p:spPr>
              <a:xfrm>
                <a:off x="1637652" y="5005384"/>
                <a:ext cx="1493125" cy="172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 w="12700" cap="flat">
                <a:noFill/>
                <a:miter lim="400000"/>
              </a:ln>
              <a:effectLst>
                <a:reflection blurRad="6350" stA="50000" endA="300" endPos="7000" dir="5400000" sy="-100000" algn="bl" rotWithShape="0"/>
              </a:effectLst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100000"/>
                  </a:lnSpc>
                  <a:defRPr sz="2500">
                    <a:solidFill>
                      <a:srgbClr val="FFFFFF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endParaRPr sz="25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Shape 12">
                <a:extLst>
                  <a:ext uri="{FF2B5EF4-FFF2-40B4-BE49-F238E27FC236}">
                    <a16:creationId xmlns:a16="http://schemas.microsoft.com/office/drawing/2014/main" id="{0A06E719-7171-4A7F-A5C2-7FE6D9A33375}"/>
                  </a:ext>
                </a:extLst>
              </p:cNvPr>
              <p:cNvSpPr/>
              <p:nvPr/>
            </p:nvSpPr>
            <p:spPr>
              <a:xfrm>
                <a:off x="2492211" y="3521150"/>
                <a:ext cx="1493127" cy="172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 w="12700" cap="flat">
                <a:noFill/>
                <a:miter lim="400000"/>
              </a:ln>
              <a:effectLst>
                <a:reflection blurRad="6350" stA="50000" endA="300" endPos="7000" dir="5400000" sy="-100000" algn="bl" rotWithShape="0"/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Shape 18">
                <a:extLst>
                  <a:ext uri="{FF2B5EF4-FFF2-40B4-BE49-F238E27FC236}">
                    <a16:creationId xmlns:a16="http://schemas.microsoft.com/office/drawing/2014/main" id="{566F1DF2-C735-4A6C-B323-F2285FC47D63}"/>
                  </a:ext>
                </a:extLst>
              </p:cNvPr>
              <p:cNvSpPr/>
              <p:nvPr/>
            </p:nvSpPr>
            <p:spPr>
              <a:xfrm>
                <a:off x="3341773" y="5005384"/>
                <a:ext cx="1493126" cy="172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 w="12700" cap="flat">
                <a:noFill/>
                <a:miter lim="400000"/>
              </a:ln>
              <a:effectLst>
                <a:reflection blurRad="6350" stA="50000" endA="300" endPos="7000" dir="5400000" sy="-100000" algn="bl" rotWithShape="0"/>
              </a:effec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15" name="Shape 21">
                <a:extLst>
                  <a:ext uri="{FF2B5EF4-FFF2-40B4-BE49-F238E27FC236}">
                    <a16:creationId xmlns:a16="http://schemas.microsoft.com/office/drawing/2014/main" id="{08384C20-C80C-4D31-8749-44235AB25200}"/>
                  </a:ext>
                </a:extLst>
              </p:cNvPr>
              <p:cNvSpPr/>
              <p:nvPr/>
            </p:nvSpPr>
            <p:spPr>
              <a:xfrm>
                <a:off x="5045893" y="5005384"/>
                <a:ext cx="1493126" cy="172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gradFill>
                <a:gsLst>
                  <a:gs pos="0">
                    <a:schemeClr val="tx2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 scaled="1"/>
              </a:gradFill>
              <a:ln w="12700" cap="flat">
                <a:noFill/>
                <a:miter lim="400000"/>
              </a:ln>
              <a:effectLst>
                <a:reflection blurRad="6350" stA="50000" endA="300" endPos="7000" dir="5400000" sy="-100000" algn="bl" rotWithShape="0"/>
              </a:effec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16" name="Shape 12">
                <a:extLst>
                  <a:ext uri="{FF2B5EF4-FFF2-40B4-BE49-F238E27FC236}">
                    <a16:creationId xmlns:a16="http://schemas.microsoft.com/office/drawing/2014/main" id="{49515794-65DA-476C-8253-92DCAB30C1A9}"/>
                  </a:ext>
                </a:extLst>
              </p:cNvPr>
              <p:cNvSpPr/>
              <p:nvPr/>
            </p:nvSpPr>
            <p:spPr>
              <a:xfrm>
                <a:off x="4213600" y="3521150"/>
                <a:ext cx="1493127" cy="172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5400"/>
                    </a:lnTo>
                    <a:lnTo>
                      <a:pt x="21600" y="16200"/>
                    </a:lnTo>
                    <a:lnTo>
                      <a:pt x="10800" y="21600"/>
                    </a:lnTo>
                    <a:lnTo>
                      <a:pt x="0" y="16200"/>
                    </a:lnTo>
                    <a:lnTo>
                      <a:pt x="0" y="540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12700" cap="flat">
                <a:noFill/>
                <a:miter lim="400000"/>
              </a:ln>
              <a:effectLst>
                <a:reflection blurRad="6350" stA="50000" endA="300" endPos="7000" dir="5400000" sy="-100000" algn="bl" rotWithShape="0"/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1" name="Shape 12">
              <a:extLst>
                <a:ext uri="{FF2B5EF4-FFF2-40B4-BE49-F238E27FC236}">
                  <a16:creationId xmlns:a16="http://schemas.microsoft.com/office/drawing/2014/main" id="{C01749E0-BCA8-42D7-8EBF-678E6C1A08ED}"/>
                </a:ext>
              </a:extLst>
            </p:cNvPr>
            <p:cNvSpPr/>
            <p:nvPr/>
          </p:nvSpPr>
          <p:spPr>
            <a:xfrm>
              <a:off x="9297872" y="6470317"/>
              <a:ext cx="1493127" cy="172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 w="12700" cap="flat">
              <a:noFill/>
              <a:miter lim="400000"/>
            </a:ln>
            <a:effectLst>
              <a:reflection blurRad="6350" stA="50000" endA="300" endPos="7000" dir="5400000" sy="-100000" algn="bl" rotWithShape="0"/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57A29C56-E624-4CEB-97E2-04E4D1D4355A}"/>
              </a:ext>
            </a:extLst>
          </p:cNvPr>
          <p:cNvGrpSpPr/>
          <p:nvPr/>
        </p:nvGrpSpPr>
        <p:grpSpPr>
          <a:xfrm>
            <a:off x="5123554" y="2744680"/>
            <a:ext cx="1196973" cy="1973977"/>
            <a:chOff x="11228710" y="2623279"/>
            <a:chExt cx="7183692" cy="8341037"/>
          </a:xfrm>
        </p:grpSpPr>
        <p:sp>
          <p:nvSpPr>
            <p:cNvPr id="18" name="AutoShape 3">
              <a:extLst>
                <a:ext uri="{FF2B5EF4-FFF2-40B4-BE49-F238E27FC236}">
                  <a16:creationId xmlns:a16="http://schemas.microsoft.com/office/drawing/2014/main" id="{6C1D1040-9BFF-43B1-93D2-F3A8B0E4E08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 flipH="1">
              <a:off x="11228710" y="2623279"/>
              <a:ext cx="7183692" cy="834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5E191C02-36F1-4FEC-B123-BC68817CC6F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730528" y="6095320"/>
              <a:ext cx="2789388" cy="3535334"/>
            </a:xfrm>
            <a:custGeom>
              <a:avLst/>
              <a:gdLst>
                <a:gd name="T0" fmla="*/ 1234 w 1234"/>
                <a:gd name="T1" fmla="*/ 76 h 1564"/>
                <a:gd name="T2" fmla="*/ 490 w 1234"/>
                <a:gd name="T3" fmla="*/ 0 h 1564"/>
                <a:gd name="T4" fmla="*/ 0 w 1234"/>
                <a:gd name="T5" fmla="*/ 738 h 1564"/>
                <a:gd name="T6" fmla="*/ 508 w 1234"/>
                <a:gd name="T7" fmla="*/ 1508 h 1564"/>
                <a:gd name="T8" fmla="*/ 682 w 1234"/>
                <a:gd name="T9" fmla="*/ 1564 h 1564"/>
                <a:gd name="T10" fmla="*/ 1234 w 1234"/>
                <a:gd name="T11" fmla="*/ 76 h 1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4" h="1564">
                  <a:moveTo>
                    <a:pt x="1234" y="76"/>
                  </a:moveTo>
                  <a:lnTo>
                    <a:pt x="490" y="0"/>
                  </a:lnTo>
                  <a:lnTo>
                    <a:pt x="0" y="738"/>
                  </a:lnTo>
                  <a:lnTo>
                    <a:pt x="508" y="1508"/>
                  </a:lnTo>
                  <a:lnTo>
                    <a:pt x="682" y="1564"/>
                  </a:lnTo>
                  <a:lnTo>
                    <a:pt x="1234" y="7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BFFFB3DC-904E-4CD1-9A41-1DFD69456C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4289352" y="7763527"/>
              <a:ext cx="2314695" cy="1740541"/>
            </a:xfrm>
            <a:custGeom>
              <a:avLst/>
              <a:gdLst>
                <a:gd name="T0" fmla="*/ 0 w 1024"/>
                <a:gd name="T1" fmla="*/ 680 h 770"/>
                <a:gd name="T2" fmla="*/ 150 w 1024"/>
                <a:gd name="T3" fmla="*/ 406 h 770"/>
                <a:gd name="T4" fmla="*/ 922 w 1024"/>
                <a:gd name="T5" fmla="*/ 0 h 770"/>
                <a:gd name="T6" fmla="*/ 1024 w 1024"/>
                <a:gd name="T7" fmla="*/ 32 h 770"/>
                <a:gd name="T8" fmla="*/ 822 w 1024"/>
                <a:gd name="T9" fmla="*/ 770 h 770"/>
                <a:gd name="T10" fmla="*/ 0 w 1024"/>
                <a:gd name="T11" fmla="*/ 68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4" h="770">
                  <a:moveTo>
                    <a:pt x="0" y="680"/>
                  </a:moveTo>
                  <a:lnTo>
                    <a:pt x="150" y="406"/>
                  </a:lnTo>
                  <a:lnTo>
                    <a:pt x="922" y="0"/>
                  </a:lnTo>
                  <a:lnTo>
                    <a:pt x="1024" y="32"/>
                  </a:lnTo>
                  <a:lnTo>
                    <a:pt x="822" y="770"/>
                  </a:lnTo>
                  <a:lnTo>
                    <a:pt x="0" y="68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F1589514-97D1-463B-AF00-EA4364ED673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5754119" y="4983183"/>
              <a:ext cx="2509093" cy="1681770"/>
            </a:xfrm>
            <a:custGeom>
              <a:avLst/>
              <a:gdLst>
                <a:gd name="T0" fmla="*/ 0 w 1110"/>
                <a:gd name="T1" fmla="*/ 704 h 744"/>
                <a:gd name="T2" fmla="*/ 102 w 1110"/>
                <a:gd name="T3" fmla="*/ 744 h 744"/>
                <a:gd name="T4" fmla="*/ 1110 w 1110"/>
                <a:gd name="T5" fmla="*/ 188 h 744"/>
                <a:gd name="T6" fmla="*/ 974 w 1110"/>
                <a:gd name="T7" fmla="*/ 0 h 744"/>
                <a:gd name="T8" fmla="*/ 0 w 1110"/>
                <a:gd name="T9" fmla="*/ 70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0" h="744">
                  <a:moveTo>
                    <a:pt x="0" y="704"/>
                  </a:moveTo>
                  <a:lnTo>
                    <a:pt x="102" y="744"/>
                  </a:lnTo>
                  <a:lnTo>
                    <a:pt x="1110" y="188"/>
                  </a:lnTo>
                  <a:lnTo>
                    <a:pt x="974" y="0"/>
                  </a:lnTo>
                  <a:lnTo>
                    <a:pt x="0" y="70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71230F1-C866-4422-B131-0ED6851F82D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6509108" y="3012075"/>
              <a:ext cx="578674" cy="840885"/>
            </a:xfrm>
            <a:custGeom>
              <a:avLst/>
              <a:gdLst>
                <a:gd name="T0" fmla="*/ 0 w 256"/>
                <a:gd name="T1" fmla="*/ 0 h 372"/>
                <a:gd name="T2" fmla="*/ 174 w 256"/>
                <a:gd name="T3" fmla="*/ 372 h 372"/>
                <a:gd name="T4" fmla="*/ 256 w 256"/>
                <a:gd name="T5" fmla="*/ 338 h 372"/>
                <a:gd name="T6" fmla="*/ 0 w 256"/>
                <a:gd name="T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" h="372">
                  <a:moveTo>
                    <a:pt x="0" y="0"/>
                  </a:moveTo>
                  <a:lnTo>
                    <a:pt x="174" y="372"/>
                  </a:lnTo>
                  <a:lnTo>
                    <a:pt x="256" y="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112C948B-2911-43CA-8AF6-6AA2CB41668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037066" y="3432517"/>
              <a:ext cx="1261328" cy="759509"/>
            </a:xfrm>
            <a:custGeom>
              <a:avLst/>
              <a:gdLst>
                <a:gd name="T0" fmla="*/ 558 w 558"/>
                <a:gd name="T1" fmla="*/ 0 h 336"/>
                <a:gd name="T2" fmla="*/ 532 w 558"/>
                <a:gd name="T3" fmla="*/ 94 h 336"/>
                <a:gd name="T4" fmla="*/ 132 w 558"/>
                <a:gd name="T5" fmla="*/ 336 h 336"/>
                <a:gd name="T6" fmla="*/ 0 w 558"/>
                <a:gd name="T7" fmla="*/ 272 h 336"/>
                <a:gd name="T8" fmla="*/ 558 w 558"/>
                <a:gd name="T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336">
                  <a:moveTo>
                    <a:pt x="558" y="0"/>
                  </a:moveTo>
                  <a:lnTo>
                    <a:pt x="532" y="94"/>
                  </a:lnTo>
                  <a:lnTo>
                    <a:pt x="132" y="336"/>
                  </a:lnTo>
                  <a:lnTo>
                    <a:pt x="0" y="272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55C947BB-D15E-4854-A6D1-1A3EA2CF31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4614856" y="4192026"/>
              <a:ext cx="1817397" cy="1288453"/>
            </a:xfrm>
            <a:custGeom>
              <a:avLst/>
              <a:gdLst>
                <a:gd name="T0" fmla="*/ 74 w 804"/>
                <a:gd name="T1" fmla="*/ 30 h 570"/>
                <a:gd name="T2" fmla="*/ 0 w 804"/>
                <a:gd name="T3" fmla="*/ 110 h 570"/>
                <a:gd name="T4" fmla="*/ 320 w 804"/>
                <a:gd name="T5" fmla="*/ 570 h 570"/>
                <a:gd name="T6" fmla="*/ 804 w 804"/>
                <a:gd name="T7" fmla="*/ 202 h 570"/>
                <a:gd name="T8" fmla="*/ 732 w 804"/>
                <a:gd name="T9" fmla="*/ 0 h 570"/>
                <a:gd name="T10" fmla="*/ 74 w 804"/>
                <a:gd name="T11" fmla="*/ 3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570">
                  <a:moveTo>
                    <a:pt x="74" y="30"/>
                  </a:moveTo>
                  <a:lnTo>
                    <a:pt x="0" y="110"/>
                  </a:lnTo>
                  <a:lnTo>
                    <a:pt x="320" y="570"/>
                  </a:lnTo>
                  <a:lnTo>
                    <a:pt x="804" y="202"/>
                  </a:lnTo>
                  <a:lnTo>
                    <a:pt x="732" y="0"/>
                  </a:lnTo>
                  <a:lnTo>
                    <a:pt x="74" y="3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127C2CD1-0D5F-4335-8F40-2BC14460981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4072349" y="5173060"/>
              <a:ext cx="1767668" cy="2590468"/>
            </a:xfrm>
            <a:custGeom>
              <a:avLst/>
              <a:gdLst>
                <a:gd name="T0" fmla="*/ 56 w 782"/>
                <a:gd name="T1" fmla="*/ 0 h 1146"/>
                <a:gd name="T2" fmla="*/ 0 w 782"/>
                <a:gd name="T3" fmla="*/ 192 h 1146"/>
                <a:gd name="T4" fmla="*/ 632 w 782"/>
                <a:gd name="T5" fmla="*/ 1146 h 1146"/>
                <a:gd name="T6" fmla="*/ 782 w 782"/>
                <a:gd name="T7" fmla="*/ 1060 h 1146"/>
                <a:gd name="T8" fmla="*/ 56 w 782"/>
                <a:gd name="T9" fmla="*/ 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1146">
                  <a:moveTo>
                    <a:pt x="56" y="0"/>
                  </a:moveTo>
                  <a:lnTo>
                    <a:pt x="0" y="192"/>
                  </a:lnTo>
                  <a:lnTo>
                    <a:pt x="632" y="1146"/>
                  </a:lnTo>
                  <a:lnTo>
                    <a:pt x="782" y="106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308514AC-6025-4113-8A0A-B4415C8839E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037065" y="2623279"/>
              <a:ext cx="4199905" cy="2463883"/>
            </a:xfrm>
            <a:custGeom>
              <a:avLst/>
              <a:gdLst>
                <a:gd name="T0" fmla="*/ 1846 w 1858"/>
                <a:gd name="T1" fmla="*/ 348 h 1090"/>
                <a:gd name="T2" fmla="*/ 1714 w 1858"/>
                <a:gd name="T3" fmla="*/ 256 h 1090"/>
                <a:gd name="T4" fmla="*/ 1574 w 1858"/>
                <a:gd name="T5" fmla="*/ 176 h 1090"/>
                <a:gd name="T6" fmla="*/ 1394 w 1858"/>
                <a:gd name="T7" fmla="*/ 100 h 1090"/>
                <a:gd name="T8" fmla="*/ 1178 w 1858"/>
                <a:gd name="T9" fmla="*/ 38 h 1090"/>
                <a:gd name="T10" fmla="*/ 1022 w 1858"/>
                <a:gd name="T11" fmla="*/ 12 h 1090"/>
                <a:gd name="T12" fmla="*/ 788 w 1858"/>
                <a:gd name="T13" fmla="*/ 0 h 1090"/>
                <a:gd name="T14" fmla="*/ 562 w 1858"/>
                <a:gd name="T15" fmla="*/ 16 h 1090"/>
                <a:gd name="T16" fmla="*/ 352 w 1858"/>
                <a:gd name="T17" fmla="*/ 56 h 1090"/>
                <a:gd name="T18" fmla="*/ 170 w 1858"/>
                <a:gd name="T19" fmla="*/ 120 h 1090"/>
                <a:gd name="T20" fmla="*/ 66 w 1858"/>
                <a:gd name="T21" fmla="*/ 172 h 1090"/>
                <a:gd name="T22" fmla="*/ 252 w 1858"/>
                <a:gd name="T23" fmla="*/ 494 h 1090"/>
                <a:gd name="T24" fmla="*/ 164 w 1858"/>
                <a:gd name="T25" fmla="*/ 506 h 1090"/>
                <a:gd name="T26" fmla="*/ 82 w 1858"/>
                <a:gd name="T27" fmla="*/ 550 h 1090"/>
                <a:gd name="T28" fmla="*/ 24 w 1858"/>
                <a:gd name="T29" fmla="*/ 620 h 1090"/>
                <a:gd name="T30" fmla="*/ 6 w 1858"/>
                <a:gd name="T31" fmla="*/ 662 h 1090"/>
                <a:gd name="T32" fmla="*/ 0 w 1858"/>
                <a:gd name="T33" fmla="*/ 710 h 1090"/>
                <a:gd name="T34" fmla="*/ 8 w 1858"/>
                <a:gd name="T35" fmla="*/ 760 h 1090"/>
                <a:gd name="T36" fmla="*/ 28 w 1858"/>
                <a:gd name="T37" fmla="*/ 812 h 1090"/>
                <a:gd name="T38" fmla="*/ 72 w 1858"/>
                <a:gd name="T39" fmla="*/ 870 h 1090"/>
                <a:gd name="T40" fmla="*/ 152 w 1858"/>
                <a:gd name="T41" fmla="*/ 926 h 1090"/>
                <a:gd name="T42" fmla="*/ 242 w 1858"/>
                <a:gd name="T43" fmla="*/ 942 h 1090"/>
                <a:gd name="T44" fmla="*/ 300 w 1858"/>
                <a:gd name="T45" fmla="*/ 928 h 1090"/>
                <a:gd name="T46" fmla="*/ 342 w 1858"/>
                <a:gd name="T47" fmla="*/ 906 h 1090"/>
                <a:gd name="T48" fmla="*/ 380 w 1858"/>
                <a:gd name="T49" fmla="*/ 874 h 1090"/>
                <a:gd name="T50" fmla="*/ 414 w 1858"/>
                <a:gd name="T51" fmla="*/ 830 h 1090"/>
                <a:gd name="T52" fmla="*/ 442 w 1858"/>
                <a:gd name="T53" fmla="*/ 774 h 1090"/>
                <a:gd name="T54" fmla="*/ 632 w 1858"/>
                <a:gd name="T55" fmla="*/ 1090 h 1090"/>
                <a:gd name="T56" fmla="*/ 1068 w 1858"/>
                <a:gd name="T57" fmla="*/ 810 h 1090"/>
                <a:gd name="T58" fmla="*/ 1094 w 1858"/>
                <a:gd name="T59" fmla="*/ 808 h 1090"/>
                <a:gd name="T60" fmla="*/ 1096 w 1858"/>
                <a:gd name="T61" fmla="*/ 864 h 1090"/>
                <a:gd name="T62" fmla="*/ 1108 w 1858"/>
                <a:gd name="T63" fmla="*/ 916 h 1090"/>
                <a:gd name="T64" fmla="*/ 1150 w 1858"/>
                <a:gd name="T65" fmla="*/ 994 h 1090"/>
                <a:gd name="T66" fmla="*/ 1214 w 1858"/>
                <a:gd name="T67" fmla="*/ 1050 h 1090"/>
                <a:gd name="T68" fmla="*/ 1260 w 1858"/>
                <a:gd name="T69" fmla="*/ 1072 h 1090"/>
                <a:gd name="T70" fmla="*/ 1310 w 1858"/>
                <a:gd name="T71" fmla="*/ 1084 h 1090"/>
                <a:gd name="T72" fmla="*/ 1362 w 1858"/>
                <a:gd name="T73" fmla="*/ 1080 h 1090"/>
                <a:gd name="T74" fmla="*/ 1416 w 1858"/>
                <a:gd name="T75" fmla="*/ 1064 h 1090"/>
                <a:gd name="T76" fmla="*/ 1470 w 1858"/>
                <a:gd name="T77" fmla="*/ 1032 h 1090"/>
                <a:gd name="T78" fmla="*/ 1504 w 1858"/>
                <a:gd name="T79" fmla="*/ 1000 h 1090"/>
                <a:gd name="T80" fmla="*/ 1538 w 1858"/>
                <a:gd name="T81" fmla="*/ 954 h 1090"/>
                <a:gd name="T82" fmla="*/ 1558 w 1858"/>
                <a:gd name="T83" fmla="*/ 904 h 1090"/>
                <a:gd name="T84" fmla="*/ 1562 w 1858"/>
                <a:gd name="T85" fmla="*/ 856 h 1090"/>
                <a:gd name="T86" fmla="*/ 1552 w 1858"/>
                <a:gd name="T87" fmla="*/ 808 h 1090"/>
                <a:gd name="T88" fmla="*/ 1508 w 1858"/>
                <a:gd name="T89" fmla="*/ 724 h 1090"/>
                <a:gd name="T90" fmla="*/ 1442 w 1858"/>
                <a:gd name="T91" fmla="*/ 662 h 1090"/>
                <a:gd name="T92" fmla="*/ 1370 w 1858"/>
                <a:gd name="T93" fmla="*/ 632 h 1090"/>
                <a:gd name="T94" fmla="*/ 1644 w 1858"/>
                <a:gd name="T95" fmla="*/ 476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8" h="1090">
                  <a:moveTo>
                    <a:pt x="1858" y="358"/>
                  </a:moveTo>
                  <a:lnTo>
                    <a:pt x="1858" y="358"/>
                  </a:lnTo>
                  <a:lnTo>
                    <a:pt x="1846" y="348"/>
                  </a:lnTo>
                  <a:lnTo>
                    <a:pt x="1810" y="320"/>
                  </a:lnTo>
                  <a:lnTo>
                    <a:pt x="1750" y="280"/>
                  </a:lnTo>
                  <a:lnTo>
                    <a:pt x="1714" y="256"/>
                  </a:lnTo>
                  <a:lnTo>
                    <a:pt x="1672" y="230"/>
                  </a:lnTo>
                  <a:lnTo>
                    <a:pt x="1626" y="204"/>
                  </a:lnTo>
                  <a:lnTo>
                    <a:pt x="1574" y="176"/>
                  </a:lnTo>
                  <a:lnTo>
                    <a:pt x="1518" y="150"/>
                  </a:lnTo>
                  <a:lnTo>
                    <a:pt x="1458" y="124"/>
                  </a:lnTo>
                  <a:lnTo>
                    <a:pt x="1394" y="100"/>
                  </a:lnTo>
                  <a:lnTo>
                    <a:pt x="1324" y="76"/>
                  </a:lnTo>
                  <a:lnTo>
                    <a:pt x="1254" y="56"/>
                  </a:lnTo>
                  <a:lnTo>
                    <a:pt x="1178" y="38"/>
                  </a:lnTo>
                  <a:lnTo>
                    <a:pt x="1178" y="38"/>
                  </a:lnTo>
                  <a:lnTo>
                    <a:pt x="1100" y="24"/>
                  </a:lnTo>
                  <a:lnTo>
                    <a:pt x="1022" y="12"/>
                  </a:lnTo>
                  <a:lnTo>
                    <a:pt x="944" y="4"/>
                  </a:lnTo>
                  <a:lnTo>
                    <a:pt x="866" y="0"/>
                  </a:lnTo>
                  <a:lnTo>
                    <a:pt x="788" y="0"/>
                  </a:lnTo>
                  <a:lnTo>
                    <a:pt x="712" y="2"/>
                  </a:lnTo>
                  <a:lnTo>
                    <a:pt x="636" y="8"/>
                  </a:lnTo>
                  <a:lnTo>
                    <a:pt x="562" y="16"/>
                  </a:lnTo>
                  <a:lnTo>
                    <a:pt x="490" y="26"/>
                  </a:lnTo>
                  <a:lnTo>
                    <a:pt x="420" y="40"/>
                  </a:lnTo>
                  <a:lnTo>
                    <a:pt x="352" y="56"/>
                  </a:lnTo>
                  <a:lnTo>
                    <a:pt x="288" y="76"/>
                  </a:lnTo>
                  <a:lnTo>
                    <a:pt x="226" y="96"/>
                  </a:lnTo>
                  <a:lnTo>
                    <a:pt x="170" y="120"/>
                  </a:lnTo>
                  <a:lnTo>
                    <a:pt x="116" y="144"/>
                  </a:lnTo>
                  <a:lnTo>
                    <a:pt x="66" y="172"/>
                  </a:lnTo>
                  <a:lnTo>
                    <a:pt x="66" y="172"/>
                  </a:lnTo>
                  <a:lnTo>
                    <a:pt x="280" y="498"/>
                  </a:lnTo>
                  <a:lnTo>
                    <a:pt x="280" y="498"/>
                  </a:lnTo>
                  <a:lnTo>
                    <a:pt x="252" y="494"/>
                  </a:lnTo>
                  <a:lnTo>
                    <a:pt x="222" y="494"/>
                  </a:lnTo>
                  <a:lnTo>
                    <a:pt x="194" y="498"/>
                  </a:lnTo>
                  <a:lnTo>
                    <a:pt x="164" y="506"/>
                  </a:lnTo>
                  <a:lnTo>
                    <a:pt x="136" y="518"/>
                  </a:lnTo>
                  <a:lnTo>
                    <a:pt x="108" y="532"/>
                  </a:lnTo>
                  <a:lnTo>
                    <a:pt x="82" y="550"/>
                  </a:lnTo>
                  <a:lnTo>
                    <a:pt x="60" y="572"/>
                  </a:lnTo>
                  <a:lnTo>
                    <a:pt x="40" y="594"/>
                  </a:lnTo>
                  <a:lnTo>
                    <a:pt x="24" y="620"/>
                  </a:lnTo>
                  <a:lnTo>
                    <a:pt x="16" y="634"/>
                  </a:lnTo>
                  <a:lnTo>
                    <a:pt x="10" y="648"/>
                  </a:lnTo>
                  <a:lnTo>
                    <a:pt x="6" y="662"/>
                  </a:lnTo>
                  <a:lnTo>
                    <a:pt x="2" y="678"/>
                  </a:lnTo>
                  <a:lnTo>
                    <a:pt x="0" y="694"/>
                  </a:lnTo>
                  <a:lnTo>
                    <a:pt x="0" y="710"/>
                  </a:lnTo>
                  <a:lnTo>
                    <a:pt x="2" y="726"/>
                  </a:lnTo>
                  <a:lnTo>
                    <a:pt x="4" y="742"/>
                  </a:lnTo>
                  <a:lnTo>
                    <a:pt x="8" y="760"/>
                  </a:lnTo>
                  <a:lnTo>
                    <a:pt x="12" y="776"/>
                  </a:lnTo>
                  <a:lnTo>
                    <a:pt x="20" y="794"/>
                  </a:lnTo>
                  <a:lnTo>
                    <a:pt x="28" y="812"/>
                  </a:lnTo>
                  <a:lnTo>
                    <a:pt x="28" y="812"/>
                  </a:lnTo>
                  <a:lnTo>
                    <a:pt x="48" y="844"/>
                  </a:lnTo>
                  <a:lnTo>
                    <a:pt x="72" y="870"/>
                  </a:lnTo>
                  <a:lnTo>
                    <a:pt x="96" y="894"/>
                  </a:lnTo>
                  <a:lnTo>
                    <a:pt x="124" y="912"/>
                  </a:lnTo>
                  <a:lnTo>
                    <a:pt x="152" y="926"/>
                  </a:lnTo>
                  <a:lnTo>
                    <a:pt x="182" y="936"/>
                  </a:lnTo>
                  <a:lnTo>
                    <a:pt x="210" y="942"/>
                  </a:lnTo>
                  <a:lnTo>
                    <a:pt x="242" y="942"/>
                  </a:lnTo>
                  <a:lnTo>
                    <a:pt x="272" y="938"/>
                  </a:lnTo>
                  <a:lnTo>
                    <a:pt x="286" y="934"/>
                  </a:lnTo>
                  <a:lnTo>
                    <a:pt x="300" y="928"/>
                  </a:lnTo>
                  <a:lnTo>
                    <a:pt x="314" y="922"/>
                  </a:lnTo>
                  <a:lnTo>
                    <a:pt x="328" y="916"/>
                  </a:lnTo>
                  <a:lnTo>
                    <a:pt x="342" y="906"/>
                  </a:lnTo>
                  <a:lnTo>
                    <a:pt x="356" y="896"/>
                  </a:lnTo>
                  <a:lnTo>
                    <a:pt x="368" y="886"/>
                  </a:lnTo>
                  <a:lnTo>
                    <a:pt x="380" y="874"/>
                  </a:lnTo>
                  <a:lnTo>
                    <a:pt x="392" y="860"/>
                  </a:lnTo>
                  <a:lnTo>
                    <a:pt x="404" y="846"/>
                  </a:lnTo>
                  <a:lnTo>
                    <a:pt x="414" y="830"/>
                  </a:lnTo>
                  <a:lnTo>
                    <a:pt x="424" y="812"/>
                  </a:lnTo>
                  <a:lnTo>
                    <a:pt x="434" y="794"/>
                  </a:lnTo>
                  <a:lnTo>
                    <a:pt x="442" y="774"/>
                  </a:lnTo>
                  <a:lnTo>
                    <a:pt x="442" y="774"/>
                  </a:lnTo>
                  <a:lnTo>
                    <a:pt x="632" y="1090"/>
                  </a:lnTo>
                  <a:lnTo>
                    <a:pt x="632" y="1090"/>
                  </a:lnTo>
                  <a:lnTo>
                    <a:pt x="854" y="950"/>
                  </a:lnTo>
                  <a:lnTo>
                    <a:pt x="1012" y="848"/>
                  </a:lnTo>
                  <a:lnTo>
                    <a:pt x="1068" y="810"/>
                  </a:lnTo>
                  <a:lnTo>
                    <a:pt x="1096" y="790"/>
                  </a:lnTo>
                  <a:lnTo>
                    <a:pt x="1096" y="790"/>
                  </a:lnTo>
                  <a:lnTo>
                    <a:pt x="1094" y="808"/>
                  </a:lnTo>
                  <a:lnTo>
                    <a:pt x="1092" y="826"/>
                  </a:lnTo>
                  <a:lnTo>
                    <a:pt x="1094" y="846"/>
                  </a:lnTo>
                  <a:lnTo>
                    <a:pt x="1096" y="864"/>
                  </a:lnTo>
                  <a:lnTo>
                    <a:pt x="1098" y="882"/>
                  </a:lnTo>
                  <a:lnTo>
                    <a:pt x="1102" y="900"/>
                  </a:lnTo>
                  <a:lnTo>
                    <a:pt x="1108" y="916"/>
                  </a:lnTo>
                  <a:lnTo>
                    <a:pt x="1114" y="934"/>
                  </a:lnTo>
                  <a:lnTo>
                    <a:pt x="1130" y="964"/>
                  </a:lnTo>
                  <a:lnTo>
                    <a:pt x="1150" y="994"/>
                  </a:lnTo>
                  <a:lnTo>
                    <a:pt x="1174" y="1020"/>
                  </a:lnTo>
                  <a:lnTo>
                    <a:pt x="1200" y="1042"/>
                  </a:lnTo>
                  <a:lnTo>
                    <a:pt x="1214" y="1050"/>
                  </a:lnTo>
                  <a:lnTo>
                    <a:pt x="1228" y="1060"/>
                  </a:lnTo>
                  <a:lnTo>
                    <a:pt x="1244" y="1066"/>
                  </a:lnTo>
                  <a:lnTo>
                    <a:pt x="1260" y="1072"/>
                  </a:lnTo>
                  <a:lnTo>
                    <a:pt x="1276" y="1078"/>
                  </a:lnTo>
                  <a:lnTo>
                    <a:pt x="1292" y="1082"/>
                  </a:lnTo>
                  <a:lnTo>
                    <a:pt x="1310" y="1084"/>
                  </a:lnTo>
                  <a:lnTo>
                    <a:pt x="1326" y="1084"/>
                  </a:lnTo>
                  <a:lnTo>
                    <a:pt x="1344" y="1084"/>
                  </a:lnTo>
                  <a:lnTo>
                    <a:pt x="1362" y="1080"/>
                  </a:lnTo>
                  <a:lnTo>
                    <a:pt x="1380" y="1076"/>
                  </a:lnTo>
                  <a:lnTo>
                    <a:pt x="1398" y="1072"/>
                  </a:lnTo>
                  <a:lnTo>
                    <a:pt x="1416" y="1064"/>
                  </a:lnTo>
                  <a:lnTo>
                    <a:pt x="1434" y="1056"/>
                  </a:lnTo>
                  <a:lnTo>
                    <a:pt x="1452" y="1044"/>
                  </a:lnTo>
                  <a:lnTo>
                    <a:pt x="1470" y="1032"/>
                  </a:lnTo>
                  <a:lnTo>
                    <a:pt x="1470" y="1032"/>
                  </a:lnTo>
                  <a:lnTo>
                    <a:pt x="1488" y="1016"/>
                  </a:lnTo>
                  <a:lnTo>
                    <a:pt x="1504" y="1000"/>
                  </a:lnTo>
                  <a:lnTo>
                    <a:pt x="1518" y="986"/>
                  </a:lnTo>
                  <a:lnTo>
                    <a:pt x="1528" y="970"/>
                  </a:lnTo>
                  <a:lnTo>
                    <a:pt x="1538" y="954"/>
                  </a:lnTo>
                  <a:lnTo>
                    <a:pt x="1546" y="938"/>
                  </a:lnTo>
                  <a:lnTo>
                    <a:pt x="1552" y="920"/>
                  </a:lnTo>
                  <a:lnTo>
                    <a:pt x="1558" y="904"/>
                  </a:lnTo>
                  <a:lnTo>
                    <a:pt x="1560" y="888"/>
                  </a:lnTo>
                  <a:lnTo>
                    <a:pt x="1562" y="872"/>
                  </a:lnTo>
                  <a:lnTo>
                    <a:pt x="1562" y="856"/>
                  </a:lnTo>
                  <a:lnTo>
                    <a:pt x="1560" y="840"/>
                  </a:lnTo>
                  <a:lnTo>
                    <a:pt x="1556" y="824"/>
                  </a:lnTo>
                  <a:lnTo>
                    <a:pt x="1552" y="808"/>
                  </a:lnTo>
                  <a:lnTo>
                    <a:pt x="1542" y="778"/>
                  </a:lnTo>
                  <a:lnTo>
                    <a:pt x="1526" y="750"/>
                  </a:lnTo>
                  <a:lnTo>
                    <a:pt x="1508" y="724"/>
                  </a:lnTo>
                  <a:lnTo>
                    <a:pt x="1488" y="700"/>
                  </a:lnTo>
                  <a:lnTo>
                    <a:pt x="1466" y="680"/>
                  </a:lnTo>
                  <a:lnTo>
                    <a:pt x="1442" y="662"/>
                  </a:lnTo>
                  <a:lnTo>
                    <a:pt x="1418" y="648"/>
                  </a:lnTo>
                  <a:lnTo>
                    <a:pt x="1394" y="638"/>
                  </a:lnTo>
                  <a:lnTo>
                    <a:pt x="1370" y="632"/>
                  </a:lnTo>
                  <a:lnTo>
                    <a:pt x="1370" y="632"/>
                  </a:lnTo>
                  <a:lnTo>
                    <a:pt x="1482" y="568"/>
                  </a:lnTo>
                  <a:lnTo>
                    <a:pt x="1644" y="476"/>
                  </a:lnTo>
                  <a:lnTo>
                    <a:pt x="1858" y="358"/>
                  </a:lnTo>
                  <a:lnTo>
                    <a:pt x="1858" y="3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1488A5A0-A30A-428F-9B00-36C2A894C01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5925914" y="3066327"/>
              <a:ext cx="2486488" cy="3598626"/>
            </a:xfrm>
            <a:custGeom>
              <a:avLst/>
              <a:gdLst>
                <a:gd name="T0" fmla="*/ 932 w 1100"/>
                <a:gd name="T1" fmla="*/ 636 h 1592"/>
                <a:gd name="T2" fmla="*/ 890 w 1100"/>
                <a:gd name="T3" fmla="*/ 688 h 1592"/>
                <a:gd name="T4" fmla="*/ 842 w 1100"/>
                <a:gd name="T5" fmla="*/ 722 h 1592"/>
                <a:gd name="T6" fmla="*/ 790 w 1100"/>
                <a:gd name="T7" fmla="*/ 742 h 1592"/>
                <a:gd name="T8" fmla="*/ 736 w 1100"/>
                <a:gd name="T9" fmla="*/ 746 h 1592"/>
                <a:gd name="T10" fmla="*/ 682 w 1100"/>
                <a:gd name="T11" fmla="*/ 736 h 1592"/>
                <a:gd name="T12" fmla="*/ 632 w 1100"/>
                <a:gd name="T13" fmla="*/ 710 h 1592"/>
                <a:gd name="T14" fmla="*/ 586 w 1100"/>
                <a:gd name="T15" fmla="*/ 670 h 1592"/>
                <a:gd name="T16" fmla="*/ 548 w 1100"/>
                <a:gd name="T17" fmla="*/ 616 h 1592"/>
                <a:gd name="T18" fmla="*/ 534 w 1100"/>
                <a:gd name="T19" fmla="*/ 586 h 1592"/>
                <a:gd name="T20" fmla="*/ 520 w 1100"/>
                <a:gd name="T21" fmla="*/ 530 h 1592"/>
                <a:gd name="T22" fmla="*/ 524 w 1100"/>
                <a:gd name="T23" fmla="*/ 476 h 1592"/>
                <a:gd name="T24" fmla="*/ 540 w 1100"/>
                <a:gd name="T25" fmla="*/ 428 h 1592"/>
                <a:gd name="T26" fmla="*/ 570 w 1100"/>
                <a:gd name="T27" fmla="*/ 386 h 1592"/>
                <a:gd name="T28" fmla="*/ 608 w 1100"/>
                <a:gd name="T29" fmla="*/ 350 h 1592"/>
                <a:gd name="T30" fmla="*/ 652 w 1100"/>
                <a:gd name="T31" fmla="*/ 324 h 1592"/>
                <a:gd name="T32" fmla="*/ 700 w 1100"/>
                <a:gd name="T33" fmla="*/ 306 h 1592"/>
                <a:gd name="T34" fmla="*/ 540 w 1100"/>
                <a:gd name="T35" fmla="*/ 0 h 1592"/>
                <a:gd name="T36" fmla="*/ 504 w 1100"/>
                <a:gd name="T37" fmla="*/ 30 h 1592"/>
                <a:gd name="T38" fmla="*/ 436 w 1100"/>
                <a:gd name="T39" fmla="*/ 92 h 1592"/>
                <a:gd name="T40" fmla="*/ 372 w 1100"/>
                <a:gd name="T41" fmla="*/ 156 h 1592"/>
                <a:gd name="T42" fmla="*/ 316 w 1100"/>
                <a:gd name="T43" fmla="*/ 220 h 1592"/>
                <a:gd name="T44" fmla="*/ 242 w 1100"/>
                <a:gd name="T45" fmla="*/ 318 h 1592"/>
                <a:gd name="T46" fmla="*/ 162 w 1100"/>
                <a:gd name="T47" fmla="*/ 450 h 1592"/>
                <a:gd name="T48" fmla="*/ 100 w 1100"/>
                <a:gd name="T49" fmla="*/ 580 h 1592"/>
                <a:gd name="T50" fmla="*/ 56 w 1100"/>
                <a:gd name="T51" fmla="*/ 712 h 1592"/>
                <a:gd name="T52" fmla="*/ 26 w 1100"/>
                <a:gd name="T53" fmla="*/ 838 h 1592"/>
                <a:gd name="T54" fmla="*/ 8 w 1100"/>
                <a:gd name="T55" fmla="*/ 960 h 1592"/>
                <a:gd name="T56" fmla="*/ 2 w 1100"/>
                <a:gd name="T57" fmla="*/ 1076 h 1592"/>
                <a:gd name="T58" fmla="*/ 2 w 1100"/>
                <a:gd name="T59" fmla="*/ 1182 h 1592"/>
                <a:gd name="T60" fmla="*/ 10 w 1100"/>
                <a:gd name="T61" fmla="*/ 1278 h 1592"/>
                <a:gd name="T62" fmla="*/ 28 w 1100"/>
                <a:gd name="T63" fmla="*/ 1402 h 1592"/>
                <a:gd name="T64" fmla="*/ 54 w 1100"/>
                <a:gd name="T65" fmla="*/ 1512 h 1592"/>
                <a:gd name="T66" fmla="*/ 66 w 1100"/>
                <a:gd name="T67" fmla="*/ 1552 h 1592"/>
                <a:gd name="T68" fmla="*/ 328 w 1100"/>
                <a:gd name="T69" fmla="*/ 1378 h 1592"/>
                <a:gd name="T70" fmla="*/ 432 w 1100"/>
                <a:gd name="T71" fmla="*/ 1308 h 1592"/>
                <a:gd name="T72" fmla="*/ 432 w 1100"/>
                <a:gd name="T73" fmla="*/ 1354 h 1592"/>
                <a:gd name="T74" fmla="*/ 436 w 1100"/>
                <a:gd name="T75" fmla="*/ 1396 h 1592"/>
                <a:gd name="T76" fmla="*/ 446 w 1100"/>
                <a:gd name="T77" fmla="*/ 1434 h 1592"/>
                <a:gd name="T78" fmla="*/ 460 w 1100"/>
                <a:gd name="T79" fmla="*/ 1468 h 1592"/>
                <a:gd name="T80" fmla="*/ 478 w 1100"/>
                <a:gd name="T81" fmla="*/ 1498 h 1592"/>
                <a:gd name="T82" fmla="*/ 498 w 1100"/>
                <a:gd name="T83" fmla="*/ 1524 h 1592"/>
                <a:gd name="T84" fmla="*/ 522 w 1100"/>
                <a:gd name="T85" fmla="*/ 1546 h 1592"/>
                <a:gd name="T86" fmla="*/ 578 w 1100"/>
                <a:gd name="T87" fmla="*/ 1576 h 1592"/>
                <a:gd name="T88" fmla="*/ 638 w 1100"/>
                <a:gd name="T89" fmla="*/ 1592 h 1592"/>
                <a:gd name="T90" fmla="*/ 702 w 1100"/>
                <a:gd name="T91" fmla="*/ 1588 h 1592"/>
                <a:gd name="T92" fmla="*/ 764 w 1100"/>
                <a:gd name="T93" fmla="*/ 1570 h 1592"/>
                <a:gd name="T94" fmla="*/ 792 w 1100"/>
                <a:gd name="T95" fmla="*/ 1552 h 1592"/>
                <a:gd name="T96" fmla="*/ 818 w 1100"/>
                <a:gd name="T97" fmla="*/ 1534 h 1592"/>
                <a:gd name="T98" fmla="*/ 838 w 1100"/>
                <a:gd name="T99" fmla="*/ 1512 h 1592"/>
                <a:gd name="T100" fmla="*/ 868 w 1100"/>
                <a:gd name="T101" fmla="*/ 1462 h 1592"/>
                <a:gd name="T102" fmla="*/ 880 w 1100"/>
                <a:gd name="T103" fmla="*/ 1406 h 1592"/>
                <a:gd name="T104" fmla="*/ 878 w 1100"/>
                <a:gd name="T105" fmla="*/ 1346 h 1592"/>
                <a:gd name="T106" fmla="*/ 860 w 1100"/>
                <a:gd name="T107" fmla="*/ 1288 h 1592"/>
                <a:gd name="T108" fmla="*/ 830 w 1100"/>
                <a:gd name="T109" fmla="*/ 1234 h 1592"/>
                <a:gd name="T110" fmla="*/ 784 w 1100"/>
                <a:gd name="T111" fmla="*/ 1188 h 1592"/>
                <a:gd name="T112" fmla="*/ 728 w 1100"/>
                <a:gd name="T113" fmla="*/ 1150 h 1592"/>
                <a:gd name="T114" fmla="*/ 822 w 1100"/>
                <a:gd name="T115" fmla="*/ 1092 h 1592"/>
                <a:gd name="T116" fmla="*/ 1100 w 1100"/>
                <a:gd name="T117" fmla="*/ 908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00" h="1592">
                  <a:moveTo>
                    <a:pt x="932" y="636"/>
                  </a:moveTo>
                  <a:lnTo>
                    <a:pt x="932" y="636"/>
                  </a:lnTo>
                  <a:lnTo>
                    <a:pt x="912" y="664"/>
                  </a:lnTo>
                  <a:lnTo>
                    <a:pt x="890" y="688"/>
                  </a:lnTo>
                  <a:lnTo>
                    <a:pt x="868" y="706"/>
                  </a:lnTo>
                  <a:lnTo>
                    <a:pt x="842" y="722"/>
                  </a:lnTo>
                  <a:lnTo>
                    <a:pt x="816" y="734"/>
                  </a:lnTo>
                  <a:lnTo>
                    <a:pt x="790" y="742"/>
                  </a:lnTo>
                  <a:lnTo>
                    <a:pt x="764" y="746"/>
                  </a:lnTo>
                  <a:lnTo>
                    <a:pt x="736" y="746"/>
                  </a:lnTo>
                  <a:lnTo>
                    <a:pt x="710" y="742"/>
                  </a:lnTo>
                  <a:lnTo>
                    <a:pt x="682" y="736"/>
                  </a:lnTo>
                  <a:lnTo>
                    <a:pt x="656" y="724"/>
                  </a:lnTo>
                  <a:lnTo>
                    <a:pt x="632" y="710"/>
                  </a:lnTo>
                  <a:lnTo>
                    <a:pt x="608" y="692"/>
                  </a:lnTo>
                  <a:lnTo>
                    <a:pt x="586" y="670"/>
                  </a:lnTo>
                  <a:lnTo>
                    <a:pt x="566" y="644"/>
                  </a:lnTo>
                  <a:lnTo>
                    <a:pt x="548" y="616"/>
                  </a:lnTo>
                  <a:lnTo>
                    <a:pt x="548" y="616"/>
                  </a:lnTo>
                  <a:lnTo>
                    <a:pt x="534" y="586"/>
                  </a:lnTo>
                  <a:lnTo>
                    <a:pt x="524" y="558"/>
                  </a:lnTo>
                  <a:lnTo>
                    <a:pt x="520" y="530"/>
                  </a:lnTo>
                  <a:lnTo>
                    <a:pt x="520" y="502"/>
                  </a:lnTo>
                  <a:lnTo>
                    <a:pt x="524" y="476"/>
                  </a:lnTo>
                  <a:lnTo>
                    <a:pt x="530" y="452"/>
                  </a:lnTo>
                  <a:lnTo>
                    <a:pt x="540" y="428"/>
                  </a:lnTo>
                  <a:lnTo>
                    <a:pt x="554" y="406"/>
                  </a:lnTo>
                  <a:lnTo>
                    <a:pt x="570" y="386"/>
                  </a:lnTo>
                  <a:lnTo>
                    <a:pt x="588" y="366"/>
                  </a:lnTo>
                  <a:lnTo>
                    <a:pt x="608" y="350"/>
                  </a:lnTo>
                  <a:lnTo>
                    <a:pt x="630" y="336"/>
                  </a:lnTo>
                  <a:lnTo>
                    <a:pt x="652" y="324"/>
                  </a:lnTo>
                  <a:lnTo>
                    <a:pt x="676" y="312"/>
                  </a:lnTo>
                  <a:lnTo>
                    <a:pt x="700" y="306"/>
                  </a:lnTo>
                  <a:lnTo>
                    <a:pt x="726" y="300"/>
                  </a:lnTo>
                  <a:lnTo>
                    <a:pt x="540" y="0"/>
                  </a:lnTo>
                  <a:lnTo>
                    <a:pt x="540" y="0"/>
                  </a:lnTo>
                  <a:lnTo>
                    <a:pt x="504" y="30"/>
                  </a:lnTo>
                  <a:lnTo>
                    <a:pt x="468" y="60"/>
                  </a:lnTo>
                  <a:lnTo>
                    <a:pt x="436" y="92"/>
                  </a:lnTo>
                  <a:lnTo>
                    <a:pt x="404" y="124"/>
                  </a:lnTo>
                  <a:lnTo>
                    <a:pt x="372" y="156"/>
                  </a:lnTo>
                  <a:lnTo>
                    <a:pt x="344" y="188"/>
                  </a:lnTo>
                  <a:lnTo>
                    <a:pt x="316" y="220"/>
                  </a:lnTo>
                  <a:lnTo>
                    <a:pt x="290" y="252"/>
                  </a:lnTo>
                  <a:lnTo>
                    <a:pt x="242" y="318"/>
                  </a:lnTo>
                  <a:lnTo>
                    <a:pt x="200" y="384"/>
                  </a:lnTo>
                  <a:lnTo>
                    <a:pt x="162" y="450"/>
                  </a:lnTo>
                  <a:lnTo>
                    <a:pt x="128" y="516"/>
                  </a:lnTo>
                  <a:lnTo>
                    <a:pt x="100" y="580"/>
                  </a:lnTo>
                  <a:lnTo>
                    <a:pt x="76" y="646"/>
                  </a:lnTo>
                  <a:lnTo>
                    <a:pt x="56" y="712"/>
                  </a:lnTo>
                  <a:lnTo>
                    <a:pt x="38" y="776"/>
                  </a:lnTo>
                  <a:lnTo>
                    <a:pt x="26" y="838"/>
                  </a:lnTo>
                  <a:lnTo>
                    <a:pt x="16" y="900"/>
                  </a:lnTo>
                  <a:lnTo>
                    <a:pt x="8" y="960"/>
                  </a:lnTo>
                  <a:lnTo>
                    <a:pt x="4" y="1018"/>
                  </a:lnTo>
                  <a:lnTo>
                    <a:pt x="2" y="1076"/>
                  </a:lnTo>
                  <a:lnTo>
                    <a:pt x="0" y="1130"/>
                  </a:lnTo>
                  <a:lnTo>
                    <a:pt x="2" y="1182"/>
                  </a:lnTo>
                  <a:lnTo>
                    <a:pt x="6" y="1232"/>
                  </a:lnTo>
                  <a:lnTo>
                    <a:pt x="10" y="1278"/>
                  </a:lnTo>
                  <a:lnTo>
                    <a:pt x="16" y="1322"/>
                  </a:lnTo>
                  <a:lnTo>
                    <a:pt x="28" y="1402"/>
                  </a:lnTo>
                  <a:lnTo>
                    <a:pt x="42" y="1464"/>
                  </a:lnTo>
                  <a:lnTo>
                    <a:pt x="54" y="1512"/>
                  </a:lnTo>
                  <a:lnTo>
                    <a:pt x="66" y="1552"/>
                  </a:lnTo>
                  <a:lnTo>
                    <a:pt x="66" y="1552"/>
                  </a:lnTo>
                  <a:lnTo>
                    <a:pt x="208" y="1460"/>
                  </a:lnTo>
                  <a:lnTo>
                    <a:pt x="328" y="1378"/>
                  </a:lnTo>
                  <a:lnTo>
                    <a:pt x="432" y="1308"/>
                  </a:lnTo>
                  <a:lnTo>
                    <a:pt x="432" y="1308"/>
                  </a:lnTo>
                  <a:lnTo>
                    <a:pt x="430" y="1332"/>
                  </a:lnTo>
                  <a:lnTo>
                    <a:pt x="432" y="1354"/>
                  </a:lnTo>
                  <a:lnTo>
                    <a:pt x="432" y="1376"/>
                  </a:lnTo>
                  <a:lnTo>
                    <a:pt x="436" y="1396"/>
                  </a:lnTo>
                  <a:lnTo>
                    <a:pt x="440" y="1416"/>
                  </a:lnTo>
                  <a:lnTo>
                    <a:pt x="446" y="1434"/>
                  </a:lnTo>
                  <a:lnTo>
                    <a:pt x="452" y="1452"/>
                  </a:lnTo>
                  <a:lnTo>
                    <a:pt x="460" y="1468"/>
                  </a:lnTo>
                  <a:lnTo>
                    <a:pt x="468" y="1484"/>
                  </a:lnTo>
                  <a:lnTo>
                    <a:pt x="478" y="1498"/>
                  </a:lnTo>
                  <a:lnTo>
                    <a:pt x="488" y="1512"/>
                  </a:lnTo>
                  <a:lnTo>
                    <a:pt x="498" y="1524"/>
                  </a:lnTo>
                  <a:lnTo>
                    <a:pt x="510" y="1534"/>
                  </a:lnTo>
                  <a:lnTo>
                    <a:pt x="522" y="1546"/>
                  </a:lnTo>
                  <a:lnTo>
                    <a:pt x="548" y="1564"/>
                  </a:lnTo>
                  <a:lnTo>
                    <a:pt x="578" y="1576"/>
                  </a:lnTo>
                  <a:lnTo>
                    <a:pt x="608" y="1586"/>
                  </a:lnTo>
                  <a:lnTo>
                    <a:pt x="638" y="1592"/>
                  </a:lnTo>
                  <a:lnTo>
                    <a:pt x="670" y="1592"/>
                  </a:lnTo>
                  <a:lnTo>
                    <a:pt x="702" y="1588"/>
                  </a:lnTo>
                  <a:lnTo>
                    <a:pt x="732" y="1582"/>
                  </a:lnTo>
                  <a:lnTo>
                    <a:pt x="764" y="1570"/>
                  </a:lnTo>
                  <a:lnTo>
                    <a:pt x="792" y="1552"/>
                  </a:lnTo>
                  <a:lnTo>
                    <a:pt x="792" y="1552"/>
                  </a:lnTo>
                  <a:lnTo>
                    <a:pt x="806" y="1544"/>
                  </a:lnTo>
                  <a:lnTo>
                    <a:pt x="818" y="1534"/>
                  </a:lnTo>
                  <a:lnTo>
                    <a:pt x="828" y="1522"/>
                  </a:lnTo>
                  <a:lnTo>
                    <a:pt x="838" y="1512"/>
                  </a:lnTo>
                  <a:lnTo>
                    <a:pt x="856" y="1488"/>
                  </a:lnTo>
                  <a:lnTo>
                    <a:pt x="868" y="1462"/>
                  </a:lnTo>
                  <a:lnTo>
                    <a:pt x="876" y="1434"/>
                  </a:lnTo>
                  <a:lnTo>
                    <a:pt x="880" y="1406"/>
                  </a:lnTo>
                  <a:lnTo>
                    <a:pt x="882" y="1376"/>
                  </a:lnTo>
                  <a:lnTo>
                    <a:pt x="878" y="1346"/>
                  </a:lnTo>
                  <a:lnTo>
                    <a:pt x="870" y="1318"/>
                  </a:lnTo>
                  <a:lnTo>
                    <a:pt x="860" y="1288"/>
                  </a:lnTo>
                  <a:lnTo>
                    <a:pt x="846" y="1262"/>
                  </a:lnTo>
                  <a:lnTo>
                    <a:pt x="830" y="1234"/>
                  </a:lnTo>
                  <a:lnTo>
                    <a:pt x="808" y="1210"/>
                  </a:lnTo>
                  <a:lnTo>
                    <a:pt x="784" y="1188"/>
                  </a:lnTo>
                  <a:lnTo>
                    <a:pt x="758" y="1168"/>
                  </a:lnTo>
                  <a:lnTo>
                    <a:pt x="728" y="1150"/>
                  </a:lnTo>
                  <a:lnTo>
                    <a:pt x="728" y="1150"/>
                  </a:lnTo>
                  <a:lnTo>
                    <a:pt x="822" y="1092"/>
                  </a:lnTo>
                  <a:lnTo>
                    <a:pt x="946" y="1010"/>
                  </a:lnTo>
                  <a:lnTo>
                    <a:pt x="1100" y="908"/>
                  </a:lnTo>
                  <a:lnTo>
                    <a:pt x="932" y="636"/>
                  </a:lnTo>
                  <a:close/>
                </a:path>
              </a:pathLst>
            </a:custGeom>
            <a:gradFill>
              <a:gsLst>
                <a:gs pos="15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53B6F0B4-0FD1-488E-8729-22D1D184B37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848071" y="3504853"/>
              <a:ext cx="3955778" cy="4141133"/>
            </a:xfrm>
            <a:custGeom>
              <a:avLst/>
              <a:gdLst>
                <a:gd name="T0" fmla="*/ 1046 w 1750"/>
                <a:gd name="T1" fmla="*/ 1260 h 1832"/>
                <a:gd name="T2" fmla="*/ 1128 w 1750"/>
                <a:gd name="T3" fmla="*/ 1234 h 1832"/>
                <a:gd name="T4" fmla="*/ 1208 w 1750"/>
                <a:gd name="T5" fmla="*/ 1246 h 1832"/>
                <a:gd name="T6" fmla="*/ 1280 w 1750"/>
                <a:gd name="T7" fmla="*/ 1288 h 1832"/>
                <a:gd name="T8" fmla="*/ 1336 w 1750"/>
                <a:gd name="T9" fmla="*/ 1348 h 1832"/>
                <a:gd name="T10" fmla="*/ 1370 w 1750"/>
                <a:gd name="T11" fmla="*/ 1422 h 1832"/>
                <a:gd name="T12" fmla="*/ 1750 w 1750"/>
                <a:gd name="T13" fmla="*/ 1186 h 1832"/>
                <a:gd name="T14" fmla="*/ 1672 w 1750"/>
                <a:gd name="T15" fmla="*/ 1116 h 1832"/>
                <a:gd name="T16" fmla="*/ 1626 w 1750"/>
                <a:gd name="T17" fmla="*/ 1046 h 1832"/>
                <a:gd name="T18" fmla="*/ 1602 w 1750"/>
                <a:gd name="T19" fmla="*/ 972 h 1832"/>
                <a:gd name="T20" fmla="*/ 1588 w 1750"/>
                <a:gd name="T21" fmla="*/ 848 h 1832"/>
                <a:gd name="T22" fmla="*/ 1582 w 1750"/>
                <a:gd name="T23" fmla="*/ 690 h 1832"/>
                <a:gd name="T24" fmla="*/ 1564 w 1750"/>
                <a:gd name="T25" fmla="*/ 520 h 1832"/>
                <a:gd name="T26" fmla="*/ 1532 w 1750"/>
                <a:gd name="T27" fmla="*/ 388 h 1832"/>
                <a:gd name="T28" fmla="*/ 1510 w 1750"/>
                <a:gd name="T29" fmla="*/ 340 h 1832"/>
                <a:gd name="T30" fmla="*/ 1456 w 1750"/>
                <a:gd name="T31" fmla="*/ 254 h 1832"/>
                <a:gd name="T32" fmla="*/ 1322 w 1750"/>
                <a:gd name="T33" fmla="*/ 82 h 1832"/>
                <a:gd name="T34" fmla="*/ 810 w 1750"/>
                <a:gd name="T35" fmla="*/ 268 h 1832"/>
                <a:gd name="T36" fmla="*/ 842 w 1750"/>
                <a:gd name="T37" fmla="*/ 296 h 1832"/>
                <a:gd name="T38" fmla="*/ 886 w 1750"/>
                <a:gd name="T39" fmla="*/ 352 h 1832"/>
                <a:gd name="T40" fmla="*/ 914 w 1750"/>
                <a:gd name="T41" fmla="*/ 422 h 1832"/>
                <a:gd name="T42" fmla="*/ 916 w 1750"/>
                <a:gd name="T43" fmla="*/ 496 h 1832"/>
                <a:gd name="T44" fmla="*/ 884 w 1750"/>
                <a:gd name="T45" fmla="*/ 572 h 1832"/>
                <a:gd name="T46" fmla="*/ 838 w 1750"/>
                <a:gd name="T47" fmla="*/ 620 h 1832"/>
                <a:gd name="T48" fmla="*/ 776 w 1750"/>
                <a:gd name="T49" fmla="*/ 658 h 1832"/>
                <a:gd name="T50" fmla="*/ 684 w 1750"/>
                <a:gd name="T51" fmla="*/ 680 h 1832"/>
                <a:gd name="T52" fmla="*/ 598 w 1750"/>
                <a:gd name="T53" fmla="*/ 662 h 1832"/>
                <a:gd name="T54" fmla="*/ 528 w 1750"/>
                <a:gd name="T55" fmla="*/ 614 h 1832"/>
                <a:gd name="T56" fmla="*/ 478 w 1750"/>
                <a:gd name="T57" fmla="*/ 540 h 1832"/>
                <a:gd name="T58" fmla="*/ 40 w 1750"/>
                <a:gd name="T59" fmla="*/ 738 h 1832"/>
                <a:gd name="T60" fmla="*/ 226 w 1750"/>
                <a:gd name="T61" fmla="*/ 1030 h 1832"/>
                <a:gd name="T62" fmla="*/ 292 w 1750"/>
                <a:gd name="T63" fmla="*/ 1128 h 1832"/>
                <a:gd name="T64" fmla="*/ 232 w 1750"/>
                <a:gd name="T65" fmla="*/ 1122 h 1832"/>
                <a:gd name="T66" fmla="*/ 176 w 1750"/>
                <a:gd name="T67" fmla="*/ 1130 h 1832"/>
                <a:gd name="T68" fmla="*/ 126 w 1750"/>
                <a:gd name="T69" fmla="*/ 1148 h 1832"/>
                <a:gd name="T70" fmla="*/ 62 w 1750"/>
                <a:gd name="T71" fmla="*/ 1196 h 1832"/>
                <a:gd name="T72" fmla="*/ 12 w 1750"/>
                <a:gd name="T73" fmla="*/ 1274 h 1832"/>
                <a:gd name="T74" fmla="*/ 0 w 1750"/>
                <a:gd name="T75" fmla="*/ 1364 h 1832"/>
                <a:gd name="T76" fmla="*/ 16 w 1750"/>
                <a:gd name="T77" fmla="*/ 1420 h 1832"/>
                <a:gd name="T78" fmla="*/ 30 w 1750"/>
                <a:gd name="T79" fmla="*/ 1448 h 1832"/>
                <a:gd name="T80" fmla="*/ 72 w 1750"/>
                <a:gd name="T81" fmla="*/ 1500 h 1832"/>
                <a:gd name="T82" fmla="*/ 118 w 1750"/>
                <a:gd name="T83" fmla="*/ 1536 h 1832"/>
                <a:gd name="T84" fmla="*/ 164 w 1750"/>
                <a:gd name="T85" fmla="*/ 1558 h 1832"/>
                <a:gd name="T86" fmla="*/ 212 w 1750"/>
                <a:gd name="T87" fmla="*/ 1566 h 1832"/>
                <a:gd name="T88" fmla="*/ 274 w 1750"/>
                <a:gd name="T89" fmla="*/ 1558 h 1832"/>
                <a:gd name="T90" fmla="*/ 358 w 1750"/>
                <a:gd name="T91" fmla="*/ 1518 h 1832"/>
                <a:gd name="T92" fmla="*/ 418 w 1750"/>
                <a:gd name="T93" fmla="*/ 1452 h 1832"/>
                <a:gd name="T94" fmla="*/ 442 w 1750"/>
                <a:gd name="T95" fmla="*/ 1398 h 1832"/>
                <a:gd name="T96" fmla="*/ 1024 w 1750"/>
                <a:gd name="T97" fmla="*/ 1638 h 1832"/>
                <a:gd name="T98" fmla="*/ 982 w 1750"/>
                <a:gd name="T99" fmla="*/ 1602 h 1832"/>
                <a:gd name="T100" fmla="*/ 944 w 1750"/>
                <a:gd name="T101" fmla="*/ 1534 h 1832"/>
                <a:gd name="T102" fmla="*/ 930 w 1750"/>
                <a:gd name="T103" fmla="*/ 1458 h 1832"/>
                <a:gd name="T104" fmla="*/ 944 w 1750"/>
                <a:gd name="T105" fmla="*/ 1382 h 1832"/>
                <a:gd name="T106" fmla="*/ 980 w 1750"/>
                <a:gd name="T107" fmla="*/ 1314 h 1832"/>
                <a:gd name="T108" fmla="*/ 1018 w 1750"/>
                <a:gd name="T109" fmla="*/ 1278 h 1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50" h="1832">
                  <a:moveTo>
                    <a:pt x="1018" y="1278"/>
                  </a:moveTo>
                  <a:lnTo>
                    <a:pt x="1018" y="1278"/>
                  </a:lnTo>
                  <a:lnTo>
                    <a:pt x="1046" y="1260"/>
                  </a:lnTo>
                  <a:lnTo>
                    <a:pt x="1072" y="1246"/>
                  </a:lnTo>
                  <a:lnTo>
                    <a:pt x="1100" y="1238"/>
                  </a:lnTo>
                  <a:lnTo>
                    <a:pt x="1128" y="1234"/>
                  </a:lnTo>
                  <a:lnTo>
                    <a:pt x="1156" y="1234"/>
                  </a:lnTo>
                  <a:lnTo>
                    <a:pt x="1182" y="1238"/>
                  </a:lnTo>
                  <a:lnTo>
                    <a:pt x="1208" y="1246"/>
                  </a:lnTo>
                  <a:lnTo>
                    <a:pt x="1234" y="1258"/>
                  </a:lnTo>
                  <a:lnTo>
                    <a:pt x="1258" y="1270"/>
                  </a:lnTo>
                  <a:lnTo>
                    <a:pt x="1280" y="1288"/>
                  </a:lnTo>
                  <a:lnTo>
                    <a:pt x="1300" y="1306"/>
                  </a:lnTo>
                  <a:lnTo>
                    <a:pt x="1320" y="1326"/>
                  </a:lnTo>
                  <a:lnTo>
                    <a:pt x="1336" y="1348"/>
                  </a:lnTo>
                  <a:lnTo>
                    <a:pt x="1350" y="1372"/>
                  </a:lnTo>
                  <a:lnTo>
                    <a:pt x="1362" y="1396"/>
                  </a:lnTo>
                  <a:lnTo>
                    <a:pt x="1370" y="1422"/>
                  </a:lnTo>
                  <a:lnTo>
                    <a:pt x="1370" y="1422"/>
                  </a:lnTo>
                  <a:lnTo>
                    <a:pt x="1750" y="1186"/>
                  </a:lnTo>
                  <a:lnTo>
                    <a:pt x="1750" y="1186"/>
                  </a:lnTo>
                  <a:lnTo>
                    <a:pt x="1720" y="1162"/>
                  </a:lnTo>
                  <a:lnTo>
                    <a:pt x="1694" y="1140"/>
                  </a:lnTo>
                  <a:lnTo>
                    <a:pt x="1672" y="1116"/>
                  </a:lnTo>
                  <a:lnTo>
                    <a:pt x="1654" y="1094"/>
                  </a:lnTo>
                  <a:lnTo>
                    <a:pt x="1638" y="1070"/>
                  </a:lnTo>
                  <a:lnTo>
                    <a:pt x="1626" y="1046"/>
                  </a:lnTo>
                  <a:lnTo>
                    <a:pt x="1616" y="1022"/>
                  </a:lnTo>
                  <a:lnTo>
                    <a:pt x="1608" y="998"/>
                  </a:lnTo>
                  <a:lnTo>
                    <a:pt x="1602" y="972"/>
                  </a:lnTo>
                  <a:lnTo>
                    <a:pt x="1596" y="948"/>
                  </a:lnTo>
                  <a:lnTo>
                    <a:pt x="1592" y="898"/>
                  </a:lnTo>
                  <a:lnTo>
                    <a:pt x="1588" y="848"/>
                  </a:lnTo>
                  <a:lnTo>
                    <a:pt x="1586" y="796"/>
                  </a:lnTo>
                  <a:lnTo>
                    <a:pt x="1586" y="796"/>
                  </a:lnTo>
                  <a:lnTo>
                    <a:pt x="1582" y="690"/>
                  </a:lnTo>
                  <a:lnTo>
                    <a:pt x="1578" y="634"/>
                  </a:lnTo>
                  <a:lnTo>
                    <a:pt x="1572" y="576"/>
                  </a:lnTo>
                  <a:lnTo>
                    <a:pt x="1564" y="520"/>
                  </a:lnTo>
                  <a:lnTo>
                    <a:pt x="1554" y="466"/>
                  </a:lnTo>
                  <a:lnTo>
                    <a:pt x="1540" y="414"/>
                  </a:lnTo>
                  <a:lnTo>
                    <a:pt x="1532" y="388"/>
                  </a:lnTo>
                  <a:lnTo>
                    <a:pt x="1522" y="364"/>
                  </a:lnTo>
                  <a:lnTo>
                    <a:pt x="1522" y="364"/>
                  </a:lnTo>
                  <a:lnTo>
                    <a:pt x="1510" y="340"/>
                  </a:lnTo>
                  <a:lnTo>
                    <a:pt x="1494" y="312"/>
                  </a:lnTo>
                  <a:lnTo>
                    <a:pt x="1476" y="284"/>
                  </a:lnTo>
                  <a:lnTo>
                    <a:pt x="1456" y="254"/>
                  </a:lnTo>
                  <a:lnTo>
                    <a:pt x="1412" y="194"/>
                  </a:lnTo>
                  <a:lnTo>
                    <a:pt x="1366" y="134"/>
                  </a:lnTo>
                  <a:lnTo>
                    <a:pt x="1322" y="82"/>
                  </a:lnTo>
                  <a:lnTo>
                    <a:pt x="1284" y="38"/>
                  </a:lnTo>
                  <a:lnTo>
                    <a:pt x="1250" y="0"/>
                  </a:lnTo>
                  <a:lnTo>
                    <a:pt x="810" y="268"/>
                  </a:lnTo>
                  <a:lnTo>
                    <a:pt x="810" y="268"/>
                  </a:lnTo>
                  <a:lnTo>
                    <a:pt x="826" y="282"/>
                  </a:lnTo>
                  <a:lnTo>
                    <a:pt x="842" y="296"/>
                  </a:lnTo>
                  <a:lnTo>
                    <a:pt x="858" y="314"/>
                  </a:lnTo>
                  <a:lnTo>
                    <a:pt x="872" y="332"/>
                  </a:lnTo>
                  <a:lnTo>
                    <a:pt x="886" y="352"/>
                  </a:lnTo>
                  <a:lnTo>
                    <a:pt x="898" y="374"/>
                  </a:lnTo>
                  <a:lnTo>
                    <a:pt x="906" y="398"/>
                  </a:lnTo>
                  <a:lnTo>
                    <a:pt x="914" y="422"/>
                  </a:lnTo>
                  <a:lnTo>
                    <a:pt x="918" y="446"/>
                  </a:lnTo>
                  <a:lnTo>
                    <a:pt x="918" y="470"/>
                  </a:lnTo>
                  <a:lnTo>
                    <a:pt x="916" y="496"/>
                  </a:lnTo>
                  <a:lnTo>
                    <a:pt x="910" y="522"/>
                  </a:lnTo>
                  <a:lnTo>
                    <a:pt x="898" y="546"/>
                  </a:lnTo>
                  <a:lnTo>
                    <a:pt x="884" y="572"/>
                  </a:lnTo>
                  <a:lnTo>
                    <a:pt x="864" y="596"/>
                  </a:lnTo>
                  <a:lnTo>
                    <a:pt x="838" y="620"/>
                  </a:lnTo>
                  <a:lnTo>
                    <a:pt x="838" y="620"/>
                  </a:lnTo>
                  <a:lnTo>
                    <a:pt x="822" y="632"/>
                  </a:lnTo>
                  <a:lnTo>
                    <a:pt x="808" y="642"/>
                  </a:lnTo>
                  <a:lnTo>
                    <a:pt x="776" y="658"/>
                  </a:lnTo>
                  <a:lnTo>
                    <a:pt x="746" y="670"/>
                  </a:lnTo>
                  <a:lnTo>
                    <a:pt x="714" y="678"/>
                  </a:lnTo>
                  <a:lnTo>
                    <a:pt x="684" y="680"/>
                  </a:lnTo>
                  <a:lnTo>
                    <a:pt x="654" y="678"/>
                  </a:lnTo>
                  <a:lnTo>
                    <a:pt x="626" y="672"/>
                  </a:lnTo>
                  <a:lnTo>
                    <a:pt x="598" y="662"/>
                  </a:lnTo>
                  <a:lnTo>
                    <a:pt x="572" y="650"/>
                  </a:lnTo>
                  <a:lnTo>
                    <a:pt x="548" y="632"/>
                  </a:lnTo>
                  <a:lnTo>
                    <a:pt x="528" y="614"/>
                  </a:lnTo>
                  <a:lnTo>
                    <a:pt x="508" y="592"/>
                  </a:lnTo>
                  <a:lnTo>
                    <a:pt x="492" y="566"/>
                  </a:lnTo>
                  <a:lnTo>
                    <a:pt x="478" y="540"/>
                  </a:lnTo>
                  <a:lnTo>
                    <a:pt x="468" y="512"/>
                  </a:lnTo>
                  <a:lnTo>
                    <a:pt x="462" y="480"/>
                  </a:lnTo>
                  <a:lnTo>
                    <a:pt x="40" y="738"/>
                  </a:lnTo>
                  <a:lnTo>
                    <a:pt x="40" y="738"/>
                  </a:lnTo>
                  <a:lnTo>
                    <a:pt x="142" y="900"/>
                  </a:lnTo>
                  <a:lnTo>
                    <a:pt x="226" y="1030"/>
                  </a:lnTo>
                  <a:lnTo>
                    <a:pt x="264" y="1086"/>
                  </a:lnTo>
                  <a:lnTo>
                    <a:pt x="292" y="1128"/>
                  </a:lnTo>
                  <a:lnTo>
                    <a:pt x="292" y="1128"/>
                  </a:lnTo>
                  <a:lnTo>
                    <a:pt x="272" y="1124"/>
                  </a:lnTo>
                  <a:lnTo>
                    <a:pt x="252" y="1122"/>
                  </a:lnTo>
                  <a:lnTo>
                    <a:pt x="232" y="1122"/>
                  </a:lnTo>
                  <a:lnTo>
                    <a:pt x="212" y="1124"/>
                  </a:lnTo>
                  <a:lnTo>
                    <a:pt x="194" y="1126"/>
                  </a:lnTo>
                  <a:lnTo>
                    <a:pt x="176" y="1130"/>
                  </a:lnTo>
                  <a:lnTo>
                    <a:pt x="158" y="1134"/>
                  </a:lnTo>
                  <a:lnTo>
                    <a:pt x="142" y="1140"/>
                  </a:lnTo>
                  <a:lnTo>
                    <a:pt x="126" y="1148"/>
                  </a:lnTo>
                  <a:lnTo>
                    <a:pt x="112" y="1156"/>
                  </a:lnTo>
                  <a:lnTo>
                    <a:pt x="84" y="1174"/>
                  </a:lnTo>
                  <a:lnTo>
                    <a:pt x="62" y="1196"/>
                  </a:lnTo>
                  <a:lnTo>
                    <a:pt x="42" y="1220"/>
                  </a:lnTo>
                  <a:lnTo>
                    <a:pt x="26" y="1246"/>
                  </a:lnTo>
                  <a:lnTo>
                    <a:pt x="12" y="1274"/>
                  </a:lnTo>
                  <a:lnTo>
                    <a:pt x="4" y="1304"/>
                  </a:lnTo>
                  <a:lnTo>
                    <a:pt x="0" y="1334"/>
                  </a:lnTo>
                  <a:lnTo>
                    <a:pt x="0" y="1364"/>
                  </a:lnTo>
                  <a:lnTo>
                    <a:pt x="6" y="1392"/>
                  </a:lnTo>
                  <a:lnTo>
                    <a:pt x="10" y="1406"/>
                  </a:lnTo>
                  <a:lnTo>
                    <a:pt x="16" y="1420"/>
                  </a:lnTo>
                  <a:lnTo>
                    <a:pt x="22" y="1434"/>
                  </a:lnTo>
                  <a:lnTo>
                    <a:pt x="30" y="1448"/>
                  </a:lnTo>
                  <a:lnTo>
                    <a:pt x="30" y="1448"/>
                  </a:lnTo>
                  <a:lnTo>
                    <a:pt x="44" y="1466"/>
                  </a:lnTo>
                  <a:lnTo>
                    <a:pt x="58" y="1484"/>
                  </a:lnTo>
                  <a:lnTo>
                    <a:pt x="72" y="1500"/>
                  </a:lnTo>
                  <a:lnTo>
                    <a:pt x="86" y="1514"/>
                  </a:lnTo>
                  <a:lnTo>
                    <a:pt x="102" y="1526"/>
                  </a:lnTo>
                  <a:lnTo>
                    <a:pt x="118" y="1536"/>
                  </a:lnTo>
                  <a:lnTo>
                    <a:pt x="134" y="1544"/>
                  </a:lnTo>
                  <a:lnTo>
                    <a:pt x="150" y="1552"/>
                  </a:lnTo>
                  <a:lnTo>
                    <a:pt x="164" y="1558"/>
                  </a:lnTo>
                  <a:lnTo>
                    <a:pt x="180" y="1562"/>
                  </a:lnTo>
                  <a:lnTo>
                    <a:pt x="196" y="1564"/>
                  </a:lnTo>
                  <a:lnTo>
                    <a:pt x="212" y="1566"/>
                  </a:lnTo>
                  <a:lnTo>
                    <a:pt x="228" y="1566"/>
                  </a:lnTo>
                  <a:lnTo>
                    <a:pt x="244" y="1564"/>
                  </a:lnTo>
                  <a:lnTo>
                    <a:pt x="274" y="1558"/>
                  </a:lnTo>
                  <a:lnTo>
                    <a:pt x="304" y="1548"/>
                  </a:lnTo>
                  <a:lnTo>
                    <a:pt x="332" y="1536"/>
                  </a:lnTo>
                  <a:lnTo>
                    <a:pt x="358" y="1518"/>
                  </a:lnTo>
                  <a:lnTo>
                    <a:pt x="380" y="1498"/>
                  </a:lnTo>
                  <a:lnTo>
                    <a:pt x="402" y="1476"/>
                  </a:lnTo>
                  <a:lnTo>
                    <a:pt x="418" y="1452"/>
                  </a:lnTo>
                  <a:lnTo>
                    <a:pt x="432" y="1426"/>
                  </a:lnTo>
                  <a:lnTo>
                    <a:pt x="442" y="1398"/>
                  </a:lnTo>
                  <a:lnTo>
                    <a:pt x="442" y="1398"/>
                  </a:lnTo>
                  <a:lnTo>
                    <a:pt x="712" y="1832"/>
                  </a:lnTo>
                  <a:lnTo>
                    <a:pt x="712" y="1832"/>
                  </a:lnTo>
                  <a:lnTo>
                    <a:pt x="1024" y="1638"/>
                  </a:lnTo>
                  <a:lnTo>
                    <a:pt x="1024" y="1638"/>
                  </a:lnTo>
                  <a:lnTo>
                    <a:pt x="1002" y="1620"/>
                  </a:lnTo>
                  <a:lnTo>
                    <a:pt x="982" y="1602"/>
                  </a:lnTo>
                  <a:lnTo>
                    <a:pt x="966" y="1580"/>
                  </a:lnTo>
                  <a:lnTo>
                    <a:pt x="954" y="1558"/>
                  </a:lnTo>
                  <a:lnTo>
                    <a:pt x="944" y="1534"/>
                  </a:lnTo>
                  <a:lnTo>
                    <a:pt x="936" y="1510"/>
                  </a:lnTo>
                  <a:lnTo>
                    <a:pt x="932" y="1484"/>
                  </a:lnTo>
                  <a:lnTo>
                    <a:pt x="930" y="1458"/>
                  </a:lnTo>
                  <a:lnTo>
                    <a:pt x="932" y="1432"/>
                  </a:lnTo>
                  <a:lnTo>
                    <a:pt x="936" y="1406"/>
                  </a:lnTo>
                  <a:lnTo>
                    <a:pt x="944" y="1382"/>
                  </a:lnTo>
                  <a:lnTo>
                    <a:pt x="954" y="1358"/>
                  </a:lnTo>
                  <a:lnTo>
                    <a:pt x="966" y="1334"/>
                  </a:lnTo>
                  <a:lnTo>
                    <a:pt x="980" y="1314"/>
                  </a:lnTo>
                  <a:lnTo>
                    <a:pt x="998" y="1294"/>
                  </a:lnTo>
                  <a:lnTo>
                    <a:pt x="1018" y="1278"/>
                  </a:lnTo>
                  <a:lnTo>
                    <a:pt x="1018" y="1278"/>
                  </a:lnTo>
                  <a:close/>
                </a:path>
              </a:pathLst>
            </a:custGeom>
            <a:gradFill>
              <a:gsLst>
                <a:gs pos="15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7B0C878E-9FEC-4C3F-A3DA-7E94EFC7168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228710" y="6267114"/>
              <a:ext cx="2893369" cy="3368061"/>
            </a:xfrm>
            <a:custGeom>
              <a:avLst/>
              <a:gdLst>
                <a:gd name="T0" fmla="*/ 1242 w 1280"/>
                <a:gd name="T1" fmla="*/ 192 h 1490"/>
                <a:gd name="T2" fmla="*/ 1058 w 1280"/>
                <a:gd name="T3" fmla="*/ 0 h 1490"/>
                <a:gd name="T4" fmla="*/ 632 w 1280"/>
                <a:gd name="T5" fmla="*/ 280 h 1490"/>
                <a:gd name="T6" fmla="*/ 632 w 1280"/>
                <a:gd name="T7" fmla="*/ 234 h 1490"/>
                <a:gd name="T8" fmla="*/ 610 w 1280"/>
                <a:gd name="T9" fmla="*/ 158 h 1490"/>
                <a:gd name="T10" fmla="*/ 550 w 1280"/>
                <a:gd name="T11" fmla="*/ 80 h 1490"/>
                <a:gd name="T12" fmla="*/ 468 w 1280"/>
                <a:gd name="T13" fmla="*/ 26 h 1490"/>
                <a:gd name="T14" fmla="*/ 420 w 1280"/>
                <a:gd name="T15" fmla="*/ 14 h 1490"/>
                <a:gd name="T16" fmla="*/ 372 w 1280"/>
                <a:gd name="T17" fmla="*/ 14 h 1490"/>
                <a:gd name="T18" fmla="*/ 322 w 1280"/>
                <a:gd name="T19" fmla="*/ 26 h 1490"/>
                <a:gd name="T20" fmla="*/ 272 w 1280"/>
                <a:gd name="T21" fmla="*/ 56 h 1490"/>
                <a:gd name="T22" fmla="*/ 230 w 1280"/>
                <a:gd name="T23" fmla="*/ 98 h 1490"/>
                <a:gd name="T24" fmla="*/ 192 w 1280"/>
                <a:gd name="T25" fmla="*/ 180 h 1490"/>
                <a:gd name="T26" fmla="*/ 188 w 1280"/>
                <a:gd name="T27" fmla="*/ 270 h 1490"/>
                <a:gd name="T28" fmla="*/ 218 w 1280"/>
                <a:gd name="T29" fmla="*/ 354 h 1490"/>
                <a:gd name="T30" fmla="*/ 248 w 1280"/>
                <a:gd name="T31" fmla="*/ 390 h 1490"/>
                <a:gd name="T32" fmla="*/ 286 w 1280"/>
                <a:gd name="T33" fmla="*/ 420 h 1490"/>
                <a:gd name="T34" fmla="*/ 336 w 1280"/>
                <a:gd name="T35" fmla="*/ 442 h 1490"/>
                <a:gd name="T36" fmla="*/ 0 w 1280"/>
                <a:gd name="T37" fmla="*/ 662 h 1490"/>
                <a:gd name="T38" fmla="*/ 150 w 1280"/>
                <a:gd name="T39" fmla="*/ 854 h 1490"/>
                <a:gd name="T40" fmla="*/ 222 w 1280"/>
                <a:gd name="T41" fmla="*/ 810 h 1490"/>
                <a:gd name="T42" fmla="*/ 304 w 1280"/>
                <a:gd name="T43" fmla="*/ 792 h 1490"/>
                <a:gd name="T44" fmla="*/ 384 w 1280"/>
                <a:gd name="T45" fmla="*/ 802 h 1490"/>
                <a:gd name="T46" fmla="*/ 456 w 1280"/>
                <a:gd name="T47" fmla="*/ 846 h 1490"/>
                <a:gd name="T48" fmla="*/ 510 w 1280"/>
                <a:gd name="T49" fmla="*/ 926 h 1490"/>
                <a:gd name="T50" fmla="*/ 522 w 1280"/>
                <a:gd name="T51" fmla="*/ 968 h 1490"/>
                <a:gd name="T52" fmla="*/ 522 w 1280"/>
                <a:gd name="T53" fmla="*/ 1036 h 1490"/>
                <a:gd name="T54" fmla="*/ 504 w 1280"/>
                <a:gd name="T55" fmla="*/ 1106 h 1490"/>
                <a:gd name="T56" fmla="*/ 466 w 1280"/>
                <a:gd name="T57" fmla="*/ 1168 h 1490"/>
                <a:gd name="T58" fmla="*/ 406 w 1280"/>
                <a:gd name="T59" fmla="*/ 1216 h 1490"/>
                <a:gd name="T60" fmla="*/ 506 w 1280"/>
                <a:gd name="T61" fmla="*/ 1488 h 1490"/>
                <a:gd name="T62" fmla="*/ 600 w 1280"/>
                <a:gd name="T63" fmla="*/ 1488 h 1490"/>
                <a:gd name="T64" fmla="*/ 732 w 1280"/>
                <a:gd name="T65" fmla="*/ 1474 h 1490"/>
                <a:gd name="T66" fmla="*/ 842 w 1280"/>
                <a:gd name="T67" fmla="*/ 1446 h 1490"/>
                <a:gd name="T68" fmla="*/ 950 w 1280"/>
                <a:gd name="T69" fmla="*/ 1398 h 1490"/>
                <a:gd name="T70" fmla="*/ 1002 w 1280"/>
                <a:gd name="T71" fmla="*/ 1358 h 1490"/>
                <a:gd name="T72" fmla="*/ 1042 w 1280"/>
                <a:gd name="T73" fmla="*/ 1290 h 1490"/>
                <a:gd name="T74" fmla="*/ 1042 w 1280"/>
                <a:gd name="T75" fmla="*/ 1224 h 1490"/>
                <a:gd name="T76" fmla="*/ 1014 w 1280"/>
                <a:gd name="T77" fmla="*/ 1140 h 1490"/>
                <a:gd name="T78" fmla="*/ 986 w 1280"/>
                <a:gd name="T79" fmla="*/ 1078 h 1490"/>
                <a:gd name="T80" fmla="*/ 980 w 1280"/>
                <a:gd name="T81" fmla="*/ 1034 h 1490"/>
                <a:gd name="T82" fmla="*/ 1000 w 1280"/>
                <a:gd name="T83" fmla="*/ 974 h 1490"/>
                <a:gd name="T84" fmla="*/ 1040 w 1280"/>
                <a:gd name="T85" fmla="*/ 924 h 1490"/>
                <a:gd name="T86" fmla="*/ 1050 w 1280"/>
                <a:gd name="T87" fmla="*/ 910 h 1490"/>
                <a:gd name="T88" fmla="*/ 1054 w 1280"/>
                <a:gd name="T89" fmla="*/ 888 h 1490"/>
                <a:gd name="T90" fmla="*/ 1036 w 1280"/>
                <a:gd name="T91" fmla="*/ 856 h 1490"/>
                <a:gd name="T92" fmla="*/ 1006 w 1280"/>
                <a:gd name="T93" fmla="*/ 810 h 1490"/>
                <a:gd name="T94" fmla="*/ 1000 w 1280"/>
                <a:gd name="T95" fmla="*/ 794 h 1490"/>
                <a:gd name="T96" fmla="*/ 1004 w 1280"/>
                <a:gd name="T97" fmla="*/ 776 h 1490"/>
                <a:gd name="T98" fmla="*/ 1028 w 1280"/>
                <a:gd name="T99" fmla="*/ 754 h 1490"/>
                <a:gd name="T100" fmla="*/ 1070 w 1280"/>
                <a:gd name="T101" fmla="*/ 734 h 1490"/>
                <a:gd name="T102" fmla="*/ 1096 w 1280"/>
                <a:gd name="T103" fmla="*/ 700 h 1490"/>
                <a:gd name="T104" fmla="*/ 1088 w 1280"/>
                <a:gd name="T105" fmla="*/ 634 h 1490"/>
                <a:gd name="T106" fmla="*/ 1060 w 1280"/>
                <a:gd name="T107" fmla="*/ 568 h 1490"/>
                <a:gd name="T108" fmla="*/ 1050 w 1280"/>
                <a:gd name="T109" fmla="*/ 516 h 1490"/>
                <a:gd name="T110" fmla="*/ 1066 w 1280"/>
                <a:gd name="T111" fmla="*/ 474 h 1490"/>
                <a:gd name="T112" fmla="*/ 1116 w 1280"/>
                <a:gd name="T113" fmla="*/ 430 h 1490"/>
                <a:gd name="T114" fmla="*/ 1216 w 1280"/>
                <a:gd name="T115" fmla="*/ 368 h 1490"/>
                <a:gd name="T116" fmla="*/ 1242 w 1280"/>
                <a:gd name="T117" fmla="*/ 344 h 1490"/>
                <a:gd name="T118" fmla="*/ 1268 w 1280"/>
                <a:gd name="T119" fmla="*/ 308 h 1490"/>
                <a:gd name="T120" fmla="*/ 1280 w 1280"/>
                <a:gd name="T121" fmla="*/ 272 h 1490"/>
                <a:gd name="T122" fmla="*/ 1276 w 1280"/>
                <a:gd name="T123" fmla="*/ 232 h 1490"/>
                <a:gd name="T124" fmla="*/ 1258 w 1280"/>
                <a:gd name="T125" fmla="*/ 20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0" h="1490">
                  <a:moveTo>
                    <a:pt x="1258" y="206"/>
                  </a:moveTo>
                  <a:lnTo>
                    <a:pt x="1258" y="206"/>
                  </a:lnTo>
                  <a:lnTo>
                    <a:pt x="1242" y="192"/>
                  </a:lnTo>
                  <a:lnTo>
                    <a:pt x="1214" y="166"/>
                  </a:lnTo>
                  <a:lnTo>
                    <a:pt x="1148" y="96"/>
                  </a:lnTo>
                  <a:lnTo>
                    <a:pt x="1058" y="0"/>
                  </a:lnTo>
                  <a:lnTo>
                    <a:pt x="1058" y="0"/>
                  </a:lnTo>
                  <a:lnTo>
                    <a:pt x="632" y="280"/>
                  </a:lnTo>
                  <a:lnTo>
                    <a:pt x="632" y="280"/>
                  </a:lnTo>
                  <a:lnTo>
                    <a:pt x="634" y="264"/>
                  </a:lnTo>
                  <a:lnTo>
                    <a:pt x="634" y="250"/>
                  </a:lnTo>
                  <a:lnTo>
                    <a:pt x="632" y="234"/>
                  </a:lnTo>
                  <a:lnTo>
                    <a:pt x="630" y="218"/>
                  </a:lnTo>
                  <a:lnTo>
                    <a:pt x="622" y="188"/>
                  </a:lnTo>
                  <a:lnTo>
                    <a:pt x="610" y="158"/>
                  </a:lnTo>
                  <a:lnTo>
                    <a:pt x="594" y="130"/>
                  </a:lnTo>
                  <a:lnTo>
                    <a:pt x="574" y="104"/>
                  </a:lnTo>
                  <a:lnTo>
                    <a:pt x="550" y="80"/>
                  </a:lnTo>
                  <a:lnTo>
                    <a:pt x="526" y="58"/>
                  </a:lnTo>
                  <a:lnTo>
                    <a:pt x="498" y="40"/>
                  </a:lnTo>
                  <a:lnTo>
                    <a:pt x="468" y="26"/>
                  </a:lnTo>
                  <a:lnTo>
                    <a:pt x="452" y="20"/>
                  </a:lnTo>
                  <a:lnTo>
                    <a:pt x="436" y="16"/>
                  </a:lnTo>
                  <a:lnTo>
                    <a:pt x="420" y="14"/>
                  </a:lnTo>
                  <a:lnTo>
                    <a:pt x="404" y="12"/>
                  </a:lnTo>
                  <a:lnTo>
                    <a:pt x="388" y="12"/>
                  </a:lnTo>
                  <a:lnTo>
                    <a:pt x="372" y="14"/>
                  </a:lnTo>
                  <a:lnTo>
                    <a:pt x="356" y="16"/>
                  </a:lnTo>
                  <a:lnTo>
                    <a:pt x="338" y="20"/>
                  </a:lnTo>
                  <a:lnTo>
                    <a:pt x="322" y="26"/>
                  </a:lnTo>
                  <a:lnTo>
                    <a:pt x="306" y="34"/>
                  </a:lnTo>
                  <a:lnTo>
                    <a:pt x="288" y="44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50" y="76"/>
                  </a:lnTo>
                  <a:lnTo>
                    <a:pt x="230" y="98"/>
                  </a:lnTo>
                  <a:lnTo>
                    <a:pt x="214" y="124"/>
                  </a:lnTo>
                  <a:lnTo>
                    <a:pt x="202" y="152"/>
                  </a:lnTo>
                  <a:lnTo>
                    <a:pt x="192" y="180"/>
                  </a:lnTo>
                  <a:lnTo>
                    <a:pt x="188" y="210"/>
                  </a:lnTo>
                  <a:lnTo>
                    <a:pt x="186" y="240"/>
                  </a:lnTo>
                  <a:lnTo>
                    <a:pt x="188" y="270"/>
                  </a:lnTo>
                  <a:lnTo>
                    <a:pt x="194" y="300"/>
                  </a:lnTo>
                  <a:lnTo>
                    <a:pt x="204" y="328"/>
                  </a:lnTo>
                  <a:lnTo>
                    <a:pt x="218" y="354"/>
                  </a:lnTo>
                  <a:lnTo>
                    <a:pt x="228" y="368"/>
                  </a:lnTo>
                  <a:lnTo>
                    <a:pt x="238" y="380"/>
                  </a:lnTo>
                  <a:lnTo>
                    <a:pt x="248" y="390"/>
                  </a:lnTo>
                  <a:lnTo>
                    <a:pt x="260" y="402"/>
                  </a:lnTo>
                  <a:lnTo>
                    <a:pt x="272" y="412"/>
                  </a:lnTo>
                  <a:lnTo>
                    <a:pt x="286" y="420"/>
                  </a:lnTo>
                  <a:lnTo>
                    <a:pt x="302" y="428"/>
                  </a:lnTo>
                  <a:lnTo>
                    <a:pt x="318" y="436"/>
                  </a:lnTo>
                  <a:lnTo>
                    <a:pt x="336" y="442"/>
                  </a:lnTo>
                  <a:lnTo>
                    <a:pt x="354" y="446"/>
                  </a:lnTo>
                  <a:lnTo>
                    <a:pt x="354" y="446"/>
                  </a:lnTo>
                  <a:lnTo>
                    <a:pt x="0" y="662"/>
                  </a:lnTo>
                  <a:lnTo>
                    <a:pt x="130" y="874"/>
                  </a:lnTo>
                  <a:lnTo>
                    <a:pt x="130" y="874"/>
                  </a:lnTo>
                  <a:lnTo>
                    <a:pt x="150" y="854"/>
                  </a:lnTo>
                  <a:lnTo>
                    <a:pt x="172" y="836"/>
                  </a:lnTo>
                  <a:lnTo>
                    <a:pt x="196" y="822"/>
                  </a:lnTo>
                  <a:lnTo>
                    <a:pt x="222" y="810"/>
                  </a:lnTo>
                  <a:lnTo>
                    <a:pt x="248" y="800"/>
                  </a:lnTo>
                  <a:lnTo>
                    <a:pt x="276" y="794"/>
                  </a:lnTo>
                  <a:lnTo>
                    <a:pt x="304" y="792"/>
                  </a:lnTo>
                  <a:lnTo>
                    <a:pt x="330" y="792"/>
                  </a:lnTo>
                  <a:lnTo>
                    <a:pt x="358" y="794"/>
                  </a:lnTo>
                  <a:lnTo>
                    <a:pt x="384" y="802"/>
                  </a:lnTo>
                  <a:lnTo>
                    <a:pt x="410" y="812"/>
                  </a:lnTo>
                  <a:lnTo>
                    <a:pt x="434" y="826"/>
                  </a:lnTo>
                  <a:lnTo>
                    <a:pt x="456" y="846"/>
                  </a:lnTo>
                  <a:lnTo>
                    <a:pt x="476" y="868"/>
                  </a:lnTo>
                  <a:lnTo>
                    <a:pt x="494" y="896"/>
                  </a:lnTo>
                  <a:lnTo>
                    <a:pt x="510" y="926"/>
                  </a:lnTo>
                  <a:lnTo>
                    <a:pt x="510" y="926"/>
                  </a:lnTo>
                  <a:lnTo>
                    <a:pt x="516" y="948"/>
                  </a:lnTo>
                  <a:lnTo>
                    <a:pt x="522" y="968"/>
                  </a:lnTo>
                  <a:lnTo>
                    <a:pt x="524" y="990"/>
                  </a:lnTo>
                  <a:lnTo>
                    <a:pt x="524" y="1014"/>
                  </a:lnTo>
                  <a:lnTo>
                    <a:pt x="522" y="1036"/>
                  </a:lnTo>
                  <a:lnTo>
                    <a:pt x="518" y="1060"/>
                  </a:lnTo>
                  <a:lnTo>
                    <a:pt x="512" y="1084"/>
                  </a:lnTo>
                  <a:lnTo>
                    <a:pt x="504" y="1106"/>
                  </a:lnTo>
                  <a:lnTo>
                    <a:pt x="494" y="1128"/>
                  </a:lnTo>
                  <a:lnTo>
                    <a:pt x="480" y="1148"/>
                  </a:lnTo>
                  <a:lnTo>
                    <a:pt x="466" y="1168"/>
                  </a:lnTo>
                  <a:lnTo>
                    <a:pt x="448" y="1186"/>
                  </a:lnTo>
                  <a:lnTo>
                    <a:pt x="428" y="1202"/>
                  </a:lnTo>
                  <a:lnTo>
                    <a:pt x="406" y="1216"/>
                  </a:lnTo>
                  <a:lnTo>
                    <a:pt x="380" y="1228"/>
                  </a:lnTo>
                  <a:lnTo>
                    <a:pt x="354" y="1238"/>
                  </a:lnTo>
                  <a:lnTo>
                    <a:pt x="506" y="1488"/>
                  </a:lnTo>
                  <a:lnTo>
                    <a:pt x="506" y="1488"/>
                  </a:lnTo>
                  <a:lnTo>
                    <a:pt x="552" y="1490"/>
                  </a:lnTo>
                  <a:lnTo>
                    <a:pt x="600" y="1488"/>
                  </a:lnTo>
                  <a:lnTo>
                    <a:pt x="662" y="1482"/>
                  </a:lnTo>
                  <a:lnTo>
                    <a:pt x="696" y="1478"/>
                  </a:lnTo>
                  <a:lnTo>
                    <a:pt x="732" y="1474"/>
                  </a:lnTo>
                  <a:lnTo>
                    <a:pt x="768" y="1466"/>
                  </a:lnTo>
                  <a:lnTo>
                    <a:pt x="806" y="1456"/>
                  </a:lnTo>
                  <a:lnTo>
                    <a:pt x="842" y="1446"/>
                  </a:lnTo>
                  <a:lnTo>
                    <a:pt x="880" y="1432"/>
                  </a:lnTo>
                  <a:lnTo>
                    <a:pt x="916" y="1416"/>
                  </a:lnTo>
                  <a:lnTo>
                    <a:pt x="950" y="1398"/>
                  </a:lnTo>
                  <a:lnTo>
                    <a:pt x="950" y="1398"/>
                  </a:lnTo>
                  <a:lnTo>
                    <a:pt x="980" y="1378"/>
                  </a:lnTo>
                  <a:lnTo>
                    <a:pt x="1002" y="1358"/>
                  </a:lnTo>
                  <a:lnTo>
                    <a:pt x="1020" y="1336"/>
                  </a:lnTo>
                  <a:lnTo>
                    <a:pt x="1034" y="1314"/>
                  </a:lnTo>
                  <a:lnTo>
                    <a:pt x="1042" y="1290"/>
                  </a:lnTo>
                  <a:lnTo>
                    <a:pt x="1044" y="1268"/>
                  </a:lnTo>
                  <a:lnTo>
                    <a:pt x="1046" y="1246"/>
                  </a:lnTo>
                  <a:lnTo>
                    <a:pt x="1042" y="1224"/>
                  </a:lnTo>
                  <a:lnTo>
                    <a:pt x="1038" y="1202"/>
                  </a:lnTo>
                  <a:lnTo>
                    <a:pt x="1032" y="1180"/>
                  </a:lnTo>
                  <a:lnTo>
                    <a:pt x="1014" y="1140"/>
                  </a:lnTo>
                  <a:lnTo>
                    <a:pt x="998" y="1106"/>
                  </a:lnTo>
                  <a:lnTo>
                    <a:pt x="986" y="1078"/>
                  </a:lnTo>
                  <a:lnTo>
                    <a:pt x="986" y="1078"/>
                  </a:lnTo>
                  <a:lnTo>
                    <a:pt x="982" y="1066"/>
                  </a:lnTo>
                  <a:lnTo>
                    <a:pt x="980" y="1056"/>
                  </a:lnTo>
                  <a:lnTo>
                    <a:pt x="980" y="1034"/>
                  </a:lnTo>
                  <a:lnTo>
                    <a:pt x="982" y="1012"/>
                  </a:lnTo>
                  <a:lnTo>
                    <a:pt x="990" y="992"/>
                  </a:lnTo>
                  <a:lnTo>
                    <a:pt x="1000" y="974"/>
                  </a:lnTo>
                  <a:lnTo>
                    <a:pt x="1012" y="956"/>
                  </a:lnTo>
                  <a:lnTo>
                    <a:pt x="1026" y="940"/>
                  </a:lnTo>
                  <a:lnTo>
                    <a:pt x="1040" y="924"/>
                  </a:lnTo>
                  <a:lnTo>
                    <a:pt x="1040" y="924"/>
                  </a:lnTo>
                  <a:lnTo>
                    <a:pt x="1046" y="916"/>
                  </a:lnTo>
                  <a:lnTo>
                    <a:pt x="1050" y="910"/>
                  </a:lnTo>
                  <a:lnTo>
                    <a:pt x="1054" y="902"/>
                  </a:lnTo>
                  <a:lnTo>
                    <a:pt x="1054" y="896"/>
                  </a:lnTo>
                  <a:lnTo>
                    <a:pt x="1054" y="888"/>
                  </a:lnTo>
                  <a:lnTo>
                    <a:pt x="1052" y="882"/>
                  </a:lnTo>
                  <a:lnTo>
                    <a:pt x="1046" y="868"/>
                  </a:lnTo>
                  <a:lnTo>
                    <a:pt x="1036" y="856"/>
                  </a:lnTo>
                  <a:lnTo>
                    <a:pt x="1026" y="842"/>
                  </a:lnTo>
                  <a:lnTo>
                    <a:pt x="1014" y="826"/>
                  </a:lnTo>
                  <a:lnTo>
                    <a:pt x="1006" y="810"/>
                  </a:lnTo>
                  <a:lnTo>
                    <a:pt x="1006" y="810"/>
                  </a:lnTo>
                  <a:lnTo>
                    <a:pt x="1002" y="802"/>
                  </a:lnTo>
                  <a:lnTo>
                    <a:pt x="1000" y="794"/>
                  </a:lnTo>
                  <a:lnTo>
                    <a:pt x="1000" y="788"/>
                  </a:lnTo>
                  <a:lnTo>
                    <a:pt x="1002" y="782"/>
                  </a:lnTo>
                  <a:lnTo>
                    <a:pt x="1004" y="776"/>
                  </a:lnTo>
                  <a:lnTo>
                    <a:pt x="1008" y="772"/>
                  </a:lnTo>
                  <a:lnTo>
                    <a:pt x="1016" y="762"/>
                  </a:lnTo>
                  <a:lnTo>
                    <a:pt x="1028" y="754"/>
                  </a:lnTo>
                  <a:lnTo>
                    <a:pt x="1042" y="748"/>
                  </a:lnTo>
                  <a:lnTo>
                    <a:pt x="1070" y="734"/>
                  </a:lnTo>
                  <a:lnTo>
                    <a:pt x="1070" y="734"/>
                  </a:lnTo>
                  <a:lnTo>
                    <a:pt x="1082" y="724"/>
                  </a:lnTo>
                  <a:lnTo>
                    <a:pt x="1090" y="714"/>
                  </a:lnTo>
                  <a:lnTo>
                    <a:pt x="1096" y="700"/>
                  </a:lnTo>
                  <a:lnTo>
                    <a:pt x="1096" y="682"/>
                  </a:lnTo>
                  <a:lnTo>
                    <a:pt x="1094" y="660"/>
                  </a:lnTo>
                  <a:lnTo>
                    <a:pt x="1088" y="634"/>
                  </a:lnTo>
                  <a:lnTo>
                    <a:pt x="1076" y="604"/>
                  </a:lnTo>
                  <a:lnTo>
                    <a:pt x="1060" y="568"/>
                  </a:lnTo>
                  <a:lnTo>
                    <a:pt x="1060" y="568"/>
                  </a:lnTo>
                  <a:lnTo>
                    <a:pt x="1054" y="548"/>
                  </a:lnTo>
                  <a:lnTo>
                    <a:pt x="1050" y="532"/>
                  </a:lnTo>
                  <a:lnTo>
                    <a:pt x="1050" y="516"/>
                  </a:lnTo>
                  <a:lnTo>
                    <a:pt x="1052" y="500"/>
                  </a:lnTo>
                  <a:lnTo>
                    <a:pt x="1058" y="486"/>
                  </a:lnTo>
                  <a:lnTo>
                    <a:pt x="1066" y="474"/>
                  </a:lnTo>
                  <a:lnTo>
                    <a:pt x="1076" y="462"/>
                  </a:lnTo>
                  <a:lnTo>
                    <a:pt x="1088" y="450"/>
                  </a:lnTo>
                  <a:lnTo>
                    <a:pt x="1116" y="430"/>
                  </a:lnTo>
                  <a:lnTo>
                    <a:pt x="1148" y="408"/>
                  </a:lnTo>
                  <a:lnTo>
                    <a:pt x="1182" y="388"/>
                  </a:lnTo>
                  <a:lnTo>
                    <a:pt x="1216" y="368"/>
                  </a:lnTo>
                  <a:lnTo>
                    <a:pt x="1216" y="368"/>
                  </a:lnTo>
                  <a:lnTo>
                    <a:pt x="1230" y="356"/>
                  </a:lnTo>
                  <a:lnTo>
                    <a:pt x="1242" y="344"/>
                  </a:lnTo>
                  <a:lnTo>
                    <a:pt x="1254" y="332"/>
                  </a:lnTo>
                  <a:lnTo>
                    <a:pt x="1262" y="320"/>
                  </a:lnTo>
                  <a:lnTo>
                    <a:pt x="1268" y="308"/>
                  </a:lnTo>
                  <a:lnTo>
                    <a:pt x="1274" y="296"/>
                  </a:lnTo>
                  <a:lnTo>
                    <a:pt x="1278" y="284"/>
                  </a:lnTo>
                  <a:lnTo>
                    <a:pt x="1280" y="272"/>
                  </a:lnTo>
                  <a:lnTo>
                    <a:pt x="1280" y="262"/>
                  </a:lnTo>
                  <a:lnTo>
                    <a:pt x="1280" y="250"/>
                  </a:lnTo>
                  <a:lnTo>
                    <a:pt x="1276" y="232"/>
                  </a:lnTo>
                  <a:lnTo>
                    <a:pt x="1268" y="216"/>
                  </a:lnTo>
                  <a:lnTo>
                    <a:pt x="1264" y="210"/>
                  </a:lnTo>
                  <a:lnTo>
                    <a:pt x="1258" y="206"/>
                  </a:lnTo>
                  <a:lnTo>
                    <a:pt x="1258" y="206"/>
                  </a:lnTo>
                  <a:close/>
                </a:path>
              </a:pathLst>
            </a:custGeom>
            <a:gradFill>
              <a:gsLst>
                <a:gs pos="15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40C38D51-C409-45C8-A6A8-38EAF9B9347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942127" y="7835861"/>
              <a:ext cx="4132092" cy="3128455"/>
            </a:xfrm>
            <a:custGeom>
              <a:avLst/>
              <a:gdLst>
                <a:gd name="T0" fmla="*/ 1804 w 1828"/>
                <a:gd name="T1" fmla="*/ 214 h 1384"/>
                <a:gd name="T2" fmla="*/ 1772 w 1828"/>
                <a:gd name="T3" fmla="*/ 166 h 1384"/>
                <a:gd name="T4" fmla="*/ 1734 w 1828"/>
                <a:gd name="T5" fmla="*/ 130 h 1384"/>
                <a:gd name="T6" fmla="*/ 1688 w 1828"/>
                <a:gd name="T7" fmla="*/ 108 h 1384"/>
                <a:gd name="T8" fmla="*/ 1640 w 1828"/>
                <a:gd name="T9" fmla="*/ 98 h 1384"/>
                <a:gd name="T10" fmla="*/ 1558 w 1828"/>
                <a:gd name="T11" fmla="*/ 104 h 1384"/>
                <a:gd name="T12" fmla="*/ 1468 w 1828"/>
                <a:gd name="T13" fmla="*/ 148 h 1384"/>
                <a:gd name="T14" fmla="*/ 1410 w 1828"/>
                <a:gd name="T15" fmla="*/ 208 h 1384"/>
                <a:gd name="T16" fmla="*/ 1388 w 1828"/>
                <a:gd name="T17" fmla="*/ 252 h 1384"/>
                <a:gd name="T18" fmla="*/ 1232 w 1828"/>
                <a:gd name="T19" fmla="*/ 0 h 1384"/>
                <a:gd name="T20" fmla="*/ 932 w 1828"/>
                <a:gd name="T21" fmla="*/ 218 h 1384"/>
                <a:gd name="T22" fmla="*/ 974 w 1828"/>
                <a:gd name="T23" fmla="*/ 282 h 1384"/>
                <a:gd name="T24" fmla="*/ 992 w 1828"/>
                <a:gd name="T25" fmla="*/ 356 h 1384"/>
                <a:gd name="T26" fmla="*/ 990 w 1828"/>
                <a:gd name="T27" fmla="*/ 434 h 1384"/>
                <a:gd name="T28" fmla="*/ 964 w 1828"/>
                <a:gd name="T29" fmla="*/ 506 h 1384"/>
                <a:gd name="T30" fmla="*/ 914 w 1828"/>
                <a:gd name="T31" fmla="*/ 564 h 1384"/>
                <a:gd name="T32" fmla="*/ 856 w 1828"/>
                <a:gd name="T33" fmla="*/ 598 h 1384"/>
                <a:gd name="T34" fmla="*/ 770 w 1828"/>
                <a:gd name="T35" fmla="*/ 618 h 1384"/>
                <a:gd name="T36" fmla="*/ 690 w 1828"/>
                <a:gd name="T37" fmla="*/ 602 h 1384"/>
                <a:gd name="T38" fmla="*/ 622 w 1828"/>
                <a:gd name="T39" fmla="*/ 556 h 1384"/>
                <a:gd name="T40" fmla="*/ 574 w 1828"/>
                <a:gd name="T41" fmla="*/ 486 h 1384"/>
                <a:gd name="T42" fmla="*/ 208 w 1828"/>
                <a:gd name="T43" fmla="*/ 648 h 1384"/>
                <a:gd name="T44" fmla="*/ 220 w 1828"/>
                <a:gd name="T45" fmla="*/ 688 h 1384"/>
                <a:gd name="T46" fmla="*/ 236 w 1828"/>
                <a:gd name="T47" fmla="*/ 792 h 1384"/>
                <a:gd name="T48" fmla="*/ 230 w 1828"/>
                <a:gd name="T49" fmla="*/ 944 h 1384"/>
                <a:gd name="T50" fmla="*/ 214 w 1828"/>
                <a:gd name="T51" fmla="*/ 1034 h 1384"/>
                <a:gd name="T52" fmla="*/ 180 w 1828"/>
                <a:gd name="T53" fmla="*/ 1128 h 1384"/>
                <a:gd name="T54" fmla="*/ 130 w 1828"/>
                <a:gd name="T55" fmla="*/ 1224 h 1384"/>
                <a:gd name="T56" fmla="*/ 60 w 1828"/>
                <a:gd name="T57" fmla="*/ 1320 h 1384"/>
                <a:gd name="T58" fmla="*/ 1716 w 1828"/>
                <a:gd name="T59" fmla="*/ 1384 h 1384"/>
                <a:gd name="T60" fmla="*/ 1684 w 1828"/>
                <a:gd name="T61" fmla="*/ 1320 h 1384"/>
                <a:gd name="T62" fmla="*/ 1642 w 1828"/>
                <a:gd name="T63" fmla="*/ 1210 h 1384"/>
                <a:gd name="T64" fmla="*/ 1618 w 1828"/>
                <a:gd name="T65" fmla="*/ 1094 h 1384"/>
                <a:gd name="T66" fmla="*/ 1618 w 1828"/>
                <a:gd name="T67" fmla="*/ 1022 h 1384"/>
                <a:gd name="T68" fmla="*/ 1630 w 1828"/>
                <a:gd name="T69" fmla="*/ 948 h 1384"/>
                <a:gd name="T70" fmla="*/ 1662 w 1828"/>
                <a:gd name="T71" fmla="*/ 878 h 1384"/>
                <a:gd name="T72" fmla="*/ 1712 w 1828"/>
                <a:gd name="T73" fmla="*/ 814 h 1384"/>
                <a:gd name="T74" fmla="*/ 1676 w 1828"/>
                <a:gd name="T75" fmla="*/ 712 h 1384"/>
                <a:gd name="T76" fmla="*/ 1570 w 1828"/>
                <a:gd name="T77" fmla="*/ 554 h 1384"/>
                <a:gd name="T78" fmla="*/ 1628 w 1828"/>
                <a:gd name="T79" fmla="*/ 550 h 1384"/>
                <a:gd name="T80" fmla="*/ 1708 w 1828"/>
                <a:gd name="T81" fmla="*/ 524 h 1384"/>
                <a:gd name="T82" fmla="*/ 1776 w 1828"/>
                <a:gd name="T83" fmla="*/ 464 h 1384"/>
                <a:gd name="T84" fmla="*/ 1816 w 1828"/>
                <a:gd name="T85" fmla="*/ 390 h 1384"/>
                <a:gd name="T86" fmla="*/ 1828 w 1828"/>
                <a:gd name="T87" fmla="*/ 308 h 1384"/>
                <a:gd name="T88" fmla="*/ 1812 w 1828"/>
                <a:gd name="T89" fmla="*/ 232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28" h="1384">
                  <a:moveTo>
                    <a:pt x="1812" y="232"/>
                  </a:moveTo>
                  <a:lnTo>
                    <a:pt x="1812" y="232"/>
                  </a:lnTo>
                  <a:lnTo>
                    <a:pt x="1804" y="214"/>
                  </a:lnTo>
                  <a:lnTo>
                    <a:pt x="1794" y="196"/>
                  </a:lnTo>
                  <a:lnTo>
                    <a:pt x="1784" y="180"/>
                  </a:lnTo>
                  <a:lnTo>
                    <a:pt x="1772" y="166"/>
                  </a:lnTo>
                  <a:lnTo>
                    <a:pt x="1760" y="152"/>
                  </a:lnTo>
                  <a:lnTo>
                    <a:pt x="1746" y="140"/>
                  </a:lnTo>
                  <a:lnTo>
                    <a:pt x="1734" y="130"/>
                  </a:lnTo>
                  <a:lnTo>
                    <a:pt x="1718" y="122"/>
                  </a:lnTo>
                  <a:lnTo>
                    <a:pt x="1704" y="114"/>
                  </a:lnTo>
                  <a:lnTo>
                    <a:pt x="1688" y="108"/>
                  </a:lnTo>
                  <a:lnTo>
                    <a:pt x="1674" y="104"/>
                  </a:lnTo>
                  <a:lnTo>
                    <a:pt x="1658" y="100"/>
                  </a:lnTo>
                  <a:lnTo>
                    <a:pt x="1640" y="98"/>
                  </a:lnTo>
                  <a:lnTo>
                    <a:pt x="1624" y="96"/>
                  </a:lnTo>
                  <a:lnTo>
                    <a:pt x="1592" y="98"/>
                  </a:lnTo>
                  <a:lnTo>
                    <a:pt x="1558" y="104"/>
                  </a:lnTo>
                  <a:lnTo>
                    <a:pt x="1528" y="114"/>
                  </a:lnTo>
                  <a:lnTo>
                    <a:pt x="1496" y="130"/>
                  </a:lnTo>
                  <a:lnTo>
                    <a:pt x="1468" y="148"/>
                  </a:lnTo>
                  <a:lnTo>
                    <a:pt x="1442" y="170"/>
                  </a:lnTo>
                  <a:lnTo>
                    <a:pt x="1420" y="194"/>
                  </a:lnTo>
                  <a:lnTo>
                    <a:pt x="1410" y="208"/>
                  </a:lnTo>
                  <a:lnTo>
                    <a:pt x="1402" y="222"/>
                  </a:lnTo>
                  <a:lnTo>
                    <a:pt x="1394" y="238"/>
                  </a:lnTo>
                  <a:lnTo>
                    <a:pt x="1388" y="252"/>
                  </a:lnTo>
                  <a:lnTo>
                    <a:pt x="1388" y="252"/>
                  </a:lnTo>
                  <a:lnTo>
                    <a:pt x="1296" y="102"/>
                  </a:lnTo>
                  <a:lnTo>
                    <a:pt x="1232" y="0"/>
                  </a:lnTo>
                  <a:lnTo>
                    <a:pt x="914" y="202"/>
                  </a:lnTo>
                  <a:lnTo>
                    <a:pt x="914" y="202"/>
                  </a:lnTo>
                  <a:lnTo>
                    <a:pt x="932" y="218"/>
                  </a:lnTo>
                  <a:lnTo>
                    <a:pt x="948" y="238"/>
                  </a:lnTo>
                  <a:lnTo>
                    <a:pt x="962" y="258"/>
                  </a:lnTo>
                  <a:lnTo>
                    <a:pt x="974" y="282"/>
                  </a:lnTo>
                  <a:lnTo>
                    <a:pt x="982" y="306"/>
                  </a:lnTo>
                  <a:lnTo>
                    <a:pt x="988" y="330"/>
                  </a:lnTo>
                  <a:lnTo>
                    <a:pt x="992" y="356"/>
                  </a:lnTo>
                  <a:lnTo>
                    <a:pt x="994" y="382"/>
                  </a:lnTo>
                  <a:lnTo>
                    <a:pt x="994" y="408"/>
                  </a:lnTo>
                  <a:lnTo>
                    <a:pt x="990" y="434"/>
                  </a:lnTo>
                  <a:lnTo>
                    <a:pt x="984" y="458"/>
                  </a:lnTo>
                  <a:lnTo>
                    <a:pt x="976" y="482"/>
                  </a:lnTo>
                  <a:lnTo>
                    <a:pt x="964" y="506"/>
                  </a:lnTo>
                  <a:lnTo>
                    <a:pt x="950" y="528"/>
                  </a:lnTo>
                  <a:lnTo>
                    <a:pt x="934" y="546"/>
                  </a:lnTo>
                  <a:lnTo>
                    <a:pt x="914" y="564"/>
                  </a:lnTo>
                  <a:lnTo>
                    <a:pt x="914" y="564"/>
                  </a:lnTo>
                  <a:lnTo>
                    <a:pt x="886" y="584"/>
                  </a:lnTo>
                  <a:lnTo>
                    <a:pt x="856" y="598"/>
                  </a:lnTo>
                  <a:lnTo>
                    <a:pt x="828" y="610"/>
                  </a:lnTo>
                  <a:lnTo>
                    <a:pt x="798" y="616"/>
                  </a:lnTo>
                  <a:lnTo>
                    <a:pt x="770" y="618"/>
                  </a:lnTo>
                  <a:lnTo>
                    <a:pt x="742" y="616"/>
                  </a:lnTo>
                  <a:lnTo>
                    <a:pt x="716" y="610"/>
                  </a:lnTo>
                  <a:lnTo>
                    <a:pt x="690" y="602"/>
                  </a:lnTo>
                  <a:lnTo>
                    <a:pt x="666" y="590"/>
                  </a:lnTo>
                  <a:lnTo>
                    <a:pt x="642" y="574"/>
                  </a:lnTo>
                  <a:lnTo>
                    <a:pt x="622" y="556"/>
                  </a:lnTo>
                  <a:lnTo>
                    <a:pt x="604" y="536"/>
                  </a:lnTo>
                  <a:lnTo>
                    <a:pt x="588" y="512"/>
                  </a:lnTo>
                  <a:lnTo>
                    <a:pt x="574" y="486"/>
                  </a:lnTo>
                  <a:lnTo>
                    <a:pt x="562" y="460"/>
                  </a:lnTo>
                  <a:lnTo>
                    <a:pt x="554" y="430"/>
                  </a:lnTo>
                  <a:lnTo>
                    <a:pt x="208" y="648"/>
                  </a:lnTo>
                  <a:lnTo>
                    <a:pt x="208" y="648"/>
                  </a:lnTo>
                  <a:lnTo>
                    <a:pt x="214" y="666"/>
                  </a:lnTo>
                  <a:lnTo>
                    <a:pt x="220" y="688"/>
                  </a:lnTo>
                  <a:lnTo>
                    <a:pt x="226" y="716"/>
                  </a:lnTo>
                  <a:lnTo>
                    <a:pt x="230" y="750"/>
                  </a:lnTo>
                  <a:lnTo>
                    <a:pt x="236" y="792"/>
                  </a:lnTo>
                  <a:lnTo>
                    <a:pt x="238" y="838"/>
                  </a:lnTo>
                  <a:lnTo>
                    <a:pt x="236" y="890"/>
                  </a:lnTo>
                  <a:lnTo>
                    <a:pt x="230" y="944"/>
                  </a:lnTo>
                  <a:lnTo>
                    <a:pt x="226" y="974"/>
                  </a:lnTo>
                  <a:lnTo>
                    <a:pt x="220" y="1004"/>
                  </a:lnTo>
                  <a:lnTo>
                    <a:pt x="214" y="1034"/>
                  </a:lnTo>
                  <a:lnTo>
                    <a:pt x="204" y="1064"/>
                  </a:lnTo>
                  <a:lnTo>
                    <a:pt x="194" y="1096"/>
                  </a:lnTo>
                  <a:lnTo>
                    <a:pt x="180" y="1128"/>
                  </a:lnTo>
                  <a:lnTo>
                    <a:pt x="166" y="1158"/>
                  </a:lnTo>
                  <a:lnTo>
                    <a:pt x="150" y="1192"/>
                  </a:lnTo>
                  <a:lnTo>
                    <a:pt x="130" y="1224"/>
                  </a:lnTo>
                  <a:lnTo>
                    <a:pt x="110" y="1256"/>
                  </a:lnTo>
                  <a:lnTo>
                    <a:pt x="86" y="1288"/>
                  </a:lnTo>
                  <a:lnTo>
                    <a:pt x="60" y="1320"/>
                  </a:lnTo>
                  <a:lnTo>
                    <a:pt x="32" y="1352"/>
                  </a:lnTo>
                  <a:lnTo>
                    <a:pt x="0" y="1384"/>
                  </a:lnTo>
                  <a:lnTo>
                    <a:pt x="1716" y="1384"/>
                  </a:lnTo>
                  <a:lnTo>
                    <a:pt x="1716" y="1384"/>
                  </a:lnTo>
                  <a:lnTo>
                    <a:pt x="1708" y="1366"/>
                  </a:lnTo>
                  <a:lnTo>
                    <a:pt x="1684" y="1320"/>
                  </a:lnTo>
                  <a:lnTo>
                    <a:pt x="1670" y="1288"/>
                  </a:lnTo>
                  <a:lnTo>
                    <a:pt x="1656" y="1250"/>
                  </a:lnTo>
                  <a:lnTo>
                    <a:pt x="1642" y="1210"/>
                  </a:lnTo>
                  <a:lnTo>
                    <a:pt x="1630" y="1166"/>
                  </a:lnTo>
                  <a:lnTo>
                    <a:pt x="1622" y="1118"/>
                  </a:lnTo>
                  <a:lnTo>
                    <a:pt x="1618" y="1094"/>
                  </a:lnTo>
                  <a:lnTo>
                    <a:pt x="1618" y="1070"/>
                  </a:lnTo>
                  <a:lnTo>
                    <a:pt x="1616" y="1046"/>
                  </a:lnTo>
                  <a:lnTo>
                    <a:pt x="1618" y="1022"/>
                  </a:lnTo>
                  <a:lnTo>
                    <a:pt x="1620" y="996"/>
                  </a:lnTo>
                  <a:lnTo>
                    <a:pt x="1624" y="972"/>
                  </a:lnTo>
                  <a:lnTo>
                    <a:pt x="1630" y="948"/>
                  </a:lnTo>
                  <a:lnTo>
                    <a:pt x="1638" y="924"/>
                  </a:lnTo>
                  <a:lnTo>
                    <a:pt x="1648" y="902"/>
                  </a:lnTo>
                  <a:lnTo>
                    <a:pt x="1662" y="878"/>
                  </a:lnTo>
                  <a:lnTo>
                    <a:pt x="1676" y="856"/>
                  </a:lnTo>
                  <a:lnTo>
                    <a:pt x="1692" y="836"/>
                  </a:lnTo>
                  <a:lnTo>
                    <a:pt x="1712" y="814"/>
                  </a:lnTo>
                  <a:lnTo>
                    <a:pt x="1734" y="796"/>
                  </a:lnTo>
                  <a:lnTo>
                    <a:pt x="1734" y="796"/>
                  </a:lnTo>
                  <a:lnTo>
                    <a:pt x="1676" y="712"/>
                  </a:lnTo>
                  <a:lnTo>
                    <a:pt x="1624" y="638"/>
                  </a:lnTo>
                  <a:lnTo>
                    <a:pt x="1570" y="554"/>
                  </a:lnTo>
                  <a:lnTo>
                    <a:pt x="1570" y="554"/>
                  </a:lnTo>
                  <a:lnTo>
                    <a:pt x="1590" y="554"/>
                  </a:lnTo>
                  <a:lnTo>
                    <a:pt x="1610" y="552"/>
                  </a:lnTo>
                  <a:lnTo>
                    <a:pt x="1628" y="550"/>
                  </a:lnTo>
                  <a:lnTo>
                    <a:pt x="1646" y="546"/>
                  </a:lnTo>
                  <a:lnTo>
                    <a:pt x="1678" y="536"/>
                  </a:lnTo>
                  <a:lnTo>
                    <a:pt x="1708" y="524"/>
                  </a:lnTo>
                  <a:lnTo>
                    <a:pt x="1734" y="506"/>
                  </a:lnTo>
                  <a:lnTo>
                    <a:pt x="1756" y="486"/>
                  </a:lnTo>
                  <a:lnTo>
                    <a:pt x="1776" y="464"/>
                  </a:lnTo>
                  <a:lnTo>
                    <a:pt x="1792" y="442"/>
                  </a:lnTo>
                  <a:lnTo>
                    <a:pt x="1806" y="416"/>
                  </a:lnTo>
                  <a:lnTo>
                    <a:pt x="1816" y="390"/>
                  </a:lnTo>
                  <a:lnTo>
                    <a:pt x="1822" y="362"/>
                  </a:lnTo>
                  <a:lnTo>
                    <a:pt x="1826" y="336"/>
                  </a:lnTo>
                  <a:lnTo>
                    <a:pt x="1828" y="308"/>
                  </a:lnTo>
                  <a:lnTo>
                    <a:pt x="1826" y="282"/>
                  </a:lnTo>
                  <a:lnTo>
                    <a:pt x="1820" y="256"/>
                  </a:lnTo>
                  <a:lnTo>
                    <a:pt x="1812" y="232"/>
                  </a:lnTo>
                  <a:lnTo>
                    <a:pt x="1812" y="232"/>
                  </a:lnTo>
                  <a:close/>
                </a:path>
              </a:pathLst>
            </a:custGeom>
            <a:gradFill>
              <a:gsLst>
                <a:gs pos="1500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44B3E1DA-7410-4E28-B921-63206AE0B8B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4339081" y="5245394"/>
              <a:ext cx="3847277" cy="3987423"/>
            </a:xfrm>
            <a:custGeom>
              <a:avLst/>
              <a:gdLst>
                <a:gd name="T0" fmla="*/ 1442 w 1702"/>
                <a:gd name="T1" fmla="*/ 716 h 1764"/>
                <a:gd name="T2" fmla="*/ 1382 w 1702"/>
                <a:gd name="T3" fmla="*/ 764 h 1764"/>
                <a:gd name="T4" fmla="*/ 1310 w 1702"/>
                <a:gd name="T5" fmla="*/ 792 h 1764"/>
                <a:gd name="T6" fmla="*/ 1230 w 1702"/>
                <a:gd name="T7" fmla="*/ 792 h 1764"/>
                <a:gd name="T8" fmla="*/ 1152 w 1702"/>
                <a:gd name="T9" fmla="*/ 756 h 1764"/>
                <a:gd name="T10" fmla="*/ 1080 w 1702"/>
                <a:gd name="T11" fmla="*/ 678 h 1764"/>
                <a:gd name="T12" fmla="*/ 1058 w 1702"/>
                <a:gd name="T13" fmla="*/ 630 h 1764"/>
                <a:gd name="T14" fmla="*/ 1050 w 1702"/>
                <a:gd name="T15" fmla="*/ 556 h 1764"/>
                <a:gd name="T16" fmla="*/ 1072 w 1702"/>
                <a:gd name="T17" fmla="*/ 482 h 1764"/>
                <a:gd name="T18" fmla="*/ 1120 w 1702"/>
                <a:gd name="T19" fmla="*/ 416 h 1764"/>
                <a:gd name="T20" fmla="*/ 1190 w 1702"/>
                <a:gd name="T21" fmla="*/ 370 h 1764"/>
                <a:gd name="T22" fmla="*/ 1032 w 1702"/>
                <a:gd name="T23" fmla="*/ 0 h 1764"/>
                <a:gd name="T24" fmla="*/ 704 w 1702"/>
                <a:gd name="T25" fmla="*/ 238 h 1764"/>
                <a:gd name="T26" fmla="*/ 756 w 1702"/>
                <a:gd name="T27" fmla="*/ 306 h 1764"/>
                <a:gd name="T28" fmla="*/ 782 w 1702"/>
                <a:gd name="T29" fmla="*/ 382 h 1764"/>
                <a:gd name="T30" fmla="*/ 784 w 1702"/>
                <a:gd name="T31" fmla="*/ 460 h 1764"/>
                <a:gd name="T32" fmla="*/ 756 w 1702"/>
                <a:gd name="T33" fmla="*/ 532 h 1764"/>
                <a:gd name="T34" fmla="*/ 698 w 1702"/>
                <a:gd name="T35" fmla="*/ 588 h 1764"/>
                <a:gd name="T36" fmla="*/ 646 w 1702"/>
                <a:gd name="T37" fmla="*/ 614 h 1764"/>
                <a:gd name="T38" fmla="*/ 564 w 1702"/>
                <a:gd name="T39" fmla="*/ 628 h 1764"/>
                <a:gd name="T40" fmla="*/ 482 w 1702"/>
                <a:gd name="T41" fmla="*/ 612 h 1764"/>
                <a:gd name="T42" fmla="*/ 412 w 1702"/>
                <a:gd name="T43" fmla="*/ 568 h 1764"/>
                <a:gd name="T44" fmla="*/ 360 w 1702"/>
                <a:gd name="T45" fmla="*/ 496 h 1764"/>
                <a:gd name="T46" fmla="*/ 0 w 1702"/>
                <a:gd name="T47" fmla="*/ 646 h 1764"/>
                <a:gd name="T48" fmla="*/ 70 w 1702"/>
                <a:gd name="T49" fmla="*/ 792 h 1764"/>
                <a:gd name="T50" fmla="*/ 182 w 1702"/>
                <a:gd name="T51" fmla="*/ 988 h 1764"/>
                <a:gd name="T52" fmla="*/ 290 w 1702"/>
                <a:gd name="T53" fmla="*/ 1142 h 1764"/>
                <a:gd name="T54" fmla="*/ 412 w 1702"/>
                <a:gd name="T55" fmla="*/ 1274 h 1764"/>
                <a:gd name="T56" fmla="*/ 488 w 1702"/>
                <a:gd name="T57" fmla="*/ 1352 h 1764"/>
                <a:gd name="T58" fmla="*/ 576 w 1702"/>
                <a:gd name="T59" fmla="*/ 1472 h 1764"/>
                <a:gd name="T60" fmla="*/ 636 w 1702"/>
                <a:gd name="T61" fmla="*/ 1586 h 1764"/>
                <a:gd name="T62" fmla="*/ 680 w 1702"/>
                <a:gd name="T63" fmla="*/ 1702 h 1764"/>
                <a:gd name="T64" fmla="*/ 692 w 1702"/>
                <a:gd name="T65" fmla="*/ 1748 h 1764"/>
                <a:gd name="T66" fmla="*/ 1048 w 1702"/>
                <a:gd name="T67" fmla="*/ 1512 h 1764"/>
                <a:gd name="T68" fmla="*/ 1052 w 1702"/>
                <a:gd name="T69" fmla="*/ 1568 h 1764"/>
                <a:gd name="T70" fmla="*/ 1074 w 1702"/>
                <a:gd name="T71" fmla="*/ 1636 h 1764"/>
                <a:gd name="T72" fmla="*/ 1132 w 1702"/>
                <a:gd name="T73" fmla="*/ 1714 h 1764"/>
                <a:gd name="T74" fmla="*/ 1200 w 1702"/>
                <a:gd name="T75" fmla="*/ 1752 h 1764"/>
                <a:gd name="T76" fmla="*/ 1246 w 1702"/>
                <a:gd name="T77" fmla="*/ 1762 h 1764"/>
                <a:gd name="T78" fmla="*/ 1296 w 1702"/>
                <a:gd name="T79" fmla="*/ 1762 h 1764"/>
                <a:gd name="T80" fmla="*/ 1346 w 1702"/>
                <a:gd name="T81" fmla="*/ 1748 h 1764"/>
                <a:gd name="T82" fmla="*/ 1396 w 1702"/>
                <a:gd name="T83" fmla="*/ 1722 h 1764"/>
                <a:gd name="T84" fmla="*/ 1424 w 1702"/>
                <a:gd name="T85" fmla="*/ 1700 h 1764"/>
                <a:gd name="T86" fmla="*/ 1470 w 1702"/>
                <a:gd name="T87" fmla="*/ 1640 h 1764"/>
                <a:gd name="T88" fmla="*/ 1492 w 1702"/>
                <a:gd name="T89" fmla="*/ 1552 h 1764"/>
                <a:gd name="T90" fmla="*/ 1484 w 1702"/>
                <a:gd name="T91" fmla="*/ 1460 h 1764"/>
                <a:gd name="T92" fmla="*/ 1444 w 1702"/>
                <a:gd name="T93" fmla="*/ 1380 h 1764"/>
                <a:gd name="T94" fmla="*/ 1402 w 1702"/>
                <a:gd name="T95" fmla="*/ 1340 h 1764"/>
                <a:gd name="T96" fmla="*/ 1362 w 1702"/>
                <a:gd name="T97" fmla="*/ 1320 h 1764"/>
                <a:gd name="T98" fmla="*/ 1702 w 1702"/>
                <a:gd name="T99" fmla="*/ 1094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02" h="1764">
                  <a:moveTo>
                    <a:pt x="1458" y="696"/>
                  </a:moveTo>
                  <a:lnTo>
                    <a:pt x="1458" y="696"/>
                  </a:lnTo>
                  <a:lnTo>
                    <a:pt x="1442" y="716"/>
                  </a:lnTo>
                  <a:lnTo>
                    <a:pt x="1424" y="734"/>
                  </a:lnTo>
                  <a:lnTo>
                    <a:pt x="1404" y="750"/>
                  </a:lnTo>
                  <a:lnTo>
                    <a:pt x="1382" y="764"/>
                  </a:lnTo>
                  <a:lnTo>
                    <a:pt x="1360" y="776"/>
                  </a:lnTo>
                  <a:lnTo>
                    <a:pt x="1336" y="786"/>
                  </a:lnTo>
                  <a:lnTo>
                    <a:pt x="1310" y="792"/>
                  </a:lnTo>
                  <a:lnTo>
                    <a:pt x="1284" y="796"/>
                  </a:lnTo>
                  <a:lnTo>
                    <a:pt x="1258" y="796"/>
                  </a:lnTo>
                  <a:lnTo>
                    <a:pt x="1230" y="792"/>
                  </a:lnTo>
                  <a:lnTo>
                    <a:pt x="1204" y="784"/>
                  </a:lnTo>
                  <a:lnTo>
                    <a:pt x="1178" y="772"/>
                  </a:lnTo>
                  <a:lnTo>
                    <a:pt x="1152" y="756"/>
                  </a:lnTo>
                  <a:lnTo>
                    <a:pt x="1126" y="734"/>
                  </a:lnTo>
                  <a:lnTo>
                    <a:pt x="1102" y="708"/>
                  </a:lnTo>
                  <a:lnTo>
                    <a:pt x="1080" y="678"/>
                  </a:lnTo>
                  <a:lnTo>
                    <a:pt x="1080" y="678"/>
                  </a:lnTo>
                  <a:lnTo>
                    <a:pt x="1066" y="654"/>
                  </a:lnTo>
                  <a:lnTo>
                    <a:pt x="1058" y="630"/>
                  </a:lnTo>
                  <a:lnTo>
                    <a:pt x="1052" y="606"/>
                  </a:lnTo>
                  <a:lnTo>
                    <a:pt x="1050" y="580"/>
                  </a:lnTo>
                  <a:lnTo>
                    <a:pt x="1050" y="556"/>
                  </a:lnTo>
                  <a:lnTo>
                    <a:pt x="1054" y="530"/>
                  </a:lnTo>
                  <a:lnTo>
                    <a:pt x="1062" y="506"/>
                  </a:lnTo>
                  <a:lnTo>
                    <a:pt x="1072" y="482"/>
                  </a:lnTo>
                  <a:lnTo>
                    <a:pt x="1086" y="458"/>
                  </a:lnTo>
                  <a:lnTo>
                    <a:pt x="1102" y="436"/>
                  </a:lnTo>
                  <a:lnTo>
                    <a:pt x="1120" y="416"/>
                  </a:lnTo>
                  <a:lnTo>
                    <a:pt x="1140" y="400"/>
                  </a:lnTo>
                  <a:lnTo>
                    <a:pt x="1164" y="384"/>
                  </a:lnTo>
                  <a:lnTo>
                    <a:pt x="1190" y="370"/>
                  </a:lnTo>
                  <a:lnTo>
                    <a:pt x="1218" y="362"/>
                  </a:lnTo>
                  <a:lnTo>
                    <a:pt x="1250" y="354"/>
                  </a:lnTo>
                  <a:lnTo>
                    <a:pt x="1032" y="0"/>
                  </a:lnTo>
                  <a:lnTo>
                    <a:pt x="682" y="218"/>
                  </a:lnTo>
                  <a:lnTo>
                    <a:pt x="682" y="218"/>
                  </a:lnTo>
                  <a:lnTo>
                    <a:pt x="704" y="238"/>
                  </a:lnTo>
                  <a:lnTo>
                    <a:pt x="724" y="258"/>
                  </a:lnTo>
                  <a:lnTo>
                    <a:pt x="742" y="282"/>
                  </a:lnTo>
                  <a:lnTo>
                    <a:pt x="756" y="306"/>
                  </a:lnTo>
                  <a:lnTo>
                    <a:pt x="768" y="330"/>
                  </a:lnTo>
                  <a:lnTo>
                    <a:pt x="776" y="356"/>
                  </a:lnTo>
                  <a:lnTo>
                    <a:pt x="782" y="382"/>
                  </a:lnTo>
                  <a:lnTo>
                    <a:pt x="786" y="408"/>
                  </a:lnTo>
                  <a:lnTo>
                    <a:pt x="786" y="434"/>
                  </a:lnTo>
                  <a:lnTo>
                    <a:pt x="784" y="460"/>
                  </a:lnTo>
                  <a:lnTo>
                    <a:pt x="778" y="484"/>
                  </a:lnTo>
                  <a:lnTo>
                    <a:pt x="768" y="508"/>
                  </a:lnTo>
                  <a:lnTo>
                    <a:pt x="756" y="532"/>
                  </a:lnTo>
                  <a:lnTo>
                    <a:pt x="740" y="552"/>
                  </a:lnTo>
                  <a:lnTo>
                    <a:pt x="720" y="572"/>
                  </a:lnTo>
                  <a:lnTo>
                    <a:pt x="698" y="588"/>
                  </a:lnTo>
                  <a:lnTo>
                    <a:pt x="698" y="588"/>
                  </a:lnTo>
                  <a:lnTo>
                    <a:pt x="672" y="604"/>
                  </a:lnTo>
                  <a:lnTo>
                    <a:pt x="646" y="614"/>
                  </a:lnTo>
                  <a:lnTo>
                    <a:pt x="618" y="622"/>
                  </a:lnTo>
                  <a:lnTo>
                    <a:pt x="590" y="626"/>
                  </a:lnTo>
                  <a:lnTo>
                    <a:pt x="564" y="628"/>
                  </a:lnTo>
                  <a:lnTo>
                    <a:pt x="536" y="626"/>
                  </a:lnTo>
                  <a:lnTo>
                    <a:pt x="508" y="622"/>
                  </a:lnTo>
                  <a:lnTo>
                    <a:pt x="482" y="612"/>
                  </a:lnTo>
                  <a:lnTo>
                    <a:pt x="458" y="602"/>
                  </a:lnTo>
                  <a:lnTo>
                    <a:pt x="434" y="586"/>
                  </a:lnTo>
                  <a:lnTo>
                    <a:pt x="412" y="568"/>
                  </a:lnTo>
                  <a:lnTo>
                    <a:pt x="392" y="548"/>
                  </a:lnTo>
                  <a:lnTo>
                    <a:pt x="376" y="524"/>
                  </a:lnTo>
                  <a:lnTo>
                    <a:pt x="360" y="496"/>
                  </a:lnTo>
                  <a:lnTo>
                    <a:pt x="350" y="466"/>
                  </a:lnTo>
                  <a:lnTo>
                    <a:pt x="342" y="432"/>
                  </a:lnTo>
                  <a:lnTo>
                    <a:pt x="0" y="646"/>
                  </a:lnTo>
                  <a:lnTo>
                    <a:pt x="0" y="646"/>
                  </a:lnTo>
                  <a:lnTo>
                    <a:pt x="32" y="716"/>
                  </a:lnTo>
                  <a:lnTo>
                    <a:pt x="70" y="792"/>
                  </a:lnTo>
                  <a:lnTo>
                    <a:pt x="120" y="884"/>
                  </a:lnTo>
                  <a:lnTo>
                    <a:pt x="150" y="936"/>
                  </a:lnTo>
                  <a:lnTo>
                    <a:pt x="182" y="988"/>
                  </a:lnTo>
                  <a:lnTo>
                    <a:pt x="216" y="1040"/>
                  </a:lnTo>
                  <a:lnTo>
                    <a:pt x="252" y="1090"/>
                  </a:lnTo>
                  <a:lnTo>
                    <a:pt x="290" y="1142"/>
                  </a:lnTo>
                  <a:lnTo>
                    <a:pt x="330" y="1190"/>
                  </a:lnTo>
                  <a:lnTo>
                    <a:pt x="370" y="1234"/>
                  </a:lnTo>
                  <a:lnTo>
                    <a:pt x="412" y="1274"/>
                  </a:lnTo>
                  <a:lnTo>
                    <a:pt x="412" y="1274"/>
                  </a:lnTo>
                  <a:lnTo>
                    <a:pt x="452" y="1312"/>
                  </a:lnTo>
                  <a:lnTo>
                    <a:pt x="488" y="1352"/>
                  </a:lnTo>
                  <a:lnTo>
                    <a:pt x="520" y="1392"/>
                  </a:lnTo>
                  <a:lnTo>
                    <a:pt x="550" y="1432"/>
                  </a:lnTo>
                  <a:lnTo>
                    <a:pt x="576" y="1472"/>
                  </a:lnTo>
                  <a:lnTo>
                    <a:pt x="600" y="1512"/>
                  </a:lnTo>
                  <a:lnTo>
                    <a:pt x="620" y="1550"/>
                  </a:lnTo>
                  <a:lnTo>
                    <a:pt x="636" y="1586"/>
                  </a:lnTo>
                  <a:lnTo>
                    <a:pt x="650" y="1620"/>
                  </a:lnTo>
                  <a:lnTo>
                    <a:pt x="662" y="1650"/>
                  </a:lnTo>
                  <a:lnTo>
                    <a:pt x="680" y="1702"/>
                  </a:lnTo>
                  <a:lnTo>
                    <a:pt x="690" y="1736"/>
                  </a:lnTo>
                  <a:lnTo>
                    <a:pt x="692" y="1748"/>
                  </a:lnTo>
                  <a:lnTo>
                    <a:pt x="692" y="1748"/>
                  </a:lnTo>
                  <a:lnTo>
                    <a:pt x="1048" y="1492"/>
                  </a:lnTo>
                  <a:lnTo>
                    <a:pt x="1048" y="1492"/>
                  </a:lnTo>
                  <a:lnTo>
                    <a:pt x="1048" y="1512"/>
                  </a:lnTo>
                  <a:lnTo>
                    <a:pt x="1048" y="1532"/>
                  </a:lnTo>
                  <a:lnTo>
                    <a:pt x="1050" y="1550"/>
                  </a:lnTo>
                  <a:lnTo>
                    <a:pt x="1052" y="1568"/>
                  </a:lnTo>
                  <a:lnTo>
                    <a:pt x="1056" y="1586"/>
                  </a:lnTo>
                  <a:lnTo>
                    <a:pt x="1060" y="1604"/>
                  </a:lnTo>
                  <a:lnTo>
                    <a:pt x="1074" y="1636"/>
                  </a:lnTo>
                  <a:lnTo>
                    <a:pt x="1090" y="1664"/>
                  </a:lnTo>
                  <a:lnTo>
                    <a:pt x="1110" y="1692"/>
                  </a:lnTo>
                  <a:lnTo>
                    <a:pt x="1132" y="1714"/>
                  </a:lnTo>
                  <a:lnTo>
                    <a:pt x="1158" y="1732"/>
                  </a:lnTo>
                  <a:lnTo>
                    <a:pt x="1186" y="1748"/>
                  </a:lnTo>
                  <a:lnTo>
                    <a:pt x="1200" y="1752"/>
                  </a:lnTo>
                  <a:lnTo>
                    <a:pt x="1216" y="1758"/>
                  </a:lnTo>
                  <a:lnTo>
                    <a:pt x="1230" y="1760"/>
                  </a:lnTo>
                  <a:lnTo>
                    <a:pt x="1246" y="1762"/>
                  </a:lnTo>
                  <a:lnTo>
                    <a:pt x="1262" y="1764"/>
                  </a:lnTo>
                  <a:lnTo>
                    <a:pt x="1278" y="1764"/>
                  </a:lnTo>
                  <a:lnTo>
                    <a:pt x="1296" y="1762"/>
                  </a:lnTo>
                  <a:lnTo>
                    <a:pt x="1312" y="1758"/>
                  </a:lnTo>
                  <a:lnTo>
                    <a:pt x="1328" y="1754"/>
                  </a:lnTo>
                  <a:lnTo>
                    <a:pt x="1346" y="1748"/>
                  </a:lnTo>
                  <a:lnTo>
                    <a:pt x="1362" y="1742"/>
                  </a:lnTo>
                  <a:lnTo>
                    <a:pt x="1380" y="1732"/>
                  </a:lnTo>
                  <a:lnTo>
                    <a:pt x="1396" y="1722"/>
                  </a:lnTo>
                  <a:lnTo>
                    <a:pt x="1414" y="1710"/>
                  </a:lnTo>
                  <a:lnTo>
                    <a:pt x="1414" y="1710"/>
                  </a:lnTo>
                  <a:lnTo>
                    <a:pt x="1424" y="1700"/>
                  </a:lnTo>
                  <a:lnTo>
                    <a:pt x="1436" y="1690"/>
                  </a:lnTo>
                  <a:lnTo>
                    <a:pt x="1454" y="1666"/>
                  </a:lnTo>
                  <a:lnTo>
                    <a:pt x="1470" y="1640"/>
                  </a:lnTo>
                  <a:lnTo>
                    <a:pt x="1482" y="1612"/>
                  </a:lnTo>
                  <a:lnTo>
                    <a:pt x="1488" y="1582"/>
                  </a:lnTo>
                  <a:lnTo>
                    <a:pt x="1492" y="1552"/>
                  </a:lnTo>
                  <a:lnTo>
                    <a:pt x="1494" y="1520"/>
                  </a:lnTo>
                  <a:lnTo>
                    <a:pt x="1490" y="1490"/>
                  </a:lnTo>
                  <a:lnTo>
                    <a:pt x="1484" y="1460"/>
                  </a:lnTo>
                  <a:lnTo>
                    <a:pt x="1474" y="1430"/>
                  </a:lnTo>
                  <a:lnTo>
                    <a:pt x="1460" y="1404"/>
                  </a:lnTo>
                  <a:lnTo>
                    <a:pt x="1444" y="1380"/>
                  </a:lnTo>
                  <a:lnTo>
                    <a:pt x="1424" y="1358"/>
                  </a:lnTo>
                  <a:lnTo>
                    <a:pt x="1414" y="1348"/>
                  </a:lnTo>
                  <a:lnTo>
                    <a:pt x="1402" y="1340"/>
                  </a:lnTo>
                  <a:lnTo>
                    <a:pt x="1388" y="1332"/>
                  </a:lnTo>
                  <a:lnTo>
                    <a:pt x="1376" y="1324"/>
                  </a:lnTo>
                  <a:lnTo>
                    <a:pt x="1362" y="1320"/>
                  </a:lnTo>
                  <a:lnTo>
                    <a:pt x="1346" y="1314"/>
                  </a:lnTo>
                  <a:lnTo>
                    <a:pt x="1346" y="1314"/>
                  </a:lnTo>
                  <a:lnTo>
                    <a:pt x="1702" y="1094"/>
                  </a:lnTo>
                  <a:lnTo>
                    <a:pt x="1458" y="696"/>
                  </a:lnTo>
                  <a:close/>
                </a:path>
              </a:pathLst>
            </a:custGeom>
            <a:gradFill>
              <a:gsLst>
                <a:gs pos="15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</p:grp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FDD39127-2161-4B2A-8521-906D6E1516E9}"/>
              </a:ext>
            </a:extLst>
          </p:cNvPr>
          <p:cNvSpPr txBox="1"/>
          <p:nvPr/>
        </p:nvSpPr>
        <p:spPr>
          <a:xfrm>
            <a:off x="2585765" y="2990193"/>
            <a:ext cx="248551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نشاط 1</a:t>
            </a:r>
          </a:p>
        </p:txBody>
      </p:sp>
    </p:spTree>
    <p:extLst>
      <p:ext uri="{BB962C8B-B14F-4D97-AF65-F5344CB8AC3E}">
        <p14:creationId xmlns:p14="http://schemas.microsoft.com/office/powerpoint/2010/main" val="302160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785463" y="1074017"/>
            <a:ext cx="4123053" cy="5213148"/>
            <a:chOff x="11228710" y="2623279"/>
            <a:chExt cx="7183692" cy="8341037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 flipH="1">
              <a:off x="11228710" y="2623279"/>
              <a:ext cx="7183692" cy="834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 flipH="1">
              <a:off x="11730528" y="6095320"/>
              <a:ext cx="2789388" cy="3535334"/>
            </a:xfrm>
            <a:custGeom>
              <a:avLst/>
              <a:gdLst>
                <a:gd name="T0" fmla="*/ 1234 w 1234"/>
                <a:gd name="T1" fmla="*/ 76 h 1564"/>
                <a:gd name="T2" fmla="*/ 490 w 1234"/>
                <a:gd name="T3" fmla="*/ 0 h 1564"/>
                <a:gd name="T4" fmla="*/ 0 w 1234"/>
                <a:gd name="T5" fmla="*/ 738 h 1564"/>
                <a:gd name="T6" fmla="*/ 508 w 1234"/>
                <a:gd name="T7" fmla="*/ 1508 h 1564"/>
                <a:gd name="T8" fmla="*/ 682 w 1234"/>
                <a:gd name="T9" fmla="*/ 1564 h 1564"/>
                <a:gd name="T10" fmla="*/ 1234 w 1234"/>
                <a:gd name="T11" fmla="*/ 76 h 1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4" h="1564">
                  <a:moveTo>
                    <a:pt x="1234" y="76"/>
                  </a:moveTo>
                  <a:lnTo>
                    <a:pt x="490" y="0"/>
                  </a:lnTo>
                  <a:lnTo>
                    <a:pt x="0" y="738"/>
                  </a:lnTo>
                  <a:lnTo>
                    <a:pt x="508" y="1508"/>
                  </a:lnTo>
                  <a:lnTo>
                    <a:pt x="682" y="1564"/>
                  </a:lnTo>
                  <a:lnTo>
                    <a:pt x="1234" y="7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 flipH="1">
              <a:off x="14289352" y="7763527"/>
              <a:ext cx="2314695" cy="1740541"/>
            </a:xfrm>
            <a:custGeom>
              <a:avLst/>
              <a:gdLst>
                <a:gd name="T0" fmla="*/ 0 w 1024"/>
                <a:gd name="T1" fmla="*/ 680 h 770"/>
                <a:gd name="T2" fmla="*/ 150 w 1024"/>
                <a:gd name="T3" fmla="*/ 406 h 770"/>
                <a:gd name="T4" fmla="*/ 922 w 1024"/>
                <a:gd name="T5" fmla="*/ 0 h 770"/>
                <a:gd name="T6" fmla="*/ 1024 w 1024"/>
                <a:gd name="T7" fmla="*/ 32 h 770"/>
                <a:gd name="T8" fmla="*/ 822 w 1024"/>
                <a:gd name="T9" fmla="*/ 770 h 770"/>
                <a:gd name="T10" fmla="*/ 0 w 1024"/>
                <a:gd name="T11" fmla="*/ 68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4" h="770">
                  <a:moveTo>
                    <a:pt x="0" y="680"/>
                  </a:moveTo>
                  <a:lnTo>
                    <a:pt x="150" y="406"/>
                  </a:lnTo>
                  <a:lnTo>
                    <a:pt x="922" y="0"/>
                  </a:lnTo>
                  <a:lnTo>
                    <a:pt x="1024" y="32"/>
                  </a:lnTo>
                  <a:lnTo>
                    <a:pt x="822" y="770"/>
                  </a:lnTo>
                  <a:lnTo>
                    <a:pt x="0" y="68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 flipH="1">
              <a:off x="15754119" y="4983183"/>
              <a:ext cx="2509093" cy="1681770"/>
            </a:xfrm>
            <a:custGeom>
              <a:avLst/>
              <a:gdLst>
                <a:gd name="T0" fmla="*/ 0 w 1110"/>
                <a:gd name="T1" fmla="*/ 704 h 744"/>
                <a:gd name="T2" fmla="*/ 102 w 1110"/>
                <a:gd name="T3" fmla="*/ 744 h 744"/>
                <a:gd name="T4" fmla="*/ 1110 w 1110"/>
                <a:gd name="T5" fmla="*/ 188 h 744"/>
                <a:gd name="T6" fmla="*/ 974 w 1110"/>
                <a:gd name="T7" fmla="*/ 0 h 744"/>
                <a:gd name="T8" fmla="*/ 0 w 1110"/>
                <a:gd name="T9" fmla="*/ 70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0" h="744">
                  <a:moveTo>
                    <a:pt x="0" y="704"/>
                  </a:moveTo>
                  <a:lnTo>
                    <a:pt x="102" y="744"/>
                  </a:lnTo>
                  <a:lnTo>
                    <a:pt x="1110" y="188"/>
                  </a:lnTo>
                  <a:lnTo>
                    <a:pt x="974" y="0"/>
                  </a:lnTo>
                  <a:lnTo>
                    <a:pt x="0" y="70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 flipH="1">
              <a:off x="16509108" y="3012075"/>
              <a:ext cx="578674" cy="840885"/>
            </a:xfrm>
            <a:custGeom>
              <a:avLst/>
              <a:gdLst>
                <a:gd name="T0" fmla="*/ 0 w 256"/>
                <a:gd name="T1" fmla="*/ 0 h 372"/>
                <a:gd name="T2" fmla="*/ 174 w 256"/>
                <a:gd name="T3" fmla="*/ 372 h 372"/>
                <a:gd name="T4" fmla="*/ 256 w 256"/>
                <a:gd name="T5" fmla="*/ 338 h 372"/>
                <a:gd name="T6" fmla="*/ 0 w 256"/>
                <a:gd name="T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" h="372">
                  <a:moveTo>
                    <a:pt x="0" y="0"/>
                  </a:moveTo>
                  <a:lnTo>
                    <a:pt x="174" y="372"/>
                  </a:lnTo>
                  <a:lnTo>
                    <a:pt x="256" y="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 flipH="1">
              <a:off x="13037066" y="3432517"/>
              <a:ext cx="1261328" cy="759509"/>
            </a:xfrm>
            <a:custGeom>
              <a:avLst/>
              <a:gdLst>
                <a:gd name="T0" fmla="*/ 558 w 558"/>
                <a:gd name="T1" fmla="*/ 0 h 336"/>
                <a:gd name="T2" fmla="*/ 532 w 558"/>
                <a:gd name="T3" fmla="*/ 94 h 336"/>
                <a:gd name="T4" fmla="*/ 132 w 558"/>
                <a:gd name="T5" fmla="*/ 336 h 336"/>
                <a:gd name="T6" fmla="*/ 0 w 558"/>
                <a:gd name="T7" fmla="*/ 272 h 336"/>
                <a:gd name="T8" fmla="*/ 558 w 558"/>
                <a:gd name="T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336">
                  <a:moveTo>
                    <a:pt x="558" y="0"/>
                  </a:moveTo>
                  <a:lnTo>
                    <a:pt x="532" y="94"/>
                  </a:lnTo>
                  <a:lnTo>
                    <a:pt x="132" y="336"/>
                  </a:lnTo>
                  <a:lnTo>
                    <a:pt x="0" y="272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 flipH="1">
              <a:off x="14614856" y="4192026"/>
              <a:ext cx="1817397" cy="1288453"/>
            </a:xfrm>
            <a:custGeom>
              <a:avLst/>
              <a:gdLst>
                <a:gd name="T0" fmla="*/ 74 w 804"/>
                <a:gd name="T1" fmla="*/ 30 h 570"/>
                <a:gd name="T2" fmla="*/ 0 w 804"/>
                <a:gd name="T3" fmla="*/ 110 h 570"/>
                <a:gd name="T4" fmla="*/ 320 w 804"/>
                <a:gd name="T5" fmla="*/ 570 h 570"/>
                <a:gd name="T6" fmla="*/ 804 w 804"/>
                <a:gd name="T7" fmla="*/ 202 h 570"/>
                <a:gd name="T8" fmla="*/ 732 w 804"/>
                <a:gd name="T9" fmla="*/ 0 h 570"/>
                <a:gd name="T10" fmla="*/ 74 w 804"/>
                <a:gd name="T11" fmla="*/ 3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570">
                  <a:moveTo>
                    <a:pt x="74" y="30"/>
                  </a:moveTo>
                  <a:lnTo>
                    <a:pt x="0" y="110"/>
                  </a:lnTo>
                  <a:lnTo>
                    <a:pt x="320" y="570"/>
                  </a:lnTo>
                  <a:lnTo>
                    <a:pt x="804" y="202"/>
                  </a:lnTo>
                  <a:lnTo>
                    <a:pt x="732" y="0"/>
                  </a:lnTo>
                  <a:lnTo>
                    <a:pt x="74" y="3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 flipH="1">
              <a:off x="14072349" y="5173060"/>
              <a:ext cx="1767668" cy="2590468"/>
            </a:xfrm>
            <a:custGeom>
              <a:avLst/>
              <a:gdLst>
                <a:gd name="T0" fmla="*/ 56 w 782"/>
                <a:gd name="T1" fmla="*/ 0 h 1146"/>
                <a:gd name="T2" fmla="*/ 0 w 782"/>
                <a:gd name="T3" fmla="*/ 192 h 1146"/>
                <a:gd name="T4" fmla="*/ 632 w 782"/>
                <a:gd name="T5" fmla="*/ 1146 h 1146"/>
                <a:gd name="T6" fmla="*/ 782 w 782"/>
                <a:gd name="T7" fmla="*/ 1060 h 1146"/>
                <a:gd name="T8" fmla="*/ 56 w 782"/>
                <a:gd name="T9" fmla="*/ 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1146">
                  <a:moveTo>
                    <a:pt x="56" y="0"/>
                  </a:moveTo>
                  <a:lnTo>
                    <a:pt x="0" y="192"/>
                  </a:lnTo>
                  <a:lnTo>
                    <a:pt x="632" y="1146"/>
                  </a:lnTo>
                  <a:lnTo>
                    <a:pt x="782" y="106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 flipH="1">
              <a:off x="13037065" y="2623279"/>
              <a:ext cx="4199905" cy="2463883"/>
            </a:xfrm>
            <a:custGeom>
              <a:avLst/>
              <a:gdLst>
                <a:gd name="T0" fmla="*/ 1846 w 1858"/>
                <a:gd name="T1" fmla="*/ 348 h 1090"/>
                <a:gd name="T2" fmla="*/ 1714 w 1858"/>
                <a:gd name="T3" fmla="*/ 256 h 1090"/>
                <a:gd name="T4" fmla="*/ 1574 w 1858"/>
                <a:gd name="T5" fmla="*/ 176 h 1090"/>
                <a:gd name="T6" fmla="*/ 1394 w 1858"/>
                <a:gd name="T7" fmla="*/ 100 h 1090"/>
                <a:gd name="T8" fmla="*/ 1178 w 1858"/>
                <a:gd name="T9" fmla="*/ 38 h 1090"/>
                <a:gd name="T10" fmla="*/ 1022 w 1858"/>
                <a:gd name="T11" fmla="*/ 12 h 1090"/>
                <a:gd name="T12" fmla="*/ 788 w 1858"/>
                <a:gd name="T13" fmla="*/ 0 h 1090"/>
                <a:gd name="T14" fmla="*/ 562 w 1858"/>
                <a:gd name="T15" fmla="*/ 16 h 1090"/>
                <a:gd name="T16" fmla="*/ 352 w 1858"/>
                <a:gd name="T17" fmla="*/ 56 h 1090"/>
                <a:gd name="T18" fmla="*/ 170 w 1858"/>
                <a:gd name="T19" fmla="*/ 120 h 1090"/>
                <a:gd name="T20" fmla="*/ 66 w 1858"/>
                <a:gd name="T21" fmla="*/ 172 h 1090"/>
                <a:gd name="T22" fmla="*/ 252 w 1858"/>
                <a:gd name="T23" fmla="*/ 494 h 1090"/>
                <a:gd name="T24" fmla="*/ 164 w 1858"/>
                <a:gd name="T25" fmla="*/ 506 h 1090"/>
                <a:gd name="T26" fmla="*/ 82 w 1858"/>
                <a:gd name="T27" fmla="*/ 550 h 1090"/>
                <a:gd name="T28" fmla="*/ 24 w 1858"/>
                <a:gd name="T29" fmla="*/ 620 h 1090"/>
                <a:gd name="T30" fmla="*/ 6 w 1858"/>
                <a:gd name="T31" fmla="*/ 662 h 1090"/>
                <a:gd name="T32" fmla="*/ 0 w 1858"/>
                <a:gd name="T33" fmla="*/ 710 h 1090"/>
                <a:gd name="T34" fmla="*/ 8 w 1858"/>
                <a:gd name="T35" fmla="*/ 760 h 1090"/>
                <a:gd name="T36" fmla="*/ 28 w 1858"/>
                <a:gd name="T37" fmla="*/ 812 h 1090"/>
                <a:gd name="T38" fmla="*/ 72 w 1858"/>
                <a:gd name="T39" fmla="*/ 870 h 1090"/>
                <a:gd name="T40" fmla="*/ 152 w 1858"/>
                <a:gd name="T41" fmla="*/ 926 h 1090"/>
                <a:gd name="T42" fmla="*/ 242 w 1858"/>
                <a:gd name="T43" fmla="*/ 942 h 1090"/>
                <a:gd name="T44" fmla="*/ 300 w 1858"/>
                <a:gd name="T45" fmla="*/ 928 h 1090"/>
                <a:gd name="T46" fmla="*/ 342 w 1858"/>
                <a:gd name="T47" fmla="*/ 906 h 1090"/>
                <a:gd name="T48" fmla="*/ 380 w 1858"/>
                <a:gd name="T49" fmla="*/ 874 h 1090"/>
                <a:gd name="T50" fmla="*/ 414 w 1858"/>
                <a:gd name="T51" fmla="*/ 830 h 1090"/>
                <a:gd name="T52" fmla="*/ 442 w 1858"/>
                <a:gd name="T53" fmla="*/ 774 h 1090"/>
                <a:gd name="T54" fmla="*/ 632 w 1858"/>
                <a:gd name="T55" fmla="*/ 1090 h 1090"/>
                <a:gd name="T56" fmla="*/ 1068 w 1858"/>
                <a:gd name="T57" fmla="*/ 810 h 1090"/>
                <a:gd name="T58" fmla="*/ 1094 w 1858"/>
                <a:gd name="T59" fmla="*/ 808 h 1090"/>
                <a:gd name="T60" fmla="*/ 1096 w 1858"/>
                <a:gd name="T61" fmla="*/ 864 h 1090"/>
                <a:gd name="T62" fmla="*/ 1108 w 1858"/>
                <a:gd name="T63" fmla="*/ 916 h 1090"/>
                <a:gd name="T64" fmla="*/ 1150 w 1858"/>
                <a:gd name="T65" fmla="*/ 994 h 1090"/>
                <a:gd name="T66" fmla="*/ 1214 w 1858"/>
                <a:gd name="T67" fmla="*/ 1050 h 1090"/>
                <a:gd name="T68" fmla="*/ 1260 w 1858"/>
                <a:gd name="T69" fmla="*/ 1072 h 1090"/>
                <a:gd name="T70" fmla="*/ 1310 w 1858"/>
                <a:gd name="T71" fmla="*/ 1084 h 1090"/>
                <a:gd name="T72" fmla="*/ 1362 w 1858"/>
                <a:gd name="T73" fmla="*/ 1080 h 1090"/>
                <a:gd name="T74" fmla="*/ 1416 w 1858"/>
                <a:gd name="T75" fmla="*/ 1064 h 1090"/>
                <a:gd name="T76" fmla="*/ 1470 w 1858"/>
                <a:gd name="T77" fmla="*/ 1032 h 1090"/>
                <a:gd name="T78" fmla="*/ 1504 w 1858"/>
                <a:gd name="T79" fmla="*/ 1000 h 1090"/>
                <a:gd name="T80" fmla="*/ 1538 w 1858"/>
                <a:gd name="T81" fmla="*/ 954 h 1090"/>
                <a:gd name="T82" fmla="*/ 1558 w 1858"/>
                <a:gd name="T83" fmla="*/ 904 h 1090"/>
                <a:gd name="T84" fmla="*/ 1562 w 1858"/>
                <a:gd name="T85" fmla="*/ 856 h 1090"/>
                <a:gd name="T86" fmla="*/ 1552 w 1858"/>
                <a:gd name="T87" fmla="*/ 808 h 1090"/>
                <a:gd name="T88" fmla="*/ 1508 w 1858"/>
                <a:gd name="T89" fmla="*/ 724 h 1090"/>
                <a:gd name="T90" fmla="*/ 1442 w 1858"/>
                <a:gd name="T91" fmla="*/ 662 h 1090"/>
                <a:gd name="T92" fmla="*/ 1370 w 1858"/>
                <a:gd name="T93" fmla="*/ 632 h 1090"/>
                <a:gd name="T94" fmla="*/ 1644 w 1858"/>
                <a:gd name="T95" fmla="*/ 476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8" h="1090">
                  <a:moveTo>
                    <a:pt x="1858" y="358"/>
                  </a:moveTo>
                  <a:lnTo>
                    <a:pt x="1858" y="358"/>
                  </a:lnTo>
                  <a:lnTo>
                    <a:pt x="1846" y="348"/>
                  </a:lnTo>
                  <a:lnTo>
                    <a:pt x="1810" y="320"/>
                  </a:lnTo>
                  <a:lnTo>
                    <a:pt x="1750" y="280"/>
                  </a:lnTo>
                  <a:lnTo>
                    <a:pt x="1714" y="256"/>
                  </a:lnTo>
                  <a:lnTo>
                    <a:pt x="1672" y="230"/>
                  </a:lnTo>
                  <a:lnTo>
                    <a:pt x="1626" y="204"/>
                  </a:lnTo>
                  <a:lnTo>
                    <a:pt x="1574" y="176"/>
                  </a:lnTo>
                  <a:lnTo>
                    <a:pt x="1518" y="150"/>
                  </a:lnTo>
                  <a:lnTo>
                    <a:pt x="1458" y="124"/>
                  </a:lnTo>
                  <a:lnTo>
                    <a:pt x="1394" y="100"/>
                  </a:lnTo>
                  <a:lnTo>
                    <a:pt x="1324" y="76"/>
                  </a:lnTo>
                  <a:lnTo>
                    <a:pt x="1254" y="56"/>
                  </a:lnTo>
                  <a:lnTo>
                    <a:pt x="1178" y="38"/>
                  </a:lnTo>
                  <a:lnTo>
                    <a:pt x="1178" y="38"/>
                  </a:lnTo>
                  <a:lnTo>
                    <a:pt x="1100" y="24"/>
                  </a:lnTo>
                  <a:lnTo>
                    <a:pt x="1022" y="12"/>
                  </a:lnTo>
                  <a:lnTo>
                    <a:pt x="944" y="4"/>
                  </a:lnTo>
                  <a:lnTo>
                    <a:pt x="866" y="0"/>
                  </a:lnTo>
                  <a:lnTo>
                    <a:pt x="788" y="0"/>
                  </a:lnTo>
                  <a:lnTo>
                    <a:pt x="712" y="2"/>
                  </a:lnTo>
                  <a:lnTo>
                    <a:pt x="636" y="8"/>
                  </a:lnTo>
                  <a:lnTo>
                    <a:pt x="562" y="16"/>
                  </a:lnTo>
                  <a:lnTo>
                    <a:pt x="490" y="26"/>
                  </a:lnTo>
                  <a:lnTo>
                    <a:pt x="420" y="40"/>
                  </a:lnTo>
                  <a:lnTo>
                    <a:pt x="352" y="56"/>
                  </a:lnTo>
                  <a:lnTo>
                    <a:pt x="288" y="76"/>
                  </a:lnTo>
                  <a:lnTo>
                    <a:pt x="226" y="96"/>
                  </a:lnTo>
                  <a:lnTo>
                    <a:pt x="170" y="120"/>
                  </a:lnTo>
                  <a:lnTo>
                    <a:pt x="116" y="144"/>
                  </a:lnTo>
                  <a:lnTo>
                    <a:pt x="66" y="172"/>
                  </a:lnTo>
                  <a:lnTo>
                    <a:pt x="66" y="172"/>
                  </a:lnTo>
                  <a:lnTo>
                    <a:pt x="280" y="498"/>
                  </a:lnTo>
                  <a:lnTo>
                    <a:pt x="280" y="498"/>
                  </a:lnTo>
                  <a:lnTo>
                    <a:pt x="252" y="494"/>
                  </a:lnTo>
                  <a:lnTo>
                    <a:pt x="222" y="494"/>
                  </a:lnTo>
                  <a:lnTo>
                    <a:pt x="194" y="498"/>
                  </a:lnTo>
                  <a:lnTo>
                    <a:pt x="164" y="506"/>
                  </a:lnTo>
                  <a:lnTo>
                    <a:pt x="136" y="518"/>
                  </a:lnTo>
                  <a:lnTo>
                    <a:pt x="108" y="532"/>
                  </a:lnTo>
                  <a:lnTo>
                    <a:pt x="82" y="550"/>
                  </a:lnTo>
                  <a:lnTo>
                    <a:pt x="60" y="572"/>
                  </a:lnTo>
                  <a:lnTo>
                    <a:pt x="40" y="594"/>
                  </a:lnTo>
                  <a:lnTo>
                    <a:pt x="24" y="620"/>
                  </a:lnTo>
                  <a:lnTo>
                    <a:pt x="16" y="634"/>
                  </a:lnTo>
                  <a:lnTo>
                    <a:pt x="10" y="648"/>
                  </a:lnTo>
                  <a:lnTo>
                    <a:pt x="6" y="662"/>
                  </a:lnTo>
                  <a:lnTo>
                    <a:pt x="2" y="678"/>
                  </a:lnTo>
                  <a:lnTo>
                    <a:pt x="0" y="694"/>
                  </a:lnTo>
                  <a:lnTo>
                    <a:pt x="0" y="710"/>
                  </a:lnTo>
                  <a:lnTo>
                    <a:pt x="2" y="726"/>
                  </a:lnTo>
                  <a:lnTo>
                    <a:pt x="4" y="742"/>
                  </a:lnTo>
                  <a:lnTo>
                    <a:pt x="8" y="760"/>
                  </a:lnTo>
                  <a:lnTo>
                    <a:pt x="12" y="776"/>
                  </a:lnTo>
                  <a:lnTo>
                    <a:pt x="20" y="794"/>
                  </a:lnTo>
                  <a:lnTo>
                    <a:pt x="28" y="812"/>
                  </a:lnTo>
                  <a:lnTo>
                    <a:pt x="28" y="812"/>
                  </a:lnTo>
                  <a:lnTo>
                    <a:pt x="48" y="844"/>
                  </a:lnTo>
                  <a:lnTo>
                    <a:pt x="72" y="870"/>
                  </a:lnTo>
                  <a:lnTo>
                    <a:pt x="96" y="894"/>
                  </a:lnTo>
                  <a:lnTo>
                    <a:pt x="124" y="912"/>
                  </a:lnTo>
                  <a:lnTo>
                    <a:pt x="152" y="926"/>
                  </a:lnTo>
                  <a:lnTo>
                    <a:pt x="182" y="936"/>
                  </a:lnTo>
                  <a:lnTo>
                    <a:pt x="210" y="942"/>
                  </a:lnTo>
                  <a:lnTo>
                    <a:pt x="242" y="942"/>
                  </a:lnTo>
                  <a:lnTo>
                    <a:pt x="272" y="938"/>
                  </a:lnTo>
                  <a:lnTo>
                    <a:pt x="286" y="934"/>
                  </a:lnTo>
                  <a:lnTo>
                    <a:pt x="300" y="928"/>
                  </a:lnTo>
                  <a:lnTo>
                    <a:pt x="314" y="922"/>
                  </a:lnTo>
                  <a:lnTo>
                    <a:pt x="328" y="916"/>
                  </a:lnTo>
                  <a:lnTo>
                    <a:pt x="342" y="906"/>
                  </a:lnTo>
                  <a:lnTo>
                    <a:pt x="356" y="896"/>
                  </a:lnTo>
                  <a:lnTo>
                    <a:pt x="368" y="886"/>
                  </a:lnTo>
                  <a:lnTo>
                    <a:pt x="380" y="874"/>
                  </a:lnTo>
                  <a:lnTo>
                    <a:pt x="392" y="860"/>
                  </a:lnTo>
                  <a:lnTo>
                    <a:pt x="404" y="846"/>
                  </a:lnTo>
                  <a:lnTo>
                    <a:pt x="414" y="830"/>
                  </a:lnTo>
                  <a:lnTo>
                    <a:pt x="424" y="812"/>
                  </a:lnTo>
                  <a:lnTo>
                    <a:pt x="434" y="794"/>
                  </a:lnTo>
                  <a:lnTo>
                    <a:pt x="442" y="774"/>
                  </a:lnTo>
                  <a:lnTo>
                    <a:pt x="442" y="774"/>
                  </a:lnTo>
                  <a:lnTo>
                    <a:pt x="632" y="1090"/>
                  </a:lnTo>
                  <a:lnTo>
                    <a:pt x="632" y="1090"/>
                  </a:lnTo>
                  <a:lnTo>
                    <a:pt x="854" y="950"/>
                  </a:lnTo>
                  <a:lnTo>
                    <a:pt x="1012" y="848"/>
                  </a:lnTo>
                  <a:lnTo>
                    <a:pt x="1068" y="810"/>
                  </a:lnTo>
                  <a:lnTo>
                    <a:pt x="1096" y="790"/>
                  </a:lnTo>
                  <a:lnTo>
                    <a:pt x="1096" y="790"/>
                  </a:lnTo>
                  <a:lnTo>
                    <a:pt x="1094" y="808"/>
                  </a:lnTo>
                  <a:lnTo>
                    <a:pt x="1092" y="826"/>
                  </a:lnTo>
                  <a:lnTo>
                    <a:pt x="1094" y="846"/>
                  </a:lnTo>
                  <a:lnTo>
                    <a:pt x="1096" y="864"/>
                  </a:lnTo>
                  <a:lnTo>
                    <a:pt x="1098" y="882"/>
                  </a:lnTo>
                  <a:lnTo>
                    <a:pt x="1102" y="900"/>
                  </a:lnTo>
                  <a:lnTo>
                    <a:pt x="1108" y="916"/>
                  </a:lnTo>
                  <a:lnTo>
                    <a:pt x="1114" y="934"/>
                  </a:lnTo>
                  <a:lnTo>
                    <a:pt x="1130" y="964"/>
                  </a:lnTo>
                  <a:lnTo>
                    <a:pt x="1150" y="994"/>
                  </a:lnTo>
                  <a:lnTo>
                    <a:pt x="1174" y="1020"/>
                  </a:lnTo>
                  <a:lnTo>
                    <a:pt x="1200" y="1042"/>
                  </a:lnTo>
                  <a:lnTo>
                    <a:pt x="1214" y="1050"/>
                  </a:lnTo>
                  <a:lnTo>
                    <a:pt x="1228" y="1060"/>
                  </a:lnTo>
                  <a:lnTo>
                    <a:pt x="1244" y="1066"/>
                  </a:lnTo>
                  <a:lnTo>
                    <a:pt x="1260" y="1072"/>
                  </a:lnTo>
                  <a:lnTo>
                    <a:pt x="1276" y="1078"/>
                  </a:lnTo>
                  <a:lnTo>
                    <a:pt x="1292" y="1082"/>
                  </a:lnTo>
                  <a:lnTo>
                    <a:pt x="1310" y="1084"/>
                  </a:lnTo>
                  <a:lnTo>
                    <a:pt x="1326" y="1084"/>
                  </a:lnTo>
                  <a:lnTo>
                    <a:pt x="1344" y="1084"/>
                  </a:lnTo>
                  <a:lnTo>
                    <a:pt x="1362" y="1080"/>
                  </a:lnTo>
                  <a:lnTo>
                    <a:pt x="1380" y="1076"/>
                  </a:lnTo>
                  <a:lnTo>
                    <a:pt x="1398" y="1072"/>
                  </a:lnTo>
                  <a:lnTo>
                    <a:pt x="1416" y="1064"/>
                  </a:lnTo>
                  <a:lnTo>
                    <a:pt x="1434" y="1056"/>
                  </a:lnTo>
                  <a:lnTo>
                    <a:pt x="1452" y="1044"/>
                  </a:lnTo>
                  <a:lnTo>
                    <a:pt x="1470" y="1032"/>
                  </a:lnTo>
                  <a:lnTo>
                    <a:pt x="1470" y="1032"/>
                  </a:lnTo>
                  <a:lnTo>
                    <a:pt x="1488" y="1016"/>
                  </a:lnTo>
                  <a:lnTo>
                    <a:pt x="1504" y="1000"/>
                  </a:lnTo>
                  <a:lnTo>
                    <a:pt x="1518" y="986"/>
                  </a:lnTo>
                  <a:lnTo>
                    <a:pt x="1528" y="970"/>
                  </a:lnTo>
                  <a:lnTo>
                    <a:pt x="1538" y="954"/>
                  </a:lnTo>
                  <a:lnTo>
                    <a:pt x="1546" y="938"/>
                  </a:lnTo>
                  <a:lnTo>
                    <a:pt x="1552" y="920"/>
                  </a:lnTo>
                  <a:lnTo>
                    <a:pt x="1558" y="904"/>
                  </a:lnTo>
                  <a:lnTo>
                    <a:pt x="1560" y="888"/>
                  </a:lnTo>
                  <a:lnTo>
                    <a:pt x="1562" y="872"/>
                  </a:lnTo>
                  <a:lnTo>
                    <a:pt x="1562" y="856"/>
                  </a:lnTo>
                  <a:lnTo>
                    <a:pt x="1560" y="840"/>
                  </a:lnTo>
                  <a:lnTo>
                    <a:pt x="1556" y="824"/>
                  </a:lnTo>
                  <a:lnTo>
                    <a:pt x="1552" y="808"/>
                  </a:lnTo>
                  <a:lnTo>
                    <a:pt x="1542" y="778"/>
                  </a:lnTo>
                  <a:lnTo>
                    <a:pt x="1526" y="750"/>
                  </a:lnTo>
                  <a:lnTo>
                    <a:pt x="1508" y="724"/>
                  </a:lnTo>
                  <a:lnTo>
                    <a:pt x="1488" y="700"/>
                  </a:lnTo>
                  <a:lnTo>
                    <a:pt x="1466" y="680"/>
                  </a:lnTo>
                  <a:lnTo>
                    <a:pt x="1442" y="662"/>
                  </a:lnTo>
                  <a:lnTo>
                    <a:pt x="1418" y="648"/>
                  </a:lnTo>
                  <a:lnTo>
                    <a:pt x="1394" y="638"/>
                  </a:lnTo>
                  <a:lnTo>
                    <a:pt x="1370" y="632"/>
                  </a:lnTo>
                  <a:lnTo>
                    <a:pt x="1370" y="632"/>
                  </a:lnTo>
                  <a:lnTo>
                    <a:pt x="1482" y="568"/>
                  </a:lnTo>
                  <a:lnTo>
                    <a:pt x="1644" y="476"/>
                  </a:lnTo>
                  <a:lnTo>
                    <a:pt x="1858" y="358"/>
                  </a:lnTo>
                  <a:lnTo>
                    <a:pt x="1858" y="3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 flipH="1">
              <a:off x="15925914" y="3066327"/>
              <a:ext cx="2486488" cy="3598626"/>
            </a:xfrm>
            <a:custGeom>
              <a:avLst/>
              <a:gdLst>
                <a:gd name="T0" fmla="*/ 932 w 1100"/>
                <a:gd name="T1" fmla="*/ 636 h 1592"/>
                <a:gd name="T2" fmla="*/ 890 w 1100"/>
                <a:gd name="T3" fmla="*/ 688 h 1592"/>
                <a:gd name="T4" fmla="*/ 842 w 1100"/>
                <a:gd name="T5" fmla="*/ 722 h 1592"/>
                <a:gd name="T6" fmla="*/ 790 w 1100"/>
                <a:gd name="T7" fmla="*/ 742 h 1592"/>
                <a:gd name="T8" fmla="*/ 736 w 1100"/>
                <a:gd name="T9" fmla="*/ 746 h 1592"/>
                <a:gd name="T10" fmla="*/ 682 w 1100"/>
                <a:gd name="T11" fmla="*/ 736 h 1592"/>
                <a:gd name="T12" fmla="*/ 632 w 1100"/>
                <a:gd name="T13" fmla="*/ 710 h 1592"/>
                <a:gd name="T14" fmla="*/ 586 w 1100"/>
                <a:gd name="T15" fmla="*/ 670 h 1592"/>
                <a:gd name="T16" fmla="*/ 548 w 1100"/>
                <a:gd name="T17" fmla="*/ 616 h 1592"/>
                <a:gd name="T18" fmla="*/ 534 w 1100"/>
                <a:gd name="T19" fmla="*/ 586 h 1592"/>
                <a:gd name="T20" fmla="*/ 520 w 1100"/>
                <a:gd name="T21" fmla="*/ 530 h 1592"/>
                <a:gd name="T22" fmla="*/ 524 w 1100"/>
                <a:gd name="T23" fmla="*/ 476 h 1592"/>
                <a:gd name="T24" fmla="*/ 540 w 1100"/>
                <a:gd name="T25" fmla="*/ 428 h 1592"/>
                <a:gd name="T26" fmla="*/ 570 w 1100"/>
                <a:gd name="T27" fmla="*/ 386 h 1592"/>
                <a:gd name="T28" fmla="*/ 608 w 1100"/>
                <a:gd name="T29" fmla="*/ 350 h 1592"/>
                <a:gd name="T30" fmla="*/ 652 w 1100"/>
                <a:gd name="T31" fmla="*/ 324 h 1592"/>
                <a:gd name="T32" fmla="*/ 700 w 1100"/>
                <a:gd name="T33" fmla="*/ 306 h 1592"/>
                <a:gd name="T34" fmla="*/ 540 w 1100"/>
                <a:gd name="T35" fmla="*/ 0 h 1592"/>
                <a:gd name="T36" fmla="*/ 504 w 1100"/>
                <a:gd name="T37" fmla="*/ 30 h 1592"/>
                <a:gd name="T38" fmla="*/ 436 w 1100"/>
                <a:gd name="T39" fmla="*/ 92 h 1592"/>
                <a:gd name="T40" fmla="*/ 372 w 1100"/>
                <a:gd name="T41" fmla="*/ 156 h 1592"/>
                <a:gd name="T42" fmla="*/ 316 w 1100"/>
                <a:gd name="T43" fmla="*/ 220 h 1592"/>
                <a:gd name="T44" fmla="*/ 242 w 1100"/>
                <a:gd name="T45" fmla="*/ 318 h 1592"/>
                <a:gd name="T46" fmla="*/ 162 w 1100"/>
                <a:gd name="T47" fmla="*/ 450 h 1592"/>
                <a:gd name="T48" fmla="*/ 100 w 1100"/>
                <a:gd name="T49" fmla="*/ 580 h 1592"/>
                <a:gd name="T50" fmla="*/ 56 w 1100"/>
                <a:gd name="T51" fmla="*/ 712 h 1592"/>
                <a:gd name="T52" fmla="*/ 26 w 1100"/>
                <a:gd name="T53" fmla="*/ 838 h 1592"/>
                <a:gd name="T54" fmla="*/ 8 w 1100"/>
                <a:gd name="T55" fmla="*/ 960 h 1592"/>
                <a:gd name="T56" fmla="*/ 2 w 1100"/>
                <a:gd name="T57" fmla="*/ 1076 h 1592"/>
                <a:gd name="T58" fmla="*/ 2 w 1100"/>
                <a:gd name="T59" fmla="*/ 1182 h 1592"/>
                <a:gd name="T60" fmla="*/ 10 w 1100"/>
                <a:gd name="T61" fmla="*/ 1278 h 1592"/>
                <a:gd name="T62" fmla="*/ 28 w 1100"/>
                <a:gd name="T63" fmla="*/ 1402 h 1592"/>
                <a:gd name="T64" fmla="*/ 54 w 1100"/>
                <a:gd name="T65" fmla="*/ 1512 h 1592"/>
                <a:gd name="T66" fmla="*/ 66 w 1100"/>
                <a:gd name="T67" fmla="*/ 1552 h 1592"/>
                <a:gd name="T68" fmla="*/ 328 w 1100"/>
                <a:gd name="T69" fmla="*/ 1378 h 1592"/>
                <a:gd name="T70" fmla="*/ 432 w 1100"/>
                <a:gd name="T71" fmla="*/ 1308 h 1592"/>
                <a:gd name="T72" fmla="*/ 432 w 1100"/>
                <a:gd name="T73" fmla="*/ 1354 h 1592"/>
                <a:gd name="T74" fmla="*/ 436 w 1100"/>
                <a:gd name="T75" fmla="*/ 1396 h 1592"/>
                <a:gd name="T76" fmla="*/ 446 w 1100"/>
                <a:gd name="T77" fmla="*/ 1434 h 1592"/>
                <a:gd name="T78" fmla="*/ 460 w 1100"/>
                <a:gd name="T79" fmla="*/ 1468 h 1592"/>
                <a:gd name="T80" fmla="*/ 478 w 1100"/>
                <a:gd name="T81" fmla="*/ 1498 h 1592"/>
                <a:gd name="T82" fmla="*/ 498 w 1100"/>
                <a:gd name="T83" fmla="*/ 1524 h 1592"/>
                <a:gd name="T84" fmla="*/ 522 w 1100"/>
                <a:gd name="T85" fmla="*/ 1546 h 1592"/>
                <a:gd name="T86" fmla="*/ 578 w 1100"/>
                <a:gd name="T87" fmla="*/ 1576 h 1592"/>
                <a:gd name="T88" fmla="*/ 638 w 1100"/>
                <a:gd name="T89" fmla="*/ 1592 h 1592"/>
                <a:gd name="T90" fmla="*/ 702 w 1100"/>
                <a:gd name="T91" fmla="*/ 1588 h 1592"/>
                <a:gd name="T92" fmla="*/ 764 w 1100"/>
                <a:gd name="T93" fmla="*/ 1570 h 1592"/>
                <a:gd name="T94" fmla="*/ 792 w 1100"/>
                <a:gd name="T95" fmla="*/ 1552 h 1592"/>
                <a:gd name="T96" fmla="*/ 818 w 1100"/>
                <a:gd name="T97" fmla="*/ 1534 h 1592"/>
                <a:gd name="T98" fmla="*/ 838 w 1100"/>
                <a:gd name="T99" fmla="*/ 1512 h 1592"/>
                <a:gd name="T100" fmla="*/ 868 w 1100"/>
                <a:gd name="T101" fmla="*/ 1462 h 1592"/>
                <a:gd name="T102" fmla="*/ 880 w 1100"/>
                <a:gd name="T103" fmla="*/ 1406 h 1592"/>
                <a:gd name="T104" fmla="*/ 878 w 1100"/>
                <a:gd name="T105" fmla="*/ 1346 h 1592"/>
                <a:gd name="T106" fmla="*/ 860 w 1100"/>
                <a:gd name="T107" fmla="*/ 1288 h 1592"/>
                <a:gd name="T108" fmla="*/ 830 w 1100"/>
                <a:gd name="T109" fmla="*/ 1234 h 1592"/>
                <a:gd name="T110" fmla="*/ 784 w 1100"/>
                <a:gd name="T111" fmla="*/ 1188 h 1592"/>
                <a:gd name="T112" fmla="*/ 728 w 1100"/>
                <a:gd name="T113" fmla="*/ 1150 h 1592"/>
                <a:gd name="T114" fmla="*/ 822 w 1100"/>
                <a:gd name="T115" fmla="*/ 1092 h 1592"/>
                <a:gd name="T116" fmla="*/ 1100 w 1100"/>
                <a:gd name="T117" fmla="*/ 908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00" h="1592">
                  <a:moveTo>
                    <a:pt x="932" y="636"/>
                  </a:moveTo>
                  <a:lnTo>
                    <a:pt x="932" y="636"/>
                  </a:lnTo>
                  <a:lnTo>
                    <a:pt x="912" y="664"/>
                  </a:lnTo>
                  <a:lnTo>
                    <a:pt x="890" y="688"/>
                  </a:lnTo>
                  <a:lnTo>
                    <a:pt x="868" y="706"/>
                  </a:lnTo>
                  <a:lnTo>
                    <a:pt x="842" y="722"/>
                  </a:lnTo>
                  <a:lnTo>
                    <a:pt x="816" y="734"/>
                  </a:lnTo>
                  <a:lnTo>
                    <a:pt x="790" y="742"/>
                  </a:lnTo>
                  <a:lnTo>
                    <a:pt x="764" y="746"/>
                  </a:lnTo>
                  <a:lnTo>
                    <a:pt x="736" y="746"/>
                  </a:lnTo>
                  <a:lnTo>
                    <a:pt x="710" y="742"/>
                  </a:lnTo>
                  <a:lnTo>
                    <a:pt x="682" y="736"/>
                  </a:lnTo>
                  <a:lnTo>
                    <a:pt x="656" y="724"/>
                  </a:lnTo>
                  <a:lnTo>
                    <a:pt x="632" y="710"/>
                  </a:lnTo>
                  <a:lnTo>
                    <a:pt x="608" y="692"/>
                  </a:lnTo>
                  <a:lnTo>
                    <a:pt x="586" y="670"/>
                  </a:lnTo>
                  <a:lnTo>
                    <a:pt x="566" y="644"/>
                  </a:lnTo>
                  <a:lnTo>
                    <a:pt x="548" y="616"/>
                  </a:lnTo>
                  <a:lnTo>
                    <a:pt x="548" y="616"/>
                  </a:lnTo>
                  <a:lnTo>
                    <a:pt x="534" y="586"/>
                  </a:lnTo>
                  <a:lnTo>
                    <a:pt x="524" y="558"/>
                  </a:lnTo>
                  <a:lnTo>
                    <a:pt x="520" y="530"/>
                  </a:lnTo>
                  <a:lnTo>
                    <a:pt x="520" y="502"/>
                  </a:lnTo>
                  <a:lnTo>
                    <a:pt x="524" y="476"/>
                  </a:lnTo>
                  <a:lnTo>
                    <a:pt x="530" y="452"/>
                  </a:lnTo>
                  <a:lnTo>
                    <a:pt x="540" y="428"/>
                  </a:lnTo>
                  <a:lnTo>
                    <a:pt x="554" y="406"/>
                  </a:lnTo>
                  <a:lnTo>
                    <a:pt x="570" y="386"/>
                  </a:lnTo>
                  <a:lnTo>
                    <a:pt x="588" y="366"/>
                  </a:lnTo>
                  <a:lnTo>
                    <a:pt x="608" y="350"/>
                  </a:lnTo>
                  <a:lnTo>
                    <a:pt x="630" y="336"/>
                  </a:lnTo>
                  <a:lnTo>
                    <a:pt x="652" y="324"/>
                  </a:lnTo>
                  <a:lnTo>
                    <a:pt x="676" y="312"/>
                  </a:lnTo>
                  <a:lnTo>
                    <a:pt x="700" y="306"/>
                  </a:lnTo>
                  <a:lnTo>
                    <a:pt x="726" y="300"/>
                  </a:lnTo>
                  <a:lnTo>
                    <a:pt x="540" y="0"/>
                  </a:lnTo>
                  <a:lnTo>
                    <a:pt x="540" y="0"/>
                  </a:lnTo>
                  <a:lnTo>
                    <a:pt x="504" y="30"/>
                  </a:lnTo>
                  <a:lnTo>
                    <a:pt x="468" y="60"/>
                  </a:lnTo>
                  <a:lnTo>
                    <a:pt x="436" y="92"/>
                  </a:lnTo>
                  <a:lnTo>
                    <a:pt x="404" y="124"/>
                  </a:lnTo>
                  <a:lnTo>
                    <a:pt x="372" y="156"/>
                  </a:lnTo>
                  <a:lnTo>
                    <a:pt x="344" y="188"/>
                  </a:lnTo>
                  <a:lnTo>
                    <a:pt x="316" y="220"/>
                  </a:lnTo>
                  <a:lnTo>
                    <a:pt x="290" y="252"/>
                  </a:lnTo>
                  <a:lnTo>
                    <a:pt x="242" y="318"/>
                  </a:lnTo>
                  <a:lnTo>
                    <a:pt x="200" y="384"/>
                  </a:lnTo>
                  <a:lnTo>
                    <a:pt x="162" y="450"/>
                  </a:lnTo>
                  <a:lnTo>
                    <a:pt x="128" y="516"/>
                  </a:lnTo>
                  <a:lnTo>
                    <a:pt x="100" y="580"/>
                  </a:lnTo>
                  <a:lnTo>
                    <a:pt x="76" y="646"/>
                  </a:lnTo>
                  <a:lnTo>
                    <a:pt x="56" y="712"/>
                  </a:lnTo>
                  <a:lnTo>
                    <a:pt x="38" y="776"/>
                  </a:lnTo>
                  <a:lnTo>
                    <a:pt x="26" y="838"/>
                  </a:lnTo>
                  <a:lnTo>
                    <a:pt x="16" y="900"/>
                  </a:lnTo>
                  <a:lnTo>
                    <a:pt x="8" y="960"/>
                  </a:lnTo>
                  <a:lnTo>
                    <a:pt x="4" y="1018"/>
                  </a:lnTo>
                  <a:lnTo>
                    <a:pt x="2" y="1076"/>
                  </a:lnTo>
                  <a:lnTo>
                    <a:pt x="0" y="1130"/>
                  </a:lnTo>
                  <a:lnTo>
                    <a:pt x="2" y="1182"/>
                  </a:lnTo>
                  <a:lnTo>
                    <a:pt x="6" y="1232"/>
                  </a:lnTo>
                  <a:lnTo>
                    <a:pt x="10" y="1278"/>
                  </a:lnTo>
                  <a:lnTo>
                    <a:pt x="16" y="1322"/>
                  </a:lnTo>
                  <a:lnTo>
                    <a:pt x="28" y="1402"/>
                  </a:lnTo>
                  <a:lnTo>
                    <a:pt x="42" y="1464"/>
                  </a:lnTo>
                  <a:lnTo>
                    <a:pt x="54" y="1512"/>
                  </a:lnTo>
                  <a:lnTo>
                    <a:pt x="66" y="1552"/>
                  </a:lnTo>
                  <a:lnTo>
                    <a:pt x="66" y="1552"/>
                  </a:lnTo>
                  <a:lnTo>
                    <a:pt x="208" y="1460"/>
                  </a:lnTo>
                  <a:lnTo>
                    <a:pt x="328" y="1378"/>
                  </a:lnTo>
                  <a:lnTo>
                    <a:pt x="432" y="1308"/>
                  </a:lnTo>
                  <a:lnTo>
                    <a:pt x="432" y="1308"/>
                  </a:lnTo>
                  <a:lnTo>
                    <a:pt x="430" y="1332"/>
                  </a:lnTo>
                  <a:lnTo>
                    <a:pt x="432" y="1354"/>
                  </a:lnTo>
                  <a:lnTo>
                    <a:pt x="432" y="1376"/>
                  </a:lnTo>
                  <a:lnTo>
                    <a:pt x="436" y="1396"/>
                  </a:lnTo>
                  <a:lnTo>
                    <a:pt x="440" y="1416"/>
                  </a:lnTo>
                  <a:lnTo>
                    <a:pt x="446" y="1434"/>
                  </a:lnTo>
                  <a:lnTo>
                    <a:pt x="452" y="1452"/>
                  </a:lnTo>
                  <a:lnTo>
                    <a:pt x="460" y="1468"/>
                  </a:lnTo>
                  <a:lnTo>
                    <a:pt x="468" y="1484"/>
                  </a:lnTo>
                  <a:lnTo>
                    <a:pt x="478" y="1498"/>
                  </a:lnTo>
                  <a:lnTo>
                    <a:pt x="488" y="1512"/>
                  </a:lnTo>
                  <a:lnTo>
                    <a:pt x="498" y="1524"/>
                  </a:lnTo>
                  <a:lnTo>
                    <a:pt x="510" y="1534"/>
                  </a:lnTo>
                  <a:lnTo>
                    <a:pt x="522" y="1546"/>
                  </a:lnTo>
                  <a:lnTo>
                    <a:pt x="548" y="1564"/>
                  </a:lnTo>
                  <a:lnTo>
                    <a:pt x="578" y="1576"/>
                  </a:lnTo>
                  <a:lnTo>
                    <a:pt x="608" y="1586"/>
                  </a:lnTo>
                  <a:lnTo>
                    <a:pt x="638" y="1592"/>
                  </a:lnTo>
                  <a:lnTo>
                    <a:pt x="670" y="1592"/>
                  </a:lnTo>
                  <a:lnTo>
                    <a:pt x="702" y="1588"/>
                  </a:lnTo>
                  <a:lnTo>
                    <a:pt x="732" y="1582"/>
                  </a:lnTo>
                  <a:lnTo>
                    <a:pt x="764" y="1570"/>
                  </a:lnTo>
                  <a:lnTo>
                    <a:pt x="792" y="1552"/>
                  </a:lnTo>
                  <a:lnTo>
                    <a:pt x="792" y="1552"/>
                  </a:lnTo>
                  <a:lnTo>
                    <a:pt x="806" y="1544"/>
                  </a:lnTo>
                  <a:lnTo>
                    <a:pt x="818" y="1534"/>
                  </a:lnTo>
                  <a:lnTo>
                    <a:pt x="828" y="1522"/>
                  </a:lnTo>
                  <a:lnTo>
                    <a:pt x="838" y="1512"/>
                  </a:lnTo>
                  <a:lnTo>
                    <a:pt x="856" y="1488"/>
                  </a:lnTo>
                  <a:lnTo>
                    <a:pt x="868" y="1462"/>
                  </a:lnTo>
                  <a:lnTo>
                    <a:pt x="876" y="1434"/>
                  </a:lnTo>
                  <a:lnTo>
                    <a:pt x="880" y="1406"/>
                  </a:lnTo>
                  <a:lnTo>
                    <a:pt x="882" y="1376"/>
                  </a:lnTo>
                  <a:lnTo>
                    <a:pt x="878" y="1346"/>
                  </a:lnTo>
                  <a:lnTo>
                    <a:pt x="870" y="1318"/>
                  </a:lnTo>
                  <a:lnTo>
                    <a:pt x="860" y="1288"/>
                  </a:lnTo>
                  <a:lnTo>
                    <a:pt x="846" y="1262"/>
                  </a:lnTo>
                  <a:lnTo>
                    <a:pt x="830" y="1234"/>
                  </a:lnTo>
                  <a:lnTo>
                    <a:pt x="808" y="1210"/>
                  </a:lnTo>
                  <a:lnTo>
                    <a:pt x="784" y="1188"/>
                  </a:lnTo>
                  <a:lnTo>
                    <a:pt x="758" y="1168"/>
                  </a:lnTo>
                  <a:lnTo>
                    <a:pt x="728" y="1150"/>
                  </a:lnTo>
                  <a:lnTo>
                    <a:pt x="728" y="1150"/>
                  </a:lnTo>
                  <a:lnTo>
                    <a:pt x="822" y="1092"/>
                  </a:lnTo>
                  <a:lnTo>
                    <a:pt x="946" y="1010"/>
                  </a:lnTo>
                  <a:lnTo>
                    <a:pt x="1100" y="908"/>
                  </a:lnTo>
                  <a:lnTo>
                    <a:pt x="932" y="636"/>
                  </a:lnTo>
                  <a:close/>
                </a:path>
              </a:pathLst>
            </a:custGeom>
            <a:gradFill>
              <a:gsLst>
                <a:gs pos="15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 flipH="1">
              <a:off x="11848071" y="3504853"/>
              <a:ext cx="3955778" cy="4141133"/>
            </a:xfrm>
            <a:custGeom>
              <a:avLst/>
              <a:gdLst>
                <a:gd name="T0" fmla="*/ 1046 w 1750"/>
                <a:gd name="T1" fmla="*/ 1260 h 1832"/>
                <a:gd name="T2" fmla="*/ 1128 w 1750"/>
                <a:gd name="T3" fmla="*/ 1234 h 1832"/>
                <a:gd name="T4" fmla="*/ 1208 w 1750"/>
                <a:gd name="T5" fmla="*/ 1246 h 1832"/>
                <a:gd name="T6" fmla="*/ 1280 w 1750"/>
                <a:gd name="T7" fmla="*/ 1288 h 1832"/>
                <a:gd name="T8" fmla="*/ 1336 w 1750"/>
                <a:gd name="T9" fmla="*/ 1348 h 1832"/>
                <a:gd name="T10" fmla="*/ 1370 w 1750"/>
                <a:gd name="T11" fmla="*/ 1422 h 1832"/>
                <a:gd name="T12" fmla="*/ 1750 w 1750"/>
                <a:gd name="T13" fmla="*/ 1186 h 1832"/>
                <a:gd name="T14" fmla="*/ 1672 w 1750"/>
                <a:gd name="T15" fmla="*/ 1116 h 1832"/>
                <a:gd name="T16" fmla="*/ 1626 w 1750"/>
                <a:gd name="T17" fmla="*/ 1046 h 1832"/>
                <a:gd name="T18" fmla="*/ 1602 w 1750"/>
                <a:gd name="T19" fmla="*/ 972 h 1832"/>
                <a:gd name="T20" fmla="*/ 1588 w 1750"/>
                <a:gd name="T21" fmla="*/ 848 h 1832"/>
                <a:gd name="T22" fmla="*/ 1582 w 1750"/>
                <a:gd name="T23" fmla="*/ 690 h 1832"/>
                <a:gd name="T24" fmla="*/ 1564 w 1750"/>
                <a:gd name="T25" fmla="*/ 520 h 1832"/>
                <a:gd name="T26" fmla="*/ 1532 w 1750"/>
                <a:gd name="T27" fmla="*/ 388 h 1832"/>
                <a:gd name="T28" fmla="*/ 1510 w 1750"/>
                <a:gd name="T29" fmla="*/ 340 h 1832"/>
                <a:gd name="T30" fmla="*/ 1456 w 1750"/>
                <a:gd name="T31" fmla="*/ 254 h 1832"/>
                <a:gd name="T32" fmla="*/ 1322 w 1750"/>
                <a:gd name="T33" fmla="*/ 82 h 1832"/>
                <a:gd name="T34" fmla="*/ 810 w 1750"/>
                <a:gd name="T35" fmla="*/ 268 h 1832"/>
                <a:gd name="T36" fmla="*/ 842 w 1750"/>
                <a:gd name="T37" fmla="*/ 296 h 1832"/>
                <a:gd name="T38" fmla="*/ 886 w 1750"/>
                <a:gd name="T39" fmla="*/ 352 h 1832"/>
                <a:gd name="T40" fmla="*/ 914 w 1750"/>
                <a:gd name="T41" fmla="*/ 422 h 1832"/>
                <a:gd name="T42" fmla="*/ 916 w 1750"/>
                <a:gd name="T43" fmla="*/ 496 h 1832"/>
                <a:gd name="T44" fmla="*/ 884 w 1750"/>
                <a:gd name="T45" fmla="*/ 572 h 1832"/>
                <a:gd name="T46" fmla="*/ 838 w 1750"/>
                <a:gd name="T47" fmla="*/ 620 h 1832"/>
                <a:gd name="T48" fmla="*/ 776 w 1750"/>
                <a:gd name="T49" fmla="*/ 658 h 1832"/>
                <a:gd name="T50" fmla="*/ 684 w 1750"/>
                <a:gd name="T51" fmla="*/ 680 h 1832"/>
                <a:gd name="T52" fmla="*/ 598 w 1750"/>
                <a:gd name="T53" fmla="*/ 662 h 1832"/>
                <a:gd name="T54" fmla="*/ 528 w 1750"/>
                <a:gd name="T55" fmla="*/ 614 h 1832"/>
                <a:gd name="T56" fmla="*/ 478 w 1750"/>
                <a:gd name="T57" fmla="*/ 540 h 1832"/>
                <a:gd name="T58" fmla="*/ 40 w 1750"/>
                <a:gd name="T59" fmla="*/ 738 h 1832"/>
                <a:gd name="T60" fmla="*/ 226 w 1750"/>
                <a:gd name="T61" fmla="*/ 1030 h 1832"/>
                <a:gd name="T62" fmla="*/ 292 w 1750"/>
                <a:gd name="T63" fmla="*/ 1128 h 1832"/>
                <a:gd name="T64" fmla="*/ 232 w 1750"/>
                <a:gd name="T65" fmla="*/ 1122 h 1832"/>
                <a:gd name="T66" fmla="*/ 176 w 1750"/>
                <a:gd name="T67" fmla="*/ 1130 h 1832"/>
                <a:gd name="T68" fmla="*/ 126 w 1750"/>
                <a:gd name="T69" fmla="*/ 1148 h 1832"/>
                <a:gd name="T70" fmla="*/ 62 w 1750"/>
                <a:gd name="T71" fmla="*/ 1196 h 1832"/>
                <a:gd name="T72" fmla="*/ 12 w 1750"/>
                <a:gd name="T73" fmla="*/ 1274 h 1832"/>
                <a:gd name="T74" fmla="*/ 0 w 1750"/>
                <a:gd name="T75" fmla="*/ 1364 h 1832"/>
                <a:gd name="T76" fmla="*/ 16 w 1750"/>
                <a:gd name="T77" fmla="*/ 1420 h 1832"/>
                <a:gd name="T78" fmla="*/ 30 w 1750"/>
                <a:gd name="T79" fmla="*/ 1448 h 1832"/>
                <a:gd name="T80" fmla="*/ 72 w 1750"/>
                <a:gd name="T81" fmla="*/ 1500 h 1832"/>
                <a:gd name="T82" fmla="*/ 118 w 1750"/>
                <a:gd name="T83" fmla="*/ 1536 h 1832"/>
                <a:gd name="T84" fmla="*/ 164 w 1750"/>
                <a:gd name="T85" fmla="*/ 1558 h 1832"/>
                <a:gd name="T86" fmla="*/ 212 w 1750"/>
                <a:gd name="T87" fmla="*/ 1566 h 1832"/>
                <a:gd name="T88" fmla="*/ 274 w 1750"/>
                <a:gd name="T89" fmla="*/ 1558 h 1832"/>
                <a:gd name="T90" fmla="*/ 358 w 1750"/>
                <a:gd name="T91" fmla="*/ 1518 h 1832"/>
                <a:gd name="T92" fmla="*/ 418 w 1750"/>
                <a:gd name="T93" fmla="*/ 1452 h 1832"/>
                <a:gd name="T94" fmla="*/ 442 w 1750"/>
                <a:gd name="T95" fmla="*/ 1398 h 1832"/>
                <a:gd name="T96" fmla="*/ 1024 w 1750"/>
                <a:gd name="T97" fmla="*/ 1638 h 1832"/>
                <a:gd name="T98" fmla="*/ 982 w 1750"/>
                <a:gd name="T99" fmla="*/ 1602 h 1832"/>
                <a:gd name="T100" fmla="*/ 944 w 1750"/>
                <a:gd name="T101" fmla="*/ 1534 h 1832"/>
                <a:gd name="T102" fmla="*/ 930 w 1750"/>
                <a:gd name="T103" fmla="*/ 1458 h 1832"/>
                <a:gd name="T104" fmla="*/ 944 w 1750"/>
                <a:gd name="T105" fmla="*/ 1382 h 1832"/>
                <a:gd name="T106" fmla="*/ 980 w 1750"/>
                <a:gd name="T107" fmla="*/ 1314 h 1832"/>
                <a:gd name="T108" fmla="*/ 1018 w 1750"/>
                <a:gd name="T109" fmla="*/ 1278 h 1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50" h="1832">
                  <a:moveTo>
                    <a:pt x="1018" y="1278"/>
                  </a:moveTo>
                  <a:lnTo>
                    <a:pt x="1018" y="1278"/>
                  </a:lnTo>
                  <a:lnTo>
                    <a:pt x="1046" y="1260"/>
                  </a:lnTo>
                  <a:lnTo>
                    <a:pt x="1072" y="1246"/>
                  </a:lnTo>
                  <a:lnTo>
                    <a:pt x="1100" y="1238"/>
                  </a:lnTo>
                  <a:lnTo>
                    <a:pt x="1128" y="1234"/>
                  </a:lnTo>
                  <a:lnTo>
                    <a:pt x="1156" y="1234"/>
                  </a:lnTo>
                  <a:lnTo>
                    <a:pt x="1182" y="1238"/>
                  </a:lnTo>
                  <a:lnTo>
                    <a:pt x="1208" y="1246"/>
                  </a:lnTo>
                  <a:lnTo>
                    <a:pt x="1234" y="1258"/>
                  </a:lnTo>
                  <a:lnTo>
                    <a:pt x="1258" y="1270"/>
                  </a:lnTo>
                  <a:lnTo>
                    <a:pt x="1280" y="1288"/>
                  </a:lnTo>
                  <a:lnTo>
                    <a:pt x="1300" y="1306"/>
                  </a:lnTo>
                  <a:lnTo>
                    <a:pt x="1320" y="1326"/>
                  </a:lnTo>
                  <a:lnTo>
                    <a:pt x="1336" y="1348"/>
                  </a:lnTo>
                  <a:lnTo>
                    <a:pt x="1350" y="1372"/>
                  </a:lnTo>
                  <a:lnTo>
                    <a:pt x="1362" y="1396"/>
                  </a:lnTo>
                  <a:lnTo>
                    <a:pt x="1370" y="1422"/>
                  </a:lnTo>
                  <a:lnTo>
                    <a:pt x="1370" y="1422"/>
                  </a:lnTo>
                  <a:lnTo>
                    <a:pt x="1750" y="1186"/>
                  </a:lnTo>
                  <a:lnTo>
                    <a:pt x="1750" y="1186"/>
                  </a:lnTo>
                  <a:lnTo>
                    <a:pt x="1720" y="1162"/>
                  </a:lnTo>
                  <a:lnTo>
                    <a:pt x="1694" y="1140"/>
                  </a:lnTo>
                  <a:lnTo>
                    <a:pt x="1672" y="1116"/>
                  </a:lnTo>
                  <a:lnTo>
                    <a:pt x="1654" y="1094"/>
                  </a:lnTo>
                  <a:lnTo>
                    <a:pt x="1638" y="1070"/>
                  </a:lnTo>
                  <a:lnTo>
                    <a:pt x="1626" y="1046"/>
                  </a:lnTo>
                  <a:lnTo>
                    <a:pt x="1616" y="1022"/>
                  </a:lnTo>
                  <a:lnTo>
                    <a:pt x="1608" y="998"/>
                  </a:lnTo>
                  <a:lnTo>
                    <a:pt x="1602" y="972"/>
                  </a:lnTo>
                  <a:lnTo>
                    <a:pt x="1596" y="948"/>
                  </a:lnTo>
                  <a:lnTo>
                    <a:pt x="1592" y="898"/>
                  </a:lnTo>
                  <a:lnTo>
                    <a:pt x="1588" y="848"/>
                  </a:lnTo>
                  <a:lnTo>
                    <a:pt x="1586" y="796"/>
                  </a:lnTo>
                  <a:lnTo>
                    <a:pt x="1586" y="796"/>
                  </a:lnTo>
                  <a:lnTo>
                    <a:pt x="1582" y="690"/>
                  </a:lnTo>
                  <a:lnTo>
                    <a:pt x="1578" y="634"/>
                  </a:lnTo>
                  <a:lnTo>
                    <a:pt x="1572" y="576"/>
                  </a:lnTo>
                  <a:lnTo>
                    <a:pt x="1564" y="520"/>
                  </a:lnTo>
                  <a:lnTo>
                    <a:pt x="1554" y="466"/>
                  </a:lnTo>
                  <a:lnTo>
                    <a:pt x="1540" y="414"/>
                  </a:lnTo>
                  <a:lnTo>
                    <a:pt x="1532" y="388"/>
                  </a:lnTo>
                  <a:lnTo>
                    <a:pt x="1522" y="364"/>
                  </a:lnTo>
                  <a:lnTo>
                    <a:pt x="1522" y="364"/>
                  </a:lnTo>
                  <a:lnTo>
                    <a:pt x="1510" y="340"/>
                  </a:lnTo>
                  <a:lnTo>
                    <a:pt x="1494" y="312"/>
                  </a:lnTo>
                  <a:lnTo>
                    <a:pt x="1476" y="284"/>
                  </a:lnTo>
                  <a:lnTo>
                    <a:pt x="1456" y="254"/>
                  </a:lnTo>
                  <a:lnTo>
                    <a:pt x="1412" y="194"/>
                  </a:lnTo>
                  <a:lnTo>
                    <a:pt x="1366" y="134"/>
                  </a:lnTo>
                  <a:lnTo>
                    <a:pt x="1322" y="82"/>
                  </a:lnTo>
                  <a:lnTo>
                    <a:pt x="1284" y="38"/>
                  </a:lnTo>
                  <a:lnTo>
                    <a:pt x="1250" y="0"/>
                  </a:lnTo>
                  <a:lnTo>
                    <a:pt x="810" y="268"/>
                  </a:lnTo>
                  <a:lnTo>
                    <a:pt x="810" y="268"/>
                  </a:lnTo>
                  <a:lnTo>
                    <a:pt x="826" y="282"/>
                  </a:lnTo>
                  <a:lnTo>
                    <a:pt x="842" y="296"/>
                  </a:lnTo>
                  <a:lnTo>
                    <a:pt x="858" y="314"/>
                  </a:lnTo>
                  <a:lnTo>
                    <a:pt x="872" y="332"/>
                  </a:lnTo>
                  <a:lnTo>
                    <a:pt x="886" y="352"/>
                  </a:lnTo>
                  <a:lnTo>
                    <a:pt x="898" y="374"/>
                  </a:lnTo>
                  <a:lnTo>
                    <a:pt x="906" y="398"/>
                  </a:lnTo>
                  <a:lnTo>
                    <a:pt x="914" y="422"/>
                  </a:lnTo>
                  <a:lnTo>
                    <a:pt x="918" y="446"/>
                  </a:lnTo>
                  <a:lnTo>
                    <a:pt x="918" y="470"/>
                  </a:lnTo>
                  <a:lnTo>
                    <a:pt x="916" y="496"/>
                  </a:lnTo>
                  <a:lnTo>
                    <a:pt x="910" y="522"/>
                  </a:lnTo>
                  <a:lnTo>
                    <a:pt x="898" y="546"/>
                  </a:lnTo>
                  <a:lnTo>
                    <a:pt x="884" y="572"/>
                  </a:lnTo>
                  <a:lnTo>
                    <a:pt x="864" y="596"/>
                  </a:lnTo>
                  <a:lnTo>
                    <a:pt x="838" y="620"/>
                  </a:lnTo>
                  <a:lnTo>
                    <a:pt x="838" y="620"/>
                  </a:lnTo>
                  <a:lnTo>
                    <a:pt x="822" y="632"/>
                  </a:lnTo>
                  <a:lnTo>
                    <a:pt x="808" y="642"/>
                  </a:lnTo>
                  <a:lnTo>
                    <a:pt x="776" y="658"/>
                  </a:lnTo>
                  <a:lnTo>
                    <a:pt x="746" y="670"/>
                  </a:lnTo>
                  <a:lnTo>
                    <a:pt x="714" y="678"/>
                  </a:lnTo>
                  <a:lnTo>
                    <a:pt x="684" y="680"/>
                  </a:lnTo>
                  <a:lnTo>
                    <a:pt x="654" y="678"/>
                  </a:lnTo>
                  <a:lnTo>
                    <a:pt x="626" y="672"/>
                  </a:lnTo>
                  <a:lnTo>
                    <a:pt x="598" y="662"/>
                  </a:lnTo>
                  <a:lnTo>
                    <a:pt x="572" y="650"/>
                  </a:lnTo>
                  <a:lnTo>
                    <a:pt x="548" y="632"/>
                  </a:lnTo>
                  <a:lnTo>
                    <a:pt x="528" y="614"/>
                  </a:lnTo>
                  <a:lnTo>
                    <a:pt x="508" y="592"/>
                  </a:lnTo>
                  <a:lnTo>
                    <a:pt x="492" y="566"/>
                  </a:lnTo>
                  <a:lnTo>
                    <a:pt x="478" y="540"/>
                  </a:lnTo>
                  <a:lnTo>
                    <a:pt x="468" y="512"/>
                  </a:lnTo>
                  <a:lnTo>
                    <a:pt x="462" y="480"/>
                  </a:lnTo>
                  <a:lnTo>
                    <a:pt x="40" y="738"/>
                  </a:lnTo>
                  <a:lnTo>
                    <a:pt x="40" y="738"/>
                  </a:lnTo>
                  <a:lnTo>
                    <a:pt x="142" y="900"/>
                  </a:lnTo>
                  <a:lnTo>
                    <a:pt x="226" y="1030"/>
                  </a:lnTo>
                  <a:lnTo>
                    <a:pt x="264" y="1086"/>
                  </a:lnTo>
                  <a:lnTo>
                    <a:pt x="292" y="1128"/>
                  </a:lnTo>
                  <a:lnTo>
                    <a:pt x="292" y="1128"/>
                  </a:lnTo>
                  <a:lnTo>
                    <a:pt x="272" y="1124"/>
                  </a:lnTo>
                  <a:lnTo>
                    <a:pt x="252" y="1122"/>
                  </a:lnTo>
                  <a:lnTo>
                    <a:pt x="232" y="1122"/>
                  </a:lnTo>
                  <a:lnTo>
                    <a:pt x="212" y="1124"/>
                  </a:lnTo>
                  <a:lnTo>
                    <a:pt x="194" y="1126"/>
                  </a:lnTo>
                  <a:lnTo>
                    <a:pt x="176" y="1130"/>
                  </a:lnTo>
                  <a:lnTo>
                    <a:pt x="158" y="1134"/>
                  </a:lnTo>
                  <a:lnTo>
                    <a:pt x="142" y="1140"/>
                  </a:lnTo>
                  <a:lnTo>
                    <a:pt x="126" y="1148"/>
                  </a:lnTo>
                  <a:lnTo>
                    <a:pt x="112" y="1156"/>
                  </a:lnTo>
                  <a:lnTo>
                    <a:pt x="84" y="1174"/>
                  </a:lnTo>
                  <a:lnTo>
                    <a:pt x="62" y="1196"/>
                  </a:lnTo>
                  <a:lnTo>
                    <a:pt x="42" y="1220"/>
                  </a:lnTo>
                  <a:lnTo>
                    <a:pt x="26" y="1246"/>
                  </a:lnTo>
                  <a:lnTo>
                    <a:pt x="12" y="1274"/>
                  </a:lnTo>
                  <a:lnTo>
                    <a:pt x="4" y="1304"/>
                  </a:lnTo>
                  <a:lnTo>
                    <a:pt x="0" y="1334"/>
                  </a:lnTo>
                  <a:lnTo>
                    <a:pt x="0" y="1364"/>
                  </a:lnTo>
                  <a:lnTo>
                    <a:pt x="6" y="1392"/>
                  </a:lnTo>
                  <a:lnTo>
                    <a:pt x="10" y="1406"/>
                  </a:lnTo>
                  <a:lnTo>
                    <a:pt x="16" y="1420"/>
                  </a:lnTo>
                  <a:lnTo>
                    <a:pt x="22" y="1434"/>
                  </a:lnTo>
                  <a:lnTo>
                    <a:pt x="30" y="1448"/>
                  </a:lnTo>
                  <a:lnTo>
                    <a:pt x="30" y="1448"/>
                  </a:lnTo>
                  <a:lnTo>
                    <a:pt x="44" y="1466"/>
                  </a:lnTo>
                  <a:lnTo>
                    <a:pt x="58" y="1484"/>
                  </a:lnTo>
                  <a:lnTo>
                    <a:pt x="72" y="1500"/>
                  </a:lnTo>
                  <a:lnTo>
                    <a:pt x="86" y="1514"/>
                  </a:lnTo>
                  <a:lnTo>
                    <a:pt x="102" y="1526"/>
                  </a:lnTo>
                  <a:lnTo>
                    <a:pt x="118" y="1536"/>
                  </a:lnTo>
                  <a:lnTo>
                    <a:pt x="134" y="1544"/>
                  </a:lnTo>
                  <a:lnTo>
                    <a:pt x="150" y="1552"/>
                  </a:lnTo>
                  <a:lnTo>
                    <a:pt x="164" y="1558"/>
                  </a:lnTo>
                  <a:lnTo>
                    <a:pt x="180" y="1562"/>
                  </a:lnTo>
                  <a:lnTo>
                    <a:pt x="196" y="1564"/>
                  </a:lnTo>
                  <a:lnTo>
                    <a:pt x="212" y="1566"/>
                  </a:lnTo>
                  <a:lnTo>
                    <a:pt x="228" y="1566"/>
                  </a:lnTo>
                  <a:lnTo>
                    <a:pt x="244" y="1564"/>
                  </a:lnTo>
                  <a:lnTo>
                    <a:pt x="274" y="1558"/>
                  </a:lnTo>
                  <a:lnTo>
                    <a:pt x="304" y="1548"/>
                  </a:lnTo>
                  <a:lnTo>
                    <a:pt x="332" y="1536"/>
                  </a:lnTo>
                  <a:lnTo>
                    <a:pt x="358" y="1518"/>
                  </a:lnTo>
                  <a:lnTo>
                    <a:pt x="380" y="1498"/>
                  </a:lnTo>
                  <a:lnTo>
                    <a:pt x="402" y="1476"/>
                  </a:lnTo>
                  <a:lnTo>
                    <a:pt x="418" y="1452"/>
                  </a:lnTo>
                  <a:lnTo>
                    <a:pt x="432" y="1426"/>
                  </a:lnTo>
                  <a:lnTo>
                    <a:pt x="442" y="1398"/>
                  </a:lnTo>
                  <a:lnTo>
                    <a:pt x="442" y="1398"/>
                  </a:lnTo>
                  <a:lnTo>
                    <a:pt x="712" y="1832"/>
                  </a:lnTo>
                  <a:lnTo>
                    <a:pt x="712" y="1832"/>
                  </a:lnTo>
                  <a:lnTo>
                    <a:pt x="1024" y="1638"/>
                  </a:lnTo>
                  <a:lnTo>
                    <a:pt x="1024" y="1638"/>
                  </a:lnTo>
                  <a:lnTo>
                    <a:pt x="1002" y="1620"/>
                  </a:lnTo>
                  <a:lnTo>
                    <a:pt x="982" y="1602"/>
                  </a:lnTo>
                  <a:lnTo>
                    <a:pt x="966" y="1580"/>
                  </a:lnTo>
                  <a:lnTo>
                    <a:pt x="954" y="1558"/>
                  </a:lnTo>
                  <a:lnTo>
                    <a:pt x="944" y="1534"/>
                  </a:lnTo>
                  <a:lnTo>
                    <a:pt x="936" y="1510"/>
                  </a:lnTo>
                  <a:lnTo>
                    <a:pt x="932" y="1484"/>
                  </a:lnTo>
                  <a:lnTo>
                    <a:pt x="930" y="1458"/>
                  </a:lnTo>
                  <a:lnTo>
                    <a:pt x="932" y="1432"/>
                  </a:lnTo>
                  <a:lnTo>
                    <a:pt x="936" y="1406"/>
                  </a:lnTo>
                  <a:lnTo>
                    <a:pt x="944" y="1382"/>
                  </a:lnTo>
                  <a:lnTo>
                    <a:pt x="954" y="1358"/>
                  </a:lnTo>
                  <a:lnTo>
                    <a:pt x="966" y="1334"/>
                  </a:lnTo>
                  <a:lnTo>
                    <a:pt x="980" y="1314"/>
                  </a:lnTo>
                  <a:lnTo>
                    <a:pt x="998" y="1294"/>
                  </a:lnTo>
                  <a:lnTo>
                    <a:pt x="1018" y="1278"/>
                  </a:lnTo>
                  <a:lnTo>
                    <a:pt x="1018" y="1278"/>
                  </a:lnTo>
                  <a:close/>
                </a:path>
              </a:pathLst>
            </a:custGeom>
            <a:gradFill>
              <a:gsLst>
                <a:gs pos="15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 flipH="1">
              <a:off x="11228710" y="6267114"/>
              <a:ext cx="2893369" cy="3368061"/>
            </a:xfrm>
            <a:custGeom>
              <a:avLst/>
              <a:gdLst>
                <a:gd name="T0" fmla="*/ 1242 w 1280"/>
                <a:gd name="T1" fmla="*/ 192 h 1490"/>
                <a:gd name="T2" fmla="*/ 1058 w 1280"/>
                <a:gd name="T3" fmla="*/ 0 h 1490"/>
                <a:gd name="T4" fmla="*/ 632 w 1280"/>
                <a:gd name="T5" fmla="*/ 280 h 1490"/>
                <a:gd name="T6" fmla="*/ 632 w 1280"/>
                <a:gd name="T7" fmla="*/ 234 h 1490"/>
                <a:gd name="T8" fmla="*/ 610 w 1280"/>
                <a:gd name="T9" fmla="*/ 158 h 1490"/>
                <a:gd name="T10" fmla="*/ 550 w 1280"/>
                <a:gd name="T11" fmla="*/ 80 h 1490"/>
                <a:gd name="T12" fmla="*/ 468 w 1280"/>
                <a:gd name="T13" fmla="*/ 26 h 1490"/>
                <a:gd name="T14" fmla="*/ 420 w 1280"/>
                <a:gd name="T15" fmla="*/ 14 h 1490"/>
                <a:gd name="T16" fmla="*/ 372 w 1280"/>
                <a:gd name="T17" fmla="*/ 14 h 1490"/>
                <a:gd name="T18" fmla="*/ 322 w 1280"/>
                <a:gd name="T19" fmla="*/ 26 h 1490"/>
                <a:gd name="T20" fmla="*/ 272 w 1280"/>
                <a:gd name="T21" fmla="*/ 56 h 1490"/>
                <a:gd name="T22" fmla="*/ 230 w 1280"/>
                <a:gd name="T23" fmla="*/ 98 h 1490"/>
                <a:gd name="T24" fmla="*/ 192 w 1280"/>
                <a:gd name="T25" fmla="*/ 180 h 1490"/>
                <a:gd name="T26" fmla="*/ 188 w 1280"/>
                <a:gd name="T27" fmla="*/ 270 h 1490"/>
                <a:gd name="T28" fmla="*/ 218 w 1280"/>
                <a:gd name="T29" fmla="*/ 354 h 1490"/>
                <a:gd name="T30" fmla="*/ 248 w 1280"/>
                <a:gd name="T31" fmla="*/ 390 h 1490"/>
                <a:gd name="T32" fmla="*/ 286 w 1280"/>
                <a:gd name="T33" fmla="*/ 420 h 1490"/>
                <a:gd name="T34" fmla="*/ 336 w 1280"/>
                <a:gd name="T35" fmla="*/ 442 h 1490"/>
                <a:gd name="T36" fmla="*/ 0 w 1280"/>
                <a:gd name="T37" fmla="*/ 662 h 1490"/>
                <a:gd name="T38" fmla="*/ 150 w 1280"/>
                <a:gd name="T39" fmla="*/ 854 h 1490"/>
                <a:gd name="T40" fmla="*/ 222 w 1280"/>
                <a:gd name="T41" fmla="*/ 810 h 1490"/>
                <a:gd name="T42" fmla="*/ 304 w 1280"/>
                <a:gd name="T43" fmla="*/ 792 h 1490"/>
                <a:gd name="T44" fmla="*/ 384 w 1280"/>
                <a:gd name="T45" fmla="*/ 802 h 1490"/>
                <a:gd name="T46" fmla="*/ 456 w 1280"/>
                <a:gd name="T47" fmla="*/ 846 h 1490"/>
                <a:gd name="T48" fmla="*/ 510 w 1280"/>
                <a:gd name="T49" fmla="*/ 926 h 1490"/>
                <a:gd name="T50" fmla="*/ 522 w 1280"/>
                <a:gd name="T51" fmla="*/ 968 h 1490"/>
                <a:gd name="T52" fmla="*/ 522 w 1280"/>
                <a:gd name="T53" fmla="*/ 1036 h 1490"/>
                <a:gd name="T54" fmla="*/ 504 w 1280"/>
                <a:gd name="T55" fmla="*/ 1106 h 1490"/>
                <a:gd name="T56" fmla="*/ 466 w 1280"/>
                <a:gd name="T57" fmla="*/ 1168 h 1490"/>
                <a:gd name="T58" fmla="*/ 406 w 1280"/>
                <a:gd name="T59" fmla="*/ 1216 h 1490"/>
                <a:gd name="T60" fmla="*/ 506 w 1280"/>
                <a:gd name="T61" fmla="*/ 1488 h 1490"/>
                <a:gd name="T62" fmla="*/ 600 w 1280"/>
                <a:gd name="T63" fmla="*/ 1488 h 1490"/>
                <a:gd name="T64" fmla="*/ 732 w 1280"/>
                <a:gd name="T65" fmla="*/ 1474 h 1490"/>
                <a:gd name="T66" fmla="*/ 842 w 1280"/>
                <a:gd name="T67" fmla="*/ 1446 h 1490"/>
                <a:gd name="T68" fmla="*/ 950 w 1280"/>
                <a:gd name="T69" fmla="*/ 1398 h 1490"/>
                <a:gd name="T70" fmla="*/ 1002 w 1280"/>
                <a:gd name="T71" fmla="*/ 1358 h 1490"/>
                <a:gd name="T72" fmla="*/ 1042 w 1280"/>
                <a:gd name="T73" fmla="*/ 1290 h 1490"/>
                <a:gd name="T74" fmla="*/ 1042 w 1280"/>
                <a:gd name="T75" fmla="*/ 1224 h 1490"/>
                <a:gd name="T76" fmla="*/ 1014 w 1280"/>
                <a:gd name="T77" fmla="*/ 1140 h 1490"/>
                <a:gd name="T78" fmla="*/ 986 w 1280"/>
                <a:gd name="T79" fmla="*/ 1078 h 1490"/>
                <a:gd name="T80" fmla="*/ 980 w 1280"/>
                <a:gd name="T81" fmla="*/ 1034 h 1490"/>
                <a:gd name="T82" fmla="*/ 1000 w 1280"/>
                <a:gd name="T83" fmla="*/ 974 h 1490"/>
                <a:gd name="T84" fmla="*/ 1040 w 1280"/>
                <a:gd name="T85" fmla="*/ 924 h 1490"/>
                <a:gd name="T86" fmla="*/ 1050 w 1280"/>
                <a:gd name="T87" fmla="*/ 910 h 1490"/>
                <a:gd name="T88" fmla="*/ 1054 w 1280"/>
                <a:gd name="T89" fmla="*/ 888 h 1490"/>
                <a:gd name="T90" fmla="*/ 1036 w 1280"/>
                <a:gd name="T91" fmla="*/ 856 h 1490"/>
                <a:gd name="T92" fmla="*/ 1006 w 1280"/>
                <a:gd name="T93" fmla="*/ 810 h 1490"/>
                <a:gd name="T94" fmla="*/ 1000 w 1280"/>
                <a:gd name="T95" fmla="*/ 794 h 1490"/>
                <a:gd name="T96" fmla="*/ 1004 w 1280"/>
                <a:gd name="T97" fmla="*/ 776 h 1490"/>
                <a:gd name="T98" fmla="*/ 1028 w 1280"/>
                <a:gd name="T99" fmla="*/ 754 h 1490"/>
                <a:gd name="T100" fmla="*/ 1070 w 1280"/>
                <a:gd name="T101" fmla="*/ 734 h 1490"/>
                <a:gd name="T102" fmla="*/ 1096 w 1280"/>
                <a:gd name="T103" fmla="*/ 700 h 1490"/>
                <a:gd name="T104" fmla="*/ 1088 w 1280"/>
                <a:gd name="T105" fmla="*/ 634 h 1490"/>
                <a:gd name="T106" fmla="*/ 1060 w 1280"/>
                <a:gd name="T107" fmla="*/ 568 h 1490"/>
                <a:gd name="T108" fmla="*/ 1050 w 1280"/>
                <a:gd name="T109" fmla="*/ 516 h 1490"/>
                <a:gd name="T110" fmla="*/ 1066 w 1280"/>
                <a:gd name="T111" fmla="*/ 474 h 1490"/>
                <a:gd name="T112" fmla="*/ 1116 w 1280"/>
                <a:gd name="T113" fmla="*/ 430 h 1490"/>
                <a:gd name="T114" fmla="*/ 1216 w 1280"/>
                <a:gd name="T115" fmla="*/ 368 h 1490"/>
                <a:gd name="T116" fmla="*/ 1242 w 1280"/>
                <a:gd name="T117" fmla="*/ 344 h 1490"/>
                <a:gd name="T118" fmla="*/ 1268 w 1280"/>
                <a:gd name="T119" fmla="*/ 308 h 1490"/>
                <a:gd name="T120" fmla="*/ 1280 w 1280"/>
                <a:gd name="T121" fmla="*/ 272 h 1490"/>
                <a:gd name="T122" fmla="*/ 1276 w 1280"/>
                <a:gd name="T123" fmla="*/ 232 h 1490"/>
                <a:gd name="T124" fmla="*/ 1258 w 1280"/>
                <a:gd name="T125" fmla="*/ 20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0" h="1490">
                  <a:moveTo>
                    <a:pt x="1258" y="206"/>
                  </a:moveTo>
                  <a:lnTo>
                    <a:pt x="1258" y="206"/>
                  </a:lnTo>
                  <a:lnTo>
                    <a:pt x="1242" y="192"/>
                  </a:lnTo>
                  <a:lnTo>
                    <a:pt x="1214" y="166"/>
                  </a:lnTo>
                  <a:lnTo>
                    <a:pt x="1148" y="96"/>
                  </a:lnTo>
                  <a:lnTo>
                    <a:pt x="1058" y="0"/>
                  </a:lnTo>
                  <a:lnTo>
                    <a:pt x="1058" y="0"/>
                  </a:lnTo>
                  <a:lnTo>
                    <a:pt x="632" y="280"/>
                  </a:lnTo>
                  <a:lnTo>
                    <a:pt x="632" y="280"/>
                  </a:lnTo>
                  <a:lnTo>
                    <a:pt x="634" y="264"/>
                  </a:lnTo>
                  <a:lnTo>
                    <a:pt x="634" y="250"/>
                  </a:lnTo>
                  <a:lnTo>
                    <a:pt x="632" y="234"/>
                  </a:lnTo>
                  <a:lnTo>
                    <a:pt x="630" y="218"/>
                  </a:lnTo>
                  <a:lnTo>
                    <a:pt x="622" y="188"/>
                  </a:lnTo>
                  <a:lnTo>
                    <a:pt x="610" y="158"/>
                  </a:lnTo>
                  <a:lnTo>
                    <a:pt x="594" y="130"/>
                  </a:lnTo>
                  <a:lnTo>
                    <a:pt x="574" y="104"/>
                  </a:lnTo>
                  <a:lnTo>
                    <a:pt x="550" y="80"/>
                  </a:lnTo>
                  <a:lnTo>
                    <a:pt x="526" y="58"/>
                  </a:lnTo>
                  <a:lnTo>
                    <a:pt x="498" y="40"/>
                  </a:lnTo>
                  <a:lnTo>
                    <a:pt x="468" y="26"/>
                  </a:lnTo>
                  <a:lnTo>
                    <a:pt x="452" y="20"/>
                  </a:lnTo>
                  <a:lnTo>
                    <a:pt x="436" y="16"/>
                  </a:lnTo>
                  <a:lnTo>
                    <a:pt x="420" y="14"/>
                  </a:lnTo>
                  <a:lnTo>
                    <a:pt x="404" y="12"/>
                  </a:lnTo>
                  <a:lnTo>
                    <a:pt x="388" y="12"/>
                  </a:lnTo>
                  <a:lnTo>
                    <a:pt x="372" y="14"/>
                  </a:lnTo>
                  <a:lnTo>
                    <a:pt x="356" y="16"/>
                  </a:lnTo>
                  <a:lnTo>
                    <a:pt x="338" y="20"/>
                  </a:lnTo>
                  <a:lnTo>
                    <a:pt x="322" y="26"/>
                  </a:lnTo>
                  <a:lnTo>
                    <a:pt x="306" y="34"/>
                  </a:lnTo>
                  <a:lnTo>
                    <a:pt x="288" y="44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50" y="76"/>
                  </a:lnTo>
                  <a:lnTo>
                    <a:pt x="230" y="98"/>
                  </a:lnTo>
                  <a:lnTo>
                    <a:pt x="214" y="124"/>
                  </a:lnTo>
                  <a:lnTo>
                    <a:pt x="202" y="152"/>
                  </a:lnTo>
                  <a:lnTo>
                    <a:pt x="192" y="180"/>
                  </a:lnTo>
                  <a:lnTo>
                    <a:pt x="188" y="210"/>
                  </a:lnTo>
                  <a:lnTo>
                    <a:pt x="186" y="240"/>
                  </a:lnTo>
                  <a:lnTo>
                    <a:pt x="188" y="270"/>
                  </a:lnTo>
                  <a:lnTo>
                    <a:pt x="194" y="300"/>
                  </a:lnTo>
                  <a:lnTo>
                    <a:pt x="204" y="328"/>
                  </a:lnTo>
                  <a:lnTo>
                    <a:pt x="218" y="354"/>
                  </a:lnTo>
                  <a:lnTo>
                    <a:pt x="228" y="368"/>
                  </a:lnTo>
                  <a:lnTo>
                    <a:pt x="238" y="380"/>
                  </a:lnTo>
                  <a:lnTo>
                    <a:pt x="248" y="390"/>
                  </a:lnTo>
                  <a:lnTo>
                    <a:pt x="260" y="402"/>
                  </a:lnTo>
                  <a:lnTo>
                    <a:pt x="272" y="412"/>
                  </a:lnTo>
                  <a:lnTo>
                    <a:pt x="286" y="420"/>
                  </a:lnTo>
                  <a:lnTo>
                    <a:pt x="302" y="428"/>
                  </a:lnTo>
                  <a:lnTo>
                    <a:pt x="318" y="436"/>
                  </a:lnTo>
                  <a:lnTo>
                    <a:pt x="336" y="442"/>
                  </a:lnTo>
                  <a:lnTo>
                    <a:pt x="354" y="446"/>
                  </a:lnTo>
                  <a:lnTo>
                    <a:pt x="354" y="446"/>
                  </a:lnTo>
                  <a:lnTo>
                    <a:pt x="0" y="662"/>
                  </a:lnTo>
                  <a:lnTo>
                    <a:pt x="130" y="874"/>
                  </a:lnTo>
                  <a:lnTo>
                    <a:pt x="130" y="874"/>
                  </a:lnTo>
                  <a:lnTo>
                    <a:pt x="150" y="854"/>
                  </a:lnTo>
                  <a:lnTo>
                    <a:pt x="172" y="836"/>
                  </a:lnTo>
                  <a:lnTo>
                    <a:pt x="196" y="822"/>
                  </a:lnTo>
                  <a:lnTo>
                    <a:pt x="222" y="810"/>
                  </a:lnTo>
                  <a:lnTo>
                    <a:pt x="248" y="800"/>
                  </a:lnTo>
                  <a:lnTo>
                    <a:pt x="276" y="794"/>
                  </a:lnTo>
                  <a:lnTo>
                    <a:pt x="304" y="792"/>
                  </a:lnTo>
                  <a:lnTo>
                    <a:pt x="330" y="792"/>
                  </a:lnTo>
                  <a:lnTo>
                    <a:pt x="358" y="794"/>
                  </a:lnTo>
                  <a:lnTo>
                    <a:pt x="384" y="802"/>
                  </a:lnTo>
                  <a:lnTo>
                    <a:pt x="410" y="812"/>
                  </a:lnTo>
                  <a:lnTo>
                    <a:pt x="434" y="826"/>
                  </a:lnTo>
                  <a:lnTo>
                    <a:pt x="456" y="846"/>
                  </a:lnTo>
                  <a:lnTo>
                    <a:pt x="476" y="868"/>
                  </a:lnTo>
                  <a:lnTo>
                    <a:pt x="494" y="896"/>
                  </a:lnTo>
                  <a:lnTo>
                    <a:pt x="510" y="926"/>
                  </a:lnTo>
                  <a:lnTo>
                    <a:pt x="510" y="926"/>
                  </a:lnTo>
                  <a:lnTo>
                    <a:pt x="516" y="948"/>
                  </a:lnTo>
                  <a:lnTo>
                    <a:pt x="522" y="968"/>
                  </a:lnTo>
                  <a:lnTo>
                    <a:pt x="524" y="990"/>
                  </a:lnTo>
                  <a:lnTo>
                    <a:pt x="524" y="1014"/>
                  </a:lnTo>
                  <a:lnTo>
                    <a:pt x="522" y="1036"/>
                  </a:lnTo>
                  <a:lnTo>
                    <a:pt x="518" y="1060"/>
                  </a:lnTo>
                  <a:lnTo>
                    <a:pt x="512" y="1084"/>
                  </a:lnTo>
                  <a:lnTo>
                    <a:pt x="504" y="1106"/>
                  </a:lnTo>
                  <a:lnTo>
                    <a:pt x="494" y="1128"/>
                  </a:lnTo>
                  <a:lnTo>
                    <a:pt x="480" y="1148"/>
                  </a:lnTo>
                  <a:lnTo>
                    <a:pt x="466" y="1168"/>
                  </a:lnTo>
                  <a:lnTo>
                    <a:pt x="448" y="1186"/>
                  </a:lnTo>
                  <a:lnTo>
                    <a:pt x="428" y="1202"/>
                  </a:lnTo>
                  <a:lnTo>
                    <a:pt x="406" y="1216"/>
                  </a:lnTo>
                  <a:lnTo>
                    <a:pt x="380" y="1228"/>
                  </a:lnTo>
                  <a:lnTo>
                    <a:pt x="354" y="1238"/>
                  </a:lnTo>
                  <a:lnTo>
                    <a:pt x="506" y="1488"/>
                  </a:lnTo>
                  <a:lnTo>
                    <a:pt x="506" y="1488"/>
                  </a:lnTo>
                  <a:lnTo>
                    <a:pt x="552" y="1490"/>
                  </a:lnTo>
                  <a:lnTo>
                    <a:pt x="600" y="1488"/>
                  </a:lnTo>
                  <a:lnTo>
                    <a:pt x="662" y="1482"/>
                  </a:lnTo>
                  <a:lnTo>
                    <a:pt x="696" y="1478"/>
                  </a:lnTo>
                  <a:lnTo>
                    <a:pt x="732" y="1474"/>
                  </a:lnTo>
                  <a:lnTo>
                    <a:pt x="768" y="1466"/>
                  </a:lnTo>
                  <a:lnTo>
                    <a:pt x="806" y="1456"/>
                  </a:lnTo>
                  <a:lnTo>
                    <a:pt x="842" y="1446"/>
                  </a:lnTo>
                  <a:lnTo>
                    <a:pt x="880" y="1432"/>
                  </a:lnTo>
                  <a:lnTo>
                    <a:pt x="916" y="1416"/>
                  </a:lnTo>
                  <a:lnTo>
                    <a:pt x="950" y="1398"/>
                  </a:lnTo>
                  <a:lnTo>
                    <a:pt x="950" y="1398"/>
                  </a:lnTo>
                  <a:lnTo>
                    <a:pt x="980" y="1378"/>
                  </a:lnTo>
                  <a:lnTo>
                    <a:pt x="1002" y="1358"/>
                  </a:lnTo>
                  <a:lnTo>
                    <a:pt x="1020" y="1336"/>
                  </a:lnTo>
                  <a:lnTo>
                    <a:pt x="1034" y="1314"/>
                  </a:lnTo>
                  <a:lnTo>
                    <a:pt x="1042" y="1290"/>
                  </a:lnTo>
                  <a:lnTo>
                    <a:pt x="1044" y="1268"/>
                  </a:lnTo>
                  <a:lnTo>
                    <a:pt x="1046" y="1246"/>
                  </a:lnTo>
                  <a:lnTo>
                    <a:pt x="1042" y="1224"/>
                  </a:lnTo>
                  <a:lnTo>
                    <a:pt x="1038" y="1202"/>
                  </a:lnTo>
                  <a:lnTo>
                    <a:pt x="1032" y="1180"/>
                  </a:lnTo>
                  <a:lnTo>
                    <a:pt x="1014" y="1140"/>
                  </a:lnTo>
                  <a:lnTo>
                    <a:pt x="998" y="1106"/>
                  </a:lnTo>
                  <a:lnTo>
                    <a:pt x="986" y="1078"/>
                  </a:lnTo>
                  <a:lnTo>
                    <a:pt x="986" y="1078"/>
                  </a:lnTo>
                  <a:lnTo>
                    <a:pt x="982" y="1066"/>
                  </a:lnTo>
                  <a:lnTo>
                    <a:pt x="980" y="1056"/>
                  </a:lnTo>
                  <a:lnTo>
                    <a:pt x="980" y="1034"/>
                  </a:lnTo>
                  <a:lnTo>
                    <a:pt x="982" y="1012"/>
                  </a:lnTo>
                  <a:lnTo>
                    <a:pt x="990" y="992"/>
                  </a:lnTo>
                  <a:lnTo>
                    <a:pt x="1000" y="974"/>
                  </a:lnTo>
                  <a:lnTo>
                    <a:pt x="1012" y="956"/>
                  </a:lnTo>
                  <a:lnTo>
                    <a:pt x="1026" y="940"/>
                  </a:lnTo>
                  <a:lnTo>
                    <a:pt x="1040" y="924"/>
                  </a:lnTo>
                  <a:lnTo>
                    <a:pt x="1040" y="924"/>
                  </a:lnTo>
                  <a:lnTo>
                    <a:pt x="1046" y="916"/>
                  </a:lnTo>
                  <a:lnTo>
                    <a:pt x="1050" y="910"/>
                  </a:lnTo>
                  <a:lnTo>
                    <a:pt x="1054" y="902"/>
                  </a:lnTo>
                  <a:lnTo>
                    <a:pt x="1054" y="896"/>
                  </a:lnTo>
                  <a:lnTo>
                    <a:pt x="1054" y="888"/>
                  </a:lnTo>
                  <a:lnTo>
                    <a:pt x="1052" y="882"/>
                  </a:lnTo>
                  <a:lnTo>
                    <a:pt x="1046" y="868"/>
                  </a:lnTo>
                  <a:lnTo>
                    <a:pt x="1036" y="856"/>
                  </a:lnTo>
                  <a:lnTo>
                    <a:pt x="1026" y="842"/>
                  </a:lnTo>
                  <a:lnTo>
                    <a:pt x="1014" y="826"/>
                  </a:lnTo>
                  <a:lnTo>
                    <a:pt x="1006" y="810"/>
                  </a:lnTo>
                  <a:lnTo>
                    <a:pt x="1006" y="810"/>
                  </a:lnTo>
                  <a:lnTo>
                    <a:pt x="1002" y="802"/>
                  </a:lnTo>
                  <a:lnTo>
                    <a:pt x="1000" y="794"/>
                  </a:lnTo>
                  <a:lnTo>
                    <a:pt x="1000" y="788"/>
                  </a:lnTo>
                  <a:lnTo>
                    <a:pt x="1002" y="782"/>
                  </a:lnTo>
                  <a:lnTo>
                    <a:pt x="1004" y="776"/>
                  </a:lnTo>
                  <a:lnTo>
                    <a:pt x="1008" y="772"/>
                  </a:lnTo>
                  <a:lnTo>
                    <a:pt x="1016" y="762"/>
                  </a:lnTo>
                  <a:lnTo>
                    <a:pt x="1028" y="754"/>
                  </a:lnTo>
                  <a:lnTo>
                    <a:pt x="1042" y="748"/>
                  </a:lnTo>
                  <a:lnTo>
                    <a:pt x="1070" y="734"/>
                  </a:lnTo>
                  <a:lnTo>
                    <a:pt x="1070" y="734"/>
                  </a:lnTo>
                  <a:lnTo>
                    <a:pt x="1082" y="724"/>
                  </a:lnTo>
                  <a:lnTo>
                    <a:pt x="1090" y="714"/>
                  </a:lnTo>
                  <a:lnTo>
                    <a:pt x="1096" y="700"/>
                  </a:lnTo>
                  <a:lnTo>
                    <a:pt x="1096" y="682"/>
                  </a:lnTo>
                  <a:lnTo>
                    <a:pt x="1094" y="660"/>
                  </a:lnTo>
                  <a:lnTo>
                    <a:pt x="1088" y="634"/>
                  </a:lnTo>
                  <a:lnTo>
                    <a:pt x="1076" y="604"/>
                  </a:lnTo>
                  <a:lnTo>
                    <a:pt x="1060" y="568"/>
                  </a:lnTo>
                  <a:lnTo>
                    <a:pt x="1060" y="568"/>
                  </a:lnTo>
                  <a:lnTo>
                    <a:pt x="1054" y="548"/>
                  </a:lnTo>
                  <a:lnTo>
                    <a:pt x="1050" y="532"/>
                  </a:lnTo>
                  <a:lnTo>
                    <a:pt x="1050" y="516"/>
                  </a:lnTo>
                  <a:lnTo>
                    <a:pt x="1052" y="500"/>
                  </a:lnTo>
                  <a:lnTo>
                    <a:pt x="1058" y="486"/>
                  </a:lnTo>
                  <a:lnTo>
                    <a:pt x="1066" y="474"/>
                  </a:lnTo>
                  <a:lnTo>
                    <a:pt x="1076" y="462"/>
                  </a:lnTo>
                  <a:lnTo>
                    <a:pt x="1088" y="450"/>
                  </a:lnTo>
                  <a:lnTo>
                    <a:pt x="1116" y="430"/>
                  </a:lnTo>
                  <a:lnTo>
                    <a:pt x="1148" y="408"/>
                  </a:lnTo>
                  <a:lnTo>
                    <a:pt x="1182" y="388"/>
                  </a:lnTo>
                  <a:lnTo>
                    <a:pt x="1216" y="368"/>
                  </a:lnTo>
                  <a:lnTo>
                    <a:pt x="1216" y="368"/>
                  </a:lnTo>
                  <a:lnTo>
                    <a:pt x="1230" y="356"/>
                  </a:lnTo>
                  <a:lnTo>
                    <a:pt x="1242" y="344"/>
                  </a:lnTo>
                  <a:lnTo>
                    <a:pt x="1254" y="332"/>
                  </a:lnTo>
                  <a:lnTo>
                    <a:pt x="1262" y="320"/>
                  </a:lnTo>
                  <a:lnTo>
                    <a:pt x="1268" y="308"/>
                  </a:lnTo>
                  <a:lnTo>
                    <a:pt x="1274" y="296"/>
                  </a:lnTo>
                  <a:lnTo>
                    <a:pt x="1278" y="284"/>
                  </a:lnTo>
                  <a:lnTo>
                    <a:pt x="1280" y="272"/>
                  </a:lnTo>
                  <a:lnTo>
                    <a:pt x="1280" y="262"/>
                  </a:lnTo>
                  <a:lnTo>
                    <a:pt x="1280" y="250"/>
                  </a:lnTo>
                  <a:lnTo>
                    <a:pt x="1276" y="232"/>
                  </a:lnTo>
                  <a:lnTo>
                    <a:pt x="1268" y="216"/>
                  </a:lnTo>
                  <a:lnTo>
                    <a:pt x="1264" y="210"/>
                  </a:lnTo>
                  <a:lnTo>
                    <a:pt x="1258" y="206"/>
                  </a:lnTo>
                  <a:lnTo>
                    <a:pt x="1258" y="206"/>
                  </a:lnTo>
                  <a:close/>
                </a:path>
              </a:pathLst>
            </a:custGeom>
            <a:gradFill>
              <a:gsLst>
                <a:gs pos="15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 flipH="1">
              <a:off x="12942127" y="7835861"/>
              <a:ext cx="4132092" cy="3128455"/>
            </a:xfrm>
            <a:custGeom>
              <a:avLst/>
              <a:gdLst>
                <a:gd name="T0" fmla="*/ 1804 w 1828"/>
                <a:gd name="T1" fmla="*/ 214 h 1384"/>
                <a:gd name="T2" fmla="*/ 1772 w 1828"/>
                <a:gd name="T3" fmla="*/ 166 h 1384"/>
                <a:gd name="T4" fmla="*/ 1734 w 1828"/>
                <a:gd name="T5" fmla="*/ 130 h 1384"/>
                <a:gd name="T6" fmla="*/ 1688 w 1828"/>
                <a:gd name="T7" fmla="*/ 108 h 1384"/>
                <a:gd name="T8" fmla="*/ 1640 w 1828"/>
                <a:gd name="T9" fmla="*/ 98 h 1384"/>
                <a:gd name="T10" fmla="*/ 1558 w 1828"/>
                <a:gd name="T11" fmla="*/ 104 h 1384"/>
                <a:gd name="T12" fmla="*/ 1468 w 1828"/>
                <a:gd name="T13" fmla="*/ 148 h 1384"/>
                <a:gd name="T14" fmla="*/ 1410 w 1828"/>
                <a:gd name="T15" fmla="*/ 208 h 1384"/>
                <a:gd name="T16" fmla="*/ 1388 w 1828"/>
                <a:gd name="T17" fmla="*/ 252 h 1384"/>
                <a:gd name="T18" fmla="*/ 1232 w 1828"/>
                <a:gd name="T19" fmla="*/ 0 h 1384"/>
                <a:gd name="T20" fmla="*/ 932 w 1828"/>
                <a:gd name="T21" fmla="*/ 218 h 1384"/>
                <a:gd name="T22" fmla="*/ 974 w 1828"/>
                <a:gd name="T23" fmla="*/ 282 h 1384"/>
                <a:gd name="T24" fmla="*/ 992 w 1828"/>
                <a:gd name="T25" fmla="*/ 356 h 1384"/>
                <a:gd name="T26" fmla="*/ 990 w 1828"/>
                <a:gd name="T27" fmla="*/ 434 h 1384"/>
                <a:gd name="T28" fmla="*/ 964 w 1828"/>
                <a:gd name="T29" fmla="*/ 506 h 1384"/>
                <a:gd name="T30" fmla="*/ 914 w 1828"/>
                <a:gd name="T31" fmla="*/ 564 h 1384"/>
                <a:gd name="T32" fmla="*/ 856 w 1828"/>
                <a:gd name="T33" fmla="*/ 598 h 1384"/>
                <a:gd name="T34" fmla="*/ 770 w 1828"/>
                <a:gd name="T35" fmla="*/ 618 h 1384"/>
                <a:gd name="T36" fmla="*/ 690 w 1828"/>
                <a:gd name="T37" fmla="*/ 602 h 1384"/>
                <a:gd name="T38" fmla="*/ 622 w 1828"/>
                <a:gd name="T39" fmla="*/ 556 h 1384"/>
                <a:gd name="T40" fmla="*/ 574 w 1828"/>
                <a:gd name="T41" fmla="*/ 486 h 1384"/>
                <a:gd name="T42" fmla="*/ 208 w 1828"/>
                <a:gd name="T43" fmla="*/ 648 h 1384"/>
                <a:gd name="T44" fmla="*/ 220 w 1828"/>
                <a:gd name="T45" fmla="*/ 688 h 1384"/>
                <a:gd name="T46" fmla="*/ 236 w 1828"/>
                <a:gd name="T47" fmla="*/ 792 h 1384"/>
                <a:gd name="T48" fmla="*/ 230 w 1828"/>
                <a:gd name="T49" fmla="*/ 944 h 1384"/>
                <a:gd name="T50" fmla="*/ 214 w 1828"/>
                <a:gd name="T51" fmla="*/ 1034 h 1384"/>
                <a:gd name="T52" fmla="*/ 180 w 1828"/>
                <a:gd name="T53" fmla="*/ 1128 h 1384"/>
                <a:gd name="T54" fmla="*/ 130 w 1828"/>
                <a:gd name="T55" fmla="*/ 1224 h 1384"/>
                <a:gd name="T56" fmla="*/ 60 w 1828"/>
                <a:gd name="T57" fmla="*/ 1320 h 1384"/>
                <a:gd name="T58" fmla="*/ 1716 w 1828"/>
                <a:gd name="T59" fmla="*/ 1384 h 1384"/>
                <a:gd name="T60" fmla="*/ 1684 w 1828"/>
                <a:gd name="T61" fmla="*/ 1320 h 1384"/>
                <a:gd name="T62" fmla="*/ 1642 w 1828"/>
                <a:gd name="T63" fmla="*/ 1210 h 1384"/>
                <a:gd name="T64" fmla="*/ 1618 w 1828"/>
                <a:gd name="T65" fmla="*/ 1094 h 1384"/>
                <a:gd name="T66" fmla="*/ 1618 w 1828"/>
                <a:gd name="T67" fmla="*/ 1022 h 1384"/>
                <a:gd name="T68" fmla="*/ 1630 w 1828"/>
                <a:gd name="T69" fmla="*/ 948 h 1384"/>
                <a:gd name="T70" fmla="*/ 1662 w 1828"/>
                <a:gd name="T71" fmla="*/ 878 h 1384"/>
                <a:gd name="T72" fmla="*/ 1712 w 1828"/>
                <a:gd name="T73" fmla="*/ 814 h 1384"/>
                <a:gd name="T74" fmla="*/ 1676 w 1828"/>
                <a:gd name="T75" fmla="*/ 712 h 1384"/>
                <a:gd name="T76" fmla="*/ 1570 w 1828"/>
                <a:gd name="T77" fmla="*/ 554 h 1384"/>
                <a:gd name="T78" fmla="*/ 1628 w 1828"/>
                <a:gd name="T79" fmla="*/ 550 h 1384"/>
                <a:gd name="T80" fmla="*/ 1708 w 1828"/>
                <a:gd name="T81" fmla="*/ 524 h 1384"/>
                <a:gd name="T82" fmla="*/ 1776 w 1828"/>
                <a:gd name="T83" fmla="*/ 464 h 1384"/>
                <a:gd name="T84" fmla="*/ 1816 w 1828"/>
                <a:gd name="T85" fmla="*/ 390 h 1384"/>
                <a:gd name="T86" fmla="*/ 1828 w 1828"/>
                <a:gd name="T87" fmla="*/ 308 h 1384"/>
                <a:gd name="T88" fmla="*/ 1812 w 1828"/>
                <a:gd name="T89" fmla="*/ 232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28" h="1384">
                  <a:moveTo>
                    <a:pt x="1812" y="232"/>
                  </a:moveTo>
                  <a:lnTo>
                    <a:pt x="1812" y="232"/>
                  </a:lnTo>
                  <a:lnTo>
                    <a:pt x="1804" y="214"/>
                  </a:lnTo>
                  <a:lnTo>
                    <a:pt x="1794" y="196"/>
                  </a:lnTo>
                  <a:lnTo>
                    <a:pt x="1784" y="180"/>
                  </a:lnTo>
                  <a:lnTo>
                    <a:pt x="1772" y="166"/>
                  </a:lnTo>
                  <a:lnTo>
                    <a:pt x="1760" y="152"/>
                  </a:lnTo>
                  <a:lnTo>
                    <a:pt x="1746" y="140"/>
                  </a:lnTo>
                  <a:lnTo>
                    <a:pt x="1734" y="130"/>
                  </a:lnTo>
                  <a:lnTo>
                    <a:pt x="1718" y="122"/>
                  </a:lnTo>
                  <a:lnTo>
                    <a:pt x="1704" y="114"/>
                  </a:lnTo>
                  <a:lnTo>
                    <a:pt x="1688" y="108"/>
                  </a:lnTo>
                  <a:lnTo>
                    <a:pt x="1674" y="104"/>
                  </a:lnTo>
                  <a:lnTo>
                    <a:pt x="1658" y="100"/>
                  </a:lnTo>
                  <a:lnTo>
                    <a:pt x="1640" y="98"/>
                  </a:lnTo>
                  <a:lnTo>
                    <a:pt x="1624" y="96"/>
                  </a:lnTo>
                  <a:lnTo>
                    <a:pt x="1592" y="98"/>
                  </a:lnTo>
                  <a:lnTo>
                    <a:pt x="1558" y="104"/>
                  </a:lnTo>
                  <a:lnTo>
                    <a:pt x="1528" y="114"/>
                  </a:lnTo>
                  <a:lnTo>
                    <a:pt x="1496" y="130"/>
                  </a:lnTo>
                  <a:lnTo>
                    <a:pt x="1468" y="148"/>
                  </a:lnTo>
                  <a:lnTo>
                    <a:pt x="1442" y="170"/>
                  </a:lnTo>
                  <a:lnTo>
                    <a:pt x="1420" y="194"/>
                  </a:lnTo>
                  <a:lnTo>
                    <a:pt x="1410" y="208"/>
                  </a:lnTo>
                  <a:lnTo>
                    <a:pt x="1402" y="222"/>
                  </a:lnTo>
                  <a:lnTo>
                    <a:pt x="1394" y="238"/>
                  </a:lnTo>
                  <a:lnTo>
                    <a:pt x="1388" y="252"/>
                  </a:lnTo>
                  <a:lnTo>
                    <a:pt x="1388" y="252"/>
                  </a:lnTo>
                  <a:lnTo>
                    <a:pt x="1296" y="102"/>
                  </a:lnTo>
                  <a:lnTo>
                    <a:pt x="1232" y="0"/>
                  </a:lnTo>
                  <a:lnTo>
                    <a:pt x="914" y="202"/>
                  </a:lnTo>
                  <a:lnTo>
                    <a:pt x="914" y="202"/>
                  </a:lnTo>
                  <a:lnTo>
                    <a:pt x="932" y="218"/>
                  </a:lnTo>
                  <a:lnTo>
                    <a:pt x="948" y="238"/>
                  </a:lnTo>
                  <a:lnTo>
                    <a:pt x="962" y="258"/>
                  </a:lnTo>
                  <a:lnTo>
                    <a:pt x="974" y="282"/>
                  </a:lnTo>
                  <a:lnTo>
                    <a:pt x="982" y="306"/>
                  </a:lnTo>
                  <a:lnTo>
                    <a:pt x="988" y="330"/>
                  </a:lnTo>
                  <a:lnTo>
                    <a:pt x="992" y="356"/>
                  </a:lnTo>
                  <a:lnTo>
                    <a:pt x="994" y="382"/>
                  </a:lnTo>
                  <a:lnTo>
                    <a:pt x="994" y="408"/>
                  </a:lnTo>
                  <a:lnTo>
                    <a:pt x="990" y="434"/>
                  </a:lnTo>
                  <a:lnTo>
                    <a:pt x="984" y="458"/>
                  </a:lnTo>
                  <a:lnTo>
                    <a:pt x="976" y="482"/>
                  </a:lnTo>
                  <a:lnTo>
                    <a:pt x="964" y="506"/>
                  </a:lnTo>
                  <a:lnTo>
                    <a:pt x="950" y="528"/>
                  </a:lnTo>
                  <a:lnTo>
                    <a:pt x="934" y="546"/>
                  </a:lnTo>
                  <a:lnTo>
                    <a:pt x="914" y="564"/>
                  </a:lnTo>
                  <a:lnTo>
                    <a:pt x="914" y="564"/>
                  </a:lnTo>
                  <a:lnTo>
                    <a:pt x="886" y="584"/>
                  </a:lnTo>
                  <a:lnTo>
                    <a:pt x="856" y="598"/>
                  </a:lnTo>
                  <a:lnTo>
                    <a:pt x="828" y="610"/>
                  </a:lnTo>
                  <a:lnTo>
                    <a:pt x="798" y="616"/>
                  </a:lnTo>
                  <a:lnTo>
                    <a:pt x="770" y="618"/>
                  </a:lnTo>
                  <a:lnTo>
                    <a:pt x="742" y="616"/>
                  </a:lnTo>
                  <a:lnTo>
                    <a:pt x="716" y="610"/>
                  </a:lnTo>
                  <a:lnTo>
                    <a:pt x="690" y="602"/>
                  </a:lnTo>
                  <a:lnTo>
                    <a:pt x="666" y="590"/>
                  </a:lnTo>
                  <a:lnTo>
                    <a:pt x="642" y="574"/>
                  </a:lnTo>
                  <a:lnTo>
                    <a:pt x="622" y="556"/>
                  </a:lnTo>
                  <a:lnTo>
                    <a:pt x="604" y="536"/>
                  </a:lnTo>
                  <a:lnTo>
                    <a:pt x="588" y="512"/>
                  </a:lnTo>
                  <a:lnTo>
                    <a:pt x="574" y="486"/>
                  </a:lnTo>
                  <a:lnTo>
                    <a:pt x="562" y="460"/>
                  </a:lnTo>
                  <a:lnTo>
                    <a:pt x="554" y="430"/>
                  </a:lnTo>
                  <a:lnTo>
                    <a:pt x="208" y="648"/>
                  </a:lnTo>
                  <a:lnTo>
                    <a:pt x="208" y="648"/>
                  </a:lnTo>
                  <a:lnTo>
                    <a:pt x="214" y="666"/>
                  </a:lnTo>
                  <a:lnTo>
                    <a:pt x="220" y="688"/>
                  </a:lnTo>
                  <a:lnTo>
                    <a:pt x="226" y="716"/>
                  </a:lnTo>
                  <a:lnTo>
                    <a:pt x="230" y="750"/>
                  </a:lnTo>
                  <a:lnTo>
                    <a:pt x="236" y="792"/>
                  </a:lnTo>
                  <a:lnTo>
                    <a:pt x="238" y="838"/>
                  </a:lnTo>
                  <a:lnTo>
                    <a:pt x="236" y="890"/>
                  </a:lnTo>
                  <a:lnTo>
                    <a:pt x="230" y="944"/>
                  </a:lnTo>
                  <a:lnTo>
                    <a:pt x="226" y="974"/>
                  </a:lnTo>
                  <a:lnTo>
                    <a:pt x="220" y="1004"/>
                  </a:lnTo>
                  <a:lnTo>
                    <a:pt x="214" y="1034"/>
                  </a:lnTo>
                  <a:lnTo>
                    <a:pt x="204" y="1064"/>
                  </a:lnTo>
                  <a:lnTo>
                    <a:pt x="194" y="1096"/>
                  </a:lnTo>
                  <a:lnTo>
                    <a:pt x="180" y="1128"/>
                  </a:lnTo>
                  <a:lnTo>
                    <a:pt x="166" y="1158"/>
                  </a:lnTo>
                  <a:lnTo>
                    <a:pt x="150" y="1192"/>
                  </a:lnTo>
                  <a:lnTo>
                    <a:pt x="130" y="1224"/>
                  </a:lnTo>
                  <a:lnTo>
                    <a:pt x="110" y="1256"/>
                  </a:lnTo>
                  <a:lnTo>
                    <a:pt x="86" y="1288"/>
                  </a:lnTo>
                  <a:lnTo>
                    <a:pt x="60" y="1320"/>
                  </a:lnTo>
                  <a:lnTo>
                    <a:pt x="32" y="1352"/>
                  </a:lnTo>
                  <a:lnTo>
                    <a:pt x="0" y="1384"/>
                  </a:lnTo>
                  <a:lnTo>
                    <a:pt x="1716" y="1384"/>
                  </a:lnTo>
                  <a:lnTo>
                    <a:pt x="1716" y="1384"/>
                  </a:lnTo>
                  <a:lnTo>
                    <a:pt x="1708" y="1366"/>
                  </a:lnTo>
                  <a:lnTo>
                    <a:pt x="1684" y="1320"/>
                  </a:lnTo>
                  <a:lnTo>
                    <a:pt x="1670" y="1288"/>
                  </a:lnTo>
                  <a:lnTo>
                    <a:pt x="1656" y="1250"/>
                  </a:lnTo>
                  <a:lnTo>
                    <a:pt x="1642" y="1210"/>
                  </a:lnTo>
                  <a:lnTo>
                    <a:pt x="1630" y="1166"/>
                  </a:lnTo>
                  <a:lnTo>
                    <a:pt x="1622" y="1118"/>
                  </a:lnTo>
                  <a:lnTo>
                    <a:pt x="1618" y="1094"/>
                  </a:lnTo>
                  <a:lnTo>
                    <a:pt x="1618" y="1070"/>
                  </a:lnTo>
                  <a:lnTo>
                    <a:pt x="1616" y="1046"/>
                  </a:lnTo>
                  <a:lnTo>
                    <a:pt x="1618" y="1022"/>
                  </a:lnTo>
                  <a:lnTo>
                    <a:pt x="1620" y="996"/>
                  </a:lnTo>
                  <a:lnTo>
                    <a:pt x="1624" y="972"/>
                  </a:lnTo>
                  <a:lnTo>
                    <a:pt x="1630" y="948"/>
                  </a:lnTo>
                  <a:lnTo>
                    <a:pt x="1638" y="924"/>
                  </a:lnTo>
                  <a:lnTo>
                    <a:pt x="1648" y="902"/>
                  </a:lnTo>
                  <a:lnTo>
                    <a:pt x="1662" y="878"/>
                  </a:lnTo>
                  <a:lnTo>
                    <a:pt x="1676" y="856"/>
                  </a:lnTo>
                  <a:lnTo>
                    <a:pt x="1692" y="836"/>
                  </a:lnTo>
                  <a:lnTo>
                    <a:pt x="1712" y="814"/>
                  </a:lnTo>
                  <a:lnTo>
                    <a:pt x="1734" y="796"/>
                  </a:lnTo>
                  <a:lnTo>
                    <a:pt x="1734" y="796"/>
                  </a:lnTo>
                  <a:lnTo>
                    <a:pt x="1676" y="712"/>
                  </a:lnTo>
                  <a:lnTo>
                    <a:pt x="1624" y="638"/>
                  </a:lnTo>
                  <a:lnTo>
                    <a:pt x="1570" y="554"/>
                  </a:lnTo>
                  <a:lnTo>
                    <a:pt x="1570" y="554"/>
                  </a:lnTo>
                  <a:lnTo>
                    <a:pt x="1590" y="554"/>
                  </a:lnTo>
                  <a:lnTo>
                    <a:pt x="1610" y="552"/>
                  </a:lnTo>
                  <a:lnTo>
                    <a:pt x="1628" y="550"/>
                  </a:lnTo>
                  <a:lnTo>
                    <a:pt x="1646" y="546"/>
                  </a:lnTo>
                  <a:lnTo>
                    <a:pt x="1678" y="536"/>
                  </a:lnTo>
                  <a:lnTo>
                    <a:pt x="1708" y="524"/>
                  </a:lnTo>
                  <a:lnTo>
                    <a:pt x="1734" y="506"/>
                  </a:lnTo>
                  <a:lnTo>
                    <a:pt x="1756" y="486"/>
                  </a:lnTo>
                  <a:lnTo>
                    <a:pt x="1776" y="464"/>
                  </a:lnTo>
                  <a:lnTo>
                    <a:pt x="1792" y="442"/>
                  </a:lnTo>
                  <a:lnTo>
                    <a:pt x="1806" y="416"/>
                  </a:lnTo>
                  <a:lnTo>
                    <a:pt x="1816" y="390"/>
                  </a:lnTo>
                  <a:lnTo>
                    <a:pt x="1822" y="362"/>
                  </a:lnTo>
                  <a:lnTo>
                    <a:pt x="1826" y="336"/>
                  </a:lnTo>
                  <a:lnTo>
                    <a:pt x="1828" y="308"/>
                  </a:lnTo>
                  <a:lnTo>
                    <a:pt x="1826" y="282"/>
                  </a:lnTo>
                  <a:lnTo>
                    <a:pt x="1820" y="256"/>
                  </a:lnTo>
                  <a:lnTo>
                    <a:pt x="1812" y="232"/>
                  </a:lnTo>
                  <a:lnTo>
                    <a:pt x="1812" y="232"/>
                  </a:lnTo>
                  <a:close/>
                </a:path>
              </a:pathLst>
            </a:custGeom>
            <a:gradFill>
              <a:gsLst>
                <a:gs pos="1500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 flipH="1">
              <a:off x="14339081" y="5245394"/>
              <a:ext cx="3847277" cy="3987423"/>
            </a:xfrm>
            <a:custGeom>
              <a:avLst/>
              <a:gdLst>
                <a:gd name="T0" fmla="*/ 1442 w 1702"/>
                <a:gd name="T1" fmla="*/ 716 h 1764"/>
                <a:gd name="T2" fmla="*/ 1382 w 1702"/>
                <a:gd name="T3" fmla="*/ 764 h 1764"/>
                <a:gd name="T4" fmla="*/ 1310 w 1702"/>
                <a:gd name="T5" fmla="*/ 792 h 1764"/>
                <a:gd name="T6" fmla="*/ 1230 w 1702"/>
                <a:gd name="T7" fmla="*/ 792 h 1764"/>
                <a:gd name="T8" fmla="*/ 1152 w 1702"/>
                <a:gd name="T9" fmla="*/ 756 h 1764"/>
                <a:gd name="T10" fmla="*/ 1080 w 1702"/>
                <a:gd name="T11" fmla="*/ 678 h 1764"/>
                <a:gd name="T12" fmla="*/ 1058 w 1702"/>
                <a:gd name="T13" fmla="*/ 630 h 1764"/>
                <a:gd name="T14" fmla="*/ 1050 w 1702"/>
                <a:gd name="T15" fmla="*/ 556 h 1764"/>
                <a:gd name="T16" fmla="*/ 1072 w 1702"/>
                <a:gd name="T17" fmla="*/ 482 h 1764"/>
                <a:gd name="T18" fmla="*/ 1120 w 1702"/>
                <a:gd name="T19" fmla="*/ 416 h 1764"/>
                <a:gd name="T20" fmla="*/ 1190 w 1702"/>
                <a:gd name="T21" fmla="*/ 370 h 1764"/>
                <a:gd name="T22" fmla="*/ 1032 w 1702"/>
                <a:gd name="T23" fmla="*/ 0 h 1764"/>
                <a:gd name="T24" fmla="*/ 704 w 1702"/>
                <a:gd name="T25" fmla="*/ 238 h 1764"/>
                <a:gd name="T26" fmla="*/ 756 w 1702"/>
                <a:gd name="T27" fmla="*/ 306 h 1764"/>
                <a:gd name="T28" fmla="*/ 782 w 1702"/>
                <a:gd name="T29" fmla="*/ 382 h 1764"/>
                <a:gd name="T30" fmla="*/ 784 w 1702"/>
                <a:gd name="T31" fmla="*/ 460 h 1764"/>
                <a:gd name="T32" fmla="*/ 756 w 1702"/>
                <a:gd name="T33" fmla="*/ 532 h 1764"/>
                <a:gd name="T34" fmla="*/ 698 w 1702"/>
                <a:gd name="T35" fmla="*/ 588 h 1764"/>
                <a:gd name="T36" fmla="*/ 646 w 1702"/>
                <a:gd name="T37" fmla="*/ 614 h 1764"/>
                <a:gd name="T38" fmla="*/ 564 w 1702"/>
                <a:gd name="T39" fmla="*/ 628 h 1764"/>
                <a:gd name="T40" fmla="*/ 482 w 1702"/>
                <a:gd name="T41" fmla="*/ 612 h 1764"/>
                <a:gd name="T42" fmla="*/ 412 w 1702"/>
                <a:gd name="T43" fmla="*/ 568 h 1764"/>
                <a:gd name="T44" fmla="*/ 360 w 1702"/>
                <a:gd name="T45" fmla="*/ 496 h 1764"/>
                <a:gd name="T46" fmla="*/ 0 w 1702"/>
                <a:gd name="T47" fmla="*/ 646 h 1764"/>
                <a:gd name="T48" fmla="*/ 70 w 1702"/>
                <a:gd name="T49" fmla="*/ 792 h 1764"/>
                <a:gd name="T50" fmla="*/ 182 w 1702"/>
                <a:gd name="T51" fmla="*/ 988 h 1764"/>
                <a:gd name="T52" fmla="*/ 290 w 1702"/>
                <a:gd name="T53" fmla="*/ 1142 h 1764"/>
                <a:gd name="T54" fmla="*/ 412 w 1702"/>
                <a:gd name="T55" fmla="*/ 1274 h 1764"/>
                <a:gd name="T56" fmla="*/ 488 w 1702"/>
                <a:gd name="T57" fmla="*/ 1352 h 1764"/>
                <a:gd name="T58" fmla="*/ 576 w 1702"/>
                <a:gd name="T59" fmla="*/ 1472 h 1764"/>
                <a:gd name="T60" fmla="*/ 636 w 1702"/>
                <a:gd name="T61" fmla="*/ 1586 h 1764"/>
                <a:gd name="T62" fmla="*/ 680 w 1702"/>
                <a:gd name="T63" fmla="*/ 1702 h 1764"/>
                <a:gd name="T64" fmla="*/ 692 w 1702"/>
                <a:gd name="T65" fmla="*/ 1748 h 1764"/>
                <a:gd name="T66" fmla="*/ 1048 w 1702"/>
                <a:gd name="T67" fmla="*/ 1512 h 1764"/>
                <a:gd name="T68" fmla="*/ 1052 w 1702"/>
                <a:gd name="T69" fmla="*/ 1568 h 1764"/>
                <a:gd name="T70" fmla="*/ 1074 w 1702"/>
                <a:gd name="T71" fmla="*/ 1636 h 1764"/>
                <a:gd name="T72" fmla="*/ 1132 w 1702"/>
                <a:gd name="T73" fmla="*/ 1714 h 1764"/>
                <a:gd name="T74" fmla="*/ 1200 w 1702"/>
                <a:gd name="T75" fmla="*/ 1752 h 1764"/>
                <a:gd name="T76" fmla="*/ 1246 w 1702"/>
                <a:gd name="T77" fmla="*/ 1762 h 1764"/>
                <a:gd name="T78" fmla="*/ 1296 w 1702"/>
                <a:gd name="T79" fmla="*/ 1762 h 1764"/>
                <a:gd name="T80" fmla="*/ 1346 w 1702"/>
                <a:gd name="T81" fmla="*/ 1748 h 1764"/>
                <a:gd name="T82" fmla="*/ 1396 w 1702"/>
                <a:gd name="T83" fmla="*/ 1722 h 1764"/>
                <a:gd name="T84" fmla="*/ 1424 w 1702"/>
                <a:gd name="T85" fmla="*/ 1700 h 1764"/>
                <a:gd name="T86" fmla="*/ 1470 w 1702"/>
                <a:gd name="T87" fmla="*/ 1640 h 1764"/>
                <a:gd name="T88" fmla="*/ 1492 w 1702"/>
                <a:gd name="T89" fmla="*/ 1552 h 1764"/>
                <a:gd name="T90" fmla="*/ 1484 w 1702"/>
                <a:gd name="T91" fmla="*/ 1460 h 1764"/>
                <a:gd name="T92" fmla="*/ 1444 w 1702"/>
                <a:gd name="T93" fmla="*/ 1380 h 1764"/>
                <a:gd name="T94" fmla="*/ 1402 w 1702"/>
                <a:gd name="T95" fmla="*/ 1340 h 1764"/>
                <a:gd name="T96" fmla="*/ 1362 w 1702"/>
                <a:gd name="T97" fmla="*/ 1320 h 1764"/>
                <a:gd name="T98" fmla="*/ 1702 w 1702"/>
                <a:gd name="T99" fmla="*/ 1094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02" h="1764">
                  <a:moveTo>
                    <a:pt x="1458" y="696"/>
                  </a:moveTo>
                  <a:lnTo>
                    <a:pt x="1458" y="696"/>
                  </a:lnTo>
                  <a:lnTo>
                    <a:pt x="1442" y="716"/>
                  </a:lnTo>
                  <a:lnTo>
                    <a:pt x="1424" y="734"/>
                  </a:lnTo>
                  <a:lnTo>
                    <a:pt x="1404" y="750"/>
                  </a:lnTo>
                  <a:lnTo>
                    <a:pt x="1382" y="764"/>
                  </a:lnTo>
                  <a:lnTo>
                    <a:pt x="1360" y="776"/>
                  </a:lnTo>
                  <a:lnTo>
                    <a:pt x="1336" y="786"/>
                  </a:lnTo>
                  <a:lnTo>
                    <a:pt x="1310" y="792"/>
                  </a:lnTo>
                  <a:lnTo>
                    <a:pt x="1284" y="796"/>
                  </a:lnTo>
                  <a:lnTo>
                    <a:pt x="1258" y="796"/>
                  </a:lnTo>
                  <a:lnTo>
                    <a:pt x="1230" y="792"/>
                  </a:lnTo>
                  <a:lnTo>
                    <a:pt x="1204" y="784"/>
                  </a:lnTo>
                  <a:lnTo>
                    <a:pt x="1178" y="772"/>
                  </a:lnTo>
                  <a:lnTo>
                    <a:pt x="1152" y="756"/>
                  </a:lnTo>
                  <a:lnTo>
                    <a:pt x="1126" y="734"/>
                  </a:lnTo>
                  <a:lnTo>
                    <a:pt x="1102" y="708"/>
                  </a:lnTo>
                  <a:lnTo>
                    <a:pt x="1080" y="678"/>
                  </a:lnTo>
                  <a:lnTo>
                    <a:pt x="1080" y="678"/>
                  </a:lnTo>
                  <a:lnTo>
                    <a:pt x="1066" y="654"/>
                  </a:lnTo>
                  <a:lnTo>
                    <a:pt x="1058" y="630"/>
                  </a:lnTo>
                  <a:lnTo>
                    <a:pt x="1052" y="606"/>
                  </a:lnTo>
                  <a:lnTo>
                    <a:pt x="1050" y="580"/>
                  </a:lnTo>
                  <a:lnTo>
                    <a:pt x="1050" y="556"/>
                  </a:lnTo>
                  <a:lnTo>
                    <a:pt x="1054" y="530"/>
                  </a:lnTo>
                  <a:lnTo>
                    <a:pt x="1062" y="506"/>
                  </a:lnTo>
                  <a:lnTo>
                    <a:pt x="1072" y="482"/>
                  </a:lnTo>
                  <a:lnTo>
                    <a:pt x="1086" y="458"/>
                  </a:lnTo>
                  <a:lnTo>
                    <a:pt x="1102" y="436"/>
                  </a:lnTo>
                  <a:lnTo>
                    <a:pt x="1120" y="416"/>
                  </a:lnTo>
                  <a:lnTo>
                    <a:pt x="1140" y="400"/>
                  </a:lnTo>
                  <a:lnTo>
                    <a:pt x="1164" y="384"/>
                  </a:lnTo>
                  <a:lnTo>
                    <a:pt x="1190" y="370"/>
                  </a:lnTo>
                  <a:lnTo>
                    <a:pt x="1218" y="362"/>
                  </a:lnTo>
                  <a:lnTo>
                    <a:pt x="1250" y="354"/>
                  </a:lnTo>
                  <a:lnTo>
                    <a:pt x="1032" y="0"/>
                  </a:lnTo>
                  <a:lnTo>
                    <a:pt x="682" y="218"/>
                  </a:lnTo>
                  <a:lnTo>
                    <a:pt x="682" y="218"/>
                  </a:lnTo>
                  <a:lnTo>
                    <a:pt x="704" y="238"/>
                  </a:lnTo>
                  <a:lnTo>
                    <a:pt x="724" y="258"/>
                  </a:lnTo>
                  <a:lnTo>
                    <a:pt x="742" y="282"/>
                  </a:lnTo>
                  <a:lnTo>
                    <a:pt x="756" y="306"/>
                  </a:lnTo>
                  <a:lnTo>
                    <a:pt x="768" y="330"/>
                  </a:lnTo>
                  <a:lnTo>
                    <a:pt x="776" y="356"/>
                  </a:lnTo>
                  <a:lnTo>
                    <a:pt x="782" y="382"/>
                  </a:lnTo>
                  <a:lnTo>
                    <a:pt x="786" y="408"/>
                  </a:lnTo>
                  <a:lnTo>
                    <a:pt x="786" y="434"/>
                  </a:lnTo>
                  <a:lnTo>
                    <a:pt x="784" y="460"/>
                  </a:lnTo>
                  <a:lnTo>
                    <a:pt x="778" y="484"/>
                  </a:lnTo>
                  <a:lnTo>
                    <a:pt x="768" y="508"/>
                  </a:lnTo>
                  <a:lnTo>
                    <a:pt x="756" y="532"/>
                  </a:lnTo>
                  <a:lnTo>
                    <a:pt x="740" y="552"/>
                  </a:lnTo>
                  <a:lnTo>
                    <a:pt x="720" y="572"/>
                  </a:lnTo>
                  <a:lnTo>
                    <a:pt x="698" y="588"/>
                  </a:lnTo>
                  <a:lnTo>
                    <a:pt x="698" y="588"/>
                  </a:lnTo>
                  <a:lnTo>
                    <a:pt x="672" y="604"/>
                  </a:lnTo>
                  <a:lnTo>
                    <a:pt x="646" y="614"/>
                  </a:lnTo>
                  <a:lnTo>
                    <a:pt x="618" y="622"/>
                  </a:lnTo>
                  <a:lnTo>
                    <a:pt x="590" y="626"/>
                  </a:lnTo>
                  <a:lnTo>
                    <a:pt x="564" y="628"/>
                  </a:lnTo>
                  <a:lnTo>
                    <a:pt x="536" y="626"/>
                  </a:lnTo>
                  <a:lnTo>
                    <a:pt x="508" y="622"/>
                  </a:lnTo>
                  <a:lnTo>
                    <a:pt x="482" y="612"/>
                  </a:lnTo>
                  <a:lnTo>
                    <a:pt x="458" y="602"/>
                  </a:lnTo>
                  <a:lnTo>
                    <a:pt x="434" y="586"/>
                  </a:lnTo>
                  <a:lnTo>
                    <a:pt x="412" y="568"/>
                  </a:lnTo>
                  <a:lnTo>
                    <a:pt x="392" y="548"/>
                  </a:lnTo>
                  <a:lnTo>
                    <a:pt x="376" y="524"/>
                  </a:lnTo>
                  <a:lnTo>
                    <a:pt x="360" y="496"/>
                  </a:lnTo>
                  <a:lnTo>
                    <a:pt x="350" y="466"/>
                  </a:lnTo>
                  <a:lnTo>
                    <a:pt x="342" y="432"/>
                  </a:lnTo>
                  <a:lnTo>
                    <a:pt x="0" y="646"/>
                  </a:lnTo>
                  <a:lnTo>
                    <a:pt x="0" y="646"/>
                  </a:lnTo>
                  <a:lnTo>
                    <a:pt x="32" y="716"/>
                  </a:lnTo>
                  <a:lnTo>
                    <a:pt x="70" y="792"/>
                  </a:lnTo>
                  <a:lnTo>
                    <a:pt x="120" y="884"/>
                  </a:lnTo>
                  <a:lnTo>
                    <a:pt x="150" y="936"/>
                  </a:lnTo>
                  <a:lnTo>
                    <a:pt x="182" y="988"/>
                  </a:lnTo>
                  <a:lnTo>
                    <a:pt x="216" y="1040"/>
                  </a:lnTo>
                  <a:lnTo>
                    <a:pt x="252" y="1090"/>
                  </a:lnTo>
                  <a:lnTo>
                    <a:pt x="290" y="1142"/>
                  </a:lnTo>
                  <a:lnTo>
                    <a:pt x="330" y="1190"/>
                  </a:lnTo>
                  <a:lnTo>
                    <a:pt x="370" y="1234"/>
                  </a:lnTo>
                  <a:lnTo>
                    <a:pt x="412" y="1274"/>
                  </a:lnTo>
                  <a:lnTo>
                    <a:pt x="412" y="1274"/>
                  </a:lnTo>
                  <a:lnTo>
                    <a:pt x="452" y="1312"/>
                  </a:lnTo>
                  <a:lnTo>
                    <a:pt x="488" y="1352"/>
                  </a:lnTo>
                  <a:lnTo>
                    <a:pt x="520" y="1392"/>
                  </a:lnTo>
                  <a:lnTo>
                    <a:pt x="550" y="1432"/>
                  </a:lnTo>
                  <a:lnTo>
                    <a:pt x="576" y="1472"/>
                  </a:lnTo>
                  <a:lnTo>
                    <a:pt x="600" y="1512"/>
                  </a:lnTo>
                  <a:lnTo>
                    <a:pt x="620" y="1550"/>
                  </a:lnTo>
                  <a:lnTo>
                    <a:pt x="636" y="1586"/>
                  </a:lnTo>
                  <a:lnTo>
                    <a:pt x="650" y="1620"/>
                  </a:lnTo>
                  <a:lnTo>
                    <a:pt x="662" y="1650"/>
                  </a:lnTo>
                  <a:lnTo>
                    <a:pt x="680" y="1702"/>
                  </a:lnTo>
                  <a:lnTo>
                    <a:pt x="690" y="1736"/>
                  </a:lnTo>
                  <a:lnTo>
                    <a:pt x="692" y="1748"/>
                  </a:lnTo>
                  <a:lnTo>
                    <a:pt x="692" y="1748"/>
                  </a:lnTo>
                  <a:lnTo>
                    <a:pt x="1048" y="1492"/>
                  </a:lnTo>
                  <a:lnTo>
                    <a:pt x="1048" y="1492"/>
                  </a:lnTo>
                  <a:lnTo>
                    <a:pt x="1048" y="1512"/>
                  </a:lnTo>
                  <a:lnTo>
                    <a:pt x="1048" y="1532"/>
                  </a:lnTo>
                  <a:lnTo>
                    <a:pt x="1050" y="1550"/>
                  </a:lnTo>
                  <a:lnTo>
                    <a:pt x="1052" y="1568"/>
                  </a:lnTo>
                  <a:lnTo>
                    <a:pt x="1056" y="1586"/>
                  </a:lnTo>
                  <a:lnTo>
                    <a:pt x="1060" y="1604"/>
                  </a:lnTo>
                  <a:lnTo>
                    <a:pt x="1074" y="1636"/>
                  </a:lnTo>
                  <a:lnTo>
                    <a:pt x="1090" y="1664"/>
                  </a:lnTo>
                  <a:lnTo>
                    <a:pt x="1110" y="1692"/>
                  </a:lnTo>
                  <a:lnTo>
                    <a:pt x="1132" y="1714"/>
                  </a:lnTo>
                  <a:lnTo>
                    <a:pt x="1158" y="1732"/>
                  </a:lnTo>
                  <a:lnTo>
                    <a:pt x="1186" y="1748"/>
                  </a:lnTo>
                  <a:lnTo>
                    <a:pt x="1200" y="1752"/>
                  </a:lnTo>
                  <a:lnTo>
                    <a:pt x="1216" y="1758"/>
                  </a:lnTo>
                  <a:lnTo>
                    <a:pt x="1230" y="1760"/>
                  </a:lnTo>
                  <a:lnTo>
                    <a:pt x="1246" y="1762"/>
                  </a:lnTo>
                  <a:lnTo>
                    <a:pt x="1262" y="1764"/>
                  </a:lnTo>
                  <a:lnTo>
                    <a:pt x="1278" y="1764"/>
                  </a:lnTo>
                  <a:lnTo>
                    <a:pt x="1296" y="1762"/>
                  </a:lnTo>
                  <a:lnTo>
                    <a:pt x="1312" y="1758"/>
                  </a:lnTo>
                  <a:lnTo>
                    <a:pt x="1328" y="1754"/>
                  </a:lnTo>
                  <a:lnTo>
                    <a:pt x="1346" y="1748"/>
                  </a:lnTo>
                  <a:lnTo>
                    <a:pt x="1362" y="1742"/>
                  </a:lnTo>
                  <a:lnTo>
                    <a:pt x="1380" y="1732"/>
                  </a:lnTo>
                  <a:lnTo>
                    <a:pt x="1396" y="1722"/>
                  </a:lnTo>
                  <a:lnTo>
                    <a:pt x="1414" y="1710"/>
                  </a:lnTo>
                  <a:lnTo>
                    <a:pt x="1414" y="1710"/>
                  </a:lnTo>
                  <a:lnTo>
                    <a:pt x="1424" y="1700"/>
                  </a:lnTo>
                  <a:lnTo>
                    <a:pt x="1436" y="1690"/>
                  </a:lnTo>
                  <a:lnTo>
                    <a:pt x="1454" y="1666"/>
                  </a:lnTo>
                  <a:lnTo>
                    <a:pt x="1470" y="1640"/>
                  </a:lnTo>
                  <a:lnTo>
                    <a:pt x="1482" y="1612"/>
                  </a:lnTo>
                  <a:lnTo>
                    <a:pt x="1488" y="1582"/>
                  </a:lnTo>
                  <a:lnTo>
                    <a:pt x="1492" y="1552"/>
                  </a:lnTo>
                  <a:lnTo>
                    <a:pt x="1494" y="1520"/>
                  </a:lnTo>
                  <a:lnTo>
                    <a:pt x="1490" y="1490"/>
                  </a:lnTo>
                  <a:lnTo>
                    <a:pt x="1484" y="1460"/>
                  </a:lnTo>
                  <a:lnTo>
                    <a:pt x="1474" y="1430"/>
                  </a:lnTo>
                  <a:lnTo>
                    <a:pt x="1460" y="1404"/>
                  </a:lnTo>
                  <a:lnTo>
                    <a:pt x="1444" y="1380"/>
                  </a:lnTo>
                  <a:lnTo>
                    <a:pt x="1424" y="1358"/>
                  </a:lnTo>
                  <a:lnTo>
                    <a:pt x="1414" y="1348"/>
                  </a:lnTo>
                  <a:lnTo>
                    <a:pt x="1402" y="1340"/>
                  </a:lnTo>
                  <a:lnTo>
                    <a:pt x="1388" y="1332"/>
                  </a:lnTo>
                  <a:lnTo>
                    <a:pt x="1376" y="1324"/>
                  </a:lnTo>
                  <a:lnTo>
                    <a:pt x="1362" y="1320"/>
                  </a:lnTo>
                  <a:lnTo>
                    <a:pt x="1346" y="1314"/>
                  </a:lnTo>
                  <a:lnTo>
                    <a:pt x="1346" y="1314"/>
                  </a:lnTo>
                  <a:lnTo>
                    <a:pt x="1702" y="1094"/>
                  </a:lnTo>
                  <a:lnTo>
                    <a:pt x="1458" y="696"/>
                  </a:lnTo>
                  <a:close/>
                </a:path>
              </a:pathLst>
            </a:custGeom>
            <a:gradFill>
              <a:gsLst>
                <a:gs pos="15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997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80043" y="2477209"/>
            <a:ext cx="906458" cy="906458"/>
            <a:chOff x="912987" y="3985306"/>
            <a:chExt cx="1332461" cy="1332461"/>
          </a:xfrm>
        </p:grpSpPr>
        <p:sp>
          <p:nvSpPr>
            <p:cNvPr id="51" name="Oval 50"/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6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6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1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1591116" y="2438817"/>
            <a:ext cx="2129406" cy="543491"/>
            <a:chOff x="1090766" y="688621"/>
            <a:chExt cx="2132703" cy="544333"/>
          </a:xfrm>
        </p:grpSpPr>
        <p:sp>
          <p:nvSpPr>
            <p:cNvPr id="73" name="Rectangle 72"/>
            <p:cNvSpPr/>
            <p:nvPr/>
          </p:nvSpPr>
          <p:spPr>
            <a:xfrm>
              <a:off x="1090766" y="688621"/>
              <a:ext cx="2132703" cy="308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090766" y="967856"/>
              <a:ext cx="2093435" cy="265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80043" y="3732260"/>
            <a:ext cx="906458" cy="906458"/>
            <a:chOff x="912987" y="3985306"/>
            <a:chExt cx="1332461" cy="1332461"/>
          </a:xfrm>
        </p:grpSpPr>
        <p:sp>
          <p:nvSpPr>
            <p:cNvPr id="88" name="Oval 87"/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4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2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591116" y="3693867"/>
            <a:ext cx="2129406" cy="543491"/>
            <a:chOff x="1090766" y="688621"/>
            <a:chExt cx="2132703" cy="544333"/>
          </a:xfrm>
        </p:grpSpPr>
        <p:sp>
          <p:nvSpPr>
            <p:cNvPr id="92" name="Rectangle 91"/>
            <p:cNvSpPr/>
            <p:nvPr/>
          </p:nvSpPr>
          <p:spPr>
            <a:xfrm>
              <a:off x="1090766" y="688621"/>
              <a:ext cx="2132703" cy="308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090766" y="967856"/>
              <a:ext cx="2093435" cy="265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580043" y="5025704"/>
            <a:ext cx="906458" cy="906458"/>
            <a:chOff x="912987" y="3985306"/>
            <a:chExt cx="1332461" cy="1332461"/>
          </a:xfrm>
        </p:grpSpPr>
        <p:sp>
          <p:nvSpPr>
            <p:cNvPr id="95" name="Oval 94"/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3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3</a:t>
              </a: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591116" y="4987312"/>
            <a:ext cx="2129406" cy="543491"/>
            <a:chOff x="1090766" y="688621"/>
            <a:chExt cx="2132703" cy="544333"/>
          </a:xfrm>
        </p:grpSpPr>
        <p:sp>
          <p:nvSpPr>
            <p:cNvPr id="99" name="Rectangle 98"/>
            <p:cNvSpPr/>
            <p:nvPr/>
          </p:nvSpPr>
          <p:spPr>
            <a:xfrm>
              <a:off x="1090766" y="688621"/>
              <a:ext cx="2132703" cy="308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090766" y="967856"/>
              <a:ext cx="2093435" cy="265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137" name="Title 24"/>
          <p:cNvSpPr txBox="1">
            <a:spLocks/>
          </p:cNvSpPr>
          <p:nvPr/>
        </p:nvSpPr>
        <p:spPr>
          <a:xfrm>
            <a:off x="580042" y="766576"/>
            <a:ext cx="6447328" cy="11254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3750" b="1" dirty="0"/>
              <a:t>تعاريف ومصطلحات مجتمع المعرفة 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139" name="Group 138"/>
          <p:cNvGrpSpPr/>
          <p:nvPr/>
        </p:nvGrpSpPr>
        <p:grpSpPr>
          <a:xfrm>
            <a:off x="713320" y="1559572"/>
            <a:ext cx="708323" cy="130858"/>
            <a:chOff x="1110190" y="3155259"/>
            <a:chExt cx="1133316" cy="209373"/>
          </a:xfrm>
        </p:grpSpPr>
        <p:sp>
          <p:nvSpPr>
            <p:cNvPr id="140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1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2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3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4" name="مستطيل 3"/>
          <p:cNvSpPr/>
          <p:nvPr/>
        </p:nvSpPr>
        <p:spPr>
          <a:xfrm>
            <a:off x="5197998" y="2145323"/>
            <a:ext cx="1471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مجتمع المعرفة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486500" y="2645443"/>
            <a:ext cx="608607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1"/>
            <a:r>
              <a:rPr lang="ar-SA" sz="2000" dirty="0"/>
              <a:t>هو المجتمع الذي يوجد المعرفة وينشرها ويستثمرها من أجل ازدهار المواطن ورفاهيته، أي تحسين نوعية الحياة ورفع مستوى المعيشة </a:t>
            </a:r>
            <a:endParaRPr lang="en-US" sz="2000" dirty="0"/>
          </a:p>
        </p:txBody>
      </p:sp>
      <p:sp>
        <p:nvSpPr>
          <p:cNvPr id="6" name="مستطيل 5"/>
          <p:cNvSpPr/>
          <p:nvPr/>
        </p:nvSpPr>
        <p:spPr>
          <a:xfrm>
            <a:off x="4821793" y="3436557"/>
            <a:ext cx="2225289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750" b="1" dirty="0">
                <a:solidFill>
                  <a:srgbClr val="FFC000"/>
                </a:solidFill>
              </a:rPr>
              <a:t>الاقتصاد القائم على المعرفة </a:t>
            </a:r>
            <a:endParaRPr lang="en-US" sz="1750" dirty="0">
              <a:solidFill>
                <a:srgbClr val="FFC000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486501" y="3916946"/>
            <a:ext cx="6086078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1"/>
            <a:r>
              <a:rPr lang="ar-SA" sz="1750" dirty="0"/>
              <a:t> </a:t>
            </a:r>
            <a:r>
              <a:rPr lang="ar-SA" sz="1750" b="1" dirty="0"/>
              <a:t>الاقتصاد الذي تساهم فيه عملية توليد المعرفة واستثمارها بصورة كبيرة في النمو الاقتصادي وفي تكوين الثروة ، ويكون فيه رأس المال البشري النواة من خلال قدرة الانسان على الابتكار وعلى الابداع وتوليد أفكار جديدة واستثمارها وتطبيق التقنية واكتساب مهارات جديدة وممارستها في كل القطاعات الاقتصادية .</a:t>
            </a:r>
            <a:endParaRPr lang="en-US" sz="1750" b="1" dirty="0"/>
          </a:p>
        </p:txBody>
      </p:sp>
      <p:sp>
        <p:nvSpPr>
          <p:cNvPr id="8" name="مستطيل 7"/>
          <p:cNvSpPr/>
          <p:nvPr/>
        </p:nvSpPr>
        <p:spPr>
          <a:xfrm>
            <a:off x="5345474" y="5102728"/>
            <a:ext cx="1324402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750" b="1" dirty="0">
                <a:solidFill>
                  <a:schemeClr val="accent3">
                    <a:lumMod val="50000"/>
                  </a:schemeClr>
                </a:solidFill>
              </a:rPr>
              <a:t>اقتصاد المعرفة </a:t>
            </a:r>
            <a:endParaRPr lang="en-US" sz="175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486501" y="5394928"/>
            <a:ext cx="6086078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1"/>
            <a:r>
              <a:rPr lang="ar-SA" sz="1750" b="1" dirty="0"/>
              <a:t>هو </a:t>
            </a:r>
            <a:r>
              <a:rPr lang="ar-SA" sz="1750" b="1" dirty="0">
                <a:solidFill>
                  <a:srgbClr val="2A95A4"/>
                </a:solidFill>
              </a:rPr>
              <a:t>جزء</a:t>
            </a:r>
            <a:r>
              <a:rPr lang="ar-SA" sz="1750" b="1" dirty="0"/>
              <a:t> من الاقتصاد القائم على المعرفة </a:t>
            </a:r>
            <a:r>
              <a:rPr lang="ar-SA" sz="1750" b="1" dirty="0">
                <a:solidFill>
                  <a:srgbClr val="00B050"/>
                </a:solidFill>
              </a:rPr>
              <a:t>تمثل المعرفة السلعة أو الخدمة المتداولة فيه </a:t>
            </a:r>
            <a:r>
              <a:rPr lang="ar-SA" sz="1750" b="1" dirty="0"/>
              <a:t>وتمثل الاتصالات وتقنية المعلومات أداته الرئيسة ويشمل ذلك مثلا الصناعات الابداعية بأبعادها الأربعة ( التراث الثقافي ، الفنون ، الوسائط ، الابداع الوظيفي ) . </a:t>
            </a:r>
            <a:endParaRPr lang="en-US" sz="1750" b="1" dirty="0"/>
          </a:p>
        </p:txBody>
      </p:sp>
    </p:spTree>
    <p:extLst>
      <p:ext uri="{BB962C8B-B14F-4D97-AF65-F5344CB8AC3E}">
        <p14:creationId xmlns:p14="http://schemas.microsoft.com/office/powerpoint/2010/main" val="265722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06_Laptop_Go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275" y="2079174"/>
            <a:ext cx="6074953" cy="36267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عنصر نائب للصورة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" r="5085"/>
          <a:stretch>
            <a:fillRect/>
          </a:stretch>
        </p:blipFill>
        <p:spPr>
          <a:xfrm>
            <a:off x="3744020" y="2355453"/>
            <a:ext cx="4732734" cy="3020219"/>
          </a:xfrm>
          <a:solidFill>
            <a:schemeClr val="bg1">
              <a:lumMod val="85000"/>
            </a:schemeClr>
          </a:solidFill>
        </p:spPr>
      </p:pic>
      <p:sp>
        <p:nvSpPr>
          <p:cNvPr id="36" name="Title 4"/>
          <p:cNvSpPr txBox="1">
            <a:spLocks/>
          </p:cNvSpPr>
          <p:nvPr/>
        </p:nvSpPr>
        <p:spPr>
          <a:xfrm>
            <a:off x="592832" y="750278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/>
              <a:t>علاقة الاتصالات وتقنية المعلومات بالتحول إلى مجتمع معلوماتي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8844904" y="2252121"/>
            <a:ext cx="28354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ar-SA" sz="2250" b="1" dirty="0">
                <a:solidFill>
                  <a:schemeClr val="accent4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صناعة الاتصالات و تقنية المعلومات كأحد مصادر التقدم المهمة لزيادة الدخل المحلي</a:t>
            </a:r>
            <a:endParaRPr lang="en-US" sz="2250" b="1" dirty="0">
              <a:solidFill>
                <a:schemeClr val="accent4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276349" y="4214276"/>
            <a:ext cx="2129406" cy="543491"/>
            <a:chOff x="409586" y="6336445"/>
            <a:chExt cx="3407049" cy="869586"/>
          </a:xfrm>
        </p:grpSpPr>
        <p:sp>
          <p:nvSpPr>
            <p:cNvPr id="82" name="Rectangle 81"/>
            <p:cNvSpPr/>
            <p:nvPr/>
          </p:nvSpPr>
          <p:spPr>
            <a:xfrm>
              <a:off x="409586" y="6336445"/>
              <a:ext cx="3407049" cy="5613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endParaRPr lang="en-US" sz="1500" dirty="0">
                <a:solidFill>
                  <a:schemeClr val="accent1"/>
                </a:solidFill>
                <a:latin typeface="Montserrat SemiBold" panose="00000700000000000000" pitchFamily="50" charset="0"/>
                <a:cs typeface="Segoe UI" panose="020B0502040204020203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72319" y="6782530"/>
              <a:ext cx="3344316" cy="4235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id-ID" sz="1000" dirty="0">
                  <a:solidFill>
                    <a:schemeClr val="bg1">
                      <a:lumMod val="65000"/>
                    </a:schemeClr>
                  </a:solidFill>
                  <a:latin typeface="Montserrat" panose="00000500000000000000" pitchFamily="2" charset="0"/>
                  <a:cs typeface="Segoe UI Light" panose="020B0502040204020203" pitchFamily="34" charset="0"/>
                </a:rPr>
                <a:t>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152732" y="2397373"/>
            <a:ext cx="306530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225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الاتصالات و تقنية المعلومات ركيزة أساسية في الخطة الاستراتيجية و توجهات الدولة نحو مجتمع المعرفة </a:t>
            </a:r>
            <a:endParaRPr lang="en-US" sz="2250" b="1" dirty="0">
              <a:solidFill>
                <a:schemeClr val="accent2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9269886" y="4004856"/>
            <a:ext cx="2356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ar-SA" sz="2250" b="1" dirty="0">
                <a:solidFill>
                  <a:schemeClr val="accent5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الآثار الجانبية للتقدم في الاتصالات و تقنية المعلومات في القطاعات الاقتصادية الأخرى</a:t>
            </a:r>
            <a:endParaRPr lang="en-US" sz="2250" b="1" dirty="0">
              <a:solidFill>
                <a:schemeClr val="accent5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24906" y="4269225"/>
            <a:ext cx="1010533" cy="1010533"/>
            <a:chOff x="4561495" y="6635220"/>
            <a:chExt cx="1616853" cy="1616853"/>
          </a:xfrm>
        </p:grpSpPr>
        <p:sp>
          <p:nvSpPr>
            <p:cNvPr id="77" name="Teardrop 76">
              <a:extLst>
                <a:ext uri="{FF2B5EF4-FFF2-40B4-BE49-F238E27FC236}">
                  <a16:creationId xmlns:a16="http://schemas.microsoft.com/office/drawing/2014/main" id="{E07878E3-11C5-4072-9E02-E5301018DA50}"/>
                </a:ext>
              </a:extLst>
            </p:cNvPr>
            <p:cNvSpPr/>
            <p:nvPr/>
          </p:nvSpPr>
          <p:spPr>
            <a:xfrm rot="13500000">
              <a:off x="4561495" y="6635220"/>
              <a:ext cx="1616853" cy="1616853"/>
            </a:xfrm>
            <a:prstGeom prst="teardrop">
              <a:avLst/>
            </a:prstGeom>
            <a:gradFill>
              <a:gsLst>
                <a:gs pos="0">
                  <a:schemeClr val="accent1">
                    <a:lumMod val="89000"/>
                    <a:lumOff val="11000"/>
                  </a:schemeClr>
                </a:gs>
                <a:gs pos="36000">
                  <a:schemeClr val="accent1"/>
                </a:gs>
              </a:gsLst>
              <a:lin ang="0" scaled="1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93" name="Freeform 92"/>
            <p:cNvSpPr>
              <a:spLocks noEditPoints="1"/>
            </p:cNvSpPr>
            <p:nvPr/>
          </p:nvSpPr>
          <p:spPr bwMode="auto">
            <a:xfrm>
              <a:off x="5162804" y="7134527"/>
              <a:ext cx="423688" cy="618238"/>
            </a:xfrm>
            <a:custGeom>
              <a:avLst/>
              <a:gdLst>
                <a:gd name="T0" fmla="*/ 280 w 513"/>
                <a:gd name="T1" fmla="*/ 519 h 745"/>
                <a:gd name="T2" fmla="*/ 280 w 513"/>
                <a:gd name="T3" fmla="*/ 466 h 745"/>
                <a:gd name="T4" fmla="*/ 256 w 513"/>
                <a:gd name="T5" fmla="*/ 442 h 745"/>
                <a:gd name="T6" fmla="*/ 233 w 513"/>
                <a:gd name="T7" fmla="*/ 466 h 745"/>
                <a:gd name="T8" fmla="*/ 233 w 513"/>
                <a:gd name="T9" fmla="*/ 519 h 745"/>
                <a:gd name="T10" fmla="*/ 210 w 513"/>
                <a:gd name="T11" fmla="*/ 559 h 745"/>
                <a:gd name="T12" fmla="*/ 256 w 513"/>
                <a:gd name="T13" fmla="*/ 605 h 745"/>
                <a:gd name="T14" fmla="*/ 303 w 513"/>
                <a:gd name="T15" fmla="*/ 559 h 745"/>
                <a:gd name="T16" fmla="*/ 280 w 513"/>
                <a:gd name="T17" fmla="*/ 519 h 745"/>
                <a:gd name="T18" fmla="*/ 466 w 513"/>
                <a:gd name="T19" fmla="*/ 675 h 745"/>
                <a:gd name="T20" fmla="*/ 443 w 513"/>
                <a:gd name="T21" fmla="*/ 699 h 745"/>
                <a:gd name="T22" fmla="*/ 70 w 513"/>
                <a:gd name="T23" fmla="*/ 699 h 745"/>
                <a:gd name="T24" fmla="*/ 47 w 513"/>
                <a:gd name="T25" fmla="*/ 675 h 745"/>
                <a:gd name="T26" fmla="*/ 47 w 513"/>
                <a:gd name="T27" fmla="*/ 396 h 745"/>
                <a:gd name="T28" fmla="*/ 70 w 513"/>
                <a:gd name="T29" fmla="*/ 372 h 745"/>
                <a:gd name="T30" fmla="*/ 443 w 513"/>
                <a:gd name="T31" fmla="*/ 372 h 745"/>
                <a:gd name="T32" fmla="*/ 466 w 513"/>
                <a:gd name="T33" fmla="*/ 396 h 745"/>
                <a:gd name="T34" fmla="*/ 466 w 513"/>
                <a:gd name="T35" fmla="*/ 675 h 745"/>
                <a:gd name="T36" fmla="*/ 117 w 513"/>
                <a:gd name="T37" fmla="*/ 186 h 745"/>
                <a:gd name="T38" fmla="*/ 256 w 513"/>
                <a:gd name="T39" fmla="*/ 46 h 745"/>
                <a:gd name="T40" fmla="*/ 396 w 513"/>
                <a:gd name="T41" fmla="*/ 186 h 745"/>
                <a:gd name="T42" fmla="*/ 396 w 513"/>
                <a:gd name="T43" fmla="*/ 326 h 745"/>
                <a:gd name="T44" fmla="*/ 117 w 513"/>
                <a:gd name="T45" fmla="*/ 326 h 745"/>
                <a:gd name="T46" fmla="*/ 117 w 513"/>
                <a:gd name="T47" fmla="*/ 186 h 745"/>
                <a:gd name="T48" fmla="*/ 443 w 513"/>
                <a:gd name="T49" fmla="*/ 326 h 745"/>
                <a:gd name="T50" fmla="*/ 443 w 513"/>
                <a:gd name="T51" fmla="*/ 186 h 745"/>
                <a:gd name="T52" fmla="*/ 256 w 513"/>
                <a:gd name="T53" fmla="*/ 0 h 745"/>
                <a:gd name="T54" fmla="*/ 70 w 513"/>
                <a:gd name="T55" fmla="*/ 186 h 745"/>
                <a:gd name="T56" fmla="*/ 70 w 513"/>
                <a:gd name="T57" fmla="*/ 326 h 745"/>
                <a:gd name="T58" fmla="*/ 0 w 513"/>
                <a:gd name="T59" fmla="*/ 396 h 745"/>
                <a:gd name="T60" fmla="*/ 0 w 513"/>
                <a:gd name="T61" fmla="*/ 675 h 745"/>
                <a:gd name="T62" fmla="*/ 70 w 513"/>
                <a:gd name="T63" fmla="*/ 745 h 745"/>
                <a:gd name="T64" fmla="*/ 443 w 513"/>
                <a:gd name="T65" fmla="*/ 745 h 745"/>
                <a:gd name="T66" fmla="*/ 513 w 513"/>
                <a:gd name="T67" fmla="*/ 675 h 745"/>
                <a:gd name="T68" fmla="*/ 513 w 513"/>
                <a:gd name="T69" fmla="*/ 396 h 745"/>
                <a:gd name="T70" fmla="*/ 443 w 513"/>
                <a:gd name="T71" fmla="*/ 326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3" h="745">
                  <a:moveTo>
                    <a:pt x="280" y="519"/>
                  </a:moveTo>
                  <a:lnTo>
                    <a:pt x="280" y="466"/>
                  </a:lnTo>
                  <a:cubicBezTo>
                    <a:pt x="280" y="453"/>
                    <a:pt x="269" y="442"/>
                    <a:pt x="256" y="442"/>
                  </a:cubicBezTo>
                  <a:cubicBezTo>
                    <a:pt x="243" y="442"/>
                    <a:pt x="233" y="453"/>
                    <a:pt x="233" y="466"/>
                  </a:cubicBezTo>
                  <a:lnTo>
                    <a:pt x="233" y="519"/>
                  </a:lnTo>
                  <a:cubicBezTo>
                    <a:pt x="219" y="527"/>
                    <a:pt x="210" y="542"/>
                    <a:pt x="210" y="559"/>
                  </a:cubicBezTo>
                  <a:cubicBezTo>
                    <a:pt x="210" y="585"/>
                    <a:pt x="231" y="605"/>
                    <a:pt x="256" y="605"/>
                  </a:cubicBezTo>
                  <a:cubicBezTo>
                    <a:pt x="282" y="605"/>
                    <a:pt x="303" y="585"/>
                    <a:pt x="303" y="559"/>
                  </a:cubicBezTo>
                  <a:cubicBezTo>
                    <a:pt x="303" y="542"/>
                    <a:pt x="294" y="527"/>
                    <a:pt x="280" y="519"/>
                  </a:cubicBezTo>
                  <a:close/>
                  <a:moveTo>
                    <a:pt x="466" y="675"/>
                  </a:moveTo>
                  <a:cubicBezTo>
                    <a:pt x="466" y="688"/>
                    <a:pt x="456" y="699"/>
                    <a:pt x="443" y="699"/>
                  </a:cubicBezTo>
                  <a:lnTo>
                    <a:pt x="70" y="699"/>
                  </a:lnTo>
                  <a:cubicBezTo>
                    <a:pt x="57" y="699"/>
                    <a:pt x="47" y="688"/>
                    <a:pt x="47" y="675"/>
                  </a:cubicBezTo>
                  <a:lnTo>
                    <a:pt x="47" y="396"/>
                  </a:lnTo>
                  <a:cubicBezTo>
                    <a:pt x="47" y="383"/>
                    <a:pt x="57" y="372"/>
                    <a:pt x="70" y="372"/>
                  </a:cubicBezTo>
                  <a:lnTo>
                    <a:pt x="443" y="372"/>
                  </a:lnTo>
                  <a:cubicBezTo>
                    <a:pt x="456" y="372"/>
                    <a:pt x="466" y="383"/>
                    <a:pt x="466" y="396"/>
                  </a:cubicBezTo>
                  <a:lnTo>
                    <a:pt x="466" y="675"/>
                  </a:lnTo>
                  <a:close/>
                  <a:moveTo>
                    <a:pt x="117" y="186"/>
                  </a:moveTo>
                  <a:cubicBezTo>
                    <a:pt x="117" y="109"/>
                    <a:pt x="179" y="46"/>
                    <a:pt x="256" y="46"/>
                  </a:cubicBezTo>
                  <a:cubicBezTo>
                    <a:pt x="333" y="46"/>
                    <a:pt x="396" y="109"/>
                    <a:pt x="396" y="186"/>
                  </a:cubicBezTo>
                  <a:lnTo>
                    <a:pt x="396" y="326"/>
                  </a:lnTo>
                  <a:lnTo>
                    <a:pt x="117" y="326"/>
                  </a:lnTo>
                  <a:lnTo>
                    <a:pt x="117" y="186"/>
                  </a:lnTo>
                  <a:close/>
                  <a:moveTo>
                    <a:pt x="443" y="326"/>
                  </a:moveTo>
                  <a:lnTo>
                    <a:pt x="443" y="186"/>
                  </a:lnTo>
                  <a:cubicBezTo>
                    <a:pt x="443" y="83"/>
                    <a:pt x="359" y="0"/>
                    <a:pt x="256" y="0"/>
                  </a:cubicBezTo>
                  <a:cubicBezTo>
                    <a:pt x="154" y="0"/>
                    <a:pt x="70" y="83"/>
                    <a:pt x="70" y="186"/>
                  </a:cubicBezTo>
                  <a:lnTo>
                    <a:pt x="70" y="326"/>
                  </a:lnTo>
                  <a:cubicBezTo>
                    <a:pt x="31" y="326"/>
                    <a:pt x="0" y="357"/>
                    <a:pt x="0" y="396"/>
                  </a:cubicBezTo>
                  <a:lnTo>
                    <a:pt x="0" y="675"/>
                  </a:lnTo>
                  <a:cubicBezTo>
                    <a:pt x="0" y="714"/>
                    <a:pt x="31" y="745"/>
                    <a:pt x="70" y="745"/>
                  </a:cubicBezTo>
                  <a:lnTo>
                    <a:pt x="443" y="745"/>
                  </a:lnTo>
                  <a:cubicBezTo>
                    <a:pt x="481" y="745"/>
                    <a:pt x="513" y="714"/>
                    <a:pt x="513" y="675"/>
                  </a:cubicBezTo>
                  <a:lnTo>
                    <a:pt x="513" y="396"/>
                  </a:lnTo>
                  <a:cubicBezTo>
                    <a:pt x="513" y="357"/>
                    <a:pt x="481" y="326"/>
                    <a:pt x="443" y="3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427325" y="2518332"/>
            <a:ext cx="1010533" cy="1010533"/>
            <a:chOff x="5468638" y="4029331"/>
            <a:chExt cx="1616853" cy="1616853"/>
          </a:xfrm>
        </p:grpSpPr>
        <p:sp>
          <p:nvSpPr>
            <p:cNvPr id="76" name="Teardrop 75">
              <a:extLst>
                <a:ext uri="{FF2B5EF4-FFF2-40B4-BE49-F238E27FC236}">
                  <a16:creationId xmlns:a16="http://schemas.microsoft.com/office/drawing/2014/main" id="{E07878E3-11C5-4072-9E02-E5301018DA50}"/>
                </a:ext>
              </a:extLst>
            </p:cNvPr>
            <p:cNvSpPr/>
            <p:nvPr/>
          </p:nvSpPr>
          <p:spPr>
            <a:xfrm rot="13500000">
              <a:off x="5468638" y="4029331"/>
              <a:ext cx="1616853" cy="1616853"/>
            </a:xfrm>
            <a:prstGeom prst="teardrop">
              <a:avLst/>
            </a:prstGeom>
            <a:gradFill>
              <a:gsLst>
                <a:gs pos="0">
                  <a:schemeClr val="accent2">
                    <a:lumMod val="89000"/>
                    <a:lumOff val="11000"/>
                  </a:schemeClr>
                </a:gs>
                <a:gs pos="46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94" name="Freeform 93"/>
            <p:cNvSpPr>
              <a:spLocks noEditPoints="1"/>
            </p:cNvSpPr>
            <p:nvPr/>
          </p:nvSpPr>
          <p:spPr bwMode="auto">
            <a:xfrm>
              <a:off x="5915703" y="4595650"/>
              <a:ext cx="665796" cy="484215"/>
            </a:xfrm>
            <a:custGeom>
              <a:avLst/>
              <a:gdLst>
                <a:gd name="T0" fmla="*/ 241 w 805"/>
                <a:gd name="T1" fmla="*/ 415 h 588"/>
                <a:gd name="T2" fmla="*/ 277 w 805"/>
                <a:gd name="T3" fmla="*/ 415 h 588"/>
                <a:gd name="T4" fmla="*/ 476 w 805"/>
                <a:gd name="T5" fmla="*/ 109 h 588"/>
                <a:gd name="T6" fmla="*/ 37 w 805"/>
                <a:gd name="T7" fmla="*/ 376 h 588"/>
                <a:gd name="T8" fmla="*/ 476 w 805"/>
                <a:gd name="T9" fmla="*/ 376 h 588"/>
                <a:gd name="T10" fmla="*/ 288 w 805"/>
                <a:gd name="T11" fmla="*/ 415 h 588"/>
                <a:gd name="T12" fmla="*/ 229 w 805"/>
                <a:gd name="T13" fmla="*/ 415 h 588"/>
                <a:gd name="T14" fmla="*/ 288 w 805"/>
                <a:gd name="T15" fmla="*/ 415 h 588"/>
                <a:gd name="T16" fmla="*/ 513 w 805"/>
                <a:gd name="T17" fmla="*/ 423 h 588"/>
                <a:gd name="T18" fmla="*/ 308 w 805"/>
                <a:gd name="T19" fmla="*/ 458 h 588"/>
                <a:gd name="T20" fmla="*/ 360 w 805"/>
                <a:gd name="T21" fmla="*/ 561 h 588"/>
                <a:gd name="T22" fmla="*/ 205 w 805"/>
                <a:gd name="T23" fmla="*/ 561 h 588"/>
                <a:gd name="T24" fmla="*/ 153 w 805"/>
                <a:gd name="T25" fmla="*/ 527 h 588"/>
                <a:gd name="T26" fmla="*/ 34 w 805"/>
                <a:gd name="T27" fmla="*/ 458 h 588"/>
                <a:gd name="T28" fmla="*/ 0 w 805"/>
                <a:gd name="T29" fmla="*/ 107 h 588"/>
                <a:gd name="T30" fmla="*/ 479 w 805"/>
                <a:gd name="T31" fmla="*/ 73 h 588"/>
                <a:gd name="T32" fmla="*/ 714 w 805"/>
                <a:gd name="T33" fmla="*/ 393 h 588"/>
                <a:gd name="T34" fmla="*/ 651 w 805"/>
                <a:gd name="T35" fmla="*/ 393 h 588"/>
                <a:gd name="T36" fmla="*/ 714 w 805"/>
                <a:gd name="T37" fmla="*/ 393 h 588"/>
                <a:gd name="T38" fmla="*/ 682 w 805"/>
                <a:gd name="T39" fmla="*/ 442 h 588"/>
                <a:gd name="T40" fmla="*/ 682 w 805"/>
                <a:gd name="T41" fmla="*/ 344 h 588"/>
                <a:gd name="T42" fmla="*/ 756 w 805"/>
                <a:gd name="T43" fmla="*/ 218 h 588"/>
                <a:gd name="T44" fmla="*/ 603 w 805"/>
                <a:gd name="T45" fmla="*/ 241 h 588"/>
                <a:gd name="T46" fmla="*/ 756 w 805"/>
                <a:gd name="T47" fmla="*/ 218 h 588"/>
                <a:gd name="T48" fmla="*/ 585 w 805"/>
                <a:gd name="T49" fmla="*/ 31 h 588"/>
                <a:gd name="T50" fmla="*/ 774 w 805"/>
                <a:gd name="T51" fmla="*/ 558 h 588"/>
                <a:gd name="T52" fmla="*/ 805 w 805"/>
                <a:gd name="T53" fmla="*/ 16 h 588"/>
                <a:gd name="T54" fmla="*/ 790 w 805"/>
                <a:gd name="T55" fmla="*/ 588 h 588"/>
                <a:gd name="T56" fmla="*/ 555 w 805"/>
                <a:gd name="T57" fmla="*/ 573 h 588"/>
                <a:gd name="T58" fmla="*/ 570 w 805"/>
                <a:gd name="T59" fmla="*/ 0 h 588"/>
                <a:gd name="T60" fmla="*/ 805 w 805"/>
                <a:gd name="T61" fmla="*/ 16 h 588"/>
                <a:gd name="T62" fmla="*/ 603 w 805"/>
                <a:gd name="T63" fmla="*/ 71 h 588"/>
                <a:gd name="T64" fmla="*/ 756 w 805"/>
                <a:gd name="T65" fmla="*/ 123 h 588"/>
                <a:gd name="T66" fmla="*/ 756 w 805"/>
                <a:gd name="T67" fmla="*/ 179 h 588"/>
                <a:gd name="T68" fmla="*/ 603 w 805"/>
                <a:gd name="T69" fmla="*/ 202 h 588"/>
                <a:gd name="T70" fmla="*/ 756 w 805"/>
                <a:gd name="T71" fmla="*/ 179 h 588"/>
                <a:gd name="T72" fmla="*/ 603 w 805"/>
                <a:gd name="T73" fmla="*/ 163 h 588"/>
                <a:gd name="T74" fmla="*/ 756 w 805"/>
                <a:gd name="T75" fmla="*/ 14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5" h="588">
                  <a:moveTo>
                    <a:pt x="259" y="397"/>
                  </a:moveTo>
                  <a:cubicBezTo>
                    <a:pt x="249" y="397"/>
                    <a:pt x="241" y="405"/>
                    <a:pt x="241" y="415"/>
                  </a:cubicBezTo>
                  <a:cubicBezTo>
                    <a:pt x="241" y="425"/>
                    <a:pt x="249" y="434"/>
                    <a:pt x="259" y="434"/>
                  </a:cubicBezTo>
                  <a:cubicBezTo>
                    <a:pt x="269" y="434"/>
                    <a:pt x="277" y="425"/>
                    <a:pt x="277" y="415"/>
                  </a:cubicBezTo>
                  <a:cubicBezTo>
                    <a:pt x="277" y="405"/>
                    <a:pt x="269" y="397"/>
                    <a:pt x="259" y="397"/>
                  </a:cubicBezTo>
                  <a:close/>
                  <a:moveTo>
                    <a:pt x="476" y="109"/>
                  </a:moveTo>
                  <a:lnTo>
                    <a:pt x="37" y="109"/>
                  </a:lnTo>
                  <a:lnTo>
                    <a:pt x="37" y="376"/>
                  </a:lnTo>
                  <a:lnTo>
                    <a:pt x="476" y="376"/>
                  </a:lnTo>
                  <a:lnTo>
                    <a:pt x="476" y="376"/>
                  </a:lnTo>
                  <a:lnTo>
                    <a:pt x="476" y="109"/>
                  </a:lnTo>
                  <a:close/>
                  <a:moveTo>
                    <a:pt x="288" y="415"/>
                  </a:moveTo>
                  <a:cubicBezTo>
                    <a:pt x="288" y="399"/>
                    <a:pt x="275" y="386"/>
                    <a:pt x="259" y="386"/>
                  </a:cubicBezTo>
                  <a:cubicBezTo>
                    <a:pt x="242" y="386"/>
                    <a:pt x="229" y="399"/>
                    <a:pt x="229" y="415"/>
                  </a:cubicBezTo>
                  <a:cubicBezTo>
                    <a:pt x="229" y="432"/>
                    <a:pt x="242" y="445"/>
                    <a:pt x="259" y="445"/>
                  </a:cubicBezTo>
                  <a:cubicBezTo>
                    <a:pt x="275" y="445"/>
                    <a:pt x="288" y="432"/>
                    <a:pt x="288" y="415"/>
                  </a:cubicBezTo>
                  <a:close/>
                  <a:moveTo>
                    <a:pt x="513" y="107"/>
                  </a:moveTo>
                  <a:lnTo>
                    <a:pt x="513" y="423"/>
                  </a:lnTo>
                  <a:cubicBezTo>
                    <a:pt x="513" y="442"/>
                    <a:pt x="498" y="458"/>
                    <a:pt x="479" y="458"/>
                  </a:cubicBezTo>
                  <a:lnTo>
                    <a:pt x="308" y="458"/>
                  </a:lnTo>
                  <a:cubicBezTo>
                    <a:pt x="308" y="458"/>
                    <a:pt x="298" y="527"/>
                    <a:pt x="360" y="527"/>
                  </a:cubicBezTo>
                  <a:lnTo>
                    <a:pt x="360" y="561"/>
                  </a:lnTo>
                  <a:lnTo>
                    <a:pt x="308" y="561"/>
                  </a:lnTo>
                  <a:lnTo>
                    <a:pt x="205" y="561"/>
                  </a:lnTo>
                  <a:lnTo>
                    <a:pt x="153" y="561"/>
                  </a:lnTo>
                  <a:lnTo>
                    <a:pt x="153" y="527"/>
                  </a:lnTo>
                  <a:cubicBezTo>
                    <a:pt x="212" y="527"/>
                    <a:pt x="205" y="458"/>
                    <a:pt x="205" y="458"/>
                  </a:cubicBezTo>
                  <a:lnTo>
                    <a:pt x="34" y="458"/>
                  </a:lnTo>
                  <a:cubicBezTo>
                    <a:pt x="15" y="458"/>
                    <a:pt x="0" y="442"/>
                    <a:pt x="0" y="423"/>
                  </a:cubicBezTo>
                  <a:lnTo>
                    <a:pt x="0" y="107"/>
                  </a:lnTo>
                  <a:cubicBezTo>
                    <a:pt x="0" y="88"/>
                    <a:pt x="15" y="73"/>
                    <a:pt x="34" y="73"/>
                  </a:cubicBezTo>
                  <a:lnTo>
                    <a:pt x="479" y="73"/>
                  </a:lnTo>
                  <a:cubicBezTo>
                    <a:pt x="498" y="73"/>
                    <a:pt x="513" y="88"/>
                    <a:pt x="513" y="107"/>
                  </a:cubicBezTo>
                  <a:close/>
                  <a:moveTo>
                    <a:pt x="714" y="393"/>
                  </a:moveTo>
                  <a:cubicBezTo>
                    <a:pt x="714" y="376"/>
                    <a:pt x="699" y="362"/>
                    <a:pt x="682" y="362"/>
                  </a:cubicBezTo>
                  <a:cubicBezTo>
                    <a:pt x="665" y="362"/>
                    <a:pt x="651" y="376"/>
                    <a:pt x="651" y="393"/>
                  </a:cubicBezTo>
                  <a:cubicBezTo>
                    <a:pt x="651" y="411"/>
                    <a:pt x="665" y="425"/>
                    <a:pt x="682" y="425"/>
                  </a:cubicBezTo>
                  <a:cubicBezTo>
                    <a:pt x="699" y="425"/>
                    <a:pt x="714" y="411"/>
                    <a:pt x="714" y="393"/>
                  </a:cubicBezTo>
                  <a:close/>
                  <a:moveTo>
                    <a:pt x="731" y="393"/>
                  </a:moveTo>
                  <a:cubicBezTo>
                    <a:pt x="731" y="421"/>
                    <a:pt x="709" y="442"/>
                    <a:pt x="682" y="442"/>
                  </a:cubicBezTo>
                  <a:cubicBezTo>
                    <a:pt x="655" y="442"/>
                    <a:pt x="633" y="421"/>
                    <a:pt x="633" y="393"/>
                  </a:cubicBezTo>
                  <a:cubicBezTo>
                    <a:pt x="633" y="366"/>
                    <a:pt x="655" y="344"/>
                    <a:pt x="682" y="344"/>
                  </a:cubicBezTo>
                  <a:cubicBezTo>
                    <a:pt x="709" y="344"/>
                    <a:pt x="731" y="366"/>
                    <a:pt x="731" y="393"/>
                  </a:cubicBezTo>
                  <a:close/>
                  <a:moveTo>
                    <a:pt x="756" y="218"/>
                  </a:moveTo>
                  <a:lnTo>
                    <a:pt x="603" y="218"/>
                  </a:lnTo>
                  <a:lnTo>
                    <a:pt x="603" y="241"/>
                  </a:lnTo>
                  <a:lnTo>
                    <a:pt x="756" y="241"/>
                  </a:lnTo>
                  <a:lnTo>
                    <a:pt x="756" y="218"/>
                  </a:lnTo>
                  <a:close/>
                  <a:moveTo>
                    <a:pt x="774" y="31"/>
                  </a:moveTo>
                  <a:lnTo>
                    <a:pt x="585" y="31"/>
                  </a:lnTo>
                  <a:lnTo>
                    <a:pt x="585" y="558"/>
                  </a:lnTo>
                  <a:lnTo>
                    <a:pt x="774" y="558"/>
                  </a:lnTo>
                  <a:lnTo>
                    <a:pt x="774" y="31"/>
                  </a:lnTo>
                  <a:close/>
                  <a:moveTo>
                    <a:pt x="805" y="16"/>
                  </a:moveTo>
                  <a:lnTo>
                    <a:pt x="805" y="573"/>
                  </a:lnTo>
                  <a:cubicBezTo>
                    <a:pt x="805" y="581"/>
                    <a:pt x="798" y="588"/>
                    <a:pt x="790" y="588"/>
                  </a:cubicBezTo>
                  <a:lnTo>
                    <a:pt x="570" y="588"/>
                  </a:lnTo>
                  <a:cubicBezTo>
                    <a:pt x="561" y="588"/>
                    <a:pt x="555" y="581"/>
                    <a:pt x="555" y="573"/>
                  </a:cubicBezTo>
                  <a:lnTo>
                    <a:pt x="555" y="16"/>
                  </a:lnTo>
                  <a:cubicBezTo>
                    <a:pt x="555" y="7"/>
                    <a:pt x="561" y="0"/>
                    <a:pt x="570" y="0"/>
                  </a:cubicBezTo>
                  <a:lnTo>
                    <a:pt x="790" y="0"/>
                  </a:lnTo>
                  <a:cubicBezTo>
                    <a:pt x="798" y="0"/>
                    <a:pt x="805" y="7"/>
                    <a:pt x="805" y="16"/>
                  </a:cubicBezTo>
                  <a:close/>
                  <a:moveTo>
                    <a:pt x="756" y="71"/>
                  </a:moveTo>
                  <a:lnTo>
                    <a:pt x="603" y="71"/>
                  </a:lnTo>
                  <a:lnTo>
                    <a:pt x="603" y="123"/>
                  </a:lnTo>
                  <a:lnTo>
                    <a:pt x="756" y="123"/>
                  </a:lnTo>
                  <a:lnTo>
                    <a:pt x="756" y="71"/>
                  </a:lnTo>
                  <a:close/>
                  <a:moveTo>
                    <a:pt x="756" y="179"/>
                  </a:moveTo>
                  <a:lnTo>
                    <a:pt x="603" y="179"/>
                  </a:lnTo>
                  <a:lnTo>
                    <a:pt x="603" y="202"/>
                  </a:lnTo>
                  <a:lnTo>
                    <a:pt x="756" y="202"/>
                  </a:lnTo>
                  <a:lnTo>
                    <a:pt x="756" y="179"/>
                  </a:lnTo>
                  <a:close/>
                  <a:moveTo>
                    <a:pt x="756" y="163"/>
                  </a:moveTo>
                  <a:lnTo>
                    <a:pt x="603" y="163"/>
                  </a:lnTo>
                  <a:lnTo>
                    <a:pt x="603" y="140"/>
                  </a:lnTo>
                  <a:lnTo>
                    <a:pt x="756" y="140"/>
                  </a:lnTo>
                  <a:lnTo>
                    <a:pt x="756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781747" y="2518332"/>
            <a:ext cx="1010533" cy="1010533"/>
            <a:chOff x="12435713" y="4029331"/>
            <a:chExt cx="1616853" cy="1616853"/>
          </a:xfrm>
        </p:grpSpPr>
        <p:sp>
          <p:nvSpPr>
            <p:cNvPr id="35" name="Teardrop 34">
              <a:extLst>
                <a:ext uri="{FF2B5EF4-FFF2-40B4-BE49-F238E27FC236}">
                  <a16:creationId xmlns:a16="http://schemas.microsoft.com/office/drawing/2014/main" id="{E07878E3-11C5-4072-9E02-E5301018DA50}"/>
                </a:ext>
              </a:extLst>
            </p:cNvPr>
            <p:cNvSpPr/>
            <p:nvPr/>
          </p:nvSpPr>
          <p:spPr>
            <a:xfrm rot="8100000" flipH="1">
              <a:off x="12435713" y="4029331"/>
              <a:ext cx="1616853" cy="1616853"/>
            </a:xfrm>
            <a:prstGeom prst="teardrop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23000">
                  <a:schemeClr val="accent4"/>
                </a:gs>
              </a:gsLst>
              <a:lin ang="0" scaled="1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95" name="Freeform 94"/>
            <p:cNvSpPr>
              <a:spLocks noEditPoints="1"/>
            </p:cNvSpPr>
            <p:nvPr/>
          </p:nvSpPr>
          <p:spPr bwMode="auto">
            <a:xfrm>
              <a:off x="12952290" y="4604295"/>
              <a:ext cx="626885" cy="466924"/>
            </a:xfrm>
            <a:custGeom>
              <a:avLst/>
              <a:gdLst>
                <a:gd name="T0" fmla="*/ 467 w 763"/>
                <a:gd name="T1" fmla="*/ 502 h 568"/>
                <a:gd name="T2" fmla="*/ 312 w 763"/>
                <a:gd name="T3" fmla="*/ 502 h 568"/>
                <a:gd name="T4" fmla="*/ 312 w 763"/>
                <a:gd name="T5" fmla="*/ 484 h 568"/>
                <a:gd name="T6" fmla="*/ 467 w 763"/>
                <a:gd name="T7" fmla="*/ 484 h 568"/>
                <a:gd name="T8" fmla="*/ 467 w 763"/>
                <a:gd name="T9" fmla="*/ 502 h 568"/>
                <a:gd name="T10" fmla="*/ 0 w 763"/>
                <a:gd name="T11" fmla="*/ 473 h 568"/>
                <a:gd name="T12" fmla="*/ 0 w 763"/>
                <a:gd name="T13" fmla="*/ 533 h 568"/>
                <a:gd name="T14" fmla="*/ 763 w 763"/>
                <a:gd name="T15" fmla="*/ 533 h 568"/>
                <a:gd name="T16" fmla="*/ 763 w 763"/>
                <a:gd name="T17" fmla="*/ 473 h 568"/>
                <a:gd name="T18" fmla="*/ 0 w 763"/>
                <a:gd name="T19" fmla="*/ 473 h 568"/>
                <a:gd name="T20" fmla="*/ 660 w 763"/>
                <a:gd name="T21" fmla="*/ 405 h 568"/>
                <a:gd name="T22" fmla="*/ 84 w 763"/>
                <a:gd name="T23" fmla="*/ 405 h 568"/>
                <a:gd name="T24" fmla="*/ 84 w 763"/>
                <a:gd name="T25" fmla="*/ 43 h 568"/>
                <a:gd name="T26" fmla="*/ 660 w 763"/>
                <a:gd name="T27" fmla="*/ 43 h 568"/>
                <a:gd name="T28" fmla="*/ 660 w 763"/>
                <a:gd name="T29" fmla="*/ 405 h 568"/>
                <a:gd name="T30" fmla="*/ 703 w 763"/>
                <a:gd name="T31" fmla="*/ 0 h 568"/>
                <a:gd name="T32" fmla="*/ 41 w 763"/>
                <a:gd name="T33" fmla="*/ 0 h 568"/>
                <a:gd name="T34" fmla="*/ 41 w 763"/>
                <a:gd name="T35" fmla="*/ 448 h 568"/>
                <a:gd name="T36" fmla="*/ 703 w 763"/>
                <a:gd name="T37" fmla="*/ 448 h 568"/>
                <a:gd name="T38" fmla="*/ 703 w 763"/>
                <a:gd name="T39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3" h="568">
                  <a:moveTo>
                    <a:pt x="467" y="502"/>
                  </a:moveTo>
                  <a:lnTo>
                    <a:pt x="312" y="502"/>
                  </a:lnTo>
                  <a:lnTo>
                    <a:pt x="312" y="484"/>
                  </a:lnTo>
                  <a:lnTo>
                    <a:pt x="467" y="484"/>
                  </a:lnTo>
                  <a:lnTo>
                    <a:pt x="467" y="502"/>
                  </a:lnTo>
                  <a:close/>
                  <a:moveTo>
                    <a:pt x="0" y="473"/>
                  </a:moveTo>
                  <a:lnTo>
                    <a:pt x="0" y="533"/>
                  </a:lnTo>
                  <a:cubicBezTo>
                    <a:pt x="107" y="568"/>
                    <a:pt x="737" y="549"/>
                    <a:pt x="763" y="533"/>
                  </a:cubicBezTo>
                  <a:lnTo>
                    <a:pt x="763" y="473"/>
                  </a:lnTo>
                  <a:lnTo>
                    <a:pt x="0" y="473"/>
                  </a:lnTo>
                  <a:close/>
                  <a:moveTo>
                    <a:pt x="660" y="405"/>
                  </a:moveTo>
                  <a:lnTo>
                    <a:pt x="84" y="405"/>
                  </a:lnTo>
                  <a:lnTo>
                    <a:pt x="84" y="43"/>
                  </a:lnTo>
                  <a:lnTo>
                    <a:pt x="660" y="43"/>
                  </a:lnTo>
                  <a:lnTo>
                    <a:pt x="660" y="405"/>
                  </a:lnTo>
                  <a:close/>
                  <a:moveTo>
                    <a:pt x="703" y="0"/>
                  </a:moveTo>
                  <a:lnTo>
                    <a:pt x="41" y="0"/>
                  </a:lnTo>
                  <a:lnTo>
                    <a:pt x="41" y="448"/>
                  </a:lnTo>
                  <a:lnTo>
                    <a:pt x="703" y="448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339638" y="4147013"/>
            <a:ext cx="1010533" cy="1010533"/>
            <a:chOff x="13328339" y="6635220"/>
            <a:chExt cx="1616853" cy="1616853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E07878E3-11C5-4072-9E02-E5301018DA50}"/>
                </a:ext>
              </a:extLst>
            </p:cNvPr>
            <p:cNvSpPr/>
            <p:nvPr/>
          </p:nvSpPr>
          <p:spPr>
            <a:xfrm rot="8100000" flipH="1">
              <a:off x="13328339" y="6635220"/>
              <a:ext cx="1616853" cy="1616853"/>
            </a:xfrm>
            <a:prstGeom prst="teardrop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33000">
                  <a:schemeClr val="accent5"/>
                </a:gs>
              </a:gsLst>
              <a:lin ang="0" scaled="1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96" name="Freeform 95"/>
            <p:cNvSpPr>
              <a:spLocks noEditPoints="1"/>
            </p:cNvSpPr>
            <p:nvPr/>
          </p:nvSpPr>
          <p:spPr bwMode="auto">
            <a:xfrm>
              <a:off x="13940070" y="7209438"/>
              <a:ext cx="468416" cy="468416"/>
            </a:xfrm>
            <a:custGeom>
              <a:avLst/>
              <a:gdLst>
                <a:gd name="T0" fmla="*/ 406 w 496"/>
                <a:gd name="T1" fmla="*/ 492 h 496"/>
                <a:gd name="T2" fmla="*/ 5 w 496"/>
                <a:gd name="T3" fmla="*/ 89 h 496"/>
                <a:gd name="T4" fmla="*/ 6 w 496"/>
                <a:gd name="T5" fmla="*/ 0 h 496"/>
                <a:gd name="T6" fmla="*/ 495 w 496"/>
                <a:gd name="T7" fmla="*/ 493 h 496"/>
                <a:gd name="T8" fmla="*/ 406 w 496"/>
                <a:gd name="T9" fmla="*/ 492 h 496"/>
                <a:gd name="T10" fmla="*/ 78 w 496"/>
                <a:gd name="T11" fmla="*/ 419 h 496"/>
                <a:gd name="T12" fmla="*/ 78 w 496"/>
                <a:gd name="T13" fmla="*/ 479 h 496"/>
                <a:gd name="T14" fmla="*/ 17 w 496"/>
                <a:gd name="T15" fmla="*/ 479 h 496"/>
                <a:gd name="T16" fmla="*/ 17 w 496"/>
                <a:gd name="T17" fmla="*/ 419 h 496"/>
                <a:gd name="T18" fmla="*/ 78 w 496"/>
                <a:gd name="T19" fmla="*/ 419 h 496"/>
                <a:gd name="T20" fmla="*/ 227 w 496"/>
                <a:gd name="T21" fmla="*/ 492 h 496"/>
                <a:gd name="T22" fmla="*/ 138 w 496"/>
                <a:gd name="T23" fmla="*/ 492 h 496"/>
                <a:gd name="T24" fmla="*/ 4 w 496"/>
                <a:gd name="T25" fmla="*/ 357 h 496"/>
                <a:gd name="T26" fmla="*/ 5 w 496"/>
                <a:gd name="T27" fmla="*/ 268 h 496"/>
                <a:gd name="T28" fmla="*/ 227 w 496"/>
                <a:gd name="T29" fmla="*/ 492 h 496"/>
                <a:gd name="T30" fmla="*/ 361 w 496"/>
                <a:gd name="T31" fmla="*/ 492 h 496"/>
                <a:gd name="T32" fmla="*/ 272 w 496"/>
                <a:gd name="T33" fmla="*/ 492 h 496"/>
                <a:gd name="T34" fmla="*/ 5 w 496"/>
                <a:gd name="T35" fmla="*/ 223 h 496"/>
                <a:gd name="T36" fmla="*/ 5 w 496"/>
                <a:gd name="T37" fmla="*/ 134 h 496"/>
                <a:gd name="T38" fmla="*/ 361 w 496"/>
                <a:gd name="T39" fmla="*/ 492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496">
                  <a:moveTo>
                    <a:pt x="406" y="492"/>
                  </a:moveTo>
                  <a:cubicBezTo>
                    <a:pt x="407" y="271"/>
                    <a:pt x="227" y="90"/>
                    <a:pt x="5" y="89"/>
                  </a:cubicBezTo>
                  <a:lnTo>
                    <a:pt x="6" y="0"/>
                  </a:lnTo>
                  <a:cubicBezTo>
                    <a:pt x="277" y="1"/>
                    <a:pt x="496" y="222"/>
                    <a:pt x="495" y="493"/>
                  </a:cubicBezTo>
                  <a:lnTo>
                    <a:pt x="406" y="492"/>
                  </a:lnTo>
                  <a:close/>
                  <a:moveTo>
                    <a:pt x="78" y="419"/>
                  </a:moveTo>
                  <a:cubicBezTo>
                    <a:pt x="94" y="436"/>
                    <a:pt x="94" y="463"/>
                    <a:pt x="78" y="479"/>
                  </a:cubicBezTo>
                  <a:cubicBezTo>
                    <a:pt x="61" y="496"/>
                    <a:pt x="34" y="496"/>
                    <a:pt x="17" y="479"/>
                  </a:cubicBezTo>
                  <a:cubicBezTo>
                    <a:pt x="0" y="462"/>
                    <a:pt x="0" y="435"/>
                    <a:pt x="17" y="419"/>
                  </a:cubicBezTo>
                  <a:cubicBezTo>
                    <a:pt x="34" y="402"/>
                    <a:pt x="61" y="402"/>
                    <a:pt x="78" y="419"/>
                  </a:cubicBezTo>
                  <a:close/>
                  <a:moveTo>
                    <a:pt x="227" y="492"/>
                  </a:moveTo>
                  <a:lnTo>
                    <a:pt x="138" y="492"/>
                  </a:lnTo>
                  <a:cubicBezTo>
                    <a:pt x="138" y="418"/>
                    <a:pt x="78" y="357"/>
                    <a:pt x="4" y="357"/>
                  </a:cubicBezTo>
                  <a:lnTo>
                    <a:pt x="5" y="268"/>
                  </a:lnTo>
                  <a:cubicBezTo>
                    <a:pt x="128" y="268"/>
                    <a:pt x="228" y="369"/>
                    <a:pt x="227" y="492"/>
                  </a:cubicBezTo>
                  <a:close/>
                  <a:moveTo>
                    <a:pt x="361" y="492"/>
                  </a:moveTo>
                  <a:lnTo>
                    <a:pt x="272" y="492"/>
                  </a:lnTo>
                  <a:cubicBezTo>
                    <a:pt x="272" y="344"/>
                    <a:pt x="153" y="224"/>
                    <a:pt x="5" y="223"/>
                  </a:cubicBezTo>
                  <a:lnTo>
                    <a:pt x="5" y="134"/>
                  </a:lnTo>
                  <a:cubicBezTo>
                    <a:pt x="202" y="135"/>
                    <a:pt x="362" y="295"/>
                    <a:pt x="361" y="4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8" name="مستطيل 7"/>
          <p:cNvSpPr/>
          <p:nvPr/>
        </p:nvSpPr>
        <p:spPr>
          <a:xfrm>
            <a:off x="578418" y="4559396"/>
            <a:ext cx="222278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250" b="1" dirty="0">
                <a:solidFill>
                  <a:srgbClr val="2A95A4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الخطة الوطنية للاتصالات و تقنية المعلومات </a:t>
            </a:r>
            <a:endParaRPr lang="en-US" sz="2250" b="1" dirty="0">
              <a:solidFill>
                <a:srgbClr val="2A95A4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613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79" grpId="0"/>
      <p:bldP spid="85" grpId="0"/>
      <p:bldP spid="88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4"/>
          <p:cNvSpPr txBox="1">
            <a:spLocks/>
          </p:cNvSpPr>
          <p:nvPr/>
        </p:nvSpPr>
        <p:spPr>
          <a:xfrm>
            <a:off x="592832" y="750278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/>
              <a:t>تقويم أركان اقتصاد المعرفة في المملكة العربية السعودية 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9036373" y="1844514"/>
            <a:ext cx="212940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3375" dirty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التعليم</a:t>
            </a:r>
            <a:endParaRPr lang="en-US" sz="3375" dirty="0">
              <a:solidFill>
                <a:schemeClr val="accent2">
                  <a:lumMod val="50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9A88299-6240-4356-86C6-6C67C192A746}"/>
              </a:ext>
            </a:extLst>
          </p:cNvPr>
          <p:cNvSpPr/>
          <p:nvPr/>
        </p:nvSpPr>
        <p:spPr>
          <a:xfrm>
            <a:off x="8602925" y="1938929"/>
            <a:ext cx="254434" cy="254434"/>
          </a:xfrm>
          <a:prstGeom prst="ellipse">
            <a:avLst/>
          </a:prstGeom>
          <a:noFill/>
          <a:ln w="63500" cmpd="dbl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69" name="Rectangle 68"/>
          <p:cNvSpPr/>
          <p:nvPr/>
        </p:nvSpPr>
        <p:spPr>
          <a:xfrm>
            <a:off x="8857359" y="4673255"/>
            <a:ext cx="322354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3375" dirty="0">
                <a:solidFill>
                  <a:schemeClr val="accent4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الحوافز الاقتصادية والنظام المؤسساتي </a:t>
            </a:r>
            <a:endParaRPr lang="en-US" sz="3375" dirty="0">
              <a:solidFill>
                <a:schemeClr val="accent4">
                  <a:lumMod val="75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9A88299-6240-4356-86C6-6C67C192A746}"/>
              </a:ext>
            </a:extLst>
          </p:cNvPr>
          <p:cNvSpPr/>
          <p:nvPr/>
        </p:nvSpPr>
        <p:spPr>
          <a:xfrm>
            <a:off x="8602925" y="5137004"/>
            <a:ext cx="254434" cy="254434"/>
          </a:xfrm>
          <a:prstGeom prst="ellipse">
            <a:avLst/>
          </a:prstGeom>
          <a:noFill/>
          <a:ln w="63500" cmpd="dbl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cxnSp>
        <p:nvCxnSpPr>
          <p:cNvPr id="4" name="Elbow Connector 3"/>
          <p:cNvCxnSpPr>
            <a:endCxn id="67" idx="2"/>
          </p:cNvCxnSpPr>
          <p:nvPr/>
        </p:nvCxnSpPr>
        <p:spPr>
          <a:xfrm flipV="1">
            <a:off x="7048854" y="2066146"/>
            <a:ext cx="1554070" cy="731733"/>
          </a:xfrm>
          <a:prstGeom prst="bentConnector3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>
            <a:endCxn id="72" idx="2"/>
          </p:cNvCxnSpPr>
          <p:nvPr/>
        </p:nvCxnSpPr>
        <p:spPr>
          <a:xfrm>
            <a:off x="7175854" y="4631752"/>
            <a:ext cx="1427070" cy="632469"/>
          </a:xfrm>
          <a:prstGeom prst="bentConnector3">
            <a:avLst>
              <a:gd name="adj1" fmla="val 50000"/>
            </a:avLst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126059" y="1844513"/>
            <a:ext cx="3042898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3375" dirty="0">
                <a:solidFill>
                  <a:srgbClr val="2A95A4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البنية الأساسية للاتصالات وتقنية المعلومات </a:t>
            </a:r>
            <a:endParaRPr lang="en-US" sz="3375" dirty="0">
              <a:solidFill>
                <a:srgbClr val="2A95A4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9A88299-6240-4356-86C6-6C67C192A746}"/>
              </a:ext>
            </a:extLst>
          </p:cNvPr>
          <p:cNvSpPr/>
          <p:nvPr/>
        </p:nvSpPr>
        <p:spPr>
          <a:xfrm>
            <a:off x="3329889" y="1938929"/>
            <a:ext cx="254434" cy="254434"/>
          </a:xfrm>
          <a:prstGeom prst="ellipse">
            <a:avLst/>
          </a:prstGeom>
          <a:noFill/>
          <a:ln w="6350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25"/>
          </a:p>
        </p:txBody>
      </p:sp>
      <p:sp>
        <p:nvSpPr>
          <p:cNvPr id="80" name="Rectangle 79"/>
          <p:cNvSpPr/>
          <p:nvPr/>
        </p:nvSpPr>
        <p:spPr>
          <a:xfrm>
            <a:off x="1039550" y="5042589"/>
            <a:ext cx="212940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3375" dirty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الابتكار</a:t>
            </a:r>
            <a:endParaRPr lang="en-US" sz="3375" dirty="0">
              <a:solidFill>
                <a:srgbClr val="C00000"/>
              </a:solidFill>
              <a:latin typeface="Montserrat SemiBold" panose="00000700000000000000" pitchFamily="50" charset="0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9A88299-6240-4356-86C6-6C67C192A746}"/>
              </a:ext>
            </a:extLst>
          </p:cNvPr>
          <p:cNvSpPr/>
          <p:nvPr/>
        </p:nvSpPr>
        <p:spPr>
          <a:xfrm>
            <a:off x="3329889" y="5137004"/>
            <a:ext cx="254434" cy="254434"/>
          </a:xfrm>
          <a:prstGeom prst="ellipse">
            <a:avLst/>
          </a:prstGeom>
          <a:noFill/>
          <a:ln w="63500" cmpd="dbl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25"/>
          </a:p>
        </p:txBody>
      </p:sp>
      <p:cxnSp>
        <p:nvCxnSpPr>
          <p:cNvPr id="88" name="Elbow Connector 87"/>
          <p:cNvCxnSpPr>
            <a:endCxn id="79" idx="6"/>
          </p:cNvCxnSpPr>
          <p:nvPr/>
        </p:nvCxnSpPr>
        <p:spPr>
          <a:xfrm rot="10800000">
            <a:off x="3584323" y="2066147"/>
            <a:ext cx="1566572" cy="727918"/>
          </a:xfrm>
          <a:prstGeom prst="bentConnector3">
            <a:avLst>
              <a:gd name="adj1" fmla="val 58107"/>
            </a:avLst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endCxn id="82" idx="6"/>
          </p:cNvCxnSpPr>
          <p:nvPr/>
        </p:nvCxnSpPr>
        <p:spPr>
          <a:xfrm rot="10800000" flipV="1">
            <a:off x="3584323" y="4631751"/>
            <a:ext cx="1452010" cy="632469"/>
          </a:xfrm>
          <a:prstGeom prst="bentConnector3">
            <a:avLst>
              <a:gd name="adj1" fmla="val 50000"/>
            </a:avLst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407763" y="2002303"/>
            <a:ext cx="5376474" cy="3719573"/>
            <a:chOff x="5437340" y="3064538"/>
            <a:chExt cx="8602358" cy="5951317"/>
          </a:xfrm>
        </p:grpSpPr>
        <p:graphicFrame>
          <p:nvGraphicFramePr>
            <p:cNvPr id="10" name="Diagram 9"/>
            <p:cNvGraphicFramePr/>
            <p:nvPr/>
          </p:nvGraphicFramePr>
          <p:xfrm>
            <a:off x="5437340" y="3064538"/>
            <a:ext cx="8602358" cy="595131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4" name="Freeform 93"/>
            <p:cNvSpPr>
              <a:spLocks noEditPoints="1"/>
            </p:cNvSpPr>
            <p:nvPr/>
          </p:nvSpPr>
          <p:spPr bwMode="auto">
            <a:xfrm>
              <a:off x="9412335" y="3563654"/>
              <a:ext cx="593076" cy="431328"/>
            </a:xfrm>
            <a:custGeom>
              <a:avLst/>
              <a:gdLst>
                <a:gd name="T0" fmla="*/ 241 w 805"/>
                <a:gd name="T1" fmla="*/ 415 h 588"/>
                <a:gd name="T2" fmla="*/ 277 w 805"/>
                <a:gd name="T3" fmla="*/ 415 h 588"/>
                <a:gd name="T4" fmla="*/ 476 w 805"/>
                <a:gd name="T5" fmla="*/ 109 h 588"/>
                <a:gd name="T6" fmla="*/ 37 w 805"/>
                <a:gd name="T7" fmla="*/ 376 h 588"/>
                <a:gd name="T8" fmla="*/ 476 w 805"/>
                <a:gd name="T9" fmla="*/ 376 h 588"/>
                <a:gd name="T10" fmla="*/ 288 w 805"/>
                <a:gd name="T11" fmla="*/ 415 h 588"/>
                <a:gd name="T12" fmla="*/ 229 w 805"/>
                <a:gd name="T13" fmla="*/ 415 h 588"/>
                <a:gd name="T14" fmla="*/ 288 w 805"/>
                <a:gd name="T15" fmla="*/ 415 h 588"/>
                <a:gd name="T16" fmla="*/ 513 w 805"/>
                <a:gd name="T17" fmla="*/ 423 h 588"/>
                <a:gd name="T18" fmla="*/ 308 w 805"/>
                <a:gd name="T19" fmla="*/ 458 h 588"/>
                <a:gd name="T20" fmla="*/ 360 w 805"/>
                <a:gd name="T21" fmla="*/ 561 h 588"/>
                <a:gd name="T22" fmla="*/ 205 w 805"/>
                <a:gd name="T23" fmla="*/ 561 h 588"/>
                <a:gd name="T24" fmla="*/ 153 w 805"/>
                <a:gd name="T25" fmla="*/ 527 h 588"/>
                <a:gd name="T26" fmla="*/ 34 w 805"/>
                <a:gd name="T27" fmla="*/ 458 h 588"/>
                <a:gd name="T28" fmla="*/ 0 w 805"/>
                <a:gd name="T29" fmla="*/ 107 h 588"/>
                <a:gd name="T30" fmla="*/ 479 w 805"/>
                <a:gd name="T31" fmla="*/ 73 h 588"/>
                <a:gd name="T32" fmla="*/ 714 w 805"/>
                <a:gd name="T33" fmla="*/ 393 h 588"/>
                <a:gd name="T34" fmla="*/ 651 w 805"/>
                <a:gd name="T35" fmla="*/ 393 h 588"/>
                <a:gd name="T36" fmla="*/ 714 w 805"/>
                <a:gd name="T37" fmla="*/ 393 h 588"/>
                <a:gd name="T38" fmla="*/ 682 w 805"/>
                <a:gd name="T39" fmla="*/ 442 h 588"/>
                <a:gd name="T40" fmla="*/ 682 w 805"/>
                <a:gd name="T41" fmla="*/ 344 h 588"/>
                <a:gd name="T42" fmla="*/ 756 w 805"/>
                <a:gd name="T43" fmla="*/ 218 h 588"/>
                <a:gd name="T44" fmla="*/ 603 w 805"/>
                <a:gd name="T45" fmla="*/ 241 h 588"/>
                <a:gd name="T46" fmla="*/ 756 w 805"/>
                <a:gd name="T47" fmla="*/ 218 h 588"/>
                <a:gd name="T48" fmla="*/ 585 w 805"/>
                <a:gd name="T49" fmla="*/ 31 h 588"/>
                <a:gd name="T50" fmla="*/ 774 w 805"/>
                <a:gd name="T51" fmla="*/ 558 h 588"/>
                <a:gd name="T52" fmla="*/ 805 w 805"/>
                <a:gd name="T53" fmla="*/ 16 h 588"/>
                <a:gd name="T54" fmla="*/ 790 w 805"/>
                <a:gd name="T55" fmla="*/ 588 h 588"/>
                <a:gd name="T56" fmla="*/ 555 w 805"/>
                <a:gd name="T57" fmla="*/ 573 h 588"/>
                <a:gd name="T58" fmla="*/ 570 w 805"/>
                <a:gd name="T59" fmla="*/ 0 h 588"/>
                <a:gd name="T60" fmla="*/ 805 w 805"/>
                <a:gd name="T61" fmla="*/ 16 h 588"/>
                <a:gd name="T62" fmla="*/ 603 w 805"/>
                <a:gd name="T63" fmla="*/ 71 h 588"/>
                <a:gd name="T64" fmla="*/ 756 w 805"/>
                <a:gd name="T65" fmla="*/ 123 h 588"/>
                <a:gd name="T66" fmla="*/ 756 w 805"/>
                <a:gd name="T67" fmla="*/ 179 h 588"/>
                <a:gd name="T68" fmla="*/ 603 w 805"/>
                <a:gd name="T69" fmla="*/ 202 h 588"/>
                <a:gd name="T70" fmla="*/ 756 w 805"/>
                <a:gd name="T71" fmla="*/ 179 h 588"/>
                <a:gd name="T72" fmla="*/ 603 w 805"/>
                <a:gd name="T73" fmla="*/ 163 h 588"/>
                <a:gd name="T74" fmla="*/ 756 w 805"/>
                <a:gd name="T75" fmla="*/ 14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5" h="588">
                  <a:moveTo>
                    <a:pt x="259" y="397"/>
                  </a:moveTo>
                  <a:cubicBezTo>
                    <a:pt x="249" y="397"/>
                    <a:pt x="241" y="405"/>
                    <a:pt x="241" y="415"/>
                  </a:cubicBezTo>
                  <a:cubicBezTo>
                    <a:pt x="241" y="425"/>
                    <a:pt x="249" y="434"/>
                    <a:pt x="259" y="434"/>
                  </a:cubicBezTo>
                  <a:cubicBezTo>
                    <a:pt x="269" y="434"/>
                    <a:pt x="277" y="425"/>
                    <a:pt x="277" y="415"/>
                  </a:cubicBezTo>
                  <a:cubicBezTo>
                    <a:pt x="277" y="405"/>
                    <a:pt x="269" y="397"/>
                    <a:pt x="259" y="397"/>
                  </a:cubicBezTo>
                  <a:close/>
                  <a:moveTo>
                    <a:pt x="476" y="109"/>
                  </a:moveTo>
                  <a:lnTo>
                    <a:pt x="37" y="109"/>
                  </a:lnTo>
                  <a:lnTo>
                    <a:pt x="37" y="376"/>
                  </a:lnTo>
                  <a:lnTo>
                    <a:pt x="476" y="376"/>
                  </a:lnTo>
                  <a:lnTo>
                    <a:pt x="476" y="376"/>
                  </a:lnTo>
                  <a:lnTo>
                    <a:pt x="476" y="109"/>
                  </a:lnTo>
                  <a:close/>
                  <a:moveTo>
                    <a:pt x="288" y="415"/>
                  </a:moveTo>
                  <a:cubicBezTo>
                    <a:pt x="288" y="399"/>
                    <a:pt x="275" y="386"/>
                    <a:pt x="259" y="386"/>
                  </a:cubicBezTo>
                  <a:cubicBezTo>
                    <a:pt x="242" y="386"/>
                    <a:pt x="229" y="399"/>
                    <a:pt x="229" y="415"/>
                  </a:cubicBezTo>
                  <a:cubicBezTo>
                    <a:pt x="229" y="432"/>
                    <a:pt x="242" y="445"/>
                    <a:pt x="259" y="445"/>
                  </a:cubicBezTo>
                  <a:cubicBezTo>
                    <a:pt x="275" y="445"/>
                    <a:pt x="288" y="432"/>
                    <a:pt x="288" y="415"/>
                  </a:cubicBezTo>
                  <a:close/>
                  <a:moveTo>
                    <a:pt x="513" y="107"/>
                  </a:moveTo>
                  <a:lnTo>
                    <a:pt x="513" y="423"/>
                  </a:lnTo>
                  <a:cubicBezTo>
                    <a:pt x="513" y="442"/>
                    <a:pt x="498" y="458"/>
                    <a:pt x="479" y="458"/>
                  </a:cubicBezTo>
                  <a:lnTo>
                    <a:pt x="308" y="458"/>
                  </a:lnTo>
                  <a:cubicBezTo>
                    <a:pt x="308" y="458"/>
                    <a:pt x="298" y="527"/>
                    <a:pt x="360" y="527"/>
                  </a:cubicBezTo>
                  <a:lnTo>
                    <a:pt x="360" y="561"/>
                  </a:lnTo>
                  <a:lnTo>
                    <a:pt x="308" y="561"/>
                  </a:lnTo>
                  <a:lnTo>
                    <a:pt x="205" y="561"/>
                  </a:lnTo>
                  <a:lnTo>
                    <a:pt x="153" y="561"/>
                  </a:lnTo>
                  <a:lnTo>
                    <a:pt x="153" y="527"/>
                  </a:lnTo>
                  <a:cubicBezTo>
                    <a:pt x="212" y="527"/>
                    <a:pt x="205" y="458"/>
                    <a:pt x="205" y="458"/>
                  </a:cubicBezTo>
                  <a:lnTo>
                    <a:pt x="34" y="458"/>
                  </a:lnTo>
                  <a:cubicBezTo>
                    <a:pt x="15" y="458"/>
                    <a:pt x="0" y="442"/>
                    <a:pt x="0" y="423"/>
                  </a:cubicBezTo>
                  <a:lnTo>
                    <a:pt x="0" y="107"/>
                  </a:lnTo>
                  <a:cubicBezTo>
                    <a:pt x="0" y="88"/>
                    <a:pt x="15" y="73"/>
                    <a:pt x="34" y="73"/>
                  </a:cubicBezTo>
                  <a:lnTo>
                    <a:pt x="479" y="73"/>
                  </a:lnTo>
                  <a:cubicBezTo>
                    <a:pt x="498" y="73"/>
                    <a:pt x="513" y="88"/>
                    <a:pt x="513" y="107"/>
                  </a:cubicBezTo>
                  <a:close/>
                  <a:moveTo>
                    <a:pt x="714" y="393"/>
                  </a:moveTo>
                  <a:cubicBezTo>
                    <a:pt x="714" y="376"/>
                    <a:pt x="699" y="362"/>
                    <a:pt x="682" y="362"/>
                  </a:cubicBezTo>
                  <a:cubicBezTo>
                    <a:pt x="665" y="362"/>
                    <a:pt x="651" y="376"/>
                    <a:pt x="651" y="393"/>
                  </a:cubicBezTo>
                  <a:cubicBezTo>
                    <a:pt x="651" y="411"/>
                    <a:pt x="665" y="425"/>
                    <a:pt x="682" y="425"/>
                  </a:cubicBezTo>
                  <a:cubicBezTo>
                    <a:pt x="699" y="425"/>
                    <a:pt x="714" y="411"/>
                    <a:pt x="714" y="393"/>
                  </a:cubicBezTo>
                  <a:close/>
                  <a:moveTo>
                    <a:pt x="731" y="393"/>
                  </a:moveTo>
                  <a:cubicBezTo>
                    <a:pt x="731" y="421"/>
                    <a:pt x="709" y="442"/>
                    <a:pt x="682" y="442"/>
                  </a:cubicBezTo>
                  <a:cubicBezTo>
                    <a:pt x="655" y="442"/>
                    <a:pt x="633" y="421"/>
                    <a:pt x="633" y="393"/>
                  </a:cubicBezTo>
                  <a:cubicBezTo>
                    <a:pt x="633" y="366"/>
                    <a:pt x="655" y="344"/>
                    <a:pt x="682" y="344"/>
                  </a:cubicBezTo>
                  <a:cubicBezTo>
                    <a:pt x="709" y="344"/>
                    <a:pt x="731" y="366"/>
                    <a:pt x="731" y="393"/>
                  </a:cubicBezTo>
                  <a:close/>
                  <a:moveTo>
                    <a:pt x="756" y="218"/>
                  </a:moveTo>
                  <a:lnTo>
                    <a:pt x="603" y="218"/>
                  </a:lnTo>
                  <a:lnTo>
                    <a:pt x="603" y="241"/>
                  </a:lnTo>
                  <a:lnTo>
                    <a:pt x="756" y="241"/>
                  </a:lnTo>
                  <a:lnTo>
                    <a:pt x="756" y="218"/>
                  </a:lnTo>
                  <a:close/>
                  <a:moveTo>
                    <a:pt x="774" y="31"/>
                  </a:moveTo>
                  <a:lnTo>
                    <a:pt x="585" y="31"/>
                  </a:lnTo>
                  <a:lnTo>
                    <a:pt x="585" y="558"/>
                  </a:lnTo>
                  <a:lnTo>
                    <a:pt x="774" y="558"/>
                  </a:lnTo>
                  <a:lnTo>
                    <a:pt x="774" y="31"/>
                  </a:lnTo>
                  <a:close/>
                  <a:moveTo>
                    <a:pt x="805" y="16"/>
                  </a:moveTo>
                  <a:lnTo>
                    <a:pt x="805" y="573"/>
                  </a:lnTo>
                  <a:cubicBezTo>
                    <a:pt x="805" y="581"/>
                    <a:pt x="798" y="588"/>
                    <a:pt x="790" y="588"/>
                  </a:cubicBezTo>
                  <a:lnTo>
                    <a:pt x="570" y="588"/>
                  </a:lnTo>
                  <a:cubicBezTo>
                    <a:pt x="561" y="588"/>
                    <a:pt x="555" y="581"/>
                    <a:pt x="555" y="573"/>
                  </a:cubicBezTo>
                  <a:lnTo>
                    <a:pt x="555" y="16"/>
                  </a:lnTo>
                  <a:cubicBezTo>
                    <a:pt x="555" y="7"/>
                    <a:pt x="561" y="0"/>
                    <a:pt x="570" y="0"/>
                  </a:cubicBezTo>
                  <a:lnTo>
                    <a:pt x="790" y="0"/>
                  </a:lnTo>
                  <a:cubicBezTo>
                    <a:pt x="798" y="0"/>
                    <a:pt x="805" y="7"/>
                    <a:pt x="805" y="16"/>
                  </a:cubicBezTo>
                  <a:close/>
                  <a:moveTo>
                    <a:pt x="756" y="71"/>
                  </a:moveTo>
                  <a:lnTo>
                    <a:pt x="603" y="71"/>
                  </a:lnTo>
                  <a:lnTo>
                    <a:pt x="603" y="123"/>
                  </a:lnTo>
                  <a:lnTo>
                    <a:pt x="756" y="123"/>
                  </a:lnTo>
                  <a:lnTo>
                    <a:pt x="756" y="71"/>
                  </a:lnTo>
                  <a:close/>
                  <a:moveTo>
                    <a:pt x="756" y="179"/>
                  </a:moveTo>
                  <a:lnTo>
                    <a:pt x="603" y="179"/>
                  </a:lnTo>
                  <a:lnTo>
                    <a:pt x="603" y="202"/>
                  </a:lnTo>
                  <a:lnTo>
                    <a:pt x="756" y="202"/>
                  </a:lnTo>
                  <a:lnTo>
                    <a:pt x="756" y="179"/>
                  </a:lnTo>
                  <a:close/>
                  <a:moveTo>
                    <a:pt x="756" y="163"/>
                  </a:moveTo>
                  <a:lnTo>
                    <a:pt x="603" y="163"/>
                  </a:lnTo>
                  <a:lnTo>
                    <a:pt x="603" y="140"/>
                  </a:lnTo>
                  <a:lnTo>
                    <a:pt x="756" y="140"/>
                  </a:lnTo>
                  <a:lnTo>
                    <a:pt x="756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95" name="Freeform 94"/>
            <p:cNvSpPr>
              <a:spLocks noEditPoints="1"/>
            </p:cNvSpPr>
            <p:nvPr/>
          </p:nvSpPr>
          <p:spPr bwMode="auto">
            <a:xfrm>
              <a:off x="9564463" y="8051032"/>
              <a:ext cx="306990" cy="491186"/>
            </a:xfrm>
            <a:custGeom>
              <a:avLst/>
              <a:gdLst>
                <a:gd name="T0" fmla="*/ 402 w 447"/>
                <a:gd name="T1" fmla="*/ 603 h 715"/>
                <a:gd name="T2" fmla="*/ 44 w 447"/>
                <a:gd name="T3" fmla="*/ 603 h 715"/>
                <a:gd name="T4" fmla="*/ 44 w 447"/>
                <a:gd name="T5" fmla="*/ 111 h 715"/>
                <a:gd name="T6" fmla="*/ 402 w 447"/>
                <a:gd name="T7" fmla="*/ 111 h 715"/>
                <a:gd name="T8" fmla="*/ 402 w 447"/>
                <a:gd name="T9" fmla="*/ 603 h 715"/>
                <a:gd name="T10" fmla="*/ 223 w 447"/>
                <a:gd name="T11" fmla="*/ 692 h 715"/>
                <a:gd name="T12" fmla="*/ 190 w 447"/>
                <a:gd name="T13" fmla="*/ 659 h 715"/>
                <a:gd name="T14" fmla="*/ 223 w 447"/>
                <a:gd name="T15" fmla="*/ 625 h 715"/>
                <a:gd name="T16" fmla="*/ 257 w 447"/>
                <a:gd name="T17" fmla="*/ 659 h 715"/>
                <a:gd name="T18" fmla="*/ 223 w 447"/>
                <a:gd name="T19" fmla="*/ 692 h 715"/>
                <a:gd name="T20" fmla="*/ 145 w 447"/>
                <a:gd name="T21" fmla="*/ 44 h 715"/>
                <a:gd name="T22" fmla="*/ 301 w 447"/>
                <a:gd name="T23" fmla="*/ 44 h 715"/>
                <a:gd name="T24" fmla="*/ 313 w 447"/>
                <a:gd name="T25" fmla="*/ 56 h 715"/>
                <a:gd name="T26" fmla="*/ 301 w 447"/>
                <a:gd name="T27" fmla="*/ 67 h 715"/>
                <a:gd name="T28" fmla="*/ 145 w 447"/>
                <a:gd name="T29" fmla="*/ 67 h 715"/>
                <a:gd name="T30" fmla="*/ 134 w 447"/>
                <a:gd name="T31" fmla="*/ 56 h 715"/>
                <a:gd name="T32" fmla="*/ 145 w 447"/>
                <a:gd name="T33" fmla="*/ 44 h 715"/>
                <a:gd name="T34" fmla="*/ 402 w 447"/>
                <a:gd name="T35" fmla="*/ 0 h 715"/>
                <a:gd name="T36" fmla="*/ 44 w 447"/>
                <a:gd name="T37" fmla="*/ 0 h 715"/>
                <a:gd name="T38" fmla="*/ 0 w 447"/>
                <a:gd name="T39" fmla="*/ 44 h 715"/>
                <a:gd name="T40" fmla="*/ 0 w 447"/>
                <a:gd name="T41" fmla="*/ 670 h 715"/>
                <a:gd name="T42" fmla="*/ 44 w 447"/>
                <a:gd name="T43" fmla="*/ 715 h 715"/>
                <a:gd name="T44" fmla="*/ 402 w 447"/>
                <a:gd name="T45" fmla="*/ 715 h 715"/>
                <a:gd name="T46" fmla="*/ 447 w 447"/>
                <a:gd name="T47" fmla="*/ 670 h 715"/>
                <a:gd name="T48" fmla="*/ 447 w 447"/>
                <a:gd name="T49" fmla="*/ 44 h 715"/>
                <a:gd name="T50" fmla="*/ 402 w 447"/>
                <a:gd name="T51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7" h="715">
                  <a:moveTo>
                    <a:pt x="402" y="603"/>
                  </a:moveTo>
                  <a:lnTo>
                    <a:pt x="44" y="603"/>
                  </a:lnTo>
                  <a:lnTo>
                    <a:pt x="44" y="111"/>
                  </a:lnTo>
                  <a:lnTo>
                    <a:pt x="402" y="111"/>
                  </a:lnTo>
                  <a:lnTo>
                    <a:pt x="402" y="603"/>
                  </a:lnTo>
                  <a:close/>
                  <a:moveTo>
                    <a:pt x="223" y="692"/>
                  </a:moveTo>
                  <a:cubicBezTo>
                    <a:pt x="205" y="692"/>
                    <a:pt x="190" y="677"/>
                    <a:pt x="190" y="659"/>
                  </a:cubicBezTo>
                  <a:cubicBezTo>
                    <a:pt x="190" y="640"/>
                    <a:pt x="205" y="625"/>
                    <a:pt x="223" y="625"/>
                  </a:cubicBezTo>
                  <a:cubicBezTo>
                    <a:pt x="242" y="625"/>
                    <a:pt x="257" y="640"/>
                    <a:pt x="257" y="659"/>
                  </a:cubicBezTo>
                  <a:cubicBezTo>
                    <a:pt x="257" y="677"/>
                    <a:pt x="242" y="692"/>
                    <a:pt x="223" y="692"/>
                  </a:cubicBezTo>
                  <a:close/>
                  <a:moveTo>
                    <a:pt x="145" y="44"/>
                  </a:moveTo>
                  <a:lnTo>
                    <a:pt x="301" y="44"/>
                  </a:lnTo>
                  <a:cubicBezTo>
                    <a:pt x="308" y="44"/>
                    <a:pt x="313" y="49"/>
                    <a:pt x="313" y="56"/>
                  </a:cubicBezTo>
                  <a:cubicBezTo>
                    <a:pt x="313" y="62"/>
                    <a:pt x="308" y="67"/>
                    <a:pt x="301" y="67"/>
                  </a:cubicBezTo>
                  <a:lnTo>
                    <a:pt x="145" y="67"/>
                  </a:lnTo>
                  <a:cubicBezTo>
                    <a:pt x="139" y="67"/>
                    <a:pt x="134" y="62"/>
                    <a:pt x="134" y="56"/>
                  </a:cubicBezTo>
                  <a:cubicBezTo>
                    <a:pt x="134" y="49"/>
                    <a:pt x="139" y="44"/>
                    <a:pt x="145" y="44"/>
                  </a:cubicBezTo>
                  <a:close/>
                  <a:moveTo>
                    <a:pt x="402" y="0"/>
                  </a:moveTo>
                  <a:lnTo>
                    <a:pt x="44" y="0"/>
                  </a:lnTo>
                  <a:cubicBezTo>
                    <a:pt x="20" y="0"/>
                    <a:pt x="0" y="20"/>
                    <a:pt x="0" y="44"/>
                  </a:cubicBezTo>
                  <a:lnTo>
                    <a:pt x="0" y="670"/>
                  </a:lnTo>
                  <a:cubicBezTo>
                    <a:pt x="0" y="695"/>
                    <a:pt x="20" y="715"/>
                    <a:pt x="44" y="715"/>
                  </a:cubicBezTo>
                  <a:lnTo>
                    <a:pt x="402" y="715"/>
                  </a:lnTo>
                  <a:cubicBezTo>
                    <a:pt x="427" y="715"/>
                    <a:pt x="447" y="695"/>
                    <a:pt x="447" y="670"/>
                  </a:cubicBezTo>
                  <a:lnTo>
                    <a:pt x="447" y="44"/>
                  </a:lnTo>
                  <a:cubicBezTo>
                    <a:pt x="447" y="20"/>
                    <a:pt x="427" y="0"/>
                    <a:pt x="4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96" name="Freeform 95"/>
            <p:cNvSpPr>
              <a:spLocks noEditPoints="1"/>
            </p:cNvSpPr>
            <p:nvPr/>
          </p:nvSpPr>
          <p:spPr bwMode="auto">
            <a:xfrm>
              <a:off x="11775816" y="5844414"/>
              <a:ext cx="401667" cy="401667"/>
            </a:xfrm>
            <a:custGeom>
              <a:avLst/>
              <a:gdLst>
                <a:gd name="T0" fmla="*/ 406 w 496"/>
                <a:gd name="T1" fmla="*/ 492 h 496"/>
                <a:gd name="T2" fmla="*/ 5 w 496"/>
                <a:gd name="T3" fmla="*/ 89 h 496"/>
                <a:gd name="T4" fmla="*/ 6 w 496"/>
                <a:gd name="T5" fmla="*/ 0 h 496"/>
                <a:gd name="T6" fmla="*/ 495 w 496"/>
                <a:gd name="T7" fmla="*/ 493 h 496"/>
                <a:gd name="T8" fmla="*/ 406 w 496"/>
                <a:gd name="T9" fmla="*/ 492 h 496"/>
                <a:gd name="T10" fmla="*/ 78 w 496"/>
                <a:gd name="T11" fmla="*/ 419 h 496"/>
                <a:gd name="T12" fmla="*/ 78 w 496"/>
                <a:gd name="T13" fmla="*/ 479 h 496"/>
                <a:gd name="T14" fmla="*/ 17 w 496"/>
                <a:gd name="T15" fmla="*/ 479 h 496"/>
                <a:gd name="T16" fmla="*/ 17 w 496"/>
                <a:gd name="T17" fmla="*/ 419 h 496"/>
                <a:gd name="T18" fmla="*/ 78 w 496"/>
                <a:gd name="T19" fmla="*/ 419 h 496"/>
                <a:gd name="T20" fmla="*/ 227 w 496"/>
                <a:gd name="T21" fmla="*/ 492 h 496"/>
                <a:gd name="T22" fmla="*/ 138 w 496"/>
                <a:gd name="T23" fmla="*/ 492 h 496"/>
                <a:gd name="T24" fmla="*/ 4 w 496"/>
                <a:gd name="T25" fmla="*/ 357 h 496"/>
                <a:gd name="T26" fmla="*/ 5 w 496"/>
                <a:gd name="T27" fmla="*/ 268 h 496"/>
                <a:gd name="T28" fmla="*/ 227 w 496"/>
                <a:gd name="T29" fmla="*/ 492 h 496"/>
                <a:gd name="T30" fmla="*/ 361 w 496"/>
                <a:gd name="T31" fmla="*/ 492 h 496"/>
                <a:gd name="T32" fmla="*/ 272 w 496"/>
                <a:gd name="T33" fmla="*/ 492 h 496"/>
                <a:gd name="T34" fmla="*/ 5 w 496"/>
                <a:gd name="T35" fmla="*/ 223 h 496"/>
                <a:gd name="T36" fmla="*/ 5 w 496"/>
                <a:gd name="T37" fmla="*/ 134 h 496"/>
                <a:gd name="T38" fmla="*/ 361 w 496"/>
                <a:gd name="T39" fmla="*/ 492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496">
                  <a:moveTo>
                    <a:pt x="406" y="492"/>
                  </a:moveTo>
                  <a:cubicBezTo>
                    <a:pt x="407" y="271"/>
                    <a:pt x="227" y="90"/>
                    <a:pt x="5" y="89"/>
                  </a:cubicBezTo>
                  <a:lnTo>
                    <a:pt x="6" y="0"/>
                  </a:lnTo>
                  <a:cubicBezTo>
                    <a:pt x="277" y="1"/>
                    <a:pt x="496" y="222"/>
                    <a:pt x="495" y="493"/>
                  </a:cubicBezTo>
                  <a:lnTo>
                    <a:pt x="406" y="492"/>
                  </a:lnTo>
                  <a:close/>
                  <a:moveTo>
                    <a:pt x="78" y="419"/>
                  </a:moveTo>
                  <a:cubicBezTo>
                    <a:pt x="94" y="436"/>
                    <a:pt x="94" y="463"/>
                    <a:pt x="78" y="479"/>
                  </a:cubicBezTo>
                  <a:cubicBezTo>
                    <a:pt x="61" y="496"/>
                    <a:pt x="34" y="496"/>
                    <a:pt x="17" y="479"/>
                  </a:cubicBezTo>
                  <a:cubicBezTo>
                    <a:pt x="0" y="462"/>
                    <a:pt x="0" y="435"/>
                    <a:pt x="17" y="419"/>
                  </a:cubicBezTo>
                  <a:cubicBezTo>
                    <a:pt x="34" y="402"/>
                    <a:pt x="61" y="402"/>
                    <a:pt x="78" y="419"/>
                  </a:cubicBezTo>
                  <a:close/>
                  <a:moveTo>
                    <a:pt x="227" y="492"/>
                  </a:moveTo>
                  <a:lnTo>
                    <a:pt x="138" y="492"/>
                  </a:lnTo>
                  <a:cubicBezTo>
                    <a:pt x="138" y="418"/>
                    <a:pt x="78" y="357"/>
                    <a:pt x="4" y="357"/>
                  </a:cubicBezTo>
                  <a:lnTo>
                    <a:pt x="5" y="268"/>
                  </a:lnTo>
                  <a:cubicBezTo>
                    <a:pt x="128" y="268"/>
                    <a:pt x="228" y="369"/>
                    <a:pt x="227" y="492"/>
                  </a:cubicBezTo>
                  <a:close/>
                  <a:moveTo>
                    <a:pt x="361" y="492"/>
                  </a:moveTo>
                  <a:lnTo>
                    <a:pt x="272" y="492"/>
                  </a:lnTo>
                  <a:cubicBezTo>
                    <a:pt x="272" y="344"/>
                    <a:pt x="153" y="224"/>
                    <a:pt x="5" y="223"/>
                  </a:cubicBezTo>
                  <a:lnTo>
                    <a:pt x="5" y="134"/>
                  </a:lnTo>
                  <a:cubicBezTo>
                    <a:pt x="202" y="135"/>
                    <a:pt x="362" y="295"/>
                    <a:pt x="361" y="4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97" name="Freeform 207"/>
            <p:cNvSpPr>
              <a:spLocks noEditPoints="1"/>
            </p:cNvSpPr>
            <p:nvPr/>
          </p:nvSpPr>
          <p:spPr bwMode="auto">
            <a:xfrm>
              <a:off x="9523866" y="5738524"/>
              <a:ext cx="434161" cy="580127"/>
            </a:xfrm>
            <a:custGeom>
              <a:avLst/>
              <a:gdLst>
                <a:gd name="T0" fmla="*/ 609 w 609"/>
                <a:gd name="T1" fmla="*/ 813 h 813"/>
                <a:gd name="T2" fmla="*/ 0 w 609"/>
                <a:gd name="T3" fmla="*/ 813 h 813"/>
                <a:gd name="T4" fmla="*/ 0 w 609"/>
                <a:gd name="T5" fmla="*/ 102 h 813"/>
                <a:gd name="T6" fmla="*/ 78 w 609"/>
                <a:gd name="T7" fmla="*/ 102 h 813"/>
                <a:gd name="T8" fmla="*/ 102 w 609"/>
                <a:gd name="T9" fmla="*/ 102 h 813"/>
                <a:gd name="T10" fmla="*/ 153 w 609"/>
                <a:gd name="T11" fmla="*/ 102 h 813"/>
                <a:gd name="T12" fmla="*/ 153 w 609"/>
                <a:gd name="T13" fmla="*/ 51 h 813"/>
                <a:gd name="T14" fmla="*/ 232 w 609"/>
                <a:gd name="T15" fmla="*/ 51 h 813"/>
                <a:gd name="T16" fmla="*/ 304 w 609"/>
                <a:gd name="T17" fmla="*/ 0 h 813"/>
                <a:gd name="T18" fmla="*/ 376 w 609"/>
                <a:gd name="T19" fmla="*/ 51 h 813"/>
                <a:gd name="T20" fmla="*/ 456 w 609"/>
                <a:gd name="T21" fmla="*/ 51 h 813"/>
                <a:gd name="T22" fmla="*/ 456 w 609"/>
                <a:gd name="T23" fmla="*/ 102 h 813"/>
                <a:gd name="T24" fmla="*/ 506 w 609"/>
                <a:gd name="T25" fmla="*/ 102 h 813"/>
                <a:gd name="T26" fmla="*/ 525 w 609"/>
                <a:gd name="T27" fmla="*/ 102 h 813"/>
                <a:gd name="T28" fmla="*/ 609 w 609"/>
                <a:gd name="T29" fmla="*/ 102 h 813"/>
                <a:gd name="T30" fmla="*/ 609 w 609"/>
                <a:gd name="T31" fmla="*/ 813 h 813"/>
                <a:gd name="T32" fmla="*/ 456 w 609"/>
                <a:gd name="T33" fmla="*/ 357 h 813"/>
                <a:gd name="T34" fmla="*/ 152 w 609"/>
                <a:gd name="T35" fmla="*/ 357 h 813"/>
                <a:gd name="T36" fmla="*/ 152 w 609"/>
                <a:gd name="T37" fmla="*/ 307 h 813"/>
                <a:gd name="T38" fmla="*/ 456 w 609"/>
                <a:gd name="T39" fmla="*/ 307 h 813"/>
                <a:gd name="T40" fmla="*/ 456 w 609"/>
                <a:gd name="T41" fmla="*/ 357 h 813"/>
                <a:gd name="T42" fmla="*/ 456 w 609"/>
                <a:gd name="T43" fmla="*/ 153 h 813"/>
                <a:gd name="T44" fmla="*/ 456 w 609"/>
                <a:gd name="T45" fmla="*/ 204 h 813"/>
                <a:gd name="T46" fmla="*/ 153 w 609"/>
                <a:gd name="T47" fmla="*/ 204 h 813"/>
                <a:gd name="T48" fmla="*/ 153 w 609"/>
                <a:gd name="T49" fmla="*/ 153 h 813"/>
                <a:gd name="T50" fmla="*/ 102 w 609"/>
                <a:gd name="T51" fmla="*/ 153 h 813"/>
                <a:gd name="T52" fmla="*/ 102 w 609"/>
                <a:gd name="T53" fmla="*/ 153 h 813"/>
                <a:gd name="T54" fmla="*/ 51 w 609"/>
                <a:gd name="T55" fmla="*/ 153 h 813"/>
                <a:gd name="T56" fmla="*/ 51 w 609"/>
                <a:gd name="T57" fmla="*/ 762 h 813"/>
                <a:gd name="T58" fmla="*/ 558 w 609"/>
                <a:gd name="T59" fmla="*/ 762 h 813"/>
                <a:gd name="T60" fmla="*/ 558 w 609"/>
                <a:gd name="T61" fmla="*/ 153 h 813"/>
                <a:gd name="T62" fmla="*/ 506 w 609"/>
                <a:gd name="T63" fmla="*/ 153 h 813"/>
                <a:gd name="T64" fmla="*/ 506 w 609"/>
                <a:gd name="T65" fmla="*/ 153 h 813"/>
                <a:gd name="T66" fmla="*/ 456 w 609"/>
                <a:gd name="T67" fmla="*/ 153 h 813"/>
                <a:gd name="T68" fmla="*/ 456 w 609"/>
                <a:gd name="T69" fmla="*/ 660 h 813"/>
                <a:gd name="T70" fmla="*/ 152 w 609"/>
                <a:gd name="T71" fmla="*/ 660 h 813"/>
                <a:gd name="T72" fmla="*/ 152 w 609"/>
                <a:gd name="T73" fmla="*/ 610 h 813"/>
                <a:gd name="T74" fmla="*/ 456 w 609"/>
                <a:gd name="T75" fmla="*/ 610 h 813"/>
                <a:gd name="T76" fmla="*/ 456 w 609"/>
                <a:gd name="T77" fmla="*/ 660 h 813"/>
                <a:gd name="T78" fmla="*/ 456 w 609"/>
                <a:gd name="T79" fmla="*/ 559 h 813"/>
                <a:gd name="T80" fmla="*/ 152 w 609"/>
                <a:gd name="T81" fmla="*/ 559 h 813"/>
                <a:gd name="T82" fmla="*/ 152 w 609"/>
                <a:gd name="T83" fmla="*/ 508 h 813"/>
                <a:gd name="T84" fmla="*/ 456 w 609"/>
                <a:gd name="T85" fmla="*/ 508 h 813"/>
                <a:gd name="T86" fmla="*/ 456 w 609"/>
                <a:gd name="T87" fmla="*/ 559 h 813"/>
                <a:gd name="T88" fmla="*/ 456 w 609"/>
                <a:gd name="T89" fmla="*/ 457 h 813"/>
                <a:gd name="T90" fmla="*/ 152 w 609"/>
                <a:gd name="T91" fmla="*/ 457 h 813"/>
                <a:gd name="T92" fmla="*/ 152 w 609"/>
                <a:gd name="T93" fmla="*/ 407 h 813"/>
                <a:gd name="T94" fmla="*/ 456 w 609"/>
                <a:gd name="T95" fmla="*/ 407 h 813"/>
                <a:gd name="T96" fmla="*/ 456 w 609"/>
                <a:gd name="T97" fmla="*/ 457 h 813"/>
                <a:gd name="T98" fmla="*/ 204 w 609"/>
                <a:gd name="T99" fmla="*/ 153 h 813"/>
                <a:gd name="T100" fmla="*/ 405 w 609"/>
                <a:gd name="T101" fmla="*/ 153 h 813"/>
                <a:gd name="T102" fmla="*/ 405 w 609"/>
                <a:gd name="T103" fmla="*/ 102 h 813"/>
                <a:gd name="T104" fmla="*/ 330 w 609"/>
                <a:gd name="T105" fmla="*/ 102 h 813"/>
                <a:gd name="T106" fmla="*/ 330 w 609"/>
                <a:gd name="T107" fmla="*/ 77 h 813"/>
                <a:gd name="T108" fmla="*/ 304 w 609"/>
                <a:gd name="T109" fmla="*/ 51 h 813"/>
                <a:gd name="T110" fmla="*/ 279 w 609"/>
                <a:gd name="T111" fmla="*/ 77 h 813"/>
                <a:gd name="T112" fmla="*/ 279 w 609"/>
                <a:gd name="T113" fmla="*/ 102 h 813"/>
                <a:gd name="T114" fmla="*/ 204 w 609"/>
                <a:gd name="T115" fmla="*/ 102 h 813"/>
                <a:gd name="T116" fmla="*/ 204 w 609"/>
                <a:gd name="T117" fmla="*/ 15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9" h="813">
                  <a:moveTo>
                    <a:pt x="609" y="813"/>
                  </a:moveTo>
                  <a:lnTo>
                    <a:pt x="0" y="813"/>
                  </a:lnTo>
                  <a:lnTo>
                    <a:pt x="0" y="102"/>
                  </a:lnTo>
                  <a:lnTo>
                    <a:pt x="78" y="102"/>
                  </a:lnTo>
                  <a:lnTo>
                    <a:pt x="102" y="102"/>
                  </a:lnTo>
                  <a:lnTo>
                    <a:pt x="153" y="102"/>
                  </a:lnTo>
                  <a:lnTo>
                    <a:pt x="153" y="51"/>
                  </a:lnTo>
                  <a:lnTo>
                    <a:pt x="232" y="51"/>
                  </a:lnTo>
                  <a:cubicBezTo>
                    <a:pt x="243" y="22"/>
                    <a:pt x="271" y="0"/>
                    <a:pt x="304" y="0"/>
                  </a:cubicBezTo>
                  <a:cubicBezTo>
                    <a:pt x="337" y="0"/>
                    <a:pt x="366" y="22"/>
                    <a:pt x="376" y="51"/>
                  </a:cubicBezTo>
                  <a:lnTo>
                    <a:pt x="456" y="51"/>
                  </a:lnTo>
                  <a:lnTo>
                    <a:pt x="456" y="102"/>
                  </a:lnTo>
                  <a:lnTo>
                    <a:pt x="506" y="102"/>
                  </a:lnTo>
                  <a:lnTo>
                    <a:pt x="525" y="102"/>
                  </a:lnTo>
                  <a:lnTo>
                    <a:pt x="609" y="102"/>
                  </a:lnTo>
                  <a:lnTo>
                    <a:pt x="609" y="813"/>
                  </a:lnTo>
                  <a:close/>
                  <a:moveTo>
                    <a:pt x="456" y="357"/>
                  </a:moveTo>
                  <a:lnTo>
                    <a:pt x="152" y="357"/>
                  </a:lnTo>
                  <a:lnTo>
                    <a:pt x="152" y="307"/>
                  </a:lnTo>
                  <a:lnTo>
                    <a:pt x="456" y="307"/>
                  </a:lnTo>
                  <a:lnTo>
                    <a:pt x="456" y="357"/>
                  </a:lnTo>
                  <a:close/>
                  <a:moveTo>
                    <a:pt x="456" y="153"/>
                  </a:moveTo>
                  <a:lnTo>
                    <a:pt x="456" y="204"/>
                  </a:lnTo>
                  <a:lnTo>
                    <a:pt x="153" y="204"/>
                  </a:lnTo>
                  <a:lnTo>
                    <a:pt x="153" y="153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51" y="153"/>
                  </a:lnTo>
                  <a:lnTo>
                    <a:pt x="51" y="762"/>
                  </a:lnTo>
                  <a:lnTo>
                    <a:pt x="558" y="762"/>
                  </a:lnTo>
                  <a:lnTo>
                    <a:pt x="558" y="153"/>
                  </a:lnTo>
                  <a:lnTo>
                    <a:pt x="506" y="153"/>
                  </a:lnTo>
                  <a:lnTo>
                    <a:pt x="506" y="153"/>
                  </a:lnTo>
                  <a:lnTo>
                    <a:pt x="456" y="153"/>
                  </a:lnTo>
                  <a:close/>
                  <a:moveTo>
                    <a:pt x="456" y="660"/>
                  </a:moveTo>
                  <a:lnTo>
                    <a:pt x="152" y="660"/>
                  </a:lnTo>
                  <a:lnTo>
                    <a:pt x="152" y="610"/>
                  </a:lnTo>
                  <a:lnTo>
                    <a:pt x="456" y="610"/>
                  </a:lnTo>
                  <a:lnTo>
                    <a:pt x="456" y="660"/>
                  </a:lnTo>
                  <a:close/>
                  <a:moveTo>
                    <a:pt x="456" y="559"/>
                  </a:moveTo>
                  <a:lnTo>
                    <a:pt x="152" y="559"/>
                  </a:lnTo>
                  <a:lnTo>
                    <a:pt x="152" y="508"/>
                  </a:lnTo>
                  <a:lnTo>
                    <a:pt x="456" y="508"/>
                  </a:lnTo>
                  <a:lnTo>
                    <a:pt x="456" y="559"/>
                  </a:lnTo>
                  <a:close/>
                  <a:moveTo>
                    <a:pt x="456" y="457"/>
                  </a:moveTo>
                  <a:lnTo>
                    <a:pt x="152" y="457"/>
                  </a:lnTo>
                  <a:lnTo>
                    <a:pt x="152" y="407"/>
                  </a:lnTo>
                  <a:lnTo>
                    <a:pt x="456" y="407"/>
                  </a:lnTo>
                  <a:lnTo>
                    <a:pt x="456" y="457"/>
                  </a:lnTo>
                  <a:close/>
                  <a:moveTo>
                    <a:pt x="204" y="153"/>
                  </a:moveTo>
                  <a:lnTo>
                    <a:pt x="405" y="153"/>
                  </a:lnTo>
                  <a:lnTo>
                    <a:pt x="405" y="102"/>
                  </a:lnTo>
                  <a:lnTo>
                    <a:pt x="330" y="102"/>
                  </a:lnTo>
                  <a:lnTo>
                    <a:pt x="330" y="77"/>
                  </a:lnTo>
                  <a:cubicBezTo>
                    <a:pt x="330" y="63"/>
                    <a:pt x="318" y="51"/>
                    <a:pt x="304" y="51"/>
                  </a:cubicBezTo>
                  <a:cubicBezTo>
                    <a:pt x="290" y="51"/>
                    <a:pt x="279" y="63"/>
                    <a:pt x="279" y="77"/>
                  </a:cubicBezTo>
                  <a:lnTo>
                    <a:pt x="279" y="102"/>
                  </a:lnTo>
                  <a:lnTo>
                    <a:pt x="204" y="102"/>
                  </a:lnTo>
                  <a:lnTo>
                    <a:pt x="204" y="1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98" name="Freeform 97"/>
            <p:cNvSpPr>
              <a:spLocks noEditPoints="1"/>
            </p:cNvSpPr>
            <p:nvPr/>
          </p:nvSpPr>
          <p:spPr bwMode="auto">
            <a:xfrm>
              <a:off x="7215113" y="5805715"/>
              <a:ext cx="491972" cy="483908"/>
            </a:xfrm>
            <a:custGeom>
              <a:avLst/>
              <a:gdLst>
                <a:gd name="T0" fmla="*/ 424 w 643"/>
                <a:gd name="T1" fmla="*/ 314 h 629"/>
                <a:gd name="T2" fmla="*/ 321 w 643"/>
                <a:gd name="T3" fmla="*/ 415 h 629"/>
                <a:gd name="T4" fmla="*/ 218 w 643"/>
                <a:gd name="T5" fmla="*/ 314 h 629"/>
                <a:gd name="T6" fmla="*/ 321 w 643"/>
                <a:gd name="T7" fmla="*/ 213 h 629"/>
                <a:gd name="T8" fmla="*/ 424 w 643"/>
                <a:gd name="T9" fmla="*/ 314 h 629"/>
                <a:gd name="T10" fmla="*/ 554 w 643"/>
                <a:gd name="T11" fmla="*/ 242 h 629"/>
                <a:gd name="T12" fmla="*/ 538 w 643"/>
                <a:gd name="T13" fmla="*/ 204 h 629"/>
                <a:gd name="T14" fmla="*/ 572 w 643"/>
                <a:gd name="T15" fmla="*/ 115 h 629"/>
                <a:gd name="T16" fmla="*/ 522 w 643"/>
                <a:gd name="T17" fmla="*/ 66 h 629"/>
                <a:gd name="T18" fmla="*/ 434 w 643"/>
                <a:gd name="T19" fmla="*/ 102 h 629"/>
                <a:gd name="T20" fmla="*/ 395 w 643"/>
                <a:gd name="T21" fmla="*/ 86 h 629"/>
                <a:gd name="T22" fmla="*/ 355 w 643"/>
                <a:gd name="T23" fmla="*/ 0 h 629"/>
                <a:gd name="T24" fmla="*/ 285 w 643"/>
                <a:gd name="T25" fmla="*/ 0 h 629"/>
                <a:gd name="T26" fmla="*/ 248 w 643"/>
                <a:gd name="T27" fmla="*/ 86 h 629"/>
                <a:gd name="T28" fmla="*/ 208 w 643"/>
                <a:gd name="T29" fmla="*/ 102 h 629"/>
                <a:gd name="T30" fmla="*/ 118 w 643"/>
                <a:gd name="T31" fmla="*/ 68 h 629"/>
                <a:gd name="T32" fmla="*/ 68 w 643"/>
                <a:gd name="T33" fmla="*/ 117 h 629"/>
                <a:gd name="T34" fmla="*/ 104 w 643"/>
                <a:gd name="T35" fmla="*/ 204 h 629"/>
                <a:gd name="T36" fmla="*/ 88 w 643"/>
                <a:gd name="T37" fmla="*/ 243 h 629"/>
                <a:gd name="T38" fmla="*/ 0 w 643"/>
                <a:gd name="T39" fmla="*/ 281 h 629"/>
                <a:gd name="T40" fmla="*/ 0 w 643"/>
                <a:gd name="T41" fmla="*/ 350 h 629"/>
                <a:gd name="T42" fmla="*/ 88 w 643"/>
                <a:gd name="T43" fmla="*/ 386 h 629"/>
                <a:gd name="T44" fmla="*/ 105 w 643"/>
                <a:gd name="T45" fmla="*/ 425 h 629"/>
                <a:gd name="T46" fmla="*/ 70 w 643"/>
                <a:gd name="T47" fmla="*/ 513 h 629"/>
                <a:gd name="T48" fmla="*/ 120 w 643"/>
                <a:gd name="T49" fmla="*/ 562 h 629"/>
                <a:gd name="T50" fmla="*/ 209 w 643"/>
                <a:gd name="T51" fmla="*/ 527 h 629"/>
                <a:gd name="T52" fmla="*/ 248 w 643"/>
                <a:gd name="T53" fmla="*/ 543 h 629"/>
                <a:gd name="T54" fmla="*/ 288 w 643"/>
                <a:gd name="T55" fmla="*/ 629 h 629"/>
                <a:gd name="T56" fmla="*/ 358 w 643"/>
                <a:gd name="T57" fmla="*/ 629 h 629"/>
                <a:gd name="T58" fmla="*/ 395 w 643"/>
                <a:gd name="T59" fmla="*/ 542 h 629"/>
                <a:gd name="T60" fmla="*/ 434 w 643"/>
                <a:gd name="T61" fmla="*/ 526 h 629"/>
                <a:gd name="T62" fmla="*/ 525 w 643"/>
                <a:gd name="T63" fmla="*/ 560 h 629"/>
                <a:gd name="T64" fmla="*/ 574 w 643"/>
                <a:gd name="T65" fmla="*/ 511 h 629"/>
                <a:gd name="T66" fmla="*/ 538 w 643"/>
                <a:gd name="T67" fmla="*/ 424 h 629"/>
                <a:gd name="T68" fmla="*/ 554 w 643"/>
                <a:gd name="T69" fmla="*/ 386 h 629"/>
                <a:gd name="T70" fmla="*/ 643 w 643"/>
                <a:gd name="T71" fmla="*/ 347 h 629"/>
                <a:gd name="T72" fmla="*/ 643 w 643"/>
                <a:gd name="T73" fmla="*/ 278 h 629"/>
                <a:gd name="T74" fmla="*/ 554 w 643"/>
                <a:gd name="T75" fmla="*/ 242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3" h="629">
                  <a:moveTo>
                    <a:pt x="424" y="314"/>
                  </a:moveTo>
                  <a:cubicBezTo>
                    <a:pt x="424" y="370"/>
                    <a:pt x="378" y="415"/>
                    <a:pt x="321" y="415"/>
                  </a:cubicBezTo>
                  <a:cubicBezTo>
                    <a:pt x="265" y="415"/>
                    <a:pt x="218" y="370"/>
                    <a:pt x="218" y="314"/>
                  </a:cubicBezTo>
                  <a:cubicBezTo>
                    <a:pt x="218" y="259"/>
                    <a:pt x="265" y="213"/>
                    <a:pt x="321" y="213"/>
                  </a:cubicBezTo>
                  <a:cubicBezTo>
                    <a:pt x="378" y="213"/>
                    <a:pt x="424" y="259"/>
                    <a:pt x="424" y="314"/>
                  </a:cubicBezTo>
                  <a:close/>
                  <a:moveTo>
                    <a:pt x="554" y="242"/>
                  </a:moveTo>
                  <a:lnTo>
                    <a:pt x="538" y="204"/>
                  </a:lnTo>
                  <a:cubicBezTo>
                    <a:pt x="538" y="204"/>
                    <a:pt x="576" y="118"/>
                    <a:pt x="572" y="115"/>
                  </a:cubicBezTo>
                  <a:lnTo>
                    <a:pt x="522" y="66"/>
                  </a:lnTo>
                  <a:cubicBezTo>
                    <a:pt x="519" y="63"/>
                    <a:pt x="434" y="102"/>
                    <a:pt x="434" y="102"/>
                  </a:cubicBezTo>
                  <a:lnTo>
                    <a:pt x="395" y="86"/>
                  </a:lnTo>
                  <a:cubicBezTo>
                    <a:pt x="395" y="86"/>
                    <a:pt x="360" y="0"/>
                    <a:pt x="355" y="0"/>
                  </a:cubicBezTo>
                  <a:lnTo>
                    <a:pt x="285" y="0"/>
                  </a:lnTo>
                  <a:cubicBezTo>
                    <a:pt x="280" y="0"/>
                    <a:pt x="248" y="86"/>
                    <a:pt x="248" y="86"/>
                  </a:cubicBezTo>
                  <a:lnTo>
                    <a:pt x="208" y="102"/>
                  </a:lnTo>
                  <a:cubicBezTo>
                    <a:pt x="208" y="102"/>
                    <a:pt x="121" y="65"/>
                    <a:pt x="118" y="68"/>
                  </a:cubicBezTo>
                  <a:lnTo>
                    <a:pt x="68" y="117"/>
                  </a:lnTo>
                  <a:cubicBezTo>
                    <a:pt x="65" y="121"/>
                    <a:pt x="104" y="204"/>
                    <a:pt x="104" y="204"/>
                  </a:cubicBezTo>
                  <a:lnTo>
                    <a:pt x="88" y="243"/>
                  </a:lnTo>
                  <a:cubicBezTo>
                    <a:pt x="88" y="243"/>
                    <a:pt x="0" y="276"/>
                    <a:pt x="0" y="281"/>
                  </a:cubicBezTo>
                  <a:lnTo>
                    <a:pt x="0" y="350"/>
                  </a:lnTo>
                  <a:cubicBezTo>
                    <a:pt x="0" y="355"/>
                    <a:pt x="88" y="386"/>
                    <a:pt x="88" y="386"/>
                  </a:cubicBezTo>
                  <a:lnTo>
                    <a:pt x="105" y="425"/>
                  </a:lnTo>
                  <a:cubicBezTo>
                    <a:pt x="105" y="425"/>
                    <a:pt x="67" y="510"/>
                    <a:pt x="70" y="513"/>
                  </a:cubicBezTo>
                  <a:lnTo>
                    <a:pt x="120" y="562"/>
                  </a:lnTo>
                  <a:cubicBezTo>
                    <a:pt x="123" y="565"/>
                    <a:pt x="209" y="527"/>
                    <a:pt x="209" y="527"/>
                  </a:cubicBezTo>
                  <a:lnTo>
                    <a:pt x="248" y="543"/>
                  </a:lnTo>
                  <a:cubicBezTo>
                    <a:pt x="248" y="543"/>
                    <a:pt x="283" y="629"/>
                    <a:pt x="288" y="629"/>
                  </a:cubicBezTo>
                  <a:lnTo>
                    <a:pt x="358" y="629"/>
                  </a:lnTo>
                  <a:cubicBezTo>
                    <a:pt x="363" y="629"/>
                    <a:pt x="395" y="542"/>
                    <a:pt x="395" y="542"/>
                  </a:cubicBezTo>
                  <a:lnTo>
                    <a:pt x="434" y="526"/>
                  </a:lnTo>
                  <a:cubicBezTo>
                    <a:pt x="434" y="526"/>
                    <a:pt x="521" y="563"/>
                    <a:pt x="525" y="560"/>
                  </a:cubicBezTo>
                  <a:lnTo>
                    <a:pt x="574" y="511"/>
                  </a:lnTo>
                  <a:cubicBezTo>
                    <a:pt x="578" y="508"/>
                    <a:pt x="538" y="424"/>
                    <a:pt x="538" y="424"/>
                  </a:cubicBezTo>
                  <a:lnTo>
                    <a:pt x="554" y="386"/>
                  </a:lnTo>
                  <a:cubicBezTo>
                    <a:pt x="554" y="386"/>
                    <a:pt x="643" y="352"/>
                    <a:pt x="643" y="347"/>
                  </a:cubicBezTo>
                  <a:lnTo>
                    <a:pt x="643" y="278"/>
                  </a:lnTo>
                  <a:cubicBezTo>
                    <a:pt x="643" y="273"/>
                    <a:pt x="554" y="242"/>
                    <a:pt x="554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91268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64" grpId="0"/>
      <p:bldP spid="67" grpId="0" animBg="1"/>
      <p:bldP spid="69" grpId="0"/>
      <p:bldP spid="72" grpId="0" animBg="1"/>
      <p:bldP spid="77" grpId="0"/>
      <p:bldP spid="79" grpId="0" animBg="1"/>
      <p:bldP spid="80" grpId="0"/>
      <p:bldP spid="8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2C9AEAE8-ED0F-4D7C-8656-0A412219DF0F}"/>
              </a:ext>
            </a:extLst>
          </p:cNvPr>
          <p:cNvGrpSpPr/>
          <p:nvPr/>
        </p:nvGrpSpPr>
        <p:grpSpPr>
          <a:xfrm>
            <a:off x="4534773" y="1290323"/>
            <a:ext cx="7332722" cy="5247080"/>
            <a:chOff x="7240556" y="2064516"/>
            <a:chExt cx="11732355" cy="8395328"/>
          </a:xfrm>
        </p:grpSpPr>
        <p:grpSp>
          <p:nvGrpSpPr>
            <p:cNvPr id="68" name="Group 67"/>
            <p:cNvGrpSpPr/>
            <p:nvPr/>
          </p:nvGrpSpPr>
          <p:grpSpPr>
            <a:xfrm>
              <a:off x="7240556" y="2064516"/>
              <a:ext cx="11732355" cy="8395328"/>
              <a:chOff x="983328" y="2514597"/>
              <a:chExt cx="6794663" cy="4462905"/>
            </a:xfrm>
          </p:grpSpPr>
          <p:sp>
            <p:nvSpPr>
              <p:cNvPr id="71" name="AutoShape 1"/>
              <p:cNvSpPr>
                <a:spLocks/>
              </p:cNvSpPr>
              <p:nvPr/>
            </p:nvSpPr>
            <p:spPr bwMode="auto">
              <a:xfrm>
                <a:off x="983328" y="2514597"/>
                <a:ext cx="6794663" cy="4462905"/>
              </a:xfrm>
              <a:prstGeom prst="roundRect">
                <a:avLst>
                  <a:gd name="adj" fmla="val 1292"/>
                </a:avLst>
              </a:prstGeom>
              <a:solidFill>
                <a:schemeClr val="bg1">
                  <a:lumMod val="95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endParaRPr lang="id-ID" sz="1798" dirty="0"/>
              </a:p>
            </p:txBody>
          </p:sp>
          <p:sp>
            <p:nvSpPr>
              <p:cNvPr id="78" name="Rectangle 2"/>
              <p:cNvSpPr>
                <a:spLocks/>
              </p:cNvSpPr>
              <p:nvPr/>
            </p:nvSpPr>
            <p:spPr bwMode="auto">
              <a:xfrm>
                <a:off x="1017406" y="3024940"/>
                <a:ext cx="6632330" cy="315914"/>
              </a:xfrm>
              <a:prstGeom prst="rect">
                <a:avLst/>
              </a:prstGeom>
              <a:solidFill>
                <a:srgbClr val="CDCDCD"/>
              </a:solidFill>
              <a:ln w="25400" cap="flat">
                <a:solidFill>
                  <a:srgbClr val="CDCDC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1798"/>
              </a:p>
            </p:txBody>
          </p:sp>
          <p:sp>
            <p:nvSpPr>
              <p:cNvPr id="80" name="AutoShape 3"/>
              <p:cNvSpPr>
                <a:spLocks/>
              </p:cNvSpPr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CDCDCD"/>
              </a:solidFill>
              <a:ln w="25400" cap="flat">
                <a:solidFill>
                  <a:srgbClr val="CDCDC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1798"/>
              </a:p>
            </p:txBody>
          </p:sp>
          <p:sp>
            <p:nvSpPr>
              <p:cNvPr id="81" name="Oval 4"/>
              <p:cNvSpPr>
                <a:spLocks/>
              </p:cNvSpPr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1798"/>
              </a:p>
            </p:txBody>
          </p:sp>
          <p:sp>
            <p:nvSpPr>
              <p:cNvPr id="82" name="Oval 5"/>
              <p:cNvSpPr>
                <a:spLocks/>
              </p:cNvSpPr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1798"/>
              </a:p>
            </p:txBody>
          </p:sp>
          <p:sp>
            <p:nvSpPr>
              <p:cNvPr id="83" name="Oval 6"/>
              <p:cNvSpPr>
                <a:spLocks/>
              </p:cNvSpPr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1798"/>
              </a:p>
            </p:txBody>
          </p:sp>
          <p:sp>
            <p:nvSpPr>
              <p:cNvPr id="84" name="Rectangle 11"/>
              <p:cNvSpPr>
                <a:spLocks/>
              </p:cNvSpPr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1798" dirty="0"/>
              </a:p>
            </p:txBody>
          </p:sp>
          <p:sp>
            <p:nvSpPr>
              <p:cNvPr id="85" name="Freeform 9"/>
              <p:cNvSpPr>
                <a:spLocks/>
              </p:cNvSpPr>
              <p:nvPr/>
            </p:nvSpPr>
            <p:spPr bwMode="auto">
              <a:xfrm rot="18900000">
                <a:off x="4580706" y="2849676"/>
                <a:ext cx="99497" cy="99497"/>
              </a:xfrm>
              <a:custGeom>
                <a:avLst/>
                <a:gdLst>
                  <a:gd name="T0" fmla="*/ 42 w 64"/>
                  <a:gd name="T1" fmla="*/ 0 h 64"/>
                  <a:gd name="T2" fmla="*/ 21 w 64"/>
                  <a:gd name="T3" fmla="*/ 0 h 64"/>
                  <a:gd name="T4" fmla="*/ 21 w 64"/>
                  <a:gd name="T5" fmla="*/ 21 h 64"/>
                  <a:gd name="T6" fmla="*/ 0 w 64"/>
                  <a:gd name="T7" fmla="*/ 21 h 64"/>
                  <a:gd name="T8" fmla="*/ 0 w 64"/>
                  <a:gd name="T9" fmla="*/ 42 h 64"/>
                  <a:gd name="T10" fmla="*/ 21 w 64"/>
                  <a:gd name="T11" fmla="*/ 42 h 64"/>
                  <a:gd name="T12" fmla="*/ 21 w 64"/>
                  <a:gd name="T13" fmla="*/ 64 h 64"/>
                  <a:gd name="T14" fmla="*/ 42 w 64"/>
                  <a:gd name="T15" fmla="*/ 64 h 64"/>
                  <a:gd name="T16" fmla="*/ 42 w 64"/>
                  <a:gd name="T17" fmla="*/ 42 h 64"/>
                  <a:gd name="T18" fmla="*/ 64 w 64"/>
                  <a:gd name="T19" fmla="*/ 42 h 64"/>
                  <a:gd name="T20" fmla="*/ 64 w 64"/>
                  <a:gd name="T21" fmla="*/ 21 h 64"/>
                  <a:gd name="T22" fmla="*/ 42 w 64"/>
                  <a:gd name="T23" fmla="*/ 21 h 64"/>
                  <a:gd name="T24" fmla="*/ 42 w 64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64">
                    <a:moveTo>
                      <a:pt x="42" y="0"/>
                    </a:moveTo>
                    <a:lnTo>
                      <a:pt x="21" y="0"/>
                    </a:lnTo>
                    <a:lnTo>
                      <a:pt x="21" y="21"/>
                    </a:lnTo>
                    <a:lnTo>
                      <a:pt x="0" y="21"/>
                    </a:lnTo>
                    <a:lnTo>
                      <a:pt x="0" y="42"/>
                    </a:lnTo>
                    <a:lnTo>
                      <a:pt x="21" y="42"/>
                    </a:lnTo>
                    <a:lnTo>
                      <a:pt x="21" y="64"/>
                    </a:lnTo>
                    <a:lnTo>
                      <a:pt x="42" y="64"/>
                    </a:lnTo>
                    <a:lnTo>
                      <a:pt x="42" y="42"/>
                    </a:lnTo>
                    <a:lnTo>
                      <a:pt x="64" y="42"/>
                    </a:lnTo>
                    <a:lnTo>
                      <a:pt x="64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98"/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88" name="Freeform 13"/>
                <p:cNvSpPr>
                  <a:spLocks/>
                </p:cNvSpPr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89" name="Freeform 14"/>
                <p:cNvSpPr>
                  <a:spLocks/>
                </p:cNvSpPr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90" name="Freeform 15"/>
                <p:cNvSpPr>
                  <a:spLocks/>
                </p:cNvSpPr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91" name="Freeform 16"/>
                <p:cNvSpPr>
                  <a:spLocks/>
                </p:cNvSpPr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92" name="Freeform 17"/>
                <p:cNvSpPr>
                  <a:spLocks/>
                </p:cNvSpPr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93" name="Freeform 18"/>
                <p:cNvSpPr>
                  <a:spLocks/>
                </p:cNvSpPr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94" name="Freeform 19"/>
                <p:cNvSpPr>
                  <a:spLocks/>
                </p:cNvSpPr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95" name="Freeform 20"/>
                <p:cNvSpPr>
                  <a:spLocks/>
                </p:cNvSpPr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  <p:sp>
              <p:nvSpPr>
                <p:cNvPr id="96" name="Freeform 21"/>
                <p:cNvSpPr>
                  <a:spLocks/>
                </p:cNvSpPr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299" tIns="45649" rIns="91299" bIns="4564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798"/>
                </a:p>
              </p:txBody>
            </p:sp>
          </p:grpSp>
          <p:sp>
            <p:nvSpPr>
              <p:cNvPr id="87" name="Freeform 25"/>
              <p:cNvSpPr>
                <a:spLocks/>
              </p:cNvSpPr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98"/>
              </a:p>
            </p:txBody>
          </p:sp>
          <p:sp>
            <p:nvSpPr>
              <p:cNvPr id="136" name="Oval 6"/>
              <p:cNvSpPr>
                <a:spLocks/>
              </p:cNvSpPr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1798"/>
              </a:p>
            </p:txBody>
          </p:sp>
        </p:grpSp>
        <p:sp>
          <p:nvSpPr>
            <p:cNvPr id="70" name="Freeform 29"/>
            <p:cNvSpPr>
              <a:spLocks noEditPoints="1"/>
            </p:cNvSpPr>
            <p:nvPr/>
          </p:nvSpPr>
          <p:spPr bwMode="auto">
            <a:xfrm>
              <a:off x="9462156" y="3222315"/>
              <a:ext cx="199213" cy="217173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id-ID" sz="1798"/>
            </a:p>
          </p:txBody>
        </p:sp>
      </p:grpSp>
      <p:sp>
        <p:nvSpPr>
          <p:cNvPr id="41" name="Title 4"/>
          <p:cNvSpPr txBox="1">
            <a:spLocks/>
          </p:cNvSpPr>
          <p:nvPr/>
        </p:nvSpPr>
        <p:spPr>
          <a:xfrm>
            <a:off x="592832" y="750278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/>
              <a:t>لمحة عامة حول تقدم اقتصاد المعرفة في المملكة العربية السعودية 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1913686" y="2096804"/>
            <a:ext cx="2090198" cy="10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ar-SA" sz="1750" b="1" dirty="0"/>
              <a:t>في المرتبة الأولى عالميا من حيث درجة التقدم الذي أحرزته منذ عام 2000م </a:t>
            </a:r>
            <a:endParaRPr lang="en-US" sz="175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902396" y="3474765"/>
            <a:ext cx="2090198" cy="117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ar-SA" sz="2000" dirty="0"/>
              <a:t>المركز 50، متقدمة 26 مركزا، مقارنة بعام 2000م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  <a:cs typeface="Segoe UI Light" panose="020B0502040204020203" pitchFamily="34" charset="0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45739" y="2157726"/>
            <a:ext cx="679769" cy="679769"/>
            <a:chOff x="1658101" y="3950921"/>
            <a:chExt cx="1087631" cy="1087631"/>
          </a:xfrm>
        </p:grpSpPr>
        <p:grpSp>
          <p:nvGrpSpPr>
            <p:cNvPr id="65" name="Group 64"/>
            <p:cNvGrpSpPr/>
            <p:nvPr/>
          </p:nvGrpSpPr>
          <p:grpSpPr>
            <a:xfrm>
              <a:off x="1658101" y="3950921"/>
              <a:ext cx="1087631" cy="1087631"/>
              <a:chOff x="912987" y="3985306"/>
              <a:chExt cx="1332461" cy="1332461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74" name="Freeform 73"/>
            <p:cNvSpPr>
              <a:spLocks noEditPoints="1"/>
            </p:cNvSpPr>
            <p:nvPr/>
          </p:nvSpPr>
          <p:spPr bwMode="auto">
            <a:xfrm>
              <a:off x="2047734" y="4373013"/>
              <a:ext cx="308365" cy="243446"/>
            </a:xfrm>
            <a:custGeom>
              <a:avLst/>
              <a:gdLst>
                <a:gd name="T0" fmla="*/ 62 w 696"/>
                <a:gd name="T1" fmla="*/ 229 h 549"/>
                <a:gd name="T2" fmla="*/ 129 w 696"/>
                <a:gd name="T3" fmla="*/ 267 h 549"/>
                <a:gd name="T4" fmla="*/ 568 w 696"/>
                <a:gd name="T5" fmla="*/ 44 h 549"/>
                <a:gd name="T6" fmla="*/ 516 w 696"/>
                <a:gd name="T7" fmla="*/ 139 h 549"/>
                <a:gd name="T8" fmla="*/ 236 w 696"/>
                <a:gd name="T9" fmla="*/ 86 h 549"/>
                <a:gd name="T10" fmla="*/ 132 w 696"/>
                <a:gd name="T11" fmla="*/ 58 h 549"/>
                <a:gd name="T12" fmla="*/ 0 w 696"/>
                <a:gd name="T13" fmla="*/ 91 h 549"/>
                <a:gd name="T14" fmla="*/ 591 w 696"/>
                <a:gd name="T15" fmla="*/ 536 h 549"/>
                <a:gd name="T16" fmla="*/ 650 w 696"/>
                <a:gd name="T17" fmla="*/ 44 h 549"/>
                <a:gd name="T18" fmla="*/ 544 w 696"/>
                <a:gd name="T19" fmla="*/ 418 h 549"/>
                <a:gd name="T20" fmla="*/ 29 w 696"/>
                <a:gd name="T21" fmla="*/ 162 h 549"/>
                <a:gd name="T22" fmla="*/ 573 w 696"/>
                <a:gd name="T23" fmla="*/ 513 h 549"/>
                <a:gd name="T24" fmla="*/ 475 w 696"/>
                <a:gd name="T25" fmla="*/ 86 h 549"/>
                <a:gd name="T26" fmla="*/ 556 w 696"/>
                <a:gd name="T27" fmla="*/ 0 h 549"/>
                <a:gd name="T28" fmla="*/ 184 w 696"/>
                <a:gd name="T29" fmla="*/ 127 h 549"/>
                <a:gd name="T30" fmla="*/ 475 w 696"/>
                <a:gd name="T31" fmla="*/ 0 h 549"/>
                <a:gd name="T32" fmla="*/ 515 w 696"/>
                <a:gd name="T33" fmla="*/ 461 h 549"/>
                <a:gd name="T34" fmla="*/ 477 w 696"/>
                <a:gd name="T35" fmla="*/ 394 h 549"/>
                <a:gd name="T36" fmla="*/ 515 w 696"/>
                <a:gd name="T37" fmla="*/ 461 h 549"/>
                <a:gd name="T38" fmla="*/ 362 w 696"/>
                <a:gd name="T39" fmla="*/ 409 h 549"/>
                <a:gd name="T40" fmla="*/ 429 w 696"/>
                <a:gd name="T41" fmla="*/ 446 h 549"/>
                <a:gd name="T42" fmla="*/ 262 w 696"/>
                <a:gd name="T43" fmla="*/ 446 h 549"/>
                <a:gd name="T44" fmla="*/ 329 w 696"/>
                <a:gd name="T45" fmla="*/ 409 h 549"/>
                <a:gd name="T46" fmla="*/ 177 w 696"/>
                <a:gd name="T47" fmla="*/ 461 h 549"/>
                <a:gd name="T48" fmla="*/ 214 w 696"/>
                <a:gd name="T49" fmla="*/ 394 h 549"/>
                <a:gd name="T50" fmla="*/ 114 w 696"/>
                <a:gd name="T51" fmla="*/ 461 h 549"/>
                <a:gd name="T52" fmla="*/ 76 w 696"/>
                <a:gd name="T53" fmla="*/ 394 h 549"/>
                <a:gd name="T54" fmla="*/ 114 w 696"/>
                <a:gd name="T55" fmla="*/ 461 h 549"/>
                <a:gd name="T56" fmla="*/ 580 w 696"/>
                <a:gd name="T57" fmla="*/ 322 h 549"/>
                <a:gd name="T58" fmla="*/ 562 w 696"/>
                <a:gd name="T59" fmla="*/ 357 h 549"/>
                <a:gd name="T60" fmla="*/ 629 w 696"/>
                <a:gd name="T61" fmla="*/ 319 h 549"/>
                <a:gd name="T62" fmla="*/ 477 w 696"/>
                <a:gd name="T63" fmla="*/ 371 h 549"/>
                <a:gd name="T64" fmla="*/ 515 w 696"/>
                <a:gd name="T65" fmla="*/ 304 h 549"/>
                <a:gd name="T66" fmla="*/ 414 w 696"/>
                <a:gd name="T67" fmla="*/ 371 h 549"/>
                <a:gd name="T68" fmla="*/ 377 w 696"/>
                <a:gd name="T69" fmla="*/ 304 h 549"/>
                <a:gd name="T70" fmla="*/ 414 w 696"/>
                <a:gd name="T71" fmla="*/ 371 h 549"/>
                <a:gd name="T72" fmla="*/ 262 w 696"/>
                <a:gd name="T73" fmla="*/ 319 h 549"/>
                <a:gd name="T74" fmla="*/ 329 w 696"/>
                <a:gd name="T75" fmla="*/ 357 h 549"/>
                <a:gd name="T76" fmla="*/ 162 w 696"/>
                <a:gd name="T77" fmla="*/ 357 h 549"/>
                <a:gd name="T78" fmla="*/ 229 w 696"/>
                <a:gd name="T79" fmla="*/ 319 h 549"/>
                <a:gd name="T80" fmla="*/ 76 w 696"/>
                <a:gd name="T81" fmla="*/ 371 h 549"/>
                <a:gd name="T82" fmla="*/ 114 w 696"/>
                <a:gd name="T83" fmla="*/ 304 h 549"/>
                <a:gd name="T84" fmla="*/ 580 w 696"/>
                <a:gd name="T85" fmla="*/ 264 h 549"/>
                <a:gd name="T86" fmla="*/ 580 w 696"/>
                <a:gd name="T87" fmla="*/ 264 h 549"/>
                <a:gd name="T88" fmla="*/ 562 w 696"/>
                <a:gd name="T89" fmla="*/ 229 h 549"/>
                <a:gd name="T90" fmla="*/ 629 w 696"/>
                <a:gd name="T91" fmla="*/ 267 h 549"/>
                <a:gd name="T92" fmla="*/ 462 w 696"/>
                <a:gd name="T93" fmla="*/ 267 h 549"/>
                <a:gd name="T94" fmla="*/ 529 w 696"/>
                <a:gd name="T95" fmla="*/ 229 h 549"/>
                <a:gd name="T96" fmla="*/ 377 w 696"/>
                <a:gd name="T97" fmla="*/ 282 h 549"/>
                <a:gd name="T98" fmla="*/ 414 w 696"/>
                <a:gd name="T99" fmla="*/ 215 h 549"/>
                <a:gd name="T100" fmla="*/ 314 w 696"/>
                <a:gd name="T101" fmla="*/ 282 h 549"/>
                <a:gd name="T102" fmla="*/ 277 w 696"/>
                <a:gd name="T103" fmla="*/ 215 h 549"/>
                <a:gd name="T104" fmla="*/ 314 w 696"/>
                <a:gd name="T105" fmla="*/ 282 h 549"/>
                <a:gd name="T106" fmla="*/ 162 w 696"/>
                <a:gd name="T107" fmla="*/ 229 h 549"/>
                <a:gd name="T108" fmla="*/ 229 w 696"/>
                <a:gd name="T109" fmla="*/ 267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6" h="549">
                  <a:moveTo>
                    <a:pt x="114" y="282"/>
                  </a:moveTo>
                  <a:lnTo>
                    <a:pt x="76" y="282"/>
                  </a:lnTo>
                  <a:cubicBezTo>
                    <a:pt x="68" y="282"/>
                    <a:pt x="62" y="275"/>
                    <a:pt x="62" y="267"/>
                  </a:cubicBezTo>
                  <a:lnTo>
                    <a:pt x="62" y="229"/>
                  </a:lnTo>
                  <a:cubicBezTo>
                    <a:pt x="62" y="221"/>
                    <a:pt x="68" y="215"/>
                    <a:pt x="76" y="215"/>
                  </a:cubicBezTo>
                  <a:lnTo>
                    <a:pt x="114" y="215"/>
                  </a:lnTo>
                  <a:cubicBezTo>
                    <a:pt x="122" y="215"/>
                    <a:pt x="129" y="221"/>
                    <a:pt x="129" y="229"/>
                  </a:cubicBezTo>
                  <a:lnTo>
                    <a:pt x="129" y="267"/>
                  </a:lnTo>
                  <a:cubicBezTo>
                    <a:pt x="129" y="275"/>
                    <a:pt x="122" y="282"/>
                    <a:pt x="114" y="282"/>
                  </a:cubicBezTo>
                  <a:close/>
                  <a:moveTo>
                    <a:pt x="650" y="44"/>
                  </a:moveTo>
                  <a:lnTo>
                    <a:pt x="569" y="44"/>
                  </a:lnTo>
                  <a:lnTo>
                    <a:pt x="568" y="44"/>
                  </a:lnTo>
                  <a:lnTo>
                    <a:pt x="568" y="58"/>
                  </a:lnTo>
                  <a:lnTo>
                    <a:pt x="568" y="73"/>
                  </a:lnTo>
                  <a:lnTo>
                    <a:pt x="568" y="86"/>
                  </a:lnTo>
                  <a:cubicBezTo>
                    <a:pt x="568" y="115"/>
                    <a:pt x="544" y="139"/>
                    <a:pt x="516" y="139"/>
                  </a:cubicBezTo>
                  <a:cubicBezTo>
                    <a:pt x="487" y="139"/>
                    <a:pt x="463" y="115"/>
                    <a:pt x="463" y="86"/>
                  </a:cubicBezTo>
                  <a:lnTo>
                    <a:pt x="463" y="58"/>
                  </a:lnTo>
                  <a:lnTo>
                    <a:pt x="236" y="58"/>
                  </a:lnTo>
                  <a:lnTo>
                    <a:pt x="236" y="86"/>
                  </a:lnTo>
                  <a:cubicBezTo>
                    <a:pt x="236" y="115"/>
                    <a:pt x="213" y="139"/>
                    <a:pt x="184" y="139"/>
                  </a:cubicBezTo>
                  <a:cubicBezTo>
                    <a:pt x="155" y="139"/>
                    <a:pt x="132" y="115"/>
                    <a:pt x="132" y="86"/>
                  </a:cubicBezTo>
                  <a:lnTo>
                    <a:pt x="132" y="71"/>
                  </a:lnTo>
                  <a:lnTo>
                    <a:pt x="132" y="58"/>
                  </a:lnTo>
                  <a:lnTo>
                    <a:pt x="132" y="45"/>
                  </a:lnTo>
                  <a:cubicBezTo>
                    <a:pt x="130" y="45"/>
                    <a:pt x="128" y="44"/>
                    <a:pt x="126" y="44"/>
                  </a:cubicBezTo>
                  <a:lnTo>
                    <a:pt x="46" y="44"/>
                  </a:lnTo>
                  <a:cubicBezTo>
                    <a:pt x="21" y="44"/>
                    <a:pt x="0" y="65"/>
                    <a:pt x="0" y="91"/>
                  </a:cubicBezTo>
                  <a:lnTo>
                    <a:pt x="0" y="503"/>
                  </a:lnTo>
                  <a:cubicBezTo>
                    <a:pt x="0" y="529"/>
                    <a:pt x="21" y="549"/>
                    <a:pt x="46" y="549"/>
                  </a:cubicBezTo>
                  <a:lnTo>
                    <a:pt x="558" y="549"/>
                  </a:lnTo>
                  <a:cubicBezTo>
                    <a:pt x="570" y="549"/>
                    <a:pt x="582" y="545"/>
                    <a:pt x="591" y="536"/>
                  </a:cubicBezTo>
                  <a:lnTo>
                    <a:pt x="683" y="444"/>
                  </a:lnTo>
                  <a:cubicBezTo>
                    <a:pt x="692" y="435"/>
                    <a:pt x="696" y="423"/>
                    <a:pt x="696" y="411"/>
                  </a:cubicBezTo>
                  <a:lnTo>
                    <a:pt x="696" y="91"/>
                  </a:lnTo>
                  <a:cubicBezTo>
                    <a:pt x="696" y="65"/>
                    <a:pt x="676" y="44"/>
                    <a:pt x="650" y="44"/>
                  </a:cubicBezTo>
                  <a:close/>
                  <a:moveTo>
                    <a:pt x="668" y="162"/>
                  </a:moveTo>
                  <a:lnTo>
                    <a:pt x="668" y="394"/>
                  </a:lnTo>
                  <a:lnTo>
                    <a:pt x="568" y="394"/>
                  </a:lnTo>
                  <a:cubicBezTo>
                    <a:pt x="555" y="394"/>
                    <a:pt x="544" y="405"/>
                    <a:pt x="544" y="418"/>
                  </a:cubicBezTo>
                  <a:lnTo>
                    <a:pt x="544" y="521"/>
                  </a:lnTo>
                  <a:lnTo>
                    <a:pt x="46" y="521"/>
                  </a:lnTo>
                  <a:cubicBezTo>
                    <a:pt x="37" y="521"/>
                    <a:pt x="29" y="513"/>
                    <a:pt x="29" y="503"/>
                  </a:cubicBezTo>
                  <a:lnTo>
                    <a:pt x="29" y="162"/>
                  </a:lnTo>
                  <a:lnTo>
                    <a:pt x="668" y="162"/>
                  </a:lnTo>
                  <a:close/>
                  <a:moveTo>
                    <a:pt x="663" y="423"/>
                  </a:moveTo>
                  <a:cubicBezTo>
                    <a:pt x="663" y="423"/>
                    <a:pt x="663" y="423"/>
                    <a:pt x="663" y="423"/>
                  </a:cubicBezTo>
                  <a:lnTo>
                    <a:pt x="573" y="513"/>
                  </a:lnTo>
                  <a:lnTo>
                    <a:pt x="573" y="423"/>
                  </a:lnTo>
                  <a:lnTo>
                    <a:pt x="663" y="423"/>
                  </a:lnTo>
                  <a:close/>
                  <a:moveTo>
                    <a:pt x="475" y="0"/>
                  </a:moveTo>
                  <a:lnTo>
                    <a:pt x="475" y="86"/>
                  </a:lnTo>
                  <a:cubicBezTo>
                    <a:pt x="475" y="109"/>
                    <a:pt x="493" y="127"/>
                    <a:pt x="516" y="127"/>
                  </a:cubicBezTo>
                  <a:lnTo>
                    <a:pt x="516" y="127"/>
                  </a:lnTo>
                  <a:cubicBezTo>
                    <a:pt x="538" y="127"/>
                    <a:pt x="556" y="109"/>
                    <a:pt x="556" y="86"/>
                  </a:cubicBezTo>
                  <a:lnTo>
                    <a:pt x="556" y="0"/>
                  </a:lnTo>
                  <a:lnTo>
                    <a:pt x="475" y="0"/>
                  </a:lnTo>
                  <a:close/>
                  <a:moveTo>
                    <a:pt x="143" y="0"/>
                  </a:moveTo>
                  <a:lnTo>
                    <a:pt x="143" y="86"/>
                  </a:lnTo>
                  <a:cubicBezTo>
                    <a:pt x="143" y="109"/>
                    <a:pt x="162" y="127"/>
                    <a:pt x="184" y="127"/>
                  </a:cubicBezTo>
                  <a:cubicBezTo>
                    <a:pt x="207" y="127"/>
                    <a:pt x="225" y="109"/>
                    <a:pt x="225" y="86"/>
                  </a:cubicBezTo>
                  <a:lnTo>
                    <a:pt x="225" y="0"/>
                  </a:lnTo>
                  <a:lnTo>
                    <a:pt x="143" y="0"/>
                  </a:lnTo>
                  <a:close/>
                  <a:moveTo>
                    <a:pt x="475" y="0"/>
                  </a:moveTo>
                  <a:lnTo>
                    <a:pt x="556" y="0"/>
                  </a:lnTo>
                  <a:moveTo>
                    <a:pt x="143" y="0"/>
                  </a:moveTo>
                  <a:lnTo>
                    <a:pt x="225" y="0"/>
                  </a:lnTo>
                  <a:moveTo>
                    <a:pt x="515" y="461"/>
                  </a:moveTo>
                  <a:lnTo>
                    <a:pt x="477" y="461"/>
                  </a:lnTo>
                  <a:cubicBezTo>
                    <a:pt x="469" y="461"/>
                    <a:pt x="462" y="454"/>
                    <a:pt x="462" y="446"/>
                  </a:cubicBezTo>
                  <a:lnTo>
                    <a:pt x="462" y="409"/>
                  </a:lnTo>
                  <a:cubicBezTo>
                    <a:pt x="462" y="401"/>
                    <a:pt x="469" y="394"/>
                    <a:pt x="477" y="394"/>
                  </a:cubicBezTo>
                  <a:lnTo>
                    <a:pt x="515" y="394"/>
                  </a:lnTo>
                  <a:cubicBezTo>
                    <a:pt x="523" y="394"/>
                    <a:pt x="529" y="401"/>
                    <a:pt x="529" y="409"/>
                  </a:cubicBezTo>
                  <a:lnTo>
                    <a:pt x="529" y="446"/>
                  </a:lnTo>
                  <a:cubicBezTo>
                    <a:pt x="529" y="454"/>
                    <a:pt x="523" y="461"/>
                    <a:pt x="515" y="461"/>
                  </a:cubicBezTo>
                  <a:close/>
                  <a:moveTo>
                    <a:pt x="414" y="461"/>
                  </a:moveTo>
                  <a:lnTo>
                    <a:pt x="377" y="461"/>
                  </a:lnTo>
                  <a:cubicBezTo>
                    <a:pt x="369" y="461"/>
                    <a:pt x="362" y="454"/>
                    <a:pt x="362" y="446"/>
                  </a:cubicBezTo>
                  <a:lnTo>
                    <a:pt x="362" y="409"/>
                  </a:lnTo>
                  <a:cubicBezTo>
                    <a:pt x="362" y="401"/>
                    <a:pt x="369" y="394"/>
                    <a:pt x="377" y="394"/>
                  </a:cubicBezTo>
                  <a:lnTo>
                    <a:pt x="414" y="394"/>
                  </a:lnTo>
                  <a:cubicBezTo>
                    <a:pt x="422" y="394"/>
                    <a:pt x="429" y="401"/>
                    <a:pt x="429" y="409"/>
                  </a:cubicBezTo>
                  <a:lnTo>
                    <a:pt x="429" y="446"/>
                  </a:lnTo>
                  <a:cubicBezTo>
                    <a:pt x="429" y="454"/>
                    <a:pt x="422" y="461"/>
                    <a:pt x="414" y="461"/>
                  </a:cubicBezTo>
                  <a:close/>
                  <a:moveTo>
                    <a:pt x="314" y="461"/>
                  </a:moveTo>
                  <a:lnTo>
                    <a:pt x="277" y="461"/>
                  </a:lnTo>
                  <a:cubicBezTo>
                    <a:pt x="269" y="461"/>
                    <a:pt x="262" y="454"/>
                    <a:pt x="262" y="446"/>
                  </a:cubicBezTo>
                  <a:lnTo>
                    <a:pt x="262" y="409"/>
                  </a:lnTo>
                  <a:cubicBezTo>
                    <a:pt x="262" y="401"/>
                    <a:pt x="269" y="394"/>
                    <a:pt x="277" y="394"/>
                  </a:cubicBezTo>
                  <a:lnTo>
                    <a:pt x="314" y="394"/>
                  </a:lnTo>
                  <a:cubicBezTo>
                    <a:pt x="322" y="394"/>
                    <a:pt x="329" y="401"/>
                    <a:pt x="329" y="409"/>
                  </a:cubicBezTo>
                  <a:lnTo>
                    <a:pt x="329" y="446"/>
                  </a:lnTo>
                  <a:cubicBezTo>
                    <a:pt x="329" y="454"/>
                    <a:pt x="322" y="461"/>
                    <a:pt x="314" y="461"/>
                  </a:cubicBezTo>
                  <a:close/>
                  <a:moveTo>
                    <a:pt x="214" y="461"/>
                  </a:moveTo>
                  <a:lnTo>
                    <a:pt x="177" y="461"/>
                  </a:lnTo>
                  <a:cubicBezTo>
                    <a:pt x="169" y="461"/>
                    <a:pt x="162" y="454"/>
                    <a:pt x="162" y="446"/>
                  </a:cubicBezTo>
                  <a:lnTo>
                    <a:pt x="162" y="409"/>
                  </a:lnTo>
                  <a:cubicBezTo>
                    <a:pt x="162" y="401"/>
                    <a:pt x="169" y="394"/>
                    <a:pt x="177" y="394"/>
                  </a:cubicBezTo>
                  <a:lnTo>
                    <a:pt x="214" y="394"/>
                  </a:lnTo>
                  <a:cubicBezTo>
                    <a:pt x="222" y="394"/>
                    <a:pt x="229" y="401"/>
                    <a:pt x="229" y="409"/>
                  </a:cubicBezTo>
                  <a:lnTo>
                    <a:pt x="229" y="446"/>
                  </a:lnTo>
                  <a:cubicBezTo>
                    <a:pt x="229" y="454"/>
                    <a:pt x="222" y="461"/>
                    <a:pt x="214" y="461"/>
                  </a:cubicBezTo>
                  <a:close/>
                  <a:moveTo>
                    <a:pt x="114" y="461"/>
                  </a:moveTo>
                  <a:lnTo>
                    <a:pt x="76" y="461"/>
                  </a:lnTo>
                  <a:cubicBezTo>
                    <a:pt x="68" y="461"/>
                    <a:pt x="62" y="454"/>
                    <a:pt x="62" y="446"/>
                  </a:cubicBezTo>
                  <a:lnTo>
                    <a:pt x="62" y="409"/>
                  </a:lnTo>
                  <a:cubicBezTo>
                    <a:pt x="62" y="401"/>
                    <a:pt x="68" y="394"/>
                    <a:pt x="76" y="394"/>
                  </a:cubicBezTo>
                  <a:lnTo>
                    <a:pt x="114" y="394"/>
                  </a:lnTo>
                  <a:cubicBezTo>
                    <a:pt x="122" y="394"/>
                    <a:pt x="129" y="401"/>
                    <a:pt x="129" y="409"/>
                  </a:cubicBezTo>
                  <a:lnTo>
                    <a:pt x="129" y="446"/>
                  </a:lnTo>
                  <a:cubicBezTo>
                    <a:pt x="129" y="454"/>
                    <a:pt x="122" y="461"/>
                    <a:pt x="114" y="461"/>
                  </a:cubicBezTo>
                  <a:close/>
                  <a:moveTo>
                    <a:pt x="580" y="354"/>
                  </a:moveTo>
                  <a:lnTo>
                    <a:pt x="612" y="354"/>
                  </a:lnTo>
                  <a:lnTo>
                    <a:pt x="612" y="322"/>
                  </a:lnTo>
                  <a:lnTo>
                    <a:pt x="580" y="322"/>
                  </a:lnTo>
                  <a:lnTo>
                    <a:pt x="580" y="354"/>
                  </a:lnTo>
                  <a:close/>
                  <a:moveTo>
                    <a:pt x="615" y="371"/>
                  </a:moveTo>
                  <a:lnTo>
                    <a:pt x="577" y="371"/>
                  </a:lnTo>
                  <a:cubicBezTo>
                    <a:pt x="569" y="371"/>
                    <a:pt x="562" y="365"/>
                    <a:pt x="562" y="357"/>
                  </a:cubicBezTo>
                  <a:lnTo>
                    <a:pt x="562" y="319"/>
                  </a:lnTo>
                  <a:cubicBezTo>
                    <a:pt x="562" y="311"/>
                    <a:pt x="569" y="304"/>
                    <a:pt x="577" y="304"/>
                  </a:cubicBezTo>
                  <a:lnTo>
                    <a:pt x="615" y="304"/>
                  </a:lnTo>
                  <a:cubicBezTo>
                    <a:pt x="623" y="304"/>
                    <a:pt x="629" y="311"/>
                    <a:pt x="629" y="319"/>
                  </a:cubicBezTo>
                  <a:lnTo>
                    <a:pt x="629" y="357"/>
                  </a:lnTo>
                  <a:cubicBezTo>
                    <a:pt x="629" y="365"/>
                    <a:pt x="623" y="371"/>
                    <a:pt x="615" y="371"/>
                  </a:cubicBezTo>
                  <a:close/>
                  <a:moveTo>
                    <a:pt x="515" y="371"/>
                  </a:moveTo>
                  <a:lnTo>
                    <a:pt x="477" y="371"/>
                  </a:lnTo>
                  <a:cubicBezTo>
                    <a:pt x="469" y="371"/>
                    <a:pt x="462" y="365"/>
                    <a:pt x="462" y="357"/>
                  </a:cubicBezTo>
                  <a:lnTo>
                    <a:pt x="462" y="319"/>
                  </a:lnTo>
                  <a:cubicBezTo>
                    <a:pt x="462" y="311"/>
                    <a:pt x="469" y="304"/>
                    <a:pt x="477" y="304"/>
                  </a:cubicBezTo>
                  <a:lnTo>
                    <a:pt x="515" y="304"/>
                  </a:lnTo>
                  <a:cubicBezTo>
                    <a:pt x="523" y="304"/>
                    <a:pt x="529" y="311"/>
                    <a:pt x="529" y="319"/>
                  </a:cubicBezTo>
                  <a:lnTo>
                    <a:pt x="529" y="357"/>
                  </a:lnTo>
                  <a:cubicBezTo>
                    <a:pt x="529" y="365"/>
                    <a:pt x="523" y="371"/>
                    <a:pt x="515" y="371"/>
                  </a:cubicBezTo>
                  <a:close/>
                  <a:moveTo>
                    <a:pt x="414" y="371"/>
                  </a:moveTo>
                  <a:lnTo>
                    <a:pt x="377" y="371"/>
                  </a:lnTo>
                  <a:cubicBezTo>
                    <a:pt x="369" y="371"/>
                    <a:pt x="362" y="365"/>
                    <a:pt x="362" y="357"/>
                  </a:cubicBezTo>
                  <a:lnTo>
                    <a:pt x="362" y="319"/>
                  </a:lnTo>
                  <a:cubicBezTo>
                    <a:pt x="362" y="311"/>
                    <a:pt x="369" y="304"/>
                    <a:pt x="377" y="304"/>
                  </a:cubicBezTo>
                  <a:lnTo>
                    <a:pt x="414" y="304"/>
                  </a:lnTo>
                  <a:cubicBezTo>
                    <a:pt x="422" y="304"/>
                    <a:pt x="429" y="311"/>
                    <a:pt x="429" y="319"/>
                  </a:cubicBezTo>
                  <a:lnTo>
                    <a:pt x="429" y="357"/>
                  </a:lnTo>
                  <a:cubicBezTo>
                    <a:pt x="429" y="365"/>
                    <a:pt x="422" y="371"/>
                    <a:pt x="414" y="371"/>
                  </a:cubicBezTo>
                  <a:close/>
                  <a:moveTo>
                    <a:pt x="314" y="371"/>
                  </a:moveTo>
                  <a:lnTo>
                    <a:pt x="277" y="371"/>
                  </a:lnTo>
                  <a:cubicBezTo>
                    <a:pt x="269" y="371"/>
                    <a:pt x="262" y="365"/>
                    <a:pt x="262" y="357"/>
                  </a:cubicBezTo>
                  <a:lnTo>
                    <a:pt x="262" y="319"/>
                  </a:lnTo>
                  <a:cubicBezTo>
                    <a:pt x="262" y="311"/>
                    <a:pt x="269" y="304"/>
                    <a:pt x="277" y="304"/>
                  </a:cubicBezTo>
                  <a:lnTo>
                    <a:pt x="314" y="304"/>
                  </a:lnTo>
                  <a:cubicBezTo>
                    <a:pt x="322" y="304"/>
                    <a:pt x="329" y="311"/>
                    <a:pt x="329" y="319"/>
                  </a:cubicBezTo>
                  <a:lnTo>
                    <a:pt x="329" y="357"/>
                  </a:lnTo>
                  <a:cubicBezTo>
                    <a:pt x="329" y="365"/>
                    <a:pt x="322" y="371"/>
                    <a:pt x="314" y="371"/>
                  </a:cubicBezTo>
                  <a:close/>
                  <a:moveTo>
                    <a:pt x="214" y="371"/>
                  </a:moveTo>
                  <a:lnTo>
                    <a:pt x="177" y="371"/>
                  </a:lnTo>
                  <a:cubicBezTo>
                    <a:pt x="169" y="371"/>
                    <a:pt x="162" y="365"/>
                    <a:pt x="162" y="357"/>
                  </a:cubicBezTo>
                  <a:lnTo>
                    <a:pt x="162" y="319"/>
                  </a:lnTo>
                  <a:cubicBezTo>
                    <a:pt x="162" y="311"/>
                    <a:pt x="169" y="304"/>
                    <a:pt x="177" y="304"/>
                  </a:cubicBezTo>
                  <a:lnTo>
                    <a:pt x="214" y="304"/>
                  </a:lnTo>
                  <a:cubicBezTo>
                    <a:pt x="222" y="304"/>
                    <a:pt x="229" y="311"/>
                    <a:pt x="229" y="319"/>
                  </a:cubicBezTo>
                  <a:lnTo>
                    <a:pt x="229" y="357"/>
                  </a:lnTo>
                  <a:cubicBezTo>
                    <a:pt x="229" y="365"/>
                    <a:pt x="222" y="371"/>
                    <a:pt x="214" y="371"/>
                  </a:cubicBezTo>
                  <a:close/>
                  <a:moveTo>
                    <a:pt x="114" y="371"/>
                  </a:moveTo>
                  <a:lnTo>
                    <a:pt x="76" y="371"/>
                  </a:lnTo>
                  <a:cubicBezTo>
                    <a:pt x="68" y="371"/>
                    <a:pt x="62" y="365"/>
                    <a:pt x="62" y="357"/>
                  </a:cubicBezTo>
                  <a:lnTo>
                    <a:pt x="62" y="319"/>
                  </a:lnTo>
                  <a:cubicBezTo>
                    <a:pt x="62" y="311"/>
                    <a:pt x="68" y="304"/>
                    <a:pt x="76" y="304"/>
                  </a:cubicBezTo>
                  <a:lnTo>
                    <a:pt x="114" y="304"/>
                  </a:lnTo>
                  <a:cubicBezTo>
                    <a:pt x="122" y="304"/>
                    <a:pt x="129" y="311"/>
                    <a:pt x="129" y="319"/>
                  </a:cubicBezTo>
                  <a:lnTo>
                    <a:pt x="129" y="357"/>
                  </a:lnTo>
                  <a:cubicBezTo>
                    <a:pt x="129" y="365"/>
                    <a:pt x="122" y="371"/>
                    <a:pt x="114" y="371"/>
                  </a:cubicBezTo>
                  <a:close/>
                  <a:moveTo>
                    <a:pt x="580" y="264"/>
                  </a:moveTo>
                  <a:lnTo>
                    <a:pt x="612" y="264"/>
                  </a:lnTo>
                  <a:lnTo>
                    <a:pt x="612" y="232"/>
                  </a:lnTo>
                  <a:lnTo>
                    <a:pt x="580" y="232"/>
                  </a:lnTo>
                  <a:lnTo>
                    <a:pt x="580" y="264"/>
                  </a:lnTo>
                  <a:close/>
                  <a:moveTo>
                    <a:pt x="615" y="282"/>
                  </a:moveTo>
                  <a:lnTo>
                    <a:pt x="577" y="282"/>
                  </a:lnTo>
                  <a:cubicBezTo>
                    <a:pt x="569" y="282"/>
                    <a:pt x="562" y="275"/>
                    <a:pt x="562" y="267"/>
                  </a:cubicBezTo>
                  <a:lnTo>
                    <a:pt x="562" y="229"/>
                  </a:lnTo>
                  <a:cubicBezTo>
                    <a:pt x="562" y="221"/>
                    <a:pt x="569" y="215"/>
                    <a:pt x="577" y="215"/>
                  </a:cubicBezTo>
                  <a:lnTo>
                    <a:pt x="615" y="215"/>
                  </a:lnTo>
                  <a:cubicBezTo>
                    <a:pt x="623" y="215"/>
                    <a:pt x="629" y="221"/>
                    <a:pt x="629" y="229"/>
                  </a:cubicBezTo>
                  <a:lnTo>
                    <a:pt x="629" y="267"/>
                  </a:lnTo>
                  <a:cubicBezTo>
                    <a:pt x="629" y="275"/>
                    <a:pt x="623" y="282"/>
                    <a:pt x="615" y="282"/>
                  </a:cubicBezTo>
                  <a:close/>
                  <a:moveTo>
                    <a:pt x="515" y="282"/>
                  </a:moveTo>
                  <a:lnTo>
                    <a:pt x="477" y="282"/>
                  </a:lnTo>
                  <a:cubicBezTo>
                    <a:pt x="469" y="282"/>
                    <a:pt x="462" y="275"/>
                    <a:pt x="462" y="267"/>
                  </a:cubicBezTo>
                  <a:lnTo>
                    <a:pt x="462" y="229"/>
                  </a:lnTo>
                  <a:cubicBezTo>
                    <a:pt x="462" y="221"/>
                    <a:pt x="469" y="215"/>
                    <a:pt x="477" y="215"/>
                  </a:cubicBezTo>
                  <a:lnTo>
                    <a:pt x="515" y="215"/>
                  </a:lnTo>
                  <a:cubicBezTo>
                    <a:pt x="523" y="215"/>
                    <a:pt x="529" y="221"/>
                    <a:pt x="529" y="229"/>
                  </a:cubicBezTo>
                  <a:lnTo>
                    <a:pt x="529" y="267"/>
                  </a:lnTo>
                  <a:cubicBezTo>
                    <a:pt x="529" y="275"/>
                    <a:pt x="523" y="282"/>
                    <a:pt x="515" y="282"/>
                  </a:cubicBezTo>
                  <a:close/>
                  <a:moveTo>
                    <a:pt x="414" y="282"/>
                  </a:moveTo>
                  <a:lnTo>
                    <a:pt x="377" y="282"/>
                  </a:lnTo>
                  <a:cubicBezTo>
                    <a:pt x="369" y="282"/>
                    <a:pt x="362" y="275"/>
                    <a:pt x="362" y="267"/>
                  </a:cubicBezTo>
                  <a:lnTo>
                    <a:pt x="362" y="229"/>
                  </a:lnTo>
                  <a:cubicBezTo>
                    <a:pt x="362" y="221"/>
                    <a:pt x="369" y="215"/>
                    <a:pt x="377" y="215"/>
                  </a:cubicBezTo>
                  <a:lnTo>
                    <a:pt x="414" y="215"/>
                  </a:lnTo>
                  <a:cubicBezTo>
                    <a:pt x="422" y="215"/>
                    <a:pt x="429" y="221"/>
                    <a:pt x="429" y="229"/>
                  </a:cubicBezTo>
                  <a:lnTo>
                    <a:pt x="429" y="267"/>
                  </a:lnTo>
                  <a:cubicBezTo>
                    <a:pt x="429" y="275"/>
                    <a:pt x="422" y="282"/>
                    <a:pt x="414" y="282"/>
                  </a:cubicBezTo>
                  <a:close/>
                  <a:moveTo>
                    <a:pt x="314" y="282"/>
                  </a:moveTo>
                  <a:lnTo>
                    <a:pt x="277" y="282"/>
                  </a:lnTo>
                  <a:cubicBezTo>
                    <a:pt x="269" y="282"/>
                    <a:pt x="262" y="275"/>
                    <a:pt x="262" y="267"/>
                  </a:cubicBezTo>
                  <a:lnTo>
                    <a:pt x="262" y="229"/>
                  </a:lnTo>
                  <a:cubicBezTo>
                    <a:pt x="262" y="221"/>
                    <a:pt x="269" y="215"/>
                    <a:pt x="277" y="215"/>
                  </a:cubicBezTo>
                  <a:lnTo>
                    <a:pt x="314" y="215"/>
                  </a:lnTo>
                  <a:cubicBezTo>
                    <a:pt x="322" y="215"/>
                    <a:pt x="329" y="221"/>
                    <a:pt x="329" y="229"/>
                  </a:cubicBezTo>
                  <a:lnTo>
                    <a:pt x="329" y="267"/>
                  </a:lnTo>
                  <a:cubicBezTo>
                    <a:pt x="329" y="275"/>
                    <a:pt x="322" y="282"/>
                    <a:pt x="314" y="282"/>
                  </a:cubicBezTo>
                  <a:close/>
                  <a:moveTo>
                    <a:pt x="214" y="282"/>
                  </a:moveTo>
                  <a:lnTo>
                    <a:pt x="177" y="282"/>
                  </a:lnTo>
                  <a:cubicBezTo>
                    <a:pt x="169" y="282"/>
                    <a:pt x="162" y="275"/>
                    <a:pt x="162" y="267"/>
                  </a:cubicBezTo>
                  <a:lnTo>
                    <a:pt x="162" y="229"/>
                  </a:lnTo>
                  <a:cubicBezTo>
                    <a:pt x="162" y="221"/>
                    <a:pt x="169" y="215"/>
                    <a:pt x="177" y="215"/>
                  </a:cubicBezTo>
                  <a:lnTo>
                    <a:pt x="214" y="215"/>
                  </a:lnTo>
                  <a:cubicBezTo>
                    <a:pt x="222" y="215"/>
                    <a:pt x="229" y="221"/>
                    <a:pt x="229" y="229"/>
                  </a:cubicBezTo>
                  <a:lnTo>
                    <a:pt x="229" y="267"/>
                  </a:lnTo>
                  <a:cubicBezTo>
                    <a:pt x="229" y="275"/>
                    <a:pt x="222" y="282"/>
                    <a:pt x="214" y="2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43434" y="4933064"/>
            <a:ext cx="679769" cy="679769"/>
            <a:chOff x="1654412" y="7349085"/>
            <a:chExt cx="1087631" cy="1087631"/>
          </a:xfrm>
        </p:grpSpPr>
        <p:grpSp>
          <p:nvGrpSpPr>
            <p:cNvPr id="61" name="Group 60"/>
            <p:cNvGrpSpPr/>
            <p:nvPr/>
          </p:nvGrpSpPr>
          <p:grpSpPr>
            <a:xfrm>
              <a:off x="1654412" y="7349085"/>
              <a:ext cx="1087631" cy="1087631"/>
              <a:chOff x="912987" y="3985306"/>
              <a:chExt cx="1332461" cy="1332461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tx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tx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2060136" y="7749878"/>
              <a:ext cx="276182" cy="286044"/>
            </a:xfrm>
            <a:custGeom>
              <a:avLst/>
              <a:gdLst>
                <a:gd name="T0" fmla="*/ 230 w 732"/>
                <a:gd name="T1" fmla="*/ 217 h 758"/>
                <a:gd name="T2" fmla="*/ 79 w 732"/>
                <a:gd name="T3" fmla="*/ 314 h 758"/>
                <a:gd name="T4" fmla="*/ 28 w 732"/>
                <a:gd name="T5" fmla="*/ 583 h 758"/>
                <a:gd name="T6" fmla="*/ 85 w 732"/>
                <a:gd name="T7" fmla="*/ 343 h 758"/>
                <a:gd name="T8" fmla="*/ 133 w 732"/>
                <a:gd name="T9" fmla="*/ 233 h 758"/>
                <a:gd name="T10" fmla="*/ 257 w 732"/>
                <a:gd name="T11" fmla="*/ 204 h 758"/>
                <a:gd name="T12" fmla="*/ 225 w 732"/>
                <a:gd name="T13" fmla="*/ 405 h 758"/>
                <a:gd name="T14" fmla="*/ 177 w 732"/>
                <a:gd name="T15" fmla="*/ 543 h 758"/>
                <a:gd name="T16" fmla="*/ 172 w 732"/>
                <a:gd name="T17" fmla="*/ 611 h 758"/>
                <a:gd name="T18" fmla="*/ 292 w 732"/>
                <a:gd name="T19" fmla="*/ 364 h 758"/>
                <a:gd name="T20" fmla="*/ 286 w 732"/>
                <a:gd name="T21" fmla="*/ 360 h 758"/>
                <a:gd name="T22" fmla="*/ 258 w 732"/>
                <a:gd name="T23" fmla="*/ 372 h 758"/>
                <a:gd name="T24" fmla="*/ 298 w 732"/>
                <a:gd name="T25" fmla="*/ 332 h 758"/>
                <a:gd name="T26" fmla="*/ 293 w 732"/>
                <a:gd name="T27" fmla="*/ 353 h 758"/>
                <a:gd name="T28" fmla="*/ 318 w 732"/>
                <a:gd name="T29" fmla="*/ 306 h 758"/>
                <a:gd name="T30" fmla="*/ 312 w 732"/>
                <a:gd name="T31" fmla="*/ 302 h 758"/>
                <a:gd name="T32" fmla="*/ 284 w 732"/>
                <a:gd name="T33" fmla="*/ 314 h 758"/>
                <a:gd name="T34" fmla="*/ 324 w 732"/>
                <a:gd name="T35" fmla="*/ 274 h 758"/>
                <a:gd name="T36" fmla="*/ 319 w 732"/>
                <a:gd name="T37" fmla="*/ 295 h 758"/>
                <a:gd name="T38" fmla="*/ 343 w 732"/>
                <a:gd name="T39" fmla="*/ 250 h 758"/>
                <a:gd name="T40" fmla="*/ 337 w 732"/>
                <a:gd name="T41" fmla="*/ 245 h 758"/>
                <a:gd name="T42" fmla="*/ 309 w 732"/>
                <a:gd name="T43" fmla="*/ 257 h 758"/>
                <a:gd name="T44" fmla="*/ 349 w 732"/>
                <a:gd name="T45" fmla="*/ 218 h 758"/>
                <a:gd name="T46" fmla="*/ 344 w 732"/>
                <a:gd name="T47" fmla="*/ 238 h 758"/>
                <a:gd name="T48" fmla="*/ 369 w 732"/>
                <a:gd name="T49" fmla="*/ 192 h 758"/>
                <a:gd name="T50" fmla="*/ 363 w 732"/>
                <a:gd name="T51" fmla="*/ 188 h 758"/>
                <a:gd name="T52" fmla="*/ 335 w 732"/>
                <a:gd name="T53" fmla="*/ 199 h 758"/>
                <a:gd name="T54" fmla="*/ 375 w 732"/>
                <a:gd name="T55" fmla="*/ 159 h 758"/>
                <a:gd name="T56" fmla="*/ 370 w 732"/>
                <a:gd name="T57" fmla="*/ 180 h 758"/>
                <a:gd name="T58" fmla="*/ 447 w 732"/>
                <a:gd name="T59" fmla="*/ 20 h 758"/>
                <a:gd name="T60" fmla="*/ 493 w 732"/>
                <a:gd name="T61" fmla="*/ 0 h 758"/>
                <a:gd name="T62" fmla="*/ 576 w 732"/>
                <a:gd name="T63" fmla="*/ 87 h 758"/>
                <a:gd name="T64" fmla="*/ 723 w 732"/>
                <a:gd name="T65" fmla="*/ 201 h 758"/>
                <a:gd name="T66" fmla="*/ 731 w 732"/>
                <a:gd name="T67" fmla="*/ 215 h 758"/>
                <a:gd name="T68" fmla="*/ 719 w 732"/>
                <a:gd name="T69" fmla="*/ 226 h 758"/>
                <a:gd name="T70" fmla="*/ 597 w 732"/>
                <a:gd name="T71" fmla="*/ 205 h 758"/>
                <a:gd name="T72" fmla="*/ 277 w 732"/>
                <a:gd name="T73" fmla="*/ 695 h 758"/>
                <a:gd name="T74" fmla="*/ 106 w 732"/>
                <a:gd name="T75" fmla="*/ 741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2" h="758">
                  <a:moveTo>
                    <a:pt x="169" y="288"/>
                  </a:moveTo>
                  <a:cubicBezTo>
                    <a:pt x="211" y="262"/>
                    <a:pt x="238" y="230"/>
                    <a:pt x="230" y="217"/>
                  </a:cubicBezTo>
                  <a:cubicBezTo>
                    <a:pt x="221" y="204"/>
                    <a:pt x="181" y="216"/>
                    <a:pt x="140" y="242"/>
                  </a:cubicBezTo>
                  <a:cubicBezTo>
                    <a:pt x="98" y="269"/>
                    <a:pt x="71" y="301"/>
                    <a:pt x="79" y="314"/>
                  </a:cubicBezTo>
                  <a:cubicBezTo>
                    <a:pt x="87" y="326"/>
                    <a:pt x="128" y="315"/>
                    <a:pt x="169" y="288"/>
                  </a:cubicBezTo>
                  <a:close/>
                  <a:moveTo>
                    <a:pt x="28" y="583"/>
                  </a:moveTo>
                  <a:cubicBezTo>
                    <a:pt x="28" y="583"/>
                    <a:pt x="38" y="560"/>
                    <a:pt x="38" y="559"/>
                  </a:cubicBezTo>
                  <a:cubicBezTo>
                    <a:pt x="39" y="558"/>
                    <a:pt x="102" y="434"/>
                    <a:pt x="85" y="343"/>
                  </a:cubicBezTo>
                  <a:cubicBezTo>
                    <a:pt x="66" y="345"/>
                    <a:pt x="57" y="338"/>
                    <a:pt x="53" y="332"/>
                  </a:cubicBezTo>
                  <a:cubicBezTo>
                    <a:pt x="36" y="304"/>
                    <a:pt x="95" y="257"/>
                    <a:pt x="133" y="233"/>
                  </a:cubicBezTo>
                  <a:cubicBezTo>
                    <a:pt x="171" y="209"/>
                    <a:pt x="209" y="193"/>
                    <a:pt x="233" y="193"/>
                  </a:cubicBezTo>
                  <a:cubicBezTo>
                    <a:pt x="247" y="193"/>
                    <a:pt x="254" y="199"/>
                    <a:pt x="257" y="204"/>
                  </a:cubicBezTo>
                  <a:cubicBezTo>
                    <a:pt x="264" y="215"/>
                    <a:pt x="259" y="230"/>
                    <a:pt x="243" y="249"/>
                  </a:cubicBezTo>
                  <a:cubicBezTo>
                    <a:pt x="244" y="317"/>
                    <a:pt x="226" y="401"/>
                    <a:pt x="225" y="405"/>
                  </a:cubicBezTo>
                  <a:cubicBezTo>
                    <a:pt x="225" y="406"/>
                    <a:pt x="218" y="435"/>
                    <a:pt x="213" y="449"/>
                  </a:cubicBezTo>
                  <a:lnTo>
                    <a:pt x="177" y="543"/>
                  </a:lnTo>
                  <a:lnTo>
                    <a:pt x="153" y="595"/>
                  </a:lnTo>
                  <a:cubicBezTo>
                    <a:pt x="156" y="601"/>
                    <a:pt x="161" y="611"/>
                    <a:pt x="172" y="611"/>
                  </a:cubicBezTo>
                  <a:cubicBezTo>
                    <a:pt x="175" y="611"/>
                    <a:pt x="178" y="610"/>
                    <a:pt x="182" y="608"/>
                  </a:cubicBezTo>
                  <a:lnTo>
                    <a:pt x="292" y="364"/>
                  </a:lnTo>
                  <a:lnTo>
                    <a:pt x="288" y="363"/>
                  </a:lnTo>
                  <a:cubicBezTo>
                    <a:pt x="287" y="362"/>
                    <a:pt x="286" y="361"/>
                    <a:pt x="286" y="360"/>
                  </a:cubicBezTo>
                  <a:lnTo>
                    <a:pt x="277" y="380"/>
                  </a:lnTo>
                  <a:lnTo>
                    <a:pt x="258" y="372"/>
                  </a:lnTo>
                  <a:lnTo>
                    <a:pt x="279" y="324"/>
                  </a:lnTo>
                  <a:lnTo>
                    <a:pt x="298" y="332"/>
                  </a:lnTo>
                  <a:lnTo>
                    <a:pt x="289" y="352"/>
                  </a:lnTo>
                  <a:cubicBezTo>
                    <a:pt x="290" y="352"/>
                    <a:pt x="291" y="352"/>
                    <a:pt x="293" y="353"/>
                  </a:cubicBezTo>
                  <a:lnTo>
                    <a:pt x="296" y="354"/>
                  </a:lnTo>
                  <a:lnTo>
                    <a:pt x="318" y="306"/>
                  </a:lnTo>
                  <a:lnTo>
                    <a:pt x="314" y="305"/>
                  </a:lnTo>
                  <a:cubicBezTo>
                    <a:pt x="313" y="304"/>
                    <a:pt x="312" y="303"/>
                    <a:pt x="312" y="302"/>
                  </a:cubicBezTo>
                  <a:lnTo>
                    <a:pt x="303" y="322"/>
                  </a:lnTo>
                  <a:lnTo>
                    <a:pt x="284" y="314"/>
                  </a:lnTo>
                  <a:lnTo>
                    <a:pt x="305" y="266"/>
                  </a:lnTo>
                  <a:lnTo>
                    <a:pt x="324" y="274"/>
                  </a:lnTo>
                  <a:lnTo>
                    <a:pt x="315" y="294"/>
                  </a:lnTo>
                  <a:cubicBezTo>
                    <a:pt x="316" y="294"/>
                    <a:pt x="317" y="294"/>
                    <a:pt x="319" y="295"/>
                  </a:cubicBezTo>
                  <a:lnTo>
                    <a:pt x="322" y="296"/>
                  </a:lnTo>
                  <a:lnTo>
                    <a:pt x="343" y="250"/>
                  </a:lnTo>
                  <a:lnTo>
                    <a:pt x="339" y="248"/>
                  </a:lnTo>
                  <a:cubicBezTo>
                    <a:pt x="338" y="247"/>
                    <a:pt x="337" y="246"/>
                    <a:pt x="337" y="245"/>
                  </a:cubicBezTo>
                  <a:lnTo>
                    <a:pt x="328" y="265"/>
                  </a:lnTo>
                  <a:lnTo>
                    <a:pt x="309" y="257"/>
                  </a:lnTo>
                  <a:lnTo>
                    <a:pt x="330" y="209"/>
                  </a:lnTo>
                  <a:lnTo>
                    <a:pt x="349" y="218"/>
                  </a:lnTo>
                  <a:lnTo>
                    <a:pt x="340" y="238"/>
                  </a:lnTo>
                  <a:cubicBezTo>
                    <a:pt x="341" y="238"/>
                    <a:pt x="343" y="237"/>
                    <a:pt x="344" y="238"/>
                  </a:cubicBezTo>
                  <a:lnTo>
                    <a:pt x="348" y="240"/>
                  </a:lnTo>
                  <a:lnTo>
                    <a:pt x="369" y="192"/>
                  </a:lnTo>
                  <a:lnTo>
                    <a:pt x="365" y="190"/>
                  </a:lnTo>
                  <a:cubicBezTo>
                    <a:pt x="364" y="190"/>
                    <a:pt x="363" y="189"/>
                    <a:pt x="363" y="188"/>
                  </a:cubicBezTo>
                  <a:lnTo>
                    <a:pt x="354" y="207"/>
                  </a:lnTo>
                  <a:lnTo>
                    <a:pt x="335" y="199"/>
                  </a:lnTo>
                  <a:lnTo>
                    <a:pt x="356" y="151"/>
                  </a:lnTo>
                  <a:lnTo>
                    <a:pt x="375" y="159"/>
                  </a:lnTo>
                  <a:lnTo>
                    <a:pt x="366" y="180"/>
                  </a:lnTo>
                  <a:cubicBezTo>
                    <a:pt x="367" y="180"/>
                    <a:pt x="368" y="180"/>
                    <a:pt x="370" y="180"/>
                  </a:cubicBezTo>
                  <a:lnTo>
                    <a:pt x="374" y="182"/>
                  </a:lnTo>
                  <a:lnTo>
                    <a:pt x="447" y="20"/>
                  </a:lnTo>
                  <a:cubicBezTo>
                    <a:pt x="448" y="17"/>
                    <a:pt x="450" y="16"/>
                    <a:pt x="452" y="15"/>
                  </a:cubicBezTo>
                  <a:cubicBezTo>
                    <a:pt x="458" y="10"/>
                    <a:pt x="473" y="0"/>
                    <a:pt x="493" y="0"/>
                  </a:cubicBezTo>
                  <a:cubicBezTo>
                    <a:pt x="516" y="0"/>
                    <a:pt x="548" y="14"/>
                    <a:pt x="573" y="79"/>
                  </a:cubicBezTo>
                  <a:lnTo>
                    <a:pt x="576" y="87"/>
                  </a:lnTo>
                  <a:cubicBezTo>
                    <a:pt x="584" y="109"/>
                    <a:pt x="599" y="151"/>
                    <a:pt x="620" y="164"/>
                  </a:cubicBezTo>
                  <a:cubicBezTo>
                    <a:pt x="643" y="178"/>
                    <a:pt x="690" y="193"/>
                    <a:pt x="723" y="201"/>
                  </a:cubicBezTo>
                  <a:cubicBezTo>
                    <a:pt x="726" y="201"/>
                    <a:pt x="729" y="203"/>
                    <a:pt x="730" y="206"/>
                  </a:cubicBezTo>
                  <a:cubicBezTo>
                    <a:pt x="732" y="209"/>
                    <a:pt x="732" y="212"/>
                    <a:pt x="731" y="215"/>
                  </a:cubicBezTo>
                  <a:lnTo>
                    <a:pt x="729" y="219"/>
                  </a:lnTo>
                  <a:cubicBezTo>
                    <a:pt x="728" y="223"/>
                    <a:pt x="724" y="226"/>
                    <a:pt x="719" y="226"/>
                  </a:cubicBezTo>
                  <a:lnTo>
                    <a:pt x="719" y="226"/>
                  </a:lnTo>
                  <a:cubicBezTo>
                    <a:pt x="697" y="226"/>
                    <a:pt x="628" y="222"/>
                    <a:pt x="597" y="205"/>
                  </a:cubicBezTo>
                  <a:cubicBezTo>
                    <a:pt x="577" y="194"/>
                    <a:pt x="544" y="158"/>
                    <a:pt x="527" y="138"/>
                  </a:cubicBezTo>
                  <a:lnTo>
                    <a:pt x="277" y="695"/>
                  </a:lnTo>
                  <a:cubicBezTo>
                    <a:pt x="258" y="736"/>
                    <a:pt x="223" y="758"/>
                    <a:pt x="178" y="758"/>
                  </a:cubicBezTo>
                  <a:cubicBezTo>
                    <a:pt x="156" y="758"/>
                    <a:pt x="131" y="753"/>
                    <a:pt x="106" y="741"/>
                  </a:cubicBezTo>
                  <a:cubicBezTo>
                    <a:pt x="30" y="707"/>
                    <a:pt x="0" y="646"/>
                    <a:pt x="28" y="5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43434" y="3530664"/>
            <a:ext cx="679769" cy="679769"/>
            <a:chOff x="1654412" y="5649061"/>
            <a:chExt cx="1087631" cy="1087631"/>
          </a:xfrm>
        </p:grpSpPr>
        <p:grpSp>
          <p:nvGrpSpPr>
            <p:cNvPr id="57" name="Group 56"/>
            <p:cNvGrpSpPr/>
            <p:nvPr/>
          </p:nvGrpSpPr>
          <p:grpSpPr>
            <a:xfrm>
              <a:off x="1654412" y="5649061"/>
              <a:ext cx="1087631" cy="1087631"/>
              <a:chOff x="912987" y="3985306"/>
              <a:chExt cx="1332461" cy="1332461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76" name="Freeform 207"/>
            <p:cNvSpPr>
              <a:spLocks noEditPoints="1"/>
            </p:cNvSpPr>
            <p:nvPr/>
          </p:nvSpPr>
          <p:spPr bwMode="auto">
            <a:xfrm>
              <a:off x="2083809" y="6039990"/>
              <a:ext cx="228837" cy="305772"/>
            </a:xfrm>
            <a:custGeom>
              <a:avLst/>
              <a:gdLst>
                <a:gd name="T0" fmla="*/ 609 w 609"/>
                <a:gd name="T1" fmla="*/ 813 h 813"/>
                <a:gd name="T2" fmla="*/ 0 w 609"/>
                <a:gd name="T3" fmla="*/ 813 h 813"/>
                <a:gd name="T4" fmla="*/ 0 w 609"/>
                <a:gd name="T5" fmla="*/ 102 h 813"/>
                <a:gd name="T6" fmla="*/ 78 w 609"/>
                <a:gd name="T7" fmla="*/ 102 h 813"/>
                <a:gd name="T8" fmla="*/ 102 w 609"/>
                <a:gd name="T9" fmla="*/ 102 h 813"/>
                <a:gd name="T10" fmla="*/ 153 w 609"/>
                <a:gd name="T11" fmla="*/ 102 h 813"/>
                <a:gd name="T12" fmla="*/ 153 w 609"/>
                <a:gd name="T13" fmla="*/ 51 h 813"/>
                <a:gd name="T14" fmla="*/ 232 w 609"/>
                <a:gd name="T15" fmla="*/ 51 h 813"/>
                <a:gd name="T16" fmla="*/ 304 w 609"/>
                <a:gd name="T17" fmla="*/ 0 h 813"/>
                <a:gd name="T18" fmla="*/ 376 w 609"/>
                <a:gd name="T19" fmla="*/ 51 h 813"/>
                <a:gd name="T20" fmla="*/ 456 w 609"/>
                <a:gd name="T21" fmla="*/ 51 h 813"/>
                <a:gd name="T22" fmla="*/ 456 w 609"/>
                <a:gd name="T23" fmla="*/ 102 h 813"/>
                <a:gd name="T24" fmla="*/ 506 w 609"/>
                <a:gd name="T25" fmla="*/ 102 h 813"/>
                <a:gd name="T26" fmla="*/ 525 w 609"/>
                <a:gd name="T27" fmla="*/ 102 h 813"/>
                <a:gd name="T28" fmla="*/ 609 w 609"/>
                <a:gd name="T29" fmla="*/ 102 h 813"/>
                <a:gd name="T30" fmla="*/ 609 w 609"/>
                <a:gd name="T31" fmla="*/ 813 h 813"/>
                <a:gd name="T32" fmla="*/ 456 w 609"/>
                <a:gd name="T33" fmla="*/ 357 h 813"/>
                <a:gd name="T34" fmla="*/ 152 w 609"/>
                <a:gd name="T35" fmla="*/ 357 h 813"/>
                <a:gd name="T36" fmla="*/ 152 w 609"/>
                <a:gd name="T37" fmla="*/ 307 h 813"/>
                <a:gd name="T38" fmla="*/ 456 w 609"/>
                <a:gd name="T39" fmla="*/ 307 h 813"/>
                <a:gd name="T40" fmla="*/ 456 w 609"/>
                <a:gd name="T41" fmla="*/ 357 h 813"/>
                <a:gd name="T42" fmla="*/ 456 w 609"/>
                <a:gd name="T43" fmla="*/ 153 h 813"/>
                <a:gd name="T44" fmla="*/ 456 w 609"/>
                <a:gd name="T45" fmla="*/ 204 h 813"/>
                <a:gd name="T46" fmla="*/ 153 w 609"/>
                <a:gd name="T47" fmla="*/ 204 h 813"/>
                <a:gd name="T48" fmla="*/ 153 w 609"/>
                <a:gd name="T49" fmla="*/ 153 h 813"/>
                <a:gd name="T50" fmla="*/ 102 w 609"/>
                <a:gd name="T51" fmla="*/ 153 h 813"/>
                <a:gd name="T52" fmla="*/ 102 w 609"/>
                <a:gd name="T53" fmla="*/ 153 h 813"/>
                <a:gd name="T54" fmla="*/ 51 w 609"/>
                <a:gd name="T55" fmla="*/ 153 h 813"/>
                <a:gd name="T56" fmla="*/ 51 w 609"/>
                <a:gd name="T57" fmla="*/ 762 h 813"/>
                <a:gd name="T58" fmla="*/ 558 w 609"/>
                <a:gd name="T59" fmla="*/ 762 h 813"/>
                <a:gd name="T60" fmla="*/ 558 w 609"/>
                <a:gd name="T61" fmla="*/ 153 h 813"/>
                <a:gd name="T62" fmla="*/ 506 w 609"/>
                <a:gd name="T63" fmla="*/ 153 h 813"/>
                <a:gd name="T64" fmla="*/ 506 w 609"/>
                <a:gd name="T65" fmla="*/ 153 h 813"/>
                <a:gd name="T66" fmla="*/ 456 w 609"/>
                <a:gd name="T67" fmla="*/ 153 h 813"/>
                <a:gd name="T68" fmla="*/ 456 w 609"/>
                <a:gd name="T69" fmla="*/ 660 h 813"/>
                <a:gd name="T70" fmla="*/ 152 w 609"/>
                <a:gd name="T71" fmla="*/ 660 h 813"/>
                <a:gd name="T72" fmla="*/ 152 w 609"/>
                <a:gd name="T73" fmla="*/ 610 h 813"/>
                <a:gd name="T74" fmla="*/ 456 w 609"/>
                <a:gd name="T75" fmla="*/ 610 h 813"/>
                <a:gd name="T76" fmla="*/ 456 w 609"/>
                <a:gd name="T77" fmla="*/ 660 h 813"/>
                <a:gd name="T78" fmla="*/ 456 w 609"/>
                <a:gd name="T79" fmla="*/ 559 h 813"/>
                <a:gd name="T80" fmla="*/ 152 w 609"/>
                <a:gd name="T81" fmla="*/ 559 h 813"/>
                <a:gd name="T82" fmla="*/ 152 w 609"/>
                <a:gd name="T83" fmla="*/ 508 h 813"/>
                <a:gd name="T84" fmla="*/ 456 w 609"/>
                <a:gd name="T85" fmla="*/ 508 h 813"/>
                <a:gd name="T86" fmla="*/ 456 w 609"/>
                <a:gd name="T87" fmla="*/ 559 h 813"/>
                <a:gd name="T88" fmla="*/ 456 w 609"/>
                <a:gd name="T89" fmla="*/ 457 h 813"/>
                <a:gd name="T90" fmla="*/ 152 w 609"/>
                <a:gd name="T91" fmla="*/ 457 h 813"/>
                <a:gd name="T92" fmla="*/ 152 w 609"/>
                <a:gd name="T93" fmla="*/ 407 h 813"/>
                <a:gd name="T94" fmla="*/ 456 w 609"/>
                <a:gd name="T95" fmla="*/ 407 h 813"/>
                <a:gd name="T96" fmla="*/ 456 w 609"/>
                <a:gd name="T97" fmla="*/ 457 h 813"/>
                <a:gd name="T98" fmla="*/ 204 w 609"/>
                <a:gd name="T99" fmla="*/ 153 h 813"/>
                <a:gd name="T100" fmla="*/ 405 w 609"/>
                <a:gd name="T101" fmla="*/ 153 h 813"/>
                <a:gd name="T102" fmla="*/ 405 w 609"/>
                <a:gd name="T103" fmla="*/ 102 h 813"/>
                <a:gd name="T104" fmla="*/ 330 w 609"/>
                <a:gd name="T105" fmla="*/ 102 h 813"/>
                <a:gd name="T106" fmla="*/ 330 w 609"/>
                <a:gd name="T107" fmla="*/ 77 h 813"/>
                <a:gd name="T108" fmla="*/ 304 w 609"/>
                <a:gd name="T109" fmla="*/ 51 h 813"/>
                <a:gd name="T110" fmla="*/ 279 w 609"/>
                <a:gd name="T111" fmla="*/ 77 h 813"/>
                <a:gd name="T112" fmla="*/ 279 w 609"/>
                <a:gd name="T113" fmla="*/ 102 h 813"/>
                <a:gd name="T114" fmla="*/ 204 w 609"/>
                <a:gd name="T115" fmla="*/ 102 h 813"/>
                <a:gd name="T116" fmla="*/ 204 w 609"/>
                <a:gd name="T117" fmla="*/ 15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9" h="813">
                  <a:moveTo>
                    <a:pt x="609" y="813"/>
                  </a:moveTo>
                  <a:lnTo>
                    <a:pt x="0" y="813"/>
                  </a:lnTo>
                  <a:lnTo>
                    <a:pt x="0" y="102"/>
                  </a:lnTo>
                  <a:lnTo>
                    <a:pt x="78" y="102"/>
                  </a:lnTo>
                  <a:lnTo>
                    <a:pt x="102" y="102"/>
                  </a:lnTo>
                  <a:lnTo>
                    <a:pt x="153" y="102"/>
                  </a:lnTo>
                  <a:lnTo>
                    <a:pt x="153" y="51"/>
                  </a:lnTo>
                  <a:lnTo>
                    <a:pt x="232" y="51"/>
                  </a:lnTo>
                  <a:cubicBezTo>
                    <a:pt x="243" y="22"/>
                    <a:pt x="271" y="0"/>
                    <a:pt x="304" y="0"/>
                  </a:cubicBezTo>
                  <a:cubicBezTo>
                    <a:pt x="337" y="0"/>
                    <a:pt x="366" y="22"/>
                    <a:pt x="376" y="51"/>
                  </a:cubicBezTo>
                  <a:lnTo>
                    <a:pt x="456" y="51"/>
                  </a:lnTo>
                  <a:lnTo>
                    <a:pt x="456" y="102"/>
                  </a:lnTo>
                  <a:lnTo>
                    <a:pt x="506" y="102"/>
                  </a:lnTo>
                  <a:lnTo>
                    <a:pt x="525" y="102"/>
                  </a:lnTo>
                  <a:lnTo>
                    <a:pt x="609" y="102"/>
                  </a:lnTo>
                  <a:lnTo>
                    <a:pt x="609" y="813"/>
                  </a:lnTo>
                  <a:close/>
                  <a:moveTo>
                    <a:pt x="456" y="357"/>
                  </a:moveTo>
                  <a:lnTo>
                    <a:pt x="152" y="357"/>
                  </a:lnTo>
                  <a:lnTo>
                    <a:pt x="152" y="307"/>
                  </a:lnTo>
                  <a:lnTo>
                    <a:pt x="456" y="307"/>
                  </a:lnTo>
                  <a:lnTo>
                    <a:pt x="456" y="357"/>
                  </a:lnTo>
                  <a:close/>
                  <a:moveTo>
                    <a:pt x="456" y="153"/>
                  </a:moveTo>
                  <a:lnTo>
                    <a:pt x="456" y="204"/>
                  </a:lnTo>
                  <a:lnTo>
                    <a:pt x="153" y="204"/>
                  </a:lnTo>
                  <a:lnTo>
                    <a:pt x="153" y="153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51" y="153"/>
                  </a:lnTo>
                  <a:lnTo>
                    <a:pt x="51" y="762"/>
                  </a:lnTo>
                  <a:lnTo>
                    <a:pt x="558" y="762"/>
                  </a:lnTo>
                  <a:lnTo>
                    <a:pt x="558" y="153"/>
                  </a:lnTo>
                  <a:lnTo>
                    <a:pt x="506" y="153"/>
                  </a:lnTo>
                  <a:lnTo>
                    <a:pt x="506" y="153"/>
                  </a:lnTo>
                  <a:lnTo>
                    <a:pt x="456" y="153"/>
                  </a:lnTo>
                  <a:close/>
                  <a:moveTo>
                    <a:pt x="456" y="660"/>
                  </a:moveTo>
                  <a:lnTo>
                    <a:pt x="152" y="660"/>
                  </a:lnTo>
                  <a:lnTo>
                    <a:pt x="152" y="610"/>
                  </a:lnTo>
                  <a:lnTo>
                    <a:pt x="456" y="610"/>
                  </a:lnTo>
                  <a:lnTo>
                    <a:pt x="456" y="660"/>
                  </a:lnTo>
                  <a:close/>
                  <a:moveTo>
                    <a:pt x="456" y="559"/>
                  </a:moveTo>
                  <a:lnTo>
                    <a:pt x="152" y="559"/>
                  </a:lnTo>
                  <a:lnTo>
                    <a:pt x="152" y="508"/>
                  </a:lnTo>
                  <a:lnTo>
                    <a:pt x="456" y="508"/>
                  </a:lnTo>
                  <a:lnTo>
                    <a:pt x="456" y="559"/>
                  </a:lnTo>
                  <a:close/>
                  <a:moveTo>
                    <a:pt x="456" y="457"/>
                  </a:moveTo>
                  <a:lnTo>
                    <a:pt x="152" y="457"/>
                  </a:lnTo>
                  <a:lnTo>
                    <a:pt x="152" y="407"/>
                  </a:lnTo>
                  <a:lnTo>
                    <a:pt x="456" y="407"/>
                  </a:lnTo>
                  <a:lnTo>
                    <a:pt x="456" y="457"/>
                  </a:lnTo>
                  <a:close/>
                  <a:moveTo>
                    <a:pt x="204" y="153"/>
                  </a:moveTo>
                  <a:lnTo>
                    <a:pt x="405" y="153"/>
                  </a:lnTo>
                  <a:lnTo>
                    <a:pt x="405" y="102"/>
                  </a:lnTo>
                  <a:lnTo>
                    <a:pt x="330" y="102"/>
                  </a:lnTo>
                  <a:lnTo>
                    <a:pt x="330" y="77"/>
                  </a:lnTo>
                  <a:cubicBezTo>
                    <a:pt x="330" y="63"/>
                    <a:pt x="318" y="51"/>
                    <a:pt x="304" y="51"/>
                  </a:cubicBezTo>
                  <a:cubicBezTo>
                    <a:pt x="290" y="51"/>
                    <a:pt x="279" y="63"/>
                    <a:pt x="279" y="77"/>
                  </a:cubicBezTo>
                  <a:lnTo>
                    <a:pt x="279" y="102"/>
                  </a:lnTo>
                  <a:lnTo>
                    <a:pt x="204" y="102"/>
                  </a:lnTo>
                  <a:lnTo>
                    <a:pt x="204" y="1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pic>
        <p:nvPicPr>
          <p:cNvPr id="2" name="عنصر نائب للصورة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" b="2474"/>
          <a:stretch>
            <a:fillRect/>
          </a:stretch>
        </p:blipFill>
        <p:spPr>
          <a:xfrm>
            <a:off x="4571549" y="2261761"/>
            <a:ext cx="7332722" cy="4124523"/>
          </a:xfrm>
          <a:solidFill>
            <a:schemeClr val="bg1">
              <a:lumMod val="85000"/>
            </a:schemeClr>
          </a:solidFill>
        </p:spPr>
      </p:pic>
      <p:sp>
        <p:nvSpPr>
          <p:cNvPr id="7" name="مستطيل 6"/>
          <p:cNvSpPr/>
          <p:nvPr/>
        </p:nvSpPr>
        <p:spPr>
          <a:xfrm>
            <a:off x="1760038" y="4975264"/>
            <a:ext cx="25188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/>
              <a:t>على مستوى الدول العربية فقد جاءت المملكة في المرتبة الرابعة بعد الإمارات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897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50" grpId="0"/>
      <p:bldP spid="5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1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75" y="1394749"/>
            <a:ext cx="3139399" cy="5479185"/>
          </a:xfrm>
          <a:prstGeom prst="rect">
            <a:avLst/>
          </a:prstGeom>
          <a:effectLst>
            <a:outerShdw blurRad="114300" dist="1778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39" name="Title 4"/>
          <p:cNvSpPr txBox="1">
            <a:spLocks/>
          </p:cNvSpPr>
          <p:nvPr/>
        </p:nvSpPr>
        <p:spPr>
          <a:xfrm>
            <a:off x="624249" y="307654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مؤشر المعرفة العالمي 2018م</a:t>
            </a:r>
            <a:endParaRPr lang="en-US" sz="3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5773255" y="895029"/>
            <a:ext cx="708323" cy="130858"/>
            <a:chOff x="1110190" y="3155259"/>
            <a:chExt cx="1133316" cy="209373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8611005" y="2595139"/>
            <a:ext cx="301957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مؤشر المعرفة العالمي 46.9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781083" y="3567860"/>
            <a:ext cx="249779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التعليم قبل الجامعي 52.9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832313" y="4664725"/>
            <a:ext cx="334092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التعليم التقني والتدريب المهني 41.0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202244" y="2559987"/>
            <a:ext cx="679769" cy="679769"/>
            <a:chOff x="13250003" y="4632082"/>
            <a:chExt cx="1087631" cy="1087631"/>
          </a:xfrm>
        </p:grpSpPr>
        <p:grpSp>
          <p:nvGrpSpPr>
            <p:cNvPr id="48" name="Group 47"/>
            <p:cNvGrpSpPr/>
            <p:nvPr/>
          </p:nvGrpSpPr>
          <p:grpSpPr>
            <a:xfrm>
              <a:off x="13250003" y="4632082"/>
              <a:ext cx="1087631" cy="1087631"/>
              <a:chOff x="912987" y="3985306"/>
              <a:chExt cx="1332461" cy="1332461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5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5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13668690" y="5055582"/>
              <a:ext cx="250256" cy="240630"/>
            </a:xfrm>
            <a:custGeom>
              <a:avLst/>
              <a:gdLst>
                <a:gd name="T0" fmla="*/ 681 w 684"/>
                <a:gd name="T1" fmla="*/ 321 h 653"/>
                <a:gd name="T2" fmla="*/ 370 w 684"/>
                <a:gd name="T3" fmla="*/ 30 h 653"/>
                <a:gd name="T4" fmla="*/ 370 w 684"/>
                <a:gd name="T5" fmla="*/ 0 h 653"/>
                <a:gd name="T6" fmla="*/ 314 w 684"/>
                <a:gd name="T7" fmla="*/ 0 h 653"/>
                <a:gd name="T8" fmla="*/ 314 w 684"/>
                <a:gd name="T9" fmla="*/ 30 h 653"/>
                <a:gd name="T10" fmla="*/ 4 w 684"/>
                <a:gd name="T11" fmla="*/ 321 h 653"/>
                <a:gd name="T12" fmla="*/ 11 w 684"/>
                <a:gd name="T13" fmla="*/ 322 h 653"/>
                <a:gd name="T14" fmla="*/ 114 w 684"/>
                <a:gd name="T15" fmla="*/ 257 h 653"/>
                <a:gd name="T16" fmla="*/ 220 w 684"/>
                <a:gd name="T17" fmla="*/ 328 h 653"/>
                <a:gd name="T18" fmla="*/ 237 w 684"/>
                <a:gd name="T19" fmla="*/ 328 h 653"/>
                <a:gd name="T20" fmla="*/ 314 w 684"/>
                <a:gd name="T21" fmla="*/ 261 h 653"/>
                <a:gd name="T22" fmla="*/ 314 w 684"/>
                <a:gd name="T23" fmla="*/ 536 h 653"/>
                <a:gd name="T24" fmla="*/ 253 w 684"/>
                <a:gd name="T25" fmla="*/ 597 h 653"/>
                <a:gd name="T26" fmla="*/ 236 w 684"/>
                <a:gd name="T27" fmla="*/ 597 h 653"/>
                <a:gd name="T28" fmla="*/ 175 w 684"/>
                <a:gd name="T29" fmla="*/ 536 h 653"/>
                <a:gd name="T30" fmla="*/ 119 w 684"/>
                <a:gd name="T31" fmla="*/ 536 h 653"/>
                <a:gd name="T32" fmla="*/ 236 w 684"/>
                <a:gd name="T33" fmla="*/ 653 h 653"/>
                <a:gd name="T34" fmla="*/ 253 w 684"/>
                <a:gd name="T35" fmla="*/ 653 h 653"/>
                <a:gd name="T36" fmla="*/ 370 w 684"/>
                <a:gd name="T37" fmla="*/ 536 h 653"/>
                <a:gd name="T38" fmla="*/ 370 w 684"/>
                <a:gd name="T39" fmla="*/ 261 h 653"/>
                <a:gd name="T40" fmla="*/ 448 w 684"/>
                <a:gd name="T41" fmla="*/ 328 h 653"/>
                <a:gd name="T42" fmla="*/ 465 w 684"/>
                <a:gd name="T43" fmla="*/ 328 h 653"/>
                <a:gd name="T44" fmla="*/ 570 w 684"/>
                <a:gd name="T45" fmla="*/ 257 h 653"/>
                <a:gd name="T46" fmla="*/ 673 w 684"/>
                <a:gd name="T47" fmla="*/ 322 h 653"/>
                <a:gd name="T48" fmla="*/ 681 w 684"/>
                <a:gd name="T49" fmla="*/ 321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4" h="653">
                  <a:moveTo>
                    <a:pt x="681" y="321"/>
                  </a:moveTo>
                  <a:cubicBezTo>
                    <a:pt x="658" y="165"/>
                    <a:pt x="529" y="43"/>
                    <a:pt x="370" y="30"/>
                  </a:cubicBezTo>
                  <a:lnTo>
                    <a:pt x="370" y="0"/>
                  </a:lnTo>
                  <a:lnTo>
                    <a:pt x="314" y="0"/>
                  </a:lnTo>
                  <a:lnTo>
                    <a:pt x="314" y="30"/>
                  </a:lnTo>
                  <a:cubicBezTo>
                    <a:pt x="155" y="43"/>
                    <a:pt x="27" y="165"/>
                    <a:pt x="4" y="321"/>
                  </a:cubicBezTo>
                  <a:cubicBezTo>
                    <a:pt x="0" y="345"/>
                    <a:pt x="1" y="345"/>
                    <a:pt x="11" y="322"/>
                  </a:cubicBezTo>
                  <a:cubicBezTo>
                    <a:pt x="29" y="284"/>
                    <a:pt x="69" y="257"/>
                    <a:pt x="114" y="257"/>
                  </a:cubicBezTo>
                  <a:cubicBezTo>
                    <a:pt x="162" y="257"/>
                    <a:pt x="203" y="286"/>
                    <a:pt x="220" y="328"/>
                  </a:cubicBezTo>
                  <a:cubicBezTo>
                    <a:pt x="229" y="350"/>
                    <a:pt x="227" y="350"/>
                    <a:pt x="237" y="328"/>
                  </a:cubicBezTo>
                  <a:cubicBezTo>
                    <a:pt x="250" y="295"/>
                    <a:pt x="279" y="270"/>
                    <a:pt x="314" y="261"/>
                  </a:cubicBezTo>
                  <a:lnTo>
                    <a:pt x="314" y="536"/>
                  </a:lnTo>
                  <a:cubicBezTo>
                    <a:pt x="314" y="569"/>
                    <a:pt x="287" y="597"/>
                    <a:pt x="253" y="597"/>
                  </a:cubicBezTo>
                  <a:lnTo>
                    <a:pt x="236" y="597"/>
                  </a:lnTo>
                  <a:cubicBezTo>
                    <a:pt x="202" y="597"/>
                    <a:pt x="175" y="569"/>
                    <a:pt x="175" y="536"/>
                  </a:cubicBezTo>
                  <a:lnTo>
                    <a:pt x="119" y="536"/>
                  </a:lnTo>
                  <a:cubicBezTo>
                    <a:pt x="119" y="600"/>
                    <a:pt x="171" y="653"/>
                    <a:pt x="236" y="653"/>
                  </a:cubicBezTo>
                  <a:lnTo>
                    <a:pt x="253" y="653"/>
                  </a:lnTo>
                  <a:cubicBezTo>
                    <a:pt x="318" y="653"/>
                    <a:pt x="370" y="600"/>
                    <a:pt x="370" y="536"/>
                  </a:cubicBezTo>
                  <a:lnTo>
                    <a:pt x="370" y="261"/>
                  </a:lnTo>
                  <a:cubicBezTo>
                    <a:pt x="405" y="270"/>
                    <a:pt x="434" y="295"/>
                    <a:pt x="448" y="328"/>
                  </a:cubicBezTo>
                  <a:cubicBezTo>
                    <a:pt x="457" y="350"/>
                    <a:pt x="455" y="350"/>
                    <a:pt x="465" y="328"/>
                  </a:cubicBezTo>
                  <a:cubicBezTo>
                    <a:pt x="482" y="286"/>
                    <a:pt x="523" y="257"/>
                    <a:pt x="570" y="257"/>
                  </a:cubicBezTo>
                  <a:cubicBezTo>
                    <a:pt x="616" y="257"/>
                    <a:pt x="655" y="284"/>
                    <a:pt x="673" y="322"/>
                  </a:cubicBezTo>
                  <a:cubicBezTo>
                    <a:pt x="684" y="345"/>
                    <a:pt x="684" y="345"/>
                    <a:pt x="681" y="3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202243" y="3528329"/>
            <a:ext cx="679769" cy="679769"/>
            <a:chOff x="13250003" y="6396208"/>
            <a:chExt cx="1087631" cy="1087631"/>
          </a:xfrm>
        </p:grpSpPr>
        <p:grpSp>
          <p:nvGrpSpPr>
            <p:cNvPr id="54" name="Group 53"/>
            <p:cNvGrpSpPr/>
            <p:nvPr/>
          </p:nvGrpSpPr>
          <p:grpSpPr>
            <a:xfrm>
              <a:off x="13250003" y="6396208"/>
              <a:ext cx="1087631" cy="1087631"/>
              <a:chOff x="912987" y="3985306"/>
              <a:chExt cx="1332461" cy="1332461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3670874" y="6788178"/>
              <a:ext cx="311858" cy="271431"/>
            </a:xfrm>
            <a:custGeom>
              <a:avLst/>
              <a:gdLst>
                <a:gd name="T0" fmla="*/ 198 w 851"/>
                <a:gd name="T1" fmla="*/ 737 h 737"/>
                <a:gd name="T2" fmla="*/ 212 w 851"/>
                <a:gd name="T3" fmla="*/ 521 h 737"/>
                <a:gd name="T4" fmla="*/ 264 w 851"/>
                <a:gd name="T5" fmla="*/ 401 h 737"/>
                <a:gd name="T6" fmla="*/ 284 w 851"/>
                <a:gd name="T7" fmla="*/ 509 h 737"/>
                <a:gd name="T8" fmla="*/ 343 w 851"/>
                <a:gd name="T9" fmla="*/ 304 h 737"/>
                <a:gd name="T10" fmla="*/ 454 w 851"/>
                <a:gd name="T11" fmla="*/ 737 h 737"/>
                <a:gd name="T12" fmla="*/ 501 w 851"/>
                <a:gd name="T13" fmla="*/ 138 h 737"/>
                <a:gd name="T14" fmla="*/ 486 w 851"/>
                <a:gd name="T15" fmla="*/ 271 h 737"/>
                <a:gd name="T16" fmla="*/ 281 w 851"/>
                <a:gd name="T17" fmla="*/ 0 h 737"/>
                <a:gd name="T18" fmla="*/ 141 w 851"/>
                <a:gd name="T19" fmla="*/ 337 h 737"/>
                <a:gd name="T20" fmla="*/ 111 w 851"/>
                <a:gd name="T21" fmla="*/ 215 h 737"/>
                <a:gd name="T22" fmla="*/ 24 w 851"/>
                <a:gd name="T23" fmla="*/ 451 h 737"/>
                <a:gd name="T24" fmla="*/ 198 w 851"/>
                <a:gd name="T2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1" h="737">
                  <a:moveTo>
                    <a:pt x="198" y="737"/>
                  </a:moveTo>
                  <a:cubicBezTo>
                    <a:pt x="149" y="635"/>
                    <a:pt x="175" y="576"/>
                    <a:pt x="212" y="521"/>
                  </a:cubicBezTo>
                  <a:cubicBezTo>
                    <a:pt x="254" y="461"/>
                    <a:pt x="264" y="401"/>
                    <a:pt x="264" y="401"/>
                  </a:cubicBezTo>
                  <a:cubicBezTo>
                    <a:pt x="264" y="401"/>
                    <a:pt x="297" y="443"/>
                    <a:pt x="284" y="509"/>
                  </a:cubicBezTo>
                  <a:cubicBezTo>
                    <a:pt x="341" y="445"/>
                    <a:pt x="352" y="343"/>
                    <a:pt x="343" y="304"/>
                  </a:cubicBezTo>
                  <a:cubicBezTo>
                    <a:pt x="473" y="395"/>
                    <a:pt x="528" y="591"/>
                    <a:pt x="454" y="737"/>
                  </a:cubicBezTo>
                  <a:cubicBezTo>
                    <a:pt x="851" y="512"/>
                    <a:pt x="552" y="176"/>
                    <a:pt x="501" y="138"/>
                  </a:cubicBezTo>
                  <a:cubicBezTo>
                    <a:pt x="518" y="176"/>
                    <a:pt x="521" y="240"/>
                    <a:pt x="486" y="271"/>
                  </a:cubicBezTo>
                  <a:cubicBezTo>
                    <a:pt x="427" y="46"/>
                    <a:pt x="281" y="0"/>
                    <a:pt x="281" y="0"/>
                  </a:cubicBezTo>
                  <a:cubicBezTo>
                    <a:pt x="298" y="116"/>
                    <a:pt x="218" y="243"/>
                    <a:pt x="141" y="337"/>
                  </a:cubicBezTo>
                  <a:cubicBezTo>
                    <a:pt x="138" y="291"/>
                    <a:pt x="135" y="259"/>
                    <a:pt x="111" y="215"/>
                  </a:cubicBezTo>
                  <a:cubicBezTo>
                    <a:pt x="105" y="299"/>
                    <a:pt x="41" y="367"/>
                    <a:pt x="24" y="451"/>
                  </a:cubicBezTo>
                  <a:cubicBezTo>
                    <a:pt x="0" y="565"/>
                    <a:pt x="41" y="649"/>
                    <a:pt x="198" y="7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201261" y="4622891"/>
            <a:ext cx="679769" cy="679769"/>
            <a:chOff x="13250003" y="8217183"/>
            <a:chExt cx="1087631" cy="1087631"/>
          </a:xfrm>
        </p:grpSpPr>
        <p:grpSp>
          <p:nvGrpSpPr>
            <p:cNvPr id="60" name="Group 59"/>
            <p:cNvGrpSpPr/>
            <p:nvPr/>
          </p:nvGrpSpPr>
          <p:grpSpPr>
            <a:xfrm>
              <a:off x="13250003" y="8217183"/>
              <a:ext cx="1087631" cy="1087631"/>
              <a:chOff x="912987" y="3985306"/>
              <a:chExt cx="1332461" cy="1332461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3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3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66" name="Freeform 360"/>
            <p:cNvSpPr>
              <a:spLocks noEditPoints="1"/>
            </p:cNvSpPr>
            <p:nvPr/>
          </p:nvSpPr>
          <p:spPr bwMode="auto">
            <a:xfrm>
              <a:off x="13652327" y="8636833"/>
              <a:ext cx="282982" cy="248331"/>
            </a:xfrm>
            <a:custGeom>
              <a:avLst/>
              <a:gdLst>
                <a:gd name="T0" fmla="*/ 50 w 772"/>
                <a:gd name="T1" fmla="*/ 461 h 676"/>
                <a:gd name="T2" fmla="*/ 51 w 772"/>
                <a:gd name="T3" fmla="*/ 461 h 676"/>
                <a:gd name="T4" fmla="*/ 386 w 772"/>
                <a:gd name="T5" fmla="*/ 600 h 676"/>
                <a:gd name="T6" fmla="*/ 722 w 772"/>
                <a:gd name="T7" fmla="*/ 461 h 676"/>
                <a:gd name="T8" fmla="*/ 736 w 772"/>
                <a:gd name="T9" fmla="*/ 459 h 676"/>
                <a:gd name="T10" fmla="*/ 750 w 772"/>
                <a:gd name="T11" fmla="*/ 528 h 676"/>
                <a:gd name="T12" fmla="*/ 400 w 772"/>
                <a:gd name="T13" fmla="*/ 673 h 676"/>
                <a:gd name="T14" fmla="*/ 400 w 772"/>
                <a:gd name="T15" fmla="*/ 673 h 676"/>
                <a:gd name="T16" fmla="*/ 372 w 772"/>
                <a:gd name="T17" fmla="*/ 673 h 676"/>
                <a:gd name="T18" fmla="*/ 372 w 772"/>
                <a:gd name="T19" fmla="*/ 673 h 676"/>
                <a:gd name="T20" fmla="*/ 23 w 772"/>
                <a:gd name="T21" fmla="*/ 528 h 676"/>
                <a:gd name="T22" fmla="*/ 37 w 772"/>
                <a:gd name="T23" fmla="*/ 459 h 676"/>
                <a:gd name="T24" fmla="*/ 750 w 772"/>
                <a:gd name="T25" fmla="*/ 215 h 676"/>
                <a:gd name="T26" fmla="*/ 400 w 772"/>
                <a:gd name="T27" fmla="*/ 359 h 676"/>
                <a:gd name="T28" fmla="*/ 386 w 772"/>
                <a:gd name="T29" fmla="*/ 362 h 676"/>
                <a:gd name="T30" fmla="*/ 372 w 772"/>
                <a:gd name="T31" fmla="*/ 359 h 676"/>
                <a:gd name="T32" fmla="*/ 372 w 772"/>
                <a:gd name="T33" fmla="*/ 359 h 676"/>
                <a:gd name="T34" fmla="*/ 0 w 772"/>
                <a:gd name="T35" fmla="*/ 181 h 676"/>
                <a:gd name="T36" fmla="*/ 23 w 772"/>
                <a:gd name="T37" fmla="*/ 148 h 676"/>
                <a:gd name="T38" fmla="*/ 372 w 772"/>
                <a:gd name="T39" fmla="*/ 3 h 676"/>
                <a:gd name="T40" fmla="*/ 386 w 772"/>
                <a:gd name="T41" fmla="*/ 0 h 676"/>
                <a:gd name="T42" fmla="*/ 400 w 772"/>
                <a:gd name="T43" fmla="*/ 3 h 676"/>
                <a:gd name="T44" fmla="*/ 400 w 772"/>
                <a:gd name="T45" fmla="*/ 3 h 676"/>
                <a:gd name="T46" fmla="*/ 772 w 772"/>
                <a:gd name="T47" fmla="*/ 181 h 676"/>
                <a:gd name="T48" fmla="*/ 750 w 772"/>
                <a:gd name="T49" fmla="*/ 371 h 676"/>
                <a:gd name="T50" fmla="*/ 400 w 772"/>
                <a:gd name="T51" fmla="*/ 516 h 676"/>
                <a:gd name="T52" fmla="*/ 400 w 772"/>
                <a:gd name="T53" fmla="*/ 516 h 676"/>
                <a:gd name="T54" fmla="*/ 372 w 772"/>
                <a:gd name="T55" fmla="*/ 516 h 676"/>
                <a:gd name="T56" fmla="*/ 372 w 772"/>
                <a:gd name="T57" fmla="*/ 516 h 676"/>
                <a:gd name="T58" fmla="*/ 23 w 772"/>
                <a:gd name="T59" fmla="*/ 371 h 676"/>
                <a:gd name="T60" fmla="*/ 37 w 772"/>
                <a:gd name="T61" fmla="*/ 302 h 676"/>
                <a:gd name="T62" fmla="*/ 50 w 772"/>
                <a:gd name="T63" fmla="*/ 305 h 676"/>
                <a:gd name="T64" fmla="*/ 51 w 772"/>
                <a:gd name="T65" fmla="*/ 305 h 676"/>
                <a:gd name="T66" fmla="*/ 722 w 772"/>
                <a:gd name="T67" fmla="*/ 305 h 676"/>
                <a:gd name="T68" fmla="*/ 722 w 772"/>
                <a:gd name="T69" fmla="*/ 305 h 676"/>
                <a:gd name="T70" fmla="*/ 772 w 772"/>
                <a:gd name="T71" fmla="*/ 338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2" h="676">
                  <a:moveTo>
                    <a:pt x="37" y="459"/>
                  </a:moveTo>
                  <a:cubicBezTo>
                    <a:pt x="42" y="459"/>
                    <a:pt x="46" y="460"/>
                    <a:pt x="50" y="461"/>
                  </a:cubicBezTo>
                  <a:lnTo>
                    <a:pt x="50" y="461"/>
                  </a:lnTo>
                  <a:lnTo>
                    <a:pt x="51" y="461"/>
                  </a:lnTo>
                  <a:cubicBezTo>
                    <a:pt x="51" y="462"/>
                    <a:pt x="51" y="462"/>
                    <a:pt x="51" y="462"/>
                  </a:cubicBezTo>
                  <a:lnTo>
                    <a:pt x="386" y="600"/>
                  </a:lnTo>
                  <a:lnTo>
                    <a:pt x="722" y="462"/>
                  </a:lnTo>
                  <a:cubicBezTo>
                    <a:pt x="722" y="462"/>
                    <a:pt x="722" y="462"/>
                    <a:pt x="722" y="461"/>
                  </a:cubicBezTo>
                  <a:lnTo>
                    <a:pt x="722" y="461"/>
                  </a:lnTo>
                  <a:cubicBezTo>
                    <a:pt x="726" y="460"/>
                    <a:pt x="731" y="459"/>
                    <a:pt x="736" y="459"/>
                  </a:cubicBezTo>
                  <a:cubicBezTo>
                    <a:pt x="756" y="459"/>
                    <a:pt x="772" y="475"/>
                    <a:pt x="772" y="495"/>
                  </a:cubicBezTo>
                  <a:cubicBezTo>
                    <a:pt x="772" y="510"/>
                    <a:pt x="763" y="523"/>
                    <a:pt x="750" y="528"/>
                  </a:cubicBezTo>
                  <a:lnTo>
                    <a:pt x="750" y="528"/>
                  </a:lnTo>
                  <a:lnTo>
                    <a:pt x="400" y="673"/>
                  </a:lnTo>
                  <a:cubicBezTo>
                    <a:pt x="400" y="673"/>
                    <a:pt x="400" y="673"/>
                    <a:pt x="400" y="673"/>
                  </a:cubicBezTo>
                  <a:lnTo>
                    <a:pt x="400" y="673"/>
                  </a:lnTo>
                  <a:cubicBezTo>
                    <a:pt x="396" y="675"/>
                    <a:pt x="391" y="676"/>
                    <a:pt x="386" y="676"/>
                  </a:cubicBezTo>
                  <a:cubicBezTo>
                    <a:pt x="381" y="676"/>
                    <a:pt x="377" y="675"/>
                    <a:pt x="372" y="673"/>
                  </a:cubicBezTo>
                  <a:lnTo>
                    <a:pt x="372" y="673"/>
                  </a:lnTo>
                  <a:lnTo>
                    <a:pt x="372" y="673"/>
                  </a:lnTo>
                  <a:cubicBezTo>
                    <a:pt x="372" y="673"/>
                    <a:pt x="372" y="673"/>
                    <a:pt x="372" y="673"/>
                  </a:cubicBezTo>
                  <a:lnTo>
                    <a:pt x="23" y="528"/>
                  </a:lnTo>
                  <a:cubicBezTo>
                    <a:pt x="10" y="523"/>
                    <a:pt x="0" y="510"/>
                    <a:pt x="0" y="495"/>
                  </a:cubicBezTo>
                  <a:cubicBezTo>
                    <a:pt x="0" y="475"/>
                    <a:pt x="17" y="459"/>
                    <a:pt x="37" y="459"/>
                  </a:cubicBezTo>
                  <a:close/>
                  <a:moveTo>
                    <a:pt x="750" y="215"/>
                  </a:moveTo>
                  <a:lnTo>
                    <a:pt x="750" y="215"/>
                  </a:lnTo>
                  <a:lnTo>
                    <a:pt x="400" y="359"/>
                  </a:lnTo>
                  <a:cubicBezTo>
                    <a:pt x="400" y="359"/>
                    <a:pt x="400" y="359"/>
                    <a:pt x="400" y="359"/>
                  </a:cubicBezTo>
                  <a:lnTo>
                    <a:pt x="400" y="359"/>
                  </a:lnTo>
                  <a:cubicBezTo>
                    <a:pt x="396" y="361"/>
                    <a:pt x="391" y="362"/>
                    <a:pt x="386" y="362"/>
                  </a:cubicBezTo>
                  <a:cubicBezTo>
                    <a:pt x="381" y="362"/>
                    <a:pt x="377" y="361"/>
                    <a:pt x="372" y="359"/>
                  </a:cubicBezTo>
                  <a:lnTo>
                    <a:pt x="372" y="359"/>
                  </a:lnTo>
                  <a:lnTo>
                    <a:pt x="372" y="359"/>
                  </a:lnTo>
                  <a:cubicBezTo>
                    <a:pt x="372" y="359"/>
                    <a:pt x="372" y="359"/>
                    <a:pt x="372" y="359"/>
                  </a:cubicBezTo>
                  <a:lnTo>
                    <a:pt x="23" y="215"/>
                  </a:lnTo>
                  <a:cubicBezTo>
                    <a:pt x="10" y="209"/>
                    <a:pt x="0" y="196"/>
                    <a:pt x="0" y="181"/>
                  </a:cubicBezTo>
                  <a:cubicBezTo>
                    <a:pt x="0" y="166"/>
                    <a:pt x="10" y="153"/>
                    <a:pt x="23" y="148"/>
                  </a:cubicBezTo>
                  <a:lnTo>
                    <a:pt x="23" y="148"/>
                  </a:lnTo>
                  <a:lnTo>
                    <a:pt x="372" y="3"/>
                  </a:lnTo>
                  <a:cubicBezTo>
                    <a:pt x="372" y="3"/>
                    <a:pt x="372" y="3"/>
                    <a:pt x="372" y="3"/>
                  </a:cubicBezTo>
                  <a:lnTo>
                    <a:pt x="372" y="3"/>
                  </a:lnTo>
                  <a:cubicBezTo>
                    <a:pt x="377" y="1"/>
                    <a:pt x="381" y="0"/>
                    <a:pt x="386" y="0"/>
                  </a:cubicBezTo>
                  <a:cubicBezTo>
                    <a:pt x="391" y="0"/>
                    <a:pt x="396" y="1"/>
                    <a:pt x="400" y="3"/>
                  </a:cubicBezTo>
                  <a:lnTo>
                    <a:pt x="400" y="3"/>
                  </a:lnTo>
                  <a:lnTo>
                    <a:pt x="400" y="3"/>
                  </a:lnTo>
                  <a:cubicBezTo>
                    <a:pt x="400" y="3"/>
                    <a:pt x="400" y="3"/>
                    <a:pt x="400" y="3"/>
                  </a:cubicBezTo>
                  <a:lnTo>
                    <a:pt x="750" y="148"/>
                  </a:lnTo>
                  <a:cubicBezTo>
                    <a:pt x="763" y="153"/>
                    <a:pt x="772" y="166"/>
                    <a:pt x="772" y="181"/>
                  </a:cubicBezTo>
                  <a:cubicBezTo>
                    <a:pt x="772" y="196"/>
                    <a:pt x="763" y="209"/>
                    <a:pt x="750" y="215"/>
                  </a:cubicBezTo>
                  <a:close/>
                  <a:moveTo>
                    <a:pt x="750" y="371"/>
                  </a:moveTo>
                  <a:lnTo>
                    <a:pt x="750" y="371"/>
                  </a:lnTo>
                  <a:lnTo>
                    <a:pt x="400" y="516"/>
                  </a:lnTo>
                  <a:cubicBezTo>
                    <a:pt x="400" y="516"/>
                    <a:pt x="400" y="516"/>
                    <a:pt x="400" y="516"/>
                  </a:cubicBezTo>
                  <a:lnTo>
                    <a:pt x="400" y="516"/>
                  </a:lnTo>
                  <a:cubicBezTo>
                    <a:pt x="396" y="518"/>
                    <a:pt x="391" y="519"/>
                    <a:pt x="386" y="519"/>
                  </a:cubicBezTo>
                  <a:cubicBezTo>
                    <a:pt x="381" y="519"/>
                    <a:pt x="377" y="518"/>
                    <a:pt x="372" y="516"/>
                  </a:cubicBezTo>
                  <a:lnTo>
                    <a:pt x="372" y="516"/>
                  </a:lnTo>
                  <a:lnTo>
                    <a:pt x="372" y="516"/>
                  </a:lnTo>
                  <a:cubicBezTo>
                    <a:pt x="372" y="516"/>
                    <a:pt x="372" y="516"/>
                    <a:pt x="372" y="516"/>
                  </a:cubicBezTo>
                  <a:lnTo>
                    <a:pt x="23" y="371"/>
                  </a:lnTo>
                  <a:cubicBezTo>
                    <a:pt x="10" y="366"/>
                    <a:pt x="0" y="353"/>
                    <a:pt x="0" y="338"/>
                  </a:cubicBezTo>
                  <a:cubicBezTo>
                    <a:pt x="0" y="318"/>
                    <a:pt x="17" y="302"/>
                    <a:pt x="37" y="302"/>
                  </a:cubicBezTo>
                  <a:cubicBezTo>
                    <a:pt x="42" y="302"/>
                    <a:pt x="46" y="303"/>
                    <a:pt x="50" y="305"/>
                  </a:cubicBezTo>
                  <a:lnTo>
                    <a:pt x="50" y="305"/>
                  </a:lnTo>
                  <a:lnTo>
                    <a:pt x="51" y="305"/>
                  </a:lnTo>
                  <a:cubicBezTo>
                    <a:pt x="51" y="305"/>
                    <a:pt x="51" y="305"/>
                    <a:pt x="51" y="305"/>
                  </a:cubicBezTo>
                  <a:lnTo>
                    <a:pt x="386" y="444"/>
                  </a:lnTo>
                  <a:lnTo>
                    <a:pt x="722" y="305"/>
                  </a:lnTo>
                  <a:cubicBezTo>
                    <a:pt x="722" y="305"/>
                    <a:pt x="722" y="305"/>
                    <a:pt x="722" y="305"/>
                  </a:cubicBezTo>
                  <a:lnTo>
                    <a:pt x="722" y="305"/>
                  </a:lnTo>
                  <a:cubicBezTo>
                    <a:pt x="726" y="303"/>
                    <a:pt x="731" y="302"/>
                    <a:pt x="736" y="302"/>
                  </a:cubicBezTo>
                  <a:cubicBezTo>
                    <a:pt x="756" y="302"/>
                    <a:pt x="772" y="318"/>
                    <a:pt x="772" y="338"/>
                  </a:cubicBezTo>
                  <a:cubicBezTo>
                    <a:pt x="772" y="353"/>
                    <a:pt x="763" y="366"/>
                    <a:pt x="750" y="3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68" name="Rectangle 67"/>
          <p:cNvSpPr/>
          <p:nvPr/>
        </p:nvSpPr>
        <p:spPr>
          <a:xfrm>
            <a:off x="1151217" y="2531690"/>
            <a:ext cx="223402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التعليم العالي 40.0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96389" y="3453334"/>
            <a:ext cx="294223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البحث والتطوير والابتكار 30.3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64856" y="4346066"/>
            <a:ext cx="305704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تكنلوجيا المعلومات والاتصالات 56.8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608341" y="4390890"/>
            <a:ext cx="679769" cy="679769"/>
            <a:chOff x="5016525" y="8219484"/>
            <a:chExt cx="1087631" cy="1087631"/>
          </a:xfrm>
        </p:grpSpPr>
        <p:grpSp>
          <p:nvGrpSpPr>
            <p:cNvPr id="81" name="Group 80"/>
            <p:cNvGrpSpPr/>
            <p:nvPr/>
          </p:nvGrpSpPr>
          <p:grpSpPr>
            <a:xfrm>
              <a:off x="5016525" y="8219484"/>
              <a:ext cx="1087631" cy="1087631"/>
              <a:chOff x="912987" y="3985306"/>
              <a:chExt cx="1332461" cy="1332461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tx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tx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85" name="Freeform 84"/>
            <p:cNvSpPr>
              <a:spLocks noEditPoints="1"/>
            </p:cNvSpPr>
            <p:nvPr/>
          </p:nvSpPr>
          <p:spPr bwMode="auto">
            <a:xfrm>
              <a:off x="5417057" y="8654033"/>
              <a:ext cx="286566" cy="218532"/>
            </a:xfrm>
            <a:custGeom>
              <a:avLst/>
              <a:gdLst>
                <a:gd name="T0" fmla="*/ 62 w 733"/>
                <a:gd name="T1" fmla="*/ 518 h 551"/>
                <a:gd name="T2" fmla="*/ 33 w 733"/>
                <a:gd name="T3" fmla="*/ 410 h 551"/>
                <a:gd name="T4" fmla="*/ 366 w 733"/>
                <a:gd name="T5" fmla="*/ 475 h 551"/>
                <a:gd name="T6" fmla="*/ 700 w 733"/>
                <a:gd name="T7" fmla="*/ 410 h 551"/>
                <a:gd name="T8" fmla="*/ 671 w 733"/>
                <a:gd name="T9" fmla="*/ 518 h 551"/>
                <a:gd name="T10" fmla="*/ 264 w 733"/>
                <a:gd name="T11" fmla="*/ 306 h 551"/>
                <a:gd name="T12" fmla="*/ 469 w 733"/>
                <a:gd name="T13" fmla="*/ 306 h 551"/>
                <a:gd name="T14" fmla="*/ 366 w 733"/>
                <a:gd name="T15" fmla="*/ 190 h 551"/>
                <a:gd name="T16" fmla="*/ 366 w 733"/>
                <a:gd name="T17" fmla="*/ 421 h 551"/>
                <a:gd name="T18" fmla="*/ 366 w 733"/>
                <a:gd name="T19" fmla="*/ 190 h 551"/>
                <a:gd name="T20" fmla="*/ 675 w 733"/>
                <a:gd name="T21" fmla="*/ 137 h 551"/>
                <a:gd name="T22" fmla="*/ 626 w 733"/>
                <a:gd name="T23" fmla="*/ 137 h 551"/>
                <a:gd name="T24" fmla="*/ 650 w 733"/>
                <a:gd name="T25" fmla="*/ 445 h 551"/>
                <a:gd name="T26" fmla="*/ 650 w 733"/>
                <a:gd name="T27" fmla="*/ 494 h 551"/>
                <a:gd name="T28" fmla="*/ 650 w 733"/>
                <a:gd name="T29" fmla="*/ 445 h 551"/>
                <a:gd name="T30" fmla="*/ 59 w 733"/>
                <a:gd name="T31" fmla="*/ 469 h 551"/>
                <a:gd name="T32" fmla="*/ 108 w 733"/>
                <a:gd name="T33" fmla="*/ 469 h 551"/>
                <a:gd name="T34" fmla="*/ 83 w 733"/>
                <a:gd name="T35" fmla="*/ 161 h 551"/>
                <a:gd name="T36" fmla="*/ 83 w 733"/>
                <a:gd name="T37" fmla="*/ 112 h 551"/>
                <a:gd name="T38" fmla="*/ 83 w 733"/>
                <a:gd name="T39" fmla="*/ 161 h 551"/>
                <a:gd name="T40" fmla="*/ 366 w 733"/>
                <a:gd name="T41" fmla="*/ 442 h 551"/>
                <a:gd name="T42" fmla="*/ 366 w 733"/>
                <a:gd name="T43" fmla="*/ 170 h 551"/>
                <a:gd name="T44" fmla="*/ 62 w 733"/>
                <a:gd name="T45" fmla="*/ 93 h 551"/>
                <a:gd name="T46" fmla="*/ 700 w 733"/>
                <a:gd name="T47" fmla="*/ 122 h 551"/>
                <a:gd name="T48" fmla="*/ 500 w 733"/>
                <a:gd name="T49" fmla="*/ 202 h 551"/>
                <a:gd name="T50" fmla="*/ 233 w 733"/>
                <a:gd name="T51" fmla="*/ 202 h 551"/>
                <a:gd name="T52" fmla="*/ 33 w 733"/>
                <a:gd name="T53" fmla="*/ 122 h 551"/>
                <a:gd name="T54" fmla="*/ 671 w 733"/>
                <a:gd name="T55" fmla="*/ 60 h 551"/>
                <a:gd name="T56" fmla="*/ 215 w 733"/>
                <a:gd name="T57" fmla="*/ 45 h 551"/>
                <a:gd name="T58" fmla="*/ 110 w 733"/>
                <a:gd name="T59" fmla="*/ 0 h 551"/>
                <a:gd name="T60" fmla="*/ 64 w 733"/>
                <a:gd name="T61" fmla="*/ 60 h 551"/>
                <a:gd name="T62" fmla="*/ 0 w 733"/>
                <a:gd name="T63" fmla="*/ 122 h 551"/>
                <a:gd name="T64" fmla="*/ 62 w 733"/>
                <a:gd name="T65" fmla="*/ 551 h 551"/>
                <a:gd name="T66" fmla="*/ 733 w 733"/>
                <a:gd name="T67" fmla="*/ 489 h 551"/>
                <a:gd name="T68" fmla="*/ 671 w 733"/>
                <a:gd name="T69" fmla="*/ 6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3" h="551">
                  <a:moveTo>
                    <a:pt x="671" y="518"/>
                  </a:moveTo>
                  <a:lnTo>
                    <a:pt x="62" y="518"/>
                  </a:lnTo>
                  <a:cubicBezTo>
                    <a:pt x="46" y="518"/>
                    <a:pt x="33" y="505"/>
                    <a:pt x="33" y="489"/>
                  </a:cubicBezTo>
                  <a:lnTo>
                    <a:pt x="33" y="410"/>
                  </a:lnTo>
                  <a:lnTo>
                    <a:pt x="233" y="410"/>
                  </a:lnTo>
                  <a:cubicBezTo>
                    <a:pt x="264" y="449"/>
                    <a:pt x="312" y="475"/>
                    <a:pt x="366" y="475"/>
                  </a:cubicBezTo>
                  <a:cubicBezTo>
                    <a:pt x="421" y="475"/>
                    <a:pt x="469" y="449"/>
                    <a:pt x="500" y="410"/>
                  </a:cubicBezTo>
                  <a:lnTo>
                    <a:pt x="700" y="410"/>
                  </a:lnTo>
                  <a:lnTo>
                    <a:pt x="700" y="489"/>
                  </a:lnTo>
                  <a:cubicBezTo>
                    <a:pt x="700" y="505"/>
                    <a:pt x="687" y="518"/>
                    <a:pt x="671" y="518"/>
                  </a:cubicBezTo>
                  <a:close/>
                  <a:moveTo>
                    <a:pt x="366" y="409"/>
                  </a:moveTo>
                  <a:cubicBezTo>
                    <a:pt x="310" y="409"/>
                    <a:pt x="264" y="362"/>
                    <a:pt x="264" y="306"/>
                  </a:cubicBezTo>
                  <a:cubicBezTo>
                    <a:pt x="264" y="249"/>
                    <a:pt x="310" y="203"/>
                    <a:pt x="366" y="203"/>
                  </a:cubicBezTo>
                  <a:cubicBezTo>
                    <a:pt x="423" y="203"/>
                    <a:pt x="469" y="249"/>
                    <a:pt x="469" y="306"/>
                  </a:cubicBezTo>
                  <a:cubicBezTo>
                    <a:pt x="469" y="362"/>
                    <a:pt x="423" y="409"/>
                    <a:pt x="366" y="409"/>
                  </a:cubicBezTo>
                  <a:close/>
                  <a:moveTo>
                    <a:pt x="366" y="190"/>
                  </a:moveTo>
                  <a:cubicBezTo>
                    <a:pt x="303" y="190"/>
                    <a:pt x="251" y="242"/>
                    <a:pt x="251" y="306"/>
                  </a:cubicBezTo>
                  <a:cubicBezTo>
                    <a:pt x="251" y="369"/>
                    <a:pt x="303" y="421"/>
                    <a:pt x="366" y="421"/>
                  </a:cubicBezTo>
                  <a:cubicBezTo>
                    <a:pt x="430" y="421"/>
                    <a:pt x="482" y="369"/>
                    <a:pt x="482" y="306"/>
                  </a:cubicBezTo>
                  <a:cubicBezTo>
                    <a:pt x="482" y="242"/>
                    <a:pt x="430" y="190"/>
                    <a:pt x="366" y="190"/>
                  </a:cubicBezTo>
                  <a:close/>
                  <a:moveTo>
                    <a:pt x="650" y="161"/>
                  </a:moveTo>
                  <a:cubicBezTo>
                    <a:pt x="664" y="161"/>
                    <a:pt x="675" y="150"/>
                    <a:pt x="675" y="137"/>
                  </a:cubicBezTo>
                  <a:cubicBezTo>
                    <a:pt x="675" y="123"/>
                    <a:pt x="664" y="112"/>
                    <a:pt x="650" y="112"/>
                  </a:cubicBezTo>
                  <a:cubicBezTo>
                    <a:pt x="637" y="112"/>
                    <a:pt x="626" y="123"/>
                    <a:pt x="626" y="137"/>
                  </a:cubicBezTo>
                  <a:cubicBezTo>
                    <a:pt x="626" y="150"/>
                    <a:pt x="637" y="161"/>
                    <a:pt x="650" y="161"/>
                  </a:cubicBezTo>
                  <a:close/>
                  <a:moveTo>
                    <a:pt x="650" y="445"/>
                  </a:moveTo>
                  <a:cubicBezTo>
                    <a:pt x="637" y="445"/>
                    <a:pt x="626" y="456"/>
                    <a:pt x="626" y="469"/>
                  </a:cubicBezTo>
                  <a:cubicBezTo>
                    <a:pt x="626" y="483"/>
                    <a:pt x="637" y="494"/>
                    <a:pt x="650" y="494"/>
                  </a:cubicBezTo>
                  <a:cubicBezTo>
                    <a:pt x="664" y="494"/>
                    <a:pt x="675" y="483"/>
                    <a:pt x="675" y="469"/>
                  </a:cubicBezTo>
                  <a:cubicBezTo>
                    <a:pt x="675" y="456"/>
                    <a:pt x="664" y="445"/>
                    <a:pt x="650" y="445"/>
                  </a:cubicBezTo>
                  <a:close/>
                  <a:moveTo>
                    <a:pt x="83" y="445"/>
                  </a:moveTo>
                  <a:cubicBezTo>
                    <a:pt x="70" y="445"/>
                    <a:pt x="59" y="456"/>
                    <a:pt x="59" y="469"/>
                  </a:cubicBezTo>
                  <a:cubicBezTo>
                    <a:pt x="59" y="483"/>
                    <a:pt x="70" y="494"/>
                    <a:pt x="83" y="494"/>
                  </a:cubicBezTo>
                  <a:cubicBezTo>
                    <a:pt x="97" y="494"/>
                    <a:pt x="108" y="483"/>
                    <a:pt x="108" y="469"/>
                  </a:cubicBezTo>
                  <a:cubicBezTo>
                    <a:pt x="108" y="456"/>
                    <a:pt x="97" y="445"/>
                    <a:pt x="83" y="445"/>
                  </a:cubicBezTo>
                  <a:close/>
                  <a:moveTo>
                    <a:pt x="83" y="161"/>
                  </a:moveTo>
                  <a:cubicBezTo>
                    <a:pt x="97" y="161"/>
                    <a:pt x="108" y="150"/>
                    <a:pt x="108" y="137"/>
                  </a:cubicBezTo>
                  <a:cubicBezTo>
                    <a:pt x="108" y="123"/>
                    <a:pt x="97" y="112"/>
                    <a:pt x="83" y="112"/>
                  </a:cubicBezTo>
                  <a:cubicBezTo>
                    <a:pt x="70" y="112"/>
                    <a:pt x="59" y="123"/>
                    <a:pt x="59" y="137"/>
                  </a:cubicBezTo>
                  <a:cubicBezTo>
                    <a:pt x="59" y="150"/>
                    <a:pt x="70" y="161"/>
                    <a:pt x="83" y="161"/>
                  </a:cubicBezTo>
                  <a:close/>
                  <a:moveTo>
                    <a:pt x="503" y="306"/>
                  </a:moveTo>
                  <a:cubicBezTo>
                    <a:pt x="503" y="381"/>
                    <a:pt x="442" y="442"/>
                    <a:pt x="366" y="442"/>
                  </a:cubicBezTo>
                  <a:cubicBezTo>
                    <a:pt x="291" y="442"/>
                    <a:pt x="230" y="381"/>
                    <a:pt x="230" y="306"/>
                  </a:cubicBezTo>
                  <a:cubicBezTo>
                    <a:pt x="230" y="231"/>
                    <a:pt x="291" y="170"/>
                    <a:pt x="366" y="170"/>
                  </a:cubicBezTo>
                  <a:cubicBezTo>
                    <a:pt x="442" y="170"/>
                    <a:pt x="503" y="231"/>
                    <a:pt x="503" y="306"/>
                  </a:cubicBezTo>
                  <a:close/>
                  <a:moveTo>
                    <a:pt x="62" y="93"/>
                  </a:moveTo>
                  <a:lnTo>
                    <a:pt x="671" y="93"/>
                  </a:lnTo>
                  <a:cubicBezTo>
                    <a:pt x="687" y="93"/>
                    <a:pt x="700" y="106"/>
                    <a:pt x="700" y="122"/>
                  </a:cubicBezTo>
                  <a:lnTo>
                    <a:pt x="700" y="202"/>
                  </a:lnTo>
                  <a:lnTo>
                    <a:pt x="500" y="202"/>
                  </a:lnTo>
                  <a:cubicBezTo>
                    <a:pt x="469" y="162"/>
                    <a:pt x="421" y="137"/>
                    <a:pt x="366" y="137"/>
                  </a:cubicBezTo>
                  <a:cubicBezTo>
                    <a:pt x="312" y="137"/>
                    <a:pt x="264" y="162"/>
                    <a:pt x="233" y="202"/>
                  </a:cubicBezTo>
                  <a:lnTo>
                    <a:pt x="33" y="202"/>
                  </a:lnTo>
                  <a:lnTo>
                    <a:pt x="33" y="122"/>
                  </a:lnTo>
                  <a:cubicBezTo>
                    <a:pt x="33" y="106"/>
                    <a:pt x="46" y="93"/>
                    <a:pt x="62" y="93"/>
                  </a:cubicBezTo>
                  <a:close/>
                  <a:moveTo>
                    <a:pt x="671" y="60"/>
                  </a:moveTo>
                  <a:lnTo>
                    <a:pt x="215" y="60"/>
                  </a:lnTo>
                  <a:lnTo>
                    <a:pt x="215" y="45"/>
                  </a:lnTo>
                  <a:cubicBezTo>
                    <a:pt x="215" y="20"/>
                    <a:pt x="195" y="0"/>
                    <a:pt x="170" y="0"/>
                  </a:cubicBezTo>
                  <a:lnTo>
                    <a:pt x="110" y="0"/>
                  </a:lnTo>
                  <a:cubicBezTo>
                    <a:pt x="85" y="0"/>
                    <a:pt x="64" y="20"/>
                    <a:pt x="64" y="45"/>
                  </a:cubicBezTo>
                  <a:lnTo>
                    <a:pt x="64" y="60"/>
                  </a:lnTo>
                  <a:lnTo>
                    <a:pt x="62" y="60"/>
                  </a:lnTo>
                  <a:cubicBezTo>
                    <a:pt x="28" y="60"/>
                    <a:pt x="0" y="88"/>
                    <a:pt x="0" y="122"/>
                  </a:cubicBezTo>
                  <a:lnTo>
                    <a:pt x="0" y="489"/>
                  </a:lnTo>
                  <a:cubicBezTo>
                    <a:pt x="0" y="523"/>
                    <a:pt x="28" y="551"/>
                    <a:pt x="62" y="551"/>
                  </a:cubicBezTo>
                  <a:lnTo>
                    <a:pt x="671" y="551"/>
                  </a:lnTo>
                  <a:cubicBezTo>
                    <a:pt x="705" y="551"/>
                    <a:pt x="733" y="523"/>
                    <a:pt x="733" y="489"/>
                  </a:cubicBezTo>
                  <a:lnTo>
                    <a:pt x="733" y="122"/>
                  </a:lnTo>
                  <a:cubicBezTo>
                    <a:pt x="733" y="88"/>
                    <a:pt x="705" y="60"/>
                    <a:pt x="67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608341" y="3404617"/>
            <a:ext cx="679769" cy="679769"/>
            <a:chOff x="5016525" y="6398509"/>
            <a:chExt cx="1087631" cy="1087631"/>
          </a:xfrm>
        </p:grpSpPr>
        <p:grpSp>
          <p:nvGrpSpPr>
            <p:cNvPr id="75" name="Group 74"/>
            <p:cNvGrpSpPr/>
            <p:nvPr/>
          </p:nvGrpSpPr>
          <p:grpSpPr>
            <a:xfrm>
              <a:off x="5016525" y="6398509"/>
              <a:ext cx="1087631" cy="1087631"/>
              <a:chOff x="912987" y="3985306"/>
              <a:chExt cx="1332461" cy="1332461"/>
            </a:xfrm>
          </p:grpSpPr>
          <p:sp>
            <p:nvSpPr>
              <p:cNvPr id="76" name="Oval 75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1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86" name="Freeform 85"/>
            <p:cNvSpPr>
              <a:spLocks noEditPoints="1"/>
            </p:cNvSpPr>
            <p:nvPr/>
          </p:nvSpPr>
          <p:spPr bwMode="auto">
            <a:xfrm>
              <a:off x="5447982" y="6789764"/>
              <a:ext cx="224716" cy="305121"/>
            </a:xfrm>
            <a:custGeom>
              <a:avLst/>
              <a:gdLst>
                <a:gd name="T0" fmla="*/ 465 w 573"/>
                <a:gd name="T1" fmla="*/ 525 h 777"/>
                <a:gd name="T2" fmla="*/ 450 w 573"/>
                <a:gd name="T3" fmla="*/ 540 h 777"/>
                <a:gd name="T4" fmla="*/ 110 w 573"/>
                <a:gd name="T5" fmla="*/ 540 h 777"/>
                <a:gd name="T6" fmla="*/ 95 w 573"/>
                <a:gd name="T7" fmla="*/ 525 h 777"/>
                <a:gd name="T8" fmla="*/ 110 w 573"/>
                <a:gd name="T9" fmla="*/ 510 h 777"/>
                <a:gd name="T10" fmla="*/ 450 w 573"/>
                <a:gd name="T11" fmla="*/ 510 h 777"/>
                <a:gd name="T12" fmla="*/ 465 w 573"/>
                <a:gd name="T13" fmla="*/ 525 h 777"/>
                <a:gd name="T14" fmla="*/ 465 w 573"/>
                <a:gd name="T15" fmla="*/ 426 h 777"/>
                <a:gd name="T16" fmla="*/ 450 w 573"/>
                <a:gd name="T17" fmla="*/ 441 h 777"/>
                <a:gd name="T18" fmla="*/ 110 w 573"/>
                <a:gd name="T19" fmla="*/ 441 h 777"/>
                <a:gd name="T20" fmla="*/ 95 w 573"/>
                <a:gd name="T21" fmla="*/ 426 h 777"/>
                <a:gd name="T22" fmla="*/ 110 w 573"/>
                <a:gd name="T23" fmla="*/ 411 h 777"/>
                <a:gd name="T24" fmla="*/ 450 w 573"/>
                <a:gd name="T25" fmla="*/ 411 h 777"/>
                <a:gd name="T26" fmla="*/ 465 w 573"/>
                <a:gd name="T27" fmla="*/ 426 h 777"/>
                <a:gd name="T28" fmla="*/ 465 w 573"/>
                <a:gd name="T29" fmla="*/ 329 h 777"/>
                <a:gd name="T30" fmla="*/ 450 w 573"/>
                <a:gd name="T31" fmla="*/ 344 h 777"/>
                <a:gd name="T32" fmla="*/ 110 w 573"/>
                <a:gd name="T33" fmla="*/ 344 h 777"/>
                <a:gd name="T34" fmla="*/ 95 w 573"/>
                <a:gd name="T35" fmla="*/ 329 h 777"/>
                <a:gd name="T36" fmla="*/ 110 w 573"/>
                <a:gd name="T37" fmla="*/ 314 h 777"/>
                <a:gd name="T38" fmla="*/ 450 w 573"/>
                <a:gd name="T39" fmla="*/ 314 h 777"/>
                <a:gd name="T40" fmla="*/ 465 w 573"/>
                <a:gd name="T41" fmla="*/ 329 h 777"/>
                <a:gd name="T42" fmla="*/ 110 w 573"/>
                <a:gd name="T43" fmla="*/ 213 h 777"/>
                <a:gd name="T44" fmla="*/ 450 w 573"/>
                <a:gd name="T45" fmla="*/ 213 h 777"/>
                <a:gd name="T46" fmla="*/ 465 w 573"/>
                <a:gd name="T47" fmla="*/ 228 h 777"/>
                <a:gd name="T48" fmla="*/ 450 w 573"/>
                <a:gd name="T49" fmla="*/ 243 h 777"/>
                <a:gd name="T50" fmla="*/ 110 w 573"/>
                <a:gd name="T51" fmla="*/ 243 h 777"/>
                <a:gd name="T52" fmla="*/ 95 w 573"/>
                <a:gd name="T53" fmla="*/ 228 h 777"/>
                <a:gd name="T54" fmla="*/ 110 w 573"/>
                <a:gd name="T55" fmla="*/ 213 h 777"/>
                <a:gd name="T56" fmla="*/ 533 w 573"/>
                <a:gd name="T57" fmla="*/ 729 h 777"/>
                <a:gd name="T58" fmla="*/ 526 w 573"/>
                <a:gd name="T59" fmla="*/ 737 h 777"/>
                <a:gd name="T60" fmla="*/ 47 w 573"/>
                <a:gd name="T61" fmla="*/ 737 h 777"/>
                <a:gd name="T62" fmla="*/ 40 w 573"/>
                <a:gd name="T63" fmla="*/ 729 h 777"/>
                <a:gd name="T64" fmla="*/ 40 w 573"/>
                <a:gd name="T65" fmla="*/ 48 h 777"/>
                <a:gd name="T66" fmla="*/ 47 w 573"/>
                <a:gd name="T67" fmla="*/ 40 h 777"/>
                <a:gd name="T68" fmla="*/ 409 w 573"/>
                <a:gd name="T69" fmla="*/ 40 h 777"/>
                <a:gd name="T70" fmla="*/ 409 w 573"/>
                <a:gd name="T71" fmla="*/ 156 h 777"/>
                <a:gd name="T72" fmla="*/ 429 w 573"/>
                <a:gd name="T73" fmla="*/ 176 h 777"/>
                <a:gd name="T74" fmla="*/ 533 w 573"/>
                <a:gd name="T75" fmla="*/ 176 h 777"/>
                <a:gd name="T76" fmla="*/ 533 w 573"/>
                <a:gd name="T77" fmla="*/ 729 h 777"/>
                <a:gd name="T78" fmla="*/ 449 w 573"/>
                <a:gd name="T79" fmla="*/ 72 h 777"/>
                <a:gd name="T80" fmla="*/ 508 w 573"/>
                <a:gd name="T81" fmla="*/ 136 h 777"/>
                <a:gd name="T82" fmla="*/ 449 w 573"/>
                <a:gd name="T83" fmla="*/ 136 h 777"/>
                <a:gd name="T84" fmla="*/ 449 w 573"/>
                <a:gd name="T85" fmla="*/ 72 h 777"/>
                <a:gd name="T86" fmla="*/ 438 w 573"/>
                <a:gd name="T87" fmla="*/ 0 h 777"/>
                <a:gd name="T88" fmla="*/ 47 w 573"/>
                <a:gd name="T89" fmla="*/ 0 h 777"/>
                <a:gd name="T90" fmla="*/ 0 w 573"/>
                <a:gd name="T91" fmla="*/ 48 h 777"/>
                <a:gd name="T92" fmla="*/ 0 w 573"/>
                <a:gd name="T93" fmla="*/ 729 h 777"/>
                <a:gd name="T94" fmla="*/ 47 w 573"/>
                <a:gd name="T95" fmla="*/ 777 h 777"/>
                <a:gd name="T96" fmla="*/ 526 w 573"/>
                <a:gd name="T97" fmla="*/ 777 h 777"/>
                <a:gd name="T98" fmla="*/ 573 w 573"/>
                <a:gd name="T99" fmla="*/ 729 h 777"/>
                <a:gd name="T100" fmla="*/ 573 w 573"/>
                <a:gd name="T101" fmla="*/ 148 h 777"/>
                <a:gd name="T102" fmla="*/ 438 w 573"/>
                <a:gd name="T10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3" h="777">
                  <a:moveTo>
                    <a:pt x="465" y="525"/>
                  </a:moveTo>
                  <a:cubicBezTo>
                    <a:pt x="465" y="533"/>
                    <a:pt x="458" y="540"/>
                    <a:pt x="450" y="540"/>
                  </a:cubicBezTo>
                  <a:lnTo>
                    <a:pt x="110" y="540"/>
                  </a:lnTo>
                  <a:cubicBezTo>
                    <a:pt x="102" y="540"/>
                    <a:pt x="95" y="533"/>
                    <a:pt x="95" y="525"/>
                  </a:cubicBezTo>
                  <a:cubicBezTo>
                    <a:pt x="95" y="517"/>
                    <a:pt x="102" y="510"/>
                    <a:pt x="110" y="510"/>
                  </a:cubicBezTo>
                  <a:lnTo>
                    <a:pt x="450" y="510"/>
                  </a:lnTo>
                  <a:cubicBezTo>
                    <a:pt x="458" y="510"/>
                    <a:pt x="465" y="517"/>
                    <a:pt x="465" y="525"/>
                  </a:cubicBezTo>
                  <a:close/>
                  <a:moveTo>
                    <a:pt x="465" y="426"/>
                  </a:moveTo>
                  <a:cubicBezTo>
                    <a:pt x="465" y="434"/>
                    <a:pt x="458" y="441"/>
                    <a:pt x="450" y="441"/>
                  </a:cubicBezTo>
                  <a:lnTo>
                    <a:pt x="110" y="441"/>
                  </a:lnTo>
                  <a:cubicBezTo>
                    <a:pt x="102" y="441"/>
                    <a:pt x="95" y="434"/>
                    <a:pt x="95" y="426"/>
                  </a:cubicBezTo>
                  <a:cubicBezTo>
                    <a:pt x="95" y="418"/>
                    <a:pt x="102" y="411"/>
                    <a:pt x="110" y="411"/>
                  </a:cubicBezTo>
                  <a:lnTo>
                    <a:pt x="450" y="411"/>
                  </a:lnTo>
                  <a:cubicBezTo>
                    <a:pt x="458" y="411"/>
                    <a:pt x="465" y="418"/>
                    <a:pt x="465" y="426"/>
                  </a:cubicBezTo>
                  <a:close/>
                  <a:moveTo>
                    <a:pt x="465" y="329"/>
                  </a:moveTo>
                  <a:cubicBezTo>
                    <a:pt x="465" y="337"/>
                    <a:pt x="458" y="344"/>
                    <a:pt x="450" y="344"/>
                  </a:cubicBezTo>
                  <a:lnTo>
                    <a:pt x="110" y="344"/>
                  </a:lnTo>
                  <a:cubicBezTo>
                    <a:pt x="102" y="344"/>
                    <a:pt x="95" y="337"/>
                    <a:pt x="95" y="329"/>
                  </a:cubicBezTo>
                  <a:cubicBezTo>
                    <a:pt x="95" y="320"/>
                    <a:pt x="102" y="314"/>
                    <a:pt x="110" y="314"/>
                  </a:cubicBezTo>
                  <a:lnTo>
                    <a:pt x="450" y="314"/>
                  </a:lnTo>
                  <a:cubicBezTo>
                    <a:pt x="458" y="314"/>
                    <a:pt x="465" y="320"/>
                    <a:pt x="465" y="329"/>
                  </a:cubicBezTo>
                  <a:close/>
                  <a:moveTo>
                    <a:pt x="110" y="213"/>
                  </a:moveTo>
                  <a:lnTo>
                    <a:pt x="450" y="213"/>
                  </a:lnTo>
                  <a:cubicBezTo>
                    <a:pt x="458" y="213"/>
                    <a:pt x="465" y="220"/>
                    <a:pt x="465" y="228"/>
                  </a:cubicBezTo>
                  <a:cubicBezTo>
                    <a:pt x="465" y="236"/>
                    <a:pt x="458" y="243"/>
                    <a:pt x="450" y="243"/>
                  </a:cubicBezTo>
                  <a:lnTo>
                    <a:pt x="110" y="243"/>
                  </a:lnTo>
                  <a:cubicBezTo>
                    <a:pt x="102" y="243"/>
                    <a:pt x="95" y="236"/>
                    <a:pt x="95" y="228"/>
                  </a:cubicBezTo>
                  <a:cubicBezTo>
                    <a:pt x="95" y="220"/>
                    <a:pt x="102" y="213"/>
                    <a:pt x="110" y="213"/>
                  </a:cubicBezTo>
                  <a:close/>
                  <a:moveTo>
                    <a:pt x="533" y="729"/>
                  </a:moveTo>
                  <a:cubicBezTo>
                    <a:pt x="533" y="733"/>
                    <a:pt x="530" y="737"/>
                    <a:pt x="526" y="737"/>
                  </a:cubicBezTo>
                  <a:lnTo>
                    <a:pt x="47" y="737"/>
                  </a:lnTo>
                  <a:cubicBezTo>
                    <a:pt x="43" y="737"/>
                    <a:pt x="40" y="733"/>
                    <a:pt x="40" y="729"/>
                  </a:cubicBezTo>
                  <a:lnTo>
                    <a:pt x="40" y="48"/>
                  </a:lnTo>
                  <a:cubicBezTo>
                    <a:pt x="40" y="44"/>
                    <a:pt x="43" y="40"/>
                    <a:pt x="47" y="40"/>
                  </a:cubicBezTo>
                  <a:lnTo>
                    <a:pt x="409" y="40"/>
                  </a:lnTo>
                  <a:lnTo>
                    <a:pt x="409" y="156"/>
                  </a:lnTo>
                  <a:cubicBezTo>
                    <a:pt x="409" y="167"/>
                    <a:pt x="418" y="176"/>
                    <a:pt x="429" y="176"/>
                  </a:cubicBezTo>
                  <a:lnTo>
                    <a:pt x="533" y="176"/>
                  </a:lnTo>
                  <a:lnTo>
                    <a:pt x="533" y="729"/>
                  </a:lnTo>
                  <a:close/>
                  <a:moveTo>
                    <a:pt x="449" y="72"/>
                  </a:moveTo>
                  <a:lnTo>
                    <a:pt x="508" y="136"/>
                  </a:lnTo>
                  <a:lnTo>
                    <a:pt x="449" y="136"/>
                  </a:lnTo>
                  <a:lnTo>
                    <a:pt x="449" y="72"/>
                  </a:lnTo>
                  <a:close/>
                  <a:moveTo>
                    <a:pt x="438" y="0"/>
                  </a:moveTo>
                  <a:lnTo>
                    <a:pt x="47" y="0"/>
                  </a:lnTo>
                  <a:cubicBezTo>
                    <a:pt x="21" y="0"/>
                    <a:pt x="0" y="22"/>
                    <a:pt x="0" y="48"/>
                  </a:cubicBezTo>
                  <a:lnTo>
                    <a:pt x="0" y="729"/>
                  </a:lnTo>
                  <a:cubicBezTo>
                    <a:pt x="0" y="755"/>
                    <a:pt x="21" y="777"/>
                    <a:pt x="47" y="777"/>
                  </a:cubicBezTo>
                  <a:lnTo>
                    <a:pt x="526" y="777"/>
                  </a:lnTo>
                  <a:cubicBezTo>
                    <a:pt x="552" y="777"/>
                    <a:pt x="573" y="755"/>
                    <a:pt x="573" y="729"/>
                  </a:cubicBezTo>
                  <a:lnTo>
                    <a:pt x="573" y="148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616030" y="2456494"/>
            <a:ext cx="679769" cy="679769"/>
            <a:chOff x="5016525" y="4634383"/>
            <a:chExt cx="1087631" cy="1087631"/>
          </a:xfrm>
        </p:grpSpPr>
        <p:grpSp>
          <p:nvGrpSpPr>
            <p:cNvPr id="69" name="Group 68"/>
            <p:cNvGrpSpPr/>
            <p:nvPr/>
          </p:nvGrpSpPr>
          <p:grpSpPr>
            <a:xfrm>
              <a:off x="5016525" y="4634383"/>
              <a:ext cx="1087631" cy="1087631"/>
              <a:chOff x="912987" y="3985306"/>
              <a:chExt cx="1332461" cy="1332461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87" name="Freeform 234"/>
            <p:cNvSpPr>
              <a:spLocks noEditPoints="1"/>
            </p:cNvSpPr>
            <p:nvPr/>
          </p:nvSpPr>
          <p:spPr bwMode="auto">
            <a:xfrm>
              <a:off x="5410873" y="5059655"/>
              <a:ext cx="298935" cy="237087"/>
            </a:xfrm>
            <a:custGeom>
              <a:avLst/>
              <a:gdLst>
                <a:gd name="T0" fmla="*/ 178 w 765"/>
                <a:gd name="T1" fmla="*/ 338 h 599"/>
                <a:gd name="T2" fmla="*/ 72 w 765"/>
                <a:gd name="T3" fmla="*/ 338 h 599"/>
                <a:gd name="T4" fmla="*/ 209 w 765"/>
                <a:gd name="T5" fmla="*/ 452 h 599"/>
                <a:gd name="T6" fmla="*/ 595 w 765"/>
                <a:gd name="T7" fmla="*/ 465 h 599"/>
                <a:gd name="T8" fmla="*/ 209 w 765"/>
                <a:gd name="T9" fmla="*/ 452 h 599"/>
                <a:gd name="T10" fmla="*/ 595 w 765"/>
                <a:gd name="T11" fmla="*/ 473 h 599"/>
                <a:gd name="T12" fmla="*/ 209 w 765"/>
                <a:gd name="T13" fmla="*/ 486 h 599"/>
                <a:gd name="T14" fmla="*/ 15 w 765"/>
                <a:gd name="T15" fmla="*/ 272 h 599"/>
                <a:gd name="T16" fmla="*/ 97 w 765"/>
                <a:gd name="T17" fmla="*/ 190 h 599"/>
                <a:gd name="T18" fmla="*/ 182 w 765"/>
                <a:gd name="T19" fmla="*/ 26 h 599"/>
                <a:gd name="T20" fmla="*/ 602 w 765"/>
                <a:gd name="T21" fmla="*/ 59 h 599"/>
                <a:gd name="T22" fmla="*/ 763 w 765"/>
                <a:gd name="T23" fmla="*/ 262 h 599"/>
                <a:gd name="T24" fmla="*/ 713 w 765"/>
                <a:gd name="T25" fmla="*/ 489 h 599"/>
                <a:gd name="T26" fmla="*/ 691 w 765"/>
                <a:gd name="T27" fmla="*/ 599 h 599"/>
                <a:gd name="T28" fmla="*/ 627 w 765"/>
                <a:gd name="T29" fmla="*/ 578 h 599"/>
                <a:gd name="T30" fmla="*/ 606 w 765"/>
                <a:gd name="T31" fmla="*/ 514 h 599"/>
                <a:gd name="T32" fmla="*/ 147 w 765"/>
                <a:gd name="T33" fmla="*/ 512 h 599"/>
                <a:gd name="T34" fmla="*/ 125 w 765"/>
                <a:gd name="T35" fmla="*/ 599 h 599"/>
                <a:gd name="T36" fmla="*/ 62 w 765"/>
                <a:gd name="T37" fmla="*/ 578 h 599"/>
                <a:gd name="T38" fmla="*/ 62 w 765"/>
                <a:gd name="T39" fmla="*/ 487 h 599"/>
                <a:gd name="T40" fmla="*/ 92 w 765"/>
                <a:gd name="T41" fmla="*/ 157 h 599"/>
                <a:gd name="T42" fmla="*/ 19 w 765"/>
                <a:gd name="T43" fmla="*/ 157 h 599"/>
                <a:gd name="T44" fmla="*/ 92 w 765"/>
                <a:gd name="T45" fmla="*/ 157 h 599"/>
                <a:gd name="T46" fmla="*/ 696 w 765"/>
                <a:gd name="T47" fmla="*/ 194 h 599"/>
                <a:gd name="T48" fmla="*/ 696 w 765"/>
                <a:gd name="T49" fmla="*/ 120 h 599"/>
                <a:gd name="T50" fmla="*/ 131 w 765"/>
                <a:gd name="T51" fmla="*/ 177 h 599"/>
                <a:gd name="T52" fmla="*/ 196 w 765"/>
                <a:gd name="T53" fmla="*/ 52 h 599"/>
                <a:gd name="T54" fmla="*/ 575 w 765"/>
                <a:gd name="T55" fmla="*/ 65 h 599"/>
                <a:gd name="T56" fmla="*/ 608 w 765"/>
                <a:gd name="T57" fmla="*/ 188 h 599"/>
                <a:gd name="T58" fmla="*/ 131 w 765"/>
                <a:gd name="T59" fmla="*/ 177 h 599"/>
                <a:gd name="T60" fmla="*/ 714 w 765"/>
                <a:gd name="T61" fmla="*/ 338 h 599"/>
                <a:gd name="T62" fmla="*/ 609 w 765"/>
                <a:gd name="T63" fmla="*/ 338 h 599"/>
                <a:gd name="T64" fmla="*/ 565 w 765"/>
                <a:gd name="T65" fmla="*/ 360 h 599"/>
                <a:gd name="T66" fmla="*/ 249 w 765"/>
                <a:gd name="T67" fmla="*/ 381 h 599"/>
                <a:gd name="T68" fmla="*/ 228 w 765"/>
                <a:gd name="T69" fmla="*/ 308 h 599"/>
                <a:gd name="T70" fmla="*/ 543 w 765"/>
                <a:gd name="T71" fmla="*/ 287 h 599"/>
                <a:gd name="T72" fmla="*/ 565 w 765"/>
                <a:gd name="T73" fmla="*/ 36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5" h="599">
                  <a:moveTo>
                    <a:pt x="125" y="285"/>
                  </a:moveTo>
                  <a:cubicBezTo>
                    <a:pt x="154" y="285"/>
                    <a:pt x="178" y="309"/>
                    <a:pt x="178" y="338"/>
                  </a:cubicBezTo>
                  <a:cubicBezTo>
                    <a:pt x="178" y="367"/>
                    <a:pt x="154" y="390"/>
                    <a:pt x="125" y="390"/>
                  </a:cubicBezTo>
                  <a:cubicBezTo>
                    <a:pt x="96" y="390"/>
                    <a:pt x="72" y="367"/>
                    <a:pt x="72" y="338"/>
                  </a:cubicBezTo>
                  <a:cubicBezTo>
                    <a:pt x="72" y="309"/>
                    <a:pt x="96" y="285"/>
                    <a:pt x="125" y="285"/>
                  </a:cubicBezTo>
                  <a:close/>
                  <a:moveTo>
                    <a:pt x="209" y="452"/>
                  </a:moveTo>
                  <a:lnTo>
                    <a:pt x="595" y="452"/>
                  </a:lnTo>
                  <a:lnTo>
                    <a:pt x="595" y="465"/>
                  </a:lnTo>
                  <a:lnTo>
                    <a:pt x="209" y="465"/>
                  </a:lnTo>
                  <a:lnTo>
                    <a:pt x="209" y="452"/>
                  </a:lnTo>
                  <a:close/>
                  <a:moveTo>
                    <a:pt x="209" y="473"/>
                  </a:moveTo>
                  <a:lnTo>
                    <a:pt x="595" y="473"/>
                  </a:lnTo>
                  <a:lnTo>
                    <a:pt x="595" y="486"/>
                  </a:lnTo>
                  <a:lnTo>
                    <a:pt x="209" y="486"/>
                  </a:lnTo>
                  <a:lnTo>
                    <a:pt x="209" y="473"/>
                  </a:lnTo>
                  <a:close/>
                  <a:moveTo>
                    <a:pt x="15" y="272"/>
                  </a:moveTo>
                  <a:cubicBezTo>
                    <a:pt x="16" y="266"/>
                    <a:pt x="18" y="258"/>
                    <a:pt x="20" y="254"/>
                  </a:cubicBezTo>
                  <a:cubicBezTo>
                    <a:pt x="25" y="244"/>
                    <a:pt x="35" y="219"/>
                    <a:pt x="97" y="190"/>
                  </a:cubicBezTo>
                  <a:lnTo>
                    <a:pt x="151" y="47"/>
                  </a:lnTo>
                  <a:cubicBezTo>
                    <a:pt x="151" y="47"/>
                    <a:pt x="155" y="30"/>
                    <a:pt x="182" y="26"/>
                  </a:cubicBezTo>
                  <a:cubicBezTo>
                    <a:pt x="182" y="26"/>
                    <a:pt x="412" y="0"/>
                    <a:pt x="572" y="32"/>
                  </a:cubicBezTo>
                  <a:cubicBezTo>
                    <a:pt x="572" y="32"/>
                    <a:pt x="591" y="35"/>
                    <a:pt x="602" y="59"/>
                  </a:cubicBezTo>
                  <a:lnTo>
                    <a:pt x="654" y="192"/>
                  </a:lnTo>
                  <a:cubicBezTo>
                    <a:pt x="654" y="192"/>
                    <a:pt x="743" y="210"/>
                    <a:pt x="763" y="262"/>
                  </a:cubicBezTo>
                  <a:cubicBezTo>
                    <a:pt x="764" y="265"/>
                    <a:pt x="765" y="280"/>
                    <a:pt x="765" y="280"/>
                  </a:cubicBezTo>
                  <a:cubicBezTo>
                    <a:pt x="760" y="324"/>
                    <a:pt x="756" y="450"/>
                    <a:pt x="713" y="489"/>
                  </a:cubicBezTo>
                  <a:lnTo>
                    <a:pt x="713" y="578"/>
                  </a:lnTo>
                  <a:cubicBezTo>
                    <a:pt x="713" y="590"/>
                    <a:pt x="703" y="599"/>
                    <a:pt x="691" y="599"/>
                  </a:cubicBezTo>
                  <a:lnTo>
                    <a:pt x="649" y="599"/>
                  </a:lnTo>
                  <a:cubicBezTo>
                    <a:pt x="637" y="599"/>
                    <a:pt x="627" y="590"/>
                    <a:pt x="627" y="578"/>
                  </a:cubicBezTo>
                  <a:lnTo>
                    <a:pt x="627" y="515"/>
                  </a:lnTo>
                  <a:cubicBezTo>
                    <a:pt x="621" y="515"/>
                    <a:pt x="614" y="515"/>
                    <a:pt x="606" y="514"/>
                  </a:cubicBezTo>
                  <a:lnTo>
                    <a:pt x="178" y="514"/>
                  </a:lnTo>
                  <a:cubicBezTo>
                    <a:pt x="178" y="514"/>
                    <a:pt x="164" y="514"/>
                    <a:pt x="147" y="512"/>
                  </a:cubicBezTo>
                  <a:lnTo>
                    <a:pt x="147" y="578"/>
                  </a:lnTo>
                  <a:cubicBezTo>
                    <a:pt x="147" y="590"/>
                    <a:pt x="137" y="599"/>
                    <a:pt x="125" y="599"/>
                  </a:cubicBezTo>
                  <a:lnTo>
                    <a:pt x="83" y="599"/>
                  </a:lnTo>
                  <a:cubicBezTo>
                    <a:pt x="71" y="599"/>
                    <a:pt x="62" y="590"/>
                    <a:pt x="62" y="578"/>
                  </a:cubicBezTo>
                  <a:lnTo>
                    <a:pt x="62" y="488"/>
                  </a:lnTo>
                  <a:lnTo>
                    <a:pt x="62" y="487"/>
                  </a:lnTo>
                  <a:cubicBezTo>
                    <a:pt x="14" y="430"/>
                    <a:pt x="0" y="344"/>
                    <a:pt x="15" y="272"/>
                  </a:cubicBezTo>
                  <a:close/>
                  <a:moveTo>
                    <a:pt x="92" y="157"/>
                  </a:moveTo>
                  <a:cubicBezTo>
                    <a:pt x="92" y="177"/>
                    <a:pt x="76" y="194"/>
                    <a:pt x="55" y="194"/>
                  </a:cubicBezTo>
                  <a:cubicBezTo>
                    <a:pt x="35" y="194"/>
                    <a:pt x="19" y="177"/>
                    <a:pt x="19" y="157"/>
                  </a:cubicBezTo>
                  <a:cubicBezTo>
                    <a:pt x="19" y="137"/>
                    <a:pt x="35" y="120"/>
                    <a:pt x="55" y="120"/>
                  </a:cubicBezTo>
                  <a:cubicBezTo>
                    <a:pt x="76" y="120"/>
                    <a:pt x="92" y="137"/>
                    <a:pt x="92" y="157"/>
                  </a:cubicBezTo>
                  <a:close/>
                  <a:moveTo>
                    <a:pt x="733" y="157"/>
                  </a:moveTo>
                  <a:cubicBezTo>
                    <a:pt x="733" y="177"/>
                    <a:pt x="716" y="194"/>
                    <a:pt x="696" y="194"/>
                  </a:cubicBezTo>
                  <a:cubicBezTo>
                    <a:pt x="676" y="194"/>
                    <a:pt x="659" y="177"/>
                    <a:pt x="659" y="157"/>
                  </a:cubicBezTo>
                  <a:cubicBezTo>
                    <a:pt x="659" y="137"/>
                    <a:pt x="676" y="120"/>
                    <a:pt x="696" y="120"/>
                  </a:cubicBezTo>
                  <a:cubicBezTo>
                    <a:pt x="716" y="120"/>
                    <a:pt x="733" y="137"/>
                    <a:pt x="733" y="157"/>
                  </a:cubicBezTo>
                  <a:close/>
                  <a:moveTo>
                    <a:pt x="131" y="177"/>
                  </a:moveTo>
                  <a:lnTo>
                    <a:pt x="177" y="64"/>
                  </a:lnTo>
                  <a:cubicBezTo>
                    <a:pt x="179" y="55"/>
                    <a:pt x="196" y="52"/>
                    <a:pt x="196" y="52"/>
                  </a:cubicBezTo>
                  <a:cubicBezTo>
                    <a:pt x="346" y="28"/>
                    <a:pt x="545" y="51"/>
                    <a:pt x="545" y="51"/>
                  </a:cubicBezTo>
                  <a:cubicBezTo>
                    <a:pt x="569" y="52"/>
                    <a:pt x="575" y="65"/>
                    <a:pt x="575" y="65"/>
                  </a:cubicBezTo>
                  <a:lnTo>
                    <a:pt x="622" y="179"/>
                  </a:lnTo>
                  <a:cubicBezTo>
                    <a:pt x="629" y="193"/>
                    <a:pt x="608" y="188"/>
                    <a:pt x="608" y="188"/>
                  </a:cubicBezTo>
                  <a:cubicBezTo>
                    <a:pt x="462" y="171"/>
                    <a:pt x="138" y="184"/>
                    <a:pt x="138" y="184"/>
                  </a:cubicBezTo>
                  <a:cubicBezTo>
                    <a:pt x="126" y="185"/>
                    <a:pt x="131" y="177"/>
                    <a:pt x="131" y="177"/>
                  </a:cubicBezTo>
                  <a:close/>
                  <a:moveTo>
                    <a:pt x="662" y="285"/>
                  </a:moveTo>
                  <a:cubicBezTo>
                    <a:pt x="691" y="285"/>
                    <a:pt x="714" y="309"/>
                    <a:pt x="714" y="338"/>
                  </a:cubicBezTo>
                  <a:cubicBezTo>
                    <a:pt x="714" y="367"/>
                    <a:pt x="691" y="390"/>
                    <a:pt x="662" y="390"/>
                  </a:cubicBezTo>
                  <a:cubicBezTo>
                    <a:pt x="633" y="390"/>
                    <a:pt x="609" y="367"/>
                    <a:pt x="609" y="338"/>
                  </a:cubicBezTo>
                  <a:cubicBezTo>
                    <a:pt x="609" y="309"/>
                    <a:pt x="633" y="285"/>
                    <a:pt x="662" y="285"/>
                  </a:cubicBezTo>
                  <a:close/>
                  <a:moveTo>
                    <a:pt x="565" y="360"/>
                  </a:moveTo>
                  <a:cubicBezTo>
                    <a:pt x="565" y="371"/>
                    <a:pt x="555" y="381"/>
                    <a:pt x="543" y="381"/>
                  </a:cubicBezTo>
                  <a:lnTo>
                    <a:pt x="249" y="381"/>
                  </a:lnTo>
                  <a:cubicBezTo>
                    <a:pt x="238" y="381"/>
                    <a:pt x="228" y="371"/>
                    <a:pt x="228" y="360"/>
                  </a:cubicBezTo>
                  <a:lnTo>
                    <a:pt x="228" y="308"/>
                  </a:lnTo>
                  <a:cubicBezTo>
                    <a:pt x="228" y="296"/>
                    <a:pt x="238" y="287"/>
                    <a:pt x="249" y="287"/>
                  </a:cubicBezTo>
                  <a:lnTo>
                    <a:pt x="543" y="287"/>
                  </a:lnTo>
                  <a:cubicBezTo>
                    <a:pt x="555" y="287"/>
                    <a:pt x="565" y="296"/>
                    <a:pt x="565" y="308"/>
                  </a:cubicBezTo>
                  <a:lnTo>
                    <a:pt x="565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pic>
        <p:nvPicPr>
          <p:cNvPr id="2" name="عنصر نائب للصورة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" r="2909"/>
          <a:stretch>
            <a:fillRect/>
          </a:stretch>
        </p:blipFill>
        <p:spPr>
          <a:xfrm>
            <a:off x="4915153" y="2200447"/>
            <a:ext cx="2550841" cy="3502358"/>
          </a:xfrm>
          <a:solidFill>
            <a:schemeClr val="bg1">
              <a:lumMod val="85000"/>
            </a:schemeClr>
          </a:solidFill>
        </p:spPr>
      </p:pic>
      <p:grpSp>
        <p:nvGrpSpPr>
          <p:cNvPr id="88" name="Group 3">
            <a:extLst>
              <a:ext uri="{FF2B5EF4-FFF2-40B4-BE49-F238E27FC236}">
                <a16:creationId xmlns:a16="http://schemas.microsoft.com/office/drawing/2014/main" id="{200DF506-B89F-4453-991C-6A0B45EF3A01}"/>
              </a:ext>
            </a:extLst>
          </p:cNvPr>
          <p:cNvGrpSpPr/>
          <p:nvPr/>
        </p:nvGrpSpPr>
        <p:grpSpPr>
          <a:xfrm>
            <a:off x="3600458" y="5430485"/>
            <a:ext cx="679769" cy="679769"/>
            <a:chOff x="1658101" y="3950921"/>
            <a:chExt cx="1087631" cy="1087631"/>
          </a:xfrm>
        </p:grpSpPr>
        <p:grpSp>
          <p:nvGrpSpPr>
            <p:cNvPr id="89" name="Group 64">
              <a:extLst>
                <a:ext uri="{FF2B5EF4-FFF2-40B4-BE49-F238E27FC236}">
                  <a16:creationId xmlns:a16="http://schemas.microsoft.com/office/drawing/2014/main" id="{20947462-A86E-430E-A4F6-C138EB17E46E}"/>
                </a:ext>
              </a:extLst>
            </p:cNvPr>
            <p:cNvGrpSpPr/>
            <p:nvPr/>
          </p:nvGrpSpPr>
          <p:grpSpPr>
            <a:xfrm>
              <a:off x="1658101" y="3950921"/>
              <a:ext cx="1087631" cy="1087631"/>
              <a:chOff x="912987" y="3985306"/>
              <a:chExt cx="1332461" cy="1332461"/>
            </a:xfrm>
          </p:grpSpPr>
          <p:sp>
            <p:nvSpPr>
              <p:cNvPr id="91" name="Oval 65">
                <a:extLst>
                  <a:ext uri="{FF2B5EF4-FFF2-40B4-BE49-F238E27FC236}">
                    <a16:creationId xmlns:a16="http://schemas.microsoft.com/office/drawing/2014/main" id="{2AE6E5B5-9FB5-4478-800B-C8B6414BE234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92" name="Oval 71">
                <a:extLst>
                  <a:ext uri="{FF2B5EF4-FFF2-40B4-BE49-F238E27FC236}">
                    <a16:creationId xmlns:a16="http://schemas.microsoft.com/office/drawing/2014/main" id="{AC86CD76-4B6A-477B-B68F-334B62B68D85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93" name="Oval 72">
                <a:extLst>
                  <a:ext uri="{FF2B5EF4-FFF2-40B4-BE49-F238E27FC236}">
                    <a16:creationId xmlns:a16="http://schemas.microsoft.com/office/drawing/2014/main" id="{43855B6C-41F9-4DD0-9918-6F1F44A32017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90" name="Freeform 73">
              <a:extLst>
                <a:ext uri="{FF2B5EF4-FFF2-40B4-BE49-F238E27FC236}">
                  <a16:creationId xmlns:a16="http://schemas.microsoft.com/office/drawing/2014/main" id="{866303DC-6B27-46B9-81A2-079C3FE91F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7734" y="4373013"/>
              <a:ext cx="308365" cy="243446"/>
            </a:xfrm>
            <a:custGeom>
              <a:avLst/>
              <a:gdLst>
                <a:gd name="T0" fmla="*/ 62 w 696"/>
                <a:gd name="T1" fmla="*/ 229 h 549"/>
                <a:gd name="T2" fmla="*/ 129 w 696"/>
                <a:gd name="T3" fmla="*/ 267 h 549"/>
                <a:gd name="T4" fmla="*/ 568 w 696"/>
                <a:gd name="T5" fmla="*/ 44 h 549"/>
                <a:gd name="T6" fmla="*/ 516 w 696"/>
                <a:gd name="T7" fmla="*/ 139 h 549"/>
                <a:gd name="T8" fmla="*/ 236 w 696"/>
                <a:gd name="T9" fmla="*/ 86 h 549"/>
                <a:gd name="T10" fmla="*/ 132 w 696"/>
                <a:gd name="T11" fmla="*/ 58 h 549"/>
                <a:gd name="T12" fmla="*/ 0 w 696"/>
                <a:gd name="T13" fmla="*/ 91 h 549"/>
                <a:gd name="T14" fmla="*/ 591 w 696"/>
                <a:gd name="T15" fmla="*/ 536 h 549"/>
                <a:gd name="T16" fmla="*/ 650 w 696"/>
                <a:gd name="T17" fmla="*/ 44 h 549"/>
                <a:gd name="T18" fmla="*/ 544 w 696"/>
                <a:gd name="T19" fmla="*/ 418 h 549"/>
                <a:gd name="T20" fmla="*/ 29 w 696"/>
                <a:gd name="T21" fmla="*/ 162 h 549"/>
                <a:gd name="T22" fmla="*/ 573 w 696"/>
                <a:gd name="T23" fmla="*/ 513 h 549"/>
                <a:gd name="T24" fmla="*/ 475 w 696"/>
                <a:gd name="T25" fmla="*/ 86 h 549"/>
                <a:gd name="T26" fmla="*/ 556 w 696"/>
                <a:gd name="T27" fmla="*/ 0 h 549"/>
                <a:gd name="T28" fmla="*/ 184 w 696"/>
                <a:gd name="T29" fmla="*/ 127 h 549"/>
                <a:gd name="T30" fmla="*/ 475 w 696"/>
                <a:gd name="T31" fmla="*/ 0 h 549"/>
                <a:gd name="T32" fmla="*/ 515 w 696"/>
                <a:gd name="T33" fmla="*/ 461 h 549"/>
                <a:gd name="T34" fmla="*/ 477 w 696"/>
                <a:gd name="T35" fmla="*/ 394 h 549"/>
                <a:gd name="T36" fmla="*/ 515 w 696"/>
                <a:gd name="T37" fmla="*/ 461 h 549"/>
                <a:gd name="T38" fmla="*/ 362 w 696"/>
                <a:gd name="T39" fmla="*/ 409 h 549"/>
                <a:gd name="T40" fmla="*/ 429 w 696"/>
                <a:gd name="T41" fmla="*/ 446 h 549"/>
                <a:gd name="T42" fmla="*/ 262 w 696"/>
                <a:gd name="T43" fmla="*/ 446 h 549"/>
                <a:gd name="T44" fmla="*/ 329 w 696"/>
                <a:gd name="T45" fmla="*/ 409 h 549"/>
                <a:gd name="T46" fmla="*/ 177 w 696"/>
                <a:gd name="T47" fmla="*/ 461 h 549"/>
                <a:gd name="T48" fmla="*/ 214 w 696"/>
                <a:gd name="T49" fmla="*/ 394 h 549"/>
                <a:gd name="T50" fmla="*/ 114 w 696"/>
                <a:gd name="T51" fmla="*/ 461 h 549"/>
                <a:gd name="T52" fmla="*/ 76 w 696"/>
                <a:gd name="T53" fmla="*/ 394 h 549"/>
                <a:gd name="T54" fmla="*/ 114 w 696"/>
                <a:gd name="T55" fmla="*/ 461 h 549"/>
                <a:gd name="T56" fmla="*/ 580 w 696"/>
                <a:gd name="T57" fmla="*/ 322 h 549"/>
                <a:gd name="T58" fmla="*/ 562 w 696"/>
                <a:gd name="T59" fmla="*/ 357 h 549"/>
                <a:gd name="T60" fmla="*/ 629 w 696"/>
                <a:gd name="T61" fmla="*/ 319 h 549"/>
                <a:gd name="T62" fmla="*/ 477 w 696"/>
                <a:gd name="T63" fmla="*/ 371 h 549"/>
                <a:gd name="T64" fmla="*/ 515 w 696"/>
                <a:gd name="T65" fmla="*/ 304 h 549"/>
                <a:gd name="T66" fmla="*/ 414 w 696"/>
                <a:gd name="T67" fmla="*/ 371 h 549"/>
                <a:gd name="T68" fmla="*/ 377 w 696"/>
                <a:gd name="T69" fmla="*/ 304 h 549"/>
                <a:gd name="T70" fmla="*/ 414 w 696"/>
                <a:gd name="T71" fmla="*/ 371 h 549"/>
                <a:gd name="T72" fmla="*/ 262 w 696"/>
                <a:gd name="T73" fmla="*/ 319 h 549"/>
                <a:gd name="T74" fmla="*/ 329 w 696"/>
                <a:gd name="T75" fmla="*/ 357 h 549"/>
                <a:gd name="T76" fmla="*/ 162 w 696"/>
                <a:gd name="T77" fmla="*/ 357 h 549"/>
                <a:gd name="T78" fmla="*/ 229 w 696"/>
                <a:gd name="T79" fmla="*/ 319 h 549"/>
                <a:gd name="T80" fmla="*/ 76 w 696"/>
                <a:gd name="T81" fmla="*/ 371 h 549"/>
                <a:gd name="T82" fmla="*/ 114 w 696"/>
                <a:gd name="T83" fmla="*/ 304 h 549"/>
                <a:gd name="T84" fmla="*/ 580 w 696"/>
                <a:gd name="T85" fmla="*/ 264 h 549"/>
                <a:gd name="T86" fmla="*/ 580 w 696"/>
                <a:gd name="T87" fmla="*/ 264 h 549"/>
                <a:gd name="T88" fmla="*/ 562 w 696"/>
                <a:gd name="T89" fmla="*/ 229 h 549"/>
                <a:gd name="T90" fmla="*/ 629 w 696"/>
                <a:gd name="T91" fmla="*/ 267 h 549"/>
                <a:gd name="T92" fmla="*/ 462 w 696"/>
                <a:gd name="T93" fmla="*/ 267 h 549"/>
                <a:gd name="T94" fmla="*/ 529 w 696"/>
                <a:gd name="T95" fmla="*/ 229 h 549"/>
                <a:gd name="T96" fmla="*/ 377 w 696"/>
                <a:gd name="T97" fmla="*/ 282 h 549"/>
                <a:gd name="T98" fmla="*/ 414 w 696"/>
                <a:gd name="T99" fmla="*/ 215 h 549"/>
                <a:gd name="T100" fmla="*/ 314 w 696"/>
                <a:gd name="T101" fmla="*/ 282 h 549"/>
                <a:gd name="T102" fmla="*/ 277 w 696"/>
                <a:gd name="T103" fmla="*/ 215 h 549"/>
                <a:gd name="T104" fmla="*/ 314 w 696"/>
                <a:gd name="T105" fmla="*/ 282 h 549"/>
                <a:gd name="T106" fmla="*/ 162 w 696"/>
                <a:gd name="T107" fmla="*/ 229 h 549"/>
                <a:gd name="T108" fmla="*/ 229 w 696"/>
                <a:gd name="T109" fmla="*/ 267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6" h="549">
                  <a:moveTo>
                    <a:pt x="114" y="282"/>
                  </a:moveTo>
                  <a:lnTo>
                    <a:pt x="76" y="282"/>
                  </a:lnTo>
                  <a:cubicBezTo>
                    <a:pt x="68" y="282"/>
                    <a:pt x="62" y="275"/>
                    <a:pt x="62" y="267"/>
                  </a:cubicBezTo>
                  <a:lnTo>
                    <a:pt x="62" y="229"/>
                  </a:lnTo>
                  <a:cubicBezTo>
                    <a:pt x="62" y="221"/>
                    <a:pt x="68" y="215"/>
                    <a:pt x="76" y="215"/>
                  </a:cubicBezTo>
                  <a:lnTo>
                    <a:pt x="114" y="215"/>
                  </a:lnTo>
                  <a:cubicBezTo>
                    <a:pt x="122" y="215"/>
                    <a:pt x="129" y="221"/>
                    <a:pt x="129" y="229"/>
                  </a:cubicBezTo>
                  <a:lnTo>
                    <a:pt x="129" y="267"/>
                  </a:lnTo>
                  <a:cubicBezTo>
                    <a:pt x="129" y="275"/>
                    <a:pt x="122" y="282"/>
                    <a:pt x="114" y="282"/>
                  </a:cubicBezTo>
                  <a:close/>
                  <a:moveTo>
                    <a:pt x="650" y="44"/>
                  </a:moveTo>
                  <a:lnTo>
                    <a:pt x="569" y="44"/>
                  </a:lnTo>
                  <a:lnTo>
                    <a:pt x="568" y="44"/>
                  </a:lnTo>
                  <a:lnTo>
                    <a:pt x="568" y="58"/>
                  </a:lnTo>
                  <a:lnTo>
                    <a:pt x="568" y="73"/>
                  </a:lnTo>
                  <a:lnTo>
                    <a:pt x="568" y="86"/>
                  </a:lnTo>
                  <a:cubicBezTo>
                    <a:pt x="568" y="115"/>
                    <a:pt x="544" y="139"/>
                    <a:pt x="516" y="139"/>
                  </a:cubicBezTo>
                  <a:cubicBezTo>
                    <a:pt x="487" y="139"/>
                    <a:pt x="463" y="115"/>
                    <a:pt x="463" y="86"/>
                  </a:cubicBezTo>
                  <a:lnTo>
                    <a:pt x="463" y="58"/>
                  </a:lnTo>
                  <a:lnTo>
                    <a:pt x="236" y="58"/>
                  </a:lnTo>
                  <a:lnTo>
                    <a:pt x="236" y="86"/>
                  </a:lnTo>
                  <a:cubicBezTo>
                    <a:pt x="236" y="115"/>
                    <a:pt x="213" y="139"/>
                    <a:pt x="184" y="139"/>
                  </a:cubicBezTo>
                  <a:cubicBezTo>
                    <a:pt x="155" y="139"/>
                    <a:pt x="132" y="115"/>
                    <a:pt x="132" y="86"/>
                  </a:cubicBezTo>
                  <a:lnTo>
                    <a:pt x="132" y="71"/>
                  </a:lnTo>
                  <a:lnTo>
                    <a:pt x="132" y="58"/>
                  </a:lnTo>
                  <a:lnTo>
                    <a:pt x="132" y="45"/>
                  </a:lnTo>
                  <a:cubicBezTo>
                    <a:pt x="130" y="45"/>
                    <a:pt x="128" y="44"/>
                    <a:pt x="126" y="44"/>
                  </a:cubicBezTo>
                  <a:lnTo>
                    <a:pt x="46" y="44"/>
                  </a:lnTo>
                  <a:cubicBezTo>
                    <a:pt x="21" y="44"/>
                    <a:pt x="0" y="65"/>
                    <a:pt x="0" y="91"/>
                  </a:cubicBezTo>
                  <a:lnTo>
                    <a:pt x="0" y="503"/>
                  </a:lnTo>
                  <a:cubicBezTo>
                    <a:pt x="0" y="529"/>
                    <a:pt x="21" y="549"/>
                    <a:pt x="46" y="549"/>
                  </a:cubicBezTo>
                  <a:lnTo>
                    <a:pt x="558" y="549"/>
                  </a:lnTo>
                  <a:cubicBezTo>
                    <a:pt x="570" y="549"/>
                    <a:pt x="582" y="545"/>
                    <a:pt x="591" y="536"/>
                  </a:cubicBezTo>
                  <a:lnTo>
                    <a:pt x="683" y="444"/>
                  </a:lnTo>
                  <a:cubicBezTo>
                    <a:pt x="692" y="435"/>
                    <a:pt x="696" y="423"/>
                    <a:pt x="696" y="411"/>
                  </a:cubicBezTo>
                  <a:lnTo>
                    <a:pt x="696" y="91"/>
                  </a:lnTo>
                  <a:cubicBezTo>
                    <a:pt x="696" y="65"/>
                    <a:pt x="676" y="44"/>
                    <a:pt x="650" y="44"/>
                  </a:cubicBezTo>
                  <a:close/>
                  <a:moveTo>
                    <a:pt x="668" y="162"/>
                  </a:moveTo>
                  <a:lnTo>
                    <a:pt x="668" y="394"/>
                  </a:lnTo>
                  <a:lnTo>
                    <a:pt x="568" y="394"/>
                  </a:lnTo>
                  <a:cubicBezTo>
                    <a:pt x="555" y="394"/>
                    <a:pt x="544" y="405"/>
                    <a:pt x="544" y="418"/>
                  </a:cubicBezTo>
                  <a:lnTo>
                    <a:pt x="544" y="521"/>
                  </a:lnTo>
                  <a:lnTo>
                    <a:pt x="46" y="521"/>
                  </a:lnTo>
                  <a:cubicBezTo>
                    <a:pt x="37" y="521"/>
                    <a:pt x="29" y="513"/>
                    <a:pt x="29" y="503"/>
                  </a:cubicBezTo>
                  <a:lnTo>
                    <a:pt x="29" y="162"/>
                  </a:lnTo>
                  <a:lnTo>
                    <a:pt x="668" y="162"/>
                  </a:lnTo>
                  <a:close/>
                  <a:moveTo>
                    <a:pt x="663" y="423"/>
                  </a:moveTo>
                  <a:cubicBezTo>
                    <a:pt x="663" y="423"/>
                    <a:pt x="663" y="423"/>
                    <a:pt x="663" y="423"/>
                  </a:cubicBezTo>
                  <a:lnTo>
                    <a:pt x="573" y="513"/>
                  </a:lnTo>
                  <a:lnTo>
                    <a:pt x="573" y="423"/>
                  </a:lnTo>
                  <a:lnTo>
                    <a:pt x="663" y="423"/>
                  </a:lnTo>
                  <a:close/>
                  <a:moveTo>
                    <a:pt x="475" y="0"/>
                  </a:moveTo>
                  <a:lnTo>
                    <a:pt x="475" y="86"/>
                  </a:lnTo>
                  <a:cubicBezTo>
                    <a:pt x="475" y="109"/>
                    <a:pt x="493" y="127"/>
                    <a:pt x="516" y="127"/>
                  </a:cubicBezTo>
                  <a:lnTo>
                    <a:pt x="516" y="127"/>
                  </a:lnTo>
                  <a:cubicBezTo>
                    <a:pt x="538" y="127"/>
                    <a:pt x="556" y="109"/>
                    <a:pt x="556" y="86"/>
                  </a:cubicBezTo>
                  <a:lnTo>
                    <a:pt x="556" y="0"/>
                  </a:lnTo>
                  <a:lnTo>
                    <a:pt x="475" y="0"/>
                  </a:lnTo>
                  <a:close/>
                  <a:moveTo>
                    <a:pt x="143" y="0"/>
                  </a:moveTo>
                  <a:lnTo>
                    <a:pt x="143" y="86"/>
                  </a:lnTo>
                  <a:cubicBezTo>
                    <a:pt x="143" y="109"/>
                    <a:pt x="162" y="127"/>
                    <a:pt x="184" y="127"/>
                  </a:cubicBezTo>
                  <a:cubicBezTo>
                    <a:pt x="207" y="127"/>
                    <a:pt x="225" y="109"/>
                    <a:pt x="225" y="86"/>
                  </a:cubicBezTo>
                  <a:lnTo>
                    <a:pt x="225" y="0"/>
                  </a:lnTo>
                  <a:lnTo>
                    <a:pt x="143" y="0"/>
                  </a:lnTo>
                  <a:close/>
                  <a:moveTo>
                    <a:pt x="475" y="0"/>
                  </a:moveTo>
                  <a:lnTo>
                    <a:pt x="556" y="0"/>
                  </a:lnTo>
                  <a:moveTo>
                    <a:pt x="143" y="0"/>
                  </a:moveTo>
                  <a:lnTo>
                    <a:pt x="225" y="0"/>
                  </a:lnTo>
                  <a:moveTo>
                    <a:pt x="515" y="461"/>
                  </a:moveTo>
                  <a:lnTo>
                    <a:pt x="477" y="461"/>
                  </a:lnTo>
                  <a:cubicBezTo>
                    <a:pt x="469" y="461"/>
                    <a:pt x="462" y="454"/>
                    <a:pt x="462" y="446"/>
                  </a:cubicBezTo>
                  <a:lnTo>
                    <a:pt x="462" y="409"/>
                  </a:lnTo>
                  <a:cubicBezTo>
                    <a:pt x="462" y="401"/>
                    <a:pt x="469" y="394"/>
                    <a:pt x="477" y="394"/>
                  </a:cubicBezTo>
                  <a:lnTo>
                    <a:pt x="515" y="394"/>
                  </a:lnTo>
                  <a:cubicBezTo>
                    <a:pt x="523" y="394"/>
                    <a:pt x="529" y="401"/>
                    <a:pt x="529" y="409"/>
                  </a:cubicBezTo>
                  <a:lnTo>
                    <a:pt x="529" y="446"/>
                  </a:lnTo>
                  <a:cubicBezTo>
                    <a:pt x="529" y="454"/>
                    <a:pt x="523" y="461"/>
                    <a:pt x="515" y="461"/>
                  </a:cubicBezTo>
                  <a:close/>
                  <a:moveTo>
                    <a:pt x="414" y="461"/>
                  </a:moveTo>
                  <a:lnTo>
                    <a:pt x="377" y="461"/>
                  </a:lnTo>
                  <a:cubicBezTo>
                    <a:pt x="369" y="461"/>
                    <a:pt x="362" y="454"/>
                    <a:pt x="362" y="446"/>
                  </a:cubicBezTo>
                  <a:lnTo>
                    <a:pt x="362" y="409"/>
                  </a:lnTo>
                  <a:cubicBezTo>
                    <a:pt x="362" y="401"/>
                    <a:pt x="369" y="394"/>
                    <a:pt x="377" y="394"/>
                  </a:cubicBezTo>
                  <a:lnTo>
                    <a:pt x="414" y="394"/>
                  </a:lnTo>
                  <a:cubicBezTo>
                    <a:pt x="422" y="394"/>
                    <a:pt x="429" y="401"/>
                    <a:pt x="429" y="409"/>
                  </a:cubicBezTo>
                  <a:lnTo>
                    <a:pt x="429" y="446"/>
                  </a:lnTo>
                  <a:cubicBezTo>
                    <a:pt x="429" y="454"/>
                    <a:pt x="422" y="461"/>
                    <a:pt x="414" y="461"/>
                  </a:cubicBezTo>
                  <a:close/>
                  <a:moveTo>
                    <a:pt x="314" y="461"/>
                  </a:moveTo>
                  <a:lnTo>
                    <a:pt x="277" y="461"/>
                  </a:lnTo>
                  <a:cubicBezTo>
                    <a:pt x="269" y="461"/>
                    <a:pt x="262" y="454"/>
                    <a:pt x="262" y="446"/>
                  </a:cubicBezTo>
                  <a:lnTo>
                    <a:pt x="262" y="409"/>
                  </a:lnTo>
                  <a:cubicBezTo>
                    <a:pt x="262" y="401"/>
                    <a:pt x="269" y="394"/>
                    <a:pt x="277" y="394"/>
                  </a:cubicBezTo>
                  <a:lnTo>
                    <a:pt x="314" y="394"/>
                  </a:lnTo>
                  <a:cubicBezTo>
                    <a:pt x="322" y="394"/>
                    <a:pt x="329" y="401"/>
                    <a:pt x="329" y="409"/>
                  </a:cubicBezTo>
                  <a:lnTo>
                    <a:pt x="329" y="446"/>
                  </a:lnTo>
                  <a:cubicBezTo>
                    <a:pt x="329" y="454"/>
                    <a:pt x="322" y="461"/>
                    <a:pt x="314" y="461"/>
                  </a:cubicBezTo>
                  <a:close/>
                  <a:moveTo>
                    <a:pt x="214" y="461"/>
                  </a:moveTo>
                  <a:lnTo>
                    <a:pt x="177" y="461"/>
                  </a:lnTo>
                  <a:cubicBezTo>
                    <a:pt x="169" y="461"/>
                    <a:pt x="162" y="454"/>
                    <a:pt x="162" y="446"/>
                  </a:cubicBezTo>
                  <a:lnTo>
                    <a:pt x="162" y="409"/>
                  </a:lnTo>
                  <a:cubicBezTo>
                    <a:pt x="162" y="401"/>
                    <a:pt x="169" y="394"/>
                    <a:pt x="177" y="394"/>
                  </a:cubicBezTo>
                  <a:lnTo>
                    <a:pt x="214" y="394"/>
                  </a:lnTo>
                  <a:cubicBezTo>
                    <a:pt x="222" y="394"/>
                    <a:pt x="229" y="401"/>
                    <a:pt x="229" y="409"/>
                  </a:cubicBezTo>
                  <a:lnTo>
                    <a:pt x="229" y="446"/>
                  </a:lnTo>
                  <a:cubicBezTo>
                    <a:pt x="229" y="454"/>
                    <a:pt x="222" y="461"/>
                    <a:pt x="214" y="461"/>
                  </a:cubicBezTo>
                  <a:close/>
                  <a:moveTo>
                    <a:pt x="114" y="461"/>
                  </a:moveTo>
                  <a:lnTo>
                    <a:pt x="76" y="461"/>
                  </a:lnTo>
                  <a:cubicBezTo>
                    <a:pt x="68" y="461"/>
                    <a:pt x="62" y="454"/>
                    <a:pt x="62" y="446"/>
                  </a:cubicBezTo>
                  <a:lnTo>
                    <a:pt x="62" y="409"/>
                  </a:lnTo>
                  <a:cubicBezTo>
                    <a:pt x="62" y="401"/>
                    <a:pt x="68" y="394"/>
                    <a:pt x="76" y="394"/>
                  </a:cubicBezTo>
                  <a:lnTo>
                    <a:pt x="114" y="394"/>
                  </a:lnTo>
                  <a:cubicBezTo>
                    <a:pt x="122" y="394"/>
                    <a:pt x="129" y="401"/>
                    <a:pt x="129" y="409"/>
                  </a:cubicBezTo>
                  <a:lnTo>
                    <a:pt x="129" y="446"/>
                  </a:lnTo>
                  <a:cubicBezTo>
                    <a:pt x="129" y="454"/>
                    <a:pt x="122" y="461"/>
                    <a:pt x="114" y="461"/>
                  </a:cubicBezTo>
                  <a:close/>
                  <a:moveTo>
                    <a:pt x="580" y="354"/>
                  </a:moveTo>
                  <a:lnTo>
                    <a:pt x="612" y="354"/>
                  </a:lnTo>
                  <a:lnTo>
                    <a:pt x="612" y="322"/>
                  </a:lnTo>
                  <a:lnTo>
                    <a:pt x="580" y="322"/>
                  </a:lnTo>
                  <a:lnTo>
                    <a:pt x="580" y="354"/>
                  </a:lnTo>
                  <a:close/>
                  <a:moveTo>
                    <a:pt x="615" y="371"/>
                  </a:moveTo>
                  <a:lnTo>
                    <a:pt x="577" y="371"/>
                  </a:lnTo>
                  <a:cubicBezTo>
                    <a:pt x="569" y="371"/>
                    <a:pt x="562" y="365"/>
                    <a:pt x="562" y="357"/>
                  </a:cubicBezTo>
                  <a:lnTo>
                    <a:pt x="562" y="319"/>
                  </a:lnTo>
                  <a:cubicBezTo>
                    <a:pt x="562" y="311"/>
                    <a:pt x="569" y="304"/>
                    <a:pt x="577" y="304"/>
                  </a:cubicBezTo>
                  <a:lnTo>
                    <a:pt x="615" y="304"/>
                  </a:lnTo>
                  <a:cubicBezTo>
                    <a:pt x="623" y="304"/>
                    <a:pt x="629" y="311"/>
                    <a:pt x="629" y="319"/>
                  </a:cubicBezTo>
                  <a:lnTo>
                    <a:pt x="629" y="357"/>
                  </a:lnTo>
                  <a:cubicBezTo>
                    <a:pt x="629" y="365"/>
                    <a:pt x="623" y="371"/>
                    <a:pt x="615" y="371"/>
                  </a:cubicBezTo>
                  <a:close/>
                  <a:moveTo>
                    <a:pt x="515" y="371"/>
                  </a:moveTo>
                  <a:lnTo>
                    <a:pt x="477" y="371"/>
                  </a:lnTo>
                  <a:cubicBezTo>
                    <a:pt x="469" y="371"/>
                    <a:pt x="462" y="365"/>
                    <a:pt x="462" y="357"/>
                  </a:cubicBezTo>
                  <a:lnTo>
                    <a:pt x="462" y="319"/>
                  </a:lnTo>
                  <a:cubicBezTo>
                    <a:pt x="462" y="311"/>
                    <a:pt x="469" y="304"/>
                    <a:pt x="477" y="304"/>
                  </a:cubicBezTo>
                  <a:lnTo>
                    <a:pt x="515" y="304"/>
                  </a:lnTo>
                  <a:cubicBezTo>
                    <a:pt x="523" y="304"/>
                    <a:pt x="529" y="311"/>
                    <a:pt x="529" y="319"/>
                  </a:cubicBezTo>
                  <a:lnTo>
                    <a:pt x="529" y="357"/>
                  </a:lnTo>
                  <a:cubicBezTo>
                    <a:pt x="529" y="365"/>
                    <a:pt x="523" y="371"/>
                    <a:pt x="515" y="371"/>
                  </a:cubicBezTo>
                  <a:close/>
                  <a:moveTo>
                    <a:pt x="414" y="371"/>
                  </a:moveTo>
                  <a:lnTo>
                    <a:pt x="377" y="371"/>
                  </a:lnTo>
                  <a:cubicBezTo>
                    <a:pt x="369" y="371"/>
                    <a:pt x="362" y="365"/>
                    <a:pt x="362" y="357"/>
                  </a:cubicBezTo>
                  <a:lnTo>
                    <a:pt x="362" y="319"/>
                  </a:lnTo>
                  <a:cubicBezTo>
                    <a:pt x="362" y="311"/>
                    <a:pt x="369" y="304"/>
                    <a:pt x="377" y="304"/>
                  </a:cubicBezTo>
                  <a:lnTo>
                    <a:pt x="414" y="304"/>
                  </a:lnTo>
                  <a:cubicBezTo>
                    <a:pt x="422" y="304"/>
                    <a:pt x="429" y="311"/>
                    <a:pt x="429" y="319"/>
                  </a:cubicBezTo>
                  <a:lnTo>
                    <a:pt x="429" y="357"/>
                  </a:lnTo>
                  <a:cubicBezTo>
                    <a:pt x="429" y="365"/>
                    <a:pt x="422" y="371"/>
                    <a:pt x="414" y="371"/>
                  </a:cubicBezTo>
                  <a:close/>
                  <a:moveTo>
                    <a:pt x="314" y="371"/>
                  </a:moveTo>
                  <a:lnTo>
                    <a:pt x="277" y="371"/>
                  </a:lnTo>
                  <a:cubicBezTo>
                    <a:pt x="269" y="371"/>
                    <a:pt x="262" y="365"/>
                    <a:pt x="262" y="357"/>
                  </a:cubicBezTo>
                  <a:lnTo>
                    <a:pt x="262" y="319"/>
                  </a:lnTo>
                  <a:cubicBezTo>
                    <a:pt x="262" y="311"/>
                    <a:pt x="269" y="304"/>
                    <a:pt x="277" y="304"/>
                  </a:cubicBezTo>
                  <a:lnTo>
                    <a:pt x="314" y="304"/>
                  </a:lnTo>
                  <a:cubicBezTo>
                    <a:pt x="322" y="304"/>
                    <a:pt x="329" y="311"/>
                    <a:pt x="329" y="319"/>
                  </a:cubicBezTo>
                  <a:lnTo>
                    <a:pt x="329" y="357"/>
                  </a:lnTo>
                  <a:cubicBezTo>
                    <a:pt x="329" y="365"/>
                    <a:pt x="322" y="371"/>
                    <a:pt x="314" y="371"/>
                  </a:cubicBezTo>
                  <a:close/>
                  <a:moveTo>
                    <a:pt x="214" y="371"/>
                  </a:moveTo>
                  <a:lnTo>
                    <a:pt x="177" y="371"/>
                  </a:lnTo>
                  <a:cubicBezTo>
                    <a:pt x="169" y="371"/>
                    <a:pt x="162" y="365"/>
                    <a:pt x="162" y="357"/>
                  </a:cubicBezTo>
                  <a:lnTo>
                    <a:pt x="162" y="319"/>
                  </a:lnTo>
                  <a:cubicBezTo>
                    <a:pt x="162" y="311"/>
                    <a:pt x="169" y="304"/>
                    <a:pt x="177" y="304"/>
                  </a:cubicBezTo>
                  <a:lnTo>
                    <a:pt x="214" y="304"/>
                  </a:lnTo>
                  <a:cubicBezTo>
                    <a:pt x="222" y="304"/>
                    <a:pt x="229" y="311"/>
                    <a:pt x="229" y="319"/>
                  </a:cubicBezTo>
                  <a:lnTo>
                    <a:pt x="229" y="357"/>
                  </a:lnTo>
                  <a:cubicBezTo>
                    <a:pt x="229" y="365"/>
                    <a:pt x="222" y="371"/>
                    <a:pt x="214" y="371"/>
                  </a:cubicBezTo>
                  <a:close/>
                  <a:moveTo>
                    <a:pt x="114" y="371"/>
                  </a:moveTo>
                  <a:lnTo>
                    <a:pt x="76" y="371"/>
                  </a:lnTo>
                  <a:cubicBezTo>
                    <a:pt x="68" y="371"/>
                    <a:pt x="62" y="365"/>
                    <a:pt x="62" y="357"/>
                  </a:cubicBezTo>
                  <a:lnTo>
                    <a:pt x="62" y="319"/>
                  </a:lnTo>
                  <a:cubicBezTo>
                    <a:pt x="62" y="311"/>
                    <a:pt x="68" y="304"/>
                    <a:pt x="76" y="304"/>
                  </a:cubicBezTo>
                  <a:lnTo>
                    <a:pt x="114" y="304"/>
                  </a:lnTo>
                  <a:cubicBezTo>
                    <a:pt x="122" y="304"/>
                    <a:pt x="129" y="311"/>
                    <a:pt x="129" y="319"/>
                  </a:cubicBezTo>
                  <a:lnTo>
                    <a:pt x="129" y="357"/>
                  </a:lnTo>
                  <a:cubicBezTo>
                    <a:pt x="129" y="365"/>
                    <a:pt x="122" y="371"/>
                    <a:pt x="114" y="371"/>
                  </a:cubicBezTo>
                  <a:close/>
                  <a:moveTo>
                    <a:pt x="580" y="264"/>
                  </a:moveTo>
                  <a:lnTo>
                    <a:pt x="612" y="264"/>
                  </a:lnTo>
                  <a:lnTo>
                    <a:pt x="612" y="232"/>
                  </a:lnTo>
                  <a:lnTo>
                    <a:pt x="580" y="232"/>
                  </a:lnTo>
                  <a:lnTo>
                    <a:pt x="580" y="264"/>
                  </a:lnTo>
                  <a:close/>
                  <a:moveTo>
                    <a:pt x="615" y="282"/>
                  </a:moveTo>
                  <a:lnTo>
                    <a:pt x="577" y="282"/>
                  </a:lnTo>
                  <a:cubicBezTo>
                    <a:pt x="569" y="282"/>
                    <a:pt x="562" y="275"/>
                    <a:pt x="562" y="267"/>
                  </a:cubicBezTo>
                  <a:lnTo>
                    <a:pt x="562" y="229"/>
                  </a:lnTo>
                  <a:cubicBezTo>
                    <a:pt x="562" y="221"/>
                    <a:pt x="569" y="215"/>
                    <a:pt x="577" y="215"/>
                  </a:cubicBezTo>
                  <a:lnTo>
                    <a:pt x="615" y="215"/>
                  </a:lnTo>
                  <a:cubicBezTo>
                    <a:pt x="623" y="215"/>
                    <a:pt x="629" y="221"/>
                    <a:pt x="629" y="229"/>
                  </a:cubicBezTo>
                  <a:lnTo>
                    <a:pt x="629" y="267"/>
                  </a:lnTo>
                  <a:cubicBezTo>
                    <a:pt x="629" y="275"/>
                    <a:pt x="623" y="282"/>
                    <a:pt x="615" y="282"/>
                  </a:cubicBezTo>
                  <a:close/>
                  <a:moveTo>
                    <a:pt x="515" y="282"/>
                  </a:moveTo>
                  <a:lnTo>
                    <a:pt x="477" y="282"/>
                  </a:lnTo>
                  <a:cubicBezTo>
                    <a:pt x="469" y="282"/>
                    <a:pt x="462" y="275"/>
                    <a:pt x="462" y="267"/>
                  </a:cubicBezTo>
                  <a:lnTo>
                    <a:pt x="462" y="229"/>
                  </a:lnTo>
                  <a:cubicBezTo>
                    <a:pt x="462" y="221"/>
                    <a:pt x="469" y="215"/>
                    <a:pt x="477" y="215"/>
                  </a:cubicBezTo>
                  <a:lnTo>
                    <a:pt x="515" y="215"/>
                  </a:lnTo>
                  <a:cubicBezTo>
                    <a:pt x="523" y="215"/>
                    <a:pt x="529" y="221"/>
                    <a:pt x="529" y="229"/>
                  </a:cubicBezTo>
                  <a:lnTo>
                    <a:pt x="529" y="267"/>
                  </a:lnTo>
                  <a:cubicBezTo>
                    <a:pt x="529" y="275"/>
                    <a:pt x="523" y="282"/>
                    <a:pt x="515" y="282"/>
                  </a:cubicBezTo>
                  <a:close/>
                  <a:moveTo>
                    <a:pt x="414" y="282"/>
                  </a:moveTo>
                  <a:lnTo>
                    <a:pt x="377" y="282"/>
                  </a:lnTo>
                  <a:cubicBezTo>
                    <a:pt x="369" y="282"/>
                    <a:pt x="362" y="275"/>
                    <a:pt x="362" y="267"/>
                  </a:cubicBezTo>
                  <a:lnTo>
                    <a:pt x="362" y="229"/>
                  </a:lnTo>
                  <a:cubicBezTo>
                    <a:pt x="362" y="221"/>
                    <a:pt x="369" y="215"/>
                    <a:pt x="377" y="215"/>
                  </a:cubicBezTo>
                  <a:lnTo>
                    <a:pt x="414" y="215"/>
                  </a:lnTo>
                  <a:cubicBezTo>
                    <a:pt x="422" y="215"/>
                    <a:pt x="429" y="221"/>
                    <a:pt x="429" y="229"/>
                  </a:cubicBezTo>
                  <a:lnTo>
                    <a:pt x="429" y="267"/>
                  </a:lnTo>
                  <a:cubicBezTo>
                    <a:pt x="429" y="275"/>
                    <a:pt x="422" y="282"/>
                    <a:pt x="414" y="282"/>
                  </a:cubicBezTo>
                  <a:close/>
                  <a:moveTo>
                    <a:pt x="314" y="282"/>
                  </a:moveTo>
                  <a:lnTo>
                    <a:pt x="277" y="282"/>
                  </a:lnTo>
                  <a:cubicBezTo>
                    <a:pt x="269" y="282"/>
                    <a:pt x="262" y="275"/>
                    <a:pt x="262" y="267"/>
                  </a:cubicBezTo>
                  <a:lnTo>
                    <a:pt x="262" y="229"/>
                  </a:lnTo>
                  <a:cubicBezTo>
                    <a:pt x="262" y="221"/>
                    <a:pt x="269" y="215"/>
                    <a:pt x="277" y="215"/>
                  </a:cubicBezTo>
                  <a:lnTo>
                    <a:pt x="314" y="215"/>
                  </a:lnTo>
                  <a:cubicBezTo>
                    <a:pt x="322" y="215"/>
                    <a:pt x="329" y="221"/>
                    <a:pt x="329" y="229"/>
                  </a:cubicBezTo>
                  <a:lnTo>
                    <a:pt x="329" y="267"/>
                  </a:lnTo>
                  <a:cubicBezTo>
                    <a:pt x="329" y="275"/>
                    <a:pt x="322" y="282"/>
                    <a:pt x="314" y="282"/>
                  </a:cubicBezTo>
                  <a:close/>
                  <a:moveTo>
                    <a:pt x="214" y="282"/>
                  </a:moveTo>
                  <a:lnTo>
                    <a:pt x="177" y="282"/>
                  </a:lnTo>
                  <a:cubicBezTo>
                    <a:pt x="169" y="282"/>
                    <a:pt x="162" y="275"/>
                    <a:pt x="162" y="267"/>
                  </a:cubicBezTo>
                  <a:lnTo>
                    <a:pt x="162" y="229"/>
                  </a:lnTo>
                  <a:cubicBezTo>
                    <a:pt x="162" y="221"/>
                    <a:pt x="169" y="215"/>
                    <a:pt x="177" y="215"/>
                  </a:cubicBezTo>
                  <a:lnTo>
                    <a:pt x="214" y="215"/>
                  </a:lnTo>
                  <a:cubicBezTo>
                    <a:pt x="222" y="215"/>
                    <a:pt x="229" y="221"/>
                    <a:pt x="229" y="229"/>
                  </a:cubicBezTo>
                  <a:lnTo>
                    <a:pt x="229" y="267"/>
                  </a:lnTo>
                  <a:cubicBezTo>
                    <a:pt x="229" y="275"/>
                    <a:pt x="222" y="282"/>
                    <a:pt x="214" y="2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94" name="Group 5">
            <a:extLst>
              <a:ext uri="{FF2B5EF4-FFF2-40B4-BE49-F238E27FC236}">
                <a16:creationId xmlns:a16="http://schemas.microsoft.com/office/drawing/2014/main" id="{843CE3BC-4EF3-4350-8959-2A03AD4F847B}"/>
              </a:ext>
            </a:extLst>
          </p:cNvPr>
          <p:cNvGrpSpPr/>
          <p:nvPr/>
        </p:nvGrpSpPr>
        <p:grpSpPr>
          <a:xfrm>
            <a:off x="9725460" y="773054"/>
            <a:ext cx="679769" cy="679769"/>
            <a:chOff x="1654412" y="7349085"/>
            <a:chExt cx="1087631" cy="1087631"/>
          </a:xfrm>
        </p:grpSpPr>
        <p:grpSp>
          <p:nvGrpSpPr>
            <p:cNvPr id="95" name="Group 60">
              <a:extLst>
                <a:ext uri="{FF2B5EF4-FFF2-40B4-BE49-F238E27FC236}">
                  <a16:creationId xmlns:a16="http://schemas.microsoft.com/office/drawing/2014/main" id="{2A670213-BBE4-4451-899A-096403C808F5}"/>
                </a:ext>
              </a:extLst>
            </p:cNvPr>
            <p:cNvGrpSpPr/>
            <p:nvPr/>
          </p:nvGrpSpPr>
          <p:grpSpPr>
            <a:xfrm>
              <a:off x="1654412" y="7349085"/>
              <a:ext cx="1087631" cy="1087631"/>
              <a:chOff x="912987" y="3985306"/>
              <a:chExt cx="1332461" cy="1332461"/>
            </a:xfrm>
          </p:grpSpPr>
          <p:sp>
            <p:nvSpPr>
              <p:cNvPr id="97" name="Oval 61">
                <a:extLst>
                  <a:ext uri="{FF2B5EF4-FFF2-40B4-BE49-F238E27FC236}">
                    <a16:creationId xmlns:a16="http://schemas.microsoft.com/office/drawing/2014/main" id="{7DE3534D-B801-4700-8F37-B53F79290605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tx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98" name="Oval 62">
                <a:extLst>
                  <a:ext uri="{FF2B5EF4-FFF2-40B4-BE49-F238E27FC236}">
                    <a16:creationId xmlns:a16="http://schemas.microsoft.com/office/drawing/2014/main" id="{2746176E-21C4-4272-B8F5-9001458A5270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tx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99" name="Oval 63">
                <a:extLst>
                  <a:ext uri="{FF2B5EF4-FFF2-40B4-BE49-F238E27FC236}">
                    <a16:creationId xmlns:a16="http://schemas.microsoft.com/office/drawing/2014/main" id="{CD924958-AC2D-431D-8A87-2DE24A574467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96" name="Freeform 74">
              <a:extLst>
                <a:ext uri="{FF2B5EF4-FFF2-40B4-BE49-F238E27FC236}">
                  <a16:creationId xmlns:a16="http://schemas.microsoft.com/office/drawing/2014/main" id="{766F23FE-4653-41E4-BFA7-FDE1C59AE1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60136" y="7749878"/>
              <a:ext cx="276182" cy="286044"/>
            </a:xfrm>
            <a:custGeom>
              <a:avLst/>
              <a:gdLst>
                <a:gd name="T0" fmla="*/ 230 w 732"/>
                <a:gd name="T1" fmla="*/ 217 h 758"/>
                <a:gd name="T2" fmla="*/ 79 w 732"/>
                <a:gd name="T3" fmla="*/ 314 h 758"/>
                <a:gd name="T4" fmla="*/ 28 w 732"/>
                <a:gd name="T5" fmla="*/ 583 h 758"/>
                <a:gd name="T6" fmla="*/ 85 w 732"/>
                <a:gd name="T7" fmla="*/ 343 h 758"/>
                <a:gd name="T8" fmla="*/ 133 w 732"/>
                <a:gd name="T9" fmla="*/ 233 h 758"/>
                <a:gd name="T10" fmla="*/ 257 w 732"/>
                <a:gd name="T11" fmla="*/ 204 h 758"/>
                <a:gd name="T12" fmla="*/ 225 w 732"/>
                <a:gd name="T13" fmla="*/ 405 h 758"/>
                <a:gd name="T14" fmla="*/ 177 w 732"/>
                <a:gd name="T15" fmla="*/ 543 h 758"/>
                <a:gd name="T16" fmla="*/ 172 w 732"/>
                <a:gd name="T17" fmla="*/ 611 h 758"/>
                <a:gd name="T18" fmla="*/ 292 w 732"/>
                <a:gd name="T19" fmla="*/ 364 h 758"/>
                <a:gd name="T20" fmla="*/ 286 w 732"/>
                <a:gd name="T21" fmla="*/ 360 h 758"/>
                <a:gd name="T22" fmla="*/ 258 w 732"/>
                <a:gd name="T23" fmla="*/ 372 h 758"/>
                <a:gd name="T24" fmla="*/ 298 w 732"/>
                <a:gd name="T25" fmla="*/ 332 h 758"/>
                <a:gd name="T26" fmla="*/ 293 w 732"/>
                <a:gd name="T27" fmla="*/ 353 h 758"/>
                <a:gd name="T28" fmla="*/ 318 w 732"/>
                <a:gd name="T29" fmla="*/ 306 h 758"/>
                <a:gd name="T30" fmla="*/ 312 w 732"/>
                <a:gd name="T31" fmla="*/ 302 h 758"/>
                <a:gd name="T32" fmla="*/ 284 w 732"/>
                <a:gd name="T33" fmla="*/ 314 h 758"/>
                <a:gd name="T34" fmla="*/ 324 w 732"/>
                <a:gd name="T35" fmla="*/ 274 h 758"/>
                <a:gd name="T36" fmla="*/ 319 w 732"/>
                <a:gd name="T37" fmla="*/ 295 h 758"/>
                <a:gd name="T38" fmla="*/ 343 w 732"/>
                <a:gd name="T39" fmla="*/ 250 h 758"/>
                <a:gd name="T40" fmla="*/ 337 w 732"/>
                <a:gd name="T41" fmla="*/ 245 h 758"/>
                <a:gd name="T42" fmla="*/ 309 w 732"/>
                <a:gd name="T43" fmla="*/ 257 h 758"/>
                <a:gd name="T44" fmla="*/ 349 w 732"/>
                <a:gd name="T45" fmla="*/ 218 h 758"/>
                <a:gd name="T46" fmla="*/ 344 w 732"/>
                <a:gd name="T47" fmla="*/ 238 h 758"/>
                <a:gd name="T48" fmla="*/ 369 w 732"/>
                <a:gd name="T49" fmla="*/ 192 h 758"/>
                <a:gd name="T50" fmla="*/ 363 w 732"/>
                <a:gd name="T51" fmla="*/ 188 h 758"/>
                <a:gd name="T52" fmla="*/ 335 w 732"/>
                <a:gd name="T53" fmla="*/ 199 h 758"/>
                <a:gd name="T54" fmla="*/ 375 w 732"/>
                <a:gd name="T55" fmla="*/ 159 h 758"/>
                <a:gd name="T56" fmla="*/ 370 w 732"/>
                <a:gd name="T57" fmla="*/ 180 h 758"/>
                <a:gd name="T58" fmla="*/ 447 w 732"/>
                <a:gd name="T59" fmla="*/ 20 h 758"/>
                <a:gd name="T60" fmla="*/ 493 w 732"/>
                <a:gd name="T61" fmla="*/ 0 h 758"/>
                <a:gd name="T62" fmla="*/ 576 w 732"/>
                <a:gd name="T63" fmla="*/ 87 h 758"/>
                <a:gd name="T64" fmla="*/ 723 w 732"/>
                <a:gd name="T65" fmla="*/ 201 h 758"/>
                <a:gd name="T66" fmla="*/ 731 w 732"/>
                <a:gd name="T67" fmla="*/ 215 h 758"/>
                <a:gd name="T68" fmla="*/ 719 w 732"/>
                <a:gd name="T69" fmla="*/ 226 h 758"/>
                <a:gd name="T70" fmla="*/ 597 w 732"/>
                <a:gd name="T71" fmla="*/ 205 h 758"/>
                <a:gd name="T72" fmla="*/ 277 w 732"/>
                <a:gd name="T73" fmla="*/ 695 h 758"/>
                <a:gd name="T74" fmla="*/ 106 w 732"/>
                <a:gd name="T75" fmla="*/ 741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2" h="758">
                  <a:moveTo>
                    <a:pt x="169" y="288"/>
                  </a:moveTo>
                  <a:cubicBezTo>
                    <a:pt x="211" y="262"/>
                    <a:pt x="238" y="230"/>
                    <a:pt x="230" y="217"/>
                  </a:cubicBezTo>
                  <a:cubicBezTo>
                    <a:pt x="221" y="204"/>
                    <a:pt x="181" y="216"/>
                    <a:pt x="140" y="242"/>
                  </a:cubicBezTo>
                  <a:cubicBezTo>
                    <a:pt x="98" y="269"/>
                    <a:pt x="71" y="301"/>
                    <a:pt x="79" y="314"/>
                  </a:cubicBezTo>
                  <a:cubicBezTo>
                    <a:pt x="87" y="326"/>
                    <a:pt x="128" y="315"/>
                    <a:pt x="169" y="288"/>
                  </a:cubicBezTo>
                  <a:close/>
                  <a:moveTo>
                    <a:pt x="28" y="583"/>
                  </a:moveTo>
                  <a:cubicBezTo>
                    <a:pt x="28" y="583"/>
                    <a:pt x="38" y="560"/>
                    <a:pt x="38" y="559"/>
                  </a:cubicBezTo>
                  <a:cubicBezTo>
                    <a:pt x="39" y="558"/>
                    <a:pt x="102" y="434"/>
                    <a:pt x="85" y="343"/>
                  </a:cubicBezTo>
                  <a:cubicBezTo>
                    <a:pt x="66" y="345"/>
                    <a:pt x="57" y="338"/>
                    <a:pt x="53" y="332"/>
                  </a:cubicBezTo>
                  <a:cubicBezTo>
                    <a:pt x="36" y="304"/>
                    <a:pt x="95" y="257"/>
                    <a:pt x="133" y="233"/>
                  </a:cubicBezTo>
                  <a:cubicBezTo>
                    <a:pt x="171" y="209"/>
                    <a:pt x="209" y="193"/>
                    <a:pt x="233" y="193"/>
                  </a:cubicBezTo>
                  <a:cubicBezTo>
                    <a:pt x="247" y="193"/>
                    <a:pt x="254" y="199"/>
                    <a:pt x="257" y="204"/>
                  </a:cubicBezTo>
                  <a:cubicBezTo>
                    <a:pt x="264" y="215"/>
                    <a:pt x="259" y="230"/>
                    <a:pt x="243" y="249"/>
                  </a:cubicBezTo>
                  <a:cubicBezTo>
                    <a:pt x="244" y="317"/>
                    <a:pt x="226" y="401"/>
                    <a:pt x="225" y="405"/>
                  </a:cubicBezTo>
                  <a:cubicBezTo>
                    <a:pt x="225" y="406"/>
                    <a:pt x="218" y="435"/>
                    <a:pt x="213" y="449"/>
                  </a:cubicBezTo>
                  <a:lnTo>
                    <a:pt x="177" y="543"/>
                  </a:lnTo>
                  <a:lnTo>
                    <a:pt x="153" y="595"/>
                  </a:lnTo>
                  <a:cubicBezTo>
                    <a:pt x="156" y="601"/>
                    <a:pt x="161" y="611"/>
                    <a:pt x="172" y="611"/>
                  </a:cubicBezTo>
                  <a:cubicBezTo>
                    <a:pt x="175" y="611"/>
                    <a:pt x="178" y="610"/>
                    <a:pt x="182" y="608"/>
                  </a:cubicBezTo>
                  <a:lnTo>
                    <a:pt x="292" y="364"/>
                  </a:lnTo>
                  <a:lnTo>
                    <a:pt x="288" y="363"/>
                  </a:lnTo>
                  <a:cubicBezTo>
                    <a:pt x="287" y="362"/>
                    <a:pt x="286" y="361"/>
                    <a:pt x="286" y="360"/>
                  </a:cubicBezTo>
                  <a:lnTo>
                    <a:pt x="277" y="380"/>
                  </a:lnTo>
                  <a:lnTo>
                    <a:pt x="258" y="372"/>
                  </a:lnTo>
                  <a:lnTo>
                    <a:pt x="279" y="324"/>
                  </a:lnTo>
                  <a:lnTo>
                    <a:pt x="298" y="332"/>
                  </a:lnTo>
                  <a:lnTo>
                    <a:pt x="289" y="352"/>
                  </a:lnTo>
                  <a:cubicBezTo>
                    <a:pt x="290" y="352"/>
                    <a:pt x="291" y="352"/>
                    <a:pt x="293" y="353"/>
                  </a:cubicBezTo>
                  <a:lnTo>
                    <a:pt x="296" y="354"/>
                  </a:lnTo>
                  <a:lnTo>
                    <a:pt x="318" y="306"/>
                  </a:lnTo>
                  <a:lnTo>
                    <a:pt x="314" y="305"/>
                  </a:lnTo>
                  <a:cubicBezTo>
                    <a:pt x="313" y="304"/>
                    <a:pt x="312" y="303"/>
                    <a:pt x="312" y="302"/>
                  </a:cubicBezTo>
                  <a:lnTo>
                    <a:pt x="303" y="322"/>
                  </a:lnTo>
                  <a:lnTo>
                    <a:pt x="284" y="314"/>
                  </a:lnTo>
                  <a:lnTo>
                    <a:pt x="305" y="266"/>
                  </a:lnTo>
                  <a:lnTo>
                    <a:pt x="324" y="274"/>
                  </a:lnTo>
                  <a:lnTo>
                    <a:pt x="315" y="294"/>
                  </a:lnTo>
                  <a:cubicBezTo>
                    <a:pt x="316" y="294"/>
                    <a:pt x="317" y="294"/>
                    <a:pt x="319" y="295"/>
                  </a:cubicBezTo>
                  <a:lnTo>
                    <a:pt x="322" y="296"/>
                  </a:lnTo>
                  <a:lnTo>
                    <a:pt x="343" y="250"/>
                  </a:lnTo>
                  <a:lnTo>
                    <a:pt x="339" y="248"/>
                  </a:lnTo>
                  <a:cubicBezTo>
                    <a:pt x="338" y="247"/>
                    <a:pt x="337" y="246"/>
                    <a:pt x="337" y="245"/>
                  </a:cubicBezTo>
                  <a:lnTo>
                    <a:pt x="328" y="265"/>
                  </a:lnTo>
                  <a:lnTo>
                    <a:pt x="309" y="257"/>
                  </a:lnTo>
                  <a:lnTo>
                    <a:pt x="330" y="209"/>
                  </a:lnTo>
                  <a:lnTo>
                    <a:pt x="349" y="218"/>
                  </a:lnTo>
                  <a:lnTo>
                    <a:pt x="340" y="238"/>
                  </a:lnTo>
                  <a:cubicBezTo>
                    <a:pt x="341" y="238"/>
                    <a:pt x="343" y="237"/>
                    <a:pt x="344" y="238"/>
                  </a:cubicBezTo>
                  <a:lnTo>
                    <a:pt x="348" y="240"/>
                  </a:lnTo>
                  <a:lnTo>
                    <a:pt x="369" y="192"/>
                  </a:lnTo>
                  <a:lnTo>
                    <a:pt x="365" y="190"/>
                  </a:lnTo>
                  <a:cubicBezTo>
                    <a:pt x="364" y="190"/>
                    <a:pt x="363" y="189"/>
                    <a:pt x="363" y="188"/>
                  </a:cubicBezTo>
                  <a:lnTo>
                    <a:pt x="354" y="207"/>
                  </a:lnTo>
                  <a:lnTo>
                    <a:pt x="335" y="199"/>
                  </a:lnTo>
                  <a:lnTo>
                    <a:pt x="356" y="151"/>
                  </a:lnTo>
                  <a:lnTo>
                    <a:pt x="375" y="159"/>
                  </a:lnTo>
                  <a:lnTo>
                    <a:pt x="366" y="180"/>
                  </a:lnTo>
                  <a:cubicBezTo>
                    <a:pt x="367" y="180"/>
                    <a:pt x="368" y="180"/>
                    <a:pt x="370" y="180"/>
                  </a:cubicBezTo>
                  <a:lnTo>
                    <a:pt x="374" y="182"/>
                  </a:lnTo>
                  <a:lnTo>
                    <a:pt x="447" y="20"/>
                  </a:lnTo>
                  <a:cubicBezTo>
                    <a:pt x="448" y="17"/>
                    <a:pt x="450" y="16"/>
                    <a:pt x="452" y="15"/>
                  </a:cubicBezTo>
                  <a:cubicBezTo>
                    <a:pt x="458" y="10"/>
                    <a:pt x="473" y="0"/>
                    <a:pt x="493" y="0"/>
                  </a:cubicBezTo>
                  <a:cubicBezTo>
                    <a:pt x="516" y="0"/>
                    <a:pt x="548" y="14"/>
                    <a:pt x="573" y="79"/>
                  </a:cubicBezTo>
                  <a:lnTo>
                    <a:pt x="576" y="87"/>
                  </a:lnTo>
                  <a:cubicBezTo>
                    <a:pt x="584" y="109"/>
                    <a:pt x="599" y="151"/>
                    <a:pt x="620" y="164"/>
                  </a:cubicBezTo>
                  <a:cubicBezTo>
                    <a:pt x="643" y="178"/>
                    <a:pt x="690" y="193"/>
                    <a:pt x="723" y="201"/>
                  </a:cubicBezTo>
                  <a:cubicBezTo>
                    <a:pt x="726" y="201"/>
                    <a:pt x="729" y="203"/>
                    <a:pt x="730" y="206"/>
                  </a:cubicBezTo>
                  <a:cubicBezTo>
                    <a:pt x="732" y="209"/>
                    <a:pt x="732" y="212"/>
                    <a:pt x="731" y="215"/>
                  </a:cubicBezTo>
                  <a:lnTo>
                    <a:pt x="729" y="219"/>
                  </a:lnTo>
                  <a:cubicBezTo>
                    <a:pt x="728" y="223"/>
                    <a:pt x="724" y="226"/>
                    <a:pt x="719" y="226"/>
                  </a:cubicBezTo>
                  <a:lnTo>
                    <a:pt x="719" y="226"/>
                  </a:lnTo>
                  <a:cubicBezTo>
                    <a:pt x="697" y="226"/>
                    <a:pt x="628" y="222"/>
                    <a:pt x="597" y="205"/>
                  </a:cubicBezTo>
                  <a:cubicBezTo>
                    <a:pt x="577" y="194"/>
                    <a:pt x="544" y="158"/>
                    <a:pt x="527" y="138"/>
                  </a:cubicBezTo>
                  <a:lnTo>
                    <a:pt x="277" y="695"/>
                  </a:lnTo>
                  <a:cubicBezTo>
                    <a:pt x="258" y="736"/>
                    <a:pt x="223" y="758"/>
                    <a:pt x="178" y="758"/>
                  </a:cubicBezTo>
                  <a:cubicBezTo>
                    <a:pt x="156" y="758"/>
                    <a:pt x="131" y="753"/>
                    <a:pt x="106" y="741"/>
                  </a:cubicBezTo>
                  <a:cubicBezTo>
                    <a:pt x="30" y="707"/>
                    <a:pt x="0" y="646"/>
                    <a:pt x="28" y="5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100" name="Group 4">
            <a:extLst>
              <a:ext uri="{FF2B5EF4-FFF2-40B4-BE49-F238E27FC236}">
                <a16:creationId xmlns:a16="http://schemas.microsoft.com/office/drawing/2014/main" id="{8A6FEA01-9DAD-4B1B-A322-1F972B77C1A1}"/>
              </a:ext>
            </a:extLst>
          </p:cNvPr>
          <p:cNvGrpSpPr/>
          <p:nvPr/>
        </p:nvGrpSpPr>
        <p:grpSpPr>
          <a:xfrm>
            <a:off x="8223376" y="5530453"/>
            <a:ext cx="679769" cy="679769"/>
            <a:chOff x="1654412" y="5649061"/>
            <a:chExt cx="1087631" cy="1087631"/>
          </a:xfrm>
        </p:grpSpPr>
        <p:grpSp>
          <p:nvGrpSpPr>
            <p:cNvPr id="101" name="Group 56">
              <a:extLst>
                <a:ext uri="{FF2B5EF4-FFF2-40B4-BE49-F238E27FC236}">
                  <a16:creationId xmlns:a16="http://schemas.microsoft.com/office/drawing/2014/main" id="{27186360-ED20-4871-AEA5-7D52158ED18B}"/>
                </a:ext>
              </a:extLst>
            </p:cNvPr>
            <p:cNvGrpSpPr/>
            <p:nvPr/>
          </p:nvGrpSpPr>
          <p:grpSpPr>
            <a:xfrm>
              <a:off x="1654412" y="5649061"/>
              <a:ext cx="1087631" cy="1087631"/>
              <a:chOff x="912987" y="3985306"/>
              <a:chExt cx="1332461" cy="1332461"/>
            </a:xfrm>
          </p:grpSpPr>
          <p:sp>
            <p:nvSpPr>
              <p:cNvPr id="103" name="Oval 57">
                <a:extLst>
                  <a:ext uri="{FF2B5EF4-FFF2-40B4-BE49-F238E27FC236}">
                    <a16:creationId xmlns:a16="http://schemas.microsoft.com/office/drawing/2014/main" id="{2C3F0612-C5D2-4C65-85E3-46CB8A7F0F53}"/>
                  </a:ext>
                </a:extLst>
              </p:cNvPr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04" name="Oval 58">
                <a:extLst>
                  <a:ext uri="{FF2B5EF4-FFF2-40B4-BE49-F238E27FC236}">
                    <a16:creationId xmlns:a16="http://schemas.microsoft.com/office/drawing/2014/main" id="{84E30386-73AB-45E9-A03E-2100E1C2EBF0}"/>
                  </a:ext>
                </a:extLst>
              </p:cNvPr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05" name="Oval 59">
                <a:extLst>
                  <a:ext uri="{FF2B5EF4-FFF2-40B4-BE49-F238E27FC236}">
                    <a16:creationId xmlns:a16="http://schemas.microsoft.com/office/drawing/2014/main" id="{07CC508F-D650-4093-BFD1-AFBF87BD3CFE}"/>
                  </a:ext>
                </a:extLst>
              </p:cNvPr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02" name="Freeform 207">
              <a:extLst>
                <a:ext uri="{FF2B5EF4-FFF2-40B4-BE49-F238E27FC236}">
                  <a16:creationId xmlns:a16="http://schemas.microsoft.com/office/drawing/2014/main" id="{420AF1FD-545C-4B85-AE76-7CD2C2CDD1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3809" y="6039990"/>
              <a:ext cx="228837" cy="305772"/>
            </a:xfrm>
            <a:custGeom>
              <a:avLst/>
              <a:gdLst>
                <a:gd name="T0" fmla="*/ 609 w 609"/>
                <a:gd name="T1" fmla="*/ 813 h 813"/>
                <a:gd name="T2" fmla="*/ 0 w 609"/>
                <a:gd name="T3" fmla="*/ 813 h 813"/>
                <a:gd name="T4" fmla="*/ 0 w 609"/>
                <a:gd name="T5" fmla="*/ 102 h 813"/>
                <a:gd name="T6" fmla="*/ 78 w 609"/>
                <a:gd name="T7" fmla="*/ 102 h 813"/>
                <a:gd name="T8" fmla="*/ 102 w 609"/>
                <a:gd name="T9" fmla="*/ 102 h 813"/>
                <a:gd name="T10" fmla="*/ 153 w 609"/>
                <a:gd name="T11" fmla="*/ 102 h 813"/>
                <a:gd name="T12" fmla="*/ 153 w 609"/>
                <a:gd name="T13" fmla="*/ 51 h 813"/>
                <a:gd name="T14" fmla="*/ 232 w 609"/>
                <a:gd name="T15" fmla="*/ 51 h 813"/>
                <a:gd name="T16" fmla="*/ 304 w 609"/>
                <a:gd name="T17" fmla="*/ 0 h 813"/>
                <a:gd name="T18" fmla="*/ 376 w 609"/>
                <a:gd name="T19" fmla="*/ 51 h 813"/>
                <a:gd name="T20" fmla="*/ 456 w 609"/>
                <a:gd name="T21" fmla="*/ 51 h 813"/>
                <a:gd name="T22" fmla="*/ 456 w 609"/>
                <a:gd name="T23" fmla="*/ 102 h 813"/>
                <a:gd name="T24" fmla="*/ 506 w 609"/>
                <a:gd name="T25" fmla="*/ 102 h 813"/>
                <a:gd name="T26" fmla="*/ 525 w 609"/>
                <a:gd name="T27" fmla="*/ 102 h 813"/>
                <a:gd name="T28" fmla="*/ 609 w 609"/>
                <a:gd name="T29" fmla="*/ 102 h 813"/>
                <a:gd name="T30" fmla="*/ 609 w 609"/>
                <a:gd name="T31" fmla="*/ 813 h 813"/>
                <a:gd name="T32" fmla="*/ 456 w 609"/>
                <a:gd name="T33" fmla="*/ 357 h 813"/>
                <a:gd name="T34" fmla="*/ 152 w 609"/>
                <a:gd name="T35" fmla="*/ 357 h 813"/>
                <a:gd name="T36" fmla="*/ 152 w 609"/>
                <a:gd name="T37" fmla="*/ 307 h 813"/>
                <a:gd name="T38" fmla="*/ 456 w 609"/>
                <a:gd name="T39" fmla="*/ 307 h 813"/>
                <a:gd name="T40" fmla="*/ 456 w 609"/>
                <a:gd name="T41" fmla="*/ 357 h 813"/>
                <a:gd name="T42" fmla="*/ 456 w 609"/>
                <a:gd name="T43" fmla="*/ 153 h 813"/>
                <a:gd name="T44" fmla="*/ 456 w 609"/>
                <a:gd name="T45" fmla="*/ 204 h 813"/>
                <a:gd name="T46" fmla="*/ 153 w 609"/>
                <a:gd name="T47" fmla="*/ 204 h 813"/>
                <a:gd name="T48" fmla="*/ 153 w 609"/>
                <a:gd name="T49" fmla="*/ 153 h 813"/>
                <a:gd name="T50" fmla="*/ 102 w 609"/>
                <a:gd name="T51" fmla="*/ 153 h 813"/>
                <a:gd name="T52" fmla="*/ 102 w 609"/>
                <a:gd name="T53" fmla="*/ 153 h 813"/>
                <a:gd name="T54" fmla="*/ 51 w 609"/>
                <a:gd name="T55" fmla="*/ 153 h 813"/>
                <a:gd name="T56" fmla="*/ 51 w 609"/>
                <a:gd name="T57" fmla="*/ 762 h 813"/>
                <a:gd name="T58" fmla="*/ 558 w 609"/>
                <a:gd name="T59" fmla="*/ 762 h 813"/>
                <a:gd name="T60" fmla="*/ 558 w 609"/>
                <a:gd name="T61" fmla="*/ 153 h 813"/>
                <a:gd name="T62" fmla="*/ 506 w 609"/>
                <a:gd name="T63" fmla="*/ 153 h 813"/>
                <a:gd name="T64" fmla="*/ 506 w 609"/>
                <a:gd name="T65" fmla="*/ 153 h 813"/>
                <a:gd name="T66" fmla="*/ 456 w 609"/>
                <a:gd name="T67" fmla="*/ 153 h 813"/>
                <a:gd name="T68" fmla="*/ 456 w 609"/>
                <a:gd name="T69" fmla="*/ 660 h 813"/>
                <a:gd name="T70" fmla="*/ 152 w 609"/>
                <a:gd name="T71" fmla="*/ 660 h 813"/>
                <a:gd name="T72" fmla="*/ 152 w 609"/>
                <a:gd name="T73" fmla="*/ 610 h 813"/>
                <a:gd name="T74" fmla="*/ 456 w 609"/>
                <a:gd name="T75" fmla="*/ 610 h 813"/>
                <a:gd name="T76" fmla="*/ 456 w 609"/>
                <a:gd name="T77" fmla="*/ 660 h 813"/>
                <a:gd name="T78" fmla="*/ 456 w 609"/>
                <a:gd name="T79" fmla="*/ 559 h 813"/>
                <a:gd name="T80" fmla="*/ 152 w 609"/>
                <a:gd name="T81" fmla="*/ 559 h 813"/>
                <a:gd name="T82" fmla="*/ 152 w 609"/>
                <a:gd name="T83" fmla="*/ 508 h 813"/>
                <a:gd name="T84" fmla="*/ 456 w 609"/>
                <a:gd name="T85" fmla="*/ 508 h 813"/>
                <a:gd name="T86" fmla="*/ 456 w 609"/>
                <a:gd name="T87" fmla="*/ 559 h 813"/>
                <a:gd name="T88" fmla="*/ 456 w 609"/>
                <a:gd name="T89" fmla="*/ 457 h 813"/>
                <a:gd name="T90" fmla="*/ 152 w 609"/>
                <a:gd name="T91" fmla="*/ 457 h 813"/>
                <a:gd name="T92" fmla="*/ 152 w 609"/>
                <a:gd name="T93" fmla="*/ 407 h 813"/>
                <a:gd name="T94" fmla="*/ 456 w 609"/>
                <a:gd name="T95" fmla="*/ 407 h 813"/>
                <a:gd name="T96" fmla="*/ 456 w 609"/>
                <a:gd name="T97" fmla="*/ 457 h 813"/>
                <a:gd name="T98" fmla="*/ 204 w 609"/>
                <a:gd name="T99" fmla="*/ 153 h 813"/>
                <a:gd name="T100" fmla="*/ 405 w 609"/>
                <a:gd name="T101" fmla="*/ 153 h 813"/>
                <a:gd name="T102" fmla="*/ 405 w 609"/>
                <a:gd name="T103" fmla="*/ 102 h 813"/>
                <a:gd name="T104" fmla="*/ 330 w 609"/>
                <a:gd name="T105" fmla="*/ 102 h 813"/>
                <a:gd name="T106" fmla="*/ 330 w 609"/>
                <a:gd name="T107" fmla="*/ 77 h 813"/>
                <a:gd name="T108" fmla="*/ 304 w 609"/>
                <a:gd name="T109" fmla="*/ 51 h 813"/>
                <a:gd name="T110" fmla="*/ 279 w 609"/>
                <a:gd name="T111" fmla="*/ 77 h 813"/>
                <a:gd name="T112" fmla="*/ 279 w 609"/>
                <a:gd name="T113" fmla="*/ 102 h 813"/>
                <a:gd name="T114" fmla="*/ 204 w 609"/>
                <a:gd name="T115" fmla="*/ 102 h 813"/>
                <a:gd name="T116" fmla="*/ 204 w 609"/>
                <a:gd name="T117" fmla="*/ 15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9" h="813">
                  <a:moveTo>
                    <a:pt x="609" y="813"/>
                  </a:moveTo>
                  <a:lnTo>
                    <a:pt x="0" y="813"/>
                  </a:lnTo>
                  <a:lnTo>
                    <a:pt x="0" y="102"/>
                  </a:lnTo>
                  <a:lnTo>
                    <a:pt x="78" y="102"/>
                  </a:lnTo>
                  <a:lnTo>
                    <a:pt x="102" y="102"/>
                  </a:lnTo>
                  <a:lnTo>
                    <a:pt x="153" y="102"/>
                  </a:lnTo>
                  <a:lnTo>
                    <a:pt x="153" y="51"/>
                  </a:lnTo>
                  <a:lnTo>
                    <a:pt x="232" y="51"/>
                  </a:lnTo>
                  <a:cubicBezTo>
                    <a:pt x="243" y="22"/>
                    <a:pt x="271" y="0"/>
                    <a:pt x="304" y="0"/>
                  </a:cubicBezTo>
                  <a:cubicBezTo>
                    <a:pt x="337" y="0"/>
                    <a:pt x="366" y="22"/>
                    <a:pt x="376" y="51"/>
                  </a:cubicBezTo>
                  <a:lnTo>
                    <a:pt x="456" y="51"/>
                  </a:lnTo>
                  <a:lnTo>
                    <a:pt x="456" y="102"/>
                  </a:lnTo>
                  <a:lnTo>
                    <a:pt x="506" y="102"/>
                  </a:lnTo>
                  <a:lnTo>
                    <a:pt x="525" y="102"/>
                  </a:lnTo>
                  <a:lnTo>
                    <a:pt x="609" y="102"/>
                  </a:lnTo>
                  <a:lnTo>
                    <a:pt x="609" y="813"/>
                  </a:lnTo>
                  <a:close/>
                  <a:moveTo>
                    <a:pt x="456" y="357"/>
                  </a:moveTo>
                  <a:lnTo>
                    <a:pt x="152" y="357"/>
                  </a:lnTo>
                  <a:lnTo>
                    <a:pt x="152" y="307"/>
                  </a:lnTo>
                  <a:lnTo>
                    <a:pt x="456" y="307"/>
                  </a:lnTo>
                  <a:lnTo>
                    <a:pt x="456" y="357"/>
                  </a:lnTo>
                  <a:close/>
                  <a:moveTo>
                    <a:pt x="456" y="153"/>
                  </a:moveTo>
                  <a:lnTo>
                    <a:pt x="456" y="204"/>
                  </a:lnTo>
                  <a:lnTo>
                    <a:pt x="153" y="204"/>
                  </a:lnTo>
                  <a:lnTo>
                    <a:pt x="153" y="153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51" y="153"/>
                  </a:lnTo>
                  <a:lnTo>
                    <a:pt x="51" y="762"/>
                  </a:lnTo>
                  <a:lnTo>
                    <a:pt x="558" y="762"/>
                  </a:lnTo>
                  <a:lnTo>
                    <a:pt x="558" y="153"/>
                  </a:lnTo>
                  <a:lnTo>
                    <a:pt x="506" y="153"/>
                  </a:lnTo>
                  <a:lnTo>
                    <a:pt x="506" y="153"/>
                  </a:lnTo>
                  <a:lnTo>
                    <a:pt x="456" y="153"/>
                  </a:lnTo>
                  <a:close/>
                  <a:moveTo>
                    <a:pt x="456" y="660"/>
                  </a:moveTo>
                  <a:lnTo>
                    <a:pt x="152" y="660"/>
                  </a:lnTo>
                  <a:lnTo>
                    <a:pt x="152" y="610"/>
                  </a:lnTo>
                  <a:lnTo>
                    <a:pt x="456" y="610"/>
                  </a:lnTo>
                  <a:lnTo>
                    <a:pt x="456" y="660"/>
                  </a:lnTo>
                  <a:close/>
                  <a:moveTo>
                    <a:pt x="456" y="559"/>
                  </a:moveTo>
                  <a:lnTo>
                    <a:pt x="152" y="559"/>
                  </a:lnTo>
                  <a:lnTo>
                    <a:pt x="152" y="508"/>
                  </a:lnTo>
                  <a:lnTo>
                    <a:pt x="456" y="508"/>
                  </a:lnTo>
                  <a:lnTo>
                    <a:pt x="456" y="559"/>
                  </a:lnTo>
                  <a:close/>
                  <a:moveTo>
                    <a:pt x="456" y="457"/>
                  </a:moveTo>
                  <a:lnTo>
                    <a:pt x="152" y="457"/>
                  </a:lnTo>
                  <a:lnTo>
                    <a:pt x="152" y="407"/>
                  </a:lnTo>
                  <a:lnTo>
                    <a:pt x="456" y="407"/>
                  </a:lnTo>
                  <a:lnTo>
                    <a:pt x="456" y="457"/>
                  </a:lnTo>
                  <a:close/>
                  <a:moveTo>
                    <a:pt x="204" y="153"/>
                  </a:moveTo>
                  <a:lnTo>
                    <a:pt x="405" y="153"/>
                  </a:lnTo>
                  <a:lnTo>
                    <a:pt x="405" y="102"/>
                  </a:lnTo>
                  <a:lnTo>
                    <a:pt x="330" y="102"/>
                  </a:lnTo>
                  <a:lnTo>
                    <a:pt x="330" y="77"/>
                  </a:lnTo>
                  <a:cubicBezTo>
                    <a:pt x="330" y="63"/>
                    <a:pt x="318" y="51"/>
                    <a:pt x="304" y="51"/>
                  </a:cubicBezTo>
                  <a:cubicBezTo>
                    <a:pt x="290" y="51"/>
                    <a:pt x="279" y="63"/>
                    <a:pt x="279" y="77"/>
                  </a:cubicBezTo>
                  <a:lnTo>
                    <a:pt x="279" y="102"/>
                  </a:lnTo>
                  <a:lnTo>
                    <a:pt x="204" y="102"/>
                  </a:lnTo>
                  <a:lnTo>
                    <a:pt x="204" y="1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106" name="Rectangle 72">
            <a:extLst>
              <a:ext uri="{FF2B5EF4-FFF2-40B4-BE49-F238E27FC236}">
                <a16:creationId xmlns:a16="http://schemas.microsoft.com/office/drawing/2014/main" id="{3F61B08D-0286-4F87-93B4-43192ED5C02B}"/>
              </a:ext>
            </a:extLst>
          </p:cNvPr>
          <p:cNvSpPr/>
          <p:nvPr/>
        </p:nvSpPr>
        <p:spPr>
          <a:xfrm>
            <a:off x="737764" y="5539434"/>
            <a:ext cx="279373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البيئات التمكينية  57.7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7" name="Rectangle 72">
            <a:extLst>
              <a:ext uri="{FF2B5EF4-FFF2-40B4-BE49-F238E27FC236}">
                <a16:creationId xmlns:a16="http://schemas.microsoft.com/office/drawing/2014/main" id="{1ECCBB78-4E8A-4C6E-9CB7-EA1DDE1AF085}"/>
              </a:ext>
            </a:extLst>
          </p:cNvPr>
          <p:cNvSpPr/>
          <p:nvPr/>
        </p:nvSpPr>
        <p:spPr>
          <a:xfrm>
            <a:off x="8803198" y="5602570"/>
            <a:ext cx="16114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الاقتصاد 49.9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8" name="Rectangle 72">
            <a:extLst>
              <a:ext uri="{FF2B5EF4-FFF2-40B4-BE49-F238E27FC236}">
                <a16:creationId xmlns:a16="http://schemas.microsoft.com/office/drawing/2014/main" id="{6A5D729E-6660-41CA-8D2A-986E99AE3707}"/>
              </a:ext>
            </a:extLst>
          </p:cNvPr>
          <p:cNvSpPr/>
          <p:nvPr/>
        </p:nvSpPr>
        <p:spPr>
          <a:xfrm>
            <a:off x="8463546" y="1436971"/>
            <a:ext cx="334092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الناتج المحلي الإجمالي</a:t>
            </a:r>
          </a:p>
          <a:p>
            <a:pPr algn="ctr"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(بمليارات الدولارات الأمريكية) </a:t>
            </a:r>
            <a:endParaRPr lang="en-US" sz="2400" b="1" dirty="0">
              <a:solidFill>
                <a:schemeClr val="bg2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166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6" grpId="0"/>
      <p:bldP spid="52" grpId="0"/>
      <p:bldP spid="58" grpId="0"/>
      <p:bldP spid="68" grpId="0"/>
      <p:bldP spid="73" grpId="0"/>
      <p:bldP spid="79" grpId="0"/>
      <p:bldP spid="106" grpId="0"/>
      <p:bldP spid="107" grpId="0"/>
      <p:bldP spid="1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426" y="5469173"/>
            <a:ext cx="12173149" cy="1383526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99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103" name="Title 4"/>
          <p:cNvSpPr txBox="1">
            <a:spLocks/>
          </p:cNvSpPr>
          <p:nvPr/>
        </p:nvSpPr>
        <p:spPr>
          <a:xfrm>
            <a:off x="592832" y="450527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dirty="0"/>
              <a:t>منظومة الابتكار الوطنية 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5665024" y="1013511"/>
            <a:ext cx="708323" cy="130858"/>
            <a:chOff x="1110190" y="3155259"/>
            <a:chExt cx="1133316" cy="209373"/>
          </a:xfrm>
        </p:grpSpPr>
        <p:sp>
          <p:nvSpPr>
            <p:cNvPr id="106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07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08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09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8161601" y="1682328"/>
            <a:ext cx="906458" cy="906458"/>
            <a:chOff x="912987" y="3985306"/>
            <a:chExt cx="1332461" cy="1332461"/>
          </a:xfrm>
        </p:grpSpPr>
        <p:sp>
          <p:nvSpPr>
            <p:cNvPr id="114" name="Oval 113"/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4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1</a:t>
              </a:r>
            </a:p>
          </p:txBody>
        </p:sp>
      </p:grpSp>
      <p:sp>
        <p:nvSpPr>
          <p:cNvPr id="118" name="Rectangle 117"/>
          <p:cNvSpPr/>
          <p:nvPr/>
        </p:nvSpPr>
        <p:spPr>
          <a:xfrm>
            <a:off x="1389746" y="1739379"/>
            <a:ext cx="2640655" cy="893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2250" dirty="0"/>
              <a:t>البنية التحتية لمنظومة العلوم والتقنية والابتكار</a:t>
            </a: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Montserrat SemiBold" panose="00000700000000000000" pitchFamily="50" charset="0"/>
              <a:cs typeface="Segoe UI" panose="020B0502040204020203" pitchFamily="34" charset="0"/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8617091" y="3765214"/>
            <a:ext cx="906458" cy="906458"/>
            <a:chOff x="912987" y="3985306"/>
            <a:chExt cx="1332461" cy="1332461"/>
          </a:xfrm>
        </p:grpSpPr>
        <p:sp>
          <p:nvSpPr>
            <p:cNvPr id="121" name="Oval 120"/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3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2</a:t>
              </a:r>
            </a:p>
          </p:txBody>
        </p:sp>
      </p:grpSp>
      <p:sp>
        <p:nvSpPr>
          <p:cNvPr id="125" name="Rectangle 124"/>
          <p:cNvSpPr/>
          <p:nvPr/>
        </p:nvSpPr>
        <p:spPr>
          <a:xfrm>
            <a:off x="849551" y="3781350"/>
            <a:ext cx="2129406" cy="893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2250" dirty="0"/>
              <a:t>مؤشرات الأداء للبحث العلمي </a:t>
            </a: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Montserrat SemiBold" panose="000007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8919946" y="1830609"/>
            <a:ext cx="3090980" cy="804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2000" dirty="0"/>
              <a:t>السياسة الوطنية للعلوم والتقنية ووضع الخطط الاستراتيجية لتنفيذها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ontserrat SemiBold" panose="00000700000000000000" pitchFamily="50" charset="0"/>
              <a:cs typeface="Segoe UI" panose="020B0502040204020203" pitchFamily="34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2610517" y="3788172"/>
            <a:ext cx="906458" cy="906458"/>
            <a:chOff x="912987" y="3985306"/>
            <a:chExt cx="1332461" cy="1332461"/>
          </a:xfrm>
        </p:grpSpPr>
        <p:sp>
          <p:nvSpPr>
            <p:cNvPr id="135" name="Oval 134"/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6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6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4</a:t>
              </a:r>
            </a:p>
          </p:txBody>
        </p:sp>
      </p:grpSp>
      <p:sp>
        <p:nvSpPr>
          <p:cNvPr id="139" name="Rectangle 138"/>
          <p:cNvSpPr/>
          <p:nvPr/>
        </p:nvSpPr>
        <p:spPr>
          <a:xfrm>
            <a:off x="9693127" y="3612664"/>
            <a:ext cx="2317799" cy="117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2000" dirty="0"/>
              <a:t>الخطة الوطنية الشاملة بعيدة المدى للعلوم والتقنية والابتكار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Montserrat SemiBold" panose="00000700000000000000" pitchFamily="50" charset="0"/>
              <a:cs typeface="Segoe UI" panose="020B0502040204020203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3689154" y="1747291"/>
            <a:ext cx="906458" cy="906458"/>
            <a:chOff x="912987" y="3985306"/>
            <a:chExt cx="1332461" cy="1332461"/>
          </a:xfrm>
        </p:grpSpPr>
        <p:sp>
          <p:nvSpPr>
            <p:cNvPr id="128" name="Oval 127"/>
            <p:cNvSpPr/>
            <p:nvPr/>
          </p:nvSpPr>
          <p:spPr>
            <a:xfrm>
              <a:off x="912987" y="3985306"/>
              <a:ext cx="1332461" cy="1332461"/>
            </a:xfrm>
            <a:prstGeom prst="ellipse">
              <a:avLst/>
            </a:prstGeom>
            <a:solidFill>
              <a:schemeClr val="accent5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1008481" y="4080800"/>
              <a:ext cx="1141474" cy="1141474"/>
            </a:xfrm>
            <a:prstGeom prst="ellipse">
              <a:avLst/>
            </a:prstGeom>
            <a:solidFill>
              <a:schemeClr val="accent5">
                <a:alpha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8">
                <a:solidFill>
                  <a:schemeClr val="bg1"/>
                </a:solidFill>
                <a:latin typeface="Montserrat Light" panose="00000400000000000000" pitchFamily="50" charset="0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1108900" y="4181219"/>
              <a:ext cx="940635" cy="94063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3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306465" y="2454672"/>
            <a:ext cx="5093477" cy="3448844"/>
            <a:chOff x="5275263" y="3927475"/>
            <a:chExt cx="8149563" cy="5518150"/>
          </a:xfrm>
        </p:grpSpPr>
        <p:sp>
          <p:nvSpPr>
            <p:cNvPr id="143" name="Freeform 5"/>
            <p:cNvSpPr>
              <a:spLocks/>
            </p:cNvSpPr>
            <p:nvPr/>
          </p:nvSpPr>
          <p:spPr bwMode="auto">
            <a:xfrm>
              <a:off x="6102351" y="4633913"/>
              <a:ext cx="1095375" cy="1101725"/>
            </a:xfrm>
            <a:custGeom>
              <a:avLst/>
              <a:gdLst>
                <a:gd name="T0" fmla="*/ 517 w 710"/>
                <a:gd name="T1" fmla="*/ 136 h 710"/>
                <a:gd name="T2" fmla="*/ 710 w 710"/>
                <a:gd name="T3" fmla="*/ 189 h 710"/>
                <a:gd name="T4" fmla="*/ 381 w 710"/>
                <a:gd name="T5" fmla="*/ 0 h 710"/>
                <a:gd name="T6" fmla="*/ 0 w 710"/>
                <a:gd name="T7" fmla="*/ 381 h 710"/>
                <a:gd name="T8" fmla="*/ 189 w 710"/>
                <a:gd name="T9" fmla="*/ 710 h 710"/>
                <a:gd name="T10" fmla="*/ 136 w 710"/>
                <a:gd name="T11" fmla="*/ 517 h 710"/>
                <a:gd name="T12" fmla="*/ 517 w 710"/>
                <a:gd name="T13" fmla="*/ 136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0" h="710">
                  <a:moveTo>
                    <a:pt x="517" y="136"/>
                  </a:moveTo>
                  <a:cubicBezTo>
                    <a:pt x="588" y="136"/>
                    <a:pt x="653" y="155"/>
                    <a:pt x="710" y="189"/>
                  </a:cubicBezTo>
                  <a:cubicBezTo>
                    <a:pt x="644" y="76"/>
                    <a:pt x="521" y="0"/>
                    <a:pt x="381" y="0"/>
                  </a:cubicBezTo>
                  <a:cubicBezTo>
                    <a:pt x="171" y="0"/>
                    <a:pt x="0" y="171"/>
                    <a:pt x="0" y="381"/>
                  </a:cubicBezTo>
                  <a:cubicBezTo>
                    <a:pt x="0" y="521"/>
                    <a:pt x="76" y="643"/>
                    <a:pt x="189" y="710"/>
                  </a:cubicBezTo>
                  <a:cubicBezTo>
                    <a:pt x="155" y="653"/>
                    <a:pt x="136" y="587"/>
                    <a:pt x="136" y="517"/>
                  </a:cubicBezTo>
                  <a:cubicBezTo>
                    <a:pt x="136" y="307"/>
                    <a:pt x="307" y="136"/>
                    <a:pt x="517" y="136"/>
                  </a:cubicBezTo>
                  <a:close/>
                </a:path>
              </a:pathLst>
            </a:custGeom>
            <a:solidFill>
              <a:srgbClr val="6DB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44" name="Freeform 6"/>
            <p:cNvSpPr>
              <a:spLocks/>
            </p:cNvSpPr>
            <p:nvPr/>
          </p:nvSpPr>
          <p:spPr bwMode="auto">
            <a:xfrm>
              <a:off x="6311901" y="4845050"/>
              <a:ext cx="965200" cy="971550"/>
            </a:xfrm>
            <a:custGeom>
              <a:avLst/>
              <a:gdLst>
                <a:gd name="T0" fmla="*/ 574 w 626"/>
                <a:gd name="T1" fmla="*/ 53 h 626"/>
                <a:gd name="T2" fmla="*/ 381 w 626"/>
                <a:gd name="T3" fmla="*/ 0 h 626"/>
                <a:gd name="T4" fmla="*/ 0 w 626"/>
                <a:gd name="T5" fmla="*/ 381 h 626"/>
                <a:gd name="T6" fmla="*/ 53 w 626"/>
                <a:gd name="T7" fmla="*/ 574 h 626"/>
                <a:gd name="T8" fmla="*/ 245 w 626"/>
                <a:gd name="T9" fmla="*/ 626 h 626"/>
                <a:gd name="T10" fmla="*/ 626 w 626"/>
                <a:gd name="T11" fmla="*/ 245 h 626"/>
                <a:gd name="T12" fmla="*/ 574 w 626"/>
                <a:gd name="T13" fmla="*/ 53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626">
                  <a:moveTo>
                    <a:pt x="574" y="53"/>
                  </a:moveTo>
                  <a:cubicBezTo>
                    <a:pt x="517" y="19"/>
                    <a:pt x="452" y="0"/>
                    <a:pt x="381" y="0"/>
                  </a:cubicBezTo>
                  <a:cubicBezTo>
                    <a:pt x="171" y="0"/>
                    <a:pt x="0" y="171"/>
                    <a:pt x="0" y="381"/>
                  </a:cubicBezTo>
                  <a:cubicBezTo>
                    <a:pt x="0" y="451"/>
                    <a:pt x="19" y="517"/>
                    <a:pt x="53" y="574"/>
                  </a:cubicBezTo>
                  <a:cubicBezTo>
                    <a:pt x="109" y="607"/>
                    <a:pt x="175" y="626"/>
                    <a:pt x="245" y="626"/>
                  </a:cubicBezTo>
                  <a:cubicBezTo>
                    <a:pt x="456" y="626"/>
                    <a:pt x="626" y="456"/>
                    <a:pt x="626" y="245"/>
                  </a:cubicBezTo>
                  <a:cubicBezTo>
                    <a:pt x="626" y="175"/>
                    <a:pt x="607" y="109"/>
                    <a:pt x="574" y="53"/>
                  </a:cubicBezTo>
                  <a:close/>
                </a:path>
              </a:pathLst>
            </a:custGeom>
            <a:solidFill>
              <a:srgbClr val="81C6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45" name="Freeform 7"/>
            <p:cNvSpPr>
              <a:spLocks/>
            </p:cNvSpPr>
            <p:nvPr/>
          </p:nvSpPr>
          <p:spPr bwMode="auto">
            <a:xfrm>
              <a:off x="6143626" y="4745038"/>
              <a:ext cx="358775" cy="544513"/>
            </a:xfrm>
            <a:custGeom>
              <a:avLst/>
              <a:gdLst>
                <a:gd name="T0" fmla="*/ 43 w 232"/>
                <a:gd name="T1" fmla="*/ 351 h 351"/>
                <a:gd name="T2" fmla="*/ 0 w 232"/>
                <a:gd name="T3" fmla="*/ 309 h 351"/>
                <a:gd name="T4" fmla="*/ 161 w 232"/>
                <a:gd name="T5" fmla="*/ 13 h 351"/>
                <a:gd name="T6" fmla="*/ 220 w 232"/>
                <a:gd name="T7" fmla="*/ 25 h 351"/>
                <a:gd name="T8" fmla="*/ 207 w 232"/>
                <a:gd name="T9" fmla="*/ 83 h 351"/>
                <a:gd name="T10" fmla="*/ 85 w 232"/>
                <a:gd name="T11" fmla="*/ 309 h 351"/>
                <a:gd name="T12" fmla="*/ 43 w 232"/>
                <a:gd name="T13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2" h="351">
                  <a:moveTo>
                    <a:pt x="43" y="351"/>
                  </a:moveTo>
                  <a:cubicBezTo>
                    <a:pt x="19" y="351"/>
                    <a:pt x="0" y="332"/>
                    <a:pt x="0" y="309"/>
                  </a:cubicBezTo>
                  <a:cubicBezTo>
                    <a:pt x="1" y="189"/>
                    <a:pt x="61" y="78"/>
                    <a:pt x="161" y="13"/>
                  </a:cubicBezTo>
                  <a:cubicBezTo>
                    <a:pt x="181" y="0"/>
                    <a:pt x="207" y="5"/>
                    <a:pt x="220" y="25"/>
                  </a:cubicBezTo>
                  <a:cubicBezTo>
                    <a:pt x="232" y="44"/>
                    <a:pt x="227" y="71"/>
                    <a:pt x="207" y="83"/>
                  </a:cubicBezTo>
                  <a:cubicBezTo>
                    <a:pt x="131" y="133"/>
                    <a:pt x="85" y="218"/>
                    <a:pt x="85" y="309"/>
                  </a:cubicBezTo>
                  <a:cubicBezTo>
                    <a:pt x="85" y="332"/>
                    <a:pt x="66" y="351"/>
                    <a:pt x="43" y="35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46" name="Freeform 8"/>
            <p:cNvSpPr>
              <a:spLocks noEditPoints="1"/>
            </p:cNvSpPr>
            <p:nvPr/>
          </p:nvSpPr>
          <p:spPr bwMode="auto">
            <a:xfrm>
              <a:off x="5961063" y="4491038"/>
              <a:ext cx="2241550" cy="2189163"/>
            </a:xfrm>
            <a:custGeom>
              <a:avLst/>
              <a:gdLst>
                <a:gd name="T0" fmla="*/ 1422 w 1454"/>
                <a:gd name="T1" fmla="*/ 1378 h 1411"/>
                <a:gd name="T2" fmla="*/ 1397 w 1454"/>
                <a:gd name="T3" fmla="*/ 1236 h 1411"/>
                <a:gd name="T4" fmla="*/ 878 w 1454"/>
                <a:gd name="T5" fmla="*/ 717 h 1411"/>
                <a:gd name="T6" fmla="*/ 946 w 1454"/>
                <a:gd name="T7" fmla="*/ 473 h 1411"/>
                <a:gd name="T8" fmla="*/ 473 w 1454"/>
                <a:gd name="T9" fmla="*/ 0 h 1411"/>
                <a:gd name="T10" fmla="*/ 0 w 1454"/>
                <a:gd name="T11" fmla="*/ 473 h 1411"/>
                <a:gd name="T12" fmla="*/ 473 w 1454"/>
                <a:gd name="T13" fmla="*/ 946 h 1411"/>
                <a:gd name="T14" fmla="*/ 768 w 1454"/>
                <a:gd name="T15" fmla="*/ 843 h 1411"/>
                <a:gd name="T16" fmla="*/ 1279 w 1454"/>
                <a:gd name="T17" fmla="*/ 1354 h 1411"/>
                <a:gd name="T18" fmla="*/ 1421 w 1454"/>
                <a:gd name="T19" fmla="*/ 1379 h 1411"/>
                <a:gd name="T20" fmla="*/ 1422 w 1454"/>
                <a:gd name="T21" fmla="*/ 1378 h 1411"/>
                <a:gd name="T22" fmla="*/ 473 w 1454"/>
                <a:gd name="T23" fmla="*/ 854 h 1411"/>
                <a:gd name="T24" fmla="*/ 281 w 1454"/>
                <a:gd name="T25" fmla="*/ 802 h 1411"/>
                <a:gd name="T26" fmla="*/ 92 w 1454"/>
                <a:gd name="T27" fmla="*/ 473 h 1411"/>
                <a:gd name="T28" fmla="*/ 473 w 1454"/>
                <a:gd name="T29" fmla="*/ 92 h 1411"/>
                <a:gd name="T30" fmla="*/ 802 w 1454"/>
                <a:gd name="T31" fmla="*/ 281 h 1411"/>
                <a:gd name="T32" fmla="*/ 854 w 1454"/>
                <a:gd name="T33" fmla="*/ 473 h 1411"/>
                <a:gd name="T34" fmla="*/ 473 w 1454"/>
                <a:gd name="T35" fmla="*/ 854 h 1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54" h="1411">
                  <a:moveTo>
                    <a:pt x="1422" y="1378"/>
                  </a:moveTo>
                  <a:cubicBezTo>
                    <a:pt x="1454" y="1345"/>
                    <a:pt x="1443" y="1282"/>
                    <a:pt x="1397" y="1236"/>
                  </a:cubicBezTo>
                  <a:lnTo>
                    <a:pt x="878" y="717"/>
                  </a:lnTo>
                  <a:cubicBezTo>
                    <a:pt x="921" y="646"/>
                    <a:pt x="946" y="562"/>
                    <a:pt x="946" y="473"/>
                  </a:cubicBezTo>
                  <a:cubicBezTo>
                    <a:pt x="946" y="212"/>
                    <a:pt x="734" y="0"/>
                    <a:pt x="473" y="0"/>
                  </a:cubicBezTo>
                  <a:cubicBezTo>
                    <a:pt x="212" y="0"/>
                    <a:pt x="0" y="212"/>
                    <a:pt x="0" y="473"/>
                  </a:cubicBezTo>
                  <a:cubicBezTo>
                    <a:pt x="0" y="734"/>
                    <a:pt x="212" y="946"/>
                    <a:pt x="473" y="946"/>
                  </a:cubicBezTo>
                  <a:cubicBezTo>
                    <a:pt x="585" y="946"/>
                    <a:pt x="687" y="907"/>
                    <a:pt x="768" y="843"/>
                  </a:cubicBezTo>
                  <a:lnTo>
                    <a:pt x="1279" y="1354"/>
                  </a:lnTo>
                  <a:cubicBezTo>
                    <a:pt x="1325" y="1400"/>
                    <a:pt x="1388" y="1411"/>
                    <a:pt x="1421" y="1379"/>
                  </a:cubicBezTo>
                  <a:lnTo>
                    <a:pt x="1422" y="1378"/>
                  </a:lnTo>
                  <a:close/>
                  <a:moveTo>
                    <a:pt x="473" y="854"/>
                  </a:moveTo>
                  <a:cubicBezTo>
                    <a:pt x="403" y="854"/>
                    <a:pt x="337" y="835"/>
                    <a:pt x="281" y="802"/>
                  </a:cubicBezTo>
                  <a:cubicBezTo>
                    <a:pt x="168" y="735"/>
                    <a:pt x="92" y="613"/>
                    <a:pt x="92" y="473"/>
                  </a:cubicBezTo>
                  <a:cubicBezTo>
                    <a:pt x="92" y="263"/>
                    <a:pt x="263" y="92"/>
                    <a:pt x="473" y="92"/>
                  </a:cubicBezTo>
                  <a:cubicBezTo>
                    <a:pt x="613" y="92"/>
                    <a:pt x="736" y="168"/>
                    <a:pt x="802" y="281"/>
                  </a:cubicBezTo>
                  <a:cubicBezTo>
                    <a:pt x="835" y="337"/>
                    <a:pt x="854" y="403"/>
                    <a:pt x="854" y="473"/>
                  </a:cubicBezTo>
                  <a:cubicBezTo>
                    <a:pt x="854" y="684"/>
                    <a:pt x="684" y="854"/>
                    <a:pt x="473" y="854"/>
                  </a:cubicBezTo>
                  <a:close/>
                </a:path>
              </a:pathLst>
            </a:custGeom>
            <a:solidFill>
              <a:srgbClr val="475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grpSp>
          <p:nvGrpSpPr>
            <p:cNvPr id="191" name="Group 190"/>
            <p:cNvGrpSpPr/>
            <p:nvPr/>
          </p:nvGrpSpPr>
          <p:grpSpPr>
            <a:xfrm>
              <a:off x="8852808" y="4818335"/>
              <a:ext cx="4572018" cy="3136900"/>
              <a:chOff x="8562976" y="4873625"/>
              <a:chExt cx="5062538" cy="3473450"/>
            </a:xfrm>
          </p:grpSpPr>
          <p:sp>
            <p:nvSpPr>
              <p:cNvPr id="147" name="Freeform 9"/>
              <p:cNvSpPr>
                <a:spLocks/>
              </p:cNvSpPr>
              <p:nvPr/>
            </p:nvSpPr>
            <p:spPr bwMode="auto">
              <a:xfrm>
                <a:off x="8562976" y="4873625"/>
                <a:ext cx="5062538" cy="3473450"/>
              </a:xfrm>
              <a:custGeom>
                <a:avLst/>
                <a:gdLst>
                  <a:gd name="T0" fmla="*/ 3283 w 3283"/>
                  <a:gd name="T1" fmla="*/ 2150 h 2238"/>
                  <a:gd name="T2" fmla="*/ 3196 w 3283"/>
                  <a:gd name="T3" fmla="*/ 2238 h 2238"/>
                  <a:gd name="T4" fmla="*/ 86 w 3283"/>
                  <a:gd name="T5" fmla="*/ 2238 h 2238"/>
                  <a:gd name="T6" fmla="*/ 0 w 3283"/>
                  <a:gd name="T7" fmla="*/ 2150 h 2238"/>
                  <a:gd name="T8" fmla="*/ 0 w 3283"/>
                  <a:gd name="T9" fmla="*/ 88 h 2238"/>
                  <a:gd name="T10" fmla="*/ 86 w 3283"/>
                  <a:gd name="T11" fmla="*/ 0 h 2238"/>
                  <a:gd name="T12" fmla="*/ 3196 w 3283"/>
                  <a:gd name="T13" fmla="*/ 0 h 2238"/>
                  <a:gd name="T14" fmla="*/ 3283 w 3283"/>
                  <a:gd name="T15" fmla="*/ 88 h 2238"/>
                  <a:gd name="T16" fmla="*/ 3283 w 3283"/>
                  <a:gd name="T17" fmla="*/ 2150 h 2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83" h="2238">
                    <a:moveTo>
                      <a:pt x="3283" y="2150"/>
                    </a:moveTo>
                    <a:cubicBezTo>
                      <a:pt x="3283" y="2199"/>
                      <a:pt x="3244" y="2238"/>
                      <a:pt x="3196" y="2238"/>
                    </a:cubicBezTo>
                    <a:lnTo>
                      <a:pt x="86" y="2238"/>
                    </a:lnTo>
                    <a:cubicBezTo>
                      <a:pt x="39" y="2238"/>
                      <a:pt x="0" y="2199"/>
                      <a:pt x="0" y="2150"/>
                    </a:cubicBezTo>
                    <a:lnTo>
                      <a:pt x="0" y="88"/>
                    </a:lnTo>
                    <a:cubicBezTo>
                      <a:pt x="0" y="39"/>
                      <a:pt x="39" y="0"/>
                      <a:pt x="86" y="0"/>
                    </a:cubicBezTo>
                    <a:lnTo>
                      <a:pt x="3196" y="0"/>
                    </a:lnTo>
                    <a:cubicBezTo>
                      <a:pt x="3244" y="0"/>
                      <a:pt x="3283" y="39"/>
                      <a:pt x="3283" y="88"/>
                    </a:cubicBezTo>
                    <a:lnTo>
                      <a:pt x="3283" y="2150"/>
                    </a:lnTo>
                    <a:close/>
                  </a:path>
                </a:pathLst>
              </a:custGeom>
              <a:solidFill>
                <a:srgbClr val="B38A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8" name="Freeform 10"/>
              <p:cNvSpPr>
                <a:spLocks/>
              </p:cNvSpPr>
              <p:nvPr/>
            </p:nvSpPr>
            <p:spPr bwMode="auto">
              <a:xfrm>
                <a:off x="8763001" y="5060950"/>
                <a:ext cx="4664075" cy="3151188"/>
              </a:xfrm>
              <a:custGeom>
                <a:avLst/>
                <a:gdLst>
                  <a:gd name="T0" fmla="*/ 3025 w 3025"/>
                  <a:gd name="T1" fmla="*/ 1952 h 2031"/>
                  <a:gd name="T2" fmla="*/ 2945 w 3025"/>
                  <a:gd name="T3" fmla="*/ 2031 h 2031"/>
                  <a:gd name="T4" fmla="*/ 80 w 3025"/>
                  <a:gd name="T5" fmla="*/ 2031 h 2031"/>
                  <a:gd name="T6" fmla="*/ 0 w 3025"/>
                  <a:gd name="T7" fmla="*/ 1952 h 2031"/>
                  <a:gd name="T8" fmla="*/ 0 w 3025"/>
                  <a:gd name="T9" fmla="*/ 79 h 2031"/>
                  <a:gd name="T10" fmla="*/ 80 w 3025"/>
                  <a:gd name="T11" fmla="*/ 0 h 2031"/>
                  <a:gd name="T12" fmla="*/ 2945 w 3025"/>
                  <a:gd name="T13" fmla="*/ 0 h 2031"/>
                  <a:gd name="T14" fmla="*/ 3025 w 3025"/>
                  <a:gd name="T15" fmla="*/ 79 h 2031"/>
                  <a:gd name="T16" fmla="*/ 3025 w 3025"/>
                  <a:gd name="T17" fmla="*/ 1952 h 2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25" h="2031">
                    <a:moveTo>
                      <a:pt x="3025" y="1952"/>
                    </a:moveTo>
                    <a:cubicBezTo>
                      <a:pt x="3025" y="1996"/>
                      <a:pt x="2989" y="2031"/>
                      <a:pt x="2945" y="2031"/>
                    </a:cubicBezTo>
                    <a:lnTo>
                      <a:pt x="80" y="2031"/>
                    </a:lnTo>
                    <a:cubicBezTo>
                      <a:pt x="36" y="2031"/>
                      <a:pt x="0" y="1996"/>
                      <a:pt x="0" y="1952"/>
                    </a:cubicBezTo>
                    <a:lnTo>
                      <a:pt x="0" y="79"/>
                    </a:lnTo>
                    <a:cubicBezTo>
                      <a:pt x="0" y="35"/>
                      <a:pt x="36" y="0"/>
                      <a:pt x="80" y="0"/>
                    </a:cubicBezTo>
                    <a:lnTo>
                      <a:pt x="2945" y="0"/>
                    </a:lnTo>
                    <a:cubicBezTo>
                      <a:pt x="2989" y="0"/>
                      <a:pt x="3025" y="35"/>
                      <a:pt x="3025" y="79"/>
                    </a:cubicBezTo>
                    <a:lnTo>
                      <a:pt x="3025" y="195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99000">
                    <a:schemeClr val="tx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9" name="Freeform 11"/>
              <p:cNvSpPr>
                <a:spLocks/>
              </p:cNvSpPr>
              <p:nvPr/>
            </p:nvSpPr>
            <p:spPr bwMode="auto">
              <a:xfrm>
                <a:off x="9363076" y="6180138"/>
                <a:ext cx="633413" cy="1000125"/>
              </a:xfrm>
              <a:custGeom>
                <a:avLst/>
                <a:gdLst>
                  <a:gd name="T0" fmla="*/ 410 w 410"/>
                  <a:gd name="T1" fmla="*/ 528 h 645"/>
                  <a:gd name="T2" fmla="*/ 142 w 410"/>
                  <a:gd name="T3" fmla="*/ 528 h 645"/>
                  <a:gd name="T4" fmla="*/ 142 w 410"/>
                  <a:gd name="T5" fmla="*/ 377 h 645"/>
                  <a:gd name="T6" fmla="*/ 377 w 410"/>
                  <a:gd name="T7" fmla="*/ 377 h 645"/>
                  <a:gd name="T8" fmla="*/ 377 w 410"/>
                  <a:gd name="T9" fmla="*/ 251 h 645"/>
                  <a:gd name="T10" fmla="*/ 142 w 410"/>
                  <a:gd name="T11" fmla="*/ 251 h 645"/>
                  <a:gd name="T12" fmla="*/ 142 w 410"/>
                  <a:gd name="T13" fmla="*/ 117 h 645"/>
                  <a:gd name="T14" fmla="*/ 394 w 410"/>
                  <a:gd name="T15" fmla="*/ 117 h 645"/>
                  <a:gd name="T16" fmla="*/ 394 w 410"/>
                  <a:gd name="T17" fmla="*/ 0 h 645"/>
                  <a:gd name="T18" fmla="*/ 0 w 410"/>
                  <a:gd name="T19" fmla="*/ 0 h 645"/>
                  <a:gd name="T20" fmla="*/ 0 w 410"/>
                  <a:gd name="T21" fmla="*/ 645 h 645"/>
                  <a:gd name="T22" fmla="*/ 410 w 410"/>
                  <a:gd name="T23" fmla="*/ 645 h 645"/>
                  <a:gd name="T24" fmla="*/ 410 w 410"/>
                  <a:gd name="T25" fmla="*/ 528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0" h="645">
                    <a:moveTo>
                      <a:pt x="410" y="528"/>
                    </a:moveTo>
                    <a:lnTo>
                      <a:pt x="142" y="528"/>
                    </a:lnTo>
                    <a:lnTo>
                      <a:pt x="142" y="377"/>
                    </a:lnTo>
                    <a:lnTo>
                      <a:pt x="377" y="377"/>
                    </a:lnTo>
                    <a:lnTo>
                      <a:pt x="377" y="251"/>
                    </a:lnTo>
                    <a:lnTo>
                      <a:pt x="142" y="251"/>
                    </a:lnTo>
                    <a:lnTo>
                      <a:pt x="142" y="117"/>
                    </a:lnTo>
                    <a:lnTo>
                      <a:pt x="394" y="117"/>
                    </a:lnTo>
                    <a:lnTo>
                      <a:pt x="394" y="0"/>
                    </a:lnTo>
                    <a:lnTo>
                      <a:pt x="0" y="0"/>
                    </a:lnTo>
                    <a:lnTo>
                      <a:pt x="0" y="645"/>
                    </a:lnTo>
                    <a:lnTo>
                      <a:pt x="410" y="645"/>
                    </a:lnTo>
                    <a:lnTo>
                      <a:pt x="410" y="52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50" name="Rectangle 12"/>
              <p:cNvSpPr>
                <a:spLocks noChangeArrowheads="1"/>
              </p:cNvSpPr>
              <p:nvPr/>
            </p:nvSpPr>
            <p:spPr bwMode="auto">
              <a:xfrm>
                <a:off x="10072688" y="6869113"/>
                <a:ext cx="477838" cy="142875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51" name="Rectangle 13"/>
              <p:cNvSpPr>
                <a:spLocks noChangeArrowheads="1"/>
              </p:cNvSpPr>
              <p:nvPr/>
            </p:nvSpPr>
            <p:spPr bwMode="auto">
              <a:xfrm>
                <a:off x="10072688" y="6556375"/>
                <a:ext cx="477838" cy="142875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52" name="Freeform 14"/>
              <p:cNvSpPr>
                <a:spLocks/>
              </p:cNvSpPr>
              <p:nvPr/>
            </p:nvSpPr>
            <p:spPr bwMode="auto">
              <a:xfrm>
                <a:off x="10691813" y="6418263"/>
                <a:ext cx="1089025" cy="749300"/>
              </a:xfrm>
              <a:custGeom>
                <a:avLst/>
                <a:gdLst>
                  <a:gd name="T0" fmla="*/ 2 w 706"/>
                  <a:gd name="T1" fmla="*/ 483 h 483"/>
                  <a:gd name="T2" fmla="*/ 144 w 706"/>
                  <a:gd name="T3" fmla="*/ 483 h 483"/>
                  <a:gd name="T4" fmla="*/ 144 w 706"/>
                  <a:gd name="T5" fmla="*/ 207 h 483"/>
                  <a:gd name="T6" fmla="*/ 150 w 706"/>
                  <a:gd name="T7" fmla="*/ 171 h 483"/>
                  <a:gd name="T8" fmla="*/ 219 w 706"/>
                  <a:gd name="T9" fmla="*/ 119 h 483"/>
                  <a:gd name="T10" fmla="*/ 287 w 706"/>
                  <a:gd name="T11" fmla="*/ 218 h 483"/>
                  <a:gd name="T12" fmla="*/ 287 w 706"/>
                  <a:gd name="T13" fmla="*/ 483 h 483"/>
                  <a:gd name="T14" fmla="*/ 429 w 706"/>
                  <a:gd name="T15" fmla="*/ 483 h 483"/>
                  <a:gd name="T16" fmla="*/ 429 w 706"/>
                  <a:gd name="T17" fmla="*/ 206 h 483"/>
                  <a:gd name="T18" fmla="*/ 433 w 706"/>
                  <a:gd name="T19" fmla="*/ 169 h 483"/>
                  <a:gd name="T20" fmla="*/ 501 w 706"/>
                  <a:gd name="T21" fmla="*/ 118 h 483"/>
                  <a:gd name="T22" fmla="*/ 571 w 706"/>
                  <a:gd name="T23" fmla="*/ 225 h 483"/>
                  <a:gd name="T24" fmla="*/ 571 w 706"/>
                  <a:gd name="T25" fmla="*/ 482 h 483"/>
                  <a:gd name="T26" fmla="*/ 706 w 706"/>
                  <a:gd name="T27" fmla="*/ 482 h 483"/>
                  <a:gd name="T28" fmla="*/ 706 w 706"/>
                  <a:gd name="T29" fmla="*/ 204 h 483"/>
                  <a:gd name="T30" fmla="*/ 550 w 706"/>
                  <a:gd name="T31" fmla="*/ 2 h 483"/>
                  <a:gd name="T32" fmla="*/ 462 w 706"/>
                  <a:gd name="T33" fmla="*/ 24 h 483"/>
                  <a:gd name="T34" fmla="*/ 402 w 706"/>
                  <a:gd name="T35" fmla="*/ 80 h 483"/>
                  <a:gd name="T36" fmla="*/ 401 w 706"/>
                  <a:gd name="T37" fmla="*/ 80 h 483"/>
                  <a:gd name="T38" fmla="*/ 273 w 706"/>
                  <a:gd name="T39" fmla="*/ 0 h 483"/>
                  <a:gd name="T40" fmla="*/ 131 w 706"/>
                  <a:gd name="T41" fmla="*/ 72 h 483"/>
                  <a:gd name="T42" fmla="*/ 129 w 706"/>
                  <a:gd name="T43" fmla="*/ 72 h 483"/>
                  <a:gd name="T44" fmla="*/ 122 w 706"/>
                  <a:gd name="T45" fmla="*/ 13 h 483"/>
                  <a:gd name="T46" fmla="*/ 0 w 706"/>
                  <a:gd name="T47" fmla="*/ 13 h 483"/>
                  <a:gd name="T48" fmla="*/ 2 w 706"/>
                  <a:gd name="T49" fmla="*/ 161 h 483"/>
                  <a:gd name="T50" fmla="*/ 2 w 706"/>
                  <a:gd name="T51" fmla="*/ 48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06" h="483">
                    <a:moveTo>
                      <a:pt x="2" y="483"/>
                    </a:moveTo>
                    <a:lnTo>
                      <a:pt x="144" y="483"/>
                    </a:lnTo>
                    <a:lnTo>
                      <a:pt x="144" y="207"/>
                    </a:lnTo>
                    <a:cubicBezTo>
                      <a:pt x="144" y="196"/>
                      <a:pt x="145" y="183"/>
                      <a:pt x="150" y="171"/>
                    </a:cubicBezTo>
                    <a:cubicBezTo>
                      <a:pt x="159" y="147"/>
                      <a:pt x="182" y="119"/>
                      <a:pt x="219" y="119"/>
                    </a:cubicBezTo>
                    <a:cubicBezTo>
                      <a:pt x="265" y="119"/>
                      <a:pt x="287" y="159"/>
                      <a:pt x="287" y="218"/>
                    </a:cubicBezTo>
                    <a:lnTo>
                      <a:pt x="287" y="483"/>
                    </a:lnTo>
                    <a:lnTo>
                      <a:pt x="429" y="483"/>
                    </a:lnTo>
                    <a:lnTo>
                      <a:pt x="429" y="206"/>
                    </a:lnTo>
                    <a:cubicBezTo>
                      <a:pt x="429" y="195"/>
                      <a:pt x="430" y="179"/>
                      <a:pt x="433" y="169"/>
                    </a:cubicBezTo>
                    <a:cubicBezTo>
                      <a:pt x="443" y="141"/>
                      <a:pt x="468" y="118"/>
                      <a:pt x="501" y="118"/>
                    </a:cubicBezTo>
                    <a:cubicBezTo>
                      <a:pt x="549" y="118"/>
                      <a:pt x="571" y="158"/>
                      <a:pt x="571" y="225"/>
                    </a:cubicBezTo>
                    <a:lnTo>
                      <a:pt x="571" y="482"/>
                    </a:lnTo>
                    <a:lnTo>
                      <a:pt x="706" y="482"/>
                    </a:lnTo>
                    <a:lnTo>
                      <a:pt x="706" y="204"/>
                    </a:lnTo>
                    <a:cubicBezTo>
                      <a:pt x="706" y="65"/>
                      <a:pt x="639" y="2"/>
                      <a:pt x="550" y="2"/>
                    </a:cubicBezTo>
                    <a:cubicBezTo>
                      <a:pt x="515" y="2"/>
                      <a:pt x="488" y="9"/>
                      <a:pt x="462" y="24"/>
                    </a:cubicBezTo>
                    <a:cubicBezTo>
                      <a:pt x="440" y="38"/>
                      <a:pt x="420" y="55"/>
                      <a:pt x="402" y="80"/>
                    </a:cubicBezTo>
                    <a:lnTo>
                      <a:pt x="401" y="80"/>
                    </a:lnTo>
                    <a:cubicBezTo>
                      <a:pt x="381" y="30"/>
                      <a:pt x="333" y="0"/>
                      <a:pt x="273" y="0"/>
                    </a:cubicBezTo>
                    <a:cubicBezTo>
                      <a:pt x="193" y="0"/>
                      <a:pt x="152" y="47"/>
                      <a:pt x="131" y="72"/>
                    </a:cubicBezTo>
                    <a:lnTo>
                      <a:pt x="129" y="72"/>
                    </a:lnTo>
                    <a:lnTo>
                      <a:pt x="122" y="13"/>
                    </a:lnTo>
                    <a:lnTo>
                      <a:pt x="0" y="13"/>
                    </a:lnTo>
                    <a:cubicBezTo>
                      <a:pt x="2" y="55"/>
                      <a:pt x="2" y="103"/>
                      <a:pt x="2" y="161"/>
                    </a:cubicBezTo>
                    <a:lnTo>
                      <a:pt x="2" y="48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53" name="Freeform 15"/>
              <p:cNvSpPr>
                <a:spLocks/>
              </p:cNvSpPr>
              <p:nvPr/>
            </p:nvSpPr>
            <p:spPr bwMode="auto">
              <a:xfrm>
                <a:off x="11874501" y="6421438"/>
                <a:ext cx="584200" cy="755650"/>
              </a:xfrm>
              <a:custGeom>
                <a:avLst/>
                <a:gdLst>
                  <a:gd name="T0" fmla="*/ 248 w 379"/>
                  <a:gd name="T1" fmla="*/ 487 h 487"/>
                  <a:gd name="T2" fmla="*/ 378 w 379"/>
                  <a:gd name="T3" fmla="*/ 466 h 487"/>
                  <a:gd name="T4" fmla="*/ 360 w 379"/>
                  <a:gd name="T5" fmla="*/ 359 h 487"/>
                  <a:gd name="T6" fmla="*/ 277 w 379"/>
                  <a:gd name="T7" fmla="*/ 373 h 487"/>
                  <a:gd name="T8" fmla="*/ 149 w 379"/>
                  <a:gd name="T9" fmla="*/ 242 h 487"/>
                  <a:gd name="T10" fmla="*/ 275 w 379"/>
                  <a:gd name="T11" fmla="*/ 112 h 487"/>
                  <a:gd name="T12" fmla="*/ 355 w 379"/>
                  <a:gd name="T13" fmla="*/ 126 h 487"/>
                  <a:gd name="T14" fmla="*/ 379 w 379"/>
                  <a:gd name="T15" fmla="*/ 18 h 487"/>
                  <a:gd name="T16" fmla="*/ 267 w 379"/>
                  <a:gd name="T17" fmla="*/ 0 h 487"/>
                  <a:gd name="T18" fmla="*/ 0 w 379"/>
                  <a:gd name="T19" fmla="*/ 248 h 487"/>
                  <a:gd name="T20" fmla="*/ 248 w 379"/>
                  <a:gd name="T21" fmla="*/ 487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9" h="487">
                    <a:moveTo>
                      <a:pt x="248" y="487"/>
                    </a:moveTo>
                    <a:cubicBezTo>
                      <a:pt x="303" y="487"/>
                      <a:pt x="352" y="477"/>
                      <a:pt x="378" y="466"/>
                    </a:cubicBezTo>
                    <a:lnTo>
                      <a:pt x="360" y="359"/>
                    </a:lnTo>
                    <a:cubicBezTo>
                      <a:pt x="339" y="368"/>
                      <a:pt x="312" y="373"/>
                      <a:pt x="277" y="373"/>
                    </a:cubicBezTo>
                    <a:cubicBezTo>
                      <a:pt x="206" y="373"/>
                      <a:pt x="149" y="328"/>
                      <a:pt x="149" y="242"/>
                    </a:cubicBezTo>
                    <a:cubicBezTo>
                      <a:pt x="148" y="166"/>
                      <a:pt x="198" y="112"/>
                      <a:pt x="275" y="112"/>
                    </a:cubicBezTo>
                    <a:cubicBezTo>
                      <a:pt x="312" y="112"/>
                      <a:pt x="339" y="118"/>
                      <a:pt x="355" y="126"/>
                    </a:cubicBezTo>
                    <a:lnTo>
                      <a:pt x="379" y="18"/>
                    </a:lnTo>
                    <a:cubicBezTo>
                      <a:pt x="348" y="7"/>
                      <a:pt x="306" y="0"/>
                      <a:pt x="267" y="0"/>
                    </a:cubicBezTo>
                    <a:cubicBezTo>
                      <a:pt x="94" y="0"/>
                      <a:pt x="0" y="112"/>
                      <a:pt x="0" y="248"/>
                    </a:cubicBezTo>
                    <a:cubicBezTo>
                      <a:pt x="0" y="395"/>
                      <a:pt x="97" y="487"/>
                      <a:pt x="248" y="48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54" name="Freeform 16"/>
              <p:cNvSpPr>
                <a:spLocks/>
              </p:cNvSpPr>
              <p:nvPr/>
            </p:nvSpPr>
            <p:spPr bwMode="auto">
              <a:xfrm>
                <a:off x="12450763" y="5792788"/>
                <a:ext cx="374650" cy="528638"/>
              </a:xfrm>
              <a:custGeom>
                <a:avLst/>
                <a:gdLst>
                  <a:gd name="T0" fmla="*/ 243 w 243"/>
                  <a:gd name="T1" fmla="*/ 283 h 341"/>
                  <a:gd name="T2" fmla="*/ 117 w 243"/>
                  <a:gd name="T3" fmla="*/ 283 h 341"/>
                  <a:gd name="T4" fmla="*/ 117 w 243"/>
                  <a:gd name="T5" fmla="*/ 277 h 341"/>
                  <a:gd name="T6" fmla="*/ 148 w 243"/>
                  <a:gd name="T7" fmla="*/ 252 h 341"/>
                  <a:gd name="T8" fmla="*/ 237 w 243"/>
                  <a:gd name="T9" fmla="*/ 106 h 341"/>
                  <a:gd name="T10" fmla="*/ 119 w 243"/>
                  <a:gd name="T11" fmla="*/ 0 h 341"/>
                  <a:gd name="T12" fmla="*/ 9 w 243"/>
                  <a:gd name="T13" fmla="*/ 36 h 341"/>
                  <a:gd name="T14" fmla="*/ 30 w 243"/>
                  <a:gd name="T15" fmla="*/ 92 h 341"/>
                  <a:gd name="T16" fmla="*/ 103 w 243"/>
                  <a:gd name="T17" fmla="*/ 64 h 341"/>
                  <a:gd name="T18" fmla="*/ 158 w 243"/>
                  <a:gd name="T19" fmla="*/ 113 h 341"/>
                  <a:gd name="T20" fmla="*/ 45 w 243"/>
                  <a:gd name="T21" fmla="*/ 256 h 341"/>
                  <a:gd name="T22" fmla="*/ 0 w 243"/>
                  <a:gd name="T23" fmla="*/ 296 h 341"/>
                  <a:gd name="T24" fmla="*/ 0 w 243"/>
                  <a:gd name="T25" fmla="*/ 341 h 341"/>
                  <a:gd name="T26" fmla="*/ 243 w 243"/>
                  <a:gd name="T27" fmla="*/ 341 h 341"/>
                  <a:gd name="T28" fmla="*/ 243 w 243"/>
                  <a:gd name="T29" fmla="*/ 283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3" h="341">
                    <a:moveTo>
                      <a:pt x="243" y="283"/>
                    </a:moveTo>
                    <a:lnTo>
                      <a:pt x="117" y="283"/>
                    </a:lnTo>
                    <a:lnTo>
                      <a:pt x="117" y="277"/>
                    </a:lnTo>
                    <a:lnTo>
                      <a:pt x="148" y="252"/>
                    </a:lnTo>
                    <a:cubicBezTo>
                      <a:pt x="197" y="208"/>
                      <a:pt x="237" y="163"/>
                      <a:pt x="237" y="106"/>
                    </a:cubicBezTo>
                    <a:cubicBezTo>
                      <a:pt x="237" y="45"/>
                      <a:pt x="195" y="0"/>
                      <a:pt x="119" y="0"/>
                    </a:cubicBezTo>
                    <a:cubicBezTo>
                      <a:pt x="74" y="0"/>
                      <a:pt x="34" y="16"/>
                      <a:pt x="9" y="36"/>
                    </a:cubicBezTo>
                    <a:lnTo>
                      <a:pt x="30" y="92"/>
                    </a:lnTo>
                    <a:cubicBezTo>
                      <a:pt x="48" y="78"/>
                      <a:pt x="74" y="64"/>
                      <a:pt x="103" y="64"/>
                    </a:cubicBezTo>
                    <a:cubicBezTo>
                      <a:pt x="142" y="64"/>
                      <a:pt x="158" y="86"/>
                      <a:pt x="158" y="113"/>
                    </a:cubicBezTo>
                    <a:cubicBezTo>
                      <a:pt x="157" y="153"/>
                      <a:pt x="119" y="190"/>
                      <a:pt x="45" y="256"/>
                    </a:cubicBezTo>
                    <a:lnTo>
                      <a:pt x="0" y="296"/>
                    </a:lnTo>
                    <a:lnTo>
                      <a:pt x="0" y="341"/>
                    </a:lnTo>
                    <a:lnTo>
                      <a:pt x="243" y="341"/>
                    </a:lnTo>
                    <a:lnTo>
                      <a:pt x="243" y="283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sp>
          <p:nvSpPr>
            <p:cNvPr id="155" name="Oval 17"/>
            <p:cNvSpPr>
              <a:spLocks noChangeArrowheads="1"/>
            </p:cNvSpPr>
            <p:nvPr/>
          </p:nvSpPr>
          <p:spPr bwMode="auto">
            <a:xfrm>
              <a:off x="7737476" y="4518025"/>
              <a:ext cx="2203450" cy="2217738"/>
            </a:xfrm>
            <a:prstGeom prst="ellipse">
              <a:avLst/>
            </a:prstGeom>
            <a:solidFill>
              <a:srgbClr val="CB9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56" name="Freeform 18"/>
            <p:cNvSpPr>
              <a:spLocks/>
            </p:cNvSpPr>
            <p:nvPr/>
          </p:nvSpPr>
          <p:spPr bwMode="auto">
            <a:xfrm>
              <a:off x="7759701" y="4613275"/>
              <a:ext cx="2157413" cy="2895600"/>
            </a:xfrm>
            <a:custGeom>
              <a:avLst/>
              <a:gdLst>
                <a:gd name="T0" fmla="*/ 1291 w 1399"/>
                <a:gd name="T1" fmla="*/ 664 h 1866"/>
                <a:gd name="T2" fmla="*/ 1284 w 1399"/>
                <a:gd name="T3" fmla="*/ 665 h 1866"/>
                <a:gd name="T4" fmla="*/ 685 w 1399"/>
                <a:gd name="T5" fmla="*/ 0 h 1866"/>
                <a:gd name="T6" fmla="*/ 86 w 1399"/>
                <a:gd name="T7" fmla="*/ 667 h 1866"/>
                <a:gd name="T8" fmla="*/ 0 w 1399"/>
                <a:gd name="T9" fmla="*/ 823 h 1866"/>
                <a:gd name="T10" fmla="*/ 100 w 1399"/>
                <a:gd name="T11" fmla="*/ 980 h 1866"/>
                <a:gd name="T12" fmla="*/ 366 w 1399"/>
                <a:gd name="T13" fmla="*/ 1441 h 1866"/>
                <a:gd name="T14" fmla="*/ 330 w 1399"/>
                <a:gd name="T15" fmla="*/ 1866 h 1866"/>
                <a:gd name="T16" fmla="*/ 988 w 1399"/>
                <a:gd name="T17" fmla="*/ 1866 h 1866"/>
                <a:gd name="T18" fmla="*/ 971 w 1399"/>
                <a:gd name="T19" fmla="*/ 1439 h 1866"/>
                <a:gd name="T20" fmla="*/ 1270 w 1399"/>
                <a:gd name="T21" fmla="*/ 978 h 1866"/>
                <a:gd name="T22" fmla="*/ 1291 w 1399"/>
                <a:gd name="T23" fmla="*/ 981 h 1866"/>
                <a:gd name="T24" fmla="*/ 1399 w 1399"/>
                <a:gd name="T25" fmla="*/ 823 h 1866"/>
                <a:gd name="T26" fmla="*/ 1291 w 1399"/>
                <a:gd name="T27" fmla="*/ 664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9" h="1866">
                  <a:moveTo>
                    <a:pt x="1291" y="664"/>
                  </a:moveTo>
                  <a:cubicBezTo>
                    <a:pt x="1289" y="664"/>
                    <a:pt x="1286" y="665"/>
                    <a:pt x="1284" y="665"/>
                  </a:cubicBezTo>
                  <a:cubicBezTo>
                    <a:pt x="1241" y="289"/>
                    <a:pt x="989" y="0"/>
                    <a:pt x="685" y="0"/>
                  </a:cubicBezTo>
                  <a:cubicBezTo>
                    <a:pt x="380" y="0"/>
                    <a:pt x="128" y="290"/>
                    <a:pt x="86" y="667"/>
                  </a:cubicBezTo>
                  <a:cubicBezTo>
                    <a:pt x="37" y="682"/>
                    <a:pt x="0" y="746"/>
                    <a:pt x="0" y="823"/>
                  </a:cubicBezTo>
                  <a:cubicBezTo>
                    <a:pt x="0" y="906"/>
                    <a:pt x="44" y="974"/>
                    <a:pt x="100" y="980"/>
                  </a:cubicBezTo>
                  <a:cubicBezTo>
                    <a:pt x="140" y="1174"/>
                    <a:pt x="237" y="1337"/>
                    <a:pt x="366" y="1441"/>
                  </a:cubicBezTo>
                  <a:lnTo>
                    <a:pt x="330" y="1866"/>
                  </a:lnTo>
                  <a:lnTo>
                    <a:pt x="988" y="1866"/>
                  </a:lnTo>
                  <a:lnTo>
                    <a:pt x="971" y="1439"/>
                  </a:lnTo>
                  <a:cubicBezTo>
                    <a:pt x="1116" y="1338"/>
                    <a:pt x="1227" y="1189"/>
                    <a:pt x="1270" y="978"/>
                  </a:cubicBezTo>
                  <a:cubicBezTo>
                    <a:pt x="1277" y="980"/>
                    <a:pt x="1284" y="981"/>
                    <a:pt x="1291" y="981"/>
                  </a:cubicBezTo>
                  <a:cubicBezTo>
                    <a:pt x="1351" y="981"/>
                    <a:pt x="1399" y="910"/>
                    <a:pt x="1399" y="823"/>
                  </a:cubicBezTo>
                  <a:cubicBezTo>
                    <a:pt x="1399" y="735"/>
                    <a:pt x="1351" y="664"/>
                    <a:pt x="1291" y="664"/>
                  </a:cubicBezTo>
                  <a:close/>
                </a:path>
              </a:pathLst>
            </a:custGeom>
            <a:solidFill>
              <a:srgbClr val="EFD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57" name="Freeform 19"/>
            <p:cNvSpPr>
              <a:spLocks/>
            </p:cNvSpPr>
            <p:nvPr/>
          </p:nvSpPr>
          <p:spPr bwMode="auto">
            <a:xfrm>
              <a:off x="8096251" y="7237413"/>
              <a:ext cx="1420813" cy="1052513"/>
            </a:xfrm>
            <a:custGeom>
              <a:avLst/>
              <a:gdLst>
                <a:gd name="T0" fmla="*/ 921 w 921"/>
                <a:gd name="T1" fmla="*/ 113 h 678"/>
                <a:gd name="T2" fmla="*/ 775 w 921"/>
                <a:gd name="T3" fmla="*/ 63 h 678"/>
                <a:gd name="T4" fmla="*/ 443 w 921"/>
                <a:gd name="T5" fmla="*/ 140 h 678"/>
                <a:gd name="T6" fmla="*/ 140 w 921"/>
                <a:gd name="T7" fmla="*/ 54 h 678"/>
                <a:gd name="T8" fmla="*/ 0 w 921"/>
                <a:gd name="T9" fmla="*/ 113 h 678"/>
                <a:gd name="T10" fmla="*/ 460 w 921"/>
                <a:gd name="T11" fmla="*/ 678 h 678"/>
                <a:gd name="T12" fmla="*/ 921 w 921"/>
                <a:gd name="T13" fmla="*/ 113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678">
                  <a:moveTo>
                    <a:pt x="921" y="113"/>
                  </a:moveTo>
                  <a:cubicBezTo>
                    <a:pt x="921" y="113"/>
                    <a:pt x="870" y="9"/>
                    <a:pt x="775" y="63"/>
                  </a:cubicBezTo>
                  <a:cubicBezTo>
                    <a:pt x="600" y="161"/>
                    <a:pt x="479" y="133"/>
                    <a:pt x="443" y="140"/>
                  </a:cubicBezTo>
                  <a:cubicBezTo>
                    <a:pt x="406" y="133"/>
                    <a:pt x="314" y="153"/>
                    <a:pt x="140" y="54"/>
                  </a:cubicBezTo>
                  <a:cubicBezTo>
                    <a:pt x="44" y="0"/>
                    <a:pt x="0" y="113"/>
                    <a:pt x="0" y="113"/>
                  </a:cubicBezTo>
                  <a:lnTo>
                    <a:pt x="460" y="678"/>
                  </a:lnTo>
                  <a:lnTo>
                    <a:pt x="921" y="113"/>
                  </a:lnTo>
                  <a:close/>
                </a:path>
              </a:pathLst>
            </a:custGeom>
            <a:solidFill>
              <a:srgbClr val="FAFC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58" name="Freeform 20"/>
            <p:cNvSpPr>
              <a:spLocks/>
            </p:cNvSpPr>
            <p:nvPr/>
          </p:nvSpPr>
          <p:spPr bwMode="auto">
            <a:xfrm>
              <a:off x="6624638" y="7242175"/>
              <a:ext cx="4360863" cy="1566863"/>
            </a:xfrm>
            <a:custGeom>
              <a:avLst/>
              <a:gdLst>
                <a:gd name="T0" fmla="*/ 2534 w 2828"/>
                <a:gd name="T1" fmla="*/ 345 h 1009"/>
                <a:gd name="T2" fmla="*/ 1717 w 2828"/>
                <a:gd name="T3" fmla="*/ 6 h 1009"/>
                <a:gd name="T4" fmla="*/ 1429 w 2828"/>
                <a:gd name="T5" fmla="*/ 416 h 1009"/>
                <a:gd name="T6" fmla="*/ 1070 w 2828"/>
                <a:gd name="T7" fmla="*/ 0 h 1009"/>
                <a:gd name="T8" fmla="*/ 323 w 2828"/>
                <a:gd name="T9" fmla="*/ 306 h 1009"/>
                <a:gd name="T10" fmla="*/ 0 w 2828"/>
                <a:gd name="T11" fmla="*/ 1009 h 1009"/>
                <a:gd name="T12" fmla="*/ 2828 w 2828"/>
                <a:gd name="T13" fmla="*/ 992 h 1009"/>
                <a:gd name="T14" fmla="*/ 2534 w 2828"/>
                <a:gd name="T15" fmla="*/ 345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8" h="1009">
                  <a:moveTo>
                    <a:pt x="2534" y="345"/>
                  </a:moveTo>
                  <a:lnTo>
                    <a:pt x="1717" y="6"/>
                  </a:lnTo>
                  <a:lnTo>
                    <a:pt x="1429" y="416"/>
                  </a:lnTo>
                  <a:lnTo>
                    <a:pt x="1070" y="0"/>
                  </a:lnTo>
                  <a:lnTo>
                    <a:pt x="323" y="306"/>
                  </a:lnTo>
                  <a:cubicBezTo>
                    <a:pt x="148" y="428"/>
                    <a:pt x="18" y="600"/>
                    <a:pt x="0" y="1009"/>
                  </a:cubicBezTo>
                  <a:lnTo>
                    <a:pt x="2828" y="992"/>
                  </a:lnTo>
                  <a:cubicBezTo>
                    <a:pt x="2820" y="758"/>
                    <a:pt x="2814" y="504"/>
                    <a:pt x="2534" y="345"/>
                  </a:cubicBezTo>
                  <a:close/>
                </a:path>
              </a:pathLst>
            </a:custGeom>
            <a:solidFill>
              <a:srgbClr val="4B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59" name="Freeform 21"/>
            <p:cNvSpPr>
              <a:spLocks/>
            </p:cNvSpPr>
            <p:nvPr/>
          </p:nvSpPr>
          <p:spPr bwMode="auto">
            <a:xfrm>
              <a:off x="7800976" y="4518025"/>
              <a:ext cx="1952625" cy="1236663"/>
            </a:xfrm>
            <a:custGeom>
              <a:avLst/>
              <a:gdLst>
                <a:gd name="T0" fmla="*/ 90 w 1267"/>
                <a:gd name="T1" fmla="*/ 463 h 796"/>
                <a:gd name="T2" fmla="*/ 73 w 1267"/>
                <a:gd name="T3" fmla="*/ 759 h 796"/>
                <a:gd name="T4" fmla="*/ 364 w 1267"/>
                <a:gd name="T5" fmla="*/ 567 h 796"/>
                <a:gd name="T6" fmla="*/ 382 w 1267"/>
                <a:gd name="T7" fmla="*/ 667 h 796"/>
                <a:gd name="T8" fmla="*/ 494 w 1267"/>
                <a:gd name="T9" fmla="*/ 650 h 796"/>
                <a:gd name="T10" fmla="*/ 701 w 1267"/>
                <a:gd name="T11" fmla="*/ 467 h 796"/>
                <a:gd name="T12" fmla="*/ 802 w 1267"/>
                <a:gd name="T13" fmla="*/ 573 h 796"/>
                <a:gd name="T14" fmla="*/ 1048 w 1267"/>
                <a:gd name="T15" fmla="*/ 383 h 796"/>
                <a:gd name="T16" fmla="*/ 1202 w 1267"/>
                <a:gd name="T17" fmla="*/ 421 h 796"/>
                <a:gd name="T18" fmla="*/ 1256 w 1267"/>
                <a:gd name="T19" fmla="*/ 320 h 796"/>
                <a:gd name="T20" fmla="*/ 1043 w 1267"/>
                <a:gd name="T21" fmla="*/ 102 h 796"/>
                <a:gd name="T22" fmla="*/ 732 w 1267"/>
                <a:gd name="T23" fmla="*/ 0 h 796"/>
                <a:gd name="T24" fmla="*/ 298 w 1267"/>
                <a:gd name="T25" fmla="*/ 146 h 796"/>
                <a:gd name="T26" fmla="*/ 242 w 1267"/>
                <a:gd name="T27" fmla="*/ 241 h 796"/>
                <a:gd name="T28" fmla="*/ 90 w 1267"/>
                <a:gd name="T29" fmla="*/ 463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7" h="796">
                  <a:moveTo>
                    <a:pt x="90" y="463"/>
                  </a:moveTo>
                  <a:cubicBezTo>
                    <a:pt x="73" y="518"/>
                    <a:pt x="0" y="725"/>
                    <a:pt x="73" y="759"/>
                  </a:cubicBezTo>
                  <a:cubicBezTo>
                    <a:pt x="153" y="796"/>
                    <a:pt x="315" y="611"/>
                    <a:pt x="364" y="567"/>
                  </a:cubicBezTo>
                  <a:cubicBezTo>
                    <a:pt x="366" y="601"/>
                    <a:pt x="355" y="642"/>
                    <a:pt x="382" y="667"/>
                  </a:cubicBezTo>
                  <a:cubicBezTo>
                    <a:pt x="415" y="697"/>
                    <a:pt x="462" y="669"/>
                    <a:pt x="494" y="650"/>
                  </a:cubicBezTo>
                  <a:cubicBezTo>
                    <a:pt x="578" y="601"/>
                    <a:pt x="638" y="540"/>
                    <a:pt x="701" y="467"/>
                  </a:cubicBezTo>
                  <a:cubicBezTo>
                    <a:pt x="692" y="536"/>
                    <a:pt x="730" y="592"/>
                    <a:pt x="802" y="573"/>
                  </a:cubicBezTo>
                  <a:cubicBezTo>
                    <a:pt x="899" y="548"/>
                    <a:pt x="978" y="448"/>
                    <a:pt x="1048" y="383"/>
                  </a:cubicBezTo>
                  <a:cubicBezTo>
                    <a:pt x="1042" y="476"/>
                    <a:pt x="1144" y="476"/>
                    <a:pt x="1202" y="421"/>
                  </a:cubicBezTo>
                  <a:cubicBezTo>
                    <a:pt x="1223" y="401"/>
                    <a:pt x="1253" y="347"/>
                    <a:pt x="1256" y="320"/>
                  </a:cubicBezTo>
                  <a:cubicBezTo>
                    <a:pt x="1267" y="220"/>
                    <a:pt x="1116" y="146"/>
                    <a:pt x="1043" y="102"/>
                  </a:cubicBezTo>
                  <a:cubicBezTo>
                    <a:pt x="938" y="39"/>
                    <a:pt x="857" y="0"/>
                    <a:pt x="732" y="0"/>
                  </a:cubicBezTo>
                  <a:cubicBezTo>
                    <a:pt x="571" y="0"/>
                    <a:pt x="414" y="30"/>
                    <a:pt x="298" y="146"/>
                  </a:cubicBezTo>
                  <a:cubicBezTo>
                    <a:pt x="277" y="166"/>
                    <a:pt x="210" y="222"/>
                    <a:pt x="242" y="241"/>
                  </a:cubicBezTo>
                  <a:lnTo>
                    <a:pt x="90" y="463"/>
                  </a:lnTo>
                  <a:close/>
                </a:path>
              </a:pathLst>
            </a:custGeom>
            <a:solidFill>
              <a:srgbClr val="CB9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0" name="Freeform 22"/>
            <p:cNvSpPr>
              <a:spLocks/>
            </p:cNvSpPr>
            <p:nvPr/>
          </p:nvSpPr>
          <p:spPr bwMode="auto">
            <a:xfrm>
              <a:off x="7810501" y="4318000"/>
              <a:ext cx="2060575" cy="858838"/>
            </a:xfrm>
            <a:custGeom>
              <a:avLst/>
              <a:gdLst>
                <a:gd name="T0" fmla="*/ 0 w 1336"/>
                <a:gd name="T1" fmla="*/ 0 h 553"/>
                <a:gd name="T2" fmla="*/ 0 w 1336"/>
                <a:gd name="T3" fmla="*/ 553 h 553"/>
                <a:gd name="T4" fmla="*/ 668 w 1336"/>
                <a:gd name="T5" fmla="*/ 462 h 553"/>
                <a:gd name="T6" fmla="*/ 1336 w 1336"/>
                <a:gd name="T7" fmla="*/ 553 h 553"/>
                <a:gd name="T8" fmla="*/ 1336 w 1336"/>
                <a:gd name="T9" fmla="*/ 0 h 553"/>
                <a:gd name="T10" fmla="*/ 0 w 1336"/>
                <a:gd name="T11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6" h="553">
                  <a:moveTo>
                    <a:pt x="0" y="0"/>
                  </a:moveTo>
                  <a:lnTo>
                    <a:pt x="0" y="553"/>
                  </a:lnTo>
                  <a:cubicBezTo>
                    <a:pt x="0" y="553"/>
                    <a:pt x="207" y="492"/>
                    <a:pt x="668" y="462"/>
                  </a:cubicBezTo>
                  <a:cubicBezTo>
                    <a:pt x="1117" y="489"/>
                    <a:pt x="1336" y="553"/>
                    <a:pt x="1336" y="553"/>
                  </a:cubicBezTo>
                  <a:lnTo>
                    <a:pt x="1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1" name="Rectangle 23"/>
            <p:cNvSpPr>
              <a:spLocks noChangeArrowheads="1"/>
            </p:cNvSpPr>
            <p:nvPr/>
          </p:nvSpPr>
          <p:spPr bwMode="auto">
            <a:xfrm>
              <a:off x="7502526" y="4311650"/>
              <a:ext cx="73025" cy="860425"/>
            </a:xfrm>
            <a:prstGeom prst="rect">
              <a:avLst/>
            </a:prstGeom>
            <a:solidFill>
              <a:srgbClr val="D5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2" name="Freeform 24"/>
            <p:cNvSpPr>
              <a:spLocks/>
            </p:cNvSpPr>
            <p:nvPr/>
          </p:nvSpPr>
          <p:spPr bwMode="auto">
            <a:xfrm>
              <a:off x="7454901" y="5184775"/>
              <a:ext cx="169863" cy="176213"/>
            </a:xfrm>
            <a:custGeom>
              <a:avLst/>
              <a:gdLst>
                <a:gd name="T0" fmla="*/ 110 w 110"/>
                <a:gd name="T1" fmla="*/ 108 h 114"/>
                <a:gd name="T2" fmla="*/ 103 w 110"/>
                <a:gd name="T3" fmla="*/ 114 h 114"/>
                <a:gd name="T4" fmla="*/ 6 w 110"/>
                <a:gd name="T5" fmla="*/ 114 h 114"/>
                <a:gd name="T6" fmla="*/ 0 w 110"/>
                <a:gd name="T7" fmla="*/ 108 h 114"/>
                <a:gd name="T8" fmla="*/ 20 w 110"/>
                <a:gd name="T9" fmla="*/ 6 h 114"/>
                <a:gd name="T10" fmla="*/ 26 w 110"/>
                <a:gd name="T11" fmla="*/ 0 h 114"/>
                <a:gd name="T12" fmla="*/ 83 w 110"/>
                <a:gd name="T13" fmla="*/ 0 h 114"/>
                <a:gd name="T14" fmla="*/ 90 w 110"/>
                <a:gd name="T15" fmla="*/ 6 h 114"/>
                <a:gd name="T16" fmla="*/ 110 w 110"/>
                <a:gd name="T17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14">
                  <a:moveTo>
                    <a:pt x="110" y="108"/>
                  </a:moveTo>
                  <a:cubicBezTo>
                    <a:pt x="110" y="111"/>
                    <a:pt x="107" y="114"/>
                    <a:pt x="103" y="114"/>
                  </a:cubicBezTo>
                  <a:lnTo>
                    <a:pt x="6" y="114"/>
                  </a:lnTo>
                  <a:cubicBezTo>
                    <a:pt x="3" y="114"/>
                    <a:pt x="0" y="111"/>
                    <a:pt x="0" y="108"/>
                  </a:cubicBezTo>
                  <a:lnTo>
                    <a:pt x="20" y="6"/>
                  </a:lnTo>
                  <a:cubicBezTo>
                    <a:pt x="20" y="3"/>
                    <a:pt x="23" y="0"/>
                    <a:pt x="26" y="0"/>
                  </a:cubicBezTo>
                  <a:lnTo>
                    <a:pt x="83" y="0"/>
                  </a:lnTo>
                  <a:cubicBezTo>
                    <a:pt x="87" y="0"/>
                    <a:pt x="90" y="3"/>
                    <a:pt x="90" y="6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rgbClr val="D5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3" name="Oval 25"/>
            <p:cNvSpPr>
              <a:spLocks noChangeArrowheads="1"/>
            </p:cNvSpPr>
            <p:nvPr/>
          </p:nvSpPr>
          <p:spPr bwMode="auto">
            <a:xfrm>
              <a:off x="7467601" y="5081588"/>
              <a:ext cx="144463" cy="149225"/>
            </a:xfrm>
            <a:prstGeom prst="ellipse">
              <a:avLst/>
            </a:prstGeom>
            <a:solidFill>
              <a:srgbClr val="9D3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4" name="Freeform 26"/>
            <p:cNvSpPr>
              <a:spLocks/>
            </p:cNvSpPr>
            <p:nvPr/>
          </p:nvSpPr>
          <p:spPr bwMode="auto">
            <a:xfrm>
              <a:off x="7810501" y="4318000"/>
              <a:ext cx="1030288" cy="858838"/>
            </a:xfrm>
            <a:custGeom>
              <a:avLst/>
              <a:gdLst>
                <a:gd name="T0" fmla="*/ 0 w 668"/>
                <a:gd name="T1" fmla="*/ 0 h 553"/>
                <a:gd name="T2" fmla="*/ 0 w 668"/>
                <a:gd name="T3" fmla="*/ 553 h 553"/>
                <a:gd name="T4" fmla="*/ 668 w 668"/>
                <a:gd name="T5" fmla="*/ 462 h 553"/>
                <a:gd name="T6" fmla="*/ 668 w 668"/>
                <a:gd name="T7" fmla="*/ 0 h 553"/>
                <a:gd name="T8" fmla="*/ 0 w 668"/>
                <a:gd name="T9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" h="553">
                  <a:moveTo>
                    <a:pt x="0" y="0"/>
                  </a:moveTo>
                  <a:lnTo>
                    <a:pt x="0" y="553"/>
                  </a:lnTo>
                  <a:cubicBezTo>
                    <a:pt x="0" y="553"/>
                    <a:pt x="207" y="492"/>
                    <a:pt x="668" y="462"/>
                  </a:cubicBezTo>
                  <a:lnTo>
                    <a:pt x="6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82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5" name="Freeform 27"/>
            <p:cNvSpPr>
              <a:spLocks/>
            </p:cNvSpPr>
            <p:nvPr/>
          </p:nvSpPr>
          <p:spPr bwMode="auto">
            <a:xfrm>
              <a:off x="7296151" y="3927475"/>
              <a:ext cx="3027363" cy="892175"/>
            </a:xfrm>
            <a:custGeom>
              <a:avLst/>
              <a:gdLst>
                <a:gd name="T0" fmla="*/ 982 w 1963"/>
                <a:gd name="T1" fmla="*/ 575 h 575"/>
                <a:gd name="T2" fmla="*/ 0 w 1963"/>
                <a:gd name="T3" fmla="*/ 287 h 575"/>
                <a:gd name="T4" fmla="*/ 982 w 1963"/>
                <a:gd name="T5" fmla="*/ 0 h 575"/>
                <a:gd name="T6" fmla="*/ 1963 w 1963"/>
                <a:gd name="T7" fmla="*/ 287 h 575"/>
                <a:gd name="T8" fmla="*/ 982 w 1963"/>
                <a:gd name="T9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3" h="575">
                  <a:moveTo>
                    <a:pt x="982" y="575"/>
                  </a:moveTo>
                  <a:lnTo>
                    <a:pt x="0" y="287"/>
                  </a:lnTo>
                  <a:lnTo>
                    <a:pt x="982" y="0"/>
                  </a:lnTo>
                  <a:lnTo>
                    <a:pt x="1963" y="287"/>
                  </a:lnTo>
                  <a:lnTo>
                    <a:pt x="982" y="575"/>
                  </a:lnTo>
                  <a:close/>
                </a:path>
              </a:pathLst>
            </a:custGeom>
            <a:solidFill>
              <a:srgbClr val="89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6" name="Rectangle 28"/>
            <p:cNvSpPr>
              <a:spLocks noChangeArrowheads="1"/>
            </p:cNvSpPr>
            <p:nvPr/>
          </p:nvSpPr>
          <p:spPr bwMode="auto">
            <a:xfrm>
              <a:off x="10223501" y="7896225"/>
              <a:ext cx="212725" cy="890588"/>
            </a:xfrm>
            <a:prstGeom prst="rect">
              <a:avLst/>
            </a:prstGeom>
            <a:solidFill>
              <a:srgbClr val="E4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7" name="Rectangle 29"/>
            <p:cNvSpPr>
              <a:spLocks noChangeArrowheads="1"/>
            </p:cNvSpPr>
            <p:nvPr/>
          </p:nvSpPr>
          <p:spPr bwMode="auto">
            <a:xfrm>
              <a:off x="10647363" y="7896225"/>
              <a:ext cx="211138" cy="890588"/>
            </a:xfrm>
            <a:prstGeom prst="rect">
              <a:avLst/>
            </a:prstGeom>
            <a:solidFill>
              <a:srgbClr val="E4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8" name="Rectangle 30"/>
            <p:cNvSpPr>
              <a:spLocks noChangeArrowheads="1"/>
            </p:cNvSpPr>
            <p:nvPr/>
          </p:nvSpPr>
          <p:spPr bwMode="auto">
            <a:xfrm>
              <a:off x="11918951" y="7896225"/>
              <a:ext cx="211138" cy="890588"/>
            </a:xfrm>
            <a:prstGeom prst="rect">
              <a:avLst/>
            </a:prstGeom>
            <a:solidFill>
              <a:srgbClr val="E4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69" name="Rectangle 31"/>
            <p:cNvSpPr>
              <a:spLocks noChangeArrowheads="1"/>
            </p:cNvSpPr>
            <p:nvPr/>
          </p:nvSpPr>
          <p:spPr bwMode="auto">
            <a:xfrm>
              <a:off x="11495088" y="7896225"/>
              <a:ext cx="211138" cy="890588"/>
            </a:xfrm>
            <a:prstGeom prst="rect">
              <a:avLst/>
            </a:prstGeom>
            <a:solidFill>
              <a:srgbClr val="E4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0" name="Rectangle 32"/>
            <p:cNvSpPr>
              <a:spLocks noChangeArrowheads="1"/>
            </p:cNvSpPr>
            <p:nvPr/>
          </p:nvSpPr>
          <p:spPr bwMode="auto">
            <a:xfrm>
              <a:off x="11071226" y="7896225"/>
              <a:ext cx="211138" cy="890588"/>
            </a:xfrm>
            <a:prstGeom prst="rect">
              <a:avLst/>
            </a:prstGeom>
            <a:solidFill>
              <a:srgbClr val="E4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1" name="Freeform 33"/>
            <p:cNvSpPr>
              <a:spLocks/>
            </p:cNvSpPr>
            <p:nvPr/>
          </p:nvSpPr>
          <p:spPr bwMode="auto">
            <a:xfrm>
              <a:off x="10082213" y="8786813"/>
              <a:ext cx="2187575" cy="141288"/>
            </a:xfrm>
            <a:custGeom>
              <a:avLst/>
              <a:gdLst>
                <a:gd name="T0" fmla="*/ 1419 w 1419"/>
                <a:gd name="T1" fmla="*/ 45 h 91"/>
                <a:gd name="T2" fmla="*/ 1419 w 1419"/>
                <a:gd name="T3" fmla="*/ 91 h 91"/>
                <a:gd name="T4" fmla="*/ 0 w 1419"/>
                <a:gd name="T5" fmla="*/ 91 h 91"/>
                <a:gd name="T6" fmla="*/ 0 w 1419"/>
                <a:gd name="T7" fmla="*/ 45 h 91"/>
                <a:gd name="T8" fmla="*/ 41 w 1419"/>
                <a:gd name="T9" fmla="*/ 0 h 91"/>
                <a:gd name="T10" fmla="*/ 1378 w 1419"/>
                <a:gd name="T11" fmla="*/ 0 h 91"/>
                <a:gd name="T12" fmla="*/ 1419 w 1419"/>
                <a:gd name="T13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9" h="91">
                  <a:moveTo>
                    <a:pt x="1419" y="45"/>
                  </a:moveTo>
                  <a:lnTo>
                    <a:pt x="1419" y="91"/>
                  </a:lnTo>
                  <a:lnTo>
                    <a:pt x="0" y="91"/>
                  </a:lnTo>
                  <a:lnTo>
                    <a:pt x="0" y="45"/>
                  </a:lnTo>
                  <a:cubicBezTo>
                    <a:pt x="0" y="22"/>
                    <a:pt x="18" y="2"/>
                    <a:pt x="41" y="0"/>
                  </a:cubicBezTo>
                  <a:lnTo>
                    <a:pt x="1378" y="0"/>
                  </a:lnTo>
                  <a:cubicBezTo>
                    <a:pt x="1401" y="2"/>
                    <a:pt x="1419" y="22"/>
                    <a:pt x="1419" y="4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2" name="Freeform 34"/>
            <p:cNvSpPr>
              <a:spLocks/>
            </p:cNvSpPr>
            <p:nvPr/>
          </p:nvSpPr>
          <p:spPr bwMode="auto">
            <a:xfrm>
              <a:off x="9940926" y="8928100"/>
              <a:ext cx="2471738" cy="142875"/>
            </a:xfrm>
            <a:custGeom>
              <a:avLst/>
              <a:gdLst>
                <a:gd name="T0" fmla="*/ 1603 w 1603"/>
                <a:gd name="T1" fmla="*/ 46 h 92"/>
                <a:gd name="T2" fmla="*/ 1603 w 1603"/>
                <a:gd name="T3" fmla="*/ 92 h 92"/>
                <a:gd name="T4" fmla="*/ 0 w 1603"/>
                <a:gd name="T5" fmla="*/ 92 h 92"/>
                <a:gd name="T6" fmla="*/ 0 w 1603"/>
                <a:gd name="T7" fmla="*/ 46 h 92"/>
                <a:gd name="T8" fmla="*/ 46 w 1603"/>
                <a:gd name="T9" fmla="*/ 0 h 92"/>
                <a:gd name="T10" fmla="*/ 1557 w 1603"/>
                <a:gd name="T11" fmla="*/ 0 h 92"/>
                <a:gd name="T12" fmla="*/ 1603 w 1603"/>
                <a:gd name="T13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3" h="92">
                  <a:moveTo>
                    <a:pt x="1603" y="46"/>
                  </a:moveTo>
                  <a:lnTo>
                    <a:pt x="1603" y="92"/>
                  </a:lnTo>
                  <a:lnTo>
                    <a:pt x="0" y="92"/>
                  </a:lnTo>
                  <a:lnTo>
                    <a:pt x="0" y="46"/>
                  </a:lnTo>
                  <a:cubicBezTo>
                    <a:pt x="0" y="21"/>
                    <a:pt x="21" y="0"/>
                    <a:pt x="46" y="0"/>
                  </a:cubicBezTo>
                  <a:lnTo>
                    <a:pt x="1557" y="0"/>
                  </a:lnTo>
                  <a:cubicBezTo>
                    <a:pt x="1583" y="0"/>
                    <a:pt x="1603" y="21"/>
                    <a:pt x="1603" y="46"/>
                  </a:cubicBezTo>
                  <a:close/>
                </a:path>
              </a:pathLst>
            </a:custGeom>
            <a:solidFill>
              <a:srgbClr val="E4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3" name="Freeform 35"/>
            <p:cNvSpPr>
              <a:spLocks/>
            </p:cNvSpPr>
            <p:nvPr/>
          </p:nvSpPr>
          <p:spPr bwMode="auto">
            <a:xfrm>
              <a:off x="10082213" y="7753350"/>
              <a:ext cx="2187575" cy="142875"/>
            </a:xfrm>
            <a:custGeom>
              <a:avLst/>
              <a:gdLst>
                <a:gd name="T0" fmla="*/ 1419 w 1419"/>
                <a:gd name="T1" fmla="*/ 46 h 92"/>
                <a:gd name="T2" fmla="*/ 1374 w 1419"/>
                <a:gd name="T3" fmla="*/ 92 h 92"/>
                <a:gd name="T4" fmla="*/ 45 w 1419"/>
                <a:gd name="T5" fmla="*/ 92 h 92"/>
                <a:gd name="T6" fmla="*/ 0 w 1419"/>
                <a:gd name="T7" fmla="*/ 46 h 92"/>
                <a:gd name="T8" fmla="*/ 45 w 1419"/>
                <a:gd name="T9" fmla="*/ 0 h 92"/>
                <a:gd name="T10" fmla="*/ 1374 w 1419"/>
                <a:gd name="T11" fmla="*/ 0 h 92"/>
                <a:gd name="T12" fmla="*/ 1419 w 1419"/>
                <a:gd name="T13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9" h="92">
                  <a:moveTo>
                    <a:pt x="1419" y="46"/>
                  </a:moveTo>
                  <a:cubicBezTo>
                    <a:pt x="1419" y="71"/>
                    <a:pt x="1399" y="92"/>
                    <a:pt x="1374" y="92"/>
                  </a:cubicBezTo>
                  <a:lnTo>
                    <a:pt x="45" y="92"/>
                  </a:lnTo>
                  <a:cubicBezTo>
                    <a:pt x="20" y="92"/>
                    <a:pt x="0" y="71"/>
                    <a:pt x="0" y="46"/>
                  </a:cubicBezTo>
                  <a:cubicBezTo>
                    <a:pt x="0" y="21"/>
                    <a:pt x="20" y="0"/>
                    <a:pt x="45" y="0"/>
                  </a:cubicBezTo>
                  <a:lnTo>
                    <a:pt x="1374" y="0"/>
                  </a:lnTo>
                  <a:cubicBezTo>
                    <a:pt x="1399" y="0"/>
                    <a:pt x="1419" y="21"/>
                    <a:pt x="1419" y="46"/>
                  </a:cubicBezTo>
                  <a:close/>
                </a:path>
              </a:pathLst>
            </a:custGeom>
            <a:solidFill>
              <a:srgbClr val="C9C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4" name="Freeform 36"/>
            <p:cNvSpPr>
              <a:spLocks/>
            </p:cNvSpPr>
            <p:nvPr/>
          </p:nvSpPr>
          <p:spPr bwMode="auto">
            <a:xfrm>
              <a:off x="10223501" y="6829425"/>
              <a:ext cx="1906588" cy="923925"/>
            </a:xfrm>
            <a:custGeom>
              <a:avLst/>
              <a:gdLst>
                <a:gd name="T0" fmla="*/ 659 w 1237"/>
                <a:gd name="T1" fmla="*/ 17 h 595"/>
                <a:gd name="T2" fmla="*/ 619 w 1237"/>
                <a:gd name="T3" fmla="*/ 0 h 595"/>
                <a:gd name="T4" fmla="*/ 579 w 1237"/>
                <a:gd name="T5" fmla="*/ 17 h 595"/>
                <a:gd name="T6" fmla="*/ 0 w 1237"/>
                <a:gd name="T7" fmla="*/ 595 h 595"/>
                <a:gd name="T8" fmla="*/ 1237 w 1237"/>
                <a:gd name="T9" fmla="*/ 595 h 595"/>
                <a:gd name="T10" fmla="*/ 659 w 1237"/>
                <a:gd name="T11" fmla="*/ 17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7" h="595">
                  <a:moveTo>
                    <a:pt x="659" y="17"/>
                  </a:moveTo>
                  <a:cubicBezTo>
                    <a:pt x="648" y="7"/>
                    <a:pt x="634" y="0"/>
                    <a:pt x="619" y="0"/>
                  </a:cubicBezTo>
                  <a:cubicBezTo>
                    <a:pt x="603" y="0"/>
                    <a:pt x="589" y="7"/>
                    <a:pt x="579" y="17"/>
                  </a:cubicBezTo>
                  <a:lnTo>
                    <a:pt x="0" y="595"/>
                  </a:lnTo>
                  <a:lnTo>
                    <a:pt x="1237" y="595"/>
                  </a:lnTo>
                  <a:lnTo>
                    <a:pt x="659" y="1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5" name="Freeform 37"/>
            <p:cNvSpPr>
              <a:spLocks/>
            </p:cNvSpPr>
            <p:nvPr/>
          </p:nvSpPr>
          <p:spPr bwMode="auto">
            <a:xfrm>
              <a:off x="10563226" y="6996113"/>
              <a:ext cx="1225550" cy="615950"/>
            </a:xfrm>
            <a:custGeom>
              <a:avLst/>
              <a:gdLst>
                <a:gd name="T0" fmla="*/ 398 w 795"/>
                <a:gd name="T1" fmla="*/ 0 h 397"/>
                <a:gd name="T2" fmla="*/ 795 w 795"/>
                <a:gd name="T3" fmla="*/ 397 h 397"/>
                <a:gd name="T4" fmla="*/ 0 w 795"/>
                <a:gd name="T5" fmla="*/ 397 h 397"/>
                <a:gd name="T6" fmla="*/ 398 w 795"/>
                <a:gd name="T7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5" h="397">
                  <a:moveTo>
                    <a:pt x="398" y="0"/>
                  </a:moveTo>
                  <a:lnTo>
                    <a:pt x="795" y="397"/>
                  </a:lnTo>
                  <a:lnTo>
                    <a:pt x="0" y="397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rgbClr val="C9C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6" name="Freeform 38"/>
            <p:cNvSpPr>
              <a:spLocks noEditPoints="1"/>
            </p:cNvSpPr>
            <p:nvPr/>
          </p:nvSpPr>
          <p:spPr bwMode="auto">
            <a:xfrm>
              <a:off x="11034713" y="7231063"/>
              <a:ext cx="282575" cy="285750"/>
            </a:xfrm>
            <a:custGeom>
              <a:avLst/>
              <a:gdLst>
                <a:gd name="T0" fmla="*/ 92 w 183"/>
                <a:gd name="T1" fmla="*/ 184 h 184"/>
                <a:gd name="T2" fmla="*/ 0 w 183"/>
                <a:gd name="T3" fmla="*/ 92 h 184"/>
                <a:gd name="T4" fmla="*/ 92 w 183"/>
                <a:gd name="T5" fmla="*/ 0 h 184"/>
                <a:gd name="T6" fmla="*/ 183 w 183"/>
                <a:gd name="T7" fmla="*/ 92 h 184"/>
                <a:gd name="T8" fmla="*/ 92 w 183"/>
                <a:gd name="T9" fmla="*/ 184 h 184"/>
                <a:gd name="T10" fmla="*/ 92 w 183"/>
                <a:gd name="T11" fmla="*/ 46 h 184"/>
                <a:gd name="T12" fmla="*/ 46 w 183"/>
                <a:gd name="T13" fmla="*/ 92 h 184"/>
                <a:gd name="T14" fmla="*/ 92 w 183"/>
                <a:gd name="T15" fmla="*/ 138 h 184"/>
                <a:gd name="T16" fmla="*/ 137 w 183"/>
                <a:gd name="T17" fmla="*/ 92 h 184"/>
                <a:gd name="T18" fmla="*/ 92 w 183"/>
                <a:gd name="T19" fmla="*/ 4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184">
                  <a:moveTo>
                    <a:pt x="92" y="184"/>
                  </a:moveTo>
                  <a:cubicBezTo>
                    <a:pt x="41" y="184"/>
                    <a:pt x="0" y="143"/>
                    <a:pt x="0" y="92"/>
                  </a:cubicBezTo>
                  <a:cubicBezTo>
                    <a:pt x="0" y="42"/>
                    <a:pt x="41" y="0"/>
                    <a:pt x="92" y="0"/>
                  </a:cubicBezTo>
                  <a:cubicBezTo>
                    <a:pt x="142" y="0"/>
                    <a:pt x="183" y="42"/>
                    <a:pt x="183" y="92"/>
                  </a:cubicBezTo>
                  <a:cubicBezTo>
                    <a:pt x="183" y="143"/>
                    <a:pt x="142" y="184"/>
                    <a:pt x="92" y="184"/>
                  </a:cubicBezTo>
                  <a:close/>
                  <a:moveTo>
                    <a:pt x="92" y="46"/>
                  </a:moveTo>
                  <a:cubicBezTo>
                    <a:pt x="66" y="46"/>
                    <a:pt x="46" y="67"/>
                    <a:pt x="46" y="92"/>
                  </a:cubicBezTo>
                  <a:cubicBezTo>
                    <a:pt x="46" y="117"/>
                    <a:pt x="66" y="138"/>
                    <a:pt x="92" y="138"/>
                  </a:cubicBezTo>
                  <a:cubicBezTo>
                    <a:pt x="117" y="138"/>
                    <a:pt x="137" y="117"/>
                    <a:pt x="137" y="92"/>
                  </a:cubicBezTo>
                  <a:cubicBezTo>
                    <a:pt x="137" y="67"/>
                    <a:pt x="117" y="46"/>
                    <a:pt x="92" y="46"/>
                  </a:cubicBezTo>
                  <a:close/>
                </a:path>
              </a:pathLst>
            </a:custGeom>
            <a:solidFill>
              <a:srgbClr val="E4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7" name="Freeform 39"/>
            <p:cNvSpPr>
              <a:spLocks/>
            </p:cNvSpPr>
            <p:nvPr/>
          </p:nvSpPr>
          <p:spPr bwMode="auto">
            <a:xfrm>
              <a:off x="7183438" y="6403975"/>
              <a:ext cx="768350" cy="793750"/>
            </a:xfrm>
            <a:custGeom>
              <a:avLst/>
              <a:gdLst>
                <a:gd name="T0" fmla="*/ 0 w 498"/>
                <a:gd name="T1" fmla="*/ 93 h 511"/>
                <a:gd name="T2" fmla="*/ 0 w 498"/>
                <a:gd name="T3" fmla="*/ 449 h 511"/>
                <a:gd name="T4" fmla="*/ 0 w 498"/>
                <a:gd name="T5" fmla="*/ 511 h 511"/>
                <a:gd name="T6" fmla="*/ 0 w 498"/>
                <a:gd name="T7" fmla="*/ 36 h 511"/>
                <a:gd name="T8" fmla="*/ 0 w 498"/>
                <a:gd name="T9" fmla="*/ 93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" h="511">
                  <a:moveTo>
                    <a:pt x="0" y="93"/>
                  </a:moveTo>
                  <a:cubicBezTo>
                    <a:pt x="165" y="45"/>
                    <a:pt x="381" y="161"/>
                    <a:pt x="0" y="449"/>
                  </a:cubicBezTo>
                  <a:lnTo>
                    <a:pt x="0" y="511"/>
                  </a:lnTo>
                  <a:cubicBezTo>
                    <a:pt x="498" y="142"/>
                    <a:pt x="195" y="0"/>
                    <a:pt x="0" y="36"/>
                  </a:cubicBezTo>
                  <a:lnTo>
                    <a:pt x="0" y="93"/>
                  </a:lnTo>
                  <a:close/>
                </a:path>
              </a:pathLst>
            </a:custGeom>
            <a:solidFill>
              <a:srgbClr val="F2B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8" name="Freeform 40"/>
            <p:cNvSpPr>
              <a:spLocks/>
            </p:cNvSpPr>
            <p:nvPr/>
          </p:nvSpPr>
          <p:spPr bwMode="auto">
            <a:xfrm>
              <a:off x="5275263" y="6403975"/>
              <a:ext cx="766763" cy="793750"/>
            </a:xfrm>
            <a:custGeom>
              <a:avLst/>
              <a:gdLst>
                <a:gd name="T0" fmla="*/ 498 w 498"/>
                <a:gd name="T1" fmla="*/ 93 h 511"/>
                <a:gd name="T2" fmla="*/ 498 w 498"/>
                <a:gd name="T3" fmla="*/ 449 h 511"/>
                <a:gd name="T4" fmla="*/ 498 w 498"/>
                <a:gd name="T5" fmla="*/ 511 h 511"/>
                <a:gd name="T6" fmla="*/ 498 w 498"/>
                <a:gd name="T7" fmla="*/ 36 h 511"/>
                <a:gd name="T8" fmla="*/ 498 w 498"/>
                <a:gd name="T9" fmla="*/ 93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" h="511">
                  <a:moveTo>
                    <a:pt x="498" y="93"/>
                  </a:moveTo>
                  <a:cubicBezTo>
                    <a:pt x="334" y="45"/>
                    <a:pt x="117" y="161"/>
                    <a:pt x="498" y="449"/>
                  </a:cubicBezTo>
                  <a:lnTo>
                    <a:pt x="498" y="511"/>
                  </a:lnTo>
                  <a:cubicBezTo>
                    <a:pt x="0" y="142"/>
                    <a:pt x="304" y="0"/>
                    <a:pt x="498" y="36"/>
                  </a:cubicBezTo>
                  <a:lnTo>
                    <a:pt x="498" y="93"/>
                  </a:lnTo>
                  <a:close/>
                </a:path>
              </a:pathLst>
            </a:custGeom>
            <a:solidFill>
              <a:srgbClr val="F2B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79" name="Rectangle 41"/>
            <p:cNvSpPr>
              <a:spLocks noChangeArrowheads="1"/>
            </p:cNvSpPr>
            <p:nvPr/>
          </p:nvSpPr>
          <p:spPr bwMode="auto">
            <a:xfrm>
              <a:off x="5919788" y="8364538"/>
              <a:ext cx="1387475" cy="588963"/>
            </a:xfrm>
            <a:prstGeom prst="rect">
              <a:avLst/>
            </a:prstGeom>
            <a:solidFill>
              <a:srgbClr val="4D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0" name="Rectangle 42"/>
            <p:cNvSpPr>
              <a:spLocks noChangeArrowheads="1"/>
            </p:cNvSpPr>
            <p:nvPr/>
          </p:nvSpPr>
          <p:spPr bwMode="auto">
            <a:xfrm>
              <a:off x="6249988" y="8491538"/>
              <a:ext cx="725488" cy="333375"/>
            </a:xfrm>
            <a:prstGeom prst="rect">
              <a:avLst/>
            </a:prstGeom>
            <a:solidFill>
              <a:srgbClr val="F2B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1" name="Rectangle 43"/>
            <p:cNvSpPr>
              <a:spLocks noChangeArrowheads="1"/>
            </p:cNvSpPr>
            <p:nvPr/>
          </p:nvSpPr>
          <p:spPr bwMode="auto">
            <a:xfrm>
              <a:off x="5854701" y="8953500"/>
              <a:ext cx="1519238" cy="109538"/>
            </a:xfrm>
            <a:prstGeom prst="rect">
              <a:avLst/>
            </a:prstGeom>
            <a:solidFill>
              <a:srgbClr val="365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2" name="Freeform 44"/>
            <p:cNvSpPr>
              <a:spLocks/>
            </p:cNvSpPr>
            <p:nvPr/>
          </p:nvSpPr>
          <p:spPr bwMode="auto">
            <a:xfrm>
              <a:off x="6010276" y="6329363"/>
              <a:ext cx="1204913" cy="1322388"/>
            </a:xfrm>
            <a:custGeom>
              <a:avLst/>
              <a:gdLst>
                <a:gd name="T0" fmla="*/ 782 w 782"/>
                <a:gd name="T1" fmla="*/ 497 h 852"/>
                <a:gd name="T2" fmla="*/ 668 w 782"/>
                <a:gd name="T3" fmla="*/ 748 h 852"/>
                <a:gd name="T4" fmla="*/ 391 w 782"/>
                <a:gd name="T5" fmla="*/ 852 h 852"/>
                <a:gd name="T6" fmla="*/ 391 w 782"/>
                <a:gd name="T7" fmla="*/ 852 h 852"/>
                <a:gd name="T8" fmla="*/ 115 w 782"/>
                <a:gd name="T9" fmla="*/ 748 h 852"/>
                <a:gd name="T10" fmla="*/ 0 w 782"/>
                <a:gd name="T11" fmla="*/ 497 h 852"/>
                <a:gd name="T12" fmla="*/ 0 w 782"/>
                <a:gd name="T13" fmla="*/ 0 h 852"/>
                <a:gd name="T14" fmla="*/ 782 w 782"/>
                <a:gd name="T15" fmla="*/ 0 h 852"/>
                <a:gd name="T16" fmla="*/ 782 w 782"/>
                <a:gd name="T17" fmla="*/ 497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2" h="852">
                  <a:moveTo>
                    <a:pt x="782" y="497"/>
                  </a:moveTo>
                  <a:cubicBezTo>
                    <a:pt x="782" y="588"/>
                    <a:pt x="744" y="679"/>
                    <a:pt x="668" y="748"/>
                  </a:cubicBezTo>
                  <a:cubicBezTo>
                    <a:pt x="591" y="818"/>
                    <a:pt x="491" y="852"/>
                    <a:pt x="391" y="852"/>
                  </a:cubicBezTo>
                  <a:lnTo>
                    <a:pt x="391" y="852"/>
                  </a:lnTo>
                  <a:cubicBezTo>
                    <a:pt x="291" y="852"/>
                    <a:pt x="191" y="818"/>
                    <a:pt x="115" y="748"/>
                  </a:cubicBezTo>
                  <a:cubicBezTo>
                    <a:pt x="38" y="679"/>
                    <a:pt x="0" y="588"/>
                    <a:pt x="0" y="497"/>
                  </a:cubicBezTo>
                  <a:lnTo>
                    <a:pt x="0" y="0"/>
                  </a:lnTo>
                  <a:lnTo>
                    <a:pt x="782" y="0"/>
                  </a:lnTo>
                  <a:lnTo>
                    <a:pt x="782" y="497"/>
                  </a:lnTo>
                  <a:close/>
                </a:path>
              </a:pathLst>
            </a:custGeom>
            <a:solidFill>
              <a:srgbClr val="FBC9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3" name="Rectangle 45"/>
            <p:cNvSpPr>
              <a:spLocks noChangeArrowheads="1"/>
            </p:cNvSpPr>
            <p:nvPr/>
          </p:nvSpPr>
          <p:spPr bwMode="auto">
            <a:xfrm>
              <a:off x="5946776" y="6188075"/>
              <a:ext cx="1331913" cy="198438"/>
            </a:xfrm>
            <a:prstGeom prst="rect">
              <a:avLst/>
            </a:prstGeom>
            <a:solidFill>
              <a:srgbClr val="F2B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4" name="Rectangle 46"/>
            <p:cNvSpPr>
              <a:spLocks noChangeArrowheads="1"/>
            </p:cNvSpPr>
            <p:nvPr/>
          </p:nvSpPr>
          <p:spPr bwMode="auto">
            <a:xfrm>
              <a:off x="6151563" y="8255000"/>
              <a:ext cx="922338" cy="117475"/>
            </a:xfrm>
            <a:prstGeom prst="rect">
              <a:avLst/>
            </a:prstGeom>
            <a:solidFill>
              <a:srgbClr val="F2B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5" name="Freeform 47"/>
            <p:cNvSpPr>
              <a:spLocks/>
            </p:cNvSpPr>
            <p:nvPr/>
          </p:nvSpPr>
          <p:spPr bwMode="auto">
            <a:xfrm>
              <a:off x="6151563" y="7780338"/>
              <a:ext cx="922338" cy="474663"/>
            </a:xfrm>
            <a:custGeom>
              <a:avLst/>
              <a:gdLst>
                <a:gd name="T0" fmla="*/ 349 w 598"/>
                <a:gd name="T1" fmla="*/ 82 h 305"/>
                <a:gd name="T2" fmla="*/ 349 w 598"/>
                <a:gd name="T3" fmla="*/ 0 h 305"/>
                <a:gd name="T4" fmla="*/ 249 w 598"/>
                <a:gd name="T5" fmla="*/ 0 h 305"/>
                <a:gd name="T6" fmla="*/ 249 w 598"/>
                <a:gd name="T7" fmla="*/ 82 h 305"/>
                <a:gd name="T8" fmla="*/ 0 w 598"/>
                <a:gd name="T9" fmla="*/ 305 h 305"/>
                <a:gd name="T10" fmla="*/ 598 w 598"/>
                <a:gd name="T11" fmla="*/ 305 h 305"/>
                <a:gd name="T12" fmla="*/ 349 w 598"/>
                <a:gd name="T13" fmla="*/ 8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8" h="305">
                  <a:moveTo>
                    <a:pt x="349" y="82"/>
                  </a:moveTo>
                  <a:lnTo>
                    <a:pt x="349" y="0"/>
                  </a:lnTo>
                  <a:lnTo>
                    <a:pt x="249" y="0"/>
                  </a:lnTo>
                  <a:lnTo>
                    <a:pt x="249" y="82"/>
                  </a:lnTo>
                  <a:cubicBezTo>
                    <a:pt x="249" y="205"/>
                    <a:pt x="138" y="305"/>
                    <a:pt x="0" y="305"/>
                  </a:cubicBezTo>
                  <a:lnTo>
                    <a:pt x="598" y="305"/>
                  </a:lnTo>
                  <a:cubicBezTo>
                    <a:pt x="460" y="305"/>
                    <a:pt x="349" y="205"/>
                    <a:pt x="349" y="82"/>
                  </a:cubicBezTo>
                  <a:close/>
                </a:path>
              </a:pathLst>
            </a:custGeom>
            <a:solidFill>
              <a:srgbClr val="FBC9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6" name="Freeform 48"/>
            <p:cNvSpPr>
              <a:spLocks/>
            </p:cNvSpPr>
            <p:nvPr/>
          </p:nvSpPr>
          <p:spPr bwMode="auto">
            <a:xfrm>
              <a:off x="6416676" y="7618413"/>
              <a:ext cx="393700" cy="206375"/>
            </a:xfrm>
            <a:custGeom>
              <a:avLst/>
              <a:gdLst>
                <a:gd name="T0" fmla="*/ 255 w 255"/>
                <a:gd name="T1" fmla="*/ 0 h 133"/>
                <a:gd name="T2" fmla="*/ 0 w 255"/>
                <a:gd name="T3" fmla="*/ 0 h 133"/>
                <a:gd name="T4" fmla="*/ 0 w 255"/>
                <a:gd name="T5" fmla="*/ 64 h 133"/>
                <a:gd name="T6" fmla="*/ 22 w 255"/>
                <a:gd name="T7" fmla="*/ 113 h 133"/>
                <a:gd name="T8" fmla="*/ 77 w 255"/>
                <a:gd name="T9" fmla="*/ 133 h 133"/>
                <a:gd name="T10" fmla="*/ 177 w 255"/>
                <a:gd name="T11" fmla="*/ 133 h 133"/>
                <a:gd name="T12" fmla="*/ 232 w 255"/>
                <a:gd name="T13" fmla="*/ 113 h 133"/>
                <a:gd name="T14" fmla="*/ 255 w 255"/>
                <a:gd name="T15" fmla="*/ 64 h 133"/>
                <a:gd name="T16" fmla="*/ 255 w 255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133">
                  <a:moveTo>
                    <a:pt x="255" y="0"/>
                  </a:moveTo>
                  <a:lnTo>
                    <a:pt x="0" y="0"/>
                  </a:lnTo>
                  <a:lnTo>
                    <a:pt x="0" y="64"/>
                  </a:lnTo>
                  <a:cubicBezTo>
                    <a:pt x="0" y="82"/>
                    <a:pt x="7" y="99"/>
                    <a:pt x="22" y="113"/>
                  </a:cubicBezTo>
                  <a:cubicBezTo>
                    <a:pt x="37" y="126"/>
                    <a:pt x="57" y="133"/>
                    <a:pt x="77" y="133"/>
                  </a:cubicBezTo>
                  <a:lnTo>
                    <a:pt x="177" y="133"/>
                  </a:lnTo>
                  <a:cubicBezTo>
                    <a:pt x="197" y="133"/>
                    <a:pt x="217" y="126"/>
                    <a:pt x="232" y="113"/>
                  </a:cubicBezTo>
                  <a:cubicBezTo>
                    <a:pt x="247" y="99"/>
                    <a:pt x="255" y="82"/>
                    <a:pt x="255" y="64"/>
                  </a:cubicBezTo>
                  <a:lnTo>
                    <a:pt x="255" y="0"/>
                  </a:lnTo>
                  <a:close/>
                </a:path>
              </a:pathLst>
            </a:custGeom>
            <a:solidFill>
              <a:srgbClr val="F2B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7" name="Rectangle 49"/>
            <p:cNvSpPr>
              <a:spLocks noChangeArrowheads="1"/>
            </p:cNvSpPr>
            <p:nvPr/>
          </p:nvSpPr>
          <p:spPr bwMode="auto">
            <a:xfrm>
              <a:off x="5792788" y="9058275"/>
              <a:ext cx="1639888" cy="109538"/>
            </a:xfrm>
            <a:prstGeom prst="rect">
              <a:avLst/>
            </a:prstGeom>
            <a:solidFill>
              <a:srgbClr val="4D6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8" name="Freeform 50"/>
            <p:cNvSpPr>
              <a:spLocks/>
            </p:cNvSpPr>
            <p:nvPr/>
          </p:nvSpPr>
          <p:spPr bwMode="auto">
            <a:xfrm>
              <a:off x="9196388" y="8251825"/>
              <a:ext cx="1404938" cy="1193800"/>
            </a:xfrm>
            <a:custGeom>
              <a:avLst/>
              <a:gdLst>
                <a:gd name="T0" fmla="*/ 709 w 912"/>
                <a:gd name="T1" fmla="*/ 23 h 770"/>
                <a:gd name="T2" fmla="*/ 487 w 912"/>
                <a:gd name="T3" fmla="*/ 80 h 770"/>
                <a:gd name="T4" fmla="*/ 484 w 912"/>
                <a:gd name="T5" fmla="*/ 80 h 770"/>
                <a:gd name="T6" fmla="*/ 230 w 912"/>
                <a:gd name="T7" fmla="*/ 19 h 770"/>
                <a:gd name="T8" fmla="*/ 3 w 912"/>
                <a:gd name="T9" fmla="*/ 321 h 770"/>
                <a:gd name="T10" fmla="*/ 321 w 912"/>
                <a:gd name="T11" fmla="*/ 770 h 770"/>
                <a:gd name="T12" fmla="*/ 398 w 912"/>
                <a:gd name="T13" fmla="*/ 760 h 770"/>
                <a:gd name="T14" fmla="*/ 400 w 912"/>
                <a:gd name="T15" fmla="*/ 757 h 770"/>
                <a:gd name="T16" fmla="*/ 394 w 912"/>
                <a:gd name="T17" fmla="*/ 760 h 770"/>
                <a:gd name="T18" fmla="*/ 400 w 912"/>
                <a:gd name="T19" fmla="*/ 757 h 770"/>
                <a:gd name="T20" fmla="*/ 421 w 912"/>
                <a:gd name="T21" fmla="*/ 744 h 770"/>
                <a:gd name="T22" fmla="*/ 400 w 912"/>
                <a:gd name="T23" fmla="*/ 757 h 770"/>
                <a:gd name="T24" fmla="*/ 497 w 912"/>
                <a:gd name="T25" fmla="*/ 754 h 770"/>
                <a:gd name="T26" fmla="*/ 497 w 912"/>
                <a:gd name="T27" fmla="*/ 754 h 770"/>
                <a:gd name="T28" fmla="*/ 591 w 912"/>
                <a:gd name="T29" fmla="*/ 770 h 770"/>
                <a:gd name="T30" fmla="*/ 910 w 912"/>
                <a:gd name="T31" fmla="*/ 364 h 770"/>
                <a:gd name="T32" fmla="*/ 709 w 912"/>
                <a:gd name="T33" fmla="*/ 23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2" h="770">
                  <a:moveTo>
                    <a:pt x="709" y="23"/>
                  </a:moveTo>
                  <a:cubicBezTo>
                    <a:pt x="593" y="0"/>
                    <a:pt x="484" y="80"/>
                    <a:pt x="487" y="80"/>
                  </a:cubicBezTo>
                  <a:cubicBezTo>
                    <a:pt x="486" y="80"/>
                    <a:pt x="485" y="80"/>
                    <a:pt x="484" y="80"/>
                  </a:cubicBezTo>
                  <a:cubicBezTo>
                    <a:pt x="408" y="136"/>
                    <a:pt x="373" y="11"/>
                    <a:pt x="230" y="19"/>
                  </a:cubicBezTo>
                  <a:cubicBezTo>
                    <a:pt x="91" y="27"/>
                    <a:pt x="0" y="145"/>
                    <a:pt x="3" y="321"/>
                  </a:cubicBezTo>
                  <a:cubicBezTo>
                    <a:pt x="6" y="564"/>
                    <a:pt x="192" y="770"/>
                    <a:pt x="321" y="770"/>
                  </a:cubicBezTo>
                  <a:cubicBezTo>
                    <a:pt x="353" y="770"/>
                    <a:pt x="378" y="765"/>
                    <a:pt x="398" y="760"/>
                  </a:cubicBezTo>
                  <a:cubicBezTo>
                    <a:pt x="399" y="759"/>
                    <a:pt x="399" y="758"/>
                    <a:pt x="400" y="757"/>
                  </a:cubicBezTo>
                  <a:cubicBezTo>
                    <a:pt x="398" y="758"/>
                    <a:pt x="396" y="759"/>
                    <a:pt x="394" y="760"/>
                  </a:cubicBezTo>
                  <a:cubicBezTo>
                    <a:pt x="396" y="759"/>
                    <a:pt x="398" y="758"/>
                    <a:pt x="400" y="757"/>
                  </a:cubicBezTo>
                  <a:cubicBezTo>
                    <a:pt x="405" y="749"/>
                    <a:pt x="413" y="744"/>
                    <a:pt x="421" y="744"/>
                  </a:cubicBezTo>
                  <a:cubicBezTo>
                    <a:pt x="413" y="744"/>
                    <a:pt x="405" y="749"/>
                    <a:pt x="400" y="757"/>
                  </a:cubicBezTo>
                  <a:cubicBezTo>
                    <a:pt x="432" y="744"/>
                    <a:pt x="465" y="723"/>
                    <a:pt x="497" y="754"/>
                  </a:cubicBezTo>
                  <a:lnTo>
                    <a:pt x="497" y="754"/>
                  </a:lnTo>
                  <a:cubicBezTo>
                    <a:pt x="518" y="762"/>
                    <a:pt x="549" y="770"/>
                    <a:pt x="591" y="770"/>
                  </a:cubicBezTo>
                  <a:cubicBezTo>
                    <a:pt x="720" y="770"/>
                    <a:pt x="907" y="607"/>
                    <a:pt x="910" y="364"/>
                  </a:cubicBezTo>
                  <a:cubicBezTo>
                    <a:pt x="912" y="188"/>
                    <a:pt x="850" y="50"/>
                    <a:pt x="709" y="23"/>
                  </a:cubicBezTo>
                  <a:close/>
                </a:path>
              </a:pathLst>
            </a:custGeom>
            <a:solidFill>
              <a:srgbClr val="D53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89" name="Freeform 51"/>
            <p:cNvSpPr>
              <a:spLocks/>
            </p:cNvSpPr>
            <p:nvPr/>
          </p:nvSpPr>
          <p:spPr bwMode="auto">
            <a:xfrm>
              <a:off x="9842501" y="8053388"/>
              <a:ext cx="174625" cy="398463"/>
            </a:xfrm>
            <a:custGeom>
              <a:avLst/>
              <a:gdLst>
                <a:gd name="T0" fmla="*/ 30 w 114"/>
                <a:gd name="T1" fmla="*/ 247 h 256"/>
                <a:gd name="T2" fmla="*/ 45 w 114"/>
                <a:gd name="T3" fmla="*/ 224 h 256"/>
                <a:gd name="T4" fmla="*/ 49 w 114"/>
                <a:gd name="T5" fmla="*/ 140 h 256"/>
                <a:gd name="T6" fmla="*/ 100 w 114"/>
                <a:gd name="T7" fmla="*/ 34 h 256"/>
                <a:gd name="T8" fmla="*/ 73 w 114"/>
                <a:gd name="T9" fmla="*/ 0 h 256"/>
                <a:gd name="T10" fmla="*/ 4 w 114"/>
                <a:gd name="T11" fmla="*/ 133 h 256"/>
                <a:gd name="T12" fmla="*/ 6 w 114"/>
                <a:gd name="T13" fmla="*/ 218 h 256"/>
                <a:gd name="T14" fmla="*/ 30 w 114"/>
                <a:gd name="T15" fmla="*/ 247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256">
                  <a:moveTo>
                    <a:pt x="30" y="247"/>
                  </a:moveTo>
                  <a:cubicBezTo>
                    <a:pt x="30" y="238"/>
                    <a:pt x="37" y="229"/>
                    <a:pt x="45" y="224"/>
                  </a:cubicBezTo>
                  <a:cubicBezTo>
                    <a:pt x="46" y="193"/>
                    <a:pt x="48" y="160"/>
                    <a:pt x="49" y="140"/>
                  </a:cubicBezTo>
                  <a:cubicBezTo>
                    <a:pt x="38" y="110"/>
                    <a:pt x="77" y="56"/>
                    <a:pt x="100" y="34"/>
                  </a:cubicBezTo>
                  <a:cubicBezTo>
                    <a:pt x="114" y="21"/>
                    <a:pt x="73" y="0"/>
                    <a:pt x="73" y="0"/>
                  </a:cubicBezTo>
                  <a:cubicBezTo>
                    <a:pt x="73" y="0"/>
                    <a:pt x="0" y="81"/>
                    <a:pt x="4" y="133"/>
                  </a:cubicBezTo>
                  <a:cubicBezTo>
                    <a:pt x="5" y="157"/>
                    <a:pt x="6" y="189"/>
                    <a:pt x="6" y="218"/>
                  </a:cubicBezTo>
                  <a:cubicBezTo>
                    <a:pt x="13" y="232"/>
                    <a:pt x="12" y="256"/>
                    <a:pt x="30" y="247"/>
                  </a:cubicBezTo>
                  <a:close/>
                </a:path>
              </a:pathLst>
            </a:custGeom>
            <a:solidFill>
              <a:srgbClr val="9C7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sp>
          <p:nvSpPr>
            <p:cNvPr id="190" name="Freeform 52"/>
            <p:cNvSpPr>
              <a:spLocks/>
            </p:cNvSpPr>
            <p:nvPr/>
          </p:nvSpPr>
          <p:spPr bwMode="auto">
            <a:xfrm>
              <a:off x="9391651" y="7888288"/>
              <a:ext cx="520700" cy="590550"/>
            </a:xfrm>
            <a:custGeom>
              <a:avLst/>
              <a:gdLst>
                <a:gd name="T0" fmla="*/ 306 w 338"/>
                <a:gd name="T1" fmla="*/ 355 h 381"/>
                <a:gd name="T2" fmla="*/ 155 w 338"/>
                <a:gd name="T3" fmla="*/ 356 h 381"/>
                <a:gd name="T4" fmla="*/ 35 w 338"/>
                <a:gd name="T5" fmla="*/ 232 h 381"/>
                <a:gd name="T6" fmla="*/ 8 w 338"/>
                <a:gd name="T7" fmla="*/ 81 h 381"/>
                <a:gd name="T8" fmla="*/ 7 w 338"/>
                <a:gd name="T9" fmla="*/ 6 h 381"/>
                <a:gd name="T10" fmla="*/ 59 w 338"/>
                <a:gd name="T11" fmla="*/ 32 h 381"/>
                <a:gd name="T12" fmla="*/ 157 w 338"/>
                <a:gd name="T13" fmla="*/ 76 h 381"/>
                <a:gd name="T14" fmla="*/ 253 w 338"/>
                <a:gd name="T15" fmla="*/ 133 h 381"/>
                <a:gd name="T16" fmla="*/ 321 w 338"/>
                <a:gd name="T17" fmla="*/ 233 h 381"/>
                <a:gd name="T18" fmla="*/ 306 w 338"/>
                <a:gd name="T19" fmla="*/ 355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8" h="381">
                  <a:moveTo>
                    <a:pt x="306" y="355"/>
                  </a:moveTo>
                  <a:cubicBezTo>
                    <a:pt x="275" y="381"/>
                    <a:pt x="210" y="380"/>
                    <a:pt x="155" y="356"/>
                  </a:cubicBezTo>
                  <a:cubicBezTo>
                    <a:pt x="101" y="332"/>
                    <a:pt x="57" y="284"/>
                    <a:pt x="35" y="232"/>
                  </a:cubicBezTo>
                  <a:cubicBezTo>
                    <a:pt x="12" y="180"/>
                    <a:pt x="11" y="124"/>
                    <a:pt x="8" y="81"/>
                  </a:cubicBezTo>
                  <a:cubicBezTo>
                    <a:pt x="5" y="39"/>
                    <a:pt x="0" y="11"/>
                    <a:pt x="7" y="6"/>
                  </a:cubicBezTo>
                  <a:cubicBezTo>
                    <a:pt x="14" y="0"/>
                    <a:pt x="32" y="17"/>
                    <a:pt x="59" y="32"/>
                  </a:cubicBezTo>
                  <a:cubicBezTo>
                    <a:pt x="86" y="47"/>
                    <a:pt x="123" y="61"/>
                    <a:pt x="157" y="76"/>
                  </a:cubicBezTo>
                  <a:cubicBezTo>
                    <a:pt x="191" y="91"/>
                    <a:pt x="224" y="108"/>
                    <a:pt x="253" y="133"/>
                  </a:cubicBezTo>
                  <a:cubicBezTo>
                    <a:pt x="282" y="157"/>
                    <a:pt x="308" y="190"/>
                    <a:pt x="321" y="233"/>
                  </a:cubicBezTo>
                  <a:cubicBezTo>
                    <a:pt x="335" y="276"/>
                    <a:pt x="338" y="329"/>
                    <a:pt x="306" y="355"/>
                  </a:cubicBezTo>
                  <a:close/>
                </a:path>
              </a:pathLst>
            </a:custGeom>
            <a:solidFill>
              <a:srgbClr val="52A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</p:grpSp>
    </p:spTree>
    <p:extLst>
      <p:ext uri="{BB962C8B-B14F-4D97-AF65-F5344CB8AC3E}">
        <p14:creationId xmlns:p14="http://schemas.microsoft.com/office/powerpoint/2010/main" val="15014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3" grpId="0"/>
      <p:bldP spid="118" grpId="0"/>
      <p:bldP spid="125" grpId="0"/>
      <p:bldP spid="132" grpId="0"/>
      <p:bldP spid="1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24"/>
          <p:cNvSpPr txBox="1">
            <a:spLocks/>
          </p:cNvSpPr>
          <p:nvPr/>
        </p:nvSpPr>
        <p:spPr>
          <a:xfrm>
            <a:off x="3819856" y="985651"/>
            <a:ext cx="8016121" cy="11254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3750" b="1" dirty="0">
                <a:solidFill>
                  <a:schemeClr val="accent2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الخطة الوطنية الشاملة بعيدة المدى للعلوم والتقنية والابتكار</a:t>
            </a:r>
            <a:endParaRPr lang="en-US" sz="3750" dirty="0">
              <a:solidFill>
                <a:schemeClr val="accent2">
                  <a:lumMod val="75000"/>
                </a:schemeClr>
              </a:solidFill>
              <a:latin typeface="Montserrat SemiBold" panose="00000700000000000000" pitchFamily="2" charset="0"/>
              <a:ea typeface="Monotype Koufi" pitchFamily="2" charset="-78"/>
              <a:cs typeface="Monotype Koufi" pitchFamily="2" charset="-78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5418500" y="2191112"/>
            <a:ext cx="708323" cy="130858"/>
            <a:chOff x="1110190" y="3155259"/>
            <a:chExt cx="1133316" cy="209373"/>
          </a:xfrm>
        </p:grpSpPr>
        <p:sp>
          <p:nvSpPr>
            <p:cNvPr id="134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35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36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37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134862" y="265747"/>
            <a:ext cx="4279259" cy="5295539"/>
            <a:chOff x="838338" y="970347"/>
            <a:chExt cx="7028405" cy="869757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D4991D3-511A-4659-94B0-768BF36F6185}"/>
                </a:ext>
              </a:extLst>
            </p:cNvPr>
            <p:cNvGrpSpPr/>
            <p:nvPr/>
          </p:nvGrpSpPr>
          <p:grpSpPr>
            <a:xfrm>
              <a:off x="3209985" y="2828199"/>
              <a:ext cx="4137434" cy="6839726"/>
              <a:chOff x="7765050" y="1268470"/>
              <a:chExt cx="3017663" cy="4988597"/>
            </a:xfrm>
            <a:solidFill>
              <a:schemeClr val="bg1">
                <a:lumMod val="50000"/>
              </a:schemeClr>
            </a:solidFill>
          </p:grpSpPr>
          <p:sp>
            <p:nvSpPr>
              <p:cNvPr id="18" name="Freeform 29">
                <a:extLst>
                  <a:ext uri="{FF2B5EF4-FFF2-40B4-BE49-F238E27FC236}">
                    <a16:creationId xmlns:a16="http://schemas.microsoft.com/office/drawing/2014/main" id="{2073238E-BB7D-4369-9655-A8B7C498D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4843" y="2320632"/>
                <a:ext cx="1677870" cy="1116394"/>
              </a:xfrm>
              <a:custGeom>
                <a:avLst/>
                <a:gdLst>
                  <a:gd name="T0" fmla="*/ 129 w 226"/>
                  <a:gd name="T1" fmla="*/ 12 h 154"/>
                  <a:gd name="T2" fmla="*/ 7 w 226"/>
                  <a:gd name="T3" fmla="*/ 154 h 154"/>
                  <a:gd name="T4" fmla="*/ 0 w 226"/>
                  <a:gd name="T5" fmla="*/ 142 h 154"/>
                  <a:gd name="T6" fmla="*/ 120 w 226"/>
                  <a:gd name="T7" fmla="*/ 8 h 154"/>
                  <a:gd name="T8" fmla="*/ 226 w 226"/>
                  <a:gd name="T9" fmla="*/ 19 h 154"/>
                  <a:gd name="T10" fmla="*/ 129 w 226"/>
                  <a:gd name="T11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154">
                    <a:moveTo>
                      <a:pt x="129" y="12"/>
                    </a:moveTo>
                    <a:cubicBezTo>
                      <a:pt x="55" y="28"/>
                      <a:pt x="4" y="90"/>
                      <a:pt x="7" y="154"/>
                    </a:cubicBezTo>
                    <a:cubicBezTo>
                      <a:pt x="4" y="151"/>
                      <a:pt x="3" y="145"/>
                      <a:pt x="0" y="142"/>
                    </a:cubicBezTo>
                    <a:cubicBezTo>
                      <a:pt x="0" y="80"/>
                      <a:pt x="48" y="24"/>
                      <a:pt x="120" y="8"/>
                    </a:cubicBezTo>
                    <a:cubicBezTo>
                      <a:pt x="157" y="0"/>
                      <a:pt x="195" y="5"/>
                      <a:pt x="226" y="19"/>
                    </a:cubicBezTo>
                    <a:cubicBezTo>
                      <a:pt x="197" y="8"/>
                      <a:pt x="163" y="5"/>
                      <a:pt x="129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25"/>
              </a:p>
            </p:txBody>
          </p:sp>
          <p:sp>
            <p:nvSpPr>
              <p:cNvPr id="19" name="Freeform 31">
                <a:extLst>
                  <a:ext uri="{FF2B5EF4-FFF2-40B4-BE49-F238E27FC236}">
                    <a16:creationId xmlns:a16="http://schemas.microsoft.com/office/drawing/2014/main" id="{AF4BC34D-4989-4F1F-92EF-B4656B28A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0866" y="1268470"/>
                <a:ext cx="156518" cy="1014956"/>
              </a:xfrm>
              <a:custGeom>
                <a:avLst/>
                <a:gdLst>
                  <a:gd name="T0" fmla="*/ 12 w 21"/>
                  <a:gd name="T1" fmla="*/ 80 h 81"/>
                  <a:gd name="T2" fmla="*/ 3 w 21"/>
                  <a:gd name="T3" fmla="*/ 81 h 81"/>
                  <a:gd name="T4" fmla="*/ 3 w 21"/>
                  <a:gd name="T5" fmla="*/ 32 h 81"/>
                  <a:gd name="T6" fmla="*/ 5 w 21"/>
                  <a:gd name="T7" fmla="*/ 0 h 81"/>
                  <a:gd name="T8" fmla="*/ 14 w 21"/>
                  <a:gd name="T9" fmla="*/ 28 h 81"/>
                  <a:gd name="T10" fmla="*/ 12 w 21"/>
                  <a:gd name="T11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1">
                    <a:moveTo>
                      <a:pt x="12" y="80"/>
                    </a:moveTo>
                    <a:cubicBezTo>
                      <a:pt x="9" y="81"/>
                      <a:pt x="6" y="81"/>
                      <a:pt x="3" y="81"/>
                    </a:cubicBezTo>
                    <a:cubicBezTo>
                      <a:pt x="3" y="55"/>
                      <a:pt x="3" y="36"/>
                      <a:pt x="3" y="32"/>
                    </a:cubicBezTo>
                    <a:cubicBezTo>
                      <a:pt x="0" y="8"/>
                      <a:pt x="1" y="0"/>
                      <a:pt x="5" y="0"/>
                    </a:cubicBezTo>
                    <a:cubicBezTo>
                      <a:pt x="9" y="0"/>
                      <a:pt x="21" y="3"/>
                      <a:pt x="14" y="28"/>
                    </a:cubicBezTo>
                    <a:cubicBezTo>
                      <a:pt x="13" y="33"/>
                      <a:pt x="12" y="52"/>
                      <a:pt x="12" y="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25"/>
              </a:p>
            </p:txBody>
          </p:sp>
          <p:sp>
            <p:nvSpPr>
              <p:cNvPr id="20" name="Freeform 24">
                <a:extLst>
                  <a:ext uri="{FF2B5EF4-FFF2-40B4-BE49-F238E27FC236}">
                    <a16:creationId xmlns:a16="http://schemas.microsoft.com/office/drawing/2014/main" id="{9B41A9A6-F834-47E6-AC01-B3DB4826D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5050" y="3140341"/>
                <a:ext cx="222254" cy="2153261"/>
              </a:xfrm>
              <a:custGeom>
                <a:avLst/>
                <a:gdLst>
                  <a:gd name="T0" fmla="*/ 21 w 30"/>
                  <a:gd name="T1" fmla="*/ 297 h 297"/>
                  <a:gd name="T2" fmla="*/ 29 w 30"/>
                  <a:gd name="T3" fmla="*/ 290 h 297"/>
                  <a:gd name="T4" fmla="*/ 29 w 30"/>
                  <a:gd name="T5" fmla="*/ 13 h 297"/>
                  <a:gd name="T6" fmla="*/ 21 w 30"/>
                  <a:gd name="T7" fmla="*/ 2 h 297"/>
                  <a:gd name="T8" fmla="*/ 22 w 30"/>
                  <a:gd name="T9" fmla="*/ 7 h 297"/>
                  <a:gd name="T10" fmla="*/ 14 w 30"/>
                  <a:gd name="T11" fmla="*/ 290 h 297"/>
                  <a:gd name="T12" fmla="*/ 21 w 30"/>
                  <a:gd name="T13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97">
                    <a:moveTo>
                      <a:pt x="21" y="297"/>
                    </a:moveTo>
                    <a:cubicBezTo>
                      <a:pt x="25" y="297"/>
                      <a:pt x="29" y="294"/>
                      <a:pt x="29" y="290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9"/>
                      <a:pt x="25" y="2"/>
                      <a:pt x="21" y="2"/>
                    </a:cubicBezTo>
                    <a:cubicBezTo>
                      <a:pt x="17" y="2"/>
                      <a:pt x="0" y="0"/>
                      <a:pt x="22" y="7"/>
                    </a:cubicBezTo>
                    <a:cubicBezTo>
                      <a:pt x="30" y="9"/>
                      <a:pt x="14" y="290"/>
                      <a:pt x="14" y="290"/>
                    </a:cubicBezTo>
                    <a:cubicBezTo>
                      <a:pt x="14" y="294"/>
                      <a:pt x="17" y="297"/>
                      <a:pt x="21" y="2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25"/>
              </a:p>
            </p:txBody>
          </p:sp>
          <p:sp>
            <p:nvSpPr>
              <p:cNvPr id="21" name="Freeform 25">
                <a:extLst>
                  <a:ext uri="{FF2B5EF4-FFF2-40B4-BE49-F238E27FC236}">
                    <a16:creationId xmlns:a16="http://schemas.microsoft.com/office/drawing/2014/main" id="{FF4B5C92-B63F-4B49-8A0B-18BA01C82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4139" y="3553253"/>
                <a:ext cx="190950" cy="1740349"/>
              </a:xfrm>
              <a:custGeom>
                <a:avLst/>
                <a:gdLst>
                  <a:gd name="T0" fmla="*/ 8 w 26"/>
                  <a:gd name="T1" fmla="*/ 240 h 240"/>
                  <a:gd name="T2" fmla="*/ 16 w 26"/>
                  <a:gd name="T3" fmla="*/ 233 h 240"/>
                  <a:gd name="T4" fmla="*/ 17 w 26"/>
                  <a:gd name="T5" fmla="*/ 34 h 240"/>
                  <a:gd name="T6" fmla="*/ 12 w 26"/>
                  <a:gd name="T7" fmla="*/ 33 h 240"/>
                  <a:gd name="T8" fmla="*/ 1 w 26"/>
                  <a:gd name="T9" fmla="*/ 233 h 240"/>
                  <a:gd name="T10" fmla="*/ 8 w 26"/>
                  <a:gd name="T1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0">
                    <a:moveTo>
                      <a:pt x="8" y="240"/>
                    </a:moveTo>
                    <a:cubicBezTo>
                      <a:pt x="12" y="240"/>
                      <a:pt x="16" y="237"/>
                      <a:pt x="16" y="233"/>
                    </a:cubicBezTo>
                    <a:cubicBezTo>
                      <a:pt x="16" y="233"/>
                      <a:pt x="8" y="68"/>
                      <a:pt x="17" y="34"/>
                    </a:cubicBezTo>
                    <a:cubicBezTo>
                      <a:pt x="26" y="0"/>
                      <a:pt x="15" y="30"/>
                      <a:pt x="12" y="33"/>
                    </a:cubicBezTo>
                    <a:cubicBezTo>
                      <a:pt x="0" y="53"/>
                      <a:pt x="1" y="233"/>
                      <a:pt x="1" y="233"/>
                    </a:cubicBezTo>
                    <a:cubicBezTo>
                      <a:pt x="1" y="237"/>
                      <a:pt x="4" y="240"/>
                      <a:pt x="8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25"/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E7ED9AC4-F035-4B7C-8850-B7EF7B688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7886" y="3066934"/>
                <a:ext cx="150256" cy="1905515"/>
              </a:xfrm>
              <a:custGeom>
                <a:avLst/>
                <a:gdLst>
                  <a:gd name="T0" fmla="*/ 9 w 20"/>
                  <a:gd name="T1" fmla="*/ 263 h 263"/>
                  <a:gd name="T2" fmla="*/ 17 w 20"/>
                  <a:gd name="T3" fmla="*/ 256 h 263"/>
                  <a:gd name="T4" fmla="*/ 17 w 20"/>
                  <a:gd name="T5" fmla="*/ 19 h 263"/>
                  <a:gd name="T6" fmla="*/ 9 w 20"/>
                  <a:gd name="T7" fmla="*/ 12 h 263"/>
                  <a:gd name="T8" fmla="*/ 2 w 20"/>
                  <a:gd name="T9" fmla="*/ 256 h 263"/>
                  <a:gd name="T10" fmla="*/ 9 w 20"/>
                  <a:gd name="T1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63">
                    <a:moveTo>
                      <a:pt x="9" y="263"/>
                    </a:moveTo>
                    <a:cubicBezTo>
                      <a:pt x="13" y="263"/>
                      <a:pt x="17" y="260"/>
                      <a:pt x="17" y="256"/>
                    </a:cubicBezTo>
                    <a:cubicBezTo>
                      <a:pt x="17" y="256"/>
                      <a:pt x="8" y="67"/>
                      <a:pt x="17" y="19"/>
                    </a:cubicBezTo>
                    <a:cubicBezTo>
                      <a:pt x="20" y="0"/>
                      <a:pt x="12" y="9"/>
                      <a:pt x="9" y="12"/>
                    </a:cubicBezTo>
                    <a:cubicBezTo>
                      <a:pt x="0" y="22"/>
                      <a:pt x="2" y="256"/>
                      <a:pt x="2" y="256"/>
                    </a:cubicBezTo>
                    <a:cubicBezTo>
                      <a:pt x="2" y="260"/>
                      <a:pt x="5" y="263"/>
                      <a:pt x="9" y="2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25"/>
              </a:p>
            </p:txBody>
          </p:sp>
          <p:sp>
            <p:nvSpPr>
              <p:cNvPr id="23" name="Freeform 27">
                <a:extLst>
                  <a:ext uri="{FF2B5EF4-FFF2-40B4-BE49-F238E27FC236}">
                    <a16:creationId xmlns:a16="http://schemas.microsoft.com/office/drawing/2014/main" id="{817A7E24-654F-4A19-ABD6-94789852D5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62090" y="4843989"/>
                <a:ext cx="1681001" cy="1413078"/>
              </a:xfrm>
              <a:custGeom>
                <a:avLst/>
                <a:gdLst>
                  <a:gd name="T0" fmla="*/ 2 w 226"/>
                  <a:gd name="T1" fmla="*/ 61 h 195"/>
                  <a:gd name="T2" fmla="*/ 56 w 226"/>
                  <a:gd name="T3" fmla="*/ 128 h 195"/>
                  <a:gd name="T4" fmla="*/ 56 w 226"/>
                  <a:gd name="T5" fmla="*/ 128 h 195"/>
                  <a:gd name="T6" fmla="*/ 108 w 226"/>
                  <a:gd name="T7" fmla="*/ 192 h 195"/>
                  <a:gd name="T8" fmla="*/ 113 w 226"/>
                  <a:gd name="T9" fmla="*/ 195 h 195"/>
                  <a:gd name="T10" fmla="*/ 119 w 226"/>
                  <a:gd name="T11" fmla="*/ 192 h 195"/>
                  <a:gd name="T12" fmla="*/ 171 w 226"/>
                  <a:gd name="T13" fmla="*/ 128 h 195"/>
                  <a:gd name="T14" fmla="*/ 171 w 226"/>
                  <a:gd name="T15" fmla="*/ 128 h 195"/>
                  <a:gd name="T16" fmla="*/ 224 w 226"/>
                  <a:gd name="T17" fmla="*/ 61 h 195"/>
                  <a:gd name="T18" fmla="*/ 225 w 226"/>
                  <a:gd name="T19" fmla="*/ 54 h 195"/>
                  <a:gd name="T20" fmla="*/ 219 w 226"/>
                  <a:gd name="T21" fmla="*/ 49 h 195"/>
                  <a:gd name="T22" fmla="*/ 178 w 226"/>
                  <a:gd name="T23" fmla="*/ 7 h 195"/>
                  <a:gd name="T24" fmla="*/ 177 w 226"/>
                  <a:gd name="T25" fmla="*/ 5 h 195"/>
                  <a:gd name="T26" fmla="*/ 169 w 226"/>
                  <a:gd name="T27" fmla="*/ 1 h 195"/>
                  <a:gd name="T28" fmla="*/ 166 w 226"/>
                  <a:gd name="T29" fmla="*/ 2 h 195"/>
                  <a:gd name="T30" fmla="*/ 163 w 226"/>
                  <a:gd name="T31" fmla="*/ 7 h 195"/>
                  <a:gd name="T32" fmla="*/ 113 w 226"/>
                  <a:gd name="T33" fmla="*/ 50 h 195"/>
                  <a:gd name="T34" fmla="*/ 64 w 226"/>
                  <a:gd name="T35" fmla="*/ 7 h 195"/>
                  <a:gd name="T36" fmla="*/ 56 w 226"/>
                  <a:gd name="T37" fmla="*/ 1 h 195"/>
                  <a:gd name="T38" fmla="*/ 56 w 226"/>
                  <a:gd name="T39" fmla="*/ 1 h 195"/>
                  <a:gd name="T40" fmla="*/ 53 w 226"/>
                  <a:gd name="T41" fmla="*/ 2 h 195"/>
                  <a:gd name="T42" fmla="*/ 50 w 226"/>
                  <a:gd name="T43" fmla="*/ 5 h 195"/>
                  <a:gd name="T44" fmla="*/ 49 w 226"/>
                  <a:gd name="T45" fmla="*/ 7 h 195"/>
                  <a:gd name="T46" fmla="*/ 7 w 226"/>
                  <a:gd name="T47" fmla="*/ 49 h 195"/>
                  <a:gd name="T48" fmla="*/ 1 w 226"/>
                  <a:gd name="T49" fmla="*/ 54 h 195"/>
                  <a:gd name="T50" fmla="*/ 2 w 226"/>
                  <a:gd name="T51" fmla="*/ 61 h 195"/>
                  <a:gd name="T52" fmla="*/ 75 w 226"/>
                  <a:gd name="T53" fmla="*/ 128 h 195"/>
                  <a:gd name="T54" fmla="*/ 152 w 226"/>
                  <a:gd name="T55" fmla="*/ 128 h 195"/>
                  <a:gd name="T56" fmla="*/ 113 w 226"/>
                  <a:gd name="T57" fmla="*/ 175 h 195"/>
                  <a:gd name="T58" fmla="*/ 75 w 226"/>
                  <a:gd name="T59" fmla="*/ 12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6" h="195">
                    <a:moveTo>
                      <a:pt x="2" y="61"/>
                    </a:moveTo>
                    <a:cubicBezTo>
                      <a:pt x="56" y="128"/>
                      <a:pt x="56" y="128"/>
                      <a:pt x="56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08" y="192"/>
                      <a:pt x="108" y="192"/>
                      <a:pt x="108" y="192"/>
                    </a:cubicBezTo>
                    <a:cubicBezTo>
                      <a:pt x="109" y="194"/>
                      <a:pt x="111" y="195"/>
                      <a:pt x="113" y="195"/>
                    </a:cubicBezTo>
                    <a:cubicBezTo>
                      <a:pt x="116" y="195"/>
                      <a:pt x="118" y="194"/>
                      <a:pt x="119" y="192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224" y="61"/>
                      <a:pt x="224" y="61"/>
                      <a:pt x="224" y="61"/>
                    </a:cubicBezTo>
                    <a:cubicBezTo>
                      <a:pt x="226" y="59"/>
                      <a:pt x="226" y="56"/>
                      <a:pt x="225" y="54"/>
                    </a:cubicBezTo>
                    <a:cubicBezTo>
                      <a:pt x="224" y="51"/>
                      <a:pt x="222" y="50"/>
                      <a:pt x="219" y="49"/>
                    </a:cubicBezTo>
                    <a:cubicBezTo>
                      <a:pt x="198" y="46"/>
                      <a:pt x="180" y="29"/>
                      <a:pt x="178" y="7"/>
                    </a:cubicBezTo>
                    <a:cubicBezTo>
                      <a:pt x="178" y="6"/>
                      <a:pt x="177" y="5"/>
                      <a:pt x="177" y="5"/>
                    </a:cubicBezTo>
                    <a:cubicBezTo>
                      <a:pt x="175" y="2"/>
                      <a:pt x="172" y="0"/>
                      <a:pt x="169" y="1"/>
                    </a:cubicBezTo>
                    <a:cubicBezTo>
                      <a:pt x="168" y="1"/>
                      <a:pt x="167" y="1"/>
                      <a:pt x="166" y="2"/>
                    </a:cubicBezTo>
                    <a:cubicBezTo>
                      <a:pt x="164" y="3"/>
                      <a:pt x="163" y="5"/>
                      <a:pt x="163" y="7"/>
                    </a:cubicBezTo>
                    <a:cubicBezTo>
                      <a:pt x="160" y="31"/>
                      <a:pt x="138" y="50"/>
                      <a:pt x="113" y="50"/>
                    </a:cubicBezTo>
                    <a:cubicBezTo>
                      <a:pt x="88" y="50"/>
                      <a:pt x="67" y="31"/>
                      <a:pt x="64" y="7"/>
                    </a:cubicBezTo>
                    <a:cubicBezTo>
                      <a:pt x="63" y="3"/>
                      <a:pt x="60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2"/>
                      <a:pt x="50" y="3"/>
                      <a:pt x="50" y="5"/>
                    </a:cubicBezTo>
                    <a:cubicBezTo>
                      <a:pt x="49" y="5"/>
                      <a:pt x="49" y="6"/>
                      <a:pt x="49" y="7"/>
                    </a:cubicBezTo>
                    <a:cubicBezTo>
                      <a:pt x="46" y="29"/>
                      <a:pt x="29" y="46"/>
                      <a:pt x="7" y="49"/>
                    </a:cubicBezTo>
                    <a:cubicBezTo>
                      <a:pt x="4" y="50"/>
                      <a:pt x="2" y="51"/>
                      <a:pt x="1" y="54"/>
                    </a:cubicBezTo>
                    <a:cubicBezTo>
                      <a:pt x="0" y="56"/>
                      <a:pt x="1" y="59"/>
                      <a:pt x="2" y="61"/>
                    </a:cubicBezTo>
                    <a:close/>
                    <a:moveTo>
                      <a:pt x="75" y="128"/>
                    </a:moveTo>
                    <a:cubicBezTo>
                      <a:pt x="101" y="123"/>
                      <a:pt x="126" y="123"/>
                      <a:pt x="152" y="128"/>
                    </a:cubicBezTo>
                    <a:cubicBezTo>
                      <a:pt x="113" y="175"/>
                      <a:pt x="113" y="175"/>
                      <a:pt x="113" y="175"/>
                    </a:cubicBezTo>
                    <a:lnTo>
                      <a:pt x="75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25"/>
              </a:p>
            </p:txBody>
          </p:sp>
          <p:sp>
            <p:nvSpPr>
              <p:cNvPr id="24" name="Freeform 32">
                <a:extLst>
                  <a:ext uri="{FF2B5EF4-FFF2-40B4-BE49-F238E27FC236}">
                    <a16:creationId xmlns:a16="http://schemas.microsoft.com/office/drawing/2014/main" id="{8DFEC7F7-0F94-42DC-9D33-E48C15799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5213" y="2629239"/>
                <a:ext cx="112693" cy="2343211"/>
              </a:xfrm>
              <a:custGeom>
                <a:avLst/>
                <a:gdLst>
                  <a:gd name="T0" fmla="*/ 13 w 15"/>
                  <a:gd name="T1" fmla="*/ 4 h 300"/>
                  <a:gd name="T2" fmla="*/ 15 w 15"/>
                  <a:gd name="T3" fmla="*/ 293 h 300"/>
                  <a:gd name="T4" fmla="*/ 7 w 15"/>
                  <a:gd name="T5" fmla="*/ 300 h 300"/>
                  <a:gd name="T6" fmla="*/ 0 w 15"/>
                  <a:gd name="T7" fmla="*/ 293 h 300"/>
                  <a:gd name="T8" fmla="*/ 4 w 15"/>
                  <a:gd name="T9" fmla="*/ 0 h 300"/>
                  <a:gd name="T10" fmla="*/ 13 w 15"/>
                  <a:gd name="T11" fmla="*/ 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00">
                    <a:moveTo>
                      <a:pt x="13" y="4"/>
                    </a:moveTo>
                    <a:cubicBezTo>
                      <a:pt x="13" y="137"/>
                      <a:pt x="15" y="293"/>
                      <a:pt x="15" y="293"/>
                    </a:cubicBezTo>
                    <a:cubicBezTo>
                      <a:pt x="15" y="297"/>
                      <a:pt x="11" y="300"/>
                      <a:pt x="7" y="300"/>
                    </a:cubicBezTo>
                    <a:cubicBezTo>
                      <a:pt x="3" y="300"/>
                      <a:pt x="0" y="297"/>
                      <a:pt x="0" y="293"/>
                    </a:cubicBezTo>
                    <a:cubicBezTo>
                      <a:pt x="0" y="293"/>
                      <a:pt x="3" y="134"/>
                      <a:pt x="4" y="0"/>
                    </a:cubicBezTo>
                    <a:cubicBezTo>
                      <a:pt x="7" y="2"/>
                      <a:pt x="10" y="3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25"/>
              </a:p>
            </p:txBody>
          </p:sp>
        </p:grpSp>
        <p:sp>
          <p:nvSpPr>
            <p:cNvPr id="4" name="Freeform 33">
              <a:extLst>
                <a:ext uri="{FF2B5EF4-FFF2-40B4-BE49-F238E27FC236}">
                  <a16:creationId xmlns:a16="http://schemas.microsoft.com/office/drawing/2014/main" id="{CB269C88-3BDF-4A36-B183-CD5BE07A4B2F}"/>
                </a:ext>
              </a:extLst>
            </p:cNvPr>
            <p:cNvSpPr>
              <a:spLocks/>
            </p:cNvSpPr>
            <p:nvPr/>
          </p:nvSpPr>
          <p:spPr bwMode="auto">
            <a:xfrm rot="20192702" flipH="1">
              <a:off x="4348566" y="970347"/>
              <a:ext cx="2160042" cy="1751972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6" name="Freeform 30">
              <a:extLst>
                <a:ext uri="{FF2B5EF4-FFF2-40B4-BE49-F238E27FC236}">
                  <a16:creationId xmlns:a16="http://schemas.microsoft.com/office/drawing/2014/main" id="{E956E4B2-2DB8-421C-9577-288B83223314}"/>
                </a:ext>
              </a:extLst>
            </p:cNvPr>
            <p:cNvSpPr>
              <a:spLocks/>
            </p:cNvSpPr>
            <p:nvPr/>
          </p:nvSpPr>
          <p:spPr bwMode="auto">
            <a:xfrm rot="19798984">
              <a:off x="4841861" y="2176278"/>
              <a:ext cx="2243130" cy="1647543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7" name="Freeform 36">
              <a:extLst>
                <a:ext uri="{FF2B5EF4-FFF2-40B4-BE49-F238E27FC236}">
                  <a16:creationId xmlns:a16="http://schemas.microsoft.com/office/drawing/2014/main" id="{C9783B6E-3530-4DAD-A57B-FF426EEE0483}"/>
                </a:ext>
              </a:extLst>
            </p:cNvPr>
            <p:cNvSpPr>
              <a:spLocks/>
            </p:cNvSpPr>
            <p:nvPr/>
          </p:nvSpPr>
          <p:spPr bwMode="auto">
            <a:xfrm rot="20742510">
              <a:off x="4311921" y="2975649"/>
              <a:ext cx="613747" cy="769646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4701E48B-FEBD-4354-A9A8-F5AAE5E9723C}"/>
                </a:ext>
              </a:extLst>
            </p:cNvPr>
            <p:cNvSpPr>
              <a:spLocks/>
            </p:cNvSpPr>
            <p:nvPr/>
          </p:nvSpPr>
          <p:spPr bwMode="auto">
            <a:xfrm rot="1666479" flipH="1">
              <a:off x="1795100" y="1614451"/>
              <a:ext cx="1578159" cy="1159132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2DBB5352-FC48-4778-83FE-AD0DABB2C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338" y="3145164"/>
              <a:ext cx="2809426" cy="2526283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0" name="Freeform 30">
              <a:extLst>
                <a:ext uri="{FF2B5EF4-FFF2-40B4-BE49-F238E27FC236}">
                  <a16:creationId xmlns:a16="http://schemas.microsoft.com/office/drawing/2014/main" id="{E38E1CF3-9356-4658-8987-E51994EBE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247" y="3423687"/>
              <a:ext cx="2506496" cy="1840981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2F5433AD-1C44-419E-872F-273CD97B6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723" y="3755288"/>
              <a:ext cx="1907478" cy="154712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48CE31AC-AED6-4AC3-9FA2-A8DC77509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0394" y="2950633"/>
              <a:ext cx="794008" cy="1035815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A4D7CFD6-B446-45C2-94E7-5A5F941FD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758" y="5319109"/>
              <a:ext cx="1294740" cy="1207824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5" name="Freeform 37">
              <a:extLst>
                <a:ext uri="{FF2B5EF4-FFF2-40B4-BE49-F238E27FC236}">
                  <a16:creationId xmlns:a16="http://schemas.microsoft.com/office/drawing/2014/main" id="{357CD355-FF72-44E0-A304-8E358C733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494" y="1922388"/>
              <a:ext cx="1128780" cy="1442590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6" name="Freeform 33">
              <a:extLst>
                <a:ext uri="{FF2B5EF4-FFF2-40B4-BE49-F238E27FC236}">
                  <a16:creationId xmlns:a16="http://schemas.microsoft.com/office/drawing/2014/main" id="{76D397DF-9EE5-4ECB-9904-98B2C34FF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849" y="2779494"/>
              <a:ext cx="1136220" cy="921569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D9C59296-AD7A-4AB3-9845-7AF5EDC93036}"/>
                </a:ext>
              </a:extLst>
            </p:cNvPr>
            <p:cNvSpPr>
              <a:spLocks/>
            </p:cNvSpPr>
            <p:nvPr/>
          </p:nvSpPr>
          <p:spPr bwMode="auto">
            <a:xfrm rot="1801016" flipH="1">
              <a:off x="4139268" y="5469204"/>
              <a:ext cx="1137888" cy="83576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51" name="Freeform 35">
              <a:extLst>
                <a:ext uri="{FF2B5EF4-FFF2-40B4-BE49-F238E27FC236}">
                  <a16:creationId xmlns:a16="http://schemas.microsoft.com/office/drawing/2014/main" id="{A4D7CFD6-B446-45C2-94E7-5A5F941FDA74}"/>
                </a:ext>
              </a:extLst>
            </p:cNvPr>
            <p:cNvSpPr>
              <a:spLocks/>
            </p:cNvSpPr>
            <p:nvPr/>
          </p:nvSpPr>
          <p:spPr bwMode="auto">
            <a:xfrm rot="2169698">
              <a:off x="6215491" y="1613824"/>
              <a:ext cx="948519" cy="884845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  <p:sp>
          <p:nvSpPr>
            <p:cNvPr id="152" name="Freeform 30">
              <a:extLst>
                <a:ext uri="{FF2B5EF4-FFF2-40B4-BE49-F238E27FC236}">
                  <a16:creationId xmlns:a16="http://schemas.microsoft.com/office/drawing/2014/main" id="{D9C59296-AD7A-4AB3-9845-7AF5EDC93036}"/>
                </a:ext>
              </a:extLst>
            </p:cNvPr>
            <p:cNvSpPr>
              <a:spLocks/>
            </p:cNvSpPr>
            <p:nvPr/>
          </p:nvSpPr>
          <p:spPr bwMode="auto">
            <a:xfrm rot="20159350" flipH="1">
              <a:off x="2227629" y="5460017"/>
              <a:ext cx="1137888" cy="83576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id-ID" sz="1125"/>
            </a:p>
          </p:txBody>
        </p:sp>
      </p:grpSp>
      <p:pic>
        <p:nvPicPr>
          <p:cNvPr id="29" name="صورة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49" y="2409516"/>
            <a:ext cx="7602314" cy="383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24"/>
          <p:cNvSpPr txBox="1">
            <a:spLocks/>
          </p:cNvSpPr>
          <p:nvPr/>
        </p:nvSpPr>
        <p:spPr>
          <a:xfrm>
            <a:off x="6680814" y="1274209"/>
            <a:ext cx="5085183" cy="11254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500" b="1" dirty="0">
                <a:solidFill>
                  <a:schemeClr val="accent2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البنية التحتية لمنظومة العلوم والتقنية والابتكار</a:t>
            </a:r>
            <a:endParaRPr lang="en-US" sz="4500" dirty="0">
              <a:solidFill>
                <a:schemeClr val="accent2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7632977" y="2479670"/>
            <a:ext cx="708323" cy="130858"/>
            <a:chOff x="1110190" y="3155259"/>
            <a:chExt cx="1133316" cy="209373"/>
          </a:xfrm>
        </p:grpSpPr>
        <p:sp>
          <p:nvSpPr>
            <p:cNvPr id="89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90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91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93" name="Rectangle 92"/>
          <p:cNvSpPr/>
          <p:nvPr/>
        </p:nvSpPr>
        <p:spPr>
          <a:xfrm>
            <a:off x="7490198" y="2877284"/>
            <a:ext cx="16668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3375" b="1" dirty="0">
                <a:solidFill>
                  <a:schemeClr val="accent4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الجامعات</a:t>
            </a:r>
            <a:endParaRPr lang="en-US" sz="3375" b="1" dirty="0">
              <a:solidFill>
                <a:schemeClr val="accent4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6698044" y="2966571"/>
            <a:ext cx="348849" cy="348849"/>
            <a:chOff x="14057726" y="2228584"/>
            <a:chExt cx="558159" cy="558159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7204087" y="3943482"/>
            <a:ext cx="479517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3375" b="1" dirty="0">
                <a:solidFill>
                  <a:schemeClr val="accent2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مدينة الملك عبدالعزيز للعلوم والتقنية </a:t>
            </a:r>
            <a:endParaRPr lang="en-US" sz="3375" b="1" dirty="0">
              <a:solidFill>
                <a:schemeClr val="accent2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7368923" y="4974640"/>
            <a:ext cx="324759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3375" b="1" dirty="0">
                <a:solidFill>
                  <a:schemeClr val="tx2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المراكز البحثية </a:t>
            </a:r>
            <a:endParaRPr lang="en-US" sz="3375" b="1" dirty="0">
              <a:solidFill>
                <a:schemeClr val="tx2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6680814" y="5169325"/>
            <a:ext cx="348849" cy="348849"/>
            <a:chOff x="14057726" y="2228584"/>
            <a:chExt cx="558159" cy="558159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09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680814" y="4050516"/>
            <a:ext cx="348849" cy="348849"/>
            <a:chOff x="14057726" y="2228584"/>
            <a:chExt cx="558159" cy="558159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12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47829" y="1096199"/>
            <a:ext cx="5373914" cy="4870783"/>
            <a:chOff x="1501446" y="1753918"/>
            <a:chExt cx="8598262" cy="7793252"/>
          </a:xfrm>
        </p:grpSpPr>
        <p:sp>
          <p:nvSpPr>
            <p:cNvPr id="27494" name="Shape 27494"/>
            <p:cNvSpPr/>
            <p:nvPr/>
          </p:nvSpPr>
          <p:spPr>
            <a:xfrm>
              <a:off x="1501446" y="2020327"/>
              <a:ext cx="3675153" cy="30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457"/>
                  </a:moveTo>
                  <a:lnTo>
                    <a:pt x="20615" y="14776"/>
                  </a:lnTo>
                  <a:lnTo>
                    <a:pt x="12085" y="0"/>
                  </a:lnTo>
                  <a:lnTo>
                    <a:pt x="0" y="2534"/>
                  </a:lnTo>
                  <a:lnTo>
                    <a:pt x="2801" y="17265"/>
                  </a:lnTo>
                  <a:lnTo>
                    <a:pt x="16988" y="21600"/>
                  </a:lnTo>
                  <a:cubicBezTo>
                    <a:pt x="16988" y="21600"/>
                    <a:pt x="21600" y="20457"/>
                    <a:pt x="21600" y="2045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495" name="Shape 27495"/>
            <p:cNvSpPr/>
            <p:nvPr/>
          </p:nvSpPr>
          <p:spPr>
            <a:xfrm>
              <a:off x="3558717" y="2020327"/>
              <a:ext cx="1618895" cy="2896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363" y="15602"/>
                  </a:lnTo>
                  <a:lnTo>
                    <a:pt x="21600" y="21600"/>
                  </a:lnTo>
                  <a:lnTo>
                    <a:pt x="5877" y="15285"/>
                  </a:lnTo>
                  <a:cubicBezTo>
                    <a:pt x="5877" y="15285"/>
                    <a:pt x="0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4F6FF">
                    <a:alpha val="25000"/>
                  </a:srgbClr>
                </a:gs>
                <a:gs pos="100000">
                  <a:srgbClr val="041B30">
                    <a:alpha val="25000"/>
                  </a:srgbClr>
                </a:gs>
              </a:gsLst>
              <a:path path="shape">
                <a:fillToRect l="1835" t="2563" r="98164" b="974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496" name="Shape 27496"/>
            <p:cNvSpPr/>
            <p:nvPr/>
          </p:nvSpPr>
          <p:spPr>
            <a:xfrm>
              <a:off x="1975062" y="4077599"/>
              <a:ext cx="3198559" cy="1008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42" y="0"/>
                  </a:moveTo>
                  <a:lnTo>
                    <a:pt x="21600" y="18135"/>
                  </a:lnTo>
                  <a:lnTo>
                    <a:pt x="16300" y="21600"/>
                  </a:lnTo>
                  <a:lnTo>
                    <a:pt x="0" y="8455"/>
                  </a:lnTo>
                  <a:cubicBezTo>
                    <a:pt x="0" y="8455"/>
                    <a:pt x="13642" y="0"/>
                    <a:pt x="13642" y="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497" name="Shape 27497"/>
            <p:cNvSpPr/>
            <p:nvPr/>
          </p:nvSpPr>
          <p:spPr>
            <a:xfrm>
              <a:off x="4742758" y="2064729"/>
              <a:ext cx="1798682" cy="2779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5" y="20650"/>
                  </a:moveTo>
                  <a:lnTo>
                    <a:pt x="21600" y="11981"/>
                  </a:lnTo>
                  <a:lnTo>
                    <a:pt x="17937" y="0"/>
                  </a:lnTo>
                  <a:lnTo>
                    <a:pt x="0" y="2086"/>
                  </a:lnTo>
                  <a:lnTo>
                    <a:pt x="3896" y="14226"/>
                  </a:lnTo>
                  <a:lnTo>
                    <a:pt x="10223" y="21600"/>
                  </a:lnTo>
                  <a:cubicBezTo>
                    <a:pt x="10223" y="21600"/>
                    <a:pt x="17335" y="20650"/>
                    <a:pt x="17335" y="2065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498" name="Shape 27498"/>
            <p:cNvSpPr/>
            <p:nvPr/>
          </p:nvSpPr>
          <p:spPr>
            <a:xfrm>
              <a:off x="5068370" y="3603982"/>
              <a:ext cx="1474286" cy="1237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397" y="19467"/>
                  </a:lnTo>
                  <a:lnTo>
                    <a:pt x="7719" y="21600"/>
                  </a:lnTo>
                  <a:lnTo>
                    <a:pt x="0" y="5040"/>
                  </a:lnTo>
                  <a:cubicBezTo>
                    <a:pt x="0" y="504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499" name="Shape 27499"/>
            <p:cNvSpPr/>
            <p:nvPr/>
          </p:nvSpPr>
          <p:spPr>
            <a:xfrm>
              <a:off x="3899129" y="2730752"/>
              <a:ext cx="1594814" cy="2015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53"/>
                  </a:moveTo>
                  <a:lnTo>
                    <a:pt x="20751" y="17694"/>
                  </a:lnTo>
                  <a:lnTo>
                    <a:pt x="10179" y="0"/>
                  </a:lnTo>
                  <a:lnTo>
                    <a:pt x="0" y="1477"/>
                  </a:lnTo>
                  <a:lnTo>
                    <a:pt x="2243" y="9780"/>
                  </a:lnTo>
                  <a:lnTo>
                    <a:pt x="17607" y="21600"/>
                  </a:lnTo>
                  <a:cubicBezTo>
                    <a:pt x="17607" y="21600"/>
                    <a:pt x="21600" y="20953"/>
                    <a:pt x="21600" y="2095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00" name="Shape 27500"/>
            <p:cNvSpPr/>
            <p:nvPr/>
          </p:nvSpPr>
          <p:spPr>
            <a:xfrm>
              <a:off x="4653955" y="2730752"/>
              <a:ext cx="843254" cy="1955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995" y="18241"/>
                  </a:lnTo>
                  <a:lnTo>
                    <a:pt x="21600" y="21600"/>
                  </a:lnTo>
                  <a:lnTo>
                    <a:pt x="4116" y="8503"/>
                  </a:lnTo>
                  <a:cubicBezTo>
                    <a:pt x="4116" y="850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01" name="Shape 27501"/>
            <p:cNvSpPr/>
            <p:nvPr/>
          </p:nvSpPr>
          <p:spPr>
            <a:xfrm>
              <a:off x="4061934" y="3500378"/>
              <a:ext cx="1429206" cy="1246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21600" y="20554"/>
                  </a:lnTo>
                  <a:lnTo>
                    <a:pt x="17144" y="21600"/>
                  </a:lnTo>
                  <a:lnTo>
                    <a:pt x="0" y="2479"/>
                  </a:lnTo>
                  <a:cubicBezTo>
                    <a:pt x="0" y="2479"/>
                    <a:pt x="11284" y="0"/>
                    <a:pt x="11284" y="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02" name="Shape 27502"/>
            <p:cNvSpPr/>
            <p:nvPr/>
          </p:nvSpPr>
          <p:spPr>
            <a:xfrm>
              <a:off x="2137868" y="6593687"/>
              <a:ext cx="2660625" cy="2598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52" y="20078"/>
                  </a:moveTo>
                  <a:lnTo>
                    <a:pt x="21600" y="2488"/>
                  </a:lnTo>
                  <a:lnTo>
                    <a:pt x="21081" y="0"/>
                  </a:lnTo>
                  <a:lnTo>
                    <a:pt x="18669" y="549"/>
                  </a:lnTo>
                  <a:lnTo>
                    <a:pt x="0" y="15415"/>
                  </a:lnTo>
                  <a:lnTo>
                    <a:pt x="1411" y="21600"/>
                  </a:lnTo>
                  <a:cubicBezTo>
                    <a:pt x="1411" y="21600"/>
                    <a:pt x="7552" y="20078"/>
                    <a:pt x="7552" y="2007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03" name="Shape 27503"/>
            <p:cNvSpPr/>
            <p:nvPr/>
          </p:nvSpPr>
          <p:spPr>
            <a:xfrm>
              <a:off x="2892694" y="6593687"/>
              <a:ext cx="1899179" cy="2415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987"/>
                  </a:moveTo>
                  <a:lnTo>
                    <a:pt x="20873" y="0"/>
                  </a:lnTo>
                  <a:lnTo>
                    <a:pt x="21600" y="2677"/>
                  </a:lnTo>
                  <a:lnTo>
                    <a:pt x="1919" y="21600"/>
                  </a:lnTo>
                  <a:cubicBezTo>
                    <a:pt x="1919" y="21600"/>
                    <a:pt x="0" y="14987"/>
                    <a:pt x="0" y="14987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04" name="Shape 27504"/>
            <p:cNvSpPr/>
            <p:nvPr/>
          </p:nvSpPr>
          <p:spPr>
            <a:xfrm>
              <a:off x="2137868" y="6593687"/>
              <a:ext cx="2596711" cy="1854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129" y="769"/>
                  </a:lnTo>
                  <a:lnTo>
                    <a:pt x="21600" y="0"/>
                  </a:lnTo>
                  <a:lnTo>
                    <a:pt x="6334" y="19522"/>
                  </a:lnTo>
                  <a:cubicBezTo>
                    <a:pt x="6334" y="19522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0" name="Shape 27510"/>
            <p:cNvSpPr/>
            <p:nvPr/>
          </p:nvSpPr>
          <p:spPr>
            <a:xfrm>
              <a:off x="7480853" y="1753918"/>
              <a:ext cx="2377506" cy="2609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472"/>
                  </a:moveTo>
                  <a:lnTo>
                    <a:pt x="726" y="21600"/>
                  </a:lnTo>
                  <a:lnTo>
                    <a:pt x="0" y="18159"/>
                  </a:lnTo>
                  <a:lnTo>
                    <a:pt x="19967" y="0"/>
                  </a:lnTo>
                  <a:cubicBezTo>
                    <a:pt x="19967" y="0"/>
                    <a:pt x="21600" y="8472"/>
                    <a:pt x="21600" y="847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B200"/>
                </a:gs>
                <a:gs pos="100000">
                  <a:srgbClr val="000000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1" name="Shape 27511"/>
            <p:cNvSpPr/>
            <p:nvPr/>
          </p:nvSpPr>
          <p:spPr>
            <a:xfrm>
              <a:off x="7377249" y="1753918"/>
              <a:ext cx="2306828" cy="2215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22" y="21386"/>
                  </a:lnTo>
                  <a:lnTo>
                    <a:pt x="0" y="21600"/>
                  </a:lnTo>
                  <a:lnTo>
                    <a:pt x="19162" y="464"/>
                  </a:lnTo>
                  <a:cubicBezTo>
                    <a:pt x="19162" y="464"/>
                    <a:pt x="21600" y="0"/>
                    <a:pt x="216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B200"/>
                </a:gs>
                <a:gs pos="100000">
                  <a:srgbClr val="000000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2" name="Shape 27512"/>
            <p:cNvSpPr/>
            <p:nvPr/>
          </p:nvSpPr>
          <p:spPr>
            <a:xfrm>
              <a:off x="6548421" y="1753918"/>
              <a:ext cx="3551287" cy="3363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23" y="20340"/>
                  </a:moveTo>
                  <a:lnTo>
                    <a:pt x="21600" y="15318"/>
                  </a:lnTo>
                  <a:lnTo>
                    <a:pt x="20145" y="6572"/>
                  </a:lnTo>
                  <a:lnTo>
                    <a:pt x="19052" y="0"/>
                  </a:lnTo>
                  <a:lnTo>
                    <a:pt x="17468" y="306"/>
                  </a:lnTo>
                  <a:lnTo>
                    <a:pt x="5321" y="2652"/>
                  </a:lnTo>
                  <a:lnTo>
                    <a:pt x="0" y="15294"/>
                  </a:lnTo>
                  <a:lnTo>
                    <a:pt x="1185" y="21600"/>
                  </a:lnTo>
                  <a:cubicBezTo>
                    <a:pt x="1185" y="21600"/>
                    <a:pt x="6823" y="20340"/>
                    <a:pt x="6823" y="20340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3" name="Shape 27513"/>
            <p:cNvSpPr/>
            <p:nvPr/>
          </p:nvSpPr>
          <p:spPr>
            <a:xfrm>
              <a:off x="6740828" y="4136801"/>
              <a:ext cx="3356378" cy="978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965" y="17268"/>
                  </a:lnTo>
                  <a:lnTo>
                    <a:pt x="0" y="21600"/>
                  </a:lnTo>
                  <a:lnTo>
                    <a:pt x="7360" y="10200"/>
                  </a:lnTo>
                  <a:cubicBezTo>
                    <a:pt x="7360" y="102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4" name="Shape 27514"/>
            <p:cNvSpPr/>
            <p:nvPr/>
          </p:nvSpPr>
          <p:spPr>
            <a:xfrm>
              <a:off x="6548421" y="2168332"/>
              <a:ext cx="1338580" cy="2950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20"/>
                  </a:moveTo>
                  <a:lnTo>
                    <a:pt x="3145" y="21600"/>
                  </a:lnTo>
                  <a:lnTo>
                    <a:pt x="0" y="14411"/>
                  </a:lnTo>
                  <a:lnTo>
                    <a:pt x="14118" y="0"/>
                  </a:lnTo>
                  <a:cubicBezTo>
                    <a:pt x="14118" y="0"/>
                    <a:pt x="21600" y="17820"/>
                    <a:pt x="21600" y="1782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5" name="Shape 27515"/>
            <p:cNvSpPr/>
            <p:nvPr/>
          </p:nvSpPr>
          <p:spPr>
            <a:xfrm>
              <a:off x="6208009" y="2582747"/>
              <a:ext cx="1228935" cy="20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35" y="20983"/>
                  </a:moveTo>
                  <a:lnTo>
                    <a:pt x="21600" y="7782"/>
                  </a:lnTo>
                  <a:lnTo>
                    <a:pt x="19073" y="0"/>
                  </a:lnTo>
                  <a:lnTo>
                    <a:pt x="6565" y="1381"/>
                  </a:lnTo>
                  <a:lnTo>
                    <a:pt x="0" y="18468"/>
                  </a:lnTo>
                  <a:lnTo>
                    <a:pt x="1066" y="21600"/>
                  </a:lnTo>
                  <a:cubicBezTo>
                    <a:pt x="1066" y="21600"/>
                    <a:pt x="6135" y="20983"/>
                    <a:pt x="6135" y="2098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6" name="Shape 27516"/>
            <p:cNvSpPr/>
            <p:nvPr/>
          </p:nvSpPr>
          <p:spPr>
            <a:xfrm>
              <a:off x="6267212" y="3337573"/>
              <a:ext cx="1168259" cy="133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332" y="20636"/>
                  </a:lnTo>
                  <a:lnTo>
                    <a:pt x="0" y="21600"/>
                  </a:lnTo>
                  <a:lnTo>
                    <a:pt x="8524" y="2237"/>
                  </a:lnTo>
                  <a:cubicBezTo>
                    <a:pt x="8524" y="2237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7" name="Shape 27517"/>
            <p:cNvSpPr/>
            <p:nvPr/>
          </p:nvSpPr>
          <p:spPr>
            <a:xfrm>
              <a:off x="6208009" y="2715951"/>
              <a:ext cx="521719" cy="1946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366"/>
                  </a:moveTo>
                  <a:lnTo>
                    <a:pt x="2512" y="21600"/>
                  </a:lnTo>
                  <a:lnTo>
                    <a:pt x="0" y="18254"/>
                  </a:lnTo>
                  <a:lnTo>
                    <a:pt x="15465" y="0"/>
                  </a:lnTo>
                  <a:cubicBezTo>
                    <a:pt x="15465" y="0"/>
                    <a:pt x="21600" y="8366"/>
                    <a:pt x="21600" y="8366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8" name="Shape 27518"/>
            <p:cNvSpPr/>
            <p:nvPr/>
          </p:nvSpPr>
          <p:spPr>
            <a:xfrm>
              <a:off x="7244045" y="4506814"/>
              <a:ext cx="2639103" cy="923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56" y="20129"/>
                  </a:moveTo>
                  <a:lnTo>
                    <a:pt x="21600" y="16714"/>
                  </a:lnTo>
                  <a:lnTo>
                    <a:pt x="20558" y="0"/>
                  </a:lnTo>
                  <a:lnTo>
                    <a:pt x="15081" y="3314"/>
                  </a:lnTo>
                  <a:lnTo>
                    <a:pt x="0" y="14680"/>
                  </a:lnTo>
                  <a:lnTo>
                    <a:pt x="473" y="21600"/>
                  </a:lnTo>
                  <a:cubicBezTo>
                    <a:pt x="473" y="21600"/>
                    <a:pt x="16156" y="20129"/>
                    <a:pt x="16156" y="201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19" name="Shape 27519"/>
            <p:cNvSpPr/>
            <p:nvPr/>
          </p:nvSpPr>
          <p:spPr>
            <a:xfrm>
              <a:off x="7244045" y="4654819"/>
              <a:ext cx="1973990" cy="781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63"/>
                  </a:moveTo>
                  <a:lnTo>
                    <a:pt x="632" y="21600"/>
                  </a:lnTo>
                  <a:lnTo>
                    <a:pt x="0" y="13425"/>
                  </a:lnTo>
                  <a:lnTo>
                    <a:pt x="20163" y="0"/>
                  </a:lnTo>
                  <a:cubicBezTo>
                    <a:pt x="20163" y="0"/>
                    <a:pt x="21600" y="19863"/>
                    <a:pt x="21600" y="1986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0" name="Shape 27520"/>
            <p:cNvSpPr/>
            <p:nvPr/>
          </p:nvSpPr>
          <p:spPr>
            <a:xfrm>
              <a:off x="6755628" y="6046067"/>
              <a:ext cx="2537552" cy="229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900"/>
                  </a:moveTo>
                  <a:lnTo>
                    <a:pt x="19687" y="7487"/>
                  </a:lnTo>
                  <a:lnTo>
                    <a:pt x="4172" y="0"/>
                  </a:lnTo>
                  <a:lnTo>
                    <a:pt x="0" y="1025"/>
                  </a:lnTo>
                  <a:lnTo>
                    <a:pt x="865" y="5817"/>
                  </a:lnTo>
                  <a:lnTo>
                    <a:pt x="11745" y="21600"/>
                  </a:lnTo>
                  <a:cubicBezTo>
                    <a:pt x="11745" y="21600"/>
                    <a:pt x="21600" y="18900"/>
                    <a:pt x="21600" y="189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1" name="Shape 27521"/>
            <p:cNvSpPr/>
            <p:nvPr/>
          </p:nvSpPr>
          <p:spPr>
            <a:xfrm>
              <a:off x="6755628" y="6149671"/>
              <a:ext cx="1379787" cy="2183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591" y="5031"/>
                  </a:lnTo>
                  <a:lnTo>
                    <a:pt x="0" y="0"/>
                  </a:lnTo>
                  <a:lnTo>
                    <a:pt x="17893" y="9497"/>
                  </a:lnTo>
                  <a:cubicBezTo>
                    <a:pt x="17893" y="9497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187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2" name="Shape 27522"/>
            <p:cNvSpPr/>
            <p:nvPr/>
          </p:nvSpPr>
          <p:spPr>
            <a:xfrm>
              <a:off x="6755628" y="6046067"/>
              <a:ext cx="2312842" cy="1068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5" y="21600"/>
                  </a:moveTo>
                  <a:lnTo>
                    <a:pt x="0" y="2198"/>
                  </a:lnTo>
                  <a:lnTo>
                    <a:pt x="4577" y="0"/>
                  </a:lnTo>
                  <a:lnTo>
                    <a:pt x="21600" y="16058"/>
                  </a:lnTo>
                  <a:cubicBezTo>
                    <a:pt x="21600" y="16058"/>
                    <a:pt x="10675" y="21600"/>
                    <a:pt x="10675" y="2160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3" name="Shape 27523"/>
            <p:cNvSpPr/>
            <p:nvPr/>
          </p:nvSpPr>
          <p:spPr>
            <a:xfrm>
              <a:off x="5763994" y="6134871"/>
              <a:ext cx="2189031" cy="3239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63"/>
                  </a:moveTo>
                  <a:lnTo>
                    <a:pt x="18047" y="6283"/>
                  </a:lnTo>
                  <a:lnTo>
                    <a:pt x="8529" y="0"/>
                  </a:lnTo>
                  <a:lnTo>
                    <a:pt x="1133" y="1107"/>
                  </a:lnTo>
                  <a:lnTo>
                    <a:pt x="0" y="9129"/>
                  </a:lnTo>
                  <a:lnTo>
                    <a:pt x="3842" y="21600"/>
                  </a:lnTo>
                  <a:cubicBezTo>
                    <a:pt x="3842" y="21600"/>
                    <a:pt x="21600" y="18563"/>
                    <a:pt x="21600" y="185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4" name="Shape 27524"/>
            <p:cNvSpPr/>
            <p:nvPr/>
          </p:nvSpPr>
          <p:spPr>
            <a:xfrm>
              <a:off x="5763994" y="6134871"/>
              <a:ext cx="1828934" cy="1369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56" y="2619"/>
                  </a:lnTo>
                  <a:lnTo>
                    <a:pt x="10208" y="0"/>
                  </a:lnTo>
                  <a:lnTo>
                    <a:pt x="21600" y="14867"/>
                  </a:lnTo>
                  <a:cubicBezTo>
                    <a:pt x="21600" y="14867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5" name="Shape 27525"/>
            <p:cNvSpPr/>
            <p:nvPr/>
          </p:nvSpPr>
          <p:spPr>
            <a:xfrm>
              <a:off x="6074805" y="3663185"/>
              <a:ext cx="1393951" cy="1598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34" y="20421"/>
                  </a:moveTo>
                  <a:lnTo>
                    <a:pt x="21600" y="14303"/>
                  </a:lnTo>
                  <a:lnTo>
                    <a:pt x="18430" y="0"/>
                  </a:lnTo>
                  <a:lnTo>
                    <a:pt x="2663" y="2720"/>
                  </a:lnTo>
                  <a:lnTo>
                    <a:pt x="0" y="15791"/>
                  </a:lnTo>
                  <a:lnTo>
                    <a:pt x="1349" y="21600"/>
                  </a:lnTo>
                  <a:cubicBezTo>
                    <a:pt x="1349" y="21600"/>
                    <a:pt x="7734" y="20421"/>
                    <a:pt x="7734" y="20421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6" name="Shape 27526"/>
            <p:cNvSpPr/>
            <p:nvPr/>
          </p:nvSpPr>
          <p:spPr>
            <a:xfrm>
              <a:off x="6148807" y="4714021"/>
              <a:ext cx="1306913" cy="539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6811" y="18110"/>
                  </a:lnTo>
                  <a:lnTo>
                    <a:pt x="0" y="21600"/>
                  </a:lnTo>
                  <a:lnTo>
                    <a:pt x="4933" y="8430"/>
                  </a:lnTo>
                  <a:cubicBezTo>
                    <a:pt x="4933" y="843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7" name="Shape 27527"/>
            <p:cNvSpPr/>
            <p:nvPr/>
          </p:nvSpPr>
          <p:spPr>
            <a:xfrm>
              <a:off x="6074805" y="3855591"/>
              <a:ext cx="385537" cy="1396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510"/>
                  </a:moveTo>
                  <a:lnTo>
                    <a:pt x="4876" y="21600"/>
                  </a:lnTo>
                  <a:lnTo>
                    <a:pt x="0" y="14954"/>
                  </a:lnTo>
                  <a:lnTo>
                    <a:pt x="9630" y="0"/>
                  </a:lnTo>
                  <a:cubicBezTo>
                    <a:pt x="9630" y="0"/>
                    <a:pt x="21600" y="16510"/>
                    <a:pt x="21600" y="1651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8" name="Shape 27528"/>
            <p:cNvSpPr/>
            <p:nvPr/>
          </p:nvSpPr>
          <p:spPr>
            <a:xfrm>
              <a:off x="3188704" y="6371679"/>
              <a:ext cx="2381699" cy="3175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44" y="19088"/>
                  </a:moveTo>
                  <a:lnTo>
                    <a:pt x="21600" y="4108"/>
                  </a:lnTo>
                  <a:lnTo>
                    <a:pt x="21345" y="3191"/>
                  </a:lnTo>
                  <a:lnTo>
                    <a:pt x="20783" y="1170"/>
                  </a:lnTo>
                  <a:lnTo>
                    <a:pt x="20458" y="0"/>
                  </a:lnTo>
                  <a:lnTo>
                    <a:pt x="15039" y="899"/>
                  </a:lnTo>
                  <a:lnTo>
                    <a:pt x="0" y="11434"/>
                  </a:lnTo>
                  <a:lnTo>
                    <a:pt x="3061" y="21600"/>
                  </a:lnTo>
                  <a:cubicBezTo>
                    <a:pt x="3061" y="21600"/>
                    <a:pt x="16544" y="19088"/>
                    <a:pt x="16544" y="19088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29" name="Shape 27529"/>
            <p:cNvSpPr/>
            <p:nvPr/>
          </p:nvSpPr>
          <p:spPr>
            <a:xfrm>
              <a:off x="4698357" y="6371679"/>
              <a:ext cx="875457" cy="2806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42" y="13489"/>
                  </a:moveTo>
                  <a:lnTo>
                    <a:pt x="6100" y="19076"/>
                  </a:lnTo>
                  <a:lnTo>
                    <a:pt x="7844" y="21600"/>
                  </a:lnTo>
                  <a:lnTo>
                    <a:pt x="21600" y="4648"/>
                  </a:lnTo>
                  <a:lnTo>
                    <a:pt x="20906" y="3611"/>
                  </a:lnTo>
                  <a:lnTo>
                    <a:pt x="19377" y="1324"/>
                  </a:lnTo>
                  <a:lnTo>
                    <a:pt x="18494" y="0"/>
                  </a:lnTo>
                  <a:lnTo>
                    <a:pt x="0" y="10238"/>
                  </a:lnTo>
                  <a:cubicBezTo>
                    <a:pt x="0" y="10238"/>
                    <a:pt x="2242" y="13489"/>
                    <a:pt x="2242" y="13489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30" name="Shape 27530"/>
            <p:cNvSpPr/>
            <p:nvPr/>
          </p:nvSpPr>
          <p:spPr>
            <a:xfrm>
              <a:off x="3188704" y="6371679"/>
              <a:ext cx="2255809" cy="1680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5878" y="1699"/>
                  </a:lnTo>
                  <a:lnTo>
                    <a:pt x="21600" y="0"/>
                  </a:lnTo>
                  <a:lnTo>
                    <a:pt x="14423" y="17092"/>
                  </a:lnTo>
                  <a:cubicBezTo>
                    <a:pt x="14423" y="17092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31" name="Shape 27531"/>
            <p:cNvSpPr/>
            <p:nvPr/>
          </p:nvSpPr>
          <p:spPr>
            <a:xfrm>
              <a:off x="2182270" y="5972065"/>
              <a:ext cx="2795708" cy="206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80" y="18991"/>
                  </a:moveTo>
                  <a:lnTo>
                    <a:pt x="21600" y="4489"/>
                  </a:lnTo>
                  <a:lnTo>
                    <a:pt x="20896" y="0"/>
                  </a:lnTo>
                  <a:lnTo>
                    <a:pt x="17609" y="960"/>
                  </a:lnTo>
                  <a:lnTo>
                    <a:pt x="0" y="10337"/>
                  </a:lnTo>
                  <a:lnTo>
                    <a:pt x="1925" y="21600"/>
                  </a:lnTo>
                  <a:cubicBezTo>
                    <a:pt x="1925" y="21600"/>
                    <a:pt x="10280" y="18991"/>
                    <a:pt x="10280" y="18991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32" name="Shape 27532"/>
            <p:cNvSpPr/>
            <p:nvPr/>
          </p:nvSpPr>
          <p:spPr>
            <a:xfrm>
              <a:off x="3277507" y="5972065"/>
              <a:ext cx="1703880" cy="1819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904"/>
                  </a:moveTo>
                  <a:lnTo>
                    <a:pt x="20446" y="0"/>
                  </a:lnTo>
                  <a:lnTo>
                    <a:pt x="21600" y="5105"/>
                  </a:lnTo>
                  <a:lnTo>
                    <a:pt x="3027" y="21600"/>
                  </a:lnTo>
                  <a:cubicBezTo>
                    <a:pt x="3027" y="21600"/>
                    <a:pt x="0" y="8904"/>
                    <a:pt x="0" y="890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33" name="Shape 27533"/>
            <p:cNvSpPr/>
            <p:nvPr/>
          </p:nvSpPr>
          <p:spPr>
            <a:xfrm>
              <a:off x="2182270" y="5972065"/>
              <a:ext cx="2704649" cy="990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8202" y="2006"/>
                  </a:lnTo>
                  <a:lnTo>
                    <a:pt x="21600" y="0"/>
                  </a:lnTo>
                  <a:lnTo>
                    <a:pt x="8720" y="16358"/>
                  </a:lnTo>
                  <a:cubicBezTo>
                    <a:pt x="8720" y="16358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34" name="Shape 27534"/>
            <p:cNvSpPr/>
            <p:nvPr/>
          </p:nvSpPr>
          <p:spPr>
            <a:xfrm>
              <a:off x="6267212" y="4654819"/>
              <a:ext cx="2691019" cy="236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695"/>
                  </a:moveTo>
                  <a:lnTo>
                    <a:pt x="18705" y="0"/>
                  </a:lnTo>
                  <a:lnTo>
                    <a:pt x="3628" y="3612"/>
                  </a:lnTo>
                  <a:lnTo>
                    <a:pt x="0" y="5943"/>
                  </a:lnTo>
                  <a:lnTo>
                    <a:pt x="1304" y="13286"/>
                  </a:lnTo>
                  <a:lnTo>
                    <a:pt x="6771" y="21600"/>
                  </a:lnTo>
                  <a:cubicBezTo>
                    <a:pt x="6771" y="21600"/>
                    <a:pt x="21600" y="17695"/>
                    <a:pt x="21600" y="1769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35" name="Shape 27535"/>
            <p:cNvSpPr/>
            <p:nvPr/>
          </p:nvSpPr>
          <p:spPr>
            <a:xfrm>
              <a:off x="6267212" y="5054433"/>
              <a:ext cx="843542" cy="1971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161" y="11616"/>
                  </a:lnTo>
                  <a:lnTo>
                    <a:pt x="0" y="2798"/>
                  </a:lnTo>
                  <a:lnTo>
                    <a:pt x="11573" y="0"/>
                  </a:lnTo>
                  <a:cubicBezTo>
                    <a:pt x="11573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27536" name="Shape 27536"/>
            <p:cNvSpPr/>
            <p:nvPr/>
          </p:nvSpPr>
          <p:spPr>
            <a:xfrm>
              <a:off x="2863093" y="3825990"/>
              <a:ext cx="3936880" cy="3992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601"/>
                  </a:moveTo>
                  <a:lnTo>
                    <a:pt x="4087" y="21600"/>
                  </a:lnTo>
                  <a:lnTo>
                    <a:pt x="0" y="3504"/>
                  </a:lnTo>
                  <a:lnTo>
                    <a:pt x="18018" y="0"/>
                  </a:lnTo>
                  <a:cubicBezTo>
                    <a:pt x="18018" y="0"/>
                    <a:pt x="21600" y="17601"/>
                    <a:pt x="21600" y="1760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9021" tIns="19021" rIns="19021" bIns="19021" numCol="1" anchor="ctr">
              <a:noAutofit/>
            </a:bodyPr>
            <a:lstStyle/>
            <a:p>
              <a:pPr defTabSz="22823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98"/>
            </a:p>
          </p:txBody>
        </p:sp>
        <p:sp>
          <p:nvSpPr>
            <p:cNvPr id="113" name="Freeform 112"/>
            <p:cNvSpPr>
              <a:spLocks noEditPoints="1"/>
            </p:cNvSpPr>
            <p:nvPr/>
          </p:nvSpPr>
          <p:spPr bwMode="auto">
            <a:xfrm rot="21024398">
              <a:off x="4421305" y="5434353"/>
              <a:ext cx="888088" cy="801023"/>
            </a:xfrm>
            <a:custGeom>
              <a:avLst/>
              <a:gdLst>
                <a:gd name="T0" fmla="*/ 740 w 806"/>
                <a:gd name="T1" fmla="*/ 67 h 724"/>
                <a:gd name="T2" fmla="*/ 66 w 806"/>
                <a:gd name="T3" fmla="*/ 67 h 724"/>
                <a:gd name="T4" fmla="*/ 66 w 806"/>
                <a:gd name="T5" fmla="*/ 657 h 724"/>
                <a:gd name="T6" fmla="*/ 740 w 806"/>
                <a:gd name="T7" fmla="*/ 657 h 724"/>
                <a:gd name="T8" fmla="*/ 740 w 806"/>
                <a:gd name="T9" fmla="*/ 67 h 724"/>
                <a:gd name="T10" fmla="*/ 441 w 806"/>
                <a:gd name="T11" fmla="*/ 306 h 724"/>
                <a:gd name="T12" fmla="*/ 593 w 806"/>
                <a:gd name="T13" fmla="*/ 306 h 724"/>
                <a:gd name="T14" fmla="*/ 441 w 806"/>
                <a:gd name="T15" fmla="*/ 155 h 724"/>
                <a:gd name="T16" fmla="*/ 441 w 806"/>
                <a:gd name="T17" fmla="*/ 306 h 724"/>
                <a:gd name="T18" fmla="*/ 619 w 806"/>
                <a:gd name="T19" fmla="*/ 332 h 724"/>
                <a:gd name="T20" fmla="*/ 415 w 806"/>
                <a:gd name="T21" fmla="*/ 332 h 724"/>
                <a:gd name="T22" fmla="*/ 415 w 806"/>
                <a:gd name="T23" fmla="*/ 128 h 724"/>
                <a:gd name="T24" fmla="*/ 428 w 806"/>
                <a:gd name="T25" fmla="*/ 128 h 724"/>
                <a:gd name="T26" fmla="*/ 619 w 806"/>
                <a:gd name="T27" fmla="*/ 319 h 724"/>
                <a:gd name="T28" fmla="*/ 619 w 806"/>
                <a:gd name="T29" fmla="*/ 332 h 724"/>
                <a:gd name="T30" fmla="*/ 387 w 806"/>
                <a:gd name="T31" fmla="*/ 182 h 724"/>
                <a:gd name="T32" fmla="*/ 210 w 806"/>
                <a:gd name="T33" fmla="*/ 360 h 724"/>
                <a:gd name="T34" fmla="*/ 387 w 806"/>
                <a:gd name="T35" fmla="*/ 538 h 724"/>
                <a:gd name="T36" fmla="*/ 565 w 806"/>
                <a:gd name="T37" fmla="*/ 360 h 724"/>
                <a:gd name="T38" fmla="*/ 387 w 806"/>
                <a:gd name="T39" fmla="*/ 360 h 724"/>
                <a:gd name="T40" fmla="*/ 387 w 806"/>
                <a:gd name="T41" fmla="*/ 182 h 724"/>
                <a:gd name="T42" fmla="*/ 33 w 806"/>
                <a:gd name="T43" fmla="*/ 67 h 724"/>
                <a:gd name="T44" fmla="*/ 0 w 806"/>
                <a:gd name="T45" fmla="*/ 34 h 724"/>
                <a:gd name="T46" fmla="*/ 34 w 806"/>
                <a:gd name="T47" fmla="*/ 0 h 724"/>
                <a:gd name="T48" fmla="*/ 772 w 806"/>
                <a:gd name="T49" fmla="*/ 0 h 724"/>
                <a:gd name="T50" fmla="*/ 806 w 806"/>
                <a:gd name="T51" fmla="*/ 34 h 724"/>
                <a:gd name="T52" fmla="*/ 773 w 806"/>
                <a:gd name="T53" fmla="*/ 67 h 724"/>
                <a:gd name="T54" fmla="*/ 773 w 806"/>
                <a:gd name="T55" fmla="*/ 657 h 724"/>
                <a:gd name="T56" fmla="*/ 806 w 806"/>
                <a:gd name="T57" fmla="*/ 691 h 724"/>
                <a:gd name="T58" fmla="*/ 772 w 806"/>
                <a:gd name="T59" fmla="*/ 724 h 724"/>
                <a:gd name="T60" fmla="*/ 34 w 806"/>
                <a:gd name="T61" fmla="*/ 724 h 724"/>
                <a:gd name="T62" fmla="*/ 0 w 806"/>
                <a:gd name="T63" fmla="*/ 691 h 724"/>
                <a:gd name="T64" fmla="*/ 33 w 806"/>
                <a:gd name="T65" fmla="*/ 657 h 724"/>
                <a:gd name="T66" fmla="*/ 33 w 806"/>
                <a:gd name="T67" fmla="*/ 67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6" h="724">
                  <a:moveTo>
                    <a:pt x="740" y="67"/>
                  </a:moveTo>
                  <a:lnTo>
                    <a:pt x="66" y="67"/>
                  </a:lnTo>
                  <a:lnTo>
                    <a:pt x="66" y="657"/>
                  </a:lnTo>
                  <a:lnTo>
                    <a:pt x="740" y="657"/>
                  </a:lnTo>
                  <a:lnTo>
                    <a:pt x="740" y="67"/>
                  </a:lnTo>
                  <a:close/>
                  <a:moveTo>
                    <a:pt x="441" y="306"/>
                  </a:moveTo>
                  <a:lnTo>
                    <a:pt x="593" y="306"/>
                  </a:lnTo>
                  <a:cubicBezTo>
                    <a:pt x="587" y="225"/>
                    <a:pt x="522" y="161"/>
                    <a:pt x="441" y="155"/>
                  </a:cubicBezTo>
                  <a:lnTo>
                    <a:pt x="441" y="306"/>
                  </a:lnTo>
                  <a:close/>
                  <a:moveTo>
                    <a:pt x="619" y="332"/>
                  </a:moveTo>
                  <a:lnTo>
                    <a:pt x="415" y="332"/>
                  </a:lnTo>
                  <a:lnTo>
                    <a:pt x="415" y="128"/>
                  </a:lnTo>
                  <a:lnTo>
                    <a:pt x="428" y="128"/>
                  </a:lnTo>
                  <a:cubicBezTo>
                    <a:pt x="534" y="128"/>
                    <a:pt x="619" y="214"/>
                    <a:pt x="619" y="319"/>
                  </a:cubicBezTo>
                  <a:lnTo>
                    <a:pt x="619" y="332"/>
                  </a:lnTo>
                  <a:close/>
                  <a:moveTo>
                    <a:pt x="387" y="182"/>
                  </a:moveTo>
                  <a:cubicBezTo>
                    <a:pt x="289" y="182"/>
                    <a:pt x="210" y="262"/>
                    <a:pt x="210" y="360"/>
                  </a:cubicBezTo>
                  <a:cubicBezTo>
                    <a:pt x="210" y="458"/>
                    <a:pt x="289" y="538"/>
                    <a:pt x="387" y="538"/>
                  </a:cubicBezTo>
                  <a:cubicBezTo>
                    <a:pt x="486" y="538"/>
                    <a:pt x="565" y="458"/>
                    <a:pt x="565" y="360"/>
                  </a:cubicBezTo>
                  <a:lnTo>
                    <a:pt x="387" y="360"/>
                  </a:lnTo>
                  <a:lnTo>
                    <a:pt x="387" y="182"/>
                  </a:lnTo>
                  <a:close/>
                  <a:moveTo>
                    <a:pt x="33" y="67"/>
                  </a:move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lnTo>
                    <a:pt x="772" y="0"/>
                  </a:lnTo>
                  <a:cubicBezTo>
                    <a:pt x="791" y="0"/>
                    <a:pt x="806" y="15"/>
                    <a:pt x="806" y="34"/>
                  </a:cubicBezTo>
                  <a:cubicBezTo>
                    <a:pt x="806" y="52"/>
                    <a:pt x="791" y="67"/>
                    <a:pt x="773" y="67"/>
                  </a:cubicBezTo>
                  <a:lnTo>
                    <a:pt x="773" y="657"/>
                  </a:lnTo>
                  <a:cubicBezTo>
                    <a:pt x="791" y="658"/>
                    <a:pt x="806" y="672"/>
                    <a:pt x="806" y="691"/>
                  </a:cubicBezTo>
                  <a:cubicBezTo>
                    <a:pt x="806" y="709"/>
                    <a:pt x="791" y="724"/>
                    <a:pt x="772" y="724"/>
                  </a:cubicBezTo>
                  <a:lnTo>
                    <a:pt x="34" y="724"/>
                  </a:lnTo>
                  <a:cubicBezTo>
                    <a:pt x="15" y="724"/>
                    <a:pt x="0" y="709"/>
                    <a:pt x="0" y="691"/>
                  </a:cubicBezTo>
                  <a:cubicBezTo>
                    <a:pt x="0" y="672"/>
                    <a:pt x="15" y="658"/>
                    <a:pt x="33" y="657"/>
                  </a:cubicBezTo>
                  <a:lnTo>
                    <a:pt x="33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4" name="Freeform 113"/>
            <p:cNvSpPr>
              <a:spLocks noEditPoints="1"/>
            </p:cNvSpPr>
            <p:nvPr/>
          </p:nvSpPr>
          <p:spPr bwMode="auto">
            <a:xfrm rot="20840211">
              <a:off x="2692543" y="7155656"/>
              <a:ext cx="299800" cy="437463"/>
            </a:xfrm>
            <a:custGeom>
              <a:avLst/>
              <a:gdLst>
                <a:gd name="T0" fmla="*/ 280 w 513"/>
                <a:gd name="T1" fmla="*/ 519 h 745"/>
                <a:gd name="T2" fmla="*/ 280 w 513"/>
                <a:gd name="T3" fmla="*/ 466 h 745"/>
                <a:gd name="T4" fmla="*/ 256 w 513"/>
                <a:gd name="T5" fmla="*/ 442 h 745"/>
                <a:gd name="T6" fmla="*/ 233 w 513"/>
                <a:gd name="T7" fmla="*/ 466 h 745"/>
                <a:gd name="T8" fmla="*/ 233 w 513"/>
                <a:gd name="T9" fmla="*/ 519 h 745"/>
                <a:gd name="T10" fmla="*/ 210 w 513"/>
                <a:gd name="T11" fmla="*/ 559 h 745"/>
                <a:gd name="T12" fmla="*/ 256 w 513"/>
                <a:gd name="T13" fmla="*/ 605 h 745"/>
                <a:gd name="T14" fmla="*/ 303 w 513"/>
                <a:gd name="T15" fmla="*/ 559 h 745"/>
                <a:gd name="T16" fmla="*/ 280 w 513"/>
                <a:gd name="T17" fmla="*/ 519 h 745"/>
                <a:gd name="T18" fmla="*/ 466 w 513"/>
                <a:gd name="T19" fmla="*/ 675 h 745"/>
                <a:gd name="T20" fmla="*/ 443 w 513"/>
                <a:gd name="T21" fmla="*/ 699 h 745"/>
                <a:gd name="T22" fmla="*/ 70 w 513"/>
                <a:gd name="T23" fmla="*/ 699 h 745"/>
                <a:gd name="T24" fmla="*/ 47 w 513"/>
                <a:gd name="T25" fmla="*/ 675 h 745"/>
                <a:gd name="T26" fmla="*/ 47 w 513"/>
                <a:gd name="T27" fmla="*/ 396 h 745"/>
                <a:gd name="T28" fmla="*/ 70 w 513"/>
                <a:gd name="T29" fmla="*/ 372 h 745"/>
                <a:gd name="T30" fmla="*/ 443 w 513"/>
                <a:gd name="T31" fmla="*/ 372 h 745"/>
                <a:gd name="T32" fmla="*/ 466 w 513"/>
                <a:gd name="T33" fmla="*/ 396 h 745"/>
                <a:gd name="T34" fmla="*/ 466 w 513"/>
                <a:gd name="T35" fmla="*/ 675 h 745"/>
                <a:gd name="T36" fmla="*/ 117 w 513"/>
                <a:gd name="T37" fmla="*/ 186 h 745"/>
                <a:gd name="T38" fmla="*/ 256 w 513"/>
                <a:gd name="T39" fmla="*/ 46 h 745"/>
                <a:gd name="T40" fmla="*/ 396 w 513"/>
                <a:gd name="T41" fmla="*/ 186 h 745"/>
                <a:gd name="T42" fmla="*/ 396 w 513"/>
                <a:gd name="T43" fmla="*/ 326 h 745"/>
                <a:gd name="T44" fmla="*/ 117 w 513"/>
                <a:gd name="T45" fmla="*/ 326 h 745"/>
                <a:gd name="T46" fmla="*/ 117 w 513"/>
                <a:gd name="T47" fmla="*/ 186 h 745"/>
                <a:gd name="T48" fmla="*/ 443 w 513"/>
                <a:gd name="T49" fmla="*/ 326 h 745"/>
                <a:gd name="T50" fmla="*/ 443 w 513"/>
                <a:gd name="T51" fmla="*/ 186 h 745"/>
                <a:gd name="T52" fmla="*/ 256 w 513"/>
                <a:gd name="T53" fmla="*/ 0 h 745"/>
                <a:gd name="T54" fmla="*/ 70 w 513"/>
                <a:gd name="T55" fmla="*/ 186 h 745"/>
                <a:gd name="T56" fmla="*/ 70 w 513"/>
                <a:gd name="T57" fmla="*/ 326 h 745"/>
                <a:gd name="T58" fmla="*/ 0 w 513"/>
                <a:gd name="T59" fmla="*/ 396 h 745"/>
                <a:gd name="T60" fmla="*/ 0 w 513"/>
                <a:gd name="T61" fmla="*/ 675 h 745"/>
                <a:gd name="T62" fmla="*/ 70 w 513"/>
                <a:gd name="T63" fmla="*/ 745 h 745"/>
                <a:gd name="T64" fmla="*/ 443 w 513"/>
                <a:gd name="T65" fmla="*/ 745 h 745"/>
                <a:gd name="T66" fmla="*/ 513 w 513"/>
                <a:gd name="T67" fmla="*/ 675 h 745"/>
                <a:gd name="T68" fmla="*/ 513 w 513"/>
                <a:gd name="T69" fmla="*/ 396 h 745"/>
                <a:gd name="T70" fmla="*/ 443 w 513"/>
                <a:gd name="T71" fmla="*/ 326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3" h="745">
                  <a:moveTo>
                    <a:pt x="280" y="519"/>
                  </a:moveTo>
                  <a:lnTo>
                    <a:pt x="280" y="466"/>
                  </a:lnTo>
                  <a:cubicBezTo>
                    <a:pt x="280" y="453"/>
                    <a:pt x="269" y="442"/>
                    <a:pt x="256" y="442"/>
                  </a:cubicBezTo>
                  <a:cubicBezTo>
                    <a:pt x="243" y="442"/>
                    <a:pt x="233" y="453"/>
                    <a:pt x="233" y="466"/>
                  </a:cubicBezTo>
                  <a:lnTo>
                    <a:pt x="233" y="519"/>
                  </a:lnTo>
                  <a:cubicBezTo>
                    <a:pt x="219" y="527"/>
                    <a:pt x="210" y="542"/>
                    <a:pt x="210" y="559"/>
                  </a:cubicBezTo>
                  <a:cubicBezTo>
                    <a:pt x="210" y="585"/>
                    <a:pt x="231" y="605"/>
                    <a:pt x="256" y="605"/>
                  </a:cubicBezTo>
                  <a:cubicBezTo>
                    <a:pt x="282" y="605"/>
                    <a:pt x="303" y="585"/>
                    <a:pt x="303" y="559"/>
                  </a:cubicBezTo>
                  <a:cubicBezTo>
                    <a:pt x="303" y="542"/>
                    <a:pt x="294" y="527"/>
                    <a:pt x="280" y="519"/>
                  </a:cubicBezTo>
                  <a:close/>
                  <a:moveTo>
                    <a:pt x="466" y="675"/>
                  </a:moveTo>
                  <a:cubicBezTo>
                    <a:pt x="466" y="688"/>
                    <a:pt x="456" y="699"/>
                    <a:pt x="443" y="699"/>
                  </a:cubicBezTo>
                  <a:lnTo>
                    <a:pt x="70" y="699"/>
                  </a:lnTo>
                  <a:cubicBezTo>
                    <a:pt x="57" y="699"/>
                    <a:pt x="47" y="688"/>
                    <a:pt x="47" y="675"/>
                  </a:cubicBezTo>
                  <a:lnTo>
                    <a:pt x="47" y="396"/>
                  </a:lnTo>
                  <a:cubicBezTo>
                    <a:pt x="47" y="383"/>
                    <a:pt x="57" y="372"/>
                    <a:pt x="70" y="372"/>
                  </a:cubicBezTo>
                  <a:lnTo>
                    <a:pt x="443" y="372"/>
                  </a:lnTo>
                  <a:cubicBezTo>
                    <a:pt x="456" y="372"/>
                    <a:pt x="466" y="383"/>
                    <a:pt x="466" y="396"/>
                  </a:cubicBezTo>
                  <a:lnTo>
                    <a:pt x="466" y="675"/>
                  </a:lnTo>
                  <a:close/>
                  <a:moveTo>
                    <a:pt x="117" y="186"/>
                  </a:moveTo>
                  <a:cubicBezTo>
                    <a:pt x="117" y="109"/>
                    <a:pt x="179" y="46"/>
                    <a:pt x="256" y="46"/>
                  </a:cubicBezTo>
                  <a:cubicBezTo>
                    <a:pt x="333" y="46"/>
                    <a:pt x="396" y="109"/>
                    <a:pt x="396" y="186"/>
                  </a:cubicBezTo>
                  <a:lnTo>
                    <a:pt x="396" y="326"/>
                  </a:lnTo>
                  <a:lnTo>
                    <a:pt x="117" y="326"/>
                  </a:lnTo>
                  <a:lnTo>
                    <a:pt x="117" y="186"/>
                  </a:lnTo>
                  <a:close/>
                  <a:moveTo>
                    <a:pt x="443" y="326"/>
                  </a:moveTo>
                  <a:lnTo>
                    <a:pt x="443" y="186"/>
                  </a:lnTo>
                  <a:cubicBezTo>
                    <a:pt x="443" y="83"/>
                    <a:pt x="359" y="0"/>
                    <a:pt x="256" y="0"/>
                  </a:cubicBezTo>
                  <a:cubicBezTo>
                    <a:pt x="154" y="0"/>
                    <a:pt x="70" y="83"/>
                    <a:pt x="70" y="186"/>
                  </a:cubicBezTo>
                  <a:lnTo>
                    <a:pt x="70" y="326"/>
                  </a:lnTo>
                  <a:cubicBezTo>
                    <a:pt x="31" y="326"/>
                    <a:pt x="0" y="357"/>
                    <a:pt x="0" y="396"/>
                  </a:cubicBezTo>
                  <a:lnTo>
                    <a:pt x="0" y="675"/>
                  </a:lnTo>
                  <a:cubicBezTo>
                    <a:pt x="0" y="714"/>
                    <a:pt x="31" y="745"/>
                    <a:pt x="70" y="745"/>
                  </a:cubicBezTo>
                  <a:lnTo>
                    <a:pt x="443" y="745"/>
                  </a:lnTo>
                  <a:cubicBezTo>
                    <a:pt x="481" y="745"/>
                    <a:pt x="513" y="714"/>
                    <a:pt x="513" y="675"/>
                  </a:cubicBezTo>
                  <a:lnTo>
                    <a:pt x="513" y="396"/>
                  </a:lnTo>
                  <a:cubicBezTo>
                    <a:pt x="513" y="357"/>
                    <a:pt x="481" y="326"/>
                    <a:pt x="443" y="3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5" name="Freeform 114"/>
            <p:cNvSpPr>
              <a:spLocks noEditPoints="1"/>
            </p:cNvSpPr>
            <p:nvPr/>
          </p:nvSpPr>
          <p:spPr bwMode="auto">
            <a:xfrm>
              <a:off x="6581205" y="7871043"/>
              <a:ext cx="667153" cy="810110"/>
            </a:xfrm>
            <a:custGeom>
              <a:avLst/>
              <a:gdLst>
                <a:gd name="T0" fmla="*/ 387 w 739"/>
                <a:gd name="T1" fmla="*/ 543 h 891"/>
                <a:gd name="T2" fmla="*/ 420 w 739"/>
                <a:gd name="T3" fmla="*/ 525 h 891"/>
                <a:gd name="T4" fmla="*/ 353 w 739"/>
                <a:gd name="T5" fmla="*/ 464 h 891"/>
                <a:gd name="T6" fmla="*/ 352 w 739"/>
                <a:gd name="T7" fmla="*/ 445 h 891"/>
                <a:gd name="T8" fmla="*/ 339 w 739"/>
                <a:gd name="T9" fmla="*/ 443 h 891"/>
                <a:gd name="T10" fmla="*/ 342 w 739"/>
                <a:gd name="T11" fmla="*/ 457 h 891"/>
                <a:gd name="T12" fmla="*/ 357 w 739"/>
                <a:gd name="T13" fmla="*/ 500 h 891"/>
                <a:gd name="T14" fmla="*/ 334 w 739"/>
                <a:gd name="T15" fmla="*/ 521 h 891"/>
                <a:gd name="T16" fmla="*/ 295 w 739"/>
                <a:gd name="T17" fmla="*/ 506 h 891"/>
                <a:gd name="T18" fmla="*/ 287 w 739"/>
                <a:gd name="T19" fmla="*/ 450 h 891"/>
                <a:gd name="T20" fmla="*/ 304 w 739"/>
                <a:gd name="T21" fmla="*/ 479 h 891"/>
                <a:gd name="T22" fmla="*/ 318 w 739"/>
                <a:gd name="T23" fmla="*/ 498 h 891"/>
                <a:gd name="T24" fmla="*/ 328 w 739"/>
                <a:gd name="T25" fmla="*/ 488 h 891"/>
                <a:gd name="T26" fmla="*/ 310 w 739"/>
                <a:gd name="T27" fmla="*/ 444 h 891"/>
                <a:gd name="T28" fmla="*/ 330 w 739"/>
                <a:gd name="T29" fmla="*/ 418 h 891"/>
                <a:gd name="T30" fmla="*/ 367 w 739"/>
                <a:gd name="T31" fmla="*/ 434 h 891"/>
                <a:gd name="T32" fmla="*/ 375 w 739"/>
                <a:gd name="T33" fmla="*/ 483 h 891"/>
                <a:gd name="T34" fmla="*/ 406 w 739"/>
                <a:gd name="T35" fmla="*/ 615 h 891"/>
                <a:gd name="T36" fmla="*/ 392 w 739"/>
                <a:gd name="T37" fmla="*/ 577 h 891"/>
                <a:gd name="T38" fmla="*/ 353 w 739"/>
                <a:gd name="T39" fmla="*/ 561 h 891"/>
                <a:gd name="T40" fmla="*/ 426 w 739"/>
                <a:gd name="T41" fmla="*/ 496 h 891"/>
                <a:gd name="T42" fmla="*/ 504 w 739"/>
                <a:gd name="T43" fmla="*/ 574 h 891"/>
                <a:gd name="T44" fmla="*/ 485 w 739"/>
                <a:gd name="T45" fmla="*/ 660 h 891"/>
                <a:gd name="T46" fmla="*/ 413 w 739"/>
                <a:gd name="T47" fmla="*/ 622 h 891"/>
                <a:gd name="T48" fmla="*/ 504 w 739"/>
                <a:gd name="T49" fmla="*/ 574 h 891"/>
                <a:gd name="T50" fmla="*/ 590 w 739"/>
                <a:gd name="T51" fmla="*/ 689 h 891"/>
                <a:gd name="T52" fmla="*/ 543 w 739"/>
                <a:gd name="T53" fmla="*/ 664 h 891"/>
                <a:gd name="T54" fmla="*/ 562 w 739"/>
                <a:gd name="T55" fmla="*/ 712 h 891"/>
                <a:gd name="T56" fmla="*/ 515 w 739"/>
                <a:gd name="T57" fmla="*/ 692 h 891"/>
                <a:gd name="T58" fmla="*/ 536 w 739"/>
                <a:gd name="T59" fmla="*/ 745 h 891"/>
                <a:gd name="T60" fmla="*/ 547 w 739"/>
                <a:gd name="T61" fmla="*/ 617 h 891"/>
                <a:gd name="T62" fmla="*/ 206 w 739"/>
                <a:gd name="T63" fmla="*/ 333 h 891"/>
                <a:gd name="T64" fmla="*/ 204 w 739"/>
                <a:gd name="T65" fmla="*/ 396 h 891"/>
                <a:gd name="T66" fmla="*/ 247 w 739"/>
                <a:gd name="T67" fmla="*/ 387 h 891"/>
                <a:gd name="T68" fmla="*/ 262 w 739"/>
                <a:gd name="T69" fmla="*/ 343 h 891"/>
                <a:gd name="T70" fmla="*/ 262 w 739"/>
                <a:gd name="T71" fmla="*/ 414 h 891"/>
                <a:gd name="T72" fmla="*/ 191 w 739"/>
                <a:gd name="T73" fmla="*/ 414 h 891"/>
                <a:gd name="T74" fmla="*/ 206 w 739"/>
                <a:gd name="T75" fmla="*/ 333 h 891"/>
                <a:gd name="T76" fmla="*/ 243 w 739"/>
                <a:gd name="T77" fmla="*/ 175 h 891"/>
                <a:gd name="T78" fmla="*/ 99 w 739"/>
                <a:gd name="T79" fmla="*/ 0 h 891"/>
                <a:gd name="T80" fmla="*/ 65 w 739"/>
                <a:gd name="T81" fmla="*/ 348 h 891"/>
                <a:gd name="T82" fmla="*/ 110 w 739"/>
                <a:gd name="T83" fmla="*/ 346 h 891"/>
                <a:gd name="T84" fmla="*/ 54 w 739"/>
                <a:gd name="T85" fmla="*/ 169 h 891"/>
                <a:gd name="T86" fmla="*/ 100 w 739"/>
                <a:gd name="T87" fmla="*/ 50 h 891"/>
                <a:gd name="T88" fmla="*/ 173 w 739"/>
                <a:gd name="T89" fmla="*/ 122 h 891"/>
                <a:gd name="T90" fmla="*/ 208 w 739"/>
                <a:gd name="T91" fmla="*/ 268 h 891"/>
                <a:gd name="T92" fmla="*/ 96 w 739"/>
                <a:gd name="T93" fmla="*/ 521 h 891"/>
                <a:gd name="T94" fmla="*/ 739 w 739"/>
                <a:gd name="T95" fmla="*/ 619 h 891"/>
                <a:gd name="T96" fmla="*/ 256 w 739"/>
                <a:gd name="T97" fmla="*/ 262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39" h="891">
                  <a:moveTo>
                    <a:pt x="420" y="525"/>
                  </a:moveTo>
                  <a:lnTo>
                    <a:pt x="387" y="543"/>
                  </a:lnTo>
                  <a:lnTo>
                    <a:pt x="402" y="558"/>
                  </a:lnTo>
                  <a:lnTo>
                    <a:pt x="420" y="525"/>
                  </a:lnTo>
                  <a:close/>
                  <a:moveTo>
                    <a:pt x="375" y="483"/>
                  </a:moveTo>
                  <a:lnTo>
                    <a:pt x="353" y="464"/>
                  </a:lnTo>
                  <a:cubicBezTo>
                    <a:pt x="356" y="461"/>
                    <a:pt x="357" y="457"/>
                    <a:pt x="357" y="454"/>
                  </a:cubicBezTo>
                  <a:cubicBezTo>
                    <a:pt x="356" y="451"/>
                    <a:pt x="355" y="448"/>
                    <a:pt x="352" y="445"/>
                  </a:cubicBezTo>
                  <a:cubicBezTo>
                    <a:pt x="349" y="442"/>
                    <a:pt x="347" y="441"/>
                    <a:pt x="344" y="441"/>
                  </a:cubicBezTo>
                  <a:cubicBezTo>
                    <a:pt x="342" y="441"/>
                    <a:pt x="340" y="441"/>
                    <a:pt x="339" y="443"/>
                  </a:cubicBezTo>
                  <a:cubicBezTo>
                    <a:pt x="338" y="444"/>
                    <a:pt x="337" y="445"/>
                    <a:pt x="337" y="447"/>
                  </a:cubicBezTo>
                  <a:cubicBezTo>
                    <a:pt x="337" y="449"/>
                    <a:pt x="339" y="452"/>
                    <a:pt x="342" y="457"/>
                  </a:cubicBezTo>
                  <a:cubicBezTo>
                    <a:pt x="349" y="468"/>
                    <a:pt x="354" y="477"/>
                    <a:pt x="356" y="483"/>
                  </a:cubicBezTo>
                  <a:cubicBezTo>
                    <a:pt x="358" y="489"/>
                    <a:pt x="358" y="495"/>
                    <a:pt x="357" y="500"/>
                  </a:cubicBezTo>
                  <a:cubicBezTo>
                    <a:pt x="356" y="505"/>
                    <a:pt x="353" y="509"/>
                    <a:pt x="350" y="513"/>
                  </a:cubicBezTo>
                  <a:cubicBezTo>
                    <a:pt x="345" y="517"/>
                    <a:pt x="340" y="520"/>
                    <a:pt x="334" y="521"/>
                  </a:cubicBezTo>
                  <a:cubicBezTo>
                    <a:pt x="327" y="523"/>
                    <a:pt x="321" y="522"/>
                    <a:pt x="315" y="520"/>
                  </a:cubicBezTo>
                  <a:cubicBezTo>
                    <a:pt x="308" y="517"/>
                    <a:pt x="302" y="513"/>
                    <a:pt x="295" y="506"/>
                  </a:cubicBezTo>
                  <a:cubicBezTo>
                    <a:pt x="283" y="494"/>
                    <a:pt x="277" y="484"/>
                    <a:pt x="277" y="475"/>
                  </a:cubicBezTo>
                  <a:cubicBezTo>
                    <a:pt x="277" y="465"/>
                    <a:pt x="281" y="457"/>
                    <a:pt x="287" y="450"/>
                  </a:cubicBezTo>
                  <a:lnTo>
                    <a:pt x="309" y="469"/>
                  </a:lnTo>
                  <a:cubicBezTo>
                    <a:pt x="306" y="472"/>
                    <a:pt x="304" y="476"/>
                    <a:pt x="304" y="479"/>
                  </a:cubicBezTo>
                  <a:cubicBezTo>
                    <a:pt x="303" y="484"/>
                    <a:pt x="305" y="489"/>
                    <a:pt x="309" y="493"/>
                  </a:cubicBezTo>
                  <a:cubicBezTo>
                    <a:pt x="312" y="496"/>
                    <a:pt x="315" y="497"/>
                    <a:pt x="318" y="498"/>
                  </a:cubicBezTo>
                  <a:cubicBezTo>
                    <a:pt x="321" y="498"/>
                    <a:pt x="324" y="497"/>
                    <a:pt x="326" y="495"/>
                  </a:cubicBezTo>
                  <a:cubicBezTo>
                    <a:pt x="328" y="493"/>
                    <a:pt x="328" y="491"/>
                    <a:pt x="328" y="488"/>
                  </a:cubicBezTo>
                  <a:cubicBezTo>
                    <a:pt x="328" y="485"/>
                    <a:pt x="326" y="480"/>
                    <a:pt x="321" y="473"/>
                  </a:cubicBezTo>
                  <a:cubicBezTo>
                    <a:pt x="314" y="461"/>
                    <a:pt x="310" y="452"/>
                    <a:pt x="310" y="444"/>
                  </a:cubicBezTo>
                  <a:cubicBezTo>
                    <a:pt x="309" y="437"/>
                    <a:pt x="311" y="430"/>
                    <a:pt x="317" y="425"/>
                  </a:cubicBezTo>
                  <a:cubicBezTo>
                    <a:pt x="320" y="421"/>
                    <a:pt x="325" y="419"/>
                    <a:pt x="330" y="418"/>
                  </a:cubicBezTo>
                  <a:cubicBezTo>
                    <a:pt x="335" y="417"/>
                    <a:pt x="341" y="417"/>
                    <a:pt x="347" y="420"/>
                  </a:cubicBezTo>
                  <a:cubicBezTo>
                    <a:pt x="353" y="422"/>
                    <a:pt x="359" y="427"/>
                    <a:pt x="367" y="434"/>
                  </a:cubicBezTo>
                  <a:cubicBezTo>
                    <a:pt x="376" y="443"/>
                    <a:pt x="381" y="451"/>
                    <a:pt x="382" y="459"/>
                  </a:cubicBezTo>
                  <a:cubicBezTo>
                    <a:pt x="383" y="467"/>
                    <a:pt x="381" y="475"/>
                    <a:pt x="375" y="483"/>
                  </a:cubicBezTo>
                  <a:close/>
                  <a:moveTo>
                    <a:pt x="450" y="519"/>
                  </a:moveTo>
                  <a:lnTo>
                    <a:pt x="406" y="615"/>
                  </a:lnTo>
                  <a:lnTo>
                    <a:pt x="384" y="592"/>
                  </a:lnTo>
                  <a:lnTo>
                    <a:pt x="392" y="577"/>
                  </a:lnTo>
                  <a:lnTo>
                    <a:pt x="368" y="553"/>
                  </a:lnTo>
                  <a:lnTo>
                    <a:pt x="353" y="561"/>
                  </a:lnTo>
                  <a:lnTo>
                    <a:pt x="331" y="539"/>
                  </a:lnTo>
                  <a:lnTo>
                    <a:pt x="426" y="496"/>
                  </a:lnTo>
                  <a:lnTo>
                    <a:pt x="450" y="519"/>
                  </a:lnTo>
                  <a:close/>
                  <a:moveTo>
                    <a:pt x="504" y="574"/>
                  </a:moveTo>
                  <a:lnTo>
                    <a:pt x="452" y="626"/>
                  </a:lnTo>
                  <a:lnTo>
                    <a:pt x="485" y="660"/>
                  </a:lnTo>
                  <a:lnTo>
                    <a:pt x="468" y="677"/>
                  </a:lnTo>
                  <a:lnTo>
                    <a:pt x="413" y="622"/>
                  </a:lnTo>
                  <a:lnTo>
                    <a:pt x="483" y="552"/>
                  </a:lnTo>
                  <a:lnTo>
                    <a:pt x="504" y="574"/>
                  </a:lnTo>
                  <a:close/>
                  <a:moveTo>
                    <a:pt x="605" y="674"/>
                  </a:moveTo>
                  <a:lnTo>
                    <a:pt x="590" y="689"/>
                  </a:lnTo>
                  <a:lnTo>
                    <a:pt x="554" y="653"/>
                  </a:lnTo>
                  <a:lnTo>
                    <a:pt x="543" y="664"/>
                  </a:lnTo>
                  <a:lnTo>
                    <a:pt x="576" y="698"/>
                  </a:lnTo>
                  <a:lnTo>
                    <a:pt x="562" y="712"/>
                  </a:lnTo>
                  <a:lnTo>
                    <a:pt x="529" y="678"/>
                  </a:lnTo>
                  <a:lnTo>
                    <a:pt x="515" y="692"/>
                  </a:lnTo>
                  <a:lnTo>
                    <a:pt x="552" y="729"/>
                  </a:lnTo>
                  <a:lnTo>
                    <a:pt x="536" y="745"/>
                  </a:lnTo>
                  <a:lnTo>
                    <a:pt x="478" y="686"/>
                  </a:lnTo>
                  <a:lnTo>
                    <a:pt x="547" y="617"/>
                  </a:lnTo>
                  <a:lnTo>
                    <a:pt x="605" y="674"/>
                  </a:lnTo>
                  <a:close/>
                  <a:moveTo>
                    <a:pt x="206" y="333"/>
                  </a:moveTo>
                  <a:cubicBezTo>
                    <a:pt x="204" y="347"/>
                    <a:pt x="202" y="361"/>
                    <a:pt x="199" y="375"/>
                  </a:cubicBezTo>
                  <a:cubicBezTo>
                    <a:pt x="198" y="383"/>
                    <a:pt x="199" y="390"/>
                    <a:pt x="204" y="396"/>
                  </a:cubicBezTo>
                  <a:cubicBezTo>
                    <a:pt x="209" y="402"/>
                    <a:pt x="217" y="406"/>
                    <a:pt x="225" y="406"/>
                  </a:cubicBezTo>
                  <a:cubicBezTo>
                    <a:pt x="236" y="406"/>
                    <a:pt x="245" y="399"/>
                    <a:pt x="247" y="387"/>
                  </a:cubicBezTo>
                  <a:cubicBezTo>
                    <a:pt x="251" y="371"/>
                    <a:pt x="253" y="354"/>
                    <a:pt x="255" y="337"/>
                  </a:cubicBezTo>
                  <a:cubicBezTo>
                    <a:pt x="257" y="339"/>
                    <a:pt x="260" y="341"/>
                    <a:pt x="262" y="343"/>
                  </a:cubicBezTo>
                  <a:cubicBezTo>
                    <a:pt x="271" y="353"/>
                    <a:pt x="277" y="365"/>
                    <a:pt x="277" y="379"/>
                  </a:cubicBezTo>
                  <a:cubicBezTo>
                    <a:pt x="277" y="392"/>
                    <a:pt x="271" y="405"/>
                    <a:pt x="262" y="414"/>
                  </a:cubicBezTo>
                  <a:cubicBezTo>
                    <a:pt x="252" y="424"/>
                    <a:pt x="240" y="429"/>
                    <a:pt x="226" y="429"/>
                  </a:cubicBezTo>
                  <a:cubicBezTo>
                    <a:pt x="213" y="429"/>
                    <a:pt x="200" y="424"/>
                    <a:pt x="191" y="414"/>
                  </a:cubicBezTo>
                  <a:cubicBezTo>
                    <a:pt x="171" y="395"/>
                    <a:pt x="171" y="363"/>
                    <a:pt x="191" y="343"/>
                  </a:cubicBezTo>
                  <a:cubicBezTo>
                    <a:pt x="195" y="339"/>
                    <a:pt x="200" y="335"/>
                    <a:pt x="206" y="333"/>
                  </a:cubicBezTo>
                  <a:close/>
                  <a:moveTo>
                    <a:pt x="256" y="262"/>
                  </a:moveTo>
                  <a:cubicBezTo>
                    <a:pt x="255" y="233"/>
                    <a:pt x="250" y="204"/>
                    <a:pt x="243" y="175"/>
                  </a:cubicBezTo>
                  <a:cubicBezTo>
                    <a:pt x="219" y="74"/>
                    <a:pt x="179" y="18"/>
                    <a:pt x="122" y="3"/>
                  </a:cubicBezTo>
                  <a:cubicBezTo>
                    <a:pt x="114" y="1"/>
                    <a:pt x="106" y="0"/>
                    <a:pt x="99" y="0"/>
                  </a:cubicBezTo>
                  <a:cubicBezTo>
                    <a:pt x="38" y="0"/>
                    <a:pt x="7" y="71"/>
                    <a:pt x="4" y="137"/>
                  </a:cubicBezTo>
                  <a:cubicBezTo>
                    <a:pt x="0" y="210"/>
                    <a:pt x="22" y="285"/>
                    <a:pt x="65" y="348"/>
                  </a:cubicBezTo>
                  <a:cubicBezTo>
                    <a:pt x="70" y="355"/>
                    <a:pt x="77" y="359"/>
                    <a:pt x="86" y="359"/>
                  </a:cubicBezTo>
                  <a:cubicBezTo>
                    <a:pt x="96" y="359"/>
                    <a:pt x="105" y="354"/>
                    <a:pt x="110" y="346"/>
                  </a:cubicBezTo>
                  <a:cubicBezTo>
                    <a:pt x="114" y="338"/>
                    <a:pt x="113" y="330"/>
                    <a:pt x="108" y="323"/>
                  </a:cubicBezTo>
                  <a:cubicBezTo>
                    <a:pt x="76" y="276"/>
                    <a:pt x="58" y="224"/>
                    <a:pt x="54" y="169"/>
                  </a:cubicBezTo>
                  <a:cubicBezTo>
                    <a:pt x="52" y="142"/>
                    <a:pt x="54" y="85"/>
                    <a:pt x="76" y="61"/>
                  </a:cubicBezTo>
                  <a:cubicBezTo>
                    <a:pt x="83" y="53"/>
                    <a:pt x="91" y="50"/>
                    <a:pt x="100" y="50"/>
                  </a:cubicBezTo>
                  <a:cubicBezTo>
                    <a:pt x="106" y="50"/>
                    <a:pt x="113" y="51"/>
                    <a:pt x="120" y="54"/>
                  </a:cubicBezTo>
                  <a:cubicBezTo>
                    <a:pt x="146" y="65"/>
                    <a:pt x="160" y="92"/>
                    <a:pt x="173" y="122"/>
                  </a:cubicBezTo>
                  <a:cubicBezTo>
                    <a:pt x="184" y="146"/>
                    <a:pt x="193" y="173"/>
                    <a:pt x="200" y="206"/>
                  </a:cubicBezTo>
                  <a:cubicBezTo>
                    <a:pt x="204" y="226"/>
                    <a:pt x="207" y="247"/>
                    <a:pt x="208" y="268"/>
                  </a:cubicBezTo>
                  <a:lnTo>
                    <a:pt x="125" y="278"/>
                  </a:lnTo>
                  <a:lnTo>
                    <a:pt x="96" y="521"/>
                  </a:lnTo>
                  <a:lnTo>
                    <a:pt x="467" y="891"/>
                  </a:lnTo>
                  <a:lnTo>
                    <a:pt x="739" y="619"/>
                  </a:lnTo>
                  <a:lnTo>
                    <a:pt x="369" y="249"/>
                  </a:lnTo>
                  <a:lnTo>
                    <a:pt x="256" y="2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6" name="Freeform 115"/>
            <p:cNvSpPr>
              <a:spLocks noEditPoints="1"/>
            </p:cNvSpPr>
            <p:nvPr/>
          </p:nvSpPr>
          <p:spPr bwMode="auto">
            <a:xfrm rot="20780962">
              <a:off x="8468876" y="2896851"/>
              <a:ext cx="648088" cy="652851"/>
            </a:xfrm>
            <a:custGeom>
              <a:avLst/>
              <a:gdLst>
                <a:gd name="T0" fmla="*/ 559 w 714"/>
                <a:gd name="T1" fmla="*/ 238 h 714"/>
                <a:gd name="T2" fmla="*/ 666 w 714"/>
                <a:gd name="T3" fmla="*/ 333 h 714"/>
                <a:gd name="T4" fmla="*/ 643 w 714"/>
                <a:gd name="T5" fmla="*/ 476 h 714"/>
                <a:gd name="T6" fmla="*/ 571 w 714"/>
                <a:gd name="T7" fmla="*/ 381 h 714"/>
                <a:gd name="T8" fmla="*/ 643 w 714"/>
                <a:gd name="T9" fmla="*/ 476 h 714"/>
                <a:gd name="T10" fmla="*/ 547 w 714"/>
                <a:gd name="T11" fmla="*/ 523 h 714"/>
                <a:gd name="T12" fmla="*/ 491 w 714"/>
                <a:gd name="T13" fmla="*/ 636 h 714"/>
                <a:gd name="T14" fmla="*/ 381 w 714"/>
                <a:gd name="T15" fmla="*/ 523 h 714"/>
                <a:gd name="T16" fmla="*/ 381 w 714"/>
                <a:gd name="T17" fmla="*/ 663 h 714"/>
                <a:gd name="T18" fmla="*/ 523 w 714"/>
                <a:gd name="T19" fmla="*/ 381 h 714"/>
                <a:gd name="T20" fmla="*/ 381 w 714"/>
                <a:gd name="T21" fmla="*/ 476 h 714"/>
                <a:gd name="T22" fmla="*/ 381 w 714"/>
                <a:gd name="T23" fmla="*/ 238 h 714"/>
                <a:gd name="T24" fmla="*/ 523 w 714"/>
                <a:gd name="T25" fmla="*/ 333 h 714"/>
                <a:gd name="T26" fmla="*/ 381 w 714"/>
                <a:gd name="T27" fmla="*/ 238 h 714"/>
                <a:gd name="T28" fmla="*/ 497 w 714"/>
                <a:gd name="T29" fmla="*/ 190 h 714"/>
                <a:gd name="T30" fmla="*/ 381 w 714"/>
                <a:gd name="T31" fmla="*/ 50 h 714"/>
                <a:gd name="T32" fmla="*/ 547 w 714"/>
                <a:gd name="T33" fmla="*/ 190 h 714"/>
                <a:gd name="T34" fmla="*/ 618 w 714"/>
                <a:gd name="T35" fmla="*/ 190 h 714"/>
                <a:gd name="T36" fmla="*/ 216 w 714"/>
                <a:gd name="T37" fmla="*/ 190 h 714"/>
                <a:gd name="T38" fmla="*/ 333 w 714"/>
                <a:gd name="T39" fmla="*/ 190 h 714"/>
                <a:gd name="T40" fmla="*/ 191 w 714"/>
                <a:gd name="T41" fmla="*/ 333 h 714"/>
                <a:gd name="T42" fmla="*/ 333 w 714"/>
                <a:gd name="T43" fmla="*/ 238 h 714"/>
                <a:gd name="T44" fmla="*/ 333 w 714"/>
                <a:gd name="T45" fmla="*/ 476 h 714"/>
                <a:gd name="T46" fmla="*/ 191 w 714"/>
                <a:gd name="T47" fmla="*/ 381 h 714"/>
                <a:gd name="T48" fmla="*/ 333 w 714"/>
                <a:gd name="T49" fmla="*/ 476 h 714"/>
                <a:gd name="T50" fmla="*/ 216 w 714"/>
                <a:gd name="T51" fmla="*/ 523 h 714"/>
                <a:gd name="T52" fmla="*/ 333 w 714"/>
                <a:gd name="T53" fmla="*/ 663 h 714"/>
                <a:gd name="T54" fmla="*/ 167 w 714"/>
                <a:gd name="T55" fmla="*/ 523 h 714"/>
                <a:gd name="T56" fmla="*/ 96 w 714"/>
                <a:gd name="T57" fmla="*/ 523 h 714"/>
                <a:gd name="T58" fmla="*/ 143 w 714"/>
                <a:gd name="T59" fmla="*/ 381 h 714"/>
                <a:gd name="T60" fmla="*/ 71 w 714"/>
                <a:gd name="T61" fmla="*/ 476 h 714"/>
                <a:gd name="T62" fmla="*/ 71 w 714"/>
                <a:gd name="T63" fmla="*/ 238 h 714"/>
                <a:gd name="T64" fmla="*/ 143 w 714"/>
                <a:gd name="T65" fmla="*/ 333 h 714"/>
                <a:gd name="T66" fmla="*/ 71 w 714"/>
                <a:gd name="T67" fmla="*/ 238 h 714"/>
                <a:gd name="T68" fmla="*/ 167 w 714"/>
                <a:gd name="T69" fmla="*/ 190 h 714"/>
                <a:gd name="T70" fmla="*/ 223 w 714"/>
                <a:gd name="T71" fmla="*/ 77 h 714"/>
                <a:gd name="T72" fmla="*/ 381 w 714"/>
                <a:gd name="T73" fmla="*/ 0 h 714"/>
                <a:gd name="T74" fmla="*/ 357 w 714"/>
                <a:gd name="T75" fmla="*/ 0 h 714"/>
                <a:gd name="T76" fmla="*/ 333 w 714"/>
                <a:gd name="T77" fmla="*/ 0 h 714"/>
                <a:gd name="T78" fmla="*/ 0 w 714"/>
                <a:gd name="T79" fmla="*/ 333 h 714"/>
                <a:gd name="T80" fmla="*/ 0 w 714"/>
                <a:gd name="T81" fmla="*/ 381 h 714"/>
                <a:gd name="T82" fmla="*/ 333 w 714"/>
                <a:gd name="T83" fmla="*/ 713 h 714"/>
                <a:gd name="T84" fmla="*/ 357 w 714"/>
                <a:gd name="T85" fmla="*/ 714 h 714"/>
                <a:gd name="T86" fmla="*/ 381 w 714"/>
                <a:gd name="T87" fmla="*/ 713 h 714"/>
                <a:gd name="T88" fmla="*/ 714 w 714"/>
                <a:gd name="T89" fmla="*/ 381 h 714"/>
                <a:gd name="T90" fmla="*/ 714 w 714"/>
                <a:gd name="T91" fmla="*/ 333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4" h="714">
                  <a:moveTo>
                    <a:pt x="571" y="333"/>
                  </a:moveTo>
                  <a:cubicBezTo>
                    <a:pt x="569" y="300"/>
                    <a:pt x="565" y="268"/>
                    <a:pt x="559" y="238"/>
                  </a:cubicBezTo>
                  <a:lnTo>
                    <a:pt x="643" y="238"/>
                  </a:lnTo>
                  <a:cubicBezTo>
                    <a:pt x="655" y="267"/>
                    <a:pt x="663" y="299"/>
                    <a:pt x="666" y="333"/>
                  </a:cubicBezTo>
                  <a:lnTo>
                    <a:pt x="571" y="333"/>
                  </a:lnTo>
                  <a:close/>
                  <a:moveTo>
                    <a:pt x="643" y="476"/>
                  </a:moveTo>
                  <a:lnTo>
                    <a:pt x="559" y="476"/>
                  </a:lnTo>
                  <a:cubicBezTo>
                    <a:pt x="565" y="446"/>
                    <a:pt x="569" y="414"/>
                    <a:pt x="571" y="381"/>
                  </a:cubicBezTo>
                  <a:lnTo>
                    <a:pt x="666" y="381"/>
                  </a:lnTo>
                  <a:cubicBezTo>
                    <a:pt x="663" y="414"/>
                    <a:pt x="655" y="446"/>
                    <a:pt x="643" y="476"/>
                  </a:cubicBezTo>
                  <a:close/>
                  <a:moveTo>
                    <a:pt x="491" y="636"/>
                  </a:moveTo>
                  <a:cubicBezTo>
                    <a:pt x="514" y="606"/>
                    <a:pt x="533" y="567"/>
                    <a:pt x="547" y="523"/>
                  </a:cubicBezTo>
                  <a:lnTo>
                    <a:pt x="618" y="523"/>
                  </a:lnTo>
                  <a:cubicBezTo>
                    <a:pt x="587" y="572"/>
                    <a:pt x="543" y="611"/>
                    <a:pt x="491" y="636"/>
                  </a:cubicBezTo>
                  <a:close/>
                  <a:moveTo>
                    <a:pt x="381" y="663"/>
                  </a:moveTo>
                  <a:lnTo>
                    <a:pt x="381" y="523"/>
                  </a:lnTo>
                  <a:lnTo>
                    <a:pt x="497" y="523"/>
                  </a:lnTo>
                  <a:cubicBezTo>
                    <a:pt x="472" y="598"/>
                    <a:pt x="430" y="650"/>
                    <a:pt x="381" y="663"/>
                  </a:cubicBezTo>
                  <a:close/>
                  <a:moveTo>
                    <a:pt x="381" y="381"/>
                  </a:moveTo>
                  <a:lnTo>
                    <a:pt x="523" y="381"/>
                  </a:lnTo>
                  <a:cubicBezTo>
                    <a:pt x="522" y="414"/>
                    <a:pt x="518" y="446"/>
                    <a:pt x="511" y="476"/>
                  </a:cubicBezTo>
                  <a:lnTo>
                    <a:pt x="381" y="476"/>
                  </a:lnTo>
                  <a:lnTo>
                    <a:pt x="381" y="381"/>
                  </a:lnTo>
                  <a:close/>
                  <a:moveTo>
                    <a:pt x="381" y="238"/>
                  </a:moveTo>
                  <a:lnTo>
                    <a:pt x="511" y="238"/>
                  </a:lnTo>
                  <a:cubicBezTo>
                    <a:pt x="518" y="267"/>
                    <a:pt x="522" y="299"/>
                    <a:pt x="523" y="333"/>
                  </a:cubicBezTo>
                  <a:lnTo>
                    <a:pt x="381" y="333"/>
                  </a:lnTo>
                  <a:lnTo>
                    <a:pt x="381" y="238"/>
                  </a:lnTo>
                  <a:close/>
                  <a:moveTo>
                    <a:pt x="381" y="50"/>
                  </a:moveTo>
                  <a:cubicBezTo>
                    <a:pt x="430" y="63"/>
                    <a:pt x="472" y="116"/>
                    <a:pt x="497" y="190"/>
                  </a:cubicBezTo>
                  <a:lnTo>
                    <a:pt x="381" y="190"/>
                  </a:lnTo>
                  <a:lnTo>
                    <a:pt x="381" y="50"/>
                  </a:lnTo>
                  <a:close/>
                  <a:moveTo>
                    <a:pt x="618" y="190"/>
                  </a:moveTo>
                  <a:lnTo>
                    <a:pt x="547" y="190"/>
                  </a:lnTo>
                  <a:cubicBezTo>
                    <a:pt x="533" y="146"/>
                    <a:pt x="514" y="108"/>
                    <a:pt x="491" y="77"/>
                  </a:cubicBezTo>
                  <a:cubicBezTo>
                    <a:pt x="543" y="102"/>
                    <a:pt x="587" y="142"/>
                    <a:pt x="618" y="190"/>
                  </a:cubicBezTo>
                  <a:close/>
                  <a:moveTo>
                    <a:pt x="333" y="190"/>
                  </a:moveTo>
                  <a:lnTo>
                    <a:pt x="216" y="190"/>
                  </a:lnTo>
                  <a:cubicBezTo>
                    <a:pt x="242" y="116"/>
                    <a:pt x="284" y="63"/>
                    <a:pt x="333" y="50"/>
                  </a:cubicBezTo>
                  <a:lnTo>
                    <a:pt x="333" y="190"/>
                  </a:lnTo>
                  <a:close/>
                  <a:moveTo>
                    <a:pt x="333" y="333"/>
                  </a:moveTo>
                  <a:lnTo>
                    <a:pt x="191" y="333"/>
                  </a:lnTo>
                  <a:cubicBezTo>
                    <a:pt x="192" y="299"/>
                    <a:pt x="196" y="267"/>
                    <a:pt x="203" y="238"/>
                  </a:cubicBezTo>
                  <a:lnTo>
                    <a:pt x="333" y="238"/>
                  </a:lnTo>
                  <a:lnTo>
                    <a:pt x="333" y="333"/>
                  </a:lnTo>
                  <a:close/>
                  <a:moveTo>
                    <a:pt x="333" y="476"/>
                  </a:moveTo>
                  <a:lnTo>
                    <a:pt x="203" y="476"/>
                  </a:lnTo>
                  <a:cubicBezTo>
                    <a:pt x="196" y="446"/>
                    <a:pt x="192" y="414"/>
                    <a:pt x="191" y="381"/>
                  </a:cubicBezTo>
                  <a:lnTo>
                    <a:pt x="333" y="381"/>
                  </a:lnTo>
                  <a:lnTo>
                    <a:pt x="333" y="476"/>
                  </a:lnTo>
                  <a:close/>
                  <a:moveTo>
                    <a:pt x="333" y="663"/>
                  </a:moveTo>
                  <a:cubicBezTo>
                    <a:pt x="284" y="650"/>
                    <a:pt x="242" y="598"/>
                    <a:pt x="216" y="523"/>
                  </a:cubicBezTo>
                  <a:lnTo>
                    <a:pt x="333" y="523"/>
                  </a:lnTo>
                  <a:lnTo>
                    <a:pt x="333" y="663"/>
                  </a:lnTo>
                  <a:close/>
                  <a:moveTo>
                    <a:pt x="96" y="523"/>
                  </a:moveTo>
                  <a:lnTo>
                    <a:pt x="167" y="523"/>
                  </a:lnTo>
                  <a:cubicBezTo>
                    <a:pt x="181" y="567"/>
                    <a:pt x="200" y="606"/>
                    <a:pt x="223" y="636"/>
                  </a:cubicBezTo>
                  <a:cubicBezTo>
                    <a:pt x="171" y="611"/>
                    <a:pt x="127" y="572"/>
                    <a:pt x="96" y="523"/>
                  </a:cubicBezTo>
                  <a:close/>
                  <a:moveTo>
                    <a:pt x="48" y="381"/>
                  </a:moveTo>
                  <a:lnTo>
                    <a:pt x="143" y="381"/>
                  </a:lnTo>
                  <a:cubicBezTo>
                    <a:pt x="144" y="414"/>
                    <a:pt x="148" y="446"/>
                    <a:pt x="155" y="476"/>
                  </a:cubicBezTo>
                  <a:lnTo>
                    <a:pt x="71" y="476"/>
                  </a:lnTo>
                  <a:cubicBezTo>
                    <a:pt x="59" y="446"/>
                    <a:pt x="51" y="414"/>
                    <a:pt x="48" y="381"/>
                  </a:cubicBezTo>
                  <a:close/>
                  <a:moveTo>
                    <a:pt x="71" y="238"/>
                  </a:moveTo>
                  <a:lnTo>
                    <a:pt x="155" y="238"/>
                  </a:lnTo>
                  <a:cubicBezTo>
                    <a:pt x="148" y="268"/>
                    <a:pt x="144" y="300"/>
                    <a:pt x="143" y="333"/>
                  </a:cubicBezTo>
                  <a:lnTo>
                    <a:pt x="48" y="333"/>
                  </a:lnTo>
                  <a:cubicBezTo>
                    <a:pt x="51" y="299"/>
                    <a:pt x="59" y="267"/>
                    <a:pt x="71" y="238"/>
                  </a:cubicBezTo>
                  <a:close/>
                  <a:moveTo>
                    <a:pt x="223" y="77"/>
                  </a:moveTo>
                  <a:cubicBezTo>
                    <a:pt x="200" y="108"/>
                    <a:pt x="181" y="146"/>
                    <a:pt x="167" y="190"/>
                  </a:cubicBezTo>
                  <a:lnTo>
                    <a:pt x="96" y="190"/>
                  </a:lnTo>
                  <a:cubicBezTo>
                    <a:pt x="127" y="142"/>
                    <a:pt x="171" y="102"/>
                    <a:pt x="223" y="77"/>
                  </a:cubicBezTo>
                  <a:close/>
                  <a:moveTo>
                    <a:pt x="713" y="333"/>
                  </a:moveTo>
                  <a:cubicBezTo>
                    <a:pt x="702" y="155"/>
                    <a:pt x="559" y="12"/>
                    <a:pt x="381" y="0"/>
                  </a:cubicBezTo>
                  <a:lnTo>
                    <a:pt x="381" y="0"/>
                  </a:lnTo>
                  <a:lnTo>
                    <a:pt x="357" y="0"/>
                  </a:lnTo>
                  <a:lnTo>
                    <a:pt x="333" y="0"/>
                  </a:lnTo>
                  <a:lnTo>
                    <a:pt x="333" y="0"/>
                  </a:lnTo>
                  <a:cubicBezTo>
                    <a:pt x="155" y="12"/>
                    <a:pt x="12" y="155"/>
                    <a:pt x="1" y="333"/>
                  </a:cubicBezTo>
                  <a:lnTo>
                    <a:pt x="0" y="333"/>
                  </a:lnTo>
                  <a:lnTo>
                    <a:pt x="0" y="357"/>
                  </a:lnTo>
                  <a:lnTo>
                    <a:pt x="0" y="381"/>
                  </a:lnTo>
                  <a:lnTo>
                    <a:pt x="1" y="381"/>
                  </a:lnTo>
                  <a:cubicBezTo>
                    <a:pt x="12" y="559"/>
                    <a:pt x="155" y="701"/>
                    <a:pt x="333" y="713"/>
                  </a:cubicBezTo>
                  <a:lnTo>
                    <a:pt x="333" y="714"/>
                  </a:lnTo>
                  <a:lnTo>
                    <a:pt x="357" y="714"/>
                  </a:lnTo>
                  <a:lnTo>
                    <a:pt x="381" y="714"/>
                  </a:lnTo>
                  <a:lnTo>
                    <a:pt x="381" y="713"/>
                  </a:lnTo>
                  <a:cubicBezTo>
                    <a:pt x="559" y="701"/>
                    <a:pt x="702" y="559"/>
                    <a:pt x="713" y="381"/>
                  </a:cubicBezTo>
                  <a:lnTo>
                    <a:pt x="714" y="381"/>
                  </a:lnTo>
                  <a:lnTo>
                    <a:pt x="714" y="357"/>
                  </a:lnTo>
                  <a:lnTo>
                    <a:pt x="714" y="333"/>
                  </a:lnTo>
                  <a:lnTo>
                    <a:pt x="713" y="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7" name="Freeform 116"/>
            <p:cNvSpPr>
              <a:spLocks noEditPoints="1"/>
            </p:cNvSpPr>
            <p:nvPr/>
          </p:nvSpPr>
          <p:spPr bwMode="auto">
            <a:xfrm rot="21008368">
              <a:off x="7524891" y="5579262"/>
              <a:ext cx="581373" cy="571843"/>
            </a:xfrm>
            <a:custGeom>
              <a:avLst/>
              <a:gdLst>
                <a:gd name="T0" fmla="*/ 424 w 643"/>
                <a:gd name="T1" fmla="*/ 314 h 629"/>
                <a:gd name="T2" fmla="*/ 321 w 643"/>
                <a:gd name="T3" fmla="*/ 415 h 629"/>
                <a:gd name="T4" fmla="*/ 218 w 643"/>
                <a:gd name="T5" fmla="*/ 314 h 629"/>
                <a:gd name="T6" fmla="*/ 321 w 643"/>
                <a:gd name="T7" fmla="*/ 213 h 629"/>
                <a:gd name="T8" fmla="*/ 424 w 643"/>
                <a:gd name="T9" fmla="*/ 314 h 629"/>
                <a:gd name="T10" fmla="*/ 554 w 643"/>
                <a:gd name="T11" fmla="*/ 242 h 629"/>
                <a:gd name="T12" fmla="*/ 538 w 643"/>
                <a:gd name="T13" fmla="*/ 204 h 629"/>
                <a:gd name="T14" fmla="*/ 572 w 643"/>
                <a:gd name="T15" fmla="*/ 115 h 629"/>
                <a:gd name="T16" fmla="*/ 522 w 643"/>
                <a:gd name="T17" fmla="*/ 66 h 629"/>
                <a:gd name="T18" fmla="*/ 434 w 643"/>
                <a:gd name="T19" fmla="*/ 102 h 629"/>
                <a:gd name="T20" fmla="*/ 395 w 643"/>
                <a:gd name="T21" fmla="*/ 86 h 629"/>
                <a:gd name="T22" fmla="*/ 355 w 643"/>
                <a:gd name="T23" fmla="*/ 0 h 629"/>
                <a:gd name="T24" fmla="*/ 285 w 643"/>
                <a:gd name="T25" fmla="*/ 0 h 629"/>
                <a:gd name="T26" fmla="*/ 248 w 643"/>
                <a:gd name="T27" fmla="*/ 86 h 629"/>
                <a:gd name="T28" fmla="*/ 208 w 643"/>
                <a:gd name="T29" fmla="*/ 102 h 629"/>
                <a:gd name="T30" fmla="*/ 118 w 643"/>
                <a:gd name="T31" fmla="*/ 68 h 629"/>
                <a:gd name="T32" fmla="*/ 68 w 643"/>
                <a:gd name="T33" fmla="*/ 117 h 629"/>
                <a:gd name="T34" fmla="*/ 104 w 643"/>
                <a:gd name="T35" fmla="*/ 204 h 629"/>
                <a:gd name="T36" fmla="*/ 88 w 643"/>
                <a:gd name="T37" fmla="*/ 243 h 629"/>
                <a:gd name="T38" fmla="*/ 0 w 643"/>
                <a:gd name="T39" fmla="*/ 281 h 629"/>
                <a:gd name="T40" fmla="*/ 0 w 643"/>
                <a:gd name="T41" fmla="*/ 350 h 629"/>
                <a:gd name="T42" fmla="*/ 88 w 643"/>
                <a:gd name="T43" fmla="*/ 386 h 629"/>
                <a:gd name="T44" fmla="*/ 105 w 643"/>
                <a:gd name="T45" fmla="*/ 425 h 629"/>
                <a:gd name="T46" fmla="*/ 70 w 643"/>
                <a:gd name="T47" fmla="*/ 513 h 629"/>
                <a:gd name="T48" fmla="*/ 120 w 643"/>
                <a:gd name="T49" fmla="*/ 562 h 629"/>
                <a:gd name="T50" fmla="*/ 209 w 643"/>
                <a:gd name="T51" fmla="*/ 527 h 629"/>
                <a:gd name="T52" fmla="*/ 248 w 643"/>
                <a:gd name="T53" fmla="*/ 543 h 629"/>
                <a:gd name="T54" fmla="*/ 288 w 643"/>
                <a:gd name="T55" fmla="*/ 629 h 629"/>
                <a:gd name="T56" fmla="*/ 358 w 643"/>
                <a:gd name="T57" fmla="*/ 629 h 629"/>
                <a:gd name="T58" fmla="*/ 395 w 643"/>
                <a:gd name="T59" fmla="*/ 542 h 629"/>
                <a:gd name="T60" fmla="*/ 434 w 643"/>
                <a:gd name="T61" fmla="*/ 526 h 629"/>
                <a:gd name="T62" fmla="*/ 525 w 643"/>
                <a:gd name="T63" fmla="*/ 560 h 629"/>
                <a:gd name="T64" fmla="*/ 574 w 643"/>
                <a:gd name="T65" fmla="*/ 511 h 629"/>
                <a:gd name="T66" fmla="*/ 538 w 643"/>
                <a:gd name="T67" fmla="*/ 424 h 629"/>
                <a:gd name="T68" fmla="*/ 554 w 643"/>
                <a:gd name="T69" fmla="*/ 386 h 629"/>
                <a:gd name="T70" fmla="*/ 643 w 643"/>
                <a:gd name="T71" fmla="*/ 347 h 629"/>
                <a:gd name="T72" fmla="*/ 643 w 643"/>
                <a:gd name="T73" fmla="*/ 278 h 629"/>
                <a:gd name="T74" fmla="*/ 554 w 643"/>
                <a:gd name="T75" fmla="*/ 242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3" h="629">
                  <a:moveTo>
                    <a:pt x="424" y="314"/>
                  </a:moveTo>
                  <a:cubicBezTo>
                    <a:pt x="424" y="370"/>
                    <a:pt x="378" y="415"/>
                    <a:pt x="321" y="415"/>
                  </a:cubicBezTo>
                  <a:cubicBezTo>
                    <a:pt x="265" y="415"/>
                    <a:pt x="218" y="370"/>
                    <a:pt x="218" y="314"/>
                  </a:cubicBezTo>
                  <a:cubicBezTo>
                    <a:pt x="218" y="259"/>
                    <a:pt x="265" y="213"/>
                    <a:pt x="321" y="213"/>
                  </a:cubicBezTo>
                  <a:cubicBezTo>
                    <a:pt x="378" y="213"/>
                    <a:pt x="424" y="259"/>
                    <a:pt x="424" y="314"/>
                  </a:cubicBezTo>
                  <a:close/>
                  <a:moveTo>
                    <a:pt x="554" y="242"/>
                  </a:moveTo>
                  <a:lnTo>
                    <a:pt x="538" y="204"/>
                  </a:lnTo>
                  <a:cubicBezTo>
                    <a:pt x="538" y="204"/>
                    <a:pt x="576" y="118"/>
                    <a:pt x="572" y="115"/>
                  </a:cubicBezTo>
                  <a:lnTo>
                    <a:pt x="522" y="66"/>
                  </a:lnTo>
                  <a:cubicBezTo>
                    <a:pt x="519" y="63"/>
                    <a:pt x="434" y="102"/>
                    <a:pt x="434" y="102"/>
                  </a:cubicBezTo>
                  <a:lnTo>
                    <a:pt x="395" y="86"/>
                  </a:lnTo>
                  <a:cubicBezTo>
                    <a:pt x="395" y="86"/>
                    <a:pt x="360" y="0"/>
                    <a:pt x="355" y="0"/>
                  </a:cubicBezTo>
                  <a:lnTo>
                    <a:pt x="285" y="0"/>
                  </a:lnTo>
                  <a:cubicBezTo>
                    <a:pt x="280" y="0"/>
                    <a:pt x="248" y="86"/>
                    <a:pt x="248" y="86"/>
                  </a:cubicBezTo>
                  <a:lnTo>
                    <a:pt x="208" y="102"/>
                  </a:lnTo>
                  <a:cubicBezTo>
                    <a:pt x="208" y="102"/>
                    <a:pt x="121" y="65"/>
                    <a:pt x="118" y="68"/>
                  </a:cubicBezTo>
                  <a:lnTo>
                    <a:pt x="68" y="117"/>
                  </a:lnTo>
                  <a:cubicBezTo>
                    <a:pt x="65" y="121"/>
                    <a:pt x="104" y="204"/>
                    <a:pt x="104" y="204"/>
                  </a:cubicBezTo>
                  <a:lnTo>
                    <a:pt x="88" y="243"/>
                  </a:lnTo>
                  <a:cubicBezTo>
                    <a:pt x="88" y="243"/>
                    <a:pt x="0" y="276"/>
                    <a:pt x="0" y="281"/>
                  </a:cubicBezTo>
                  <a:lnTo>
                    <a:pt x="0" y="350"/>
                  </a:lnTo>
                  <a:cubicBezTo>
                    <a:pt x="0" y="355"/>
                    <a:pt x="88" y="386"/>
                    <a:pt x="88" y="386"/>
                  </a:cubicBezTo>
                  <a:lnTo>
                    <a:pt x="105" y="425"/>
                  </a:lnTo>
                  <a:cubicBezTo>
                    <a:pt x="105" y="425"/>
                    <a:pt x="67" y="510"/>
                    <a:pt x="70" y="513"/>
                  </a:cubicBezTo>
                  <a:lnTo>
                    <a:pt x="120" y="562"/>
                  </a:lnTo>
                  <a:cubicBezTo>
                    <a:pt x="123" y="565"/>
                    <a:pt x="209" y="527"/>
                    <a:pt x="209" y="527"/>
                  </a:cubicBezTo>
                  <a:lnTo>
                    <a:pt x="248" y="543"/>
                  </a:lnTo>
                  <a:cubicBezTo>
                    <a:pt x="248" y="543"/>
                    <a:pt x="283" y="629"/>
                    <a:pt x="288" y="629"/>
                  </a:cubicBezTo>
                  <a:lnTo>
                    <a:pt x="358" y="629"/>
                  </a:lnTo>
                  <a:cubicBezTo>
                    <a:pt x="363" y="629"/>
                    <a:pt x="395" y="542"/>
                    <a:pt x="395" y="542"/>
                  </a:cubicBezTo>
                  <a:lnTo>
                    <a:pt x="434" y="526"/>
                  </a:lnTo>
                  <a:cubicBezTo>
                    <a:pt x="434" y="526"/>
                    <a:pt x="521" y="563"/>
                    <a:pt x="525" y="560"/>
                  </a:cubicBezTo>
                  <a:lnTo>
                    <a:pt x="574" y="511"/>
                  </a:lnTo>
                  <a:cubicBezTo>
                    <a:pt x="578" y="508"/>
                    <a:pt x="538" y="424"/>
                    <a:pt x="538" y="424"/>
                  </a:cubicBezTo>
                  <a:lnTo>
                    <a:pt x="554" y="386"/>
                  </a:lnTo>
                  <a:cubicBezTo>
                    <a:pt x="554" y="386"/>
                    <a:pt x="643" y="352"/>
                    <a:pt x="643" y="347"/>
                  </a:cubicBezTo>
                  <a:lnTo>
                    <a:pt x="643" y="278"/>
                  </a:lnTo>
                  <a:cubicBezTo>
                    <a:pt x="643" y="273"/>
                    <a:pt x="554" y="242"/>
                    <a:pt x="554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8" name="Freeform 117"/>
            <p:cNvSpPr>
              <a:spLocks noEditPoints="1"/>
            </p:cNvSpPr>
            <p:nvPr/>
          </p:nvSpPr>
          <p:spPr bwMode="auto">
            <a:xfrm rot="20894741">
              <a:off x="3777244" y="8380843"/>
              <a:ext cx="605040" cy="440029"/>
            </a:xfrm>
            <a:custGeom>
              <a:avLst/>
              <a:gdLst>
                <a:gd name="T0" fmla="*/ 241 w 805"/>
                <a:gd name="T1" fmla="*/ 415 h 588"/>
                <a:gd name="T2" fmla="*/ 277 w 805"/>
                <a:gd name="T3" fmla="*/ 415 h 588"/>
                <a:gd name="T4" fmla="*/ 476 w 805"/>
                <a:gd name="T5" fmla="*/ 109 h 588"/>
                <a:gd name="T6" fmla="*/ 37 w 805"/>
                <a:gd name="T7" fmla="*/ 376 h 588"/>
                <a:gd name="T8" fmla="*/ 476 w 805"/>
                <a:gd name="T9" fmla="*/ 376 h 588"/>
                <a:gd name="T10" fmla="*/ 288 w 805"/>
                <a:gd name="T11" fmla="*/ 415 h 588"/>
                <a:gd name="T12" fmla="*/ 229 w 805"/>
                <a:gd name="T13" fmla="*/ 415 h 588"/>
                <a:gd name="T14" fmla="*/ 288 w 805"/>
                <a:gd name="T15" fmla="*/ 415 h 588"/>
                <a:gd name="T16" fmla="*/ 513 w 805"/>
                <a:gd name="T17" fmla="*/ 423 h 588"/>
                <a:gd name="T18" fmla="*/ 308 w 805"/>
                <a:gd name="T19" fmla="*/ 458 h 588"/>
                <a:gd name="T20" fmla="*/ 360 w 805"/>
                <a:gd name="T21" fmla="*/ 561 h 588"/>
                <a:gd name="T22" fmla="*/ 205 w 805"/>
                <a:gd name="T23" fmla="*/ 561 h 588"/>
                <a:gd name="T24" fmla="*/ 153 w 805"/>
                <a:gd name="T25" fmla="*/ 527 h 588"/>
                <a:gd name="T26" fmla="*/ 34 w 805"/>
                <a:gd name="T27" fmla="*/ 458 h 588"/>
                <a:gd name="T28" fmla="*/ 0 w 805"/>
                <a:gd name="T29" fmla="*/ 107 h 588"/>
                <a:gd name="T30" fmla="*/ 479 w 805"/>
                <a:gd name="T31" fmla="*/ 73 h 588"/>
                <a:gd name="T32" fmla="*/ 714 w 805"/>
                <a:gd name="T33" fmla="*/ 393 h 588"/>
                <a:gd name="T34" fmla="*/ 651 w 805"/>
                <a:gd name="T35" fmla="*/ 393 h 588"/>
                <a:gd name="T36" fmla="*/ 714 w 805"/>
                <a:gd name="T37" fmla="*/ 393 h 588"/>
                <a:gd name="T38" fmla="*/ 682 w 805"/>
                <a:gd name="T39" fmla="*/ 442 h 588"/>
                <a:gd name="T40" fmla="*/ 682 w 805"/>
                <a:gd name="T41" fmla="*/ 344 h 588"/>
                <a:gd name="T42" fmla="*/ 756 w 805"/>
                <a:gd name="T43" fmla="*/ 218 h 588"/>
                <a:gd name="T44" fmla="*/ 603 w 805"/>
                <a:gd name="T45" fmla="*/ 241 h 588"/>
                <a:gd name="T46" fmla="*/ 756 w 805"/>
                <a:gd name="T47" fmla="*/ 218 h 588"/>
                <a:gd name="T48" fmla="*/ 585 w 805"/>
                <a:gd name="T49" fmla="*/ 31 h 588"/>
                <a:gd name="T50" fmla="*/ 774 w 805"/>
                <a:gd name="T51" fmla="*/ 558 h 588"/>
                <a:gd name="T52" fmla="*/ 805 w 805"/>
                <a:gd name="T53" fmla="*/ 16 h 588"/>
                <a:gd name="T54" fmla="*/ 790 w 805"/>
                <a:gd name="T55" fmla="*/ 588 h 588"/>
                <a:gd name="T56" fmla="*/ 555 w 805"/>
                <a:gd name="T57" fmla="*/ 573 h 588"/>
                <a:gd name="T58" fmla="*/ 570 w 805"/>
                <a:gd name="T59" fmla="*/ 0 h 588"/>
                <a:gd name="T60" fmla="*/ 805 w 805"/>
                <a:gd name="T61" fmla="*/ 16 h 588"/>
                <a:gd name="T62" fmla="*/ 603 w 805"/>
                <a:gd name="T63" fmla="*/ 71 h 588"/>
                <a:gd name="T64" fmla="*/ 756 w 805"/>
                <a:gd name="T65" fmla="*/ 123 h 588"/>
                <a:gd name="T66" fmla="*/ 756 w 805"/>
                <a:gd name="T67" fmla="*/ 179 h 588"/>
                <a:gd name="T68" fmla="*/ 603 w 805"/>
                <a:gd name="T69" fmla="*/ 202 h 588"/>
                <a:gd name="T70" fmla="*/ 756 w 805"/>
                <a:gd name="T71" fmla="*/ 179 h 588"/>
                <a:gd name="T72" fmla="*/ 603 w 805"/>
                <a:gd name="T73" fmla="*/ 163 h 588"/>
                <a:gd name="T74" fmla="*/ 756 w 805"/>
                <a:gd name="T75" fmla="*/ 14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5" h="588">
                  <a:moveTo>
                    <a:pt x="259" y="397"/>
                  </a:moveTo>
                  <a:cubicBezTo>
                    <a:pt x="249" y="397"/>
                    <a:pt x="241" y="405"/>
                    <a:pt x="241" y="415"/>
                  </a:cubicBezTo>
                  <a:cubicBezTo>
                    <a:pt x="241" y="425"/>
                    <a:pt x="249" y="434"/>
                    <a:pt x="259" y="434"/>
                  </a:cubicBezTo>
                  <a:cubicBezTo>
                    <a:pt x="269" y="434"/>
                    <a:pt x="277" y="425"/>
                    <a:pt x="277" y="415"/>
                  </a:cubicBezTo>
                  <a:cubicBezTo>
                    <a:pt x="277" y="405"/>
                    <a:pt x="269" y="397"/>
                    <a:pt x="259" y="397"/>
                  </a:cubicBezTo>
                  <a:close/>
                  <a:moveTo>
                    <a:pt x="476" y="109"/>
                  </a:moveTo>
                  <a:lnTo>
                    <a:pt x="37" y="109"/>
                  </a:lnTo>
                  <a:lnTo>
                    <a:pt x="37" y="376"/>
                  </a:lnTo>
                  <a:lnTo>
                    <a:pt x="476" y="376"/>
                  </a:lnTo>
                  <a:lnTo>
                    <a:pt x="476" y="376"/>
                  </a:lnTo>
                  <a:lnTo>
                    <a:pt x="476" y="109"/>
                  </a:lnTo>
                  <a:close/>
                  <a:moveTo>
                    <a:pt x="288" y="415"/>
                  </a:moveTo>
                  <a:cubicBezTo>
                    <a:pt x="288" y="399"/>
                    <a:pt x="275" y="386"/>
                    <a:pt x="259" y="386"/>
                  </a:cubicBezTo>
                  <a:cubicBezTo>
                    <a:pt x="242" y="386"/>
                    <a:pt x="229" y="399"/>
                    <a:pt x="229" y="415"/>
                  </a:cubicBezTo>
                  <a:cubicBezTo>
                    <a:pt x="229" y="432"/>
                    <a:pt x="242" y="445"/>
                    <a:pt x="259" y="445"/>
                  </a:cubicBezTo>
                  <a:cubicBezTo>
                    <a:pt x="275" y="445"/>
                    <a:pt x="288" y="432"/>
                    <a:pt x="288" y="415"/>
                  </a:cubicBezTo>
                  <a:close/>
                  <a:moveTo>
                    <a:pt x="513" y="107"/>
                  </a:moveTo>
                  <a:lnTo>
                    <a:pt x="513" y="423"/>
                  </a:lnTo>
                  <a:cubicBezTo>
                    <a:pt x="513" y="442"/>
                    <a:pt x="498" y="458"/>
                    <a:pt x="479" y="458"/>
                  </a:cubicBezTo>
                  <a:lnTo>
                    <a:pt x="308" y="458"/>
                  </a:lnTo>
                  <a:cubicBezTo>
                    <a:pt x="308" y="458"/>
                    <a:pt x="298" y="527"/>
                    <a:pt x="360" y="527"/>
                  </a:cubicBezTo>
                  <a:lnTo>
                    <a:pt x="360" y="561"/>
                  </a:lnTo>
                  <a:lnTo>
                    <a:pt x="308" y="561"/>
                  </a:lnTo>
                  <a:lnTo>
                    <a:pt x="205" y="561"/>
                  </a:lnTo>
                  <a:lnTo>
                    <a:pt x="153" y="561"/>
                  </a:lnTo>
                  <a:lnTo>
                    <a:pt x="153" y="527"/>
                  </a:lnTo>
                  <a:cubicBezTo>
                    <a:pt x="212" y="527"/>
                    <a:pt x="205" y="458"/>
                    <a:pt x="205" y="458"/>
                  </a:cubicBezTo>
                  <a:lnTo>
                    <a:pt x="34" y="458"/>
                  </a:lnTo>
                  <a:cubicBezTo>
                    <a:pt x="15" y="458"/>
                    <a:pt x="0" y="442"/>
                    <a:pt x="0" y="423"/>
                  </a:cubicBezTo>
                  <a:lnTo>
                    <a:pt x="0" y="107"/>
                  </a:lnTo>
                  <a:cubicBezTo>
                    <a:pt x="0" y="88"/>
                    <a:pt x="15" y="73"/>
                    <a:pt x="34" y="73"/>
                  </a:cubicBezTo>
                  <a:lnTo>
                    <a:pt x="479" y="73"/>
                  </a:lnTo>
                  <a:cubicBezTo>
                    <a:pt x="498" y="73"/>
                    <a:pt x="513" y="88"/>
                    <a:pt x="513" y="107"/>
                  </a:cubicBezTo>
                  <a:close/>
                  <a:moveTo>
                    <a:pt x="714" y="393"/>
                  </a:moveTo>
                  <a:cubicBezTo>
                    <a:pt x="714" y="376"/>
                    <a:pt x="699" y="362"/>
                    <a:pt x="682" y="362"/>
                  </a:cubicBezTo>
                  <a:cubicBezTo>
                    <a:pt x="665" y="362"/>
                    <a:pt x="651" y="376"/>
                    <a:pt x="651" y="393"/>
                  </a:cubicBezTo>
                  <a:cubicBezTo>
                    <a:pt x="651" y="411"/>
                    <a:pt x="665" y="425"/>
                    <a:pt x="682" y="425"/>
                  </a:cubicBezTo>
                  <a:cubicBezTo>
                    <a:pt x="699" y="425"/>
                    <a:pt x="714" y="411"/>
                    <a:pt x="714" y="393"/>
                  </a:cubicBezTo>
                  <a:close/>
                  <a:moveTo>
                    <a:pt x="731" y="393"/>
                  </a:moveTo>
                  <a:cubicBezTo>
                    <a:pt x="731" y="421"/>
                    <a:pt x="709" y="442"/>
                    <a:pt x="682" y="442"/>
                  </a:cubicBezTo>
                  <a:cubicBezTo>
                    <a:pt x="655" y="442"/>
                    <a:pt x="633" y="421"/>
                    <a:pt x="633" y="393"/>
                  </a:cubicBezTo>
                  <a:cubicBezTo>
                    <a:pt x="633" y="366"/>
                    <a:pt x="655" y="344"/>
                    <a:pt x="682" y="344"/>
                  </a:cubicBezTo>
                  <a:cubicBezTo>
                    <a:pt x="709" y="344"/>
                    <a:pt x="731" y="366"/>
                    <a:pt x="731" y="393"/>
                  </a:cubicBezTo>
                  <a:close/>
                  <a:moveTo>
                    <a:pt x="756" y="218"/>
                  </a:moveTo>
                  <a:lnTo>
                    <a:pt x="603" y="218"/>
                  </a:lnTo>
                  <a:lnTo>
                    <a:pt x="603" y="241"/>
                  </a:lnTo>
                  <a:lnTo>
                    <a:pt x="756" y="241"/>
                  </a:lnTo>
                  <a:lnTo>
                    <a:pt x="756" y="218"/>
                  </a:lnTo>
                  <a:close/>
                  <a:moveTo>
                    <a:pt x="774" y="31"/>
                  </a:moveTo>
                  <a:lnTo>
                    <a:pt x="585" y="31"/>
                  </a:lnTo>
                  <a:lnTo>
                    <a:pt x="585" y="558"/>
                  </a:lnTo>
                  <a:lnTo>
                    <a:pt x="774" y="558"/>
                  </a:lnTo>
                  <a:lnTo>
                    <a:pt x="774" y="31"/>
                  </a:lnTo>
                  <a:close/>
                  <a:moveTo>
                    <a:pt x="805" y="16"/>
                  </a:moveTo>
                  <a:lnTo>
                    <a:pt x="805" y="573"/>
                  </a:lnTo>
                  <a:cubicBezTo>
                    <a:pt x="805" y="581"/>
                    <a:pt x="798" y="588"/>
                    <a:pt x="790" y="588"/>
                  </a:cubicBezTo>
                  <a:lnTo>
                    <a:pt x="570" y="588"/>
                  </a:lnTo>
                  <a:cubicBezTo>
                    <a:pt x="561" y="588"/>
                    <a:pt x="555" y="581"/>
                    <a:pt x="555" y="573"/>
                  </a:cubicBezTo>
                  <a:lnTo>
                    <a:pt x="555" y="16"/>
                  </a:lnTo>
                  <a:cubicBezTo>
                    <a:pt x="555" y="7"/>
                    <a:pt x="561" y="0"/>
                    <a:pt x="570" y="0"/>
                  </a:cubicBezTo>
                  <a:lnTo>
                    <a:pt x="790" y="0"/>
                  </a:lnTo>
                  <a:cubicBezTo>
                    <a:pt x="798" y="0"/>
                    <a:pt x="805" y="7"/>
                    <a:pt x="805" y="16"/>
                  </a:cubicBezTo>
                  <a:close/>
                  <a:moveTo>
                    <a:pt x="756" y="71"/>
                  </a:moveTo>
                  <a:lnTo>
                    <a:pt x="603" y="71"/>
                  </a:lnTo>
                  <a:lnTo>
                    <a:pt x="603" y="123"/>
                  </a:lnTo>
                  <a:lnTo>
                    <a:pt x="756" y="123"/>
                  </a:lnTo>
                  <a:lnTo>
                    <a:pt x="756" y="71"/>
                  </a:lnTo>
                  <a:close/>
                  <a:moveTo>
                    <a:pt x="756" y="179"/>
                  </a:moveTo>
                  <a:lnTo>
                    <a:pt x="603" y="179"/>
                  </a:lnTo>
                  <a:lnTo>
                    <a:pt x="603" y="202"/>
                  </a:lnTo>
                  <a:lnTo>
                    <a:pt x="756" y="202"/>
                  </a:lnTo>
                  <a:lnTo>
                    <a:pt x="756" y="179"/>
                  </a:lnTo>
                  <a:close/>
                  <a:moveTo>
                    <a:pt x="756" y="163"/>
                  </a:moveTo>
                  <a:lnTo>
                    <a:pt x="603" y="163"/>
                  </a:lnTo>
                  <a:lnTo>
                    <a:pt x="603" y="140"/>
                  </a:lnTo>
                  <a:lnTo>
                    <a:pt x="756" y="140"/>
                  </a:lnTo>
                  <a:lnTo>
                    <a:pt x="756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9" name="Freeform 118"/>
            <p:cNvSpPr>
              <a:spLocks noEditPoints="1"/>
            </p:cNvSpPr>
            <p:nvPr/>
          </p:nvSpPr>
          <p:spPr bwMode="auto">
            <a:xfrm rot="21252099">
              <a:off x="2426051" y="2972550"/>
              <a:ext cx="690975" cy="514660"/>
            </a:xfrm>
            <a:custGeom>
              <a:avLst/>
              <a:gdLst>
                <a:gd name="T0" fmla="*/ 467 w 763"/>
                <a:gd name="T1" fmla="*/ 502 h 568"/>
                <a:gd name="T2" fmla="*/ 312 w 763"/>
                <a:gd name="T3" fmla="*/ 502 h 568"/>
                <a:gd name="T4" fmla="*/ 312 w 763"/>
                <a:gd name="T5" fmla="*/ 484 h 568"/>
                <a:gd name="T6" fmla="*/ 467 w 763"/>
                <a:gd name="T7" fmla="*/ 484 h 568"/>
                <a:gd name="T8" fmla="*/ 467 w 763"/>
                <a:gd name="T9" fmla="*/ 502 h 568"/>
                <a:gd name="T10" fmla="*/ 0 w 763"/>
                <a:gd name="T11" fmla="*/ 473 h 568"/>
                <a:gd name="T12" fmla="*/ 0 w 763"/>
                <a:gd name="T13" fmla="*/ 533 h 568"/>
                <a:gd name="T14" fmla="*/ 763 w 763"/>
                <a:gd name="T15" fmla="*/ 533 h 568"/>
                <a:gd name="T16" fmla="*/ 763 w 763"/>
                <a:gd name="T17" fmla="*/ 473 h 568"/>
                <a:gd name="T18" fmla="*/ 0 w 763"/>
                <a:gd name="T19" fmla="*/ 473 h 568"/>
                <a:gd name="T20" fmla="*/ 660 w 763"/>
                <a:gd name="T21" fmla="*/ 405 h 568"/>
                <a:gd name="T22" fmla="*/ 84 w 763"/>
                <a:gd name="T23" fmla="*/ 405 h 568"/>
                <a:gd name="T24" fmla="*/ 84 w 763"/>
                <a:gd name="T25" fmla="*/ 43 h 568"/>
                <a:gd name="T26" fmla="*/ 660 w 763"/>
                <a:gd name="T27" fmla="*/ 43 h 568"/>
                <a:gd name="T28" fmla="*/ 660 w 763"/>
                <a:gd name="T29" fmla="*/ 405 h 568"/>
                <a:gd name="T30" fmla="*/ 703 w 763"/>
                <a:gd name="T31" fmla="*/ 0 h 568"/>
                <a:gd name="T32" fmla="*/ 41 w 763"/>
                <a:gd name="T33" fmla="*/ 0 h 568"/>
                <a:gd name="T34" fmla="*/ 41 w 763"/>
                <a:gd name="T35" fmla="*/ 448 h 568"/>
                <a:gd name="T36" fmla="*/ 703 w 763"/>
                <a:gd name="T37" fmla="*/ 448 h 568"/>
                <a:gd name="T38" fmla="*/ 703 w 763"/>
                <a:gd name="T39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3" h="568">
                  <a:moveTo>
                    <a:pt x="467" y="502"/>
                  </a:moveTo>
                  <a:lnTo>
                    <a:pt x="312" y="502"/>
                  </a:lnTo>
                  <a:lnTo>
                    <a:pt x="312" y="484"/>
                  </a:lnTo>
                  <a:lnTo>
                    <a:pt x="467" y="484"/>
                  </a:lnTo>
                  <a:lnTo>
                    <a:pt x="467" y="502"/>
                  </a:lnTo>
                  <a:close/>
                  <a:moveTo>
                    <a:pt x="0" y="473"/>
                  </a:moveTo>
                  <a:lnTo>
                    <a:pt x="0" y="533"/>
                  </a:lnTo>
                  <a:cubicBezTo>
                    <a:pt x="107" y="568"/>
                    <a:pt x="737" y="549"/>
                    <a:pt x="763" y="533"/>
                  </a:cubicBezTo>
                  <a:lnTo>
                    <a:pt x="763" y="473"/>
                  </a:lnTo>
                  <a:lnTo>
                    <a:pt x="0" y="473"/>
                  </a:lnTo>
                  <a:close/>
                  <a:moveTo>
                    <a:pt x="660" y="405"/>
                  </a:moveTo>
                  <a:lnTo>
                    <a:pt x="84" y="405"/>
                  </a:lnTo>
                  <a:lnTo>
                    <a:pt x="84" y="43"/>
                  </a:lnTo>
                  <a:lnTo>
                    <a:pt x="660" y="43"/>
                  </a:lnTo>
                  <a:lnTo>
                    <a:pt x="660" y="405"/>
                  </a:lnTo>
                  <a:close/>
                  <a:moveTo>
                    <a:pt x="703" y="0"/>
                  </a:moveTo>
                  <a:lnTo>
                    <a:pt x="41" y="0"/>
                  </a:lnTo>
                  <a:lnTo>
                    <a:pt x="41" y="448"/>
                  </a:lnTo>
                  <a:lnTo>
                    <a:pt x="703" y="448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20" name="Freeform 119"/>
            <p:cNvSpPr>
              <a:spLocks noEditPoints="1"/>
            </p:cNvSpPr>
            <p:nvPr/>
          </p:nvSpPr>
          <p:spPr bwMode="auto">
            <a:xfrm rot="21008259">
              <a:off x="8427910" y="7343050"/>
              <a:ext cx="320897" cy="513438"/>
            </a:xfrm>
            <a:custGeom>
              <a:avLst/>
              <a:gdLst>
                <a:gd name="T0" fmla="*/ 402 w 447"/>
                <a:gd name="T1" fmla="*/ 603 h 715"/>
                <a:gd name="T2" fmla="*/ 44 w 447"/>
                <a:gd name="T3" fmla="*/ 603 h 715"/>
                <a:gd name="T4" fmla="*/ 44 w 447"/>
                <a:gd name="T5" fmla="*/ 111 h 715"/>
                <a:gd name="T6" fmla="*/ 402 w 447"/>
                <a:gd name="T7" fmla="*/ 111 h 715"/>
                <a:gd name="T8" fmla="*/ 402 w 447"/>
                <a:gd name="T9" fmla="*/ 603 h 715"/>
                <a:gd name="T10" fmla="*/ 223 w 447"/>
                <a:gd name="T11" fmla="*/ 692 h 715"/>
                <a:gd name="T12" fmla="*/ 190 w 447"/>
                <a:gd name="T13" fmla="*/ 659 h 715"/>
                <a:gd name="T14" fmla="*/ 223 w 447"/>
                <a:gd name="T15" fmla="*/ 625 h 715"/>
                <a:gd name="T16" fmla="*/ 257 w 447"/>
                <a:gd name="T17" fmla="*/ 659 h 715"/>
                <a:gd name="T18" fmla="*/ 223 w 447"/>
                <a:gd name="T19" fmla="*/ 692 h 715"/>
                <a:gd name="T20" fmla="*/ 145 w 447"/>
                <a:gd name="T21" fmla="*/ 44 h 715"/>
                <a:gd name="T22" fmla="*/ 301 w 447"/>
                <a:gd name="T23" fmla="*/ 44 h 715"/>
                <a:gd name="T24" fmla="*/ 313 w 447"/>
                <a:gd name="T25" fmla="*/ 56 h 715"/>
                <a:gd name="T26" fmla="*/ 301 w 447"/>
                <a:gd name="T27" fmla="*/ 67 h 715"/>
                <a:gd name="T28" fmla="*/ 145 w 447"/>
                <a:gd name="T29" fmla="*/ 67 h 715"/>
                <a:gd name="T30" fmla="*/ 134 w 447"/>
                <a:gd name="T31" fmla="*/ 56 h 715"/>
                <a:gd name="T32" fmla="*/ 145 w 447"/>
                <a:gd name="T33" fmla="*/ 44 h 715"/>
                <a:gd name="T34" fmla="*/ 402 w 447"/>
                <a:gd name="T35" fmla="*/ 0 h 715"/>
                <a:gd name="T36" fmla="*/ 44 w 447"/>
                <a:gd name="T37" fmla="*/ 0 h 715"/>
                <a:gd name="T38" fmla="*/ 0 w 447"/>
                <a:gd name="T39" fmla="*/ 44 h 715"/>
                <a:gd name="T40" fmla="*/ 0 w 447"/>
                <a:gd name="T41" fmla="*/ 670 h 715"/>
                <a:gd name="T42" fmla="*/ 44 w 447"/>
                <a:gd name="T43" fmla="*/ 715 h 715"/>
                <a:gd name="T44" fmla="*/ 402 w 447"/>
                <a:gd name="T45" fmla="*/ 715 h 715"/>
                <a:gd name="T46" fmla="*/ 447 w 447"/>
                <a:gd name="T47" fmla="*/ 670 h 715"/>
                <a:gd name="T48" fmla="*/ 447 w 447"/>
                <a:gd name="T49" fmla="*/ 44 h 715"/>
                <a:gd name="T50" fmla="*/ 402 w 447"/>
                <a:gd name="T51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7" h="715">
                  <a:moveTo>
                    <a:pt x="402" y="603"/>
                  </a:moveTo>
                  <a:lnTo>
                    <a:pt x="44" y="603"/>
                  </a:lnTo>
                  <a:lnTo>
                    <a:pt x="44" y="111"/>
                  </a:lnTo>
                  <a:lnTo>
                    <a:pt x="402" y="111"/>
                  </a:lnTo>
                  <a:lnTo>
                    <a:pt x="402" y="603"/>
                  </a:lnTo>
                  <a:close/>
                  <a:moveTo>
                    <a:pt x="223" y="692"/>
                  </a:moveTo>
                  <a:cubicBezTo>
                    <a:pt x="205" y="692"/>
                    <a:pt x="190" y="677"/>
                    <a:pt x="190" y="659"/>
                  </a:cubicBezTo>
                  <a:cubicBezTo>
                    <a:pt x="190" y="640"/>
                    <a:pt x="205" y="625"/>
                    <a:pt x="223" y="625"/>
                  </a:cubicBezTo>
                  <a:cubicBezTo>
                    <a:pt x="242" y="625"/>
                    <a:pt x="257" y="640"/>
                    <a:pt x="257" y="659"/>
                  </a:cubicBezTo>
                  <a:cubicBezTo>
                    <a:pt x="257" y="677"/>
                    <a:pt x="242" y="692"/>
                    <a:pt x="223" y="692"/>
                  </a:cubicBezTo>
                  <a:close/>
                  <a:moveTo>
                    <a:pt x="145" y="44"/>
                  </a:moveTo>
                  <a:lnTo>
                    <a:pt x="301" y="44"/>
                  </a:lnTo>
                  <a:cubicBezTo>
                    <a:pt x="308" y="44"/>
                    <a:pt x="313" y="49"/>
                    <a:pt x="313" y="56"/>
                  </a:cubicBezTo>
                  <a:cubicBezTo>
                    <a:pt x="313" y="62"/>
                    <a:pt x="308" y="67"/>
                    <a:pt x="301" y="67"/>
                  </a:cubicBezTo>
                  <a:lnTo>
                    <a:pt x="145" y="67"/>
                  </a:lnTo>
                  <a:cubicBezTo>
                    <a:pt x="139" y="67"/>
                    <a:pt x="134" y="62"/>
                    <a:pt x="134" y="56"/>
                  </a:cubicBezTo>
                  <a:cubicBezTo>
                    <a:pt x="134" y="49"/>
                    <a:pt x="139" y="44"/>
                    <a:pt x="145" y="44"/>
                  </a:cubicBezTo>
                  <a:close/>
                  <a:moveTo>
                    <a:pt x="402" y="0"/>
                  </a:moveTo>
                  <a:lnTo>
                    <a:pt x="44" y="0"/>
                  </a:lnTo>
                  <a:cubicBezTo>
                    <a:pt x="20" y="0"/>
                    <a:pt x="0" y="20"/>
                    <a:pt x="0" y="44"/>
                  </a:cubicBezTo>
                  <a:lnTo>
                    <a:pt x="0" y="670"/>
                  </a:lnTo>
                  <a:cubicBezTo>
                    <a:pt x="0" y="695"/>
                    <a:pt x="20" y="715"/>
                    <a:pt x="44" y="715"/>
                  </a:cubicBezTo>
                  <a:lnTo>
                    <a:pt x="402" y="715"/>
                  </a:lnTo>
                  <a:cubicBezTo>
                    <a:pt x="427" y="715"/>
                    <a:pt x="447" y="695"/>
                    <a:pt x="447" y="670"/>
                  </a:cubicBezTo>
                  <a:lnTo>
                    <a:pt x="447" y="44"/>
                  </a:lnTo>
                  <a:cubicBezTo>
                    <a:pt x="447" y="20"/>
                    <a:pt x="427" y="0"/>
                    <a:pt x="4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21" name="Freeform 239"/>
            <p:cNvSpPr>
              <a:spLocks noEditPoints="1"/>
            </p:cNvSpPr>
            <p:nvPr/>
          </p:nvSpPr>
          <p:spPr bwMode="auto">
            <a:xfrm rot="20996216">
              <a:off x="5417442" y="2668997"/>
              <a:ext cx="395526" cy="638558"/>
            </a:xfrm>
            <a:custGeom>
              <a:avLst/>
              <a:gdLst>
                <a:gd name="T0" fmla="*/ 402 w 438"/>
                <a:gd name="T1" fmla="*/ 619 h 701"/>
                <a:gd name="T2" fmla="*/ 232 w 438"/>
                <a:gd name="T3" fmla="*/ 619 h 701"/>
                <a:gd name="T4" fmla="*/ 232 w 438"/>
                <a:gd name="T5" fmla="*/ 47 h 701"/>
                <a:gd name="T6" fmla="*/ 402 w 438"/>
                <a:gd name="T7" fmla="*/ 47 h 701"/>
                <a:gd name="T8" fmla="*/ 402 w 438"/>
                <a:gd name="T9" fmla="*/ 619 h 701"/>
                <a:gd name="T10" fmla="*/ 250 w 438"/>
                <a:gd name="T11" fmla="*/ 288 h 701"/>
                <a:gd name="T12" fmla="*/ 286 w 438"/>
                <a:gd name="T13" fmla="*/ 288 h 701"/>
                <a:gd name="T14" fmla="*/ 286 w 438"/>
                <a:gd name="T15" fmla="*/ 383 h 701"/>
                <a:gd name="T16" fmla="*/ 250 w 438"/>
                <a:gd name="T17" fmla="*/ 383 h 701"/>
                <a:gd name="T18" fmla="*/ 250 w 438"/>
                <a:gd name="T19" fmla="*/ 288 h 701"/>
                <a:gd name="T20" fmla="*/ 153 w 438"/>
                <a:gd name="T21" fmla="*/ 288 h 701"/>
                <a:gd name="T22" fmla="*/ 190 w 438"/>
                <a:gd name="T23" fmla="*/ 288 h 701"/>
                <a:gd name="T24" fmla="*/ 190 w 438"/>
                <a:gd name="T25" fmla="*/ 383 h 701"/>
                <a:gd name="T26" fmla="*/ 153 w 438"/>
                <a:gd name="T27" fmla="*/ 383 h 701"/>
                <a:gd name="T28" fmla="*/ 153 w 438"/>
                <a:gd name="T29" fmla="*/ 288 h 701"/>
                <a:gd name="T30" fmla="*/ 206 w 438"/>
                <a:gd name="T31" fmla="*/ 619 h 701"/>
                <a:gd name="T32" fmla="*/ 36 w 438"/>
                <a:gd name="T33" fmla="*/ 619 h 701"/>
                <a:gd name="T34" fmla="*/ 36 w 438"/>
                <a:gd name="T35" fmla="*/ 47 h 701"/>
                <a:gd name="T36" fmla="*/ 206 w 438"/>
                <a:gd name="T37" fmla="*/ 47 h 701"/>
                <a:gd name="T38" fmla="*/ 206 w 438"/>
                <a:gd name="T39" fmla="*/ 619 h 701"/>
                <a:gd name="T40" fmla="*/ 365 w 438"/>
                <a:gd name="T41" fmla="*/ 0 h 701"/>
                <a:gd name="T42" fmla="*/ 73 w 438"/>
                <a:gd name="T43" fmla="*/ 0 h 701"/>
                <a:gd name="T44" fmla="*/ 0 w 438"/>
                <a:gd name="T45" fmla="*/ 74 h 701"/>
                <a:gd name="T46" fmla="*/ 0 w 438"/>
                <a:gd name="T47" fmla="*/ 590 h 701"/>
                <a:gd name="T48" fmla="*/ 44 w 438"/>
                <a:gd name="T49" fmla="*/ 657 h 701"/>
                <a:gd name="T50" fmla="*/ 44 w 438"/>
                <a:gd name="T51" fmla="*/ 688 h 701"/>
                <a:gd name="T52" fmla="*/ 57 w 438"/>
                <a:gd name="T53" fmla="*/ 701 h 701"/>
                <a:gd name="T54" fmla="*/ 69 w 438"/>
                <a:gd name="T55" fmla="*/ 688 h 701"/>
                <a:gd name="T56" fmla="*/ 69 w 438"/>
                <a:gd name="T57" fmla="*/ 663 h 701"/>
                <a:gd name="T58" fmla="*/ 73 w 438"/>
                <a:gd name="T59" fmla="*/ 664 h 701"/>
                <a:gd name="T60" fmla="*/ 365 w 438"/>
                <a:gd name="T61" fmla="*/ 664 h 701"/>
                <a:gd name="T62" fmla="*/ 369 w 438"/>
                <a:gd name="T63" fmla="*/ 663 h 701"/>
                <a:gd name="T64" fmla="*/ 369 w 438"/>
                <a:gd name="T65" fmla="*/ 688 h 701"/>
                <a:gd name="T66" fmla="*/ 381 w 438"/>
                <a:gd name="T67" fmla="*/ 701 h 701"/>
                <a:gd name="T68" fmla="*/ 394 w 438"/>
                <a:gd name="T69" fmla="*/ 688 h 701"/>
                <a:gd name="T70" fmla="*/ 394 w 438"/>
                <a:gd name="T71" fmla="*/ 657 h 701"/>
                <a:gd name="T72" fmla="*/ 438 w 438"/>
                <a:gd name="T73" fmla="*/ 590 h 701"/>
                <a:gd name="T74" fmla="*/ 438 w 438"/>
                <a:gd name="T75" fmla="*/ 74 h 701"/>
                <a:gd name="T76" fmla="*/ 365 w 438"/>
                <a:gd name="T77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8" h="701">
                  <a:moveTo>
                    <a:pt x="402" y="619"/>
                  </a:moveTo>
                  <a:lnTo>
                    <a:pt x="232" y="619"/>
                  </a:lnTo>
                  <a:lnTo>
                    <a:pt x="232" y="47"/>
                  </a:lnTo>
                  <a:lnTo>
                    <a:pt x="402" y="47"/>
                  </a:lnTo>
                  <a:lnTo>
                    <a:pt x="402" y="619"/>
                  </a:lnTo>
                  <a:close/>
                  <a:moveTo>
                    <a:pt x="250" y="288"/>
                  </a:moveTo>
                  <a:lnTo>
                    <a:pt x="286" y="288"/>
                  </a:lnTo>
                  <a:lnTo>
                    <a:pt x="286" y="383"/>
                  </a:lnTo>
                  <a:lnTo>
                    <a:pt x="250" y="383"/>
                  </a:lnTo>
                  <a:lnTo>
                    <a:pt x="250" y="288"/>
                  </a:lnTo>
                  <a:close/>
                  <a:moveTo>
                    <a:pt x="153" y="288"/>
                  </a:moveTo>
                  <a:lnTo>
                    <a:pt x="190" y="288"/>
                  </a:lnTo>
                  <a:lnTo>
                    <a:pt x="190" y="383"/>
                  </a:lnTo>
                  <a:lnTo>
                    <a:pt x="153" y="383"/>
                  </a:lnTo>
                  <a:lnTo>
                    <a:pt x="153" y="288"/>
                  </a:lnTo>
                  <a:close/>
                  <a:moveTo>
                    <a:pt x="206" y="619"/>
                  </a:moveTo>
                  <a:lnTo>
                    <a:pt x="36" y="619"/>
                  </a:lnTo>
                  <a:lnTo>
                    <a:pt x="36" y="47"/>
                  </a:lnTo>
                  <a:lnTo>
                    <a:pt x="206" y="47"/>
                  </a:lnTo>
                  <a:lnTo>
                    <a:pt x="206" y="619"/>
                  </a:lnTo>
                  <a:close/>
                  <a:moveTo>
                    <a:pt x="365" y="0"/>
                  </a:moveTo>
                  <a:lnTo>
                    <a:pt x="73" y="0"/>
                  </a:lnTo>
                  <a:cubicBezTo>
                    <a:pt x="33" y="0"/>
                    <a:pt x="0" y="33"/>
                    <a:pt x="0" y="74"/>
                  </a:cubicBezTo>
                  <a:lnTo>
                    <a:pt x="0" y="590"/>
                  </a:lnTo>
                  <a:cubicBezTo>
                    <a:pt x="0" y="620"/>
                    <a:pt x="18" y="646"/>
                    <a:pt x="44" y="657"/>
                  </a:cubicBezTo>
                  <a:lnTo>
                    <a:pt x="44" y="688"/>
                  </a:lnTo>
                  <a:cubicBezTo>
                    <a:pt x="44" y="695"/>
                    <a:pt x="49" y="701"/>
                    <a:pt x="57" y="701"/>
                  </a:cubicBezTo>
                  <a:cubicBezTo>
                    <a:pt x="64" y="701"/>
                    <a:pt x="69" y="695"/>
                    <a:pt x="69" y="688"/>
                  </a:cubicBezTo>
                  <a:lnTo>
                    <a:pt x="69" y="663"/>
                  </a:lnTo>
                  <a:lnTo>
                    <a:pt x="73" y="664"/>
                  </a:lnTo>
                  <a:lnTo>
                    <a:pt x="365" y="664"/>
                  </a:lnTo>
                  <a:lnTo>
                    <a:pt x="369" y="663"/>
                  </a:lnTo>
                  <a:lnTo>
                    <a:pt x="369" y="688"/>
                  </a:lnTo>
                  <a:cubicBezTo>
                    <a:pt x="369" y="695"/>
                    <a:pt x="374" y="701"/>
                    <a:pt x="381" y="701"/>
                  </a:cubicBezTo>
                  <a:cubicBezTo>
                    <a:pt x="388" y="701"/>
                    <a:pt x="394" y="695"/>
                    <a:pt x="394" y="688"/>
                  </a:cubicBezTo>
                  <a:lnTo>
                    <a:pt x="394" y="657"/>
                  </a:lnTo>
                  <a:cubicBezTo>
                    <a:pt x="420" y="646"/>
                    <a:pt x="438" y="620"/>
                    <a:pt x="438" y="590"/>
                  </a:cubicBezTo>
                  <a:lnTo>
                    <a:pt x="438" y="74"/>
                  </a:lnTo>
                  <a:cubicBezTo>
                    <a:pt x="438" y="33"/>
                    <a:pt x="405" y="0"/>
                    <a:pt x="3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22" name="Freeform 357"/>
            <p:cNvSpPr>
              <a:spLocks noEditPoints="1"/>
            </p:cNvSpPr>
            <p:nvPr/>
          </p:nvSpPr>
          <p:spPr bwMode="auto">
            <a:xfrm rot="21020061">
              <a:off x="6653767" y="4108278"/>
              <a:ext cx="385802" cy="389125"/>
            </a:xfrm>
            <a:custGeom>
              <a:avLst/>
              <a:gdLst>
                <a:gd name="T0" fmla="*/ 497 w 612"/>
                <a:gd name="T1" fmla="*/ 249 h 612"/>
                <a:gd name="T2" fmla="*/ 497 w 612"/>
                <a:gd name="T3" fmla="*/ 220 h 612"/>
                <a:gd name="T4" fmla="*/ 497 w 612"/>
                <a:gd name="T5" fmla="*/ 115 h 612"/>
                <a:gd name="T6" fmla="*/ 114 w 612"/>
                <a:gd name="T7" fmla="*/ 115 h 612"/>
                <a:gd name="T8" fmla="*/ 114 w 612"/>
                <a:gd name="T9" fmla="*/ 220 h 612"/>
                <a:gd name="T10" fmla="*/ 114 w 612"/>
                <a:gd name="T11" fmla="*/ 249 h 612"/>
                <a:gd name="T12" fmla="*/ 114 w 612"/>
                <a:gd name="T13" fmla="*/ 411 h 612"/>
                <a:gd name="T14" fmla="*/ 497 w 612"/>
                <a:gd name="T15" fmla="*/ 411 h 612"/>
                <a:gd name="T16" fmla="*/ 497 w 612"/>
                <a:gd name="T17" fmla="*/ 249 h 612"/>
                <a:gd name="T18" fmla="*/ 583 w 612"/>
                <a:gd name="T19" fmla="*/ 115 h 612"/>
                <a:gd name="T20" fmla="*/ 554 w 612"/>
                <a:gd name="T21" fmla="*/ 115 h 612"/>
                <a:gd name="T22" fmla="*/ 554 w 612"/>
                <a:gd name="T23" fmla="*/ 278 h 612"/>
                <a:gd name="T24" fmla="*/ 554 w 612"/>
                <a:gd name="T25" fmla="*/ 411 h 612"/>
                <a:gd name="T26" fmla="*/ 554 w 612"/>
                <a:gd name="T27" fmla="*/ 440 h 612"/>
                <a:gd name="T28" fmla="*/ 526 w 612"/>
                <a:gd name="T29" fmla="*/ 469 h 612"/>
                <a:gd name="T30" fmla="*/ 375 w 612"/>
                <a:gd name="T31" fmla="*/ 469 h 612"/>
                <a:gd name="T32" fmla="*/ 469 w 612"/>
                <a:gd name="T33" fmla="*/ 563 h 612"/>
                <a:gd name="T34" fmla="*/ 478 w 612"/>
                <a:gd name="T35" fmla="*/ 584 h 612"/>
                <a:gd name="T36" fmla="*/ 449 w 612"/>
                <a:gd name="T37" fmla="*/ 612 h 612"/>
                <a:gd name="T38" fmla="*/ 429 w 612"/>
                <a:gd name="T39" fmla="*/ 604 h 612"/>
                <a:gd name="T40" fmla="*/ 334 w 612"/>
                <a:gd name="T41" fmla="*/ 509 h 612"/>
                <a:gd name="T42" fmla="*/ 334 w 612"/>
                <a:gd name="T43" fmla="*/ 584 h 612"/>
                <a:gd name="T44" fmla="*/ 306 w 612"/>
                <a:gd name="T45" fmla="*/ 612 h 612"/>
                <a:gd name="T46" fmla="*/ 277 w 612"/>
                <a:gd name="T47" fmla="*/ 584 h 612"/>
                <a:gd name="T48" fmla="*/ 277 w 612"/>
                <a:gd name="T49" fmla="*/ 509 h 612"/>
                <a:gd name="T50" fmla="*/ 182 w 612"/>
                <a:gd name="T51" fmla="*/ 604 h 612"/>
                <a:gd name="T52" fmla="*/ 162 w 612"/>
                <a:gd name="T53" fmla="*/ 612 h 612"/>
                <a:gd name="T54" fmla="*/ 133 w 612"/>
                <a:gd name="T55" fmla="*/ 584 h 612"/>
                <a:gd name="T56" fmla="*/ 142 w 612"/>
                <a:gd name="T57" fmla="*/ 563 h 612"/>
                <a:gd name="T58" fmla="*/ 236 w 612"/>
                <a:gd name="T59" fmla="*/ 469 h 612"/>
                <a:gd name="T60" fmla="*/ 86 w 612"/>
                <a:gd name="T61" fmla="*/ 469 h 612"/>
                <a:gd name="T62" fmla="*/ 57 w 612"/>
                <a:gd name="T63" fmla="*/ 440 h 612"/>
                <a:gd name="T64" fmla="*/ 57 w 612"/>
                <a:gd name="T65" fmla="*/ 411 h 612"/>
                <a:gd name="T66" fmla="*/ 57 w 612"/>
                <a:gd name="T67" fmla="*/ 278 h 612"/>
                <a:gd name="T68" fmla="*/ 57 w 612"/>
                <a:gd name="T69" fmla="*/ 115 h 612"/>
                <a:gd name="T70" fmla="*/ 28 w 612"/>
                <a:gd name="T71" fmla="*/ 115 h 612"/>
                <a:gd name="T72" fmla="*/ 0 w 612"/>
                <a:gd name="T73" fmla="*/ 86 h 612"/>
                <a:gd name="T74" fmla="*/ 28 w 612"/>
                <a:gd name="T75" fmla="*/ 57 h 612"/>
                <a:gd name="T76" fmla="*/ 277 w 612"/>
                <a:gd name="T77" fmla="*/ 57 h 612"/>
                <a:gd name="T78" fmla="*/ 277 w 612"/>
                <a:gd name="T79" fmla="*/ 29 h 612"/>
                <a:gd name="T80" fmla="*/ 306 w 612"/>
                <a:gd name="T81" fmla="*/ 0 h 612"/>
                <a:gd name="T82" fmla="*/ 334 w 612"/>
                <a:gd name="T83" fmla="*/ 29 h 612"/>
                <a:gd name="T84" fmla="*/ 334 w 612"/>
                <a:gd name="T85" fmla="*/ 57 h 612"/>
                <a:gd name="T86" fmla="*/ 583 w 612"/>
                <a:gd name="T87" fmla="*/ 57 h 612"/>
                <a:gd name="T88" fmla="*/ 612 w 612"/>
                <a:gd name="T89" fmla="*/ 86 h 612"/>
                <a:gd name="T90" fmla="*/ 583 w 612"/>
                <a:gd name="T91" fmla="*/ 115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2" h="612">
                  <a:moveTo>
                    <a:pt x="497" y="249"/>
                  </a:moveTo>
                  <a:lnTo>
                    <a:pt x="497" y="220"/>
                  </a:lnTo>
                  <a:lnTo>
                    <a:pt x="497" y="115"/>
                  </a:lnTo>
                  <a:lnTo>
                    <a:pt x="114" y="115"/>
                  </a:lnTo>
                  <a:lnTo>
                    <a:pt x="114" y="220"/>
                  </a:lnTo>
                  <a:lnTo>
                    <a:pt x="114" y="249"/>
                  </a:lnTo>
                  <a:lnTo>
                    <a:pt x="114" y="411"/>
                  </a:lnTo>
                  <a:lnTo>
                    <a:pt x="497" y="411"/>
                  </a:lnTo>
                  <a:lnTo>
                    <a:pt x="497" y="249"/>
                  </a:lnTo>
                  <a:close/>
                  <a:moveTo>
                    <a:pt x="583" y="115"/>
                  </a:moveTo>
                  <a:lnTo>
                    <a:pt x="554" y="115"/>
                  </a:lnTo>
                  <a:lnTo>
                    <a:pt x="554" y="278"/>
                  </a:lnTo>
                  <a:lnTo>
                    <a:pt x="554" y="411"/>
                  </a:lnTo>
                  <a:lnTo>
                    <a:pt x="554" y="440"/>
                  </a:lnTo>
                  <a:cubicBezTo>
                    <a:pt x="554" y="456"/>
                    <a:pt x="541" y="469"/>
                    <a:pt x="526" y="469"/>
                  </a:cubicBezTo>
                  <a:lnTo>
                    <a:pt x="375" y="469"/>
                  </a:lnTo>
                  <a:lnTo>
                    <a:pt x="469" y="563"/>
                  </a:lnTo>
                  <a:cubicBezTo>
                    <a:pt x="475" y="569"/>
                    <a:pt x="478" y="576"/>
                    <a:pt x="478" y="584"/>
                  </a:cubicBezTo>
                  <a:cubicBezTo>
                    <a:pt x="478" y="600"/>
                    <a:pt x="465" y="612"/>
                    <a:pt x="449" y="612"/>
                  </a:cubicBezTo>
                  <a:cubicBezTo>
                    <a:pt x="441" y="612"/>
                    <a:pt x="434" y="609"/>
                    <a:pt x="429" y="604"/>
                  </a:cubicBezTo>
                  <a:lnTo>
                    <a:pt x="334" y="509"/>
                  </a:lnTo>
                  <a:lnTo>
                    <a:pt x="334" y="584"/>
                  </a:lnTo>
                  <a:cubicBezTo>
                    <a:pt x="334" y="600"/>
                    <a:pt x="321" y="612"/>
                    <a:pt x="306" y="612"/>
                  </a:cubicBezTo>
                  <a:cubicBezTo>
                    <a:pt x="290" y="612"/>
                    <a:pt x="277" y="600"/>
                    <a:pt x="277" y="584"/>
                  </a:cubicBezTo>
                  <a:lnTo>
                    <a:pt x="277" y="509"/>
                  </a:lnTo>
                  <a:lnTo>
                    <a:pt x="182" y="604"/>
                  </a:lnTo>
                  <a:cubicBezTo>
                    <a:pt x="177" y="609"/>
                    <a:pt x="170" y="612"/>
                    <a:pt x="162" y="612"/>
                  </a:cubicBezTo>
                  <a:cubicBezTo>
                    <a:pt x="146" y="612"/>
                    <a:pt x="133" y="600"/>
                    <a:pt x="133" y="584"/>
                  </a:cubicBezTo>
                  <a:cubicBezTo>
                    <a:pt x="133" y="576"/>
                    <a:pt x="137" y="569"/>
                    <a:pt x="142" y="563"/>
                  </a:cubicBezTo>
                  <a:lnTo>
                    <a:pt x="236" y="469"/>
                  </a:lnTo>
                  <a:lnTo>
                    <a:pt x="86" y="469"/>
                  </a:lnTo>
                  <a:cubicBezTo>
                    <a:pt x="70" y="469"/>
                    <a:pt x="57" y="456"/>
                    <a:pt x="57" y="440"/>
                  </a:cubicBezTo>
                  <a:lnTo>
                    <a:pt x="57" y="411"/>
                  </a:lnTo>
                  <a:lnTo>
                    <a:pt x="57" y="278"/>
                  </a:lnTo>
                  <a:lnTo>
                    <a:pt x="57" y="115"/>
                  </a:lnTo>
                  <a:lnTo>
                    <a:pt x="28" y="115"/>
                  </a:lnTo>
                  <a:cubicBezTo>
                    <a:pt x="12" y="115"/>
                    <a:pt x="0" y="102"/>
                    <a:pt x="0" y="86"/>
                  </a:cubicBezTo>
                  <a:cubicBezTo>
                    <a:pt x="0" y="70"/>
                    <a:pt x="12" y="57"/>
                    <a:pt x="28" y="57"/>
                  </a:cubicBezTo>
                  <a:lnTo>
                    <a:pt x="277" y="57"/>
                  </a:lnTo>
                  <a:lnTo>
                    <a:pt x="277" y="29"/>
                  </a:lnTo>
                  <a:cubicBezTo>
                    <a:pt x="277" y="13"/>
                    <a:pt x="290" y="0"/>
                    <a:pt x="306" y="0"/>
                  </a:cubicBezTo>
                  <a:cubicBezTo>
                    <a:pt x="321" y="0"/>
                    <a:pt x="334" y="13"/>
                    <a:pt x="334" y="29"/>
                  </a:cubicBezTo>
                  <a:lnTo>
                    <a:pt x="334" y="57"/>
                  </a:lnTo>
                  <a:lnTo>
                    <a:pt x="583" y="57"/>
                  </a:lnTo>
                  <a:cubicBezTo>
                    <a:pt x="599" y="57"/>
                    <a:pt x="612" y="70"/>
                    <a:pt x="612" y="86"/>
                  </a:cubicBezTo>
                  <a:cubicBezTo>
                    <a:pt x="612" y="102"/>
                    <a:pt x="599" y="115"/>
                    <a:pt x="583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120156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93" grpId="0"/>
      <p:bldP spid="103" grpId="0"/>
      <p:bldP spid="10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4"/>
          <p:cNvSpPr txBox="1">
            <a:spLocks/>
          </p:cNvSpPr>
          <p:nvPr/>
        </p:nvSpPr>
        <p:spPr>
          <a:xfrm>
            <a:off x="592832" y="330400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/>
              <a:t>مؤشرات الأداء للبحث العلمي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3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E2BE789-55AD-482A-9047-E6A9CC2734B9}"/>
              </a:ext>
            </a:extLst>
          </p:cNvPr>
          <p:cNvSpPr/>
          <p:nvPr/>
        </p:nvSpPr>
        <p:spPr>
          <a:xfrm>
            <a:off x="7066032" y="1330030"/>
            <a:ext cx="4533136" cy="2058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594" indent="-178594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ar-SA" sz="2000" b="1" dirty="0"/>
              <a:t>تطبيق نظام المنح والمكافآت</a:t>
            </a:r>
          </a:p>
          <a:p>
            <a:pPr marL="178594" indent="-178594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ar-SA" sz="2000" b="1" dirty="0"/>
              <a:t>النشاط البحثي في المملكة منوط بشكل أساسي بالجامعات و المراكز البحثية</a:t>
            </a:r>
          </a:p>
          <a:p>
            <a:pPr marL="178594" indent="-178594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ar-SA" sz="2000" b="1" dirty="0"/>
              <a:t>جامعة الملك سعود تصدرت النشاط البحثي والحراك العلمي </a:t>
            </a:r>
            <a:endParaRPr lang="id-ID" sz="2000" b="1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1596B19-CF41-462F-81FF-EDCA110DF54C}"/>
              </a:ext>
            </a:extLst>
          </p:cNvPr>
          <p:cNvSpPr/>
          <p:nvPr/>
        </p:nvSpPr>
        <p:spPr>
          <a:xfrm>
            <a:off x="7851080" y="957021"/>
            <a:ext cx="3433180" cy="520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ar-SA" sz="2500" b="1" dirty="0">
                <a:solidFill>
                  <a:srgbClr val="C00000"/>
                </a:solidFill>
              </a:rPr>
              <a:t>النشر العلمي </a:t>
            </a:r>
            <a:endParaRPr lang="en-US" sz="2500" dirty="0">
              <a:solidFill>
                <a:srgbClr val="C00000"/>
              </a:solidFill>
              <a:latin typeface="Montserrat SemiBold" panose="000007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513CD7B3-542F-4241-998F-9AA1BC7F1B75}"/>
              </a:ext>
            </a:extLst>
          </p:cNvPr>
          <p:cNvSpPr/>
          <p:nvPr/>
        </p:nvSpPr>
        <p:spPr>
          <a:xfrm>
            <a:off x="6607728" y="3973499"/>
            <a:ext cx="5122756" cy="286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8594" indent="-178594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ar-SA" sz="2000" b="1" dirty="0"/>
              <a:t>هيمنت جامعة الملك فهد للبترول والمعادن على النشاط البحثي والأكاديمي بنسبة 44%</a:t>
            </a:r>
          </a:p>
          <a:p>
            <a:pPr marL="178594" indent="-178594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ar-SA" sz="2000" b="1" dirty="0"/>
              <a:t>تلتها جامعة الملك سعود بنسبة 23% من طلبات براءات الاختراع ومن ثم مدينة الملك عبدالعزيز للعلوم والتقنية والابتكار بنسبة 22% . </a:t>
            </a:r>
          </a:p>
          <a:p>
            <a:pPr marL="178594" indent="-178594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ar-SA" sz="2000" b="1" dirty="0"/>
              <a:t>مكتب براءات الاختراع السعودي</a:t>
            </a:r>
            <a:r>
              <a:rPr lang="en-US" sz="2000" b="1" dirty="0"/>
              <a:t> (SAPO)</a:t>
            </a:r>
          </a:p>
          <a:p>
            <a:pPr marL="178594" indent="-178594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id-ID" sz="2000" b="1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119E917-DAF5-4430-B26A-603949B0ACEA}"/>
              </a:ext>
            </a:extLst>
          </p:cNvPr>
          <p:cNvSpPr/>
          <p:nvPr/>
        </p:nvSpPr>
        <p:spPr>
          <a:xfrm>
            <a:off x="7944386" y="3468081"/>
            <a:ext cx="3433180" cy="520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ar-SA" sz="2500" b="1" dirty="0">
                <a:solidFill>
                  <a:srgbClr val="C00000"/>
                </a:solidFill>
              </a:rPr>
              <a:t>براءات الاختراع</a:t>
            </a:r>
            <a:endParaRPr lang="en-US" sz="2500" b="1" dirty="0">
              <a:solidFill>
                <a:srgbClr val="C00000"/>
              </a:solidFill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11454594" y="895591"/>
            <a:ext cx="348849" cy="348849"/>
            <a:chOff x="14057726" y="2228584"/>
            <a:chExt cx="558159" cy="55815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25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11377566" y="3522221"/>
            <a:ext cx="348849" cy="348849"/>
            <a:chOff x="14057726" y="2228584"/>
            <a:chExt cx="558159" cy="55815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28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6071" y="1599707"/>
            <a:ext cx="6271657" cy="4032356"/>
            <a:chOff x="1096500" y="3174496"/>
            <a:chExt cx="10034651" cy="6451769"/>
          </a:xfrm>
        </p:grpSpPr>
        <p:sp>
          <p:nvSpPr>
            <p:cNvPr id="22" name="Freeform 36"/>
            <p:cNvSpPr>
              <a:spLocks/>
            </p:cNvSpPr>
            <p:nvPr/>
          </p:nvSpPr>
          <p:spPr bwMode="auto">
            <a:xfrm flipH="1">
              <a:off x="2964113" y="3327961"/>
              <a:ext cx="3837079" cy="2457455"/>
            </a:xfrm>
            <a:custGeom>
              <a:avLst/>
              <a:gdLst>
                <a:gd name="T0" fmla="*/ 0 w 639"/>
                <a:gd name="T1" fmla="*/ 192 h 409"/>
                <a:gd name="T2" fmla="*/ 109 w 639"/>
                <a:gd name="T3" fmla="*/ 290 h 409"/>
                <a:gd name="T4" fmla="*/ 174 w 639"/>
                <a:gd name="T5" fmla="*/ 366 h 409"/>
                <a:gd name="T6" fmla="*/ 206 w 639"/>
                <a:gd name="T7" fmla="*/ 404 h 409"/>
                <a:gd name="T8" fmla="*/ 211 w 639"/>
                <a:gd name="T9" fmla="*/ 409 h 409"/>
                <a:gd name="T10" fmla="*/ 360 w 639"/>
                <a:gd name="T11" fmla="*/ 347 h 409"/>
                <a:gd name="T12" fmla="*/ 525 w 639"/>
                <a:gd name="T13" fmla="*/ 200 h 409"/>
                <a:gd name="T14" fmla="*/ 591 w 639"/>
                <a:gd name="T15" fmla="*/ 94 h 409"/>
                <a:gd name="T16" fmla="*/ 0 w 639"/>
                <a:gd name="T17" fmla="*/ 19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9" h="409">
                  <a:moveTo>
                    <a:pt x="0" y="192"/>
                  </a:moveTo>
                  <a:cubicBezTo>
                    <a:pt x="36" y="225"/>
                    <a:pt x="74" y="256"/>
                    <a:pt x="109" y="290"/>
                  </a:cubicBezTo>
                  <a:cubicBezTo>
                    <a:pt x="133" y="314"/>
                    <a:pt x="154" y="339"/>
                    <a:pt x="174" y="366"/>
                  </a:cubicBezTo>
                  <a:cubicBezTo>
                    <a:pt x="184" y="379"/>
                    <a:pt x="193" y="393"/>
                    <a:pt x="206" y="404"/>
                  </a:cubicBezTo>
                  <a:cubicBezTo>
                    <a:pt x="207" y="406"/>
                    <a:pt x="209" y="407"/>
                    <a:pt x="211" y="409"/>
                  </a:cubicBezTo>
                  <a:cubicBezTo>
                    <a:pt x="269" y="393"/>
                    <a:pt x="316" y="373"/>
                    <a:pt x="360" y="347"/>
                  </a:cubicBezTo>
                  <a:cubicBezTo>
                    <a:pt x="486" y="274"/>
                    <a:pt x="525" y="200"/>
                    <a:pt x="525" y="200"/>
                  </a:cubicBezTo>
                  <a:cubicBezTo>
                    <a:pt x="591" y="94"/>
                    <a:pt x="591" y="94"/>
                    <a:pt x="591" y="94"/>
                  </a:cubicBezTo>
                  <a:cubicBezTo>
                    <a:pt x="639" y="0"/>
                    <a:pt x="262" y="112"/>
                    <a:pt x="0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3" name="Freeform 34"/>
            <p:cNvSpPr>
              <a:spLocks/>
            </p:cNvSpPr>
            <p:nvPr/>
          </p:nvSpPr>
          <p:spPr bwMode="auto">
            <a:xfrm flipH="1">
              <a:off x="4653619" y="8022681"/>
              <a:ext cx="4374726" cy="1214780"/>
            </a:xfrm>
            <a:custGeom>
              <a:avLst/>
              <a:gdLst>
                <a:gd name="T0" fmla="*/ 621 w 729"/>
                <a:gd name="T1" fmla="*/ 12 h 202"/>
                <a:gd name="T2" fmla="*/ 729 w 729"/>
                <a:gd name="T3" fmla="*/ 202 h 202"/>
                <a:gd name="T4" fmla="*/ 168 w 729"/>
                <a:gd name="T5" fmla="*/ 202 h 202"/>
                <a:gd name="T6" fmla="*/ 0 w 729"/>
                <a:gd name="T7" fmla="*/ 0 h 202"/>
                <a:gd name="T8" fmla="*/ 597 w 729"/>
                <a:gd name="T9" fmla="*/ 0 h 202"/>
                <a:gd name="T10" fmla="*/ 621 w 729"/>
                <a:gd name="T11" fmla="*/ 1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202">
                  <a:moveTo>
                    <a:pt x="621" y="12"/>
                  </a:moveTo>
                  <a:cubicBezTo>
                    <a:pt x="729" y="202"/>
                    <a:pt x="729" y="202"/>
                    <a:pt x="729" y="202"/>
                  </a:cubicBezTo>
                  <a:cubicBezTo>
                    <a:pt x="168" y="202"/>
                    <a:pt x="168" y="202"/>
                    <a:pt x="168" y="202"/>
                  </a:cubicBezTo>
                  <a:cubicBezTo>
                    <a:pt x="168" y="202"/>
                    <a:pt x="124" y="69"/>
                    <a:pt x="0" y="0"/>
                  </a:cubicBezTo>
                  <a:cubicBezTo>
                    <a:pt x="149" y="0"/>
                    <a:pt x="577" y="0"/>
                    <a:pt x="597" y="0"/>
                  </a:cubicBezTo>
                  <a:cubicBezTo>
                    <a:pt x="616" y="0"/>
                    <a:pt x="621" y="12"/>
                    <a:pt x="621" y="12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4" name="Freeform 36"/>
            <p:cNvSpPr>
              <a:spLocks/>
            </p:cNvSpPr>
            <p:nvPr/>
          </p:nvSpPr>
          <p:spPr bwMode="auto">
            <a:xfrm flipH="1">
              <a:off x="1096500" y="5348902"/>
              <a:ext cx="3837079" cy="2457455"/>
            </a:xfrm>
            <a:custGeom>
              <a:avLst/>
              <a:gdLst>
                <a:gd name="T0" fmla="*/ 0 w 639"/>
                <a:gd name="T1" fmla="*/ 192 h 409"/>
                <a:gd name="T2" fmla="*/ 109 w 639"/>
                <a:gd name="T3" fmla="*/ 290 h 409"/>
                <a:gd name="T4" fmla="*/ 174 w 639"/>
                <a:gd name="T5" fmla="*/ 366 h 409"/>
                <a:gd name="T6" fmla="*/ 206 w 639"/>
                <a:gd name="T7" fmla="*/ 404 h 409"/>
                <a:gd name="T8" fmla="*/ 211 w 639"/>
                <a:gd name="T9" fmla="*/ 409 h 409"/>
                <a:gd name="T10" fmla="*/ 360 w 639"/>
                <a:gd name="T11" fmla="*/ 347 h 409"/>
                <a:gd name="T12" fmla="*/ 525 w 639"/>
                <a:gd name="T13" fmla="*/ 200 h 409"/>
                <a:gd name="T14" fmla="*/ 591 w 639"/>
                <a:gd name="T15" fmla="*/ 94 h 409"/>
                <a:gd name="T16" fmla="*/ 0 w 639"/>
                <a:gd name="T17" fmla="*/ 19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9" h="409">
                  <a:moveTo>
                    <a:pt x="0" y="192"/>
                  </a:moveTo>
                  <a:cubicBezTo>
                    <a:pt x="36" y="225"/>
                    <a:pt x="74" y="256"/>
                    <a:pt x="109" y="290"/>
                  </a:cubicBezTo>
                  <a:cubicBezTo>
                    <a:pt x="133" y="314"/>
                    <a:pt x="154" y="339"/>
                    <a:pt x="174" y="366"/>
                  </a:cubicBezTo>
                  <a:cubicBezTo>
                    <a:pt x="184" y="379"/>
                    <a:pt x="193" y="393"/>
                    <a:pt x="206" y="404"/>
                  </a:cubicBezTo>
                  <a:cubicBezTo>
                    <a:pt x="207" y="406"/>
                    <a:pt x="209" y="407"/>
                    <a:pt x="211" y="409"/>
                  </a:cubicBezTo>
                  <a:cubicBezTo>
                    <a:pt x="269" y="393"/>
                    <a:pt x="316" y="373"/>
                    <a:pt x="360" y="347"/>
                  </a:cubicBezTo>
                  <a:cubicBezTo>
                    <a:pt x="486" y="274"/>
                    <a:pt x="525" y="200"/>
                    <a:pt x="525" y="200"/>
                  </a:cubicBezTo>
                  <a:cubicBezTo>
                    <a:pt x="591" y="94"/>
                    <a:pt x="591" y="94"/>
                    <a:pt x="591" y="94"/>
                  </a:cubicBezTo>
                  <a:cubicBezTo>
                    <a:pt x="639" y="0"/>
                    <a:pt x="262" y="112"/>
                    <a:pt x="0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7" name="Freeform 36"/>
            <p:cNvSpPr>
              <a:spLocks/>
            </p:cNvSpPr>
            <p:nvPr/>
          </p:nvSpPr>
          <p:spPr bwMode="auto">
            <a:xfrm flipH="1">
              <a:off x="1189786" y="6865981"/>
              <a:ext cx="3760343" cy="2220713"/>
            </a:xfrm>
            <a:custGeom>
              <a:avLst/>
              <a:gdLst>
                <a:gd name="T0" fmla="*/ 0 w 639"/>
                <a:gd name="T1" fmla="*/ 192 h 409"/>
                <a:gd name="T2" fmla="*/ 109 w 639"/>
                <a:gd name="T3" fmla="*/ 290 h 409"/>
                <a:gd name="T4" fmla="*/ 174 w 639"/>
                <a:gd name="T5" fmla="*/ 366 h 409"/>
                <a:gd name="T6" fmla="*/ 206 w 639"/>
                <a:gd name="T7" fmla="*/ 404 h 409"/>
                <a:gd name="T8" fmla="*/ 211 w 639"/>
                <a:gd name="T9" fmla="*/ 409 h 409"/>
                <a:gd name="T10" fmla="*/ 360 w 639"/>
                <a:gd name="T11" fmla="*/ 347 h 409"/>
                <a:gd name="T12" fmla="*/ 525 w 639"/>
                <a:gd name="T13" fmla="*/ 200 h 409"/>
                <a:gd name="T14" fmla="*/ 591 w 639"/>
                <a:gd name="T15" fmla="*/ 94 h 409"/>
                <a:gd name="T16" fmla="*/ 0 w 639"/>
                <a:gd name="T17" fmla="*/ 19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9" h="409">
                  <a:moveTo>
                    <a:pt x="0" y="192"/>
                  </a:moveTo>
                  <a:cubicBezTo>
                    <a:pt x="36" y="225"/>
                    <a:pt x="74" y="256"/>
                    <a:pt x="109" y="290"/>
                  </a:cubicBezTo>
                  <a:cubicBezTo>
                    <a:pt x="133" y="314"/>
                    <a:pt x="154" y="339"/>
                    <a:pt x="174" y="366"/>
                  </a:cubicBezTo>
                  <a:cubicBezTo>
                    <a:pt x="184" y="379"/>
                    <a:pt x="193" y="393"/>
                    <a:pt x="206" y="404"/>
                  </a:cubicBezTo>
                  <a:cubicBezTo>
                    <a:pt x="207" y="406"/>
                    <a:pt x="209" y="407"/>
                    <a:pt x="211" y="409"/>
                  </a:cubicBezTo>
                  <a:cubicBezTo>
                    <a:pt x="269" y="393"/>
                    <a:pt x="316" y="373"/>
                    <a:pt x="360" y="347"/>
                  </a:cubicBezTo>
                  <a:cubicBezTo>
                    <a:pt x="486" y="274"/>
                    <a:pt x="525" y="200"/>
                    <a:pt x="525" y="200"/>
                  </a:cubicBezTo>
                  <a:cubicBezTo>
                    <a:pt x="591" y="94"/>
                    <a:pt x="591" y="94"/>
                    <a:pt x="591" y="94"/>
                  </a:cubicBezTo>
                  <a:cubicBezTo>
                    <a:pt x="639" y="0"/>
                    <a:pt x="262" y="112"/>
                    <a:pt x="0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 flipH="1">
              <a:off x="3539014" y="3595484"/>
              <a:ext cx="5064538" cy="1212243"/>
            </a:xfrm>
            <a:custGeom>
              <a:avLst/>
              <a:gdLst>
                <a:gd name="T0" fmla="*/ 829 w 844"/>
                <a:gd name="T1" fmla="*/ 31 h 202"/>
                <a:gd name="T2" fmla="*/ 844 w 844"/>
                <a:gd name="T3" fmla="*/ 202 h 202"/>
                <a:gd name="T4" fmla="*/ 167 w 844"/>
                <a:gd name="T5" fmla="*/ 202 h 202"/>
                <a:gd name="T6" fmla="*/ 0 w 844"/>
                <a:gd name="T7" fmla="*/ 0 h 202"/>
                <a:gd name="T8" fmla="*/ 644 w 844"/>
                <a:gd name="T9" fmla="*/ 0 h 202"/>
                <a:gd name="T10" fmla="*/ 829 w 844"/>
                <a:gd name="T11" fmla="*/ 3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4" h="202">
                  <a:moveTo>
                    <a:pt x="829" y="31"/>
                  </a:moveTo>
                  <a:cubicBezTo>
                    <a:pt x="844" y="202"/>
                    <a:pt x="844" y="202"/>
                    <a:pt x="844" y="202"/>
                  </a:cubicBezTo>
                  <a:cubicBezTo>
                    <a:pt x="167" y="202"/>
                    <a:pt x="167" y="202"/>
                    <a:pt x="167" y="202"/>
                  </a:cubicBezTo>
                  <a:cubicBezTo>
                    <a:pt x="167" y="202"/>
                    <a:pt x="123" y="69"/>
                    <a:pt x="0" y="0"/>
                  </a:cubicBezTo>
                  <a:cubicBezTo>
                    <a:pt x="148" y="0"/>
                    <a:pt x="624" y="0"/>
                    <a:pt x="644" y="0"/>
                  </a:cubicBezTo>
                  <a:cubicBezTo>
                    <a:pt x="757" y="0"/>
                    <a:pt x="829" y="31"/>
                    <a:pt x="829" y="31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 flipH="1">
              <a:off x="5896109" y="4774631"/>
              <a:ext cx="4920153" cy="1214780"/>
            </a:xfrm>
            <a:custGeom>
              <a:avLst/>
              <a:gdLst>
                <a:gd name="T0" fmla="*/ 723 w 830"/>
                <a:gd name="T1" fmla="*/ 12 h 202"/>
                <a:gd name="T2" fmla="*/ 830 w 830"/>
                <a:gd name="T3" fmla="*/ 202 h 202"/>
                <a:gd name="T4" fmla="*/ 167 w 830"/>
                <a:gd name="T5" fmla="*/ 202 h 202"/>
                <a:gd name="T6" fmla="*/ 0 w 830"/>
                <a:gd name="T7" fmla="*/ 0 h 202"/>
                <a:gd name="T8" fmla="*/ 699 w 830"/>
                <a:gd name="T9" fmla="*/ 0 h 202"/>
                <a:gd name="T10" fmla="*/ 723 w 830"/>
                <a:gd name="T11" fmla="*/ 1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202">
                  <a:moveTo>
                    <a:pt x="723" y="12"/>
                  </a:moveTo>
                  <a:cubicBezTo>
                    <a:pt x="830" y="202"/>
                    <a:pt x="830" y="202"/>
                    <a:pt x="830" y="202"/>
                  </a:cubicBezTo>
                  <a:cubicBezTo>
                    <a:pt x="167" y="202"/>
                    <a:pt x="167" y="202"/>
                    <a:pt x="167" y="202"/>
                  </a:cubicBezTo>
                  <a:cubicBezTo>
                    <a:pt x="167" y="202"/>
                    <a:pt x="123" y="69"/>
                    <a:pt x="0" y="0"/>
                  </a:cubicBezTo>
                  <a:cubicBezTo>
                    <a:pt x="148" y="0"/>
                    <a:pt x="679" y="0"/>
                    <a:pt x="699" y="0"/>
                  </a:cubicBezTo>
                  <a:cubicBezTo>
                    <a:pt x="718" y="0"/>
                    <a:pt x="723" y="12"/>
                    <a:pt x="723" y="12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 flipH="1">
              <a:off x="4422836" y="5964178"/>
              <a:ext cx="4615652" cy="1212243"/>
            </a:xfrm>
            <a:custGeom>
              <a:avLst/>
              <a:gdLst>
                <a:gd name="T0" fmla="*/ 662 w 769"/>
                <a:gd name="T1" fmla="*/ 12 h 202"/>
                <a:gd name="T2" fmla="*/ 769 w 769"/>
                <a:gd name="T3" fmla="*/ 202 h 202"/>
                <a:gd name="T4" fmla="*/ 168 w 769"/>
                <a:gd name="T5" fmla="*/ 202 h 202"/>
                <a:gd name="T6" fmla="*/ 0 w 769"/>
                <a:gd name="T7" fmla="*/ 0 h 202"/>
                <a:gd name="T8" fmla="*/ 638 w 769"/>
                <a:gd name="T9" fmla="*/ 0 h 202"/>
                <a:gd name="T10" fmla="*/ 662 w 769"/>
                <a:gd name="T11" fmla="*/ 1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9" h="202">
                  <a:moveTo>
                    <a:pt x="662" y="12"/>
                  </a:moveTo>
                  <a:cubicBezTo>
                    <a:pt x="769" y="202"/>
                    <a:pt x="769" y="202"/>
                    <a:pt x="769" y="202"/>
                  </a:cubicBezTo>
                  <a:cubicBezTo>
                    <a:pt x="168" y="202"/>
                    <a:pt x="168" y="202"/>
                    <a:pt x="168" y="202"/>
                  </a:cubicBezTo>
                  <a:cubicBezTo>
                    <a:pt x="168" y="202"/>
                    <a:pt x="124" y="69"/>
                    <a:pt x="0" y="0"/>
                  </a:cubicBezTo>
                  <a:cubicBezTo>
                    <a:pt x="149" y="0"/>
                    <a:pt x="618" y="0"/>
                    <a:pt x="638" y="0"/>
                  </a:cubicBezTo>
                  <a:cubicBezTo>
                    <a:pt x="657" y="0"/>
                    <a:pt x="662" y="12"/>
                    <a:pt x="662" y="12"/>
                  </a:cubicBezTo>
                </a:path>
              </a:pathLst>
            </a:custGeom>
            <a:gradFill flip="none"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 flipH="1">
              <a:off x="6416189" y="7003905"/>
              <a:ext cx="4374726" cy="1214780"/>
            </a:xfrm>
            <a:custGeom>
              <a:avLst/>
              <a:gdLst>
                <a:gd name="T0" fmla="*/ 621 w 729"/>
                <a:gd name="T1" fmla="*/ 12 h 202"/>
                <a:gd name="T2" fmla="*/ 729 w 729"/>
                <a:gd name="T3" fmla="*/ 202 h 202"/>
                <a:gd name="T4" fmla="*/ 168 w 729"/>
                <a:gd name="T5" fmla="*/ 202 h 202"/>
                <a:gd name="T6" fmla="*/ 0 w 729"/>
                <a:gd name="T7" fmla="*/ 0 h 202"/>
                <a:gd name="T8" fmla="*/ 597 w 729"/>
                <a:gd name="T9" fmla="*/ 0 h 202"/>
                <a:gd name="T10" fmla="*/ 621 w 729"/>
                <a:gd name="T11" fmla="*/ 1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202">
                  <a:moveTo>
                    <a:pt x="621" y="12"/>
                  </a:moveTo>
                  <a:cubicBezTo>
                    <a:pt x="729" y="202"/>
                    <a:pt x="729" y="202"/>
                    <a:pt x="729" y="202"/>
                  </a:cubicBezTo>
                  <a:cubicBezTo>
                    <a:pt x="168" y="202"/>
                    <a:pt x="168" y="202"/>
                    <a:pt x="168" y="202"/>
                  </a:cubicBezTo>
                  <a:cubicBezTo>
                    <a:pt x="168" y="202"/>
                    <a:pt x="124" y="69"/>
                    <a:pt x="0" y="0"/>
                  </a:cubicBezTo>
                  <a:cubicBezTo>
                    <a:pt x="149" y="0"/>
                    <a:pt x="577" y="0"/>
                    <a:pt x="597" y="0"/>
                  </a:cubicBezTo>
                  <a:cubicBezTo>
                    <a:pt x="616" y="0"/>
                    <a:pt x="621" y="12"/>
                    <a:pt x="621" y="12"/>
                  </a:cubicBezTo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 flipH="1">
              <a:off x="1766298" y="4110308"/>
              <a:ext cx="3837079" cy="2457455"/>
            </a:xfrm>
            <a:custGeom>
              <a:avLst/>
              <a:gdLst>
                <a:gd name="T0" fmla="*/ 0 w 639"/>
                <a:gd name="T1" fmla="*/ 192 h 409"/>
                <a:gd name="T2" fmla="*/ 109 w 639"/>
                <a:gd name="T3" fmla="*/ 290 h 409"/>
                <a:gd name="T4" fmla="*/ 174 w 639"/>
                <a:gd name="T5" fmla="*/ 366 h 409"/>
                <a:gd name="T6" fmla="*/ 206 w 639"/>
                <a:gd name="T7" fmla="*/ 404 h 409"/>
                <a:gd name="T8" fmla="*/ 211 w 639"/>
                <a:gd name="T9" fmla="*/ 409 h 409"/>
                <a:gd name="T10" fmla="*/ 360 w 639"/>
                <a:gd name="T11" fmla="*/ 347 h 409"/>
                <a:gd name="T12" fmla="*/ 525 w 639"/>
                <a:gd name="T13" fmla="*/ 200 h 409"/>
                <a:gd name="T14" fmla="*/ 591 w 639"/>
                <a:gd name="T15" fmla="*/ 94 h 409"/>
                <a:gd name="T16" fmla="*/ 0 w 639"/>
                <a:gd name="T17" fmla="*/ 19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9" h="409">
                  <a:moveTo>
                    <a:pt x="0" y="192"/>
                  </a:moveTo>
                  <a:cubicBezTo>
                    <a:pt x="36" y="225"/>
                    <a:pt x="74" y="256"/>
                    <a:pt x="109" y="290"/>
                  </a:cubicBezTo>
                  <a:cubicBezTo>
                    <a:pt x="133" y="314"/>
                    <a:pt x="154" y="339"/>
                    <a:pt x="174" y="366"/>
                  </a:cubicBezTo>
                  <a:cubicBezTo>
                    <a:pt x="184" y="379"/>
                    <a:pt x="193" y="393"/>
                    <a:pt x="206" y="404"/>
                  </a:cubicBezTo>
                  <a:cubicBezTo>
                    <a:pt x="207" y="406"/>
                    <a:pt x="209" y="407"/>
                    <a:pt x="211" y="409"/>
                  </a:cubicBezTo>
                  <a:cubicBezTo>
                    <a:pt x="269" y="393"/>
                    <a:pt x="316" y="373"/>
                    <a:pt x="360" y="347"/>
                  </a:cubicBezTo>
                  <a:cubicBezTo>
                    <a:pt x="486" y="274"/>
                    <a:pt x="525" y="200"/>
                    <a:pt x="525" y="200"/>
                  </a:cubicBezTo>
                  <a:cubicBezTo>
                    <a:pt x="591" y="94"/>
                    <a:pt x="591" y="94"/>
                    <a:pt x="591" y="94"/>
                  </a:cubicBezTo>
                  <a:cubicBezTo>
                    <a:pt x="639" y="0"/>
                    <a:pt x="262" y="112"/>
                    <a:pt x="0" y="19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 flipH="1">
              <a:off x="3597344" y="3902350"/>
              <a:ext cx="3200524" cy="1339046"/>
            </a:xfrm>
            <a:custGeom>
              <a:avLst/>
              <a:gdLst>
                <a:gd name="T0" fmla="*/ 533 w 533"/>
                <a:gd name="T1" fmla="*/ 0 h 223"/>
                <a:gd name="T2" fmla="*/ 478 w 533"/>
                <a:gd name="T3" fmla="*/ 103 h 223"/>
                <a:gd name="T4" fmla="*/ 450 w 533"/>
                <a:gd name="T5" fmla="*/ 178 h 223"/>
                <a:gd name="T6" fmla="*/ 437 w 533"/>
                <a:gd name="T7" fmla="*/ 215 h 223"/>
                <a:gd name="T8" fmla="*/ 435 w 533"/>
                <a:gd name="T9" fmla="*/ 219 h 223"/>
                <a:gd name="T10" fmla="*/ 306 w 533"/>
                <a:gd name="T11" fmla="*/ 213 h 223"/>
                <a:gd name="T12" fmla="*/ 141 w 533"/>
                <a:gd name="T13" fmla="*/ 147 h 223"/>
                <a:gd name="T14" fmla="*/ 62 w 533"/>
                <a:gd name="T15" fmla="*/ 85 h 223"/>
                <a:gd name="T16" fmla="*/ 533 w 533"/>
                <a:gd name="T1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3" h="223">
                  <a:moveTo>
                    <a:pt x="533" y="0"/>
                  </a:moveTo>
                  <a:cubicBezTo>
                    <a:pt x="515" y="35"/>
                    <a:pt x="495" y="68"/>
                    <a:pt x="478" y="103"/>
                  </a:cubicBezTo>
                  <a:cubicBezTo>
                    <a:pt x="466" y="127"/>
                    <a:pt x="458" y="152"/>
                    <a:pt x="450" y="178"/>
                  </a:cubicBezTo>
                  <a:cubicBezTo>
                    <a:pt x="447" y="190"/>
                    <a:pt x="444" y="203"/>
                    <a:pt x="437" y="215"/>
                  </a:cubicBezTo>
                  <a:cubicBezTo>
                    <a:pt x="436" y="216"/>
                    <a:pt x="436" y="218"/>
                    <a:pt x="435" y="219"/>
                  </a:cubicBezTo>
                  <a:cubicBezTo>
                    <a:pt x="386" y="223"/>
                    <a:pt x="346" y="221"/>
                    <a:pt x="306" y="213"/>
                  </a:cubicBezTo>
                  <a:cubicBezTo>
                    <a:pt x="191" y="192"/>
                    <a:pt x="141" y="147"/>
                    <a:pt x="141" y="147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0" y="28"/>
                    <a:pt x="314" y="10"/>
                    <a:pt x="53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 flipH="1">
              <a:off x="1140438" y="3174496"/>
              <a:ext cx="6555749" cy="6451769"/>
            </a:xfrm>
            <a:custGeom>
              <a:avLst/>
              <a:gdLst>
                <a:gd name="T0" fmla="*/ 974 w 1092"/>
                <a:gd name="T1" fmla="*/ 326 h 1074"/>
                <a:gd name="T2" fmla="*/ 761 w 1092"/>
                <a:gd name="T3" fmla="*/ 958 h 1074"/>
                <a:gd name="T4" fmla="*/ 119 w 1092"/>
                <a:gd name="T5" fmla="*/ 748 h 1074"/>
                <a:gd name="T6" fmla="*/ 332 w 1092"/>
                <a:gd name="T7" fmla="*/ 117 h 1074"/>
                <a:gd name="T8" fmla="*/ 974 w 1092"/>
                <a:gd name="T9" fmla="*/ 326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2" h="1074">
                  <a:moveTo>
                    <a:pt x="974" y="326"/>
                  </a:moveTo>
                  <a:cubicBezTo>
                    <a:pt x="1092" y="558"/>
                    <a:pt x="997" y="841"/>
                    <a:pt x="761" y="958"/>
                  </a:cubicBezTo>
                  <a:cubicBezTo>
                    <a:pt x="525" y="1074"/>
                    <a:pt x="237" y="980"/>
                    <a:pt x="119" y="748"/>
                  </a:cubicBezTo>
                  <a:cubicBezTo>
                    <a:pt x="0" y="516"/>
                    <a:pt x="96" y="233"/>
                    <a:pt x="332" y="117"/>
                  </a:cubicBezTo>
                  <a:cubicBezTo>
                    <a:pt x="568" y="0"/>
                    <a:pt x="855" y="94"/>
                    <a:pt x="974" y="3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 flipH="1">
              <a:off x="2073164" y="3719752"/>
              <a:ext cx="5160909" cy="2061828"/>
            </a:xfrm>
            <a:custGeom>
              <a:avLst/>
              <a:gdLst>
                <a:gd name="T0" fmla="*/ 125 w 860"/>
                <a:gd name="T1" fmla="*/ 98 h 343"/>
                <a:gd name="T2" fmla="*/ 404 w 860"/>
                <a:gd name="T3" fmla="*/ 111 h 343"/>
                <a:gd name="T4" fmla="*/ 659 w 860"/>
                <a:gd name="T5" fmla="*/ 0 h 343"/>
                <a:gd name="T6" fmla="*/ 860 w 860"/>
                <a:gd name="T7" fmla="*/ 161 h 343"/>
                <a:gd name="T8" fmla="*/ 442 w 860"/>
                <a:gd name="T9" fmla="*/ 311 h 343"/>
                <a:gd name="T10" fmla="*/ 0 w 860"/>
                <a:gd name="T11" fmla="*/ 306 h 343"/>
                <a:gd name="T12" fmla="*/ 125 w 860"/>
                <a:gd name="T13" fmla="*/ 98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343">
                  <a:moveTo>
                    <a:pt x="125" y="98"/>
                  </a:moveTo>
                  <a:cubicBezTo>
                    <a:pt x="159" y="128"/>
                    <a:pt x="273" y="135"/>
                    <a:pt x="404" y="111"/>
                  </a:cubicBezTo>
                  <a:cubicBezTo>
                    <a:pt x="534" y="87"/>
                    <a:pt x="664" y="29"/>
                    <a:pt x="659" y="0"/>
                  </a:cubicBezTo>
                  <a:cubicBezTo>
                    <a:pt x="734" y="32"/>
                    <a:pt x="809" y="94"/>
                    <a:pt x="860" y="161"/>
                  </a:cubicBezTo>
                  <a:cubicBezTo>
                    <a:pt x="772" y="229"/>
                    <a:pt x="615" y="279"/>
                    <a:pt x="442" y="311"/>
                  </a:cubicBezTo>
                  <a:cubicBezTo>
                    <a:pt x="268" y="343"/>
                    <a:pt x="108" y="339"/>
                    <a:pt x="0" y="306"/>
                  </a:cubicBezTo>
                  <a:cubicBezTo>
                    <a:pt x="22" y="228"/>
                    <a:pt x="65" y="156"/>
                    <a:pt x="125" y="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77800" dist="38100" dir="16200000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 flipH="1">
              <a:off x="1454362" y="4531296"/>
              <a:ext cx="5936947" cy="2673021"/>
            </a:xfrm>
            <a:custGeom>
              <a:avLst/>
              <a:gdLst>
                <a:gd name="T0" fmla="*/ 31 w 989"/>
                <a:gd name="T1" fmla="*/ 148 h 445"/>
                <a:gd name="T2" fmla="*/ 476 w 989"/>
                <a:gd name="T3" fmla="*/ 168 h 445"/>
                <a:gd name="T4" fmla="*/ 890 w 989"/>
                <a:gd name="T5" fmla="*/ 0 h 445"/>
                <a:gd name="T6" fmla="*/ 941 w 989"/>
                <a:gd name="T7" fmla="*/ 78 h 445"/>
                <a:gd name="T8" fmla="*/ 989 w 989"/>
                <a:gd name="T9" fmla="*/ 232 h 445"/>
                <a:gd name="T10" fmla="*/ 522 w 989"/>
                <a:gd name="T11" fmla="*/ 408 h 445"/>
                <a:gd name="T12" fmla="*/ 18 w 989"/>
                <a:gd name="T13" fmla="*/ 395 h 445"/>
                <a:gd name="T14" fmla="*/ 31 w 989"/>
                <a:gd name="T15" fmla="*/ 148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9" h="445">
                  <a:moveTo>
                    <a:pt x="31" y="148"/>
                  </a:moveTo>
                  <a:cubicBezTo>
                    <a:pt x="30" y="153"/>
                    <a:pt x="157" y="218"/>
                    <a:pt x="476" y="168"/>
                  </a:cubicBezTo>
                  <a:cubicBezTo>
                    <a:pt x="654" y="140"/>
                    <a:pt x="907" y="40"/>
                    <a:pt x="890" y="0"/>
                  </a:cubicBezTo>
                  <a:cubicBezTo>
                    <a:pt x="908" y="23"/>
                    <a:pt x="927" y="52"/>
                    <a:pt x="941" y="78"/>
                  </a:cubicBezTo>
                  <a:cubicBezTo>
                    <a:pt x="964" y="123"/>
                    <a:pt x="985" y="187"/>
                    <a:pt x="989" y="232"/>
                  </a:cubicBezTo>
                  <a:cubicBezTo>
                    <a:pt x="894" y="313"/>
                    <a:pt x="723" y="371"/>
                    <a:pt x="522" y="408"/>
                  </a:cubicBezTo>
                  <a:cubicBezTo>
                    <a:pt x="321" y="445"/>
                    <a:pt x="136" y="437"/>
                    <a:pt x="18" y="395"/>
                  </a:cubicBezTo>
                  <a:cubicBezTo>
                    <a:pt x="0" y="312"/>
                    <a:pt x="6" y="227"/>
                    <a:pt x="31" y="14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77800" dist="38100" dir="16200000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9" name="Freeform 47"/>
            <p:cNvSpPr>
              <a:spLocks/>
            </p:cNvSpPr>
            <p:nvPr/>
          </p:nvSpPr>
          <p:spPr bwMode="auto">
            <a:xfrm flipH="1">
              <a:off x="1277661" y="5787202"/>
              <a:ext cx="6030781" cy="2870834"/>
            </a:xfrm>
            <a:custGeom>
              <a:avLst/>
              <a:gdLst>
                <a:gd name="T0" fmla="*/ 0 w 1005"/>
                <a:gd name="T1" fmla="*/ 182 h 478"/>
                <a:gd name="T2" fmla="*/ 514 w 1005"/>
                <a:gd name="T3" fmla="*/ 195 h 478"/>
                <a:gd name="T4" fmla="*/ 948 w 1005"/>
                <a:gd name="T5" fmla="*/ 43 h 478"/>
                <a:gd name="T6" fmla="*/ 989 w 1005"/>
                <a:gd name="T7" fmla="*/ 0 h 478"/>
                <a:gd name="T8" fmla="*/ 951 w 1005"/>
                <a:gd name="T9" fmla="*/ 290 h 478"/>
                <a:gd name="T10" fmla="*/ 839 w 1005"/>
                <a:gd name="T11" fmla="*/ 379 h 478"/>
                <a:gd name="T12" fmla="*/ 129 w 1005"/>
                <a:gd name="T13" fmla="*/ 422 h 478"/>
                <a:gd name="T14" fmla="*/ 43 w 1005"/>
                <a:gd name="T15" fmla="*/ 302 h 478"/>
                <a:gd name="T16" fmla="*/ 0 w 1005"/>
                <a:gd name="T17" fmla="*/ 182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5" h="478">
                  <a:moveTo>
                    <a:pt x="0" y="182"/>
                  </a:moveTo>
                  <a:cubicBezTo>
                    <a:pt x="120" y="225"/>
                    <a:pt x="309" y="232"/>
                    <a:pt x="514" y="195"/>
                  </a:cubicBezTo>
                  <a:cubicBezTo>
                    <a:pt x="683" y="164"/>
                    <a:pt x="848" y="107"/>
                    <a:pt x="948" y="43"/>
                  </a:cubicBezTo>
                  <a:cubicBezTo>
                    <a:pt x="970" y="29"/>
                    <a:pt x="989" y="14"/>
                    <a:pt x="989" y="0"/>
                  </a:cubicBezTo>
                  <a:cubicBezTo>
                    <a:pt x="1005" y="93"/>
                    <a:pt x="988" y="208"/>
                    <a:pt x="951" y="290"/>
                  </a:cubicBezTo>
                  <a:cubicBezTo>
                    <a:pt x="919" y="310"/>
                    <a:pt x="884" y="361"/>
                    <a:pt x="839" y="379"/>
                  </a:cubicBezTo>
                  <a:cubicBezTo>
                    <a:pt x="615" y="470"/>
                    <a:pt x="315" y="478"/>
                    <a:pt x="129" y="422"/>
                  </a:cubicBezTo>
                  <a:cubicBezTo>
                    <a:pt x="95" y="387"/>
                    <a:pt x="66" y="347"/>
                    <a:pt x="43" y="302"/>
                  </a:cubicBezTo>
                  <a:cubicBezTo>
                    <a:pt x="23" y="263"/>
                    <a:pt x="9" y="223"/>
                    <a:pt x="0" y="1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77800" dist="38100" dir="16200000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0" name="Freeform 48"/>
            <p:cNvSpPr>
              <a:spLocks/>
            </p:cNvSpPr>
            <p:nvPr/>
          </p:nvSpPr>
          <p:spPr bwMode="auto">
            <a:xfrm flipH="1">
              <a:off x="1454360" y="7342700"/>
              <a:ext cx="5120714" cy="2178487"/>
            </a:xfrm>
            <a:custGeom>
              <a:avLst/>
              <a:gdLst>
                <a:gd name="T0" fmla="*/ 866 w 866"/>
                <a:gd name="T1" fmla="*/ 0 h 363"/>
                <a:gd name="T2" fmla="*/ 860 w 866"/>
                <a:gd name="T3" fmla="*/ 13 h 363"/>
                <a:gd name="T4" fmla="*/ 864 w 866"/>
                <a:gd name="T5" fmla="*/ 5 h 363"/>
                <a:gd name="T6" fmla="*/ 859 w 866"/>
                <a:gd name="T7" fmla="*/ 15 h 363"/>
                <a:gd name="T8" fmla="*/ 858 w 866"/>
                <a:gd name="T9" fmla="*/ 17 h 363"/>
                <a:gd name="T10" fmla="*/ 856 w 866"/>
                <a:gd name="T11" fmla="*/ 21 h 363"/>
                <a:gd name="T12" fmla="*/ 858 w 866"/>
                <a:gd name="T13" fmla="*/ 17 h 363"/>
                <a:gd name="T14" fmla="*/ 853 w 866"/>
                <a:gd name="T15" fmla="*/ 29 h 363"/>
                <a:gd name="T16" fmla="*/ 853 w 866"/>
                <a:gd name="T17" fmla="*/ 28 h 363"/>
                <a:gd name="T18" fmla="*/ 851 w 866"/>
                <a:gd name="T19" fmla="*/ 31 h 363"/>
                <a:gd name="T20" fmla="*/ 616 w 866"/>
                <a:gd name="T21" fmla="*/ 264 h 363"/>
                <a:gd name="T22" fmla="*/ 25 w 866"/>
                <a:gd name="T23" fmla="*/ 183 h 363"/>
                <a:gd name="T24" fmla="*/ 0 w 866"/>
                <a:gd name="T25" fmla="*/ 159 h 363"/>
                <a:gd name="T26" fmla="*/ 441 w 866"/>
                <a:gd name="T27" fmla="*/ 170 h 363"/>
                <a:gd name="T28" fmla="*/ 866 w 866"/>
                <a:gd name="T29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6" h="363">
                  <a:moveTo>
                    <a:pt x="866" y="0"/>
                  </a:moveTo>
                  <a:cubicBezTo>
                    <a:pt x="864" y="4"/>
                    <a:pt x="862" y="9"/>
                    <a:pt x="860" y="13"/>
                  </a:cubicBezTo>
                  <a:cubicBezTo>
                    <a:pt x="861" y="10"/>
                    <a:pt x="863" y="7"/>
                    <a:pt x="864" y="5"/>
                  </a:cubicBezTo>
                  <a:cubicBezTo>
                    <a:pt x="862" y="8"/>
                    <a:pt x="861" y="12"/>
                    <a:pt x="859" y="15"/>
                  </a:cubicBezTo>
                  <a:cubicBezTo>
                    <a:pt x="859" y="16"/>
                    <a:pt x="859" y="16"/>
                    <a:pt x="858" y="17"/>
                  </a:cubicBezTo>
                  <a:cubicBezTo>
                    <a:pt x="858" y="18"/>
                    <a:pt x="857" y="19"/>
                    <a:pt x="856" y="21"/>
                  </a:cubicBezTo>
                  <a:cubicBezTo>
                    <a:pt x="857" y="19"/>
                    <a:pt x="858" y="18"/>
                    <a:pt x="858" y="17"/>
                  </a:cubicBezTo>
                  <a:cubicBezTo>
                    <a:pt x="857" y="21"/>
                    <a:pt x="855" y="25"/>
                    <a:pt x="853" y="29"/>
                  </a:cubicBezTo>
                  <a:cubicBezTo>
                    <a:pt x="853" y="28"/>
                    <a:pt x="853" y="28"/>
                    <a:pt x="853" y="28"/>
                  </a:cubicBezTo>
                  <a:cubicBezTo>
                    <a:pt x="852" y="29"/>
                    <a:pt x="852" y="30"/>
                    <a:pt x="851" y="31"/>
                  </a:cubicBezTo>
                  <a:cubicBezTo>
                    <a:pt x="803" y="128"/>
                    <a:pt x="722" y="211"/>
                    <a:pt x="616" y="264"/>
                  </a:cubicBezTo>
                  <a:cubicBezTo>
                    <a:pt x="416" y="363"/>
                    <a:pt x="181" y="324"/>
                    <a:pt x="25" y="183"/>
                  </a:cubicBezTo>
                  <a:cubicBezTo>
                    <a:pt x="17" y="175"/>
                    <a:pt x="8" y="167"/>
                    <a:pt x="0" y="159"/>
                  </a:cubicBezTo>
                  <a:cubicBezTo>
                    <a:pt x="24" y="175"/>
                    <a:pt x="240" y="202"/>
                    <a:pt x="441" y="170"/>
                  </a:cubicBezTo>
                  <a:cubicBezTo>
                    <a:pt x="653" y="135"/>
                    <a:pt x="843" y="49"/>
                    <a:pt x="86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177800" dist="38100" dir="16200000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182542" y="3311137"/>
              <a:ext cx="1752091" cy="1752091"/>
              <a:chOff x="7190226" y="3327961"/>
              <a:chExt cx="1704531" cy="1704531"/>
            </a:xfrm>
            <a:effectLst/>
          </p:grpSpPr>
          <p:sp>
            <p:nvSpPr>
              <p:cNvPr id="45" name="Oval 44"/>
              <p:cNvSpPr/>
              <p:nvPr/>
            </p:nvSpPr>
            <p:spPr>
              <a:xfrm>
                <a:off x="7190226" y="3327961"/>
                <a:ext cx="1704531" cy="1704531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7273996" y="3411731"/>
                <a:ext cx="1536990" cy="1536990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7333452" y="3471187"/>
                <a:ext cx="1418079" cy="141807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9356315" y="4515136"/>
              <a:ext cx="1752091" cy="1752091"/>
              <a:chOff x="7190226" y="3327961"/>
              <a:chExt cx="1704531" cy="1704531"/>
            </a:xfrm>
            <a:effectLst/>
          </p:grpSpPr>
          <p:sp>
            <p:nvSpPr>
              <p:cNvPr id="68" name="Oval 67"/>
              <p:cNvSpPr/>
              <p:nvPr/>
            </p:nvSpPr>
            <p:spPr>
              <a:xfrm>
                <a:off x="7190226" y="3327961"/>
                <a:ext cx="1704531" cy="1704531"/>
              </a:xfrm>
              <a:prstGeom prst="ellipse">
                <a:avLst/>
              </a:prstGeom>
              <a:solidFill>
                <a:schemeClr val="accent3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7273996" y="3411731"/>
                <a:ext cx="1536990" cy="1536990"/>
              </a:xfrm>
              <a:prstGeom prst="ellipse">
                <a:avLst/>
              </a:prstGeom>
              <a:solidFill>
                <a:schemeClr val="accent3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7333452" y="3471187"/>
                <a:ext cx="1418079" cy="14180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7565238" y="5548494"/>
              <a:ext cx="1752091" cy="1752091"/>
              <a:chOff x="7190226" y="3327961"/>
              <a:chExt cx="1704531" cy="1704531"/>
            </a:xfrm>
            <a:effectLst/>
          </p:grpSpPr>
          <p:sp>
            <p:nvSpPr>
              <p:cNvPr id="72" name="Oval 71"/>
              <p:cNvSpPr/>
              <p:nvPr/>
            </p:nvSpPr>
            <p:spPr>
              <a:xfrm>
                <a:off x="7190226" y="3327961"/>
                <a:ext cx="1704531" cy="1704531"/>
              </a:xfrm>
              <a:prstGeom prst="ellipse">
                <a:avLst/>
              </a:prstGeom>
              <a:solidFill>
                <a:schemeClr val="accent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7273996" y="3411731"/>
                <a:ext cx="1536990" cy="1536990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7333452" y="3471187"/>
                <a:ext cx="1418079" cy="14180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9379060" y="6768566"/>
              <a:ext cx="1752091" cy="1752091"/>
              <a:chOff x="7190226" y="3327961"/>
              <a:chExt cx="1704531" cy="1704531"/>
            </a:xfrm>
            <a:effectLst/>
          </p:grpSpPr>
          <p:sp>
            <p:nvSpPr>
              <p:cNvPr id="76" name="Oval 75"/>
              <p:cNvSpPr/>
              <p:nvPr/>
            </p:nvSpPr>
            <p:spPr>
              <a:xfrm>
                <a:off x="7190226" y="3327961"/>
                <a:ext cx="1704531" cy="1704531"/>
              </a:xfrm>
              <a:prstGeom prst="ellipse">
                <a:avLst/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7273996" y="3411731"/>
                <a:ext cx="1536990" cy="1536990"/>
              </a:xfrm>
              <a:prstGeom prst="ellipse">
                <a:avLst/>
              </a:prstGeom>
              <a:solidFill>
                <a:schemeClr val="accent1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7333452" y="3471187"/>
                <a:ext cx="1418079" cy="141807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7234073" y="7747118"/>
              <a:ext cx="1752091" cy="1752091"/>
              <a:chOff x="7190226" y="3327961"/>
              <a:chExt cx="1704531" cy="1704531"/>
            </a:xfrm>
            <a:effectLst/>
          </p:grpSpPr>
          <p:sp>
            <p:nvSpPr>
              <p:cNvPr id="80" name="Oval 79"/>
              <p:cNvSpPr/>
              <p:nvPr/>
            </p:nvSpPr>
            <p:spPr>
              <a:xfrm>
                <a:off x="7190226" y="3327961"/>
                <a:ext cx="1704531" cy="1704531"/>
              </a:xfrm>
              <a:prstGeom prst="ellipse">
                <a:avLst/>
              </a:prstGeom>
              <a:solidFill>
                <a:schemeClr val="tx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7273996" y="3411731"/>
                <a:ext cx="1536990" cy="1536990"/>
              </a:xfrm>
              <a:prstGeom prst="ellipse">
                <a:avLst/>
              </a:prstGeom>
              <a:solidFill>
                <a:schemeClr val="tx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7333452" y="3471187"/>
                <a:ext cx="1418079" cy="141807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30" name="Freeform 129"/>
            <p:cNvSpPr>
              <a:spLocks noEditPoints="1"/>
            </p:cNvSpPr>
            <p:nvPr/>
          </p:nvSpPr>
          <p:spPr bwMode="auto">
            <a:xfrm>
              <a:off x="10101610" y="7399018"/>
              <a:ext cx="306990" cy="491186"/>
            </a:xfrm>
            <a:custGeom>
              <a:avLst/>
              <a:gdLst>
                <a:gd name="T0" fmla="*/ 402 w 447"/>
                <a:gd name="T1" fmla="*/ 603 h 715"/>
                <a:gd name="T2" fmla="*/ 44 w 447"/>
                <a:gd name="T3" fmla="*/ 603 h 715"/>
                <a:gd name="T4" fmla="*/ 44 w 447"/>
                <a:gd name="T5" fmla="*/ 111 h 715"/>
                <a:gd name="T6" fmla="*/ 402 w 447"/>
                <a:gd name="T7" fmla="*/ 111 h 715"/>
                <a:gd name="T8" fmla="*/ 402 w 447"/>
                <a:gd name="T9" fmla="*/ 603 h 715"/>
                <a:gd name="T10" fmla="*/ 223 w 447"/>
                <a:gd name="T11" fmla="*/ 692 h 715"/>
                <a:gd name="T12" fmla="*/ 190 w 447"/>
                <a:gd name="T13" fmla="*/ 659 h 715"/>
                <a:gd name="T14" fmla="*/ 223 w 447"/>
                <a:gd name="T15" fmla="*/ 625 h 715"/>
                <a:gd name="T16" fmla="*/ 257 w 447"/>
                <a:gd name="T17" fmla="*/ 659 h 715"/>
                <a:gd name="T18" fmla="*/ 223 w 447"/>
                <a:gd name="T19" fmla="*/ 692 h 715"/>
                <a:gd name="T20" fmla="*/ 145 w 447"/>
                <a:gd name="T21" fmla="*/ 44 h 715"/>
                <a:gd name="T22" fmla="*/ 301 w 447"/>
                <a:gd name="T23" fmla="*/ 44 h 715"/>
                <a:gd name="T24" fmla="*/ 313 w 447"/>
                <a:gd name="T25" fmla="*/ 56 h 715"/>
                <a:gd name="T26" fmla="*/ 301 w 447"/>
                <a:gd name="T27" fmla="*/ 67 h 715"/>
                <a:gd name="T28" fmla="*/ 145 w 447"/>
                <a:gd name="T29" fmla="*/ 67 h 715"/>
                <a:gd name="T30" fmla="*/ 134 w 447"/>
                <a:gd name="T31" fmla="*/ 56 h 715"/>
                <a:gd name="T32" fmla="*/ 145 w 447"/>
                <a:gd name="T33" fmla="*/ 44 h 715"/>
                <a:gd name="T34" fmla="*/ 402 w 447"/>
                <a:gd name="T35" fmla="*/ 0 h 715"/>
                <a:gd name="T36" fmla="*/ 44 w 447"/>
                <a:gd name="T37" fmla="*/ 0 h 715"/>
                <a:gd name="T38" fmla="*/ 0 w 447"/>
                <a:gd name="T39" fmla="*/ 44 h 715"/>
                <a:gd name="T40" fmla="*/ 0 w 447"/>
                <a:gd name="T41" fmla="*/ 670 h 715"/>
                <a:gd name="T42" fmla="*/ 44 w 447"/>
                <a:gd name="T43" fmla="*/ 715 h 715"/>
                <a:gd name="T44" fmla="*/ 402 w 447"/>
                <a:gd name="T45" fmla="*/ 715 h 715"/>
                <a:gd name="T46" fmla="*/ 447 w 447"/>
                <a:gd name="T47" fmla="*/ 670 h 715"/>
                <a:gd name="T48" fmla="*/ 447 w 447"/>
                <a:gd name="T49" fmla="*/ 44 h 715"/>
                <a:gd name="T50" fmla="*/ 402 w 447"/>
                <a:gd name="T51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7" h="715">
                  <a:moveTo>
                    <a:pt x="402" y="603"/>
                  </a:moveTo>
                  <a:lnTo>
                    <a:pt x="44" y="603"/>
                  </a:lnTo>
                  <a:lnTo>
                    <a:pt x="44" y="111"/>
                  </a:lnTo>
                  <a:lnTo>
                    <a:pt x="402" y="111"/>
                  </a:lnTo>
                  <a:lnTo>
                    <a:pt x="402" y="603"/>
                  </a:lnTo>
                  <a:close/>
                  <a:moveTo>
                    <a:pt x="223" y="692"/>
                  </a:moveTo>
                  <a:cubicBezTo>
                    <a:pt x="205" y="692"/>
                    <a:pt x="190" y="677"/>
                    <a:pt x="190" y="659"/>
                  </a:cubicBezTo>
                  <a:cubicBezTo>
                    <a:pt x="190" y="640"/>
                    <a:pt x="205" y="625"/>
                    <a:pt x="223" y="625"/>
                  </a:cubicBezTo>
                  <a:cubicBezTo>
                    <a:pt x="242" y="625"/>
                    <a:pt x="257" y="640"/>
                    <a:pt x="257" y="659"/>
                  </a:cubicBezTo>
                  <a:cubicBezTo>
                    <a:pt x="257" y="677"/>
                    <a:pt x="242" y="692"/>
                    <a:pt x="223" y="692"/>
                  </a:cubicBezTo>
                  <a:close/>
                  <a:moveTo>
                    <a:pt x="145" y="44"/>
                  </a:moveTo>
                  <a:lnTo>
                    <a:pt x="301" y="44"/>
                  </a:lnTo>
                  <a:cubicBezTo>
                    <a:pt x="308" y="44"/>
                    <a:pt x="313" y="49"/>
                    <a:pt x="313" y="56"/>
                  </a:cubicBezTo>
                  <a:cubicBezTo>
                    <a:pt x="313" y="62"/>
                    <a:pt x="308" y="67"/>
                    <a:pt x="301" y="67"/>
                  </a:cubicBezTo>
                  <a:lnTo>
                    <a:pt x="145" y="67"/>
                  </a:lnTo>
                  <a:cubicBezTo>
                    <a:pt x="139" y="67"/>
                    <a:pt x="134" y="62"/>
                    <a:pt x="134" y="56"/>
                  </a:cubicBezTo>
                  <a:cubicBezTo>
                    <a:pt x="134" y="49"/>
                    <a:pt x="139" y="44"/>
                    <a:pt x="145" y="44"/>
                  </a:cubicBezTo>
                  <a:close/>
                  <a:moveTo>
                    <a:pt x="402" y="0"/>
                  </a:moveTo>
                  <a:lnTo>
                    <a:pt x="44" y="0"/>
                  </a:lnTo>
                  <a:cubicBezTo>
                    <a:pt x="20" y="0"/>
                    <a:pt x="0" y="20"/>
                    <a:pt x="0" y="44"/>
                  </a:cubicBezTo>
                  <a:lnTo>
                    <a:pt x="0" y="670"/>
                  </a:lnTo>
                  <a:cubicBezTo>
                    <a:pt x="0" y="695"/>
                    <a:pt x="20" y="715"/>
                    <a:pt x="44" y="715"/>
                  </a:cubicBezTo>
                  <a:lnTo>
                    <a:pt x="402" y="715"/>
                  </a:lnTo>
                  <a:cubicBezTo>
                    <a:pt x="427" y="715"/>
                    <a:pt x="447" y="695"/>
                    <a:pt x="447" y="670"/>
                  </a:cubicBezTo>
                  <a:lnTo>
                    <a:pt x="447" y="44"/>
                  </a:lnTo>
                  <a:cubicBezTo>
                    <a:pt x="447" y="20"/>
                    <a:pt x="427" y="0"/>
                    <a:pt x="4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31" name="Freeform 130"/>
            <p:cNvSpPr>
              <a:spLocks noEditPoints="1"/>
            </p:cNvSpPr>
            <p:nvPr/>
          </p:nvSpPr>
          <p:spPr bwMode="auto">
            <a:xfrm>
              <a:off x="8240450" y="6223706"/>
              <a:ext cx="401667" cy="401667"/>
            </a:xfrm>
            <a:custGeom>
              <a:avLst/>
              <a:gdLst>
                <a:gd name="T0" fmla="*/ 406 w 496"/>
                <a:gd name="T1" fmla="*/ 492 h 496"/>
                <a:gd name="T2" fmla="*/ 5 w 496"/>
                <a:gd name="T3" fmla="*/ 89 h 496"/>
                <a:gd name="T4" fmla="*/ 6 w 496"/>
                <a:gd name="T5" fmla="*/ 0 h 496"/>
                <a:gd name="T6" fmla="*/ 495 w 496"/>
                <a:gd name="T7" fmla="*/ 493 h 496"/>
                <a:gd name="T8" fmla="*/ 406 w 496"/>
                <a:gd name="T9" fmla="*/ 492 h 496"/>
                <a:gd name="T10" fmla="*/ 78 w 496"/>
                <a:gd name="T11" fmla="*/ 419 h 496"/>
                <a:gd name="T12" fmla="*/ 78 w 496"/>
                <a:gd name="T13" fmla="*/ 479 h 496"/>
                <a:gd name="T14" fmla="*/ 17 w 496"/>
                <a:gd name="T15" fmla="*/ 479 h 496"/>
                <a:gd name="T16" fmla="*/ 17 w 496"/>
                <a:gd name="T17" fmla="*/ 419 h 496"/>
                <a:gd name="T18" fmla="*/ 78 w 496"/>
                <a:gd name="T19" fmla="*/ 419 h 496"/>
                <a:gd name="T20" fmla="*/ 227 w 496"/>
                <a:gd name="T21" fmla="*/ 492 h 496"/>
                <a:gd name="T22" fmla="*/ 138 w 496"/>
                <a:gd name="T23" fmla="*/ 492 h 496"/>
                <a:gd name="T24" fmla="*/ 4 w 496"/>
                <a:gd name="T25" fmla="*/ 357 h 496"/>
                <a:gd name="T26" fmla="*/ 5 w 496"/>
                <a:gd name="T27" fmla="*/ 268 h 496"/>
                <a:gd name="T28" fmla="*/ 227 w 496"/>
                <a:gd name="T29" fmla="*/ 492 h 496"/>
                <a:gd name="T30" fmla="*/ 361 w 496"/>
                <a:gd name="T31" fmla="*/ 492 h 496"/>
                <a:gd name="T32" fmla="*/ 272 w 496"/>
                <a:gd name="T33" fmla="*/ 492 h 496"/>
                <a:gd name="T34" fmla="*/ 5 w 496"/>
                <a:gd name="T35" fmla="*/ 223 h 496"/>
                <a:gd name="T36" fmla="*/ 5 w 496"/>
                <a:gd name="T37" fmla="*/ 134 h 496"/>
                <a:gd name="T38" fmla="*/ 361 w 496"/>
                <a:gd name="T39" fmla="*/ 492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496">
                  <a:moveTo>
                    <a:pt x="406" y="492"/>
                  </a:moveTo>
                  <a:cubicBezTo>
                    <a:pt x="407" y="271"/>
                    <a:pt x="227" y="90"/>
                    <a:pt x="5" y="89"/>
                  </a:cubicBezTo>
                  <a:lnTo>
                    <a:pt x="6" y="0"/>
                  </a:lnTo>
                  <a:cubicBezTo>
                    <a:pt x="277" y="1"/>
                    <a:pt x="496" y="222"/>
                    <a:pt x="495" y="493"/>
                  </a:cubicBezTo>
                  <a:lnTo>
                    <a:pt x="406" y="492"/>
                  </a:lnTo>
                  <a:close/>
                  <a:moveTo>
                    <a:pt x="78" y="419"/>
                  </a:moveTo>
                  <a:cubicBezTo>
                    <a:pt x="94" y="436"/>
                    <a:pt x="94" y="463"/>
                    <a:pt x="78" y="479"/>
                  </a:cubicBezTo>
                  <a:cubicBezTo>
                    <a:pt x="61" y="496"/>
                    <a:pt x="34" y="496"/>
                    <a:pt x="17" y="479"/>
                  </a:cubicBezTo>
                  <a:cubicBezTo>
                    <a:pt x="0" y="462"/>
                    <a:pt x="0" y="435"/>
                    <a:pt x="17" y="419"/>
                  </a:cubicBezTo>
                  <a:cubicBezTo>
                    <a:pt x="34" y="402"/>
                    <a:pt x="61" y="402"/>
                    <a:pt x="78" y="419"/>
                  </a:cubicBezTo>
                  <a:close/>
                  <a:moveTo>
                    <a:pt x="227" y="492"/>
                  </a:moveTo>
                  <a:lnTo>
                    <a:pt x="138" y="492"/>
                  </a:lnTo>
                  <a:cubicBezTo>
                    <a:pt x="138" y="418"/>
                    <a:pt x="78" y="357"/>
                    <a:pt x="4" y="357"/>
                  </a:cubicBezTo>
                  <a:lnTo>
                    <a:pt x="5" y="268"/>
                  </a:lnTo>
                  <a:cubicBezTo>
                    <a:pt x="128" y="268"/>
                    <a:pt x="228" y="369"/>
                    <a:pt x="227" y="492"/>
                  </a:cubicBezTo>
                  <a:close/>
                  <a:moveTo>
                    <a:pt x="361" y="492"/>
                  </a:moveTo>
                  <a:lnTo>
                    <a:pt x="272" y="492"/>
                  </a:lnTo>
                  <a:cubicBezTo>
                    <a:pt x="272" y="344"/>
                    <a:pt x="153" y="224"/>
                    <a:pt x="5" y="223"/>
                  </a:cubicBezTo>
                  <a:lnTo>
                    <a:pt x="5" y="134"/>
                  </a:lnTo>
                  <a:cubicBezTo>
                    <a:pt x="202" y="135"/>
                    <a:pt x="362" y="295"/>
                    <a:pt x="361" y="4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32" name="Freeform 207"/>
            <p:cNvSpPr>
              <a:spLocks noEditPoints="1"/>
            </p:cNvSpPr>
            <p:nvPr/>
          </p:nvSpPr>
          <p:spPr bwMode="auto">
            <a:xfrm>
              <a:off x="10015280" y="5101118"/>
              <a:ext cx="434161" cy="580127"/>
            </a:xfrm>
            <a:custGeom>
              <a:avLst/>
              <a:gdLst>
                <a:gd name="T0" fmla="*/ 609 w 609"/>
                <a:gd name="T1" fmla="*/ 813 h 813"/>
                <a:gd name="T2" fmla="*/ 0 w 609"/>
                <a:gd name="T3" fmla="*/ 813 h 813"/>
                <a:gd name="T4" fmla="*/ 0 w 609"/>
                <a:gd name="T5" fmla="*/ 102 h 813"/>
                <a:gd name="T6" fmla="*/ 78 w 609"/>
                <a:gd name="T7" fmla="*/ 102 h 813"/>
                <a:gd name="T8" fmla="*/ 102 w 609"/>
                <a:gd name="T9" fmla="*/ 102 h 813"/>
                <a:gd name="T10" fmla="*/ 153 w 609"/>
                <a:gd name="T11" fmla="*/ 102 h 813"/>
                <a:gd name="T12" fmla="*/ 153 w 609"/>
                <a:gd name="T13" fmla="*/ 51 h 813"/>
                <a:gd name="T14" fmla="*/ 232 w 609"/>
                <a:gd name="T15" fmla="*/ 51 h 813"/>
                <a:gd name="T16" fmla="*/ 304 w 609"/>
                <a:gd name="T17" fmla="*/ 0 h 813"/>
                <a:gd name="T18" fmla="*/ 376 w 609"/>
                <a:gd name="T19" fmla="*/ 51 h 813"/>
                <a:gd name="T20" fmla="*/ 456 w 609"/>
                <a:gd name="T21" fmla="*/ 51 h 813"/>
                <a:gd name="T22" fmla="*/ 456 w 609"/>
                <a:gd name="T23" fmla="*/ 102 h 813"/>
                <a:gd name="T24" fmla="*/ 506 w 609"/>
                <a:gd name="T25" fmla="*/ 102 h 813"/>
                <a:gd name="T26" fmla="*/ 525 w 609"/>
                <a:gd name="T27" fmla="*/ 102 h 813"/>
                <a:gd name="T28" fmla="*/ 609 w 609"/>
                <a:gd name="T29" fmla="*/ 102 h 813"/>
                <a:gd name="T30" fmla="*/ 609 w 609"/>
                <a:gd name="T31" fmla="*/ 813 h 813"/>
                <a:gd name="T32" fmla="*/ 456 w 609"/>
                <a:gd name="T33" fmla="*/ 357 h 813"/>
                <a:gd name="T34" fmla="*/ 152 w 609"/>
                <a:gd name="T35" fmla="*/ 357 h 813"/>
                <a:gd name="T36" fmla="*/ 152 w 609"/>
                <a:gd name="T37" fmla="*/ 307 h 813"/>
                <a:gd name="T38" fmla="*/ 456 w 609"/>
                <a:gd name="T39" fmla="*/ 307 h 813"/>
                <a:gd name="T40" fmla="*/ 456 w 609"/>
                <a:gd name="T41" fmla="*/ 357 h 813"/>
                <a:gd name="T42" fmla="*/ 456 w 609"/>
                <a:gd name="T43" fmla="*/ 153 h 813"/>
                <a:gd name="T44" fmla="*/ 456 w 609"/>
                <a:gd name="T45" fmla="*/ 204 h 813"/>
                <a:gd name="T46" fmla="*/ 153 w 609"/>
                <a:gd name="T47" fmla="*/ 204 h 813"/>
                <a:gd name="T48" fmla="*/ 153 w 609"/>
                <a:gd name="T49" fmla="*/ 153 h 813"/>
                <a:gd name="T50" fmla="*/ 102 w 609"/>
                <a:gd name="T51" fmla="*/ 153 h 813"/>
                <a:gd name="T52" fmla="*/ 102 w 609"/>
                <a:gd name="T53" fmla="*/ 153 h 813"/>
                <a:gd name="T54" fmla="*/ 51 w 609"/>
                <a:gd name="T55" fmla="*/ 153 h 813"/>
                <a:gd name="T56" fmla="*/ 51 w 609"/>
                <a:gd name="T57" fmla="*/ 762 h 813"/>
                <a:gd name="T58" fmla="*/ 558 w 609"/>
                <a:gd name="T59" fmla="*/ 762 h 813"/>
                <a:gd name="T60" fmla="*/ 558 w 609"/>
                <a:gd name="T61" fmla="*/ 153 h 813"/>
                <a:gd name="T62" fmla="*/ 506 w 609"/>
                <a:gd name="T63" fmla="*/ 153 h 813"/>
                <a:gd name="T64" fmla="*/ 506 w 609"/>
                <a:gd name="T65" fmla="*/ 153 h 813"/>
                <a:gd name="T66" fmla="*/ 456 w 609"/>
                <a:gd name="T67" fmla="*/ 153 h 813"/>
                <a:gd name="T68" fmla="*/ 456 w 609"/>
                <a:gd name="T69" fmla="*/ 660 h 813"/>
                <a:gd name="T70" fmla="*/ 152 w 609"/>
                <a:gd name="T71" fmla="*/ 660 h 813"/>
                <a:gd name="T72" fmla="*/ 152 w 609"/>
                <a:gd name="T73" fmla="*/ 610 h 813"/>
                <a:gd name="T74" fmla="*/ 456 w 609"/>
                <a:gd name="T75" fmla="*/ 610 h 813"/>
                <a:gd name="T76" fmla="*/ 456 w 609"/>
                <a:gd name="T77" fmla="*/ 660 h 813"/>
                <a:gd name="T78" fmla="*/ 456 w 609"/>
                <a:gd name="T79" fmla="*/ 559 h 813"/>
                <a:gd name="T80" fmla="*/ 152 w 609"/>
                <a:gd name="T81" fmla="*/ 559 h 813"/>
                <a:gd name="T82" fmla="*/ 152 w 609"/>
                <a:gd name="T83" fmla="*/ 508 h 813"/>
                <a:gd name="T84" fmla="*/ 456 w 609"/>
                <a:gd name="T85" fmla="*/ 508 h 813"/>
                <a:gd name="T86" fmla="*/ 456 w 609"/>
                <a:gd name="T87" fmla="*/ 559 h 813"/>
                <a:gd name="T88" fmla="*/ 456 w 609"/>
                <a:gd name="T89" fmla="*/ 457 h 813"/>
                <a:gd name="T90" fmla="*/ 152 w 609"/>
                <a:gd name="T91" fmla="*/ 457 h 813"/>
                <a:gd name="T92" fmla="*/ 152 w 609"/>
                <a:gd name="T93" fmla="*/ 407 h 813"/>
                <a:gd name="T94" fmla="*/ 456 w 609"/>
                <a:gd name="T95" fmla="*/ 407 h 813"/>
                <a:gd name="T96" fmla="*/ 456 w 609"/>
                <a:gd name="T97" fmla="*/ 457 h 813"/>
                <a:gd name="T98" fmla="*/ 204 w 609"/>
                <a:gd name="T99" fmla="*/ 153 h 813"/>
                <a:gd name="T100" fmla="*/ 405 w 609"/>
                <a:gd name="T101" fmla="*/ 153 h 813"/>
                <a:gd name="T102" fmla="*/ 405 w 609"/>
                <a:gd name="T103" fmla="*/ 102 h 813"/>
                <a:gd name="T104" fmla="*/ 330 w 609"/>
                <a:gd name="T105" fmla="*/ 102 h 813"/>
                <a:gd name="T106" fmla="*/ 330 w 609"/>
                <a:gd name="T107" fmla="*/ 77 h 813"/>
                <a:gd name="T108" fmla="*/ 304 w 609"/>
                <a:gd name="T109" fmla="*/ 51 h 813"/>
                <a:gd name="T110" fmla="*/ 279 w 609"/>
                <a:gd name="T111" fmla="*/ 77 h 813"/>
                <a:gd name="T112" fmla="*/ 279 w 609"/>
                <a:gd name="T113" fmla="*/ 102 h 813"/>
                <a:gd name="T114" fmla="*/ 204 w 609"/>
                <a:gd name="T115" fmla="*/ 102 h 813"/>
                <a:gd name="T116" fmla="*/ 204 w 609"/>
                <a:gd name="T117" fmla="*/ 15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9" h="813">
                  <a:moveTo>
                    <a:pt x="609" y="813"/>
                  </a:moveTo>
                  <a:lnTo>
                    <a:pt x="0" y="813"/>
                  </a:lnTo>
                  <a:lnTo>
                    <a:pt x="0" y="102"/>
                  </a:lnTo>
                  <a:lnTo>
                    <a:pt x="78" y="102"/>
                  </a:lnTo>
                  <a:lnTo>
                    <a:pt x="102" y="102"/>
                  </a:lnTo>
                  <a:lnTo>
                    <a:pt x="153" y="102"/>
                  </a:lnTo>
                  <a:lnTo>
                    <a:pt x="153" y="51"/>
                  </a:lnTo>
                  <a:lnTo>
                    <a:pt x="232" y="51"/>
                  </a:lnTo>
                  <a:cubicBezTo>
                    <a:pt x="243" y="22"/>
                    <a:pt x="271" y="0"/>
                    <a:pt x="304" y="0"/>
                  </a:cubicBezTo>
                  <a:cubicBezTo>
                    <a:pt x="337" y="0"/>
                    <a:pt x="366" y="22"/>
                    <a:pt x="376" y="51"/>
                  </a:cubicBezTo>
                  <a:lnTo>
                    <a:pt x="456" y="51"/>
                  </a:lnTo>
                  <a:lnTo>
                    <a:pt x="456" y="102"/>
                  </a:lnTo>
                  <a:lnTo>
                    <a:pt x="506" y="102"/>
                  </a:lnTo>
                  <a:lnTo>
                    <a:pt x="525" y="102"/>
                  </a:lnTo>
                  <a:lnTo>
                    <a:pt x="609" y="102"/>
                  </a:lnTo>
                  <a:lnTo>
                    <a:pt x="609" y="813"/>
                  </a:lnTo>
                  <a:close/>
                  <a:moveTo>
                    <a:pt x="456" y="357"/>
                  </a:moveTo>
                  <a:lnTo>
                    <a:pt x="152" y="357"/>
                  </a:lnTo>
                  <a:lnTo>
                    <a:pt x="152" y="307"/>
                  </a:lnTo>
                  <a:lnTo>
                    <a:pt x="456" y="307"/>
                  </a:lnTo>
                  <a:lnTo>
                    <a:pt x="456" y="357"/>
                  </a:lnTo>
                  <a:close/>
                  <a:moveTo>
                    <a:pt x="456" y="153"/>
                  </a:moveTo>
                  <a:lnTo>
                    <a:pt x="456" y="204"/>
                  </a:lnTo>
                  <a:lnTo>
                    <a:pt x="153" y="204"/>
                  </a:lnTo>
                  <a:lnTo>
                    <a:pt x="153" y="153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51" y="153"/>
                  </a:lnTo>
                  <a:lnTo>
                    <a:pt x="51" y="762"/>
                  </a:lnTo>
                  <a:lnTo>
                    <a:pt x="558" y="762"/>
                  </a:lnTo>
                  <a:lnTo>
                    <a:pt x="558" y="153"/>
                  </a:lnTo>
                  <a:lnTo>
                    <a:pt x="506" y="153"/>
                  </a:lnTo>
                  <a:lnTo>
                    <a:pt x="506" y="153"/>
                  </a:lnTo>
                  <a:lnTo>
                    <a:pt x="456" y="153"/>
                  </a:lnTo>
                  <a:close/>
                  <a:moveTo>
                    <a:pt x="456" y="660"/>
                  </a:moveTo>
                  <a:lnTo>
                    <a:pt x="152" y="660"/>
                  </a:lnTo>
                  <a:lnTo>
                    <a:pt x="152" y="610"/>
                  </a:lnTo>
                  <a:lnTo>
                    <a:pt x="456" y="610"/>
                  </a:lnTo>
                  <a:lnTo>
                    <a:pt x="456" y="660"/>
                  </a:lnTo>
                  <a:close/>
                  <a:moveTo>
                    <a:pt x="456" y="559"/>
                  </a:moveTo>
                  <a:lnTo>
                    <a:pt x="152" y="559"/>
                  </a:lnTo>
                  <a:lnTo>
                    <a:pt x="152" y="508"/>
                  </a:lnTo>
                  <a:lnTo>
                    <a:pt x="456" y="508"/>
                  </a:lnTo>
                  <a:lnTo>
                    <a:pt x="456" y="559"/>
                  </a:lnTo>
                  <a:close/>
                  <a:moveTo>
                    <a:pt x="456" y="457"/>
                  </a:moveTo>
                  <a:lnTo>
                    <a:pt x="152" y="457"/>
                  </a:lnTo>
                  <a:lnTo>
                    <a:pt x="152" y="407"/>
                  </a:lnTo>
                  <a:lnTo>
                    <a:pt x="456" y="407"/>
                  </a:lnTo>
                  <a:lnTo>
                    <a:pt x="456" y="457"/>
                  </a:lnTo>
                  <a:close/>
                  <a:moveTo>
                    <a:pt x="204" y="153"/>
                  </a:moveTo>
                  <a:lnTo>
                    <a:pt x="405" y="153"/>
                  </a:lnTo>
                  <a:lnTo>
                    <a:pt x="405" y="102"/>
                  </a:lnTo>
                  <a:lnTo>
                    <a:pt x="330" y="102"/>
                  </a:lnTo>
                  <a:lnTo>
                    <a:pt x="330" y="77"/>
                  </a:lnTo>
                  <a:cubicBezTo>
                    <a:pt x="330" y="63"/>
                    <a:pt x="318" y="51"/>
                    <a:pt x="304" y="51"/>
                  </a:cubicBezTo>
                  <a:cubicBezTo>
                    <a:pt x="290" y="51"/>
                    <a:pt x="279" y="63"/>
                    <a:pt x="279" y="77"/>
                  </a:cubicBezTo>
                  <a:lnTo>
                    <a:pt x="279" y="102"/>
                  </a:lnTo>
                  <a:lnTo>
                    <a:pt x="204" y="102"/>
                  </a:lnTo>
                  <a:lnTo>
                    <a:pt x="204" y="1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33" name="Freeform 132"/>
            <p:cNvSpPr>
              <a:spLocks noEditPoints="1"/>
            </p:cNvSpPr>
            <p:nvPr/>
          </p:nvSpPr>
          <p:spPr bwMode="auto">
            <a:xfrm>
              <a:off x="7864132" y="8381209"/>
              <a:ext cx="491972" cy="483908"/>
            </a:xfrm>
            <a:custGeom>
              <a:avLst/>
              <a:gdLst>
                <a:gd name="T0" fmla="*/ 424 w 643"/>
                <a:gd name="T1" fmla="*/ 314 h 629"/>
                <a:gd name="T2" fmla="*/ 321 w 643"/>
                <a:gd name="T3" fmla="*/ 415 h 629"/>
                <a:gd name="T4" fmla="*/ 218 w 643"/>
                <a:gd name="T5" fmla="*/ 314 h 629"/>
                <a:gd name="T6" fmla="*/ 321 w 643"/>
                <a:gd name="T7" fmla="*/ 213 h 629"/>
                <a:gd name="T8" fmla="*/ 424 w 643"/>
                <a:gd name="T9" fmla="*/ 314 h 629"/>
                <a:gd name="T10" fmla="*/ 554 w 643"/>
                <a:gd name="T11" fmla="*/ 242 h 629"/>
                <a:gd name="T12" fmla="*/ 538 w 643"/>
                <a:gd name="T13" fmla="*/ 204 h 629"/>
                <a:gd name="T14" fmla="*/ 572 w 643"/>
                <a:gd name="T15" fmla="*/ 115 h 629"/>
                <a:gd name="T16" fmla="*/ 522 w 643"/>
                <a:gd name="T17" fmla="*/ 66 h 629"/>
                <a:gd name="T18" fmla="*/ 434 w 643"/>
                <a:gd name="T19" fmla="*/ 102 h 629"/>
                <a:gd name="T20" fmla="*/ 395 w 643"/>
                <a:gd name="T21" fmla="*/ 86 h 629"/>
                <a:gd name="T22" fmla="*/ 355 w 643"/>
                <a:gd name="T23" fmla="*/ 0 h 629"/>
                <a:gd name="T24" fmla="*/ 285 w 643"/>
                <a:gd name="T25" fmla="*/ 0 h 629"/>
                <a:gd name="T26" fmla="*/ 248 w 643"/>
                <a:gd name="T27" fmla="*/ 86 h 629"/>
                <a:gd name="T28" fmla="*/ 208 w 643"/>
                <a:gd name="T29" fmla="*/ 102 h 629"/>
                <a:gd name="T30" fmla="*/ 118 w 643"/>
                <a:gd name="T31" fmla="*/ 68 h 629"/>
                <a:gd name="T32" fmla="*/ 68 w 643"/>
                <a:gd name="T33" fmla="*/ 117 h 629"/>
                <a:gd name="T34" fmla="*/ 104 w 643"/>
                <a:gd name="T35" fmla="*/ 204 h 629"/>
                <a:gd name="T36" fmla="*/ 88 w 643"/>
                <a:gd name="T37" fmla="*/ 243 h 629"/>
                <a:gd name="T38" fmla="*/ 0 w 643"/>
                <a:gd name="T39" fmla="*/ 281 h 629"/>
                <a:gd name="T40" fmla="*/ 0 w 643"/>
                <a:gd name="T41" fmla="*/ 350 h 629"/>
                <a:gd name="T42" fmla="*/ 88 w 643"/>
                <a:gd name="T43" fmla="*/ 386 h 629"/>
                <a:gd name="T44" fmla="*/ 105 w 643"/>
                <a:gd name="T45" fmla="*/ 425 h 629"/>
                <a:gd name="T46" fmla="*/ 70 w 643"/>
                <a:gd name="T47" fmla="*/ 513 h 629"/>
                <a:gd name="T48" fmla="*/ 120 w 643"/>
                <a:gd name="T49" fmla="*/ 562 h 629"/>
                <a:gd name="T50" fmla="*/ 209 w 643"/>
                <a:gd name="T51" fmla="*/ 527 h 629"/>
                <a:gd name="T52" fmla="*/ 248 w 643"/>
                <a:gd name="T53" fmla="*/ 543 h 629"/>
                <a:gd name="T54" fmla="*/ 288 w 643"/>
                <a:gd name="T55" fmla="*/ 629 h 629"/>
                <a:gd name="T56" fmla="*/ 358 w 643"/>
                <a:gd name="T57" fmla="*/ 629 h 629"/>
                <a:gd name="T58" fmla="*/ 395 w 643"/>
                <a:gd name="T59" fmla="*/ 542 h 629"/>
                <a:gd name="T60" fmla="*/ 434 w 643"/>
                <a:gd name="T61" fmla="*/ 526 h 629"/>
                <a:gd name="T62" fmla="*/ 525 w 643"/>
                <a:gd name="T63" fmla="*/ 560 h 629"/>
                <a:gd name="T64" fmla="*/ 574 w 643"/>
                <a:gd name="T65" fmla="*/ 511 h 629"/>
                <a:gd name="T66" fmla="*/ 538 w 643"/>
                <a:gd name="T67" fmla="*/ 424 h 629"/>
                <a:gd name="T68" fmla="*/ 554 w 643"/>
                <a:gd name="T69" fmla="*/ 386 h 629"/>
                <a:gd name="T70" fmla="*/ 643 w 643"/>
                <a:gd name="T71" fmla="*/ 347 h 629"/>
                <a:gd name="T72" fmla="*/ 643 w 643"/>
                <a:gd name="T73" fmla="*/ 278 h 629"/>
                <a:gd name="T74" fmla="*/ 554 w 643"/>
                <a:gd name="T75" fmla="*/ 242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3" h="629">
                  <a:moveTo>
                    <a:pt x="424" y="314"/>
                  </a:moveTo>
                  <a:cubicBezTo>
                    <a:pt x="424" y="370"/>
                    <a:pt x="378" y="415"/>
                    <a:pt x="321" y="415"/>
                  </a:cubicBezTo>
                  <a:cubicBezTo>
                    <a:pt x="265" y="415"/>
                    <a:pt x="218" y="370"/>
                    <a:pt x="218" y="314"/>
                  </a:cubicBezTo>
                  <a:cubicBezTo>
                    <a:pt x="218" y="259"/>
                    <a:pt x="265" y="213"/>
                    <a:pt x="321" y="213"/>
                  </a:cubicBezTo>
                  <a:cubicBezTo>
                    <a:pt x="378" y="213"/>
                    <a:pt x="424" y="259"/>
                    <a:pt x="424" y="314"/>
                  </a:cubicBezTo>
                  <a:close/>
                  <a:moveTo>
                    <a:pt x="554" y="242"/>
                  </a:moveTo>
                  <a:lnTo>
                    <a:pt x="538" y="204"/>
                  </a:lnTo>
                  <a:cubicBezTo>
                    <a:pt x="538" y="204"/>
                    <a:pt x="576" y="118"/>
                    <a:pt x="572" y="115"/>
                  </a:cubicBezTo>
                  <a:lnTo>
                    <a:pt x="522" y="66"/>
                  </a:lnTo>
                  <a:cubicBezTo>
                    <a:pt x="519" y="63"/>
                    <a:pt x="434" y="102"/>
                    <a:pt x="434" y="102"/>
                  </a:cubicBezTo>
                  <a:lnTo>
                    <a:pt x="395" y="86"/>
                  </a:lnTo>
                  <a:cubicBezTo>
                    <a:pt x="395" y="86"/>
                    <a:pt x="360" y="0"/>
                    <a:pt x="355" y="0"/>
                  </a:cubicBezTo>
                  <a:lnTo>
                    <a:pt x="285" y="0"/>
                  </a:lnTo>
                  <a:cubicBezTo>
                    <a:pt x="280" y="0"/>
                    <a:pt x="248" y="86"/>
                    <a:pt x="248" y="86"/>
                  </a:cubicBezTo>
                  <a:lnTo>
                    <a:pt x="208" y="102"/>
                  </a:lnTo>
                  <a:cubicBezTo>
                    <a:pt x="208" y="102"/>
                    <a:pt x="121" y="65"/>
                    <a:pt x="118" y="68"/>
                  </a:cubicBezTo>
                  <a:lnTo>
                    <a:pt x="68" y="117"/>
                  </a:lnTo>
                  <a:cubicBezTo>
                    <a:pt x="65" y="121"/>
                    <a:pt x="104" y="204"/>
                    <a:pt x="104" y="204"/>
                  </a:cubicBezTo>
                  <a:lnTo>
                    <a:pt x="88" y="243"/>
                  </a:lnTo>
                  <a:cubicBezTo>
                    <a:pt x="88" y="243"/>
                    <a:pt x="0" y="276"/>
                    <a:pt x="0" y="281"/>
                  </a:cubicBezTo>
                  <a:lnTo>
                    <a:pt x="0" y="350"/>
                  </a:lnTo>
                  <a:cubicBezTo>
                    <a:pt x="0" y="355"/>
                    <a:pt x="88" y="386"/>
                    <a:pt x="88" y="386"/>
                  </a:cubicBezTo>
                  <a:lnTo>
                    <a:pt x="105" y="425"/>
                  </a:lnTo>
                  <a:cubicBezTo>
                    <a:pt x="105" y="425"/>
                    <a:pt x="67" y="510"/>
                    <a:pt x="70" y="513"/>
                  </a:cubicBezTo>
                  <a:lnTo>
                    <a:pt x="120" y="562"/>
                  </a:lnTo>
                  <a:cubicBezTo>
                    <a:pt x="123" y="565"/>
                    <a:pt x="209" y="527"/>
                    <a:pt x="209" y="527"/>
                  </a:cubicBezTo>
                  <a:lnTo>
                    <a:pt x="248" y="543"/>
                  </a:lnTo>
                  <a:cubicBezTo>
                    <a:pt x="248" y="543"/>
                    <a:pt x="283" y="629"/>
                    <a:pt x="288" y="629"/>
                  </a:cubicBezTo>
                  <a:lnTo>
                    <a:pt x="358" y="629"/>
                  </a:lnTo>
                  <a:cubicBezTo>
                    <a:pt x="363" y="629"/>
                    <a:pt x="395" y="542"/>
                    <a:pt x="395" y="542"/>
                  </a:cubicBezTo>
                  <a:lnTo>
                    <a:pt x="434" y="526"/>
                  </a:lnTo>
                  <a:cubicBezTo>
                    <a:pt x="434" y="526"/>
                    <a:pt x="521" y="563"/>
                    <a:pt x="525" y="560"/>
                  </a:cubicBezTo>
                  <a:lnTo>
                    <a:pt x="574" y="511"/>
                  </a:lnTo>
                  <a:cubicBezTo>
                    <a:pt x="578" y="508"/>
                    <a:pt x="538" y="424"/>
                    <a:pt x="538" y="424"/>
                  </a:cubicBezTo>
                  <a:lnTo>
                    <a:pt x="554" y="386"/>
                  </a:lnTo>
                  <a:cubicBezTo>
                    <a:pt x="554" y="386"/>
                    <a:pt x="643" y="352"/>
                    <a:pt x="643" y="347"/>
                  </a:cubicBezTo>
                  <a:lnTo>
                    <a:pt x="643" y="278"/>
                  </a:lnTo>
                  <a:cubicBezTo>
                    <a:pt x="643" y="273"/>
                    <a:pt x="554" y="242"/>
                    <a:pt x="554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29" name="Freeform 128"/>
            <p:cNvSpPr>
              <a:spLocks noEditPoints="1"/>
            </p:cNvSpPr>
            <p:nvPr/>
          </p:nvSpPr>
          <p:spPr bwMode="auto">
            <a:xfrm>
              <a:off x="7745953" y="3964562"/>
              <a:ext cx="593076" cy="431328"/>
            </a:xfrm>
            <a:custGeom>
              <a:avLst/>
              <a:gdLst>
                <a:gd name="T0" fmla="*/ 241 w 805"/>
                <a:gd name="T1" fmla="*/ 415 h 588"/>
                <a:gd name="T2" fmla="*/ 277 w 805"/>
                <a:gd name="T3" fmla="*/ 415 h 588"/>
                <a:gd name="T4" fmla="*/ 476 w 805"/>
                <a:gd name="T5" fmla="*/ 109 h 588"/>
                <a:gd name="T6" fmla="*/ 37 w 805"/>
                <a:gd name="T7" fmla="*/ 376 h 588"/>
                <a:gd name="T8" fmla="*/ 476 w 805"/>
                <a:gd name="T9" fmla="*/ 376 h 588"/>
                <a:gd name="T10" fmla="*/ 288 w 805"/>
                <a:gd name="T11" fmla="*/ 415 h 588"/>
                <a:gd name="T12" fmla="*/ 229 w 805"/>
                <a:gd name="T13" fmla="*/ 415 h 588"/>
                <a:gd name="T14" fmla="*/ 288 w 805"/>
                <a:gd name="T15" fmla="*/ 415 h 588"/>
                <a:gd name="T16" fmla="*/ 513 w 805"/>
                <a:gd name="T17" fmla="*/ 423 h 588"/>
                <a:gd name="T18" fmla="*/ 308 w 805"/>
                <a:gd name="T19" fmla="*/ 458 h 588"/>
                <a:gd name="T20" fmla="*/ 360 w 805"/>
                <a:gd name="T21" fmla="*/ 561 h 588"/>
                <a:gd name="T22" fmla="*/ 205 w 805"/>
                <a:gd name="T23" fmla="*/ 561 h 588"/>
                <a:gd name="T24" fmla="*/ 153 w 805"/>
                <a:gd name="T25" fmla="*/ 527 h 588"/>
                <a:gd name="T26" fmla="*/ 34 w 805"/>
                <a:gd name="T27" fmla="*/ 458 h 588"/>
                <a:gd name="T28" fmla="*/ 0 w 805"/>
                <a:gd name="T29" fmla="*/ 107 h 588"/>
                <a:gd name="T30" fmla="*/ 479 w 805"/>
                <a:gd name="T31" fmla="*/ 73 h 588"/>
                <a:gd name="T32" fmla="*/ 714 w 805"/>
                <a:gd name="T33" fmla="*/ 393 h 588"/>
                <a:gd name="T34" fmla="*/ 651 w 805"/>
                <a:gd name="T35" fmla="*/ 393 h 588"/>
                <a:gd name="T36" fmla="*/ 714 w 805"/>
                <a:gd name="T37" fmla="*/ 393 h 588"/>
                <a:gd name="T38" fmla="*/ 682 w 805"/>
                <a:gd name="T39" fmla="*/ 442 h 588"/>
                <a:gd name="T40" fmla="*/ 682 w 805"/>
                <a:gd name="T41" fmla="*/ 344 h 588"/>
                <a:gd name="T42" fmla="*/ 756 w 805"/>
                <a:gd name="T43" fmla="*/ 218 h 588"/>
                <a:gd name="T44" fmla="*/ 603 w 805"/>
                <a:gd name="T45" fmla="*/ 241 h 588"/>
                <a:gd name="T46" fmla="*/ 756 w 805"/>
                <a:gd name="T47" fmla="*/ 218 h 588"/>
                <a:gd name="T48" fmla="*/ 585 w 805"/>
                <a:gd name="T49" fmla="*/ 31 h 588"/>
                <a:gd name="T50" fmla="*/ 774 w 805"/>
                <a:gd name="T51" fmla="*/ 558 h 588"/>
                <a:gd name="T52" fmla="*/ 805 w 805"/>
                <a:gd name="T53" fmla="*/ 16 h 588"/>
                <a:gd name="T54" fmla="*/ 790 w 805"/>
                <a:gd name="T55" fmla="*/ 588 h 588"/>
                <a:gd name="T56" fmla="*/ 555 w 805"/>
                <a:gd name="T57" fmla="*/ 573 h 588"/>
                <a:gd name="T58" fmla="*/ 570 w 805"/>
                <a:gd name="T59" fmla="*/ 0 h 588"/>
                <a:gd name="T60" fmla="*/ 805 w 805"/>
                <a:gd name="T61" fmla="*/ 16 h 588"/>
                <a:gd name="T62" fmla="*/ 603 w 805"/>
                <a:gd name="T63" fmla="*/ 71 h 588"/>
                <a:gd name="T64" fmla="*/ 756 w 805"/>
                <a:gd name="T65" fmla="*/ 123 h 588"/>
                <a:gd name="T66" fmla="*/ 756 w 805"/>
                <a:gd name="T67" fmla="*/ 179 h 588"/>
                <a:gd name="T68" fmla="*/ 603 w 805"/>
                <a:gd name="T69" fmla="*/ 202 h 588"/>
                <a:gd name="T70" fmla="*/ 756 w 805"/>
                <a:gd name="T71" fmla="*/ 179 h 588"/>
                <a:gd name="T72" fmla="*/ 603 w 805"/>
                <a:gd name="T73" fmla="*/ 163 h 588"/>
                <a:gd name="T74" fmla="*/ 756 w 805"/>
                <a:gd name="T75" fmla="*/ 14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5" h="588">
                  <a:moveTo>
                    <a:pt x="259" y="397"/>
                  </a:moveTo>
                  <a:cubicBezTo>
                    <a:pt x="249" y="397"/>
                    <a:pt x="241" y="405"/>
                    <a:pt x="241" y="415"/>
                  </a:cubicBezTo>
                  <a:cubicBezTo>
                    <a:pt x="241" y="425"/>
                    <a:pt x="249" y="434"/>
                    <a:pt x="259" y="434"/>
                  </a:cubicBezTo>
                  <a:cubicBezTo>
                    <a:pt x="269" y="434"/>
                    <a:pt x="277" y="425"/>
                    <a:pt x="277" y="415"/>
                  </a:cubicBezTo>
                  <a:cubicBezTo>
                    <a:pt x="277" y="405"/>
                    <a:pt x="269" y="397"/>
                    <a:pt x="259" y="397"/>
                  </a:cubicBezTo>
                  <a:close/>
                  <a:moveTo>
                    <a:pt x="476" y="109"/>
                  </a:moveTo>
                  <a:lnTo>
                    <a:pt x="37" y="109"/>
                  </a:lnTo>
                  <a:lnTo>
                    <a:pt x="37" y="376"/>
                  </a:lnTo>
                  <a:lnTo>
                    <a:pt x="476" y="376"/>
                  </a:lnTo>
                  <a:lnTo>
                    <a:pt x="476" y="376"/>
                  </a:lnTo>
                  <a:lnTo>
                    <a:pt x="476" y="109"/>
                  </a:lnTo>
                  <a:close/>
                  <a:moveTo>
                    <a:pt x="288" y="415"/>
                  </a:moveTo>
                  <a:cubicBezTo>
                    <a:pt x="288" y="399"/>
                    <a:pt x="275" y="386"/>
                    <a:pt x="259" y="386"/>
                  </a:cubicBezTo>
                  <a:cubicBezTo>
                    <a:pt x="242" y="386"/>
                    <a:pt x="229" y="399"/>
                    <a:pt x="229" y="415"/>
                  </a:cubicBezTo>
                  <a:cubicBezTo>
                    <a:pt x="229" y="432"/>
                    <a:pt x="242" y="445"/>
                    <a:pt x="259" y="445"/>
                  </a:cubicBezTo>
                  <a:cubicBezTo>
                    <a:pt x="275" y="445"/>
                    <a:pt x="288" y="432"/>
                    <a:pt x="288" y="415"/>
                  </a:cubicBezTo>
                  <a:close/>
                  <a:moveTo>
                    <a:pt x="513" y="107"/>
                  </a:moveTo>
                  <a:lnTo>
                    <a:pt x="513" y="423"/>
                  </a:lnTo>
                  <a:cubicBezTo>
                    <a:pt x="513" y="442"/>
                    <a:pt x="498" y="458"/>
                    <a:pt x="479" y="458"/>
                  </a:cubicBezTo>
                  <a:lnTo>
                    <a:pt x="308" y="458"/>
                  </a:lnTo>
                  <a:cubicBezTo>
                    <a:pt x="308" y="458"/>
                    <a:pt x="298" y="527"/>
                    <a:pt x="360" y="527"/>
                  </a:cubicBezTo>
                  <a:lnTo>
                    <a:pt x="360" y="561"/>
                  </a:lnTo>
                  <a:lnTo>
                    <a:pt x="308" y="561"/>
                  </a:lnTo>
                  <a:lnTo>
                    <a:pt x="205" y="561"/>
                  </a:lnTo>
                  <a:lnTo>
                    <a:pt x="153" y="561"/>
                  </a:lnTo>
                  <a:lnTo>
                    <a:pt x="153" y="527"/>
                  </a:lnTo>
                  <a:cubicBezTo>
                    <a:pt x="212" y="527"/>
                    <a:pt x="205" y="458"/>
                    <a:pt x="205" y="458"/>
                  </a:cubicBezTo>
                  <a:lnTo>
                    <a:pt x="34" y="458"/>
                  </a:lnTo>
                  <a:cubicBezTo>
                    <a:pt x="15" y="458"/>
                    <a:pt x="0" y="442"/>
                    <a:pt x="0" y="423"/>
                  </a:cubicBezTo>
                  <a:lnTo>
                    <a:pt x="0" y="107"/>
                  </a:lnTo>
                  <a:cubicBezTo>
                    <a:pt x="0" y="88"/>
                    <a:pt x="15" y="73"/>
                    <a:pt x="34" y="73"/>
                  </a:cubicBezTo>
                  <a:lnTo>
                    <a:pt x="479" y="73"/>
                  </a:lnTo>
                  <a:cubicBezTo>
                    <a:pt x="498" y="73"/>
                    <a:pt x="513" y="88"/>
                    <a:pt x="513" y="107"/>
                  </a:cubicBezTo>
                  <a:close/>
                  <a:moveTo>
                    <a:pt x="714" y="393"/>
                  </a:moveTo>
                  <a:cubicBezTo>
                    <a:pt x="714" y="376"/>
                    <a:pt x="699" y="362"/>
                    <a:pt x="682" y="362"/>
                  </a:cubicBezTo>
                  <a:cubicBezTo>
                    <a:pt x="665" y="362"/>
                    <a:pt x="651" y="376"/>
                    <a:pt x="651" y="393"/>
                  </a:cubicBezTo>
                  <a:cubicBezTo>
                    <a:pt x="651" y="411"/>
                    <a:pt x="665" y="425"/>
                    <a:pt x="682" y="425"/>
                  </a:cubicBezTo>
                  <a:cubicBezTo>
                    <a:pt x="699" y="425"/>
                    <a:pt x="714" y="411"/>
                    <a:pt x="714" y="393"/>
                  </a:cubicBezTo>
                  <a:close/>
                  <a:moveTo>
                    <a:pt x="731" y="393"/>
                  </a:moveTo>
                  <a:cubicBezTo>
                    <a:pt x="731" y="421"/>
                    <a:pt x="709" y="442"/>
                    <a:pt x="682" y="442"/>
                  </a:cubicBezTo>
                  <a:cubicBezTo>
                    <a:pt x="655" y="442"/>
                    <a:pt x="633" y="421"/>
                    <a:pt x="633" y="393"/>
                  </a:cubicBezTo>
                  <a:cubicBezTo>
                    <a:pt x="633" y="366"/>
                    <a:pt x="655" y="344"/>
                    <a:pt x="682" y="344"/>
                  </a:cubicBezTo>
                  <a:cubicBezTo>
                    <a:pt x="709" y="344"/>
                    <a:pt x="731" y="366"/>
                    <a:pt x="731" y="393"/>
                  </a:cubicBezTo>
                  <a:close/>
                  <a:moveTo>
                    <a:pt x="756" y="218"/>
                  </a:moveTo>
                  <a:lnTo>
                    <a:pt x="603" y="218"/>
                  </a:lnTo>
                  <a:lnTo>
                    <a:pt x="603" y="241"/>
                  </a:lnTo>
                  <a:lnTo>
                    <a:pt x="756" y="241"/>
                  </a:lnTo>
                  <a:lnTo>
                    <a:pt x="756" y="218"/>
                  </a:lnTo>
                  <a:close/>
                  <a:moveTo>
                    <a:pt x="774" y="31"/>
                  </a:moveTo>
                  <a:lnTo>
                    <a:pt x="585" y="31"/>
                  </a:lnTo>
                  <a:lnTo>
                    <a:pt x="585" y="558"/>
                  </a:lnTo>
                  <a:lnTo>
                    <a:pt x="774" y="558"/>
                  </a:lnTo>
                  <a:lnTo>
                    <a:pt x="774" y="31"/>
                  </a:lnTo>
                  <a:close/>
                  <a:moveTo>
                    <a:pt x="805" y="16"/>
                  </a:moveTo>
                  <a:lnTo>
                    <a:pt x="805" y="573"/>
                  </a:lnTo>
                  <a:cubicBezTo>
                    <a:pt x="805" y="581"/>
                    <a:pt x="798" y="588"/>
                    <a:pt x="790" y="588"/>
                  </a:cubicBezTo>
                  <a:lnTo>
                    <a:pt x="570" y="588"/>
                  </a:lnTo>
                  <a:cubicBezTo>
                    <a:pt x="561" y="588"/>
                    <a:pt x="555" y="581"/>
                    <a:pt x="555" y="573"/>
                  </a:cubicBezTo>
                  <a:lnTo>
                    <a:pt x="555" y="16"/>
                  </a:lnTo>
                  <a:cubicBezTo>
                    <a:pt x="555" y="7"/>
                    <a:pt x="561" y="0"/>
                    <a:pt x="570" y="0"/>
                  </a:cubicBezTo>
                  <a:lnTo>
                    <a:pt x="790" y="0"/>
                  </a:lnTo>
                  <a:cubicBezTo>
                    <a:pt x="798" y="0"/>
                    <a:pt x="805" y="7"/>
                    <a:pt x="805" y="16"/>
                  </a:cubicBezTo>
                  <a:close/>
                  <a:moveTo>
                    <a:pt x="756" y="71"/>
                  </a:moveTo>
                  <a:lnTo>
                    <a:pt x="603" y="71"/>
                  </a:lnTo>
                  <a:lnTo>
                    <a:pt x="603" y="123"/>
                  </a:lnTo>
                  <a:lnTo>
                    <a:pt x="756" y="123"/>
                  </a:lnTo>
                  <a:lnTo>
                    <a:pt x="756" y="71"/>
                  </a:lnTo>
                  <a:close/>
                  <a:moveTo>
                    <a:pt x="756" y="179"/>
                  </a:moveTo>
                  <a:lnTo>
                    <a:pt x="603" y="179"/>
                  </a:lnTo>
                  <a:lnTo>
                    <a:pt x="603" y="202"/>
                  </a:lnTo>
                  <a:lnTo>
                    <a:pt x="756" y="202"/>
                  </a:lnTo>
                  <a:lnTo>
                    <a:pt x="756" y="179"/>
                  </a:lnTo>
                  <a:close/>
                  <a:moveTo>
                    <a:pt x="756" y="163"/>
                  </a:moveTo>
                  <a:lnTo>
                    <a:pt x="603" y="163"/>
                  </a:lnTo>
                  <a:lnTo>
                    <a:pt x="603" y="140"/>
                  </a:lnTo>
                  <a:lnTo>
                    <a:pt x="756" y="140"/>
                  </a:lnTo>
                  <a:lnTo>
                    <a:pt x="756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8111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117" grpId="0"/>
      <p:bldP spid="118" grpId="0"/>
      <p:bldP spid="120" grpId="0"/>
      <p:bldP spid="1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24"/>
          <p:cNvSpPr txBox="1">
            <a:spLocks/>
          </p:cNvSpPr>
          <p:nvPr/>
        </p:nvSpPr>
        <p:spPr>
          <a:xfrm>
            <a:off x="4604072" y="536879"/>
            <a:ext cx="6287180" cy="828054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الإنفاق الحكومي على التعليم </a:t>
            </a:r>
            <a:endParaRPr lang="en-US" sz="45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49" name="Group 148"/>
          <p:cNvGrpSpPr/>
          <p:nvPr/>
        </p:nvGrpSpPr>
        <p:grpSpPr>
          <a:xfrm>
            <a:off x="5572950" y="2039354"/>
            <a:ext cx="708323" cy="130858"/>
            <a:chOff x="1110190" y="3155259"/>
            <a:chExt cx="1133316" cy="209373"/>
          </a:xfrm>
        </p:grpSpPr>
        <p:sp>
          <p:nvSpPr>
            <p:cNvPr id="150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1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2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3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29401" y="564110"/>
            <a:ext cx="4060333" cy="5458169"/>
            <a:chOff x="0" y="902575"/>
            <a:chExt cx="7858759" cy="8733071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404221" y="902575"/>
              <a:ext cx="1605418" cy="1424527"/>
            </a:xfrm>
            <a:custGeom>
              <a:avLst/>
              <a:gdLst>
                <a:gd name="T0" fmla="*/ 175 w 243"/>
                <a:gd name="T1" fmla="*/ 216 h 216"/>
                <a:gd name="T2" fmla="*/ 243 w 243"/>
                <a:gd name="T3" fmla="*/ 79 h 216"/>
                <a:gd name="T4" fmla="*/ 176 w 243"/>
                <a:gd name="T5" fmla="*/ 56 h 216"/>
                <a:gd name="T6" fmla="*/ 129 w 243"/>
                <a:gd name="T7" fmla="*/ 77 h 216"/>
                <a:gd name="T8" fmla="*/ 0 w 243"/>
                <a:gd name="T9" fmla="*/ 50 h 216"/>
                <a:gd name="T10" fmla="*/ 71 w 243"/>
                <a:gd name="T11" fmla="*/ 216 h 216"/>
                <a:gd name="T12" fmla="*/ 175 w 243"/>
                <a:gd name="T1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16">
                  <a:moveTo>
                    <a:pt x="175" y="216"/>
                  </a:moveTo>
                  <a:cubicBezTo>
                    <a:pt x="184" y="171"/>
                    <a:pt x="210" y="125"/>
                    <a:pt x="243" y="79"/>
                  </a:cubicBezTo>
                  <a:cubicBezTo>
                    <a:pt x="243" y="79"/>
                    <a:pt x="229" y="34"/>
                    <a:pt x="176" y="56"/>
                  </a:cubicBezTo>
                  <a:cubicBezTo>
                    <a:pt x="176" y="56"/>
                    <a:pt x="146" y="81"/>
                    <a:pt x="129" y="77"/>
                  </a:cubicBezTo>
                  <a:cubicBezTo>
                    <a:pt x="111" y="74"/>
                    <a:pt x="50" y="0"/>
                    <a:pt x="0" y="50"/>
                  </a:cubicBezTo>
                  <a:cubicBezTo>
                    <a:pt x="0" y="50"/>
                    <a:pt x="63" y="157"/>
                    <a:pt x="71" y="216"/>
                  </a:cubicBezTo>
                  <a:lnTo>
                    <a:pt x="175" y="21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2183893"/>
              <a:ext cx="7858759" cy="7451753"/>
              <a:chOff x="0" y="2183893"/>
              <a:chExt cx="7858759" cy="7451753"/>
            </a:xfrm>
          </p:grpSpPr>
          <p:sp>
            <p:nvSpPr>
              <p:cNvPr id="55" name="Freeform 54"/>
              <p:cNvSpPr>
                <a:spLocks/>
              </p:cNvSpPr>
              <p:nvPr/>
            </p:nvSpPr>
            <p:spPr bwMode="auto">
              <a:xfrm>
                <a:off x="4164303" y="3377280"/>
                <a:ext cx="2081900" cy="1381759"/>
              </a:xfrm>
              <a:custGeom>
                <a:avLst/>
                <a:gdLst>
                  <a:gd name="connsiteX0" fmla="*/ 1046718 w 2081900"/>
                  <a:gd name="connsiteY0" fmla="*/ 0 h 1381759"/>
                  <a:gd name="connsiteX1" fmla="*/ 1040115 w 2081900"/>
                  <a:gd name="connsiteY1" fmla="*/ 6601 h 1381759"/>
                  <a:gd name="connsiteX2" fmla="*/ 16668 w 2081900"/>
                  <a:gd name="connsiteY2" fmla="*/ 1300433 h 1381759"/>
                  <a:gd name="connsiteX3" fmla="*/ 43080 w 2081900"/>
                  <a:gd name="connsiteY3" fmla="*/ 1379648 h 1381759"/>
                  <a:gd name="connsiteX4" fmla="*/ 1026909 w 2081900"/>
                  <a:gd name="connsiteY4" fmla="*/ 1379648 h 1381759"/>
                  <a:gd name="connsiteX5" fmla="*/ 1026909 w 2081900"/>
                  <a:gd name="connsiteY5" fmla="*/ 1381759 h 1381759"/>
                  <a:gd name="connsiteX6" fmla="*/ 1099541 w 2081900"/>
                  <a:gd name="connsiteY6" fmla="*/ 1381759 h 1381759"/>
                  <a:gd name="connsiteX7" fmla="*/ 1099541 w 2081900"/>
                  <a:gd name="connsiteY7" fmla="*/ 1379648 h 1381759"/>
                  <a:gd name="connsiteX8" fmla="*/ 2037150 w 2081900"/>
                  <a:gd name="connsiteY8" fmla="*/ 1379648 h 1381759"/>
                  <a:gd name="connsiteX9" fmla="*/ 2063562 w 2081900"/>
                  <a:gd name="connsiteY9" fmla="*/ 1300433 h 1381759"/>
                  <a:gd name="connsiteX10" fmla="*/ 1046718 w 2081900"/>
                  <a:gd name="connsiteY10" fmla="*/ 6601 h 1381759"/>
                  <a:gd name="connsiteX11" fmla="*/ 1046718 w 2081900"/>
                  <a:gd name="connsiteY11" fmla="*/ 0 h 138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81900" h="1381759">
                    <a:moveTo>
                      <a:pt x="1046718" y="0"/>
                    </a:moveTo>
                    <a:cubicBezTo>
                      <a:pt x="1040115" y="0"/>
                      <a:pt x="1040115" y="0"/>
                      <a:pt x="1040115" y="6601"/>
                    </a:cubicBezTo>
                    <a:cubicBezTo>
                      <a:pt x="795808" y="627113"/>
                      <a:pt x="412841" y="996779"/>
                      <a:pt x="16668" y="1300433"/>
                    </a:cubicBezTo>
                    <a:cubicBezTo>
                      <a:pt x="-16346" y="1326838"/>
                      <a:pt x="3463" y="1379648"/>
                      <a:pt x="43080" y="1379648"/>
                    </a:cubicBezTo>
                    <a:cubicBezTo>
                      <a:pt x="1026909" y="1379648"/>
                      <a:pt x="1026909" y="1379648"/>
                      <a:pt x="1026909" y="1379648"/>
                    </a:cubicBezTo>
                    <a:lnTo>
                      <a:pt x="1026909" y="1381759"/>
                    </a:lnTo>
                    <a:lnTo>
                      <a:pt x="1099541" y="1381759"/>
                    </a:lnTo>
                    <a:lnTo>
                      <a:pt x="1099541" y="1379648"/>
                    </a:lnTo>
                    <a:cubicBezTo>
                      <a:pt x="2037150" y="1379648"/>
                      <a:pt x="2037150" y="1379648"/>
                      <a:pt x="2037150" y="1379648"/>
                    </a:cubicBezTo>
                    <a:cubicBezTo>
                      <a:pt x="2083370" y="1379648"/>
                      <a:pt x="2096576" y="1326838"/>
                      <a:pt x="2063562" y="1300433"/>
                    </a:cubicBezTo>
                    <a:cubicBezTo>
                      <a:pt x="1673992" y="996779"/>
                      <a:pt x="1291024" y="627113"/>
                      <a:pt x="1046718" y="6601"/>
                    </a:cubicBezTo>
                    <a:cubicBezTo>
                      <a:pt x="1046718" y="0"/>
                      <a:pt x="1046718" y="0"/>
                      <a:pt x="10467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798"/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>
                <a:off x="3130439" y="2183893"/>
                <a:ext cx="3243497" cy="2158144"/>
              </a:xfrm>
              <a:custGeom>
                <a:avLst/>
                <a:gdLst>
                  <a:gd name="T0" fmla="*/ 314 w 491"/>
                  <a:gd name="T1" fmla="*/ 0 h 327"/>
                  <a:gd name="T2" fmla="*/ 213 w 491"/>
                  <a:gd name="T3" fmla="*/ 9 h 327"/>
                  <a:gd name="T4" fmla="*/ 180 w 491"/>
                  <a:gd name="T5" fmla="*/ 20 h 327"/>
                  <a:gd name="T6" fmla="*/ 139 w 491"/>
                  <a:gd name="T7" fmla="*/ 42 h 327"/>
                  <a:gd name="T8" fmla="*/ 0 w 491"/>
                  <a:gd name="T9" fmla="*/ 41 h 327"/>
                  <a:gd name="T10" fmla="*/ 7 w 491"/>
                  <a:gd name="T11" fmla="*/ 259 h 327"/>
                  <a:gd name="T12" fmla="*/ 145 w 491"/>
                  <a:gd name="T13" fmla="*/ 273 h 327"/>
                  <a:gd name="T14" fmla="*/ 210 w 491"/>
                  <a:gd name="T15" fmla="*/ 307 h 327"/>
                  <a:gd name="T16" fmla="*/ 237 w 491"/>
                  <a:gd name="T17" fmla="*/ 317 h 327"/>
                  <a:gd name="T18" fmla="*/ 320 w 491"/>
                  <a:gd name="T19" fmla="*/ 324 h 327"/>
                  <a:gd name="T20" fmla="*/ 351 w 491"/>
                  <a:gd name="T21" fmla="*/ 324 h 327"/>
                  <a:gd name="T22" fmla="*/ 425 w 491"/>
                  <a:gd name="T23" fmla="*/ 309 h 327"/>
                  <a:gd name="T24" fmla="*/ 444 w 491"/>
                  <a:gd name="T25" fmla="*/ 290 h 327"/>
                  <a:gd name="T26" fmla="*/ 448 w 491"/>
                  <a:gd name="T27" fmla="*/ 274 h 327"/>
                  <a:gd name="T28" fmla="*/ 437 w 491"/>
                  <a:gd name="T29" fmla="*/ 247 h 327"/>
                  <a:gd name="T30" fmla="*/ 436 w 491"/>
                  <a:gd name="T31" fmla="*/ 247 h 327"/>
                  <a:gd name="T32" fmla="*/ 437 w 491"/>
                  <a:gd name="T33" fmla="*/ 245 h 327"/>
                  <a:gd name="T34" fmla="*/ 444 w 491"/>
                  <a:gd name="T35" fmla="*/ 244 h 327"/>
                  <a:gd name="T36" fmla="*/ 465 w 491"/>
                  <a:gd name="T37" fmla="*/ 226 h 327"/>
                  <a:gd name="T38" fmla="*/ 469 w 491"/>
                  <a:gd name="T39" fmla="*/ 203 h 327"/>
                  <a:gd name="T40" fmla="*/ 459 w 491"/>
                  <a:gd name="T41" fmla="*/ 174 h 327"/>
                  <a:gd name="T42" fmla="*/ 451 w 491"/>
                  <a:gd name="T43" fmla="*/ 170 h 327"/>
                  <a:gd name="T44" fmla="*/ 451 w 491"/>
                  <a:gd name="T45" fmla="*/ 167 h 327"/>
                  <a:gd name="T46" fmla="*/ 461 w 491"/>
                  <a:gd name="T47" fmla="*/ 168 h 327"/>
                  <a:gd name="T48" fmla="*/ 479 w 491"/>
                  <a:gd name="T49" fmla="*/ 147 h 327"/>
                  <a:gd name="T50" fmla="*/ 482 w 491"/>
                  <a:gd name="T51" fmla="*/ 128 h 327"/>
                  <a:gd name="T52" fmla="*/ 455 w 491"/>
                  <a:gd name="T53" fmla="*/ 101 h 327"/>
                  <a:gd name="T54" fmla="*/ 449 w 491"/>
                  <a:gd name="T55" fmla="*/ 99 h 327"/>
                  <a:gd name="T56" fmla="*/ 449 w 491"/>
                  <a:gd name="T57" fmla="*/ 97 h 327"/>
                  <a:gd name="T58" fmla="*/ 466 w 491"/>
                  <a:gd name="T59" fmla="*/ 94 h 327"/>
                  <a:gd name="T60" fmla="*/ 487 w 491"/>
                  <a:gd name="T61" fmla="*/ 72 h 327"/>
                  <a:gd name="T62" fmla="*/ 490 w 491"/>
                  <a:gd name="T63" fmla="*/ 45 h 327"/>
                  <a:gd name="T64" fmla="*/ 468 w 491"/>
                  <a:gd name="T65" fmla="*/ 18 h 327"/>
                  <a:gd name="T66" fmla="*/ 314 w 491"/>
                  <a:gd name="T67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1" h="327">
                    <a:moveTo>
                      <a:pt x="314" y="0"/>
                    </a:moveTo>
                    <a:cubicBezTo>
                      <a:pt x="213" y="9"/>
                      <a:pt x="213" y="9"/>
                      <a:pt x="213" y="9"/>
                    </a:cubicBezTo>
                    <a:cubicBezTo>
                      <a:pt x="202" y="11"/>
                      <a:pt x="190" y="14"/>
                      <a:pt x="180" y="20"/>
                    </a:cubicBezTo>
                    <a:cubicBezTo>
                      <a:pt x="139" y="42"/>
                      <a:pt x="139" y="42"/>
                      <a:pt x="139" y="4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7" y="259"/>
                      <a:pt x="7" y="259"/>
                      <a:pt x="7" y="259"/>
                    </a:cubicBezTo>
                    <a:cubicBezTo>
                      <a:pt x="145" y="273"/>
                      <a:pt x="145" y="273"/>
                      <a:pt x="145" y="273"/>
                    </a:cubicBezTo>
                    <a:cubicBezTo>
                      <a:pt x="210" y="307"/>
                      <a:pt x="210" y="307"/>
                      <a:pt x="210" y="307"/>
                    </a:cubicBezTo>
                    <a:cubicBezTo>
                      <a:pt x="218" y="312"/>
                      <a:pt x="227" y="315"/>
                      <a:pt x="237" y="317"/>
                    </a:cubicBezTo>
                    <a:cubicBezTo>
                      <a:pt x="320" y="324"/>
                      <a:pt x="320" y="324"/>
                      <a:pt x="320" y="324"/>
                    </a:cubicBezTo>
                    <a:cubicBezTo>
                      <a:pt x="330" y="327"/>
                      <a:pt x="341" y="327"/>
                      <a:pt x="351" y="324"/>
                    </a:cubicBezTo>
                    <a:cubicBezTo>
                      <a:pt x="425" y="309"/>
                      <a:pt x="425" y="309"/>
                      <a:pt x="425" y="309"/>
                    </a:cubicBezTo>
                    <a:cubicBezTo>
                      <a:pt x="435" y="307"/>
                      <a:pt x="442" y="300"/>
                      <a:pt x="444" y="290"/>
                    </a:cubicBezTo>
                    <a:cubicBezTo>
                      <a:pt x="448" y="274"/>
                      <a:pt x="448" y="274"/>
                      <a:pt x="448" y="274"/>
                    </a:cubicBezTo>
                    <a:cubicBezTo>
                      <a:pt x="451" y="264"/>
                      <a:pt x="446" y="253"/>
                      <a:pt x="437" y="247"/>
                    </a:cubicBezTo>
                    <a:cubicBezTo>
                      <a:pt x="436" y="247"/>
                      <a:pt x="436" y="247"/>
                      <a:pt x="436" y="247"/>
                    </a:cubicBezTo>
                    <a:cubicBezTo>
                      <a:pt x="436" y="246"/>
                      <a:pt x="436" y="245"/>
                      <a:pt x="437" y="245"/>
                    </a:cubicBezTo>
                    <a:cubicBezTo>
                      <a:pt x="444" y="244"/>
                      <a:pt x="444" y="244"/>
                      <a:pt x="444" y="244"/>
                    </a:cubicBezTo>
                    <a:cubicBezTo>
                      <a:pt x="455" y="244"/>
                      <a:pt x="463" y="237"/>
                      <a:pt x="465" y="226"/>
                    </a:cubicBezTo>
                    <a:cubicBezTo>
                      <a:pt x="469" y="203"/>
                      <a:pt x="469" y="203"/>
                      <a:pt x="469" y="203"/>
                    </a:cubicBezTo>
                    <a:cubicBezTo>
                      <a:pt x="472" y="193"/>
                      <a:pt x="468" y="180"/>
                      <a:pt x="459" y="174"/>
                    </a:cubicBezTo>
                    <a:cubicBezTo>
                      <a:pt x="451" y="170"/>
                      <a:pt x="451" y="170"/>
                      <a:pt x="451" y="170"/>
                    </a:cubicBezTo>
                    <a:cubicBezTo>
                      <a:pt x="450" y="169"/>
                      <a:pt x="450" y="167"/>
                      <a:pt x="451" y="167"/>
                    </a:cubicBezTo>
                    <a:cubicBezTo>
                      <a:pt x="461" y="168"/>
                      <a:pt x="461" y="168"/>
                      <a:pt x="461" y="168"/>
                    </a:cubicBezTo>
                    <a:cubicBezTo>
                      <a:pt x="474" y="169"/>
                      <a:pt x="477" y="160"/>
                      <a:pt x="479" y="147"/>
                    </a:cubicBezTo>
                    <a:cubicBezTo>
                      <a:pt x="482" y="128"/>
                      <a:pt x="482" y="128"/>
                      <a:pt x="482" y="128"/>
                    </a:cubicBezTo>
                    <a:cubicBezTo>
                      <a:pt x="483" y="108"/>
                      <a:pt x="466" y="105"/>
                      <a:pt x="455" y="101"/>
                    </a:cubicBezTo>
                    <a:cubicBezTo>
                      <a:pt x="449" y="99"/>
                      <a:pt x="449" y="99"/>
                      <a:pt x="449" y="99"/>
                    </a:cubicBezTo>
                    <a:cubicBezTo>
                      <a:pt x="448" y="99"/>
                      <a:pt x="448" y="97"/>
                      <a:pt x="449" y="97"/>
                    </a:cubicBezTo>
                    <a:cubicBezTo>
                      <a:pt x="466" y="94"/>
                      <a:pt x="466" y="94"/>
                      <a:pt x="466" y="94"/>
                    </a:cubicBezTo>
                    <a:cubicBezTo>
                      <a:pt x="477" y="93"/>
                      <a:pt x="486" y="83"/>
                      <a:pt x="487" y="72"/>
                    </a:cubicBezTo>
                    <a:cubicBezTo>
                      <a:pt x="490" y="45"/>
                      <a:pt x="490" y="45"/>
                      <a:pt x="490" y="45"/>
                    </a:cubicBezTo>
                    <a:cubicBezTo>
                      <a:pt x="491" y="31"/>
                      <a:pt x="481" y="19"/>
                      <a:pt x="468" y="18"/>
                    </a:cubicBezTo>
                    <a:lnTo>
                      <a:pt x="314" y="0"/>
                    </a:lnTo>
                    <a:close/>
                  </a:path>
                </a:pathLst>
              </a:custGeom>
              <a:solidFill>
                <a:srgbClr val="DFBC89"/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3183198" y="2307002"/>
                <a:ext cx="803965" cy="1869219"/>
              </a:xfrm>
              <a:custGeom>
                <a:avLst/>
                <a:gdLst>
                  <a:gd name="T0" fmla="*/ 294 w 320"/>
                  <a:gd name="T1" fmla="*/ 0 h 744"/>
                  <a:gd name="T2" fmla="*/ 320 w 320"/>
                  <a:gd name="T3" fmla="*/ 744 h 744"/>
                  <a:gd name="T4" fmla="*/ 50 w 320"/>
                  <a:gd name="T5" fmla="*/ 736 h 744"/>
                  <a:gd name="T6" fmla="*/ 0 w 320"/>
                  <a:gd name="T7" fmla="*/ 3 h 744"/>
                  <a:gd name="T8" fmla="*/ 294 w 320"/>
                  <a:gd name="T9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" h="744">
                    <a:moveTo>
                      <a:pt x="294" y="0"/>
                    </a:moveTo>
                    <a:lnTo>
                      <a:pt x="320" y="744"/>
                    </a:lnTo>
                    <a:lnTo>
                      <a:pt x="50" y="736"/>
                    </a:lnTo>
                    <a:lnTo>
                      <a:pt x="0" y="3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0" y="2254240"/>
                <a:ext cx="3459563" cy="2067699"/>
              </a:xfrm>
              <a:custGeom>
                <a:avLst/>
                <a:gdLst>
                  <a:gd name="T0" fmla="*/ 0 w 1377"/>
                  <a:gd name="T1" fmla="*/ 0 h 823"/>
                  <a:gd name="T2" fmla="*/ 0 w 1377"/>
                  <a:gd name="T3" fmla="*/ 823 h 823"/>
                  <a:gd name="T4" fmla="*/ 1377 w 1377"/>
                  <a:gd name="T5" fmla="*/ 812 h 823"/>
                  <a:gd name="T6" fmla="*/ 1372 w 1377"/>
                  <a:gd name="T7" fmla="*/ 3 h 823"/>
                  <a:gd name="T8" fmla="*/ 0 w 1377"/>
                  <a:gd name="T9" fmla="*/ 0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7" h="823">
                    <a:moveTo>
                      <a:pt x="0" y="0"/>
                    </a:moveTo>
                    <a:lnTo>
                      <a:pt x="0" y="823"/>
                    </a:lnTo>
                    <a:lnTo>
                      <a:pt x="1377" y="812"/>
                    </a:lnTo>
                    <a:lnTo>
                      <a:pt x="137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5203160" y="2183893"/>
                <a:ext cx="1170774" cy="2145583"/>
              </a:xfrm>
              <a:custGeom>
                <a:avLst/>
                <a:gdLst>
                  <a:gd name="T0" fmla="*/ 37 w 177"/>
                  <a:gd name="T1" fmla="*/ 324 h 325"/>
                  <a:gd name="T2" fmla="*/ 111 w 177"/>
                  <a:gd name="T3" fmla="*/ 309 h 325"/>
                  <a:gd name="T4" fmla="*/ 130 w 177"/>
                  <a:gd name="T5" fmla="*/ 290 h 325"/>
                  <a:gd name="T6" fmla="*/ 134 w 177"/>
                  <a:gd name="T7" fmla="*/ 274 h 325"/>
                  <a:gd name="T8" fmla="*/ 123 w 177"/>
                  <a:gd name="T9" fmla="*/ 247 h 325"/>
                  <a:gd name="T10" fmla="*/ 122 w 177"/>
                  <a:gd name="T11" fmla="*/ 247 h 325"/>
                  <a:gd name="T12" fmla="*/ 123 w 177"/>
                  <a:gd name="T13" fmla="*/ 245 h 325"/>
                  <a:gd name="T14" fmla="*/ 130 w 177"/>
                  <a:gd name="T15" fmla="*/ 244 h 325"/>
                  <a:gd name="T16" fmla="*/ 151 w 177"/>
                  <a:gd name="T17" fmla="*/ 226 h 325"/>
                  <a:gd name="T18" fmla="*/ 155 w 177"/>
                  <a:gd name="T19" fmla="*/ 203 h 325"/>
                  <a:gd name="T20" fmla="*/ 145 w 177"/>
                  <a:gd name="T21" fmla="*/ 174 h 325"/>
                  <a:gd name="T22" fmla="*/ 137 w 177"/>
                  <a:gd name="T23" fmla="*/ 170 h 325"/>
                  <a:gd name="T24" fmla="*/ 137 w 177"/>
                  <a:gd name="T25" fmla="*/ 167 h 325"/>
                  <a:gd name="T26" fmla="*/ 147 w 177"/>
                  <a:gd name="T27" fmla="*/ 168 h 325"/>
                  <a:gd name="T28" fmla="*/ 165 w 177"/>
                  <a:gd name="T29" fmla="*/ 147 h 325"/>
                  <a:gd name="T30" fmla="*/ 168 w 177"/>
                  <a:gd name="T31" fmla="*/ 128 h 325"/>
                  <a:gd name="T32" fmla="*/ 141 w 177"/>
                  <a:gd name="T33" fmla="*/ 101 h 325"/>
                  <a:gd name="T34" fmla="*/ 135 w 177"/>
                  <a:gd name="T35" fmla="*/ 99 h 325"/>
                  <a:gd name="T36" fmla="*/ 135 w 177"/>
                  <a:gd name="T37" fmla="*/ 97 h 325"/>
                  <a:gd name="T38" fmla="*/ 152 w 177"/>
                  <a:gd name="T39" fmla="*/ 94 h 325"/>
                  <a:gd name="T40" fmla="*/ 173 w 177"/>
                  <a:gd name="T41" fmla="*/ 72 h 325"/>
                  <a:gd name="T42" fmla="*/ 176 w 177"/>
                  <a:gd name="T43" fmla="*/ 45 h 325"/>
                  <a:gd name="T44" fmla="*/ 154 w 177"/>
                  <a:gd name="T45" fmla="*/ 18 h 325"/>
                  <a:gd name="T46" fmla="*/ 0 w 177"/>
                  <a:gd name="T47" fmla="*/ 0 h 325"/>
                  <a:gd name="T48" fmla="*/ 31 w 177"/>
                  <a:gd name="T49" fmla="*/ 325 h 325"/>
                  <a:gd name="T50" fmla="*/ 37 w 177"/>
                  <a:gd name="T51" fmla="*/ 324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7" h="325">
                    <a:moveTo>
                      <a:pt x="37" y="324"/>
                    </a:moveTo>
                    <a:cubicBezTo>
                      <a:pt x="111" y="309"/>
                      <a:pt x="111" y="309"/>
                      <a:pt x="111" y="309"/>
                    </a:cubicBezTo>
                    <a:cubicBezTo>
                      <a:pt x="121" y="307"/>
                      <a:pt x="128" y="300"/>
                      <a:pt x="130" y="290"/>
                    </a:cubicBezTo>
                    <a:cubicBezTo>
                      <a:pt x="134" y="274"/>
                      <a:pt x="134" y="274"/>
                      <a:pt x="134" y="274"/>
                    </a:cubicBezTo>
                    <a:cubicBezTo>
                      <a:pt x="137" y="264"/>
                      <a:pt x="132" y="253"/>
                      <a:pt x="123" y="247"/>
                    </a:cubicBezTo>
                    <a:cubicBezTo>
                      <a:pt x="122" y="247"/>
                      <a:pt x="122" y="247"/>
                      <a:pt x="122" y="247"/>
                    </a:cubicBezTo>
                    <a:cubicBezTo>
                      <a:pt x="122" y="246"/>
                      <a:pt x="122" y="245"/>
                      <a:pt x="123" y="245"/>
                    </a:cubicBezTo>
                    <a:cubicBezTo>
                      <a:pt x="130" y="244"/>
                      <a:pt x="130" y="244"/>
                      <a:pt x="130" y="244"/>
                    </a:cubicBezTo>
                    <a:cubicBezTo>
                      <a:pt x="141" y="244"/>
                      <a:pt x="149" y="237"/>
                      <a:pt x="151" y="226"/>
                    </a:cubicBezTo>
                    <a:cubicBezTo>
                      <a:pt x="155" y="203"/>
                      <a:pt x="155" y="203"/>
                      <a:pt x="155" y="203"/>
                    </a:cubicBezTo>
                    <a:cubicBezTo>
                      <a:pt x="158" y="193"/>
                      <a:pt x="154" y="180"/>
                      <a:pt x="145" y="174"/>
                    </a:cubicBezTo>
                    <a:cubicBezTo>
                      <a:pt x="137" y="170"/>
                      <a:pt x="137" y="170"/>
                      <a:pt x="137" y="170"/>
                    </a:cubicBezTo>
                    <a:cubicBezTo>
                      <a:pt x="136" y="169"/>
                      <a:pt x="136" y="167"/>
                      <a:pt x="137" y="167"/>
                    </a:cubicBezTo>
                    <a:cubicBezTo>
                      <a:pt x="147" y="168"/>
                      <a:pt x="147" y="168"/>
                      <a:pt x="147" y="168"/>
                    </a:cubicBezTo>
                    <a:cubicBezTo>
                      <a:pt x="160" y="169"/>
                      <a:pt x="163" y="160"/>
                      <a:pt x="165" y="147"/>
                    </a:cubicBezTo>
                    <a:cubicBezTo>
                      <a:pt x="168" y="128"/>
                      <a:pt x="168" y="128"/>
                      <a:pt x="168" y="128"/>
                    </a:cubicBezTo>
                    <a:cubicBezTo>
                      <a:pt x="169" y="108"/>
                      <a:pt x="152" y="105"/>
                      <a:pt x="141" y="101"/>
                    </a:cubicBezTo>
                    <a:cubicBezTo>
                      <a:pt x="135" y="99"/>
                      <a:pt x="135" y="99"/>
                      <a:pt x="135" y="99"/>
                    </a:cubicBezTo>
                    <a:cubicBezTo>
                      <a:pt x="134" y="99"/>
                      <a:pt x="134" y="97"/>
                      <a:pt x="135" y="97"/>
                    </a:cubicBezTo>
                    <a:cubicBezTo>
                      <a:pt x="152" y="94"/>
                      <a:pt x="152" y="94"/>
                      <a:pt x="152" y="94"/>
                    </a:cubicBezTo>
                    <a:cubicBezTo>
                      <a:pt x="163" y="93"/>
                      <a:pt x="172" y="83"/>
                      <a:pt x="173" y="72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77" y="31"/>
                      <a:pt x="167" y="19"/>
                      <a:pt x="154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325"/>
                      <a:pt x="31" y="325"/>
                      <a:pt x="31" y="325"/>
                    </a:cubicBezTo>
                    <a:cubicBezTo>
                      <a:pt x="33" y="325"/>
                      <a:pt x="35" y="325"/>
                      <a:pt x="37" y="324"/>
                    </a:cubicBezTo>
                    <a:close/>
                  </a:path>
                </a:pathLst>
              </a:custGeom>
              <a:solidFill>
                <a:srgbClr val="D9B175"/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65" name="Freeform 64"/>
              <p:cNvSpPr>
                <a:spLocks/>
              </p:cNvSpPr>
              <p:nvPr/>
            </p:nvSpPr>
            <p:spPr bwMode="auto">
              <a:xfrm>
                <a:off x="6412276" y="4861455"/>
                <a:ext cx="1149584" cy="1139940"/>
              </a:xfrm>
              <a:custGeom>
                <a:avLst/>
                <a:gdLst>
                  <a:gd name="connsiteX0" fmla="*/ 46770 w 1149584"/>
                  <a:gd name="connsiteY0" fmla="*/ 63 h 1139940"/>
                  <a:gd name="connsiteX1" fmla="*/ 6082 w 1149584"/>
                  <a:gd name="connsiteY1" fmla="*/ 19061 h 1139940"/>
                  <a:gd name="connsiteX2" fmla="*/ 0 w 1149584"/>
                  <a:gd name="connsiteY2" fmla="*/ 38895 h 1139940"/>
                  <a:gd name="connsiteX3" fmla="*/ 0 w 1149584"/>
                  <a:gd name="connsiteY3" fmla="*/ 1093185 h 1139940"/>
                  <a:gd name="connsiteX4" fmla="*/ 12588 w 1149584"/>
                  <a:gd name="connsiteY4" fmla="*/ 1124650 h 1139940"/>
                  <a:gd name="connsiteX5" fmla="*/ 45634 w 1149584"/>
                  <a:gd name="connsiteY5" fmla="*/ 1137866 h 1139940"/>
                  <a:gd name="connsiteX6" fmla="*/ 594195 w 1149584"/>
                  <a:gd name="connsiteY6" fmla="*/ 1137866 h 1139940"/>
                  <a:gd name="connsiteX7" fmla="*/ 594195 w 1149584"/>
                  <a:gd name="connsiteY7" fmla="*/ 1139940 h 1139940"/>
                  <a:gd name="connsiteX8" fmla="*/ 673505 w 1149584"/>
                  <a:gd name="connsiteY8" fmla="*/ 1139940 h 1139940"/>
                  <a:gd name="connsiteX9" fmla="*/ 673505 w 1149584"/>
                  <a:gd name="connsiteY9" fmla="*/ 1137866 h 1139940"/>
                  <a:gd name="connsiteX10" fmla="*/ 1103101 w 1149584"/>
                  <a:gd name="connsiteY10" fmla="*/ 1137866 h 1139940"/>
                  <a:gd name="connsiteX11" fmla="*/ 1142755 w 1149584"/>
                  <a:gd name="connsiteY11" fmla="*/ 1071787 h 1139940"/>
                  <a:gd name="connsiteX12" fmla="*/ 72071 w 1149584"/>
                  <a:gd name="connsiteY12" fmla="*/ 7910 h 1139940"/>
                  <a:gd name="connsiteX13" fmla="*/ 46770 w 1149584"/>
                  <a:gd name="connsiteY13" fmla="*/ 63 h 113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49584" h="1139940">
                    <a:moveTo>
                      <a:pt x="46770" y="63"/>
                    </a:moveTo>
                    <a:cubicBezTo>
                      <a:pt x="30041" y="-763"/>
                      <a:pt x="14550" y="6671"/>
                      <a:pt x="6082" y="19061"/>
                    </a:cubicBezTo>
                    <a:lnTo>
                      <a:pt x="0" y="38895"/>
                    </a:lnTo>
                    <a:lnTo>
                      <a:pt x="0" y="1093185"/>
                    </a:lnTo>
                    <a:lnTo>
                      <a:pt x="12588" y="1124650"/>
                    </a:lnTo>
                    <a:cubicBezTo>
                      <a:pt x="20849" y="1132910"/>
                      <a:pt x="32415" y="1137866"/>
                      <a:pt x="45634" y="1137866"/>
                    </a:cubicBezTo>
                    <a:cubicBezTo>
                      <a:pt x="594195" y="1137866"/>
                      <a:pt x="594195" y="1137866"/>
                      <a:pt x="594195" y="1137866"/>
                    </a:cubicBezTo>
                    <a:lnTo>
                      <a:pt x="594195" y="1139940"/>
                    </a:lnTo>
                    <a:lnTo>
                      <a:pt x="673505" y="1139940"/>
                    </a:lnTo>
                    <a:lnTo>
                      <a:pt x="673505" y="1137866"/>
                    </a:lnTo>
                    <a:cubicBezTo>
                      <a:pt x="1103101" y="1137866"/>
                      <a:pt x="1103101" y="1137866"/>
                      <a:pt x="1103101" y="1137866"/>
                    </a:cubicBezTo>
                    <a:cubicBezTo>
                      <a:pt x="1136146" y="1137866"/>
                      <a:pt x="1162583" y="1098219"/>
                      <a:pt x="1142755" y="1071787"/>
                    </a:cubicBezTo>
                    <a:cubicBezTo>
                      <a:pt x="878389" y="589408"/>
                      <a:pt x="481839" y="311875"/>
                      <a:pt x="72071" y="7910"/>
                    </a:cubicBezTo>
                    <a:cubicBezTo>
                      <a:pt x="63809" y="2954"/>
                      <a:pt x="55135" y="476"/>
                      <a:pt x="46770" y="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798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flipH="1">
                <a:off x="4686130" y="6939466"/>
                <a:ext cx="1114459" cy="590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798" b="1" dirty="0">
                    <a:solidFill>
                      <a:schemeClr val="bg2"/>
                    </a:solidFill>
                    <a:latin typeface="+mj-lt"/>
                  </a:rPr>
                  <a:t>10%</a:t>
                </a:r>
                <a:endParaRPr lang="id-ID" sz="1798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flipH="1">
                <a:off x="6441130" y="7665539"/>
                <a:ext cx="1114459" cy="590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798" b="1" dirty="0">
                    <a:solidFill>
                      <a:schemeClr val="bg2"/>
                    </a:solidFill>
                    <a:latin typeface="+mj-lt"/>
                  </a:rPr>
                  <a:t>15%</a:t>
                </a:r>
                <a:endParaRPr lang="id-ID" sz="1798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 flipH="1">
                <a:off x="4516544" y="8733892"/>
                <a:ext cx="1114459" cy="590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798" b="1" dirty="0">
                    <a:solidFill>
                      <a:schemeClr val="bg2"/>
                    </a:solidFill>
                    <a:latin typeface="+mj-lt"/>
                  </a:rPr>
                  <a:t>15%</a:t>
                </a:r>
                <a:endParaRPr lang="id-ID" sz="1798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 flipH="1">
                <a:off x="6456550" y="6412642"/>
                <a:ext cx="1114459" cy="590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798" b="1" dirty="0">
                    <a:solidFill>
                      <a:schemeClr val="bg2"/>
                    </a:solidFill>
                    <a:latin typeface="+mj-lt"/>
                  </a:rPr>
                  <a:t>15%</a:t>
                </a:r>
                <a:endParaRPr lang="id-ID" sz="1798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 flipH="1">
                <a:off x="4682068" y="5199577"/>
                <a:ext cx="1114459" cy="590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798" b="1" dirty="0">
                    <a:solidFill>
                      <a:schemeClr val="bg2"/>
                    </a:solidFill>
                    <a:latin typeface="+mj-lt"/>
                  </a:rPr>
                  <a:t>30%</a:t>
                </a:r>
                <a:endParaRPr lang="id-ID" sz="1798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2" name="Freeform 71"/>
              <p:cNvSpPr/>
              <p:nvPr/>
            </p:nvSpPr>
            <p:spPr>
              <a:xfrm flipH="1">
                <a:off x="2850911" y="4809342"/>
                <a:ext cx="3507951" cy="1188361"/>
              </a:xfrm>
              <a:custGeom>
                <a:avLst/>
                <a:gdLst>
                  <a:gd name="connsiteX0" fmla="*/ 46227 w 3507951"/>
                  <a:gd name="connsiteY0" fmla="*/ 0 h 1188361"/>
                  <a:gd name="connsiteX1" fmla="*/ 375375 w 3507951"/>
                  <a:gd name="connsiteY1" fmla="*/ 0 h 1188361"/>
                  <a:gd name="connsiteX2" fmla="*/ 427367 w 3507951"/>
                  <a:gd name="connsiteY2" fmla="*/ 0 h 1188361"/>
                  <a:gd name="connsiteX3" fmla="*/ 622723 w 3507951"/>
                  <a:gd name="connsiteY3" fmla="*/ 0 h 1188361"/>
                  <a:gd name="connsiteX4" fmla="*/ 1043410 w 3507951"/>
                  <a:gd name="connsiteY4" fmla="*/ 0 h 1188361"/>
                  <a:gd name="connsiteX5" fmla="*/ 1221715 w 3507951"/>
                  <a:gd name="connsiteY5" fmla="*/ 0 h 1188361"/>
                  <a:gd name="connsiteX6" fmla="*/ 1866933 w 3507951"/>
                  <a:gd name="connsiteY6" fmla="*/ 0 h 1188361"/>
                  <a:gd name="connsiteX7" fmla="*/ 1921120 w 3507951"/>
                  <a:gd name="connsiteY7" fmla="*/ 0 h 1188361"/>
                  <a:gd name="connsiteX8" fmla="*/ 2065293 w 3507951"/>
                  <a:gd name="connsiteY8" fmla="*/ 0 h 1188361"/>
                  <a:gd name="connsiteX9" fmla="*/ 2337767 w 3507951"/>
                  <a:gd name="connsiteY9" fmla="*/ 0 h 1188361"/>
                  <a:gd name="connsiteX10" fmla="*/ 2364183 w 3507951"/>
                  <a:gd name="connsiteY10" fmla="*/ 13204 h 1188361"/>
                  <a:gd name="connsiteX11" fmla="*/ 3500047 w 3507951"/>
                  <a:gd name="connsiteY11" fmla="*/ 1122341 h 1188361"/>
                  <a:gd name="connsiteX12" fmla="*/ 3467028 w 3507951"/>
                  <a:gd name="connsiteY12" fmla="*/ 1188361 h 1188361"/>
                  <a:gd name="connsiteX13" fmla="*/ 3072692 w 3507951"/>
                  <a:gd name="connsiteY13" fmla="*/ 1188361 h 1188361"/>
                  <a:gd name="connsiteX14" fmla="*/ 3070047 w 3507951"/>
                  <a:gd name="connsiteY14" fmla="*/ 1188361 h 1188361"/>
                  <a:gd name="connsiteX15" fmla="*/ 3010536 w 3507951"/>
                  <a:gd name="connsiteY15" fmla="*/ 1188361 h 1188361"/>
                  <a:gd name="connsiteX16" fmla="*/ 2972835 w 3507951"/>
                  <a:gd name="connsiteY16" fmla="*/ 1188361 h 1188361"/>
                  <a:gd name="connsiteX17" fmla="*/ 2953475 w 3507951"/>
                  <a:gd name="connsiteY17" fmla="*/ 1188361 h 1188361"/>
                  <a:gd name="connsiteX18" fmla="*/ 2945323 w 3507951"/>
                  <a:gd name="connsiteY18" fmla="*/ 1188361 h 1188361"/>
                  <a:gd name="connsiteX19" fmla="*/ 2760415 w 3507951"/>
                  <a:gd name="connsiteY19" fmla="*/ 1188361 h 1188361"/>
                  <a:gd name="connsiteX20" fmla="*/ 2282649 w 3507951"/>
                  <a:gd name="connsiteY20" fmla="*/ 1188361 h 1188361"/>
                  <a:gd name="connsiteX21" fmla="*/ 2194559 w 3507951"/>
                  <a:gd name="connsiteY21" fmla="*/ 1188361 h 1188361"/>
                  <a:gd name="connsiteX22" fmla="*/ 1864521 w 3507951"/>
                  <a:gd name="connsiteY22" fmla="*/ 1188361 h 1188361"/>
                  <a:gd name="connsiteX23" fmla="*/ 46227 w 3507951"/>
                  <a:gd name="connsiteY23" fmla="*/ 1188361 h 1188361"/>
                  <a:gd name="connsiteX24" fmla="*/ 13208 w 3507951"/>
                  <a:gd name="connsiteY24" fmla="*/ 1175157 h 1188361"/>
                  <a:gd name="connsiteX25" fmla="*/ 3902 w 3507951"/>
                  <a:gd name="connsiteY25" fmla="*/ 1151900 h 1188361"/>
                  <a:gd name="connsiteX26" fmla="*/ 0 w 3507951"/>
                  <a:gd name="connsiteY26" fmla="*/ 1151900 h 1188361"/>
                  <a:gd name="connsiteX27" fmla="*/ 0 w 3507951"/>
                  <a:gd name="connsiteY27" fmla="*/ 1142147 h 1188361"/>
                  <a:gd name="connsiteX28" fmla="*/ 0 w 3507951"/>
                  <a:gd name="connsiteY28" fmla="*/ 1103979 h 1188361"/>
                  <a:gd name="connsiteX29" fmla="*/ 0 w 3507951"/>
                  <a:gd name="connsiteY29" fmla="*/ 1084380 h 1188361"/>
                  <a:gd name="connsiteX30" fmla="*/ 0 w 3507951"/>
                  <a:gd name="connsiteY30" fmla="*/ 1077159 h 1188361"/>
                  <a:gd name="connsiteX31" fmla="*/ 0 w 3507951"/>
                  <a:gd name="connsiteY31" fmla="*/ 1076127 h 1188361"/>
                  <a:gd name="connsiteX32" fmla="*/ 0 w 3507951"/>
                  <a:gd name="connsiteY32" fmla="*/ 891271 h 1188361"/>
                  <a:gd name="connsiteX33" fmla="*/ 0 w 3507951"/>
                  <a:gd name="connsiteY33" fmla="*/ 742520 h 1188361"/>
                  <a:gd name="connsiteX34" fmla="*/ 0 w 3507951"/>
                  <a:gd name="connsiteY34" fmla="*/ 612336 h 1188361"/>
                  <a:gd name="connsiteX35" fmla="*/ 0 w 3507951"/>
                  <a:gd name="connsiteY35" fmla="*/ 499483 h 1188361"/>
                  <a:gd name="connsiteX36" fmla="*/ 0 w 3507951"/>
                  <a:gd name="connsiteY36" fmla="*/ 402723 h 1188361"/>
                  <a:gd name="connsiteX37" fmla="*/ 0 w 3507951"/>
                  <a:gd name="connsiteY37" fmla="*/ 320817 h 1188361"/>
                  <a:gd name="connsiteX38" fmla="*/ 0 w 3507951"/>
                  <a:gd name="connsiteY38" fmla="*/ 252527 h 1188361"/>
                  <a:gd name="connsiteX39" fmla="*/ 0 w 3507951"/>
                  <a:gd name="connsiteY39" fmla="*/ 196616 h 1188361"/>
                  <a:gd name="connsiteX40" fmla="*/ 0 w 3507951"/>
                  <a:gd name="connsiteY40" fmla="*/ 194670 h 1188361"/>
                  <a:gd name="connsiteX41" fmla="*/ 0 w 3507951"/>
                  <a:gd name="connsiteY41" fmla="*/ 151846 h 1188361"/>
                  <a:gd name="connsiteX42" fmla="*/ 0 w 3507951"/>
                  <a:gd name="connsiteY42" fmla="*/ 46214 h 1188361"/>
                  <a:gd name="connsiteX43" fmla="*/ 46227 w 3507951"/>
                  <a:gd name="connsiteY43" fmla="*/ 0 h 1188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507951" h="1188361">
                    <a:moveTo>
                      <a:pt x="46227" y="0"/>
                    </a:moveTo>
                    <a:cubicBezTo>
                      <a:pt x="170875" y="0"/>
                      <a:pt x="279942" y="0"/>
                      <a:pt x="375375" y="0"/>
                    </a:cubicBezTo>
                    <a:lnTo>
                      <a:pt x="427367" y="0"/>
                    </a:lnTo>
                    <a:lnTo>
                      <a:pt x="622723" y="0"/>
                    </a:lnTo>
                    <a:cubicBezTo>
                      <a:pt x="1043410" y="0"/>
                      <a:pt x="1043410" y="0"/>
                      <a:pt x="1043410" y="0"/>
                    </a:cubicBezTo>
                    <a:lnTo>
                      <a:pt x="1221715" y="0"/>
                    </a:lnTo>
                    <a:cubicBezTo>
                      <a:pt x="1500728" y="0"/>
                      <a:pt x="1709988" y="0"/>
                      <a:pt x="1866933" y="0"/>
                    </a:cubicBezTo>
                    <a:lnTo>
                      <a:pt x="1921120" y="0"/>
                    </a:lnTo>
                    <a:lnTo>
                      <a:pt x="2065293" y="0"/>
                    </a:lnTo>
                    <a:cubicBezTo>
                      <a:pt x="2337767" y="0"/>
                      <a:pt x="2337767" y="0"/>
                      <a:pt x="2337767" y="0"/>
                    </a:cubicBezTo>
                    <a:cubicBezTo>
                      <a:pt x="2350975" y="0"/>
                      <a:pt x="2357579" y="6602"/>
                      <a:pt x="2364183" y="13204"/>
                    </a:cubicBezTo>
                    <a:cubicBezTo>
                      <a:pt x="2800038" y="330101"/>
                      <a:pt x="3229289" y="620589"/>
                      <a:pt x="3500047" y="1122341"/>
                    </a:cubicBezTo>
                    <a:cubicBezTo>
                      <a:pt x="3519859" y="1148749"/>
                      <a:pt x="3500047" y="1188361"/>
                      <a:pt x="3467028" y="1188361"/>
                    </a:cubicBezTo>
                    <a:cubicBezTo>
                      <a:pt x="3271389" y="1188361"/>
                      <a:pt x="3149114" y="1188361"/>
                      <a:pt x="3072692" y="1188361"/>
                    </a:cubicBezTo>
                    <a:lnTo>
                      <a:pt x="3070047" y="1188361"/>
                    </a:lnTo>
                    <a:lnTo>
                      <a:pt x="3010536" y="1188361"/>
                    </a:lnTo>
                    <a:lnTo>
                      <a:pt x="2972835" y="1188361"/>
                    </a:lnTo>
                    <a:lnTo>
                      <a:pt x="2953475" y="1188361"/>
                    </a:lnTo>
                    <a:lnTo>
                      <a:pt x="2945323" y="1188361"/>
                    </a:lnTo>
                    <a:lnTo>
                      <a:pt x="2760415" y="1188361"/>
                    </a:lnTo>
                    <a:lnTo>
                      <a:pt x="2282649" y="1188361"/>
                    </a:lnTo>
                    <a:lnTo>
                      <a:pt x="2194559" y="1188361"/>
                    </a:lnTo>
                    <a:lnTo>
                      <a:pt x="1864521" y="1188361"/>
                    </a:lnTo>
                    <a:cubicBezTo>
                      <a:pt x="46227" y="1188361"/>
                      <a:pt x="46227" y="1188361"/>
                      <a:pt x="46227" y="1188361"/>
                    </a:cubicBezTo>
                    <a:cubicBezTo>
                      <a:pt x="33019" y="1188361"/>
                      <a:pt x="21462" y="1183410"/>
                      <a:pt x="13208" y="1175157"/>
                    </a:cubicBezTo>
                    <a:lnTo>
                      <a:pt x="3902" y="1151900"/>
                    </a:lnTo>
                    <a:lnTo>
                      <a:pt x="0" y="1151900"/>
                    </a:lnTo>
                    <a:lnTo>
                      <a:pt x="0" y="1142147"/>
                    </a:lnTo>
                    <a:lnTo>
                      <a:pt x="0" y="1103979"/>
                    </a:lnTo>
                    <a:lnTo>
                      <a:pt x="0" y="1084380"/>
                    </a:lnTo>
                    <a:lnTo>
                      <a:pt x="0" y="1077159"/>
                    </a:lnTo>
                    <a:lnTo>
                      <a:pt x="0" y="1076127"/>
                    </a:lnTo>
                    <a:lnTo>
                      <a:pt x="0" y="891271"/>
                    </a:lnTo>
                    <a:lnTo>
                      <a:pt x="0" y="742520"/>
                    </a:lnTo>
                    <a:lnTo>
                      <a:pt x="0" y="612336"/>
                    </a:lnTo>
                    <a:lnTo>
                      <a:pt x="0" y="499483"/>
                    </a:lnTo>
                    <a:lnTo>
                      <a:pt x="0" y="402723"/>
                    </a:lnTo>
                    <a:lnTo>
                      <a:pt x="0" y="320817"/>
                    </a:lnTo>
                    <a:lnTo>
                      <a:pt x="0" y="252527"/>
                    </a:lnTo>
                    <a:lnTo>
                      <a:pt x="0" y="196616"/>
                    </a:lnTo>
                    <a:lnTo>
                      <a:pt x="0" y="194670"/>
                    </a:lnTo>
                    <a:lnTo>
                      <a:pt x="0" y="151846"/>
                    </a:lnTo>
                    <a:cubicBezTo>
                      <a:pt x="0" y="46214"/>
                      <a:pt x="0" y="46214"/>
                      <a:pt x="0" y="46214"/>
                    </a:cubicBezTo>
                    <a:cubicBezTo>
                      <a:pt x="0" y="19806"/>
                      <a:pt x="19811" y="0"/>
                      <a:pt x="462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77" name="Freeform 76"/>
              <p:cNvSpPr/>
              <p:nvPr/>
            </p:nvSpPr>
            <p:spPr>
              <a:xfrm flipH="1">
                <a:off x="6069936" y="6050462"/>
                <a:ext cx="1788822" cy="1189868"/>
              </a:xfrm>
              <a:custGeom>
                <a:avLst/>
                <a:gdLst>
                  <a:gd name="connsiteX0" fmla="*/ 270634 w 1788822"/>
                  <a:gd name="connsiteY0" fmla="*/ 0 h 1189868"/>
                  <a:gd name="connsiteX1" fmla="*/ 349601 w 1788822"/>
                  <a:gd name="connsiteY1" fmla="*/ 0 h 1189868"/>
                  <a:gd name="connsiteX2" fmla="*/ 418791 w 1788822"/>
                  <a:gd name="connsiteY2" fmla="*/ 0 h 1189868"/>
                  <a:gd name="connsiteX3" fmla="*/ 530128 w 1788822"/>
                  <a:gd name="connsiteY3" fmla="*/ 0 h 1189868"/>
                  <a:gd name="connsiteX4" fmla="*/ 609905 w 1788822"/>
                  <a:gd name="connsiteY4" fmla="*/ 0 h 1189868"/>
                  <a:gd name="connsiteX5" fmla="*/ 663382 w 1788822"/>
                  <a:gd name="connsiteY5" fmla="*/ 0 h 1189868"/>
                  <a:gd name="connsiteX6" fmla="*/ 695819 w 1788822"/>
                  <a:gd name="connsiteY6" fmla="*/ 0 h 1189868"/>
                  <a:gd name="connsiteX7" fmla="*/ 712476 w 1788822"/>
                  <a:gd name="connsiteY7" fmla="*/ 0 h 1189868"/>
                  <a:gd name="connsiteX8" fmla="*/ 719489 w 1788822"/>
                  <a:gd name="connsiteY8" fmla="*/ 0 h 1189868"/>
                  <a:gd name="connsiteX9" fmla="*/ 904312 w 1788822"/>
                  <a:gd name="connsiteY9" fmla="*/ 0 h 1189868"/>
                  <a:gd name="connsiteX10" fmla="*/ 1053037 w 1788822"/>
                  <a:gd name="connsiteY10" fmla="*/ 0 h 1189868"/>
                  <a:gd name="connsiteX11" fmla="*/ 1183197 w 1788822"/>
                  <a:gd name="connsiteY11" fmla="*/ 0 h 1189868"/>
                  <a:gd name="connsiteX12" fmla="*/ 1296029 w 1788822"/>
                  <a:gd name="connsiteY12" fmla="*/ 0 h 1189868"/>
                  <a:gd name="connsiteX13" fmla="*/ 1392773 w 1788822"/>
                  <a:gd name="connsiteY13" fmla="*/ 0 h 1189868"/>
                  <a:gd name="connsiteX14" fmla="*/ 1474664 w 1788822"/>
                  <a:gd name="connsiteY14" fmla="*/ 0 h 1189868"/>
                  <a:gd name="connsiteX15" fmla="*/ 1517041 w 1788822"/>
                  <a:gd name="connsiteY15" fmla="*/ 0 h 1189868"/>
                  <a:gd name="connsiteX16" fmla="*/ 1542941 w 1788822"/>
                  <a:gd name="connsiteY16" fmla="*/ 0 h 1189868"/>
                  <a:gd name="connsiteX17" fmla="*/ 1749217 w 1788822"/>
                  <a:gd name="connsiteY17" fmla="*/ 0 h 1189868"/>
                  <a:gd name="connsiteX18" fmla="*/ 1788822 w 1788822"/>
                  <a:gd name="connsiteY18" fmla="*/ 46273 h 1189868"/>
                  <a:gd name="connsiteX19" fmla="*/ 1788822 w 1788822"/>
                  <a:gd name="connsiteY19" fmla="*/ 1143596 h 1189868"/>
                  <a:gd name="connsiteX20" fmla="*/ 1749217 w 1788822"/>
                  <a:gd name="connsiteY20" fmla="*/ 1189868 h 1189868"/>
                  <a:gd name="connsiteX21" fmla="*/ 1671436 w 1788822"/>
                  <a:gd name="connsiteY21" fmla="*/ 1189868 h 1189868"/>
                  <a:gd name="connsiteX22" fmla="*/ 1671436 w 1788822"/>
                  <a:gd name="connsiteY22" fmla="*/ 1189792 h 1189868"/>
                  <a:gd name="connsiteX23" fmla="*/ 177683 w 1788822"/>
                  <a:gd name="connsiteY23" fmla="*/ 1189792 h 1189868"/>
                  <a:gd name="connsiteX24" fmla="*/ 177683 w 1788822"/>
                  <a:gd name="connsiteY24" fmla="*/ 1189868 h 1189868"/>
                  <a:gd name="connsiteX25" fmla="*/ 175434 w 1788822"/>
                  <a:gd name="connsiteY25" fmla="*/ 1189868 h 1189868"/>
                  <a:gd name="connsiteX26" fmla="*/ 46206 w 1788822"/>
                  <a:gd name="connsiteY26" fmla="*/ 1189868 h 1189868"/>
                  <a:gd name="connsiteX27" fmla="*/ 0 w 1788822"/>
                  <a:gd name="connsiteY27" fmla="*/ 1143596 h 1189868"/>
                  <a:gd name="connsiteX28" fmla="*/ 231029 w 1788822"/>
                  <a:gd name="connsiteY28" fmla="*/ 26442 h 1189868"/>
                  <a:gd name="connsiteX29" fmla="*/ 270634 w 1788822"/>
                  <a:gd name="connsiteY29" fmla="*/ 0 h 118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788822" h="1189868">
                    <a:moveTo>
                      <a:pt x="270634" y="0"/>
                    </a:moveTo>
                    <a:lnTo>
                      <a:pt x="349601" y="0"/>
                    </a:lnTo>
                    <a:lnTo>
                      <a:pt x="418791" y="0"/>
                    </a:lnTo>
                    <a:lnTo>
                      <a:pt x="530128" y="0"/>
                    </a:lnTo>
                    <a:lnTo>
                      <a:pt x="609905" y="0"/>
                    </a:lnTo>
                    <a:lnTo>
                      <a:pt x="663382" y="0"/>
                    </a:lnTo>
                    <a:lnTo>
                      <a:pt x="695819" y="0"/>
                    </a:lnTo>
                    <a:lnTo>
                      <a:pt x="712476" y="0"/>
                    </a:lnTo>
                    <a:lnTo>
                      <a:pt x="719489" y="0"/>
                    </a:lnTo>
                    <a:lnTo>
                      <a:pt x="904312" y="0"/>
                    </a:lnTo>
                    <a:lnTo>
                      <a:pt x="1053037" y="0"/>
                    </a:lnTo>
                    <a:lnTo>
                      <a:pt x="1183197" y="0"/>
                    </a:lnTo>
                    <a:lnTo>
                      <a:pt x="1296029" y="0"/>
                    </a:lnTo>
                    <a:lnTo>
                      <a:pt x="1392773" y="0"/>
                    </a:lnTo>
                    <a:lnTo>
                      <a:pt x="1474664" y="0"/>
                    </a:lnTo>
                    <a:lnTo>
                      <a:pt x="1517041" y="0"/>
                    </a:lnTo>
                    <a:lnTo>
                      <a:pt x="1542941" y="0"/>
                    </a:lnTo>
                    <a:cubicBezTo>
                      <a:pt x="1749217" y="0"/>
                      <a:pt x="1749217" y="0"/>
                      <a:pt x="1749217" y="0"/>
                    </a:cubicBezTo>
                    <a:cubicBezTo>
                      <a:pt x="1769020" y="0"/>
                      <a:pt x="1788822" y="19831"/>
                      <a:pt x="1788822" y="46273"/>
                    </a:cubicBezTo>
                    <a:cubicBezTo>
                      <a:pt x="1788822" y="1143596"/>
                      <a:pt x="1788822" y="1143596"/>
                      <a:pt x="1788822" y="1143596"/>
                    </a:cubicBezTo>
                    <a:cubicBezTo>
                      <a:pt x="1788822" y="1170037"/>
                      <a:pt x="1769020" y="1189868"/>
                      <a:pt x="1749217" y="1189868"/>
                    </a:cubicBezTo>
                    <a:lnTo>
                      <a:pt x="1671436" y="1189868"/>
                    </a:lnTo>
                    <a:lnTo>
                      <a:pt x="1671436" y="1189792"/>
                    </a:lnTo>
                    <a:lnTo>
                      <a:pt x="177683" y="1189792"/>
                    </a:lnTo>
                    <a:lnTo>
                      <a:pt x="177683" y="1189868"/>
                    </a:lnTo>
                    <a:lnTo>
                      <a:pt x="175434" y="1189868"/>
                    </a:lnTo>
                    <a:cubicBezTo>
                      <a:pt x="46206" y="1189868"/>
                      <a:pt x="46206" y="1189868"/>
                      <a:pt x="46206" y="1189868"/>
                    </a:cubicBezTo>
                    <a:cubicBezTo>
                      <a:pt x="19803" y="1189868"/>
                      <a:pt x="0" y="1170037"/>
                      <a:pt x="0" y="1143596"/>
                    </a:cubicBezTo>
                    <a:cubicBezTo>
                      <a:pt x="13202" y="674259"/>
                      <a:pt x="99012" y="317298"/>
                      <a:pt x="231029" y="26442"/>
                    </a:cubicBezTo>
                    <a:cubicBezTo>
                      <a:pt x="237629" y="13221"/>
                      <a:pt x="250831" y="0"/>
                      <a:pt x="2706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82" name="Freeform 81"/>
              <p:cNvSpPr/>
              <p:nvPr/>
            </p:nvSpPr>
            <p:spPr>
              <a:xfrm flipH="1">
                <a:off x="6068151" y="7290094"/>
                <a:ext cx="1790608" cy="1188922"/>
              </a:xfrm>
              <a:custGeom>
                <a:avLst/>
                <a:gdLst>
                  <a:gd name="connsiteX0" fmla="*/ 192097 w 1790608"/>
                  <a:gd name="connsiteY0" fmla="*/ 0 h 1188922"/>
                  <a:gd name="connsiteX1" fmla="*/ 1685850 w 1790608"/>
                  <a:gd name="connsiteY1" fmla="*/ 0 h 1188922"/>
                  <a:gd name="connsiteX2" fmla="*/ 1685850 w 1790608"/>
                  <a:gd name="connsiteY2" fmla="*/ 1490 h 1188922"/>
                  <a:gd name="connsiteX3" fmla="*/ 1706470 w 1790608"/>
                  <a:gd name="connsiteY3" fmla="*/ 1490 h 1188922"/>
                  <a:gd name="connsiteX4" fmla="*/ 1751073 w 1790608"/>
                  <a:gd name="connsiteY4" fmla="*/ 1490 h 1188922"/>
                  <a:gd name="connsiteX5" fmla="*/ 1778330 w 1790608"/>
                  <a:gd name="connsiteY5" fmla="*/ 14703 h 1188922"/>
                  <a:gd name="connsiteX6" fmla="*/ 1790608 w 1790608"/>
                  <a:gd name="connsiteY6" fmla="*/ 47436 h 1188922"/>
                  <a:gd name="connsiteX7" fmla="*/ 1790608 w 1790608"/>
                  <a:gd name="connsiteY7" fmla="*/ 1144669 h 1188922"/>
                  <a:gd name="connsiteX8" fmla="*/ 1778331 w 1790608"/>
                  <a:gd name="connsiteY8" fmla="*/ 1177401 h 1188922"/>
                  <a:gd name="connsiteX9" fmla="*/ 1754562 w 1790608"/>
                  <a:gd name="connsiteY9" fmla="*/ 1188922 h 1188922"/>
                  <a:gd name="connsiteX10" fmla="*/ 305340 w 1790608"/>
                  <a:gd name="connsiteY10" fmla="*/ 1188922 h 1188922"/>
                  <a:gd name="connsiteX11" fmla="*/ 282485 w 1790608"/>
                  <a:gd name="connsiteY11" fmla="*/ 1181530 h 1188922"/>
                  <a:gd name="connsiteX12" fmla="*/ 264313 w 1790608"/>
                  <a:gd name="connsiteY12" fmla="*/ 1157582 h 1188922"/>
                  <a:gd name="connsiteX13" fmla="*/ 224666 w 1790608"/>
                  <a:gd name="connsiteY13" fmla="*/ 1065095 h 1188922"/>
                  <a:gd name="connsiteX14" fmla="*/ 0 w 1790608"/>
                  <a:gd name="connsiteY14" fmla="*/ 47734 h 1188922"/>
                  <a:gd name="connsiteX15" fmla="*/ 39647 w 1790608"/>
                  <a:gd name="connsiteY15" fmla="*/ 1490 h 1188922"/>
                  <a:gd name="connsiteX16" fmla="*/ 159451 w 1790608"/>
                  <a:gd name="connsiteY16" fmla="*/ 1490 h 1188922"/>
                  <a:gd name="connsiteX17" fmla="*/ 192097 w 1790608"/>
                  <a:gd name="connsiteY17" fmla="*/ 1490 h 118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90608" h="1188922">
                    <a:moveTo>
                      <a:pt x="192097" y="0"/>
                    </a:moveTo>
                    <a:lnTo>
                      <a:pt x="1685850" y="0"/>
                    </a:lnTo>
                    <a:lnTo>
                      <a:pt x="1685850" y="1490"/>
                    </a:lnTo>
                    <a:lnTo>
                      <a:pt x="1706470" y="1490"/>
                    </a:lnTo>
                    <a:cubicBezTo>
                      <a:pt x="1751073" y="1490"/>
                      <a:pt x="1751073" y="1490"/>
                      <a:pt x="1751073" y="1490"/>
                    </a:cubicBezTo>
                    <a:cubicBezTo>
                      <a:pt x="1760985" y="1490"/>
                      <a:pt x="1770897" y="6445"/>
                      <a:pt x="1778330" y="14703"/>
                    </a:cubicBezTo>
                    <a:lnTo>
                      <a:pt x="1790608" y="47436"/>
                    </a:lnTo>
                    <a:lnTo>
                      <a:pt x="1790608" y="1144669"/>
                    </a:lnTo>
                    <a:lnTo>
                      <a:pt x="1778331" y="1177401"/>
                    </a:lnTo>
                    <a:lnTo>
                      <a:pt x="1754562" y="1188922"/>
                    </a:lnTo>
                    <a:lnTo>
                      <a:pt x="305340" y="1188922"/>
                    </a:lnTo>
                    <a:lnTo>
                      <a:pt x="282485" y="1181530"/>
                    </a:lnTo>
                    <a:cubicBezTo>
                      <a:pt x="274225" y="1175749"/>
                      <a:pt x="267617" y="1167491"/>
                      <a:pt x="264313" y="1157582"/>
                    </a:cubicBezTo>
                    <a:cubicBezTo>
                      <a:pt x="257705" y="1124551"/>
                      <a:pt x="244489" y="1098126"/>
                      <a:pt x="224666" y="1065095"/>
                    </a:cubicBezTo>
                    <a:cubicBezTo>
                      <a:pt x="79294" y="774420"/>
                      <a:pt x="0" y="430896"/>
                      <a:pt x="0" y="47734"/>
                    </a:cubicBezTo>
                    <a:cubicBezTo>
                      <a:pt x="0" y="21309"/>
                      <a:pt x="19823" y="1490"/>
                      <a:pt x="39647" y="1490"/>
                    </a:cubicBezTo>
                    <a:cubicBezTo>
                      <a:pt x="82185" y="1490"/>
                      <a:pt x="122064" y="1490"/>
                      <a:pt x="159451" y="1490"/>
                    </a:cubicBezTo>
                    <a:lnTo>
                      <a:pt x="192097" y="149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86" name="Freeform 85"/>
              <p:cNvSpPr/>
              <p:nvPr/>
            </p:nvSpPr>
            <p:spPr>
              <a:xfrm flipH="1">
                <a:off x="6067089" y="8532707"/>
                <a:ext cx="1598866" cy="987045"/>
              </a:xfrm>
              <a:custGeom>
                <a:avLst/>
                <a:gdLst>
                  <a:gd name="connsiteX0" fmla="*/ 157974 w 1598866"/>
                  <a:gd name="connsiteY0" fmla="*/ 0 h 987045"/>
                  <a:gd name="connsiteX1" fmla="*/ 264281 w 1598866"/>
                  <a:gd name="connsiteY1" fmla="*/ 0 h 987045"/>
                  <a:gd name="connsiteX2" fmla="*/ 280077 w 1598866"/>
                  <a:gd name="connsiteY2" fmla="*/ 0 h 987045"/>
                  <a:gd name="connsiteX3" fmla="*/ 371834 w 1598866"/>
                  <a:gd name="connsiteY3" fmla="*/ 0 h 987045"/>
                  <a:gd name="connsiteX4" fmla="*/ 437582 w 1598866"/>
                  <a:gd name="connsiteY4" fmla="*/ 0 h 987045"/>
                  <a:gd name="connsiteX5" fmla="*/ 481654 w 1598866"/>
                  <a:gd name="connsiteY5" fmla="*/ 0 h 987045"/>
                  <a:gd name="connsiteX6" fmla="*/ 508387 w 1598866"/>
                  <a:gd name="connsiteY6" fmla="*/ 0 h 987045"/>
                  <a:gd name="connsiteX7" fmla="*/ 522114 w 1598866"/>
                  <a:gd name="connsiteY7" fmla="*/ 0 h 987045"/>
                  <a:gd name="connsiteX8" fmla="*/ 527894 w 1598866"/>
                  <a:gd name="connsiteY8" fmla="*/ 0 h 987045"/>
                  <a:gd name="connsiteX9" fmla="*/ 712854 w 1598866"/>
                  <a:gd name="connsiteY9" fmla="*/ 0 h 987045"/>
                  <a:gd name="connsiteX10" fmla="*/ 861689 w 1598866"/>
                  <a:gd name="connsiteY10" fmla="*/ 0 h 987045"/>
                  <a:gd name="connsiteX11" fmla="*/ 991945 w 1598866"/>
                  <a:gd name="connsiteY11" fmla="*/ 0 h 987045"/>
                  <a:gd name="connsiteX12" fmla="*/ 1104862 w 1598866"/>
                  <a:gd name="connsiteY12" fmla="*/ 0 h 987045"/>
                  <a:gd name="connsiteX13" fmla="*/ 1201677 w 1598866"/>
                  <a:gd name="connsiteY13" fmla="*/ 0 h 987045"/>
                  <a:gd name="connsiteX14" fmla="*/ 1283629 w 1598866"/>
                  <a:gd name="connsiteY14" fmla="*/ 0 h 987045"/>
                  <a:gd name="connsiteX15" fmla="*/ 1351957 w 1598866"/>
                  <a:gd name="connsiteY15" fmla="*/ 0 h 987045"/>
                  <a:gd name="connsiteX16" fmla="*/ 1407899 w 1598866"/>
                  <a:gd name="connsiteY16" fmla="*/ 0 h 987045"/>
                  <a:gd name="connsiteX17" fmla="*/ 1419753 w 1598866"/>
                  <a:gd name="connsiteY17" fmla="*/ 0 h 987045"/>
                  <a:gd name="connsiteX18" fmla="*/ 1452694 w 1598866"/>
                  <a:gd name="connsiteY18" fmla="*/ 0 h 987045"/>
                  <a:gd name="connsiteX19" fmla="*/ 1558385 w 1598866"/>
                  <a:gd name="connsiteY19" fmla="*/ 0 h 987045"/>
                  <a:gd name="connsiteX20" fmla="*/ 1598019 w 1598866"/>
                  <a:gd name="connsiteY20" fmla="*/ 39696 h 987045"/>
                  <a:gd name="connsiteX21" fmla="*/ 1598019 w 1598866"/>
                  <a:gd name="connsiteY21" fmla="*/ 516045 h 987045"/>
                  <a:gd name="connsiteX22" fmla="*/ 1598866 w 1598866"/>
                  <a:gd name="connsiteY22" fmla="*/ 516045 h 987045"/>
                  <a:gd name="connsiteX23" fmla="*/ 1598866 w 1598866"/>
                  <a:gd name="connsiteY23" fmla="*/ 588820 h 987045"/>
                  <a:gd name="connsiteX24" fmla="*/ 1598019 w 1598866"/>
                  <a:gd name="connsiteY24" fmla="*/ 588820 h 987045"/>
                  <a:gd name="connsiteX25" fmla="*/ 1598019 w 1598866"/>
                  <a:gd name="connsiteY25" fmla="*/ 939466 h 987045"/>
                  <a:gd name="connsiteX26" fmla="*/ 1545173 w 1598866"/>
                  <a:gd name="connsiteY26" fmla="*/ 985778 h 987045"/>
                  <a:gd name="connsiteX27" fmla="*/ 1148831 w 1598866"/>
                  <a:gd name="connsiteY27" fmla="*/ 846843 h 987045"/>
                  <a:gd name="connsiteX28" fmla="*/ 336328 w 1598866"/>
                  <a:gd name="connsiteY28" fmla="*/ 813763 h 987045"/>
                  <a:gd name="connsiteX29" fmla="*/ 323117 w 1598866"/>
                  <a:gd name="connsiteY29" fmla="*/ 820379 h 987045"/>
                  <a:gd name="connsiteX30" fmla="*/ 52282 w 1598866"/>
                  <a:gd name="connsiteY30" fmla="*/ 820379 h 987045"/>
                  <a:gd name="connsiteX31" fmla="*/ 52282 w 1598866"/>
                  <a:gd name="connsiteY31" fmla="*/ 542509 h 987045"/>
                  <a:gd name="connsiteX32" fmla="*/ 111734 w 1598866"/>
                  <a:gd name="connsiteY32" fmla="*/ 52928 h 987045"/>
                  <a:gd name="connsiteX33" fmla="*/ 157974 w 1598866"/>
                  <a:gd name="connsiteY33" fmla="*/ 0 h 987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598866" h="987045">
                    <a:moveTo>
                      <a:pt x="157974" y="0"/>
                    </a:moveTo>
                    <a:lnTo>
                      <a:pt x="264281" y="0"/>
                    </a:lnTo>
                    <a:lnTo>
                      <a:pt x="280077" y="0"/>
                    </a:lnTo>
                    <a:lnTo>
                      <a:pt x="371834" y="0"/>
                    </a:lnTo>
                    <a:lnTo>
                      <a:pt x="437582" y="0"/>
                    </a:lnTo>
                    <a:lnTo>
                      <a:pt x="481654" y="0"/>
                    </a:lnTo>
                    <a:lnTo>
                      <a:pt x="508387" y="0"/>
                    </a:lnTo>
                    <a:lnTo>
                      <a:pt x="522114" y="0"/>
                    </a:lnTo>
                    <a:lnTo>
                      <a:pt x="527894" y="0"/>
                    </a:lnTo>
                    <a:lnTo>
                      <a:pt x="712854" y="0"/>
                    </a:lnTo>
                    <a:lnTo>
                      <a:pt x="861689" y="0"/>
                    </a:lnTo>
                    <a:lnTo>
                      <a:pt x="991945" y="0"/>
                    </a:lnTo>
                    <a:lnTo>
                      <a:pt x="1104862" y="0"/>
                    </a:lnTo>
                    <a:lnTo>
                      <a:pt x="1201677" y="0"/>
                    </a:lnTo>
                    <a:lnTo>
                      <a:pt x="1283629" y="0"/>
                    </a:lnTo>
                    <a:lnTo>
                      <a:pt x="1351957" y="0"/>
                    </a:lnTo>
                    <a:lnTo>
                      <a:pt x="1407899" y="0"/>
                    </a:lnTo>
                    <a:lnTo>
                      <a:pt x="1419753" y="0"/>
                    </a:lnTo>
                    <a:lnTo>
                      <a:pt x="1452694" y="0"/>
                    </a:lnTo>
                    <a:cubicBezTo>
                      <a:pt x="1558385" y="0"/>
                      <a:pt x="1558385" y="0"/>
                      <a:pt x="1558385" y="0"/>
                    </a:cubicBezTo>
                    <a:cubicBezTo>
                      <a:pt x="1578202" y="0"/>
                      <a:pt x="1598019" y="19848"/>
                      <a:pt x="1598019" y="39696"/>
                    </a:cubicBezTo>
                    <a:cubicBezTo>
                      <a:pt x="1598019" y="516045"/>
                      <a:pt x="1598019" y="516045"/>
                      <a:pt x="1598019" y="516045"/>
                    </a:cubicBezTo>
                    <a:lnTo>
                      <a:pt x="1598866" y="516045"/>
                    </a:lnTo>
                    <a:lnTo>
                      <a:pt x="1598866" y="588820"/>
                    </a:lnTo>
                    <a:lnTo>
                      <a:pt x="1598019" y="588820"/>
                    </a:lnTo>
                    <a:cubicBezTo>
                      <a:pt x="1598019" y="939466"/>
                      <a:pt x="1598019" y="939466"/>
                      <a:pt x="1598019" y="939466"/>
                    </a:cubicBezTo>
                    <a:cubicBezTo>
                      <a:pt x="1598019" y="972546"/>
                      <a:pt x="1571596" y="992394"/>
                      <a:pt x="1545173" y="985778"/>
                    </a:cubicBezTo>
                    <a:cubicBezTo>
                      <a:pt x="1406453" y="946082"/>
                      <a:pt x="1274339" y="899771"/>
                      <a:pt x="1148831" y="846843"/>
                    </a:cubicBezTo>
                    <a:cubicBezTo>
                      <a:pt x="891208" y="734372"/>
                      <a:pt x="600556" y="721140"/>
                      <a:pt x="336328" y="813763"/>
                    </a:cubicBezTo>
                    <a:cubicBezTo>
                      <a:pt x="323117" y="820379"/>
                      <a:pt x="323117" y="820379"/>
                      <a:pt x="323117" y="820379"/>
                    </a:cubicBezTo>
                    <a:cubicBezTo>
                      <a:pt x="217425" y="866691"/>
                      <a:pt x="124945" y="893155"/>
                      <a:pt x="52282" y="820379"/>
                    </a:cubicBezTo>
                    <a:cubicBezTo>
                      <a:pt x="-26986" y="740988"/>
                      <a:pt x="-7169" y="668212"/>
                      <a:pt x="52282" y="542509"/>
                    </a:cubicBezTo>
                    <a:cubicBezTo>
                      <a:pt x="124945" y="383726"/>
                      <a:pt x="138157" y="211711"/>
                      <a:pt x="111734" y="52928"/>
                    </a:cubicBezTo>
                    <a:cubicBezTo>
                      <a:pt x="105128" y="26464"/>
                      <a:pt x="124945" y="0"/>
                      <a:pt x="15797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91" name="Freeform 90"/>
              <p:cNvSpPr/>
              <p:nvPr/>
            </p:nvSpPr>
            <p:spPr>
              <a:xfrm flipH="1">
                <a:off x="4396685" y="6050463"/>
                <a:ext cx="1612955" cy="2429482"/>
              </a:xfrm>
              <a:custGeom>
                <a:avLst/>
                <a:gdLst>
                  <a:gd name="connsiteX0" fmla="*/ 39663 w 1612955"/>
                  <a:gd name="connsiteY0" fmla="*/ 0 h 2429482"/>
                  <a:gd name="connsiteX1" fmla="*/ 1566682 w 1612955"/>
                  <a:gd name="connsiteY1" fmla="*/ 0 h 2429482"/>
                  <a:gd name="connsiteX2" fmla="*/ 1612955 w 1612955"/>
                  <a:gd name="connsiteY2" fmla="*/ 46213 h 2429482"/>
                  <a:gd name="connsiteX3" fmla="*/ 1612955 w 1612955"/>
                  <a:gd name="connsiteY3" fmla="*/ 75365 h 2429482"/>
                  <a:gd name="connsiteX4" fmla="*/ 1612955 w 1612955"/>
                  <a:gd name="connsiteY4" fmla="*/ 91974 h 2429482"/>
                  <a:gd name="connsiteX5" fmla="*/ 1612955 w 1612955"/>
                  <a:gd name="connsiteY5" fmla="*/ 126363 h 2429482"/>
                  <a:gd name="connsiteX6" fmla="*/ 1612955 w 1612955"/>
                  <a:gd name="connsiteY6" fmla="*/ 167522 h 2429482"/>
                  <a:gd name="connsiteX7" fmla="*/ 1612955 w 1612955"/>
                  <a:gd name="connsiteY7" fmla="*/ 182686 h 2429482"/>
                  <a:gd name="connsiteX8" fmla="*/ 1612955 w 1612955"/>
                  <a:gd name="connsiteY8" fmla="*/ 184852 h 2429482"/>
                  <a:gd name="connsiteX9" fmla="*/ 1612955 w 1612955"/>
                  <a:gd name="connsiteY9" fmla="*/ 369704 h 2429482"/>
                  <a:gd name="connsiteX10" fmla="*/ 1612955 w 1612955"/>
                  <a:gd name="connsiteY10" fmla="*/ 552638 h 2429482"/>
                  <a:gd name="connsiteX11" fmla="*/ 1612955 w 1612955"/>
                  <a:gd name="connsiteY11" fmla="*/ 724142 h 2429482"/>
                  <a:gd name="connsiteX12" fmla="*/ 1612955 w 1612955"/>
                  <a:gd name="connsiteY12" fmla="*/ 1032595 h 2429482"/>
                  <a:gd name="connsiteX13" fmla="*/ 1612955 w 1612955"/>
                  <a:gd name="connsiteY13" fmla="*/ 1034338 h 2429482"/>
                  <a:gd name="connsiteX14" fmla="*/ 1612955 w 1612955"/>
                  <a:gd name="connsiteY14" fmla="*/ 2383269 h 2429482"/>
                  <a:gd name="connsiteX15" fmla="*/ 1566682 w 1612955"/>
                  <a:gd name="connsiteY15" fmla="*/ 2429482 h 2429482"/>
                  <a:gd name="connsiteX16" fmla="*/ 39663 w 1612955"/>
                  <a:gd name="connsiteY16" fmla="*/ 2429482 h 2429482"/>
                  <a:gd name="connsiteX17" fmla="*/ 0 w 1612955"/>
                  <a:gd name="connsiteY17" fmla="*/ 2383269 h 2429482"/>
                  <a:gd name="connsiteX18" fmla="*/ 0 w 1612955"/>
                  <a:gd name="connsiteY18" fmla="*/ 2352620 h 2429482"/>
                  <a:gd name="connsiteX19" fmla="*/ 0 w 1612955"/>
                  <a:gd name="connsiteY19" fmla="*/ 2341866 h 2429482"/>
                  <a:gd name="connsiteX20" fmla="*/ 0 w 1612955"/>
                  <a:gd name="connsiteY20" fmla="*/ 2310752 h 2429482"/>
                  <a:gd name="connsiteX21" fmla="*/ 0 w 1612955"/>
                  <a:gd name="connsiteY21" fmla="*/ 2273513 h 2429482"/>
                  <a:gd name="connsiteX22" fmla="*/ 0 w 1612955"/>
                  <a:gd name="connsiteY22" fmla="*/ 2259794 h 2429482"/>
                  <a:gd name="connsiteX23" fmla="*/ 0 w 1612955"/>
                  <a:gd name="connsiteY23" fmla="*/ 2257834 h 2429482"/>
                  <a:gd name="connsiteX24" fmla="*/ 0 w 1612955"/>
                  <a:gd name="connsiteY24" fmla="*/ 2079584 h 2429482"/>
                  <a:gd name="connsiteX25" fmla="*/ 0 w 1612955"/>
                  <a:gd name="connsiteY25" fmla="*/ 1894851 h 2429482"/>
                  <a:gd name="connsiteX26" fmla="*/ 0 w 1612955"/>
                  <a:gd name="connsiteY26" fmla="*/ 1721659 h 2429482"/>
                  <a:gd name="connsiteX27" fmla="*/ 0 w 1612955"/>
                  <a:gd name="connsiteY27" fmla="*/ 1408413 h 2429482"/>
                  <a:gd name="connsiteX28" fmla="*/ 0 w 1612955"/>
                  <a:gd name="connsiteY28" fmla="*/ 1395390 h 2429482"/>
                  <a:gd name="connsiteX29" fmla="*/ 0 w 1612955"/>
                  <a:gd name="connsiteY29" fmla="*/ 1136866 h 2429482"/>
                  <a:gd name="connsiteX30" fmla="*/ 0 w 1612955"/>
                  <a:gd name="connsiteY30" fmla="*/ 46213 h 2429482"/>
                  <a:gd name="connsiteX31" fmla="*/ 39663 w 1612955"/>
                  <a:gd name="connsiteY31" fmla="*/ 0 h 2429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12955" h="2429482">
                    <a:moveTo>
                      <a:pt x="39663" y="0"/>
                    </a:moveTo>
                    <a:cubicBezTo>
                      <a:pt x="1566682" y="0"/>
                      <a:pt x="1566682" y="0"/>
                      <a:pt x="1566682" y="0"/>
                    </a:cubicBezTo>
                    <a:cubicBezTo>
                      <a:pt x="1593124" y="0"/>
                      <a:pt x="1612955" y="19805"/>
                      <a:pt x="1612955" y="46213"/>
                    </a:cubicBezTo>
                    <a:lnTo>
                      <a:pt x="1612955" y="75365"/>
                    </a:lnTo>
                    <a:lnTo>
                      <a:pt x="1612955" y="91974"/>
                    </a:lnTo>
                    <a:lnTo>
                      <a:pt x="1612955" y="126363"/>
                    </a:lnTo>
                    <a:lnTo>
                      <a:pt x="1612955" y="167522"/>
                    </a:lnTo>
                    <a:lnTo>
                      <a:pt x="1612955" y="182686"/>
                    </a:lnTo>
                    <a:lnTo>
                      <a:pt x="1612955" y="184852"/>
                    </a:lnTo>
                    <a:lnTo>
                      <a:pt x="1612955" y="369704"/>
                    </a:lnTo>
                    <a:lnTo>
                      <a:pt x="1612955" y="552638"/>
                    </a:lnTo>
                    <a:lnTo>
                      <a:pt x="1612955" y="724142"/>
                    </a:lnTo>
                    <a:lnTo>
                      <a:pt x="1612955" y="1032595"/>
                    </a:lnTo>
                    <a:lnTo>
                      <a:pt x="1612955" y="1034338"/>
                    </a:lnTo>
                    <a:cubicBezTo>
                      <a:pt x="1612955" y="2383269"/>
                      <a:pt x="1612955" y="2383269"/>
                      <a:pt x="1612955" y="2383269"/>
                    </a:cubicBezTo>
                    <a:cubicBezTo>
                      <a:pt x="1612955" y="2409677"/>
                      <a:pt x="1593124" y="2429482"/>
                      <a:pt x="1566682" y="2429482"/>
                    </a:cubicBezTo>
                    <a:cubicBezTo>
                      <a:pt x="39663" y="2429482"/>
                      <a:pt x="39663" y="2429482"/>
                      <a:pt x="39663" y="2429482"/>
                    </a:cubicBezTo>
                    <a:cubicBezTo>
                      <a:pt x="19831" y="2429482"/>
                      <a:pt x="0" y="2409677"/>
                      <a:pt x="0" y="2383269"/>
                    </a:cubicBezTo>
                    <a:lnTo>
                      <a:pt x="0" y="2352620"/>
                    </a:lnTo>
                    <a:lnTo>
                      <a:pt x="0" y="2341866"/>
                    </a:lnTo>
                    <a:lnTo>
                      <a:pt x="0" y="2310752"/>
                    </a:lnTo>
                    <a:lnTo>
                      <a:pt x="0" y="2273513"/>
                    </a:lnTo>
                    <a:lnTo>
                      <a:pt x="0" y="2259794"/>
                    </a:lnTo>
                    <a:lnTo>
                      <a:pt x="0" y="2257834"/>
                    </a:lnTo>
                    <a:lnTo>
                      <a:pt x="0" y="2079584"/>
                    </a:lnTo>
                    <a:lnTo>
                      <a:pt x="0" y="1894851"/>
                    </a:lnTo>
                    <a:lnTo>
                      <a:pt x="0" y="1721659"/>
                    </a:lnTo>
                    <a:lnTo>
                      <a:pt x="0" y="1408413"/>
                    </a:lnTo>
                    <a:lnTo>
                      <a:pt x="0" y="1395390"/>
                    </a:lnTo>
                    <a:lnTo>
                      <a:pt x="0" y="1136866"/>
                    </a:lnTo>
                    <a:cubicBezTo>
                      <a:pt x="0" y="46213"/>
                      <a:pt x="0" y="46213"/>
                      <a:pt x="0" y="46213"/>
                    </a:cubicBezTo>
                    <a:cubicBezTo>
                      <a:pt x="0" y="19805"/>
                      <a:pt x="19831" y="0"/>
                      <a:pt x="3966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96" name="Freeform 95"/>
              <p:cNvSpPr/>
              <p:nvPr/>
            </p:nvSpPr>
            <p:spPr>
              <a:xfrm flipH="1">
                <a:off x="4401073" y="8532706"/>
                <a:ext cx="1608568" cy="1102940"/>
              </a:xfrm>
              <a:custGeom>
                <a:avLst/>
                <a:gdLst>
                  <a:gd name="connsiteX0" fmla="*/ 39609 w 1608568"/>
                  <a:gd name="connsiteY0" fmla="*/ 0 h 1102940"/>
                  <a:gd name="connsiteX1" fmla="*/ 1564561 w 1608568"/>
                  <a:gd name="connsiteY1" fmla="*/ 0 h 1102940"/>
                  <a:gd name="connsiteX2" fmla="*/ 1597569 w 1608568"/>
                  <a:gd name="connsiteY2" fmla="*/ 12383 h 1102940"/>
                  <a:gd name="connsiteX3" fmla="*/ 1608568 w 1608568"/>
                  <a:gd name="connsiteY3" fmla="*/ 35079 h 1102940"/>
                  <a:gd name="connsiteX4" fmla="*/ 1608568 w 1608568"/>
                  <a:gd name="connsiteY4" fmla="*/ 984071 h 1102940"/>
                  <a:gd name="connsiteX5" fmla="*/ 1601695 w 1608568"/>
                  <a:gd name="connsiteY5" fmla="*/ 1004699 h 1102940"/>
                  <a:gd name="connsiteX6" fmla="*/ 1577764 w 1608568"/>
                  <a:gd name="connsiteY6" fmla="*/ 1017082 h 1102940"/>
                  <a:gd name="connsiteX7" fmla="*/ 805386 w 1608568"/>
                  <a:gd name="connsiteY7" fmla="*/ 1102940 h 1102940"/>
                  <a:gd name="connsiteX8" fmla="*/ 798784 w 1608568"/>
                  <a:gd name="connsiteY8" fmla="*/ 1102940 h 1102940"/>
                  <a:gd name="connsiteX9" fmla="*/ 33008 w 1608568"/>
                  <a:gd name="connsiteY9" fmla="*/ 1017082 h 1102940"/>
                  <a:gd name="connsiteX10" fmla="*/ 9077 w 1608568"/>
                  <a:gd name="connsiteY10" fmla="*/ 1004699 h 1102940"/>
                  <a:gd name="connsiteX11" fmla="*/ 3195 w 1608568"/>
                  <a:gd name="connsiteY11" fmla="*/ 987046 h 1102940"/>
                  <a:gd name="connsiteX12" fmla="*/ 0 w 1608568"/>
                  <a:gd name="connsiteY12" fmla="*/ 987046 h 1102940"/>
                  <a:gd name="connsiteX13" fmla="*/ 0 w 1608568"/>
                  <a:gd name="connsiteY13" fmla="*/ 977456 h 1102940"/>
                  <a:gd name="connsiteX14" fmla="*/ 0 w 1608568"/>
                  <a:gd name="connsiteY14" fmla="*/ 918166 h 1102940"/>
                  <a:gd name="connsiteX15" fmla="*/ 0 w 1608568"/>
                  <a:gd name="connsiteY15" fmla="*/ 866277 h 1102940"/>
                  <a:gd name="connsiteX16" fmla="*/ 0 w 1608568"/>
                  <a:gd name="connsiteY16" fmla="*/ 782728 h 1102940"/>
                  <a:gd name="connsiteX17" fmla="*/ 0 w 1608568"/>
                  <a:gd name="connsiteY17" fmla="*/ 722863 h 1102940"/>
                  <a:gd name="connsiteX18" fmla="*/ 0 w 1608568"/>
                  <a:gd name="connsiteY18" fmla="*/ 682733 h 1102940"/>
                  <a:gd name="connsiteX19" fmla="*/ 0 w 1608568"/>
                  <a:gd name="connsiteY19" fmla="*/ 658392 h 1102940"/>
                  <a:gd name="connsiteX20" fmla="*/ 0 w 1608568"/>
                  <a:gd name="connsiteY20" fmla="*/ 645893 h 1102940"/>
                  <a:gd name="connsiteX21" fmla="*/ 0 w 1608568"/>
                  <a:gd name="connsiteY21" fmla="*/ 641288 h 1102940"/>
                  <a:gd name="connsiteX22" fmla="*/ 0 w 1608568"/>
                  <a:gd name="connsiteY22" fmla="*/ 640630 h 1102940"/>
                  <a:gd name="connsiteX23" fmla="*/ 0 w 1608568"/>
                  <a:gd name="connsiteY23" fmla="*/ 462310 h 1102940"/>
                  <a:gd name="connsiteX24" fmla="*/ 0 w 1608568"/>
                  <a:gd name="connsiteY24" fmla="*/ 387907 h 1102940"/>
                  <a:gd name="connsiteX25" fmla="*/ 0 w 1608568"/>
                  <a:gd name="connsiteY25" fmla="*/ 322792 h 1102940"/>
                  <a:gd name="connsiteX26" fmla="*/ 0 w 1608568"/>
                  <a:gd name="connsiteY26" fmla="*/ 266344 h 1102940"/>
                  <a:gd name="connsiteX27" fmla="*/ 0 w 1608568"/>
                  <a:gd name="connsiteY27" fmla="*/ 217946 h 1102940"/>
                  <a:gd name="connsiteX28" fmla="*/ 0 w 1608568"/>
                  <a:gd name="connsiteY28" fmla="*/ 142821 h 1102940"/>
                  <a:gd name="connsiteX29" fmla="*/ 0 w 1608568"/>
                  <a:gd name="connsiteY29" fmla="*/ 92462 h 1102940"/>
                  <a:gd name="connsiteX30" fmla="*/ 0 w 1608568"/>
                  <a:gd name="connsiteY30" fmla="*/ 61917 h 1102940"/>
                  <a:gd name="connsiteX31" fmla="*/ 0 w 1608568"/>
                  <a:gd name="connsiteY31" fmla="*/ 46231 h 1102940"/>
                  <a:gd name="connsiteX32" fmla="*/ 0 w 1608568"/>
                  <a:gd name="connsiteY32" fmla="*/ 40453 h 1102940"/>
                  <a:gd name="connsiteX33" fmla="*/ 0 w 1608568"/>
                  <a:gd name="connsiteY33" fmla="*/ 39627 h 1102940"/>
                  <a:gd name="connsiteX34" fmla="*/ 0 w 1608568"/>
                  <a:gd name="connsiteY34" fmla="*/ 29816 h 1102940"/>
                  <a:gd name="connsiteX35" fmla="*/ 4458 w 1608568"/>
                  <a:gd name="connsiteY35" fmla="*/ 29816 h 1102940"/>
                  <a:gd name="connsiteX36" fmla="*/ 12378 w 1608568"/>
                  <a:gd name="connsiteY36" fmla="*/ 12383 h 1102940"/>
                  <a:gd name="connsiteX37" fmla="*/ 39609 w 1608568"/>
                  <a:gd name="connsiteY37" fmla="*/ 0 h 1102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608568" h="1102940">
                    <a:moveTo>
                      <a:pt x="39609" y="0"/>
                    </a:moveTo>
                    <a:cubicBezTo>
                      <a:pt x="1564561" y="0"/>
                      <a:pt x="1564561" y="0"/>
                      <a:pt x="1564561" y="0"/>
                    </a:cubicBezTo>
                    <a:cubicBezTo>
                      <a:pt x="1577764" y="0"/>
                      <a:pt x="1589317" y="4953"/>
                      <a:pt x="1597569" y="12383"/>
                    </a:cubicBezTo>
                    <a:lnTo>
                      <a:pt x="1608568" y="35079"/>
                    </a:lnTo>
                    <a:lnTo>
                      <a:pt x="1608568" y="984071"/>
                    </a:lnTo>
                    <a:lnTo>
                      <a:pt x="1601695" y="1004699"/>
                    </a:lnTo>
                    <a:cubicBezTo>
                      <a:pt x="1595919" y="1012129"/>
                      <a:pt x="1587666" y="1017082"/>
                      <a:pt x="1577764" y="1017082"/>
                    </a:cubicBezTo>
                    <a:cubicBezTo>
                      <a:pt x="1333508" y="1076522"/>
                      <a:pt x="1069447" y="1102940"/>
                      <a:pt x="805386" y="1102940"/>
                    </a:cubicBezTo>
                    <a:cubicBezTo>
                      <a:pt x="805386" y="1102940"/>
                      <a:pt x="805386" y="1102940"/>
                      <a:pt x="798784" y="1102940"/>
                    </a:cubicBezTo>
                    <a:cubicBezTo>
                      <a:pt x="534723" y="1102940"/>
                      <a:pt x="277264" y="1076522"/>
                      <a:pt x="33008" y="1017082"/>
                    </a:cubicBezTo>
                    <a:cubicBezTo>
                      <a:pt x="23106" y="1017082"/>
                      <a:pt x="14854" y="1012129"/>
                      <a:pt x="9077" y="1004699"/>
                    </a:cubicBezTo>
                    <a:lnTo>
                      <a:pt x="3195" y="987046"/>
                    </a:lnTo>
                    <a:lnTo>
                      <a:pt x="0" y="987046"/>
                    </a:lnTo>
                    <a:lnTo>
                      <a:pt x="0" y="977456"/>
                    </a:lnTo>
                    <a:lnTo>
                      <a:pt x="0" y="918166"/>
                    </a:lnTo>
                    <a:lnTo>
                      <a:pt x="0" y="866277"/>
                    </a:lnTo>
                    <a:lnTo>
                      <a:pt x="0" y="782728"/>
                    </a:lnTo>
                    <a:lnTo>
                      <a:pt x="0" y="722863"/>
                    </a:lnTo>
                    <a:lnTo>
                      <a:pt x="0" y="682733"/>
                    </a:lnTo>
                    <a:lnTo>
                      <a:pt x="0" y="658392"/>
                    </a:lnTo>
                    <a:lnTo>
                      <a:pt x="0" y="645893"/>
                    </a:lnTo>
                    <a:lnTo>
                      <a:pt x="0" y="641288"/>
                    </a:lnTo>
                    <a:lnTo>
                      <a:pt x="0" y="640630"/>
                    </a:lnTo>
                    <a:lnTo>
                      <a:pt x="0" y="462310"/>
                    </a:lnTo>
                    <a:lnTo>
                      <a:pt x="0" y="387907"/>
                    </a:lnTo>
                    <a:lnTo>
                      <a:pt x="0" y="322792"/>
                    </a:lnTo>
                    <a:lnTo>
                      <a:pt x="0" y="266344"/>
                    </a:lnTo>
                    <a:lnTo>
                      <a:pt x="0" y="217946"/>
                    </a:lnTo>
                    <a:lnTo>
                      <a:pt x="0" y="142821"/>
                    </a:lnTo>
                    <a:lnTo>
                      <a:pt x="0" y="92462"/>
                    </a:lnTo>
                    <a:lnTo>
                      <a:pt x="0" y="61917"/>
                    </a:lnTo>
                    <a:lnTo>
                      <a:pt x="0" y="46231"/>
                    </a:lnTo>
                    <a:lnTo>
                      <a:pt x="0" y="40453"/>
                    </a:lnTo>
                    <a:lnTo>
                      <a:pt x="0" y="39627"/>
                    </a:lnTo>
                    <a:lnTo>
                      <a:pt x="0" y="29816"/>
                    </a:lnTo>
                    <a:lnTo>
                      <a:pt x="4458" y="29816"/>
                    </a:lnTo>
                    <a:lnTo>
                      <a:pt x="12378" y="12383"/>
                    </a:lnTo>
                    <a:cubicBezTo>
                      <a:pt x="19805" y="4953"/>
                      <a:pt x="29707" y="0"/>
                      <a:pt x="396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102" name="Freeform 101"/>
              <p:cNvSpPr/>
              <p:nvPr/>
            </p:nvSpPr>
            <p:spPr>
              <a:xfrm flipH="1">
                <a:off x="2555104" y="6051721"/>
                <a:ext cx="1788822" cy="1187104"/>
              </a:xfrm>
              <a:custGeom>
                <a:avLst/>
                <a:gdLst>
                  <a:gd name="connsiteX0" fmla="*/ 44589 w 1788822"/>
                  <a:gd name="connsiteY0" fmla="*/ 0 h 1187104"/>
                  <a:gd name="connsiteX1" fmla="*/ 178333 w 1788822"/>
                  <a:gd name="connsiteY1" fmla="*/ 0 h 1187104"/>
                  <a:gd name="connsiteX2" fmla="*/ 196762 w 1788822"/>
                  <a:gd name="connsiteY2" fmla="*/ 0 h 1187104"/>
                  <a:gd name="connsiteX3" fmla="*/ 196762 w 1788822"/>
                  <a:gd name="connsiteY3" fmla="*/ 512 h 1187104"/>
                  <a:gd name="connsiteX4" fmla="*/ 1519478 w 1788822"/>
                  <a:gd name="connsiteY4" fmla="*/ 512 h 1187104"/>
                  <a:gd name="connsiteX5" fmla="*/ 1542715 w 1788822"/>
                  <a:gd name="connsiteY5" fmla="*/ 8244 h 1187104"/>
                  <a:gd name="connsiteX6" fmla="*/ 1557581 w 1788822"/>
                  <a:gd name="connsiteY6" fmla="*/ 26380 h 1187104"/>
                  <a:gd name="connsiteX7" fmla="*/ 1788822 w 1788822"/>
                  <a:gd name="connsiteY7" fmla="*/ 1140939 h 1187104"/>
                  <a:gd name="connsiteX8" fmla="*/ 1742574 w 1788822"/>
                  <a:gd name="connsiteY8" fmla="*/ 1187104 h 1187104"/>
                  <a:gd name="connsiteX9" fmla="*/ 1599526 w 1788822"/>
                  <a:gd name="connsiteY9" fmla="*/ 1187104 h 1187104"/>
                  <a:gd name="connsiteX10" fmla="*/ 1545742 w 1788822"/>
                  <a:gd name="connsiteY10" fmla="*/ 1187104 h 1187104"/>
                  <a:gd name="connsiteX11" fmla="*/ 1474335 w 1788822"/>
                  <a:gd name="connsiteY11" fmla="*/ 1187104 h 1187104"/>
                  <a:gd name="connsiteX12" fmla="*/ 1365809 w 1788822"/>
                  <a:gd name="connsiteY12" fmla="*/ 1187104 h 1187104"/>
                  <a:gd name="connsiteX13" fmla="*/ 1272758 w 1788822"/>
                  <a:gd name="connsiteY13" fmla="*/ 1187104 h 1187104"/>
                  <a:gd name="connsiteX14" fmla="*/ 1193993 w 1788822"/>
                  <a:gd name="connsiteY14" fmla="*/ 1187104 h 1187104"/>
                  <a:gd name="connsiteX15" fmla="*/ 1128322 w 1788822"/>
                  <a:gd name="connsiteY15" fmla="*/ 1187104 h 1187104"/>
                  <a:gd name="connsiteX16" fmla="*/ 1074555 w 1788822"/>
                  <a:gd name="connsiteY16" fmla="*/ 1187104 h 1187104"/>
                  <a:gd name="connsiteX17" fmla="*/ 1031502 w 1788822"/>
                  <a:gd name="connsiteY17" fmla="*/ 1187104 h 1187104"/>
                  <a:gd name="connsiteX18" fmla="*/ 972775 w 1788822"/>
                  <a:gd name="connsiteY18" fmla="*/ 1187104 h 1187104"/>
                  <a:gd name="connsiteX19" fmla="*/ 942618 w 1788822"/>
                  <a:gd name="connsiteY19" fmla="*/ 1187104 h 1187104"/>
                  <a:gd name="connsiteX20" fmla="*/ 931507 w 1788822"/>
                  <a:gd name="connsiteY20" fmla="*/ 1187104 h 1187104"/>
                  <a:gd name="connsiteX21" fmla="*/ 929920 w 1788822"/>
                  <a:gd name="connsiteY21" fmla="*/ 1187104 h 1187104"/>
                  <a:gd name="connsiteX22" fmla="*/ 744925 w 1788822"/>
                  <a:gd name="connsiteY22" fmla="*/ 1187104 h 1187104"/>
                  <a:gd name="connsiteX23" fmla="*/ 621648 w 1788822"/>
                  <a:gd name="connsiteY23" fmla="*/ 1187104 h 1187104"/>
                  <a:gd name="connsiteX24" fmla="*/ 513759 w 1788822"/>
                  <a:gd name="connsiteY24" fmla="*/ 1187104 h 1187104"/>
                  <a:gd name="connsiteX25" fmla="*/ 420233 w 1788822"/>
                  <a:gd name="connsiteY25" fmla="*/ 1187104 h 1187104"/>
                  <a:gd name="connsiteX26" fmla="*/ 340043 w 1788822"/>
                  <a:gd name="connsiteY26" fmla="*/ 1187104 h 1187104"/>
                  <a:gd name="connsiteX27" fmla="*/ 272164 w 1788822"/>
                  <a:gd name="connsiteY27" fmla="*/ 1187104 h 1187104"/>
                  <a:gd name="connsiteX28" fmla="*/ 215569 w 1788822"/>
                  <a:gd name="connsiteY28" fmla="*/ 1187104 h 1187104"/>
                  <a:gd name="connsiteX29" fmla="*/ 132131 w 1788822"/>
                  <a:gd name="connsiteY29" fmla="*/ 1187104 h 1187104"/>
                  <a:gd name="connsiteX30" fmla="*/ 81521 w 1788822"/>
                  <a:gd name="connsiteY30" fmla="*/ 1187104 h 1187104"/>
                  <a:gd name="connsiteX31" fmla="*/ 55532 w 1788822"/>
                  <a:gd name="connsiteY31" fmla="*/ 1187104 h 1187104"/>
                  <a:gd name="connsiteX32" fmla="*/ 51989 w 1788822"/>
                  <a:gd name="connsiteY32" fmla="*/ 1187104 h 1187104"/>
                  <a:gd name="connsiteX33" fmla="*/ 45957 w 1788822"/>
                  <a:gd name="connsiteY33" fmla="*/ 1187104 h 1187104"/>
                  <a:gd name="connsiteX34" fmla="*/ 44589 w 1788822"/>
                  <a:gd name="connsiteY34" fmla="*/ 1187104 h 1187104"/>
                  <a:gd name="connsiteX35" fmla="*/ 11554 w 1788822"/>
                  <a:gd name="connsiteY35" fmla="*/ 1173914 h 1187104"/>
                  <a:gd name="connsiteX36" fmla="*/ 0 w 1788822"/>
                  <a:gd name="connsiteY36" fmla="*/ 1145082 h 1187104"/>
                  <a:gd name="connsiteX37" fmla="*/ 0 w 1788822"/>
                  <a:gd name="connsiteY37" fmla="*/ 42023 h 1187104"/>
                  <a:gd name="connsiteX38" fmla="*/ 11554 w 1788822"/>
                  <a:gd name="connsiteY38" fmla="*/ 13190 h 1187104"/>
                  <a:gd name="connsiteX39" fmla="*/ 44589 w 1788822"/>
                  <a:gd name="connsiteY39" fmla="*/ 0 h 1187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788822" h="1187104">
                    <a:moveTo>
                      <a:pt x="44589" y="0"/>
                    </a:moveTo>
                    <a:cubicBezTo>
                      <a:pt x="92076" y="0"/>
                      <a:pt x="136596" y="0"/>
                      <a:pt x="178333" y="0"/>
                    </a:cubicBezTo>
                    <a:lnTo>
                      <a:pt x="196762" y="0"/>
                    </a:lnTo>
                    <a:lnTo>
                      <a:pt x="196762" y="512"/>
                    </a:lnTo>
                    <a:lnTo>
                      <a:pt x="1519478" y="512"/>
                    </a:lnTo>
                    <a:lnTo>
                      <a:pt x="1542715" y="8244"/>
                    </a:lnTo>
                    <a:cubicBezTo>
                      <a:pt x="1549322" y="13190"/>
                      <a:pt x="1554277" y="19785"/>
                      <a:pt x="1557581" y="26380"/>
                    </a:cubicBezTo>
                    <a:cubicBezTo>
                      <a:pt x="1689718" y="316561"/>
                      <a:pt x="1775610" y="672692"/>
                      <a:pt x="1788822" y="1140939"/>
                    </a:cubicBezTo>
                    <a:cubicBezTo>
                      <a:pt x="1788822" y="1167319"/>
                      <a:pt x="1769002" y="1187104"/>
                      <a:pt x="1742574" y="1187104"/>
                    </a:cubicBezTo>
                    <a:cubicBezTo>
                      <a:pt x="1691784" y="1187104"/>
                      <a:pt x="1644166" y="1187104"/>
                      <a:pt x="1599526" y="1187104"/>
                    </a:cubicBezTo>
                    <a:lnTo>
                      <a:pt x="1545742" y="1187104"/>
                    </a:lnTo>
                    <a:lnTo>
                      <a:pt x="1474335" y="1187104"/>
                    </a:lnTo>
                    <a:lnTo>
                      <a:pt x="1365809" y="1187104"/>
                    </a:lnTo>
                    <a:lnTo>
                      <a:pt x="1272758" y="1187104"/>
                    </a:lnTo>
                    <a:lnTo>
                      <a:pt x="1193993" y="1187104"/>
                    </a:lnTo>
                    <a:lnTo>
                      <a:pt x="1128322" y="1187104"/>
                    </a:lnTo>
                    <a:lnTo>
                      <a:pt x="1074555" y="1187104"/>
                    </a:lnTo>
                    <a:lnTo>
                      <a:pt x="1031502" y="1187104"/>
                    </a:lnTo>
                    <a:lnTo>
                      <a:pt x="972775" y="1187104"/>
                    </a:lnTo>
                    <a:lnTo>
                      <a:pt x="942618" y="1187104"/>
                    </a:lnTo>
                    <a:lnTo>
                      <a:pt x="931507" y="1187104"/>
                    </a:lnTo>
                    <a:lnTo>
                      <a:pt x="929920" y="1187104"/>
                    </a:lnTo>
                    <a:lnTo>
                      <a:pt x="744925" y="1187104"/>
                    </a:lnTo>
                    <a:lnTo>
                      <a:pt x="621648" y="1187104"/>
                    </a:lnTo>
                    <a:lnTo>
                      <a:pt x="513759" y="1187104"/>
                    </a:lnTo>
                    <a:lnTo>
                      <a:pt x="420233" y="1187104"/>
                    </a:lnTo>
                    <a:lnTo>
                      <a:pt x="340043" y="1187104"/>
                    </a:lnTo>
                    <a:lnTo>
                      <a:pt x="272164" y="1187104"/>
                    </a:lnTo>
                    <a:lnTo>
                      <a:pt x="215569" y="1187104"/>
                    </a:lnTo>
                    <a:lnTo>
                      <a:pt x="132131" y="1187104"/>
                    </a:lnTo>
                    <a:lnTo>
                      <a:pt x="81521" y="1187104"/>
                    </a:lnTo>
                    <a:lnTo>
                      <a:pt x="55532" y="1187104"/>
                    </a:lnTo>
                    <a:lnTo>
                      <a:pt x="51989" y="1187104"/>
                    </a:lnTo>
                    <a:lnTo>
                      <a:pt x="45957" y="1187104"/>
                    </a:lnTo>
                    <a:cubicBezTo>
                      <a:pt x="44589" y="1187104"/>
                      <a:pt x="44589" y="1187104"/>
                      <a:pt x="44589" y="1187104"/>
                    </a:cubicBezTo>
                    <a:cubicBezTo>
                      <a:pt x="31375" y="1187104"/>
                      <a:pt x="19813" y="1182158"/>
                      <a:pt x="11554" y="1173914"/>
                    </a:cubicBezTo>
                    <a:lnTo>
                      <a:pt x="0" y="1145082"/>
                    </a:lnTo>
                    <a:lnTo>
                      <a:pt x="0" y="42023"/>
                    </a:lnTo>
                    <a:lnTo>
                      <a:pt x="11554" y="13190"/>
                    </a:lnTo>
                    <a:cubicBezTo>
                      <a:pt x="19813" y="4947"/>
                      <a:pt x="31375" y="0"/>
                      <a:pt x="4458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2547565" y="7298661"/>
                <a:ext cx="1796361" cy="1181285"/>
              </a:xfrm>
              <a:custGeom>
                <a:avLst/>
                <a:gdLst>
                  <a:gd name="connsiteX0" fmla="*/ 31662 w 1796361"/>
                  <a:gd name="connsiteY0" fmla="*/ 0 h 1181285"/>
                  <a:gd name="connsiteX1" fmla="*/ 1764699 w 1796361"/>
                  <a:gd name="connsiteY1" fmla="*/ 0 h 1181285"/>
                  <a:gd name="connsiteX2" fmla="*/ 1783153 w 1796361"/>
                  <a:gd name="connsiteY2" fmla="*/ 7371 h 1181285"/>
                  <a:gd name="connsiteX3" fmla="*/ 1796361 w 1796361"/>
                  <a:gd name="connsiteY3" fmla="*/ 40346 h 1181285"/>
                  <a:gd name="connsiteX4" fmla="*/ 1565212 w 1796361"/>
                  <a:gd name="connsiteY4" fmla="*/ 1055980 h 1181285"/>
                  <a:gd name="connsiteX5" fmla="*/ 1525586 w 1796361"/>
                  <a:gd name="connsiteY5" fmla="*/ 1148310 h 1181285"/>
                  <a:gd name="connsiteX6" fmla="*/ 1485960 w 1796361"/>
                  <a:gd name="connsiteY6" fmla="*/ 1181285 h 1181285"/>
                  <a:gd name="connsiteX7" fmla="*/ 1388308 w 1796361"/>
                  <a:gd name="connsiteY7" fmla="*/ 1181285 h 1181285"/>
                  <a:gd name="connsiteX8" fmla="*/ 1304181 w 1796361"/>
                  <a:gd name="connsiteY8" fmla="*/ 1181285 h 1181285"/>
                  <a:gd name="connsiteX9" fmla="*/ 1302847 w 1796361"/>
                  <a:gd name="connsiteY9" fmla="*/ 1181285 h 1181285"/>
                  <a:gd name="connsiteX10" fmla="*/ 1165241 w 1796361"/>
                  <a:gd name="connsiteY10" fmla="*/ 1181285 h 1181285"/>
                  <a:gd name="connsiteX11" fmla="*/ 1066641 w 1796361"/>
                  <a:gd name="connsiteY11" fmla="*/ 1181285 h 1181285"/>
                  <a:gd name="connsiteX12" fmla="*/ 1000547 w 1796361"/>
                  <a:gd name="connsiteY12" fmla="*/ 1181285 h 1181285"/>
                  <a:gd name="connsiteX13" fmla="*/ 960457 w 1796361"/>
                  <a:gd name="connsiteY13" fmla="*/ 1181285 h 1181285"/>
                  <a:gd name="connsiteX14" fmla="*/ 939870 w 1796361"/>
                  <a:gd name="connsiteY14" fmla="*/ 1181285 h 1181285"/>
                  <a:gd name="connsiteX15" fmla="*/ 932286 w 1796361"/>
                  <a:gd name="connsiteY15" fmla="*/ 1181285 h 1181285"/>
                  <a:gd name="connsiteX16" fmla="*/ 931202 w 1796361"/>
                  <a:gd name="connsiteY16" fmla="*/ 1181285 h 1181285"/>
                  <a:gd name="connsiteX17" fmla="*/ 746282 w 1796361"/>
                  <a:gd name="connsiteY17" fmla="*/ 1181285 h 1181285"/>
                  <a:gd name="connsiteX18" fmla="*/ 623055 w 1796361"/>
                  <a:gd name="connsiteY18" fmla="*/ 1181285 h 1181285"/>
                  <a:gd name="connsiteX19" fmla="*/ 515210 w 1796361"/>
                  <a:gd name="connsiteY19" fmla="*/ 1181285 h 1181285"/>
                  <a:gd name="connsiteX20" fmla="*/ 421722 w 1796361"/>
                  <a:gd name="connsiteY20" fmla="*/ 1181285 h 1181285"/>
                  <a:gd name="connsiteX21" fmla="*/ 341564 w 1796361"/>
                  <a:gd name="connsiteY21" fmla="*/ 1181285 h 1181285"/>
                  <a:gd name="connsiteX22" fmla="*/ 273713 w 1796361"/>
                  <a:gd name="connsiteY22" fmla="*/ 1181285 h 1181285"/>
                  <a:gd name="connsiteX23" fmla="*/ 217141 w 1796361"/>
                  <a:gd name="connsiteY23" fmla="*/ 1181285 h 1181285"/>
                  <a:gd name="connsiteX24" fmla="*/ 133737 w 1796361"/>
                  <a:gd name="connsiteY24" fmla="*/ 1181285 h 1181285"/>
                  <a:gd name="connsiteX25" fmla="*/ 83147 w 1796361"/>
                  <a:gd name="connsiteY25" fmla="*/ 1181285 h 1181285"/>
                  <a:gd name="connsiteX26" fmla="*/ 57168 w 1796361"/>
                  <a:gd name="connsiteY26" fmla="*/ 1181285 h 1181285"/>
                  <a:gd name="connsiteX27" fmla="*/ 51991 w 1796361"/>
                  <a:gd name="connsiteY27" fmla="*/ 1181285 h 1181285"/>
                  <a:gd name="connsiteX28" fmla="*/ 47597 w 1796361"/>
                  <a:gd name="connsiteY28" fmla="*/ 1181285 h 1181285"/>
                  <a:gd name="connsiteX29" fmla="*/ 46230 w 1796361"/>
                  <a:gd name="connsiteY29" fmla="*/ 1181285 h 1181285"/>
                  <a:gd name="connsiteX30" fmla="*/ 0 w 1796361"/>
                  <a:gd name="connsiteY30" fmla="*/ 1135120 h 1181285"/>
                  <a:gd name="connsiteX31" fmla="*/ 0 w 1796361"/>
                  <a:gd name="connsiteY31" fmla="*/ 40346 h 1181285"/>
                  <a:gd name="connsiteX32" fmla="*/ 13209 w 1796361"/>
                  <a:gd name="connsiteY32" fmla="*/ 7371 h 1181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796361" h="1181285">
                    <a:moveTo>
                      <a:pt x="31662" y="0"/>
                    </a:moveTo>
                    <a:lnTo>
                      <a:pt x="1764699" y="0"/>
                    </a:lnTo>
                    <a:lnTo>
                      <a:pt x="1783153" y="7371"/>
                    </a:lnTo>
                    <a:cubicBezTo>
                      <a:pt x="1791407" y="15615"/>
                      <a:pt x="1796361" y="27156"/>
                      <a:pt x="1796361" y="40346"/>
                    </a:cubicBezTo>
                    <a:cubicBezTo>
                      <a:pt x="1796361" y="422857"/>
                      <a:pt x="1710505" y="765799"/>
                      <a:pt x="1565212" y="1055980"/>
                    </a:cubicBezTo>
                    <a:cubicBezTo>
                      <a:pt x="1552003" y="1088955"/>
                      <a:pt x="1538795" y="1115335"/>
                      <a:pt x="1525586" y="1148310"/>
                    </a:cubicBezTo>
                    <a:cubicBezTo>
                      <a:pt x="1518982" y="1168095"/>
                      <a:pt x="1499169" y="1181285"/>
                      <a:pt x="1485960" y="1181285"/>
                    </a:cubicBezTo>
                    <a:cubicBezTo>
                      <a:pt x="1451288" y="1181285"/>
                      <a:pt x="1418782" y="1181285"/>
                      <a:pt x="1388308" y="1181285"/>
                    </a:cubicBezTo>
                    <a:lnTo>
                      <a:pt x="1304181" y="1181285"/>
                    </a:lnTo>
                    <a:lnTo>
                      <a:pt x="1302847" y="1181285"/>
                    </a:lnTo>
                    <a:lnTo>
                      <a:pt x="1165241" y="1181285"/>
                    </a:lnTo>
                    <a:lnTo>
                      <a:pt x="1066641" y="1181285"/>
                    </a:lnTo>
                    <a:lnTo>
                      <a:pt x="1000547" y="1181285"/>
                    </a:lnTo>
                    <a:lnTo>
                      <a:pt x="960457" y="1181285"/>
                    </a:lnTo>
                    <a:lnTo>
                      <a:pt x="939870" y="1181285"/>
                    </a:lnTo>
                    <a:lnTo>
                      <a:pt x="932286" y="1181285"/>
                    </a:lnTo>
                    <a:lnTo>
                      <a:pt x="931202" y="1181285"/>
                    </a:lnTo>
                    <a:lnTo>
                      <a:pt x="746282" y="1181285"/>
                    </a:lnTo>
                    <a:lnTo>
                      <a:pt x="623055" y="1181285"/>
                    </a:lnTo>
                    <a:lnTo>
                      <a:pt x="515210" y="1181285"/>
                    </a:lnTo>
                    <a:lnTo>
                      <a:pt x="421722" y="1181285"/>
                    </a:lnTo>
                    <a:lnTo>
                      <a:pt x="341564" y="1181285"/>
                    </a:lnTo>
                    <a:lnTo>
                      <a:pt x="273713" y="1181285"/>
                    </a:lnTo>
                    <a:lnTo>
                      <a:pt x="217141" y="1181285"/>
                    </a:lnTo>
                    <a:lnTo>
                      <a:pt x="133737" y="1181285"/>
                    </a:lnTo>
                    <a:lnTo>
                      <a:pt x="83147" y="1181285"/>
                    </a:lnTo>
                    <a:lnTo>
                      <a:pt x="57168" y="1181285"/>
                    </a:lnTo>
                    <a:lnTo>
                      <a:pt x="51991" y="1181285"/>
                    </a:lnTo>
                    <a:lnTo>
                      <a:pt x="47597" y="1181285"/>
                    </a:lnTo>
                    <a:cubicBezTo>
                      <a:pt x="46230" y="1181285"/>
                      <a:pt x="46230" y="1181285"/>
                      <a:pt x="46230" y="1181285"/>
                    </a:cubicBezTo>
                    <a:cubicBezTo>
                      <a:pt x="19813" y="1181285"/>
                      <a:pt x="0" y="1161500"/>
                      <a:pt x="0" y="1135120"/>
                    </a:cubicBezTo>
                    <a:cubicBezTo>
                      <a:pt x="0" y="40346"/>
                      <a:pt x="0" y="40346"/>
                      <a:pt x="0" y="40346"/>
                    </a:cubicBezTo>
                    <a:cubicBezTo>
                      <a:pt x="0" y="27156"/>
                      <a:pt x="4953" y="15615"/>
                      <a:pt x="13209" y="73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106" name="Freeform 105"/>
              <p:cNvSpPr/>
              <p:nvPr/>
            </p:nvSpPr>
            <p:spPr>
              <a:xfrm flipH="1">
                <a:off x="2746196" y="8535410"/>
                <a:ext cx="1597728" cy="984346"/>
              </a:xfrm>
              <a:custGeom>
                <a:avLst/>
                <a:gdLst>
                  <a:gd name="connsiteX0" fmla="*/ 41557 w 1597728"/>
                  <a:gd name="connsiteY0" fmla="*/ 0 h 984346"/>
                  <a:gd name="connsiteX1" fmla="*/ 1451849 w 1597728"/>
                  <a:gd name="connsiteY1" fmla="*/ 0 h 984346"/>
                  <a:gd name="connsiteX2" fmla="*/ 1463117 w 1597728"/>
                  <a:gd name="connsiteY2" fmla="*/ 2806 h 984346"/>
                  <a:gd name="connsiteX3" fmla="*/ 1484456 w 1597728"/>
                  <a:gd name="connsiteY3" fmla="*/ 51138 h 984346"/>
                  <a:gd name="connsiteX4" fmla="*/ 1543834 w 1597728"/>
                  <a:gd name="connsiteY4" fmla="*/ 540242 h 984346"/>
                  <a:gd name="connsiteX5" fmla="*/ 1550432 w 1597728"/>
                  <a:gd name="connsiteY5" fmla="*/ 540242 h 984346"/>
                  <a:gd name="connsiteX6" fmla="*/ 1550432 w 1597728"/>
                  <a:gd name="connsiteY6" fmla="*/ 817842 h 984346"/>
                  <a:gd name="connsiteX7" fmla="*/ 1273333 w 1597728"/>
                  <a:gd name="connsiteY7" fmla="*/ 817842 h 984346"/>
                  <a:gd name="connsiteX8" fmla="*/ 1260138 w 1597728"/>
                  <a:gd name="connsiteY8" fmla="*/ 811233 h 984346"/>
                  <a:gd name="connsiteX9" fmla="*/ 448636 w 1597728"/>
                  <a:gd name="connsiteY9" fmla="*/ 844280 h 984346"/>
                  <a:gd name="connsiteX10" fmla="*/ 59378 w 1597728"/>
                  <a:gd name="connsiteY10" fmla="*/ 983080 h 984346"/>
                  <a:gd name="connsiteX11" fmla="*/ 0 w 1597728"/>
                  <a:gd name="connsiteY11" fmla="*/ 936814 h 984346"/>
                  <a:gd name="connsiteX12" fmla="*/ 0 w 1597728"/>
                  <a:gd name="connsiteY12" fmla="*/ 838639 h 984346"/>
                  <a:gd name="connsiteX13" fmla="*/ 0 w 1597728"/>
                  <a:gd name="connsiteY13" fmla="*/ 832158 h 984346"/>
                  <a:gd name="connsiteX14" fmla="*/ 0 w 1597728"/>
                  <a:gd name="connsiteY14" fmla="*/ 764863 h 984346"/>
                  <a:gd name="connsiteX15" fmla="*/ 0 w 1597728"/>
                  <a:gd name="connsiteY15" fmla="*/ 711999 h 984346"/>
                  <a:gd name="connsiteX16" fmla="*/ 0 w 1597728"/>
                  <a:gd name="connsiteY16" fmla="*/ 676564 h 984346"/>
                  <a:gd name="connsiteX17" fmla="*/ 0 w 1597728"/>
                  <a:gd name="connsiteY17" fmla="*/ 655070 h 984346"/>
                  <a:gd name="connsiteX18" fmla="*/ 0 w 1597728"/>
                  <a:gd name="connsiteY18" fmla="*/ 644032 h 984346"/>
                  <a:gd name="connsiteX19" fmla="*/ 0 w 1597728"/>
                  <a:gd name="connsiteY19" fmla="*/ 639385 h 984346"/>
                  <a:gd name="connsiteX20" fmla="*/ 0 w 1597728"/>
                  <a:gd name="connsiteY20" fmla="*/ 460928 h 984346"/>
                  <a:gd name="connsiteX21" fmla="*/ 0 w 1597728"/>
                  <a:gd name="connsiteY21" fmla="*/ 386468 h 984346"/>
                  <a:gd name="connsiteX22" fmla="*/ 0 w 1597728"/>
                  <a:gd name="connsiteY22" fmla="*/ 321302 h 984346"/>
                  <a:gd name="connsiteX23" fmla="*/ 0 w 1597728"/>
                  <a:gd name="connsiteY23" fmla="*/ 264811 h 984346"/>
                  <a:gd name="connsiteX24" fmla="*/ 0 w 1597728"/>
                  <a:gd name="connsiteY24" fmla="*/ 216376 h 984346"/>
                  <a:gd name="connsiteX25" fmla="*/ 0 w 1597728"/>
                  <a:gd name="connsiteY25" fmla="*/ 141193 h 984346"/>
                  <a:gd name="connsiteX26" fmla="*/ 0 w 1597728"/>
                  <a:gd name="connsiteY26" fmla="*/ 90795 h 984346"/>
                  <a:gd name="connsiteX27" fmla="*/ 0 w 1597728"/>
                  <a:gd name="connsiteY27" fmla="*/ 60226 h 984346"/>
                  <a:gd name="connsiteX28" fmla="*/ 0 w 1597728"/>
                  <a:gd name="connsiteY28" fmla="*/ 44529 h 984346"/>
                  <a:gd name="connsiteX29" fmla="*/ 0 w 1597728"/>
                  <a:gd name="connsiteY29" fmla="*/ 38745 h 984346"/>
                  <a:gd name="connsiteX30" fmla="*/ 0 w 1597728"/>
                  <a:gd name="connsiteY30" fmla="*/ 37919 h 984346"/>
                  <a:gd name="connsiteX31" fmla="*/ 0 w 1597728"/>
                  <a:gd name="connsiteY31" fmla="*/ 27112 h 984346"/>
                  <a:gd name="connsiteX32" fmla="*/ 5230 w 1597728"/>
                  <a:gd name="connsiteY32" fmla="*/ 27112 h 984346"/>
                  <a:gd name="connsiteX33" fmla="*/ 13195 w 1597728"/>
                  <a:gd name="connsiteY33" fmla="*/ 10655 h 984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597728" h="984346">
                    <a:moveTo>
                      <a:pt x="41557" y="0"/>
                    </a:moveTo>
                    <a:lnTo>
                      <a:pt x="1451849" y="0"/>
                    </a:lnTo>
                    <a:lnTo>
                      <a:pt x="1463117" y="2806"/>
                    </a:lnTo>
                    <a:cubicBezTo>
                      <a:pt x="1479508" y="11481"/>
                      <a:pt x="1489404" y="31310"/>
                      <a:pt x="1484456" y="51138"/>
                    </a:cubicBezTo>
                    <a:cubicBezTo>
                      <a:pt x="1458065" y="209766"/>
                      <a:pt x="1477858" y="381614"/>
                      <a:pt x="1543834" y="540242"/>
                    </a:cubicBezTo>
                    <a:cubicBezTo>
                      <a:pt x="1550432" y="540242"/>
                      <a:pt x="1550432" y="540242"/>
                      <a:pt x="1550432" y="540242"/>
                    </a:cubicBezTo>
                    <a:cubicBezTo>
                      <a:pt x="1603212" y="665823"/>
                      <a:pt x="1623005" y="738528"/>
                      <a:pt x="1550432" y="817842"/>
                    </a:cubicBezTo>
                    <a:cubicBezTo>
                      <a:pt x="1471261" y="890547"/>
                      <a:pt x="1385492" y="864109"/>
                      <a:pt x="1273333" y="817842"/>
                    </a:cubicBezTo>
                    <a:cubicBezTo>
                      <a:pt x="1260138" y="811233"/>
                      <a:pt x="1260138" y="811233"/>
                      <a:pt x="1260138" y="811233"/>
                    </a:cubicBezTo>
                    <a:cubicBezTo>
                      <a:pt x="996235" y="718700"/>
                      <a:pt x="705941" y="731919"/>
                      <a:pt x="448636" y="844280"/>
                    </a:cubicBezTo>
                    <a:cubicBezTo>
                      <a:pt x="323282" y="897157"/>
                      <a:pt x="191330" y="943423"/>
                      <a:pt x="59378" y="983080"/>
                    </a:cubicBezTo>
                    <a:cubicBezTo>
                      <a:pt x="26390" y="989690"/>
                      <a:pt x="0" y="969861"/>
                      <a:pt x="0" y="936814"/>
                    </a:cubicBezTo>
                    <a:cubicBezTo>
                      <a:pt x="0" y="899635"/>
                      <a:pt x="0" y="867104"/>
                      <a:pt x="0" y="838639"/>
                    </a:cubicBezTo>
                    <a:lnTo>
                      <a:pt x="0" y="832158"/>
                    </a:lnTo>
                    <a:lnTo>
                      <a:pt x="0" y="764863"/>
                    </a:lnTo>
                    <a:lnTo>
                      <a:pt x="0" y="711999"/>
                    </a:lnTo>
                    <a:lnTo>
                      <a:pt x="0" y="676564"/>
                    </a:lnTo>
                    <a:lnTo>
                      <a:pt x="0" y="655070"/>
                    </a:lnTo>
                    <a:lnTo>
                      <a:pt x="0" y="644032"/>
                    </a:lnTo>
                    <a:lnTo>
                      <a:pt x="0" y="639385"/>
                    </a:lnTo>
                    <a:lnTo>
                      <a:pt x="0" y="460928"/>
                    </a:lnTo>
                    <a:lnTo>
                      <a:pt x="0" y="386468"/>
                    </a:lnTo>
                    <a:lnTo>
                      <a:pt x="0" y="321302"/>
                    </a:lnTo>
                    <a:lnTo>
                      <a:pt x="0" y="264811"/>
                    </a:lnTo>
                    <a:lnTo>
                      <a:pt x="0" y="216376"/>
                    </a:lnTo>
                    <a:lnTo>
                      <a:pt x="0" y="141193"/>
                    </a:lnTo>
                    <a:lnTo>
                      <a:pt x="0" y="90795"/>
                    </a:lnTo>
                    <a:lnTo>
                      <a:pt x="0" y="60226"/>
                    </a:lnTo>
                    <a:lnTo>
                      <a:pt x="0" y="44529"/>
                    </a:lnTo>
                    <a:lnTo>
                      <a:pt x="0" y="38745"/>
                    </a:lnTo>
                    <a:lnTo>
                      <a:pt x="0" y="37919"/>
                    </a:lnTo>
                    <a:lnTo>
                      <a:pt x="0" y="27112"/>
                    </a:lnTo>
                    <a:lnTo>
                      <a:pt x="5230" y="27112"/>
                    </a:lnTo>
                    <a:lnTo>
                      <a:pt x="13195" y="106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298632" y="5147031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90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2964563" y="6307249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20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2964563" y="7560051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20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4617476" y="6926001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70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6267574" y="6317673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20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6267574" y="7573497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30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2968763" y="8571619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10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4562264" y="8712627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10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6239378" y="8571203"/>
                <a:ext cx="1160996" cy="763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5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20</a:t>
                </a:r>
                <a:r>
                  <a:rPr lang="en-US" sz="1000" dirty="0">
                    <a:solidFill>
                      <a:schemeClr val="bg1"/>
                    </a:solidFill>
                    <a:latin typeface="Montserrat Medium" panose="00000600000000000000" pitchFamily="2" charset="0"/>
                  </a:rPr>
                  <a:t>%</a:t>
                </a:r>
              </a:p>
            </p:txBody>
          </p:sp>
        </p:grpSp>
      </p:grpSp>
      <p:pic>
        <p:nvPicPr>
          <p:cNvPr id="95" name="صورة 94" descr="C:\Users\Angel\Downloads\20191009_20045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926" y="1737131"/>
            <a:ext cx="6748738" cy="428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صورة 96" descr="C:\Users\Angel\Downloads\20191009_20061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463" y="1364934"/>
            <a:ext cx="7557201" cy="5029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857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5"/>
          <p:cNvSpPr>
            <a:spLocks noChangeArrowheads="1"/>
          </p:cNvSpPr>
          <p:nvPr/>
        </p:nvSpPr>
        <p:spPr bwMode="auto">
          <a:xfrm flipV="1">
            <a:off x="57" y="1"/>
            <a:ext cx="12198269" cy="4731346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57150" tIns="28575" rIns="57150" bIns="28575" numCol="1" anchor="t" anchorCtr="0" compatLnSpc="1">
            <a:prstTxWarp prst="textNoShape">
              <a:avLst/>
            </a:prstTxWarp>
          </a:bodyPr>
          <a:lstStyle/>
          <a:p>
            <a:endParaRPr lang="en-US" sz="1125"/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1885332" y="1435696"/>
            <a:ext cx="8214920" cy="3440490"/>
          </a:xfrm>
          <a:custGeom>
            <a:avLst/>
            <a:gdLst>
              <a:gd name="T0" fmla="*/ 1737 w 1795"/>
              <a:gd name="T1" fmla="*/ 621 h 750"/>
              <a:gd name="T2" fmla="*/ 1694 w 1795"/>
              <a:gd name="T3" fmla="*/ 626 h 750"/>
              <a:gd name="T4" fmla="*/ 1631 w 1795"/>
              <a:gd name="T5" fmla="*/ 566 h 750"/>
              <a:gd name="T6" fmla="*/ 1537 w 1795"/>
              <a:gd name="T7" fmla="*/ 536 h 750"/>
              <a:gd name="T8" fmla="*/ 1514 w 1795"/>
              <a:gd name="T9" fmla="*/ 157 h 750"/>
              <a:gd name="T10" fmla="*/ 1490 w 1795"/>
              <a:gd name="T11" fmla="*/ 0 h 750"/>
              <a:gd name="T12" fmla="*/ 1465 w 1795"/>
              <a:gd name="T13" fmla="*/ 157 h 750"/>
              <a:gd name="T14" fmla="*/ 1447 w 1795"/>
              <a:gd name="T15" fmla="*/ 513 h 750"/>
              <a:gd name="T16" fmla="*/ 1419 w 1795"/>
              <a:gd name="T17" fmla="*/ 612 h 750"/>
              <a:gd name="T18" fmla="*/ 1396 w 1795"/>
              <a:gd name="T19" fmla="*/ 467 h 750"/>
              <a:gd name="T20" fmla="*/ 1333 w 1795"/>
              <a:gd name="T21" fmla="*/ 543 h 750"/>
              <a:gd name="T22" fmla="*/ 1322 w 1795"/>
              <a:gd name="T23" fmla="*/ 524 h 750"/>
              <a:gd name="T24" fmla="*/ 1252 w 1795"/>
              <a:gd name="T25" fmla="*/ 573 h 750"/>
              <a:gd name="T26" fmla="*/ 1229 w 1795"/>
              <a:gd name="T27" fmla="*/ 607 h 750"/>
              <a:gd name="T28" fmla="*/ 1209 w 1795"/>
              <a:gd name="T29" fmla="*/ 622 h 750"/>
              <a:gd name="T30" fmla="*/ 1181 w 1795"/>
              <a:gd name="T31" fmla="*/ 621 h 750"/>
              <a:gd name="T32" fmla="*/ 1111 w 1795"/>
              <a:gd name="T33" fmla="*/ 570 h 750"/>
              <a:gd name="T34" fmla="*/ 1082 w 1795"/>
              <a:gd name="T35" fmla="*/ 522 h 750"/>
              <a:gd name="T36" fmla="*/ 1021 w 1795"/>
              <a:gd name="T37" fmla="*/ 524 h 750"/>
              <a:gd name="T38" fmla="*/ 997 w 1795"/>
              <a:gd name="T39" fmla="*/ 570 h 750"/>
              <a:gd name="T40" fmla="*/ 965 w 1795"/>
              <a:gd name="T41" fmla="*/ 625 h 750"/>
              <a:gd name="T42" fmla="*/ 941 w 1795"/>
              <a:gd name="T43" fmla="*/ 616 h 750"/>
              <a:gd name="T44" fmla="*/ 892 w 1795"/>
              <a:gd name="T45" fmla="*/ 557 h 750"/>
              <a:gd name="T46" fmla="*/ 812 w 1795"/>
              <a:gd name="T47" fmla="*/ 453 h 750"/>
              <a:gd name="T48" fmla="*/ 774 w 1795"/>
              <a:gd name="T49" fmla="*/ 603 h 750"/>
              <a:gd name="T50" fmla="*/ 758 w 1795"/>
              <a:gd name="T51" fmla="*/ 276 h 750"/>
              <a:gd name="T52" fmla="*/ 744 w 1795"/>
              <a:gd name="T53" fmla="*/ 238 h 750"/>
              <a:gd name="T54" fmla="*/ 725 w 1795"/>
              <a:gd name="T55" fmla="*/ 169 h 750"/>
              <a:gd name="T56" fmla="*/ 710 w 1795"/>
              <a:gd name="T57" fmla="*/ 238 h 750"/>
              <a:gd name="T58" fmla="*/ 687 w 1795"/>
              <a:gd name="T59" fmla="*/ 258 h 750"/>
              <a:gd name="T60" fmla="*/ 678 w 1795"/>
              <a:gd name="T61" fmla="*/ 560 h 750"/>
              <a:gd name="T62" fmla="*/ 664 w 1795"/>
              <a:gd name="T63" fmla="*/ 583 h 750"/>
              <a:gd name="T64" fmla="*/ 608 w 1795"/>
              <a:gd name="T65" fmla="*/ 576 h 750"/>
              <a:gd name="T66" fmla="*/ 569 w 1795"/>
              <a:gd name="T67" fmla="*/ 449 h 750"/>
              <a:gd name="T68" fmla="*/ 520 w 1795"/>
              <a:gd name="T69" fmla="*/ 403 h 750"/>
              <a:gd name="T70" fmla="*/ 468 w 1795"/>
              <a:gd name="T71" fmla="*/ 573 h 750"/>
              <a:gd name="T72" fmla="*/ 456 w 1795"/>
              <a:gd name="T73" fmla="*/ 539 h 750"/>
              <a:gd name="T74" fmla="*/ 401 w 1795"/>
              <a:gd name="T75" fmla="*/ 533 h 750"/>
              <a:gd name="T76" fmla="*/ 351 w 1795"/>
              <a:gd name="T77" fmla="*/ 545 h 750"/>
              <a:gd name="T78" fmla="*/ 336 w 1795"/>
              <a:gd name="T79" fmla="*/ 613 h 750"/>
              <a:gd name="T80" fmla="*/ 317 w 1795"/>
              <a:gd name="T81" fmla="*/ 414 h 750"/>
              <a:gd name="T82" fmla="*/ 305 w 1795"/>
              <a:gd name="T83" fmla="*/ 335 h 750"/>
              <a:gd name="T84" fmla="*/ 297 w 1795"/>
              <a:gd name="T85" fmla="*/ 302 h 750"/>
              <a:gd name="T86" fmla="*/ 291 w 1795"/>
              <a:gd name="T87" fmla="*/ 213 h 750"/>
              <a:gd name="T88" fmla="*/ 282 w 1795"/>
              <a:gd name="T89" fmla="*/ 300 h 750"/>
              <a:gd name="T90" fmla="*/ 272 w 1795"/>
              <a:gd name="T91" fmla="*/ 345 h 750"/>
              <a:gd name="T92" fmla="*/ 265 w 1795"/>
              <a:gd name="T93" fmla="*/ 373 h 750"/>
              <a:gd name="T94" fmla="*/ 252 w 1795"/>
              <a:gd name="T95" fmla="*/ 606 h 750"/>
              <a:gd name="T96" fmla="*/ 162 w 1795"/>
              <a:gd name="T97" fmla="*/ 507 h 750"/>
              <a:gd name="T98" fmla="*/ 147 w 1795"/>
              <a:gd name="T99" fmla="*/ 583 h 750"/>
              <a:gd name="T100" fmla="*/ 63 w 1795"/>
              <a:gd name="T101" fmla="*/ 569 h 750"/>
              <a:gd name="T102" fmla="*/ 0 w 1795"/>
              <a:gd name="T103" fmla="*/ 653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95" h="750">
                <a:moveTo>
                  <a:pt x="1795" y="660"/>
                </a:moveTo>
                <a:cubicBezTo>
                  <a:pt x="1778" y="644"/>
                  <a:pt x="1752" y="647"/>
                  <a:pt x="1752" y="647"/>
                </a:cubicBezTo>
                <a:cubicBezTo>
                  <a:pt x="1752" y="632"/>
                  <a:pt x="1752" y="632"/>
                  <a:pt x="1752" y="632"/>
                </a:cubicBezTo>
                <a:cubicBezTo>
                  <a:pt x="1745" y="633"/>
                  <a:pt x="1745" y="633"/>
                  <a:pt x="1745" y="633"/>
                </a:cubicBezTo>
                <a:cubicBezTo>
                  <a:pt x="1743" y="627"/>
                  <a:pt x="1740" y="623"/>
                  <a:pt x="1737" y="621"/>
                </a:cubicBezTo>
                <a:cubicBezTo>
                  <a:pt x="1737" y="510"/>
                  <a:pt x="1737" y="510"/>
                  <a:pt x="1737" y="510"/>
                </a:cubicBezTo>
                <a:cubicBezTo>
                  <a:pt x="1697" y="510"/>
                  <a:pt x="1697" y="510"/>
                  <a:pt x="1697" y="510"/>
                </a:cubicBezTo>
                <a:cubicBezTo>
                  <a:pt x="1697" y="592"/>
                  <a:pt x="1697" y="592"/>
                  <a:pt x="1697" y="592"/>
                </a:cubicBezTo>
                <a:cubicBezTo>
                  <a:pt x="1694" y="592"/>
                  <a:pt x="1694" y="592"/>
                  <a:pt x="1694" y="592"/>
                </a:cubicBezTo>
                <a:cubicBezTo>
                  <a:pt x="1694" y="626"/>
                  <a:pt x="1694" y="626"/>
                  <a:pt x="1694" y="626"/>
                </a:cubicBezTo>
                <a:cubicBezTo>
                  <a:pt x="1693" y="628"/>
                  <a:pt x="1693" y="628"/>
                  <a:pt x="1693" y="628"/>
                </a:cubicBezTo>
                <a:cubicBezTo>
                  <a:pt x="1682" y="628"/>
                  <a:pt x="1682" y="628"/>
                  <a:pt x="1682" y="628"/>
                </a:cubicBezTo>
                <a:cubicBezTo>
                  <a:pt x="1682" y="311"/>
                  <a:pt x="1682" y="311"/>
                  <a:pt x="1682" y="311"/>
                </a:cubicBezTo>
                <a:cubicBezTo>
                  <a:pt x="1631" y="310"/>
                  <a:pt x="1631" y="310"/>
                  <a:pt x="1631" y="310"/>
                </a:cubicBezTo>
                <a:cubicBezTo>
                  <a:pt x="1631" y="566"/>
                  <a:pt x="1631" y="566"/>
                  <a:pt x="1631" y="566"/>
                </a:cubicBezTo>
                <a:cubicBezTo>
                  <a:pt x="1626" y="566"/>
                  <a:pt x="1622" y="568"/>
                  <a:pt x="1618" y="570"/>
                </a:cubicBezTo>
                <a:cubicBezTo>
                  <a:pt x="1618" y="337"/>
                  <a:pt x="1618" y="337"/>
                  <a:pt x="1618" y="337"/>
                </a:cubicBezTo>
                <a:cubicBezTo>
                  <a:pt x="1581" y="300"/>
                  <a:pt x="1581" y="300"/>
                  <a:pt x="1581" y="300"/>
                </a:cubicBezTo>
                <a:cubicBezTo>
                  <a:pt x="1536" y="337"/>
                  <a:pt x="1536" y="337"/>
                  <a:pt x="1536" y="337"/>
                </a:cubicBezTo>
                <a:cubicBezTo>
                  <a:pt x="1537" y="536"/>
                  <a:pt x="1537" y="536"/>
                  <a:pt x="1537" y="536"/>
                </a:cubicBezTo>
                <a:cubicBezTo>
                  <a:pt x="1530" y="536"/>
                  <a:pt x="1524" y="537"/>
                  <a:pt x="1519" y="538"/>
                </a:cubicBezTo>
                <a:cubicBezTo>
                  <a:pt x="1519" y="162"/>
                  <a:pt x="1519" y="162"/>
                  <a:pt x="1519" y="162"/>
                </a:cubicBezTo>
                <a:cubicBezTo>
                  <a:pt x="1494" y="162"/>
                  <a:pt x="1494" y="162"/>
                  <a:pt x="1494" y="162"/>
                </a:cubicBezTo>
                <a:cubicBezTo>
                  <a:pt x="1494" y="157"/>
                  <a:pt x="1494" y="157"/>
                  <a:pt x="1494" y="157"/>
                </a:cubicBezTo>
                <a:cubicBezTo>
                  <a:pt x="1514" y="157"/>
                  <a:pt x="1514" y="157"/>
                  <a:pt x="1514" y="157"/>
                </a:cubicBezTo>
                <a:cubicBezTo>
                  <a:pt x="1519" y="154"/>
                  <a:pt x="1519" y="154"/>
                  <a:pt x="1519" y="154"/>
                </a:cubicBezTo>
                <a:cubicBezTo>
                  <a:pt x="1519" y="150"/>
                  <a:pt x="1519" y="150"/>
                  <a:pt x="1519" y="150"/>
                </a:cubicBezTo>
                <a:cubicBezTo>
                  <a:pt x="1515" y="146"/>
                  <a:pt x="1515" y="146"/>
                  <a:pt x="1515" y="146"/>
                </a:cubicBezTo>
                <a:cubicBezTo>
                  <a:pt x="1494" y="145"/>
                  <a:pt x="1494" y="145"/>
                  <a:pt x="1494" y="145"/>
                </a:cubicBezTo>
                <a:cubicBezTo>
                  <a:pt x="1490" y="0"/>
                  <a:pt x="1490" y="0"/>
                  <a:pt x="1490" y="0"/>
                </a:cubicBezTo>
                <a:cubicBezTo>
                  <a:pt x="1487" y="145"/>
                  <a:pt x="1487" y="145"/>
                  <a:pt x="1487" y="145"/>
                </a:cubicBezTo>
                <a:cubicBezTo>
                  <a:pt x="1464" y="145"/>
                  <a:pt x="1464" y="145"/>
                  <a:pt x="1464" y="145"/>
                </a:cubicBezTo>
                <a:cubicBezTo>
                  <a:pt x="1460" y="149"/>
                  <a:pt x="1460" y="149"/>
                  <a:pt x="1460" y="149"/>
                </a:cubicBezTo>
                <a:cubicBezTo>
                  <a:pt x="1460" y="154"/>
                  <a:pt x="1460" y="154"/>
                  <a:pt x="1460" y="154"/>
                </a:cubicBezTo>
                <a:cubicBezTo>
                  <a:pt x="1465" y="157"/>
                  <a:pt x="1465" y="157"/>
                  <a:pt x="1465" y="157"/>
                </a:cubicBezTo>
                <a:cubicBezTo>
                  <a:pt x="1487" y="157"/>
                  <a:pt x="1487" y="157"/>
                  <a:pt x="1487" y="157"/>
                </a:cubicBezTo>
                <a:cubicBezTo>
                  <a:pt x="1487" y="161"/>
                  <a:pt x="1487" y="161"/>
                  <a:pt x="1487" y="161"/>
                </a:cubicBezTo>
                <a:cubicBezTo>
                  <a:pt x="1458" y="161"/>
                  <a:pt x="1458" y="161"/>
                  <a:pt x="1458" y="161"/>
                </a:cubicBezTo>
                <a:cubicBezTo>
                  <a:pt x="1458" y="523"/>
                  <a:pt x="1458" y="523"/>
                  <a:pt x="1458" y="523"/>
                </a:cubicBezTo>
                <a:cubicBezTo>
                  <a:pt x="1447" y="513"/>
                  <a:pt x="1447" y="513"/>
                  <a:pt x="1447" y="513"/>
                </a:cubicBezTo>
                <a:cubicBezTo>
                  <a:pt x="1430" y="533"/>
                  <a:pt x="1430" y="533"/>
                  <a:pt x="1430" y="533"/>
                </a:cubicBezTo>
                <a:cubicBezTo>
                  <a:pt x="1430" y="556"/>
                  <a:pt x="1430" y="556"/>
                  <a:pt x="1430" y="556"/>
                </a:cubicBezTo>
                <a:cubicBezTo>
                  <a:pt x="1425" y="556"/>
                  <a:pt x="1425" y="556"/>
                  <a:pt x="1425" y="556"/>
                </a:cubicBezTo>
                <a:cubicBezTo>
                  <a:pt x="1425" y="612"/>
                  <a:pt x="1425" y="612"/>
                  <a:pt x="1425" y="612"/>
                </a:cubicBezTo>
                <a:cubicBezTo>
                  <a:pt x="1419" y="612"/>
                  <a:pt x="1419" y="612"/>
                  <a:pt x="1419" y="612"/>
                </a:cubicBezTo>
                <a:cubicBezTo>
                  <a:pt x="1419" y="637"/>
                  <a:pt x="1419" y="637"/>
                  <a:pt x="1419" y="637"/>
                </a:cubicBezTo>
                <a:cubicBezTo>
                  <a:pt x="1408" y="637"/>
                  <a:pt x="1408" y="637"/>
                  <a:pt x="1408" y="637"/>
                </a:cubicBezTo>
                <a:cubicBezTo>
                  <a:pt x="1408" y="507"/>
                  <a:pt x="1408" y="507"/>
                  <a:pt x="1408" y="507"/>
                </a:cubicBezTo>
                <a:cubicBezTo>
                  <a:pt x="1396" y="507"/>
                  <a:pt x="1396" y="507"/>
                  <a:pt x="1396" y="507"/>
                </a:cubicBezTo>
                <a:cubicBezTo>
                  <a:pt x="1396" y="467"/>
                  <a:pt x="1396" y="467"/>
                  <a:pt x="1396" y="467"/>
                </a:cubicBezTo>
                <a:cubicBezTo>
                  <a:pt x="1372" y="467"/>
                  <a:pt x="1372" y="467"/>
                  <a:pt x="1372" y="467"/>
                </a:cubicBezTo>
                <a:cubicBezTo>
                  <a:pt x="1372" y="507"/>
                  <a:pt x="1372" y="507"/>
                  <a:pt x="1372" y="507"/>
                </a:cubicBezTo>
                <a:cubicBezTo>
                  <a:pt x="1369" y="507"/>
                  <a:pt x="1369" y="507"/>
                  <a:pt x="1369" y="507"/>
                </a:cubicBezTo>
                <a:cubicBezTo>
                  <a:pt x="1369" y="543"/>
                  <a:pt x="1369" y="543"/>
                  <a:pt x="1369" y="543"/>
                </a:cubicBezTo>
                <a:cubicBezTo>
                  <a:pt x="1333" y="543"/>
                  <a:pt x="1333" y="543"/>
                  <a:pt x="1333" y="543"/>
                </a:cubicBezTo>
                <a:cubicBezTo>
                  <a:pt x="1333" y="549"/>
                  <a:pt x="1333" y="549"/>
                  <a:pt x="1333" y="549"/>
                </a:cubicBezTo>
                <a:cubicBezTo>
                  <a:pt x="1328" y="549"/>
                  <a:pt x="1325" y="549"/>
                  <a:pt x="1325" y="549"/>
                </a:cubicBezTo>
                <a:cubicBezTo>
                  <a:pt x="1325" y="551"/>
                  <a:pt x="1325" y="551"/>
                  <a:pt x="1325" y="551"/>
                </a:cubicBezTo>
                <a:cubicBezTo>
                  <a:pt x="1322" y="551"/>
                  <a:pt x="1322" y="551"/>
                  <a:pt x="1322" y="551"/>
                </a:cubicBezTo>
                <a:cubicBezTo>
                  <a:pt x="1322" y="524"/>
                  <a:pt x="1322" y="524"/>
                  <a:pt x="1322" y="524"/>
                </a:cubicBezTo>
                <a:cubicBezTo>
                  <a:pt x="1315" y="524"/>
                  <a:pt x="1315" y="524"/>
                  <a:pt x="1315" y="524"/>
                </a:cubicBezTo>
                <a:cubicBezTo>
                  <a:pt x="1315" y="512"/>
                  <a:pt x="1315" y="512"/>
                  <a:pt x="1315" y="512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73"/>
                  <a:pt x="1269" y="573"/>
                  <a:pt x="1269" y="573"/>
                </a:cubicBezTo>
                <a:cubicBezTo>
                  <a:pt x="1252" y="573"/>
                  <a:pt x="1252" y="573"/>
                  <a:pt x="1252" y="573"/>
                </a:cubicBezTo>
                <a:cubicBezTo>
                  <a:pt x="1252" y="622"/>
                  <a:pt x="1252" y="622"/>
                  <a:pt x="1252" y="622"/>
                </a:cubicBezTo>
                <a:cubicBezTo>
                  <a:pt x="1244" y="622"/>
                  <a:pt x="1244" y="622"/>
                  <a:pt x="1244" y="622"/>
                </a:cubicBezTo>
                <a:cubicBezTo>
                  <a:pt x="1244" y="613"/>
                  <a:pt x="1244" y="613"/>
                  <a:pt x="1244" y="613"/>
                </a:cubicBezTo>
                <a:cubicBezTo>
                  <a:pt x="1229" y="613"/>
                  <a:pt x="1229" y="613"/>
                  <a:pt x="1229" y="613"/>
                </a:cubicBezTo>
                <a:cubicBezTo>
                  <a:pt x="1229" y="607"/>
                  <a:pt x="1229" y="607"/>
                  <a:pt x="1229" y="607"/>
                </a:cubicBezTo>
                <a:cubicBezTo>
                  <a:pt x="1223" y="607"/>
                  <a:pt x="1223" y="607"/>
                  <a:pt x="1223" y="607"/>
                </a:cubicBezTo>
                <a:cubicBezTo>
                  <a:pt x="1223" y="599"/>
                  <a:pt x="1223" y="599"/>
                  <a:pt x="1223" y="599"/>
                </a:cubicBezTo>
                <a:cubicBezTo>
                  <a:pt x="1214" y="599"/>
                  <a:pt x="1214" y="599"/>
                  <a:pt x="1214" y="599"/>
                </a:cubicBezTo>
                <a:cubicBezTo>
                  <a:pt x="1214" y="622"/>
                  <a:pt x="1214" y="622"/>
                  <a:pt x="1214" y="622"/>
                </a:cubicBezTo>
                <a:cubicBezTo>
                  <a:pt x="1209" y="622"/>
                  <a:pt x="1209" y="622"/>
                  <a:pt x="1209" y="622"/>
                </a:cubicBezTo>
                <a:cubicBezTo>
                  <a:pt x="1209" y="579"/>
                  <a:pt x="1209" y="579"/>
                  <a:pt x="1209" y="579"/>
                </a:cubicBezTo>
                <a:cubicBezTo>
                  <a:pt x="1197" y="507"/>
                  <a:pt x="1197" y="507"/>
                  <a:pt x="1197" y="507"/>
                </a:cubicBezTo>
                <a:cubicBezTo>
                  <a:pt x="1185" y="579"/>
                  <a:pt x="1185" y="579"/>
                  <a:pt x="1185" y="579"/>
                </a:cubicBezTo>
                <a:cubicBezTo>
                  <a:pt x="1185" y="620"/>
                  <a:pt x="1185" y="620"/>
                  <a:pt x="1185" y="620"/>
                </a:cubicBezTo>
                <a:cubicBezTo>
                  <a:pt x="1181" y="621"/>
                  <a:pt x="1181" y="621"/>
                  <a:pt x="1181" y="621"/>
                </a:cubicBezTo>
                <a:cubicBezTo>
                  <a:pt x="1181" y="492"/>
                  <a:pt x="1181" y="492"/>
                  <a:pt x="1181" y="492"/>
                </a:cubicBezTo>
                <a:cubicBezTo>
                  <a:pt x="1119" y="492"/>
                  <a:pt x="1119" y="492"/>
                  <a:pt x="1119" y="492"/>
                </a:cubicBezTo>
                <a:cubicBezTo>
                  <a:pt x="1119" y="518"/>
                  <a:pt x="1119" y="518"/>
                  <a:pt x="1119" y="518"/>
                </a:cubicBezTo>
                <a:cubicBezTo>
                  <a:pt x="1111" y="518"/>
                  <a:pt x="1111" y="518"/>
                  <a:pt x="1111" y="518"/>
                </a:cubicBezTo>
                <a:cubicBezTo>
                  <a:pt x="1111" y="570"/>
                  <a:pt x="1111" y="570"/>
                  <a:pt x="1111" y="570"/>
                </a:cubicBezTo>
                <a:cubicBezTo>
                  <a:pt x="1108" y="570"/>
                  <a:pt x="1108" y="570"/>
                  <a:pt x="1108" y="570"/>
                </a:cubicBezTo>
                <a:cubicBezTo>
                  <a:pt x="1103" y="549"/>
                  <a:pt x="1103" y="549"/>
                  <a:pt x="1103" y="549"/>
                </a:cubicBezTo>
                <a:cubicBezTo>
                  <a:pt x="1098" y="570"/>
                  <a:pt x="1098" y="570"/>
                  <a:pt x="1098" y="570"/>
                </a:cubicBezTo>
                <a:cubicBezTo>
                  <a:pt x="1082" y="570"/>
                  <a:pt x="1082" y="570"/>
                  <a:pt x="1082" y="570"/>
                </a:cubicBezTo>
                <a:cubicBezTo>
                  <a:pt x="1082" y="522"/>
                  <a:pt x="1082" y="522"/>
                  <a:pt x="1082" y="522"/>
                </a:cubicBezTo>
                <a:cubicBezTo>
                  <a:pt x="1070" y="522"/>
                  <a:pt x="1070" y="522"/>
                  <a:pt x="1070" y="522"/>
                </a:cubicBezTo>
                <a:cubicBezTo>
                  <a:pt x="1070" y="532"/>
                  <a:pt x="1070" y="532"/>
                  <a:pt x="1070" y="532"/>
                </a:cubicBezTo>
                <a:cubicBezTo>
                  <a:pt x="1037" y="532"/>
                  <a:pt x="1037" y="532"/>
                  <a:pt x="1037" y="532"/>
                </a:cubicBezTo>
                <a:cubicBezTo>
                  <a:pt x="1037" y="524"/>
                  <a:pt x="1037" y="524"/>
                  <a:pt x="1037" y="524"/>
                </a:cubicBezTo>
                <a:cubicBezTo>
                  <a:pt x="1021" y="524"/>
                  <a:pt x="1021" y="524"/>
                  <a:pt x="1021" y="524"/>
                </a:cubicBezTo>
                <a:cubicBezTo>
                  <a:pt x="1021" y="535"/>
                  <a:pt x="1021" y="535"/>
                  <a:pt x="1021" y="535"/>
                </a:cubicBezTo>
                <a:cubicBezTo>
                  <a:pt x="1009" y="535"/>
                  <a:pt x="1009" y="535"/>
                  <a:pt x="1009" y="535"/>
                </a:cubicBezTo>
                <a:cubicBezTo>
                  <a:pt x="1009" y="527"/>
                  <a:pt x="1009" y="527"/>
                  <a:pt x="1009" y="527"/>
                </a:cubicBezTo>
                <a:cubicBezTo>
                  <a:pt x="997" y="527"/>
                  <a:pt x="997" y="527"/>
                  <a:pt x="997" y="527"/>
                </a:cubicBezTo>
                <a:cubicBezTo>
                  <a:pt x="997" y="570"/>
                  <a:pt x="997" y="570"/>
                  <a:pt x="997" y="570"/>
                </a:cubicBezTo>
                <a:cubicBezTo>
                  <a:pt x="991" y="571"/>
                  <a:pt x="984" y="571"/>
                  <a:pt x="982" y="570"/>
                </a:cubicBezTo>
                <a:cubicBezTo>
                  <a:pt x="983" y="574"/>
                  <a:pt x="982" y="597"/>
                  <a:pt x="982" y="597"/>
                </a:cubicBezTo>
                <a:cubicBezTo>
                  <a:pt x="972" y="597"/>
                  <a:pt x="972" y="597"/>
                  <a:pt x="972" y="597"/>
                </a:cubicBezTo>
                <a:cubicBezTo>
                  <a:pt x="972" y="625"/>
                  <a:pt x="972" y="625"/>
                  <a:pt x="972" y="625"/>
                </a:cubicBezTo>
                <a:cubicBezTo>
                  <a:pt x="965" y="625"/>
                  <a:pt x="965" y="625"/>
                  <a:pt x="965" y="625"/>
                </a:cubicBezTo>
                <a:cubicBezTo>
                  <a:pt x="965" y="580"/>
                  <a:pt x="965" y="580"/>
                  <a:pt x="965" y="580"/>
                </a:cubicBezTo>
                <a:cubicBezTo>
                  <a:pt x="956" y="564"/>
                  <a:pt x="956" y="564"/>
                  <a:pt x="956" y="564"/>
                </a:cubicBezTo>
                <a:cubicBezTo>
                  <a:pt x="948" y="583"/>
                  <a:pt x="948" y="583"/>
                  <a:pt x="948" y="583"/>
                </a:cubicBezTo>
                <a:cubicBezTo>
                  <a:pt x="948" y="616"/>
                  <a:pt x="948" y="616"/>
                  <a:pt x="948" y="616"/>
                </a:cubicBezTo>
                <a:cubicBezTo>
                  <a:pt x="941" y="616"/>
                  <a:pt x="941" y="616"/>
                  <a:pt x="941" y="616"/>
                </a:cubicBezTo>
                <a:cubicBezTo>
                  <a:pt x="941" y="497"/>
                  <a:pt x="941" y="497"/>
                  <a:pt x="941" y="497"/>
                </a:cubicBezTo>
                <a:cubicBezTo>
                  <a:pt x="897" y="497"/>
                  <a:pt x="897" y="497"/>
                  <a:pt x="897" y="497"/>
                </a:cubicBezTo>
                <a:cubicBezTo>
                  <a:pt x="897" y="516"/>
                  <a:pt x="897" y="516"/>
                  <a:pt x="897" y="516"/>
                </a:cubicBezTo>
                <a:cubicBezTo>
                  <a:pt x="892" y="516"/>
                  <a:pt x="892" y="516"/>
                  <a:pt x="892" y="516"/>
                </a:cubicBezTo>
                <a:cubicBezTo>
                  <a:pt x="892" y="557"/>
                  <a:pt x="892" y="557"/>
                  <a:pt x="892" y="557"/>
                </a:cubicBezTo>
                <a:cubicBezTo>
                  <a:pt x="876" y="557"/>
                  <a:pt x="876" y="557"/>
                  <a:pt x="876" y="557"/>
                </a:cubicBezTo>
                <a:cubicBezTo>
                  <a:pt x="876" y="499"/>
                  <a:pt x="876" y="499"/>
                  <a:pt x="876" y="499"/>
                </a:cubicBezTo>
                <a:cubicBezTo>
                  <a:pt x="848" y="499"/>
                  <a:pt x="848" y="499"/>
                  <a:pt x="848" y="499"/>
                </a:cubicBezTo>
                <a:cubicBezTo>
                  <a:pt x="848" y="453"/>
                  <a:pt x="848" y="453"/>
                  <a:pt x="848" y="453"/>
                </a:cubicBezTo>
                <a:cubicBezTo>
                  <a:pt x="812" y="453"/>
                  <a:pt x="812" y="453"/>
                  <a:pt x="812" y="453"/>
                </a:cubicBezTo>
                <a:cubicBezTo>
                  <a:pt x="812" y="476"/>
                  <a:pt x="812" y="476"/>
                  <a:pt x="812" y="476"/>
                </a:cubicBezTo>
                <a:cubicBezTo>
                  <a:pt x="777" y="476"/>
                  <a:pt x="777" y="476"/>
                  <a:pt x="777" y="476"/>
                </a:cubicBezTo>
                <a:cubicBezTo>
                  <a:pt x="777" y="566"/>
                  <a:pt x="777" y="566"/>
                  <a:pt x="777" y="566"/>
                </a:cubicBezTo>
                <a:cubicBezTo>
                  <a:pt x="774" y="566"/>
                  <a:pt x="774" y="566"/>
                  <a:pt x="774" y="566"/>
                </a:cubicBezTo>
                <a:cubicBezTo>
                  <a:pt x="774" y="603"/>
                  <a:pt x="774" y="603"/>
                  <a:pt x="774" y="603"/>
                </a:cubicBezTo>
                <a:cubicBezTo>
                  <a:pt x="771" y="606"/>
                  <a:pt x="771" y="606"/>
                  <a:pt x="771" y="606"/>
                </a:cubicBezTo>
                <a:cubicBezTo>
                  <a:pt x="771" y="323"/>
                  <a:pt x="771" y="323"/>
                  <a:pt x="771" y="323"/>
                </a:cubicBezTo>
                <a:cubicBezTo>
                  <a:pt x="764" y="323"/>
                  <a:pt x="764" y="323"/>
                  <a:pt x="764" y="323"/>
                </a:cubicBezTo>
                <a:cubicBezTo>
                  <a:pt x="764" y="276"/>
                  <a:pt x="764" y="276"/>
                  <a:pt x="764" y="276"/>
                </a:cubicBezTo>
                <a:cubicBezTo>
                  <a:pt x="758" y="276"/>
                  <a:pt x="758" y="276"/>
                  <a:pt x="758" y="276"/>
                </a:cubicBezTo>
                <a:cubicBezTo>
                  <a:pt x="758" y="257"/>
                  <a:pt x="758" y="257"/>
                  <a:pt x="758" y="257"/>
                </a:cubicBezTo>
                <a:cubicBezTo>
                  <a:pt x="751" y="257"/>
                  <a:pt x="751" y="257"/>
                  <a:pt x="751" y="257"/>
                </a:cubicBezTo>
                <a:cubicBezTo>
                  <a:pt x="751" y="249"/>
                  <a:pt x="751" y="249"/>
                  <a:pt x="751" y="249"/>
                </a:cubicBezTo>
                <a:cubicBezTo>
                  <a:pt x="744" y="249"/>
                  <a:pt x="744" y="249"/>
                  <a:pt x="744" y="249"/>
                </a:cubicBezTo>
                <a:cubicBezTo>
                  <a:pt x="744" y="238"/>
                  <a:pt x="744" y="238"/>
                  <a:pt x="744" y="238"/>
                </a:cubicBezTo>
                <a:cubicBezTo>
                  <a:pt x="738" y="239"/>
                  <a:pt x="738" y="239"/>
                  <a:pt x="738" y="239"/>
                </a:cubicBezTo>
                <a:cubicBezTo>
                  <a:pt x="738" y="234"/>
                  <a:pt x="738" y="234"/>
                  <a:pt x="738" y="234"/>
                </a:cubicBezTo>
                <a:cubicBezTo>
                  <a:pt x="734" y="233"/>
                  <a:pt x="734" y="233"/>
                  <a:pt x="734" y="233"/>
                </a:cubicBezTo>
                <a:cubicBezTo>
                  <a:pt x="734" y="233"/>
                  <a:pt x="734" y="188"/>
                  <a:pt x="734" y="180"/>
                </a:cubicBezTo>
                <a:cubicBezTo>
                  <a:pt x="735" y="170"/>
                  <a:pt x="725" y="169"/>
                  <a:pt x="725" y="169"/>
                </a:cubicBezTo>
                <a:cubicBezTo>
                  <a:pt x="725" y="145"/>
                  <a:pt x="725" y="145"/>
                  <a:pt x="725" y="145"/>
                </a:cubicBezTo>
                <a:cubicBezTo>
                  <a:pt x="722" y="145"/>
                  <a:pt x="722" y="145"/>
                  <a:pt x="722" y="145"/>
                </a:cubicBezTo>
                <a:cubicBezTo>
                  <a:pt x="722" y="169"/>
                  <a:pt x="722" y="169"/>
                  <a:pt x="722" y="169"/>
                </a:cubicBezTo>
                <a:cubicBezTo>
                  <a:pt x="710" y="169"/>
                  <a:pt x="710" y="178"/>
                  <a:pt x="710" y="178"/>
                </a:cubicBezTo>
                <a:cubicBezTo>
                  <a:pt x="710" y="238"/>
                  <a:pt x="710" y="238"/>
                  <a:pt x="710" y="238"/>
                </a:cubicBezTo>
                <a:cubicBezTo>
                  <a:pt x="701" y="238"/>
                  <a:pt x="701" y="238"/>
                  <a:pt x="701" y="238"/>
                </a:cubicBezTo>
                <a:cubicBezTo>
                  <a:pt x="701" y="248"/>
                  <a:pt x="701" y="248"/>
                  <a:pt x="701" y="248"/>
                </a:cubicBezTo>
                <a:cubicBezTo>
                  <a:pt x="694" y="248"/>
                  <a:pt x="694" y="248"/>
                  <a:pt x="694" y="248"/>
                </a:cubicBezTo>
                <a:cubicBezTo>
                  <a:pt x="694" y="257"/>
                  <a:pt x="694" y="257"/>
                  <a:pt x="694" y="257"/>
                </a:cubicBezTo>
                <a:cubicBezTo>
                  <a:pt x="687" y="258"/>
                  <a:pt x="687" y="258"/>
                  <a:pt x="687" y="258"/>
                </a:cubicBezTo>
                <a:cubicBezTo>
                  <a:pt x="687" y="275"/>
                  <a:pt x="687" y="275"/>
                  <a:pt x="687" y="275"/>
                </a:cubicBezTo>
                <a:cubicBezTo>
                  <a:pt x="681" y="275"/>
                  <a:pt x="681" y="275"/>
                  <a:pt x="681" y="275"/>
                </a:cubicBezTo>
                <a:cubicBezTo>
                  <a:pt x="681" y="322"/>
                  <a:pt x="681" y="322"/>
                  <a:pt x="681" y="322"/>
                </a:cubicBezTo>
                <a:cubicBezTo>
                  <a:pt x="678" y="322"/>
                  <a:pt x="678" y="322"/>
                  <a:pt x="678" y="322"/>
                </a:cubicBezTo>
                <a:cubicBezTo>
                  <a:pt x="678" y="560"/>
                  <a:pt x="678" y="560"/>
                  <a:pt x="678" y="560"/>
                </a:cubicBezTo>
                <a:cubicBezTo>
                  <a:pt x="672" y="565"/>
                  <a:pt x="672" y="565"/>
                  <a:pt x="672" y="565"/>
                </a:cubicBezTo>
                <a:cubicBezTo>
                  <a:pt x="672" y="569"/>
                  <a:pt x="672" y="569"/>
                  <a:pt x="672" y="569"/>
                </a:cubicBezTo>
                <a:cubicBezTo>
                  <a:pt x="672" y="569"/>
                  <a:pt x="672" y="569"/>
                  <a:pt x="672" y="569"/>
                </a:cubicBezTo>
                <a:cubicBezTo>
                  <a:pt x="672" y="583"/>
                  <a:pt x="672" y="583"/>
                  <a:pt x="672" y="583"/>
                </a:cubicBezTo>
                <a:cubicBezTo>
                  <a:pt x="664" y="583"/>
                  <a:pt x="664" y="583"/>
                  <a:pt x="664" y="583"/>
                </a:cubicBezTo>
                <a:cubicBezTo>
                  <a:pt x="664" y="449"/>
                  <a:pt x="664" y="449"/>
                  <a:pt x="664" y="449"/>
                </a:cubicBezTo>
                <a:cubicBezTo>
                  <a:pt x="627" y="449"/>
                  <a:pt x="627" y="449"/>
                  <a:pt x="627" y="449"/>
                </a:cubicBezTo>
                <a:cubicBezTo>
                  <a:pt x="627" y="593"/>
                  <a:pt x="627" y="593"/>
                  <a:pt x="627" y="593"/>
                </a:cubicBezTo>
                <a:cubicBezTo>
                  <a:pt x="626" y="593"/>
                  <a:pt x="626" y="593"/>
                  <a:pt x="626" y="593"/>
                </a:cubicBezTo>
                <a:cubicBezTo>
                  <a:pt x="608" y="576"/>
                  <a:pt x="608" y="576"/>
                  <a:pt x="608" y="576"/>
                </a:cubicBezTo>
                <a:cubicBezTo>
                  <a:pt x="608" y="474"/>
                  <a:pt x="608" y="474"/>
                  <a:pt x="608" y="474"/>
                </a:cubicBezTo>
                <a:cubicBezTo>
                  <a:pt x="608" y="459"/>
                  <a:pt x="608" y="459"/>
                  <a:pt x="608" y="459"/>
                </a:cubicBezTo>
                <a:cubicBezTo>
                  <a:pt x="597" y="459"/>
                  <a:pt x="597" y="459"/>
                  <a:pt x="597" y="459"/>
                </a:cubicBezTo>
                <a:cubicBezTo>
                  <a:pt x="597" y="449"/>
                  <a:pt x="597" y="449"/>
                  <a:pt x="597" y="449"/>
                </a:cubicBezTo>
                <a:cubicBezTo>
                  <a:pt x="569" y="449"/>
                  <a:pt x="569" y="449"/>
                  <a:pt x="569" y="449"/>
                </a:cubicBezTo>
                <a:cubicBezTo>
                  <a:pt x="569" y="381"/>
                  <a:pt x="569" y="381"/>
                  <a:pt x="569" y="381"/>
                </a:cubicBezTo>
                <a:cubicBezTo>
                  <a:pt x="543" y="381"/>
                  <a:pt x="543" y="381"/>
                  <a:pt x="543" y="381"/>
                </a:cubicBezTo>
                <a:cubicBezTo>
                  <a:pt x="543" y="521"/>
                  <a:pt x="543" y="521"/>
                  <a:pt x="543" y="521"/>
                </a:cubicBezTo>
                <a:cubicBezTo>
                  <a:pt x="520" y="521"/>
                  <a:pt x="520" y="521"/>
                  <a:pt x="520" y="521"/>
                </a:cubicBezTo>
                <a:cubicBezTo>
                  <a:pt x="520" y="403"/>
                  <a:pt x="520" y="403"/>
                  <a:pt x="520" y="403"/>
                </a:cubicBezTo>
                <a:cubicBezTo>
                  <a:pt x="489" y="403"/>
                  <a:pt x="489" y="403"/>
                  <a:pt x="489" y="403"/>
                </a:cubicBezTo>
                <a:cubicBezTo>
                  <a:pt x="489" y="583"/>
                  <a:pt x="489" y="583"/>
                  <a:pt x="489" y="583"/>
                </a:cubicBezTo>
                <a:cubicBezTo>
                  <a:pt x="481" y="583"/>
                  <a:pt x="481" y="583"/>
                  <a:pt x="481" y="583"/>
                </a:cubicBezTo>
                <a:cubicBezTo>
                  <a:pt x="481" y="572"/>
                  <a:pt x="481" y="572"/>
                  <a:pt x="481" y="572"/>
                </a:cubicBezTo>
                <a:cubicBezTo>
                  <a:pt x="468" y="573"/>
                  <a:pt x="468" y="573"/>
                  <a:pt x="468" y="573"/>
                </a:cubicBezTo>
                <a:cubicBezTo>
                  <a:pt x="468" y="558"/>
                  <a:pt x="468" y="558"/>
                  <a:pt x="468" y="558"/>
                </a:cubicBezTo>
                <a:cubicBezTo>
                  <a:pt x="468" y="558"/>
                  <a:pt x="468" y="558"/>
                  <a:pt x="468" y="558"/>
                </a:cubicBezTo>
                <a:cubicBezTo>
                  <a:pt x="468" y="548"/>
                  <a:pt x="468" y="548"/>
                  <a:pt x="468" y="548"/>
                </a:cubicBezTo>
                <a:cubicBezTo>
                  <a:pt x="456" y="548"/>
                  <a:pt x="456" y="548"/>
                  <a:pt x="456" y="548"/>
                </a:cubicBezTo>
                <a:cubicBezTo>
                  <a:pt x="456" y="539"/>
                  <a:pt x="456" y="539"/>
                  <a:pt x="456" y="539"/>
                </a:cubicBezTo>
                <a:cubicBezTo>
                  <a:pt x="452" y="539"/>
                  <a:pt x="452" y="539"/>
                  <a:pt x="452" y="539"/>
                </a:cubicBezTo>
                <a:cubicBezTo>
                  <a:pt x="452" y="460"/>
                  <a:pt x="452" y="460"/>
                  <a:pt x="452" y="460"/>
                </a:cubicBezTo>
                <a:cubicBezTo>
                  <a:pt x="410" y="460"/>
                  <a:pt x="410" y="460"/>
                  <a:pt x="410" y="460"/>
                </a:cubicBezTo>
                <a:cubicBezTo>
                  <a:pt x="410" y="533"/>
                  <a:pt x="410" y="533"/>
                  <a:pt x="410" y="533"/>
                </a:cubicBezTo>
                <a:cubicBezTo>
                  <a:pt x="401" y="533"/>
                  <a:pt x="401" y="533"/>
                  <a:pt x="401" y="533"/>
                </a:cubicBezTo>
                <a:cubicBezTo>
                  <a:pt x="401" y="460"/>
                  <a:pt x="401" y="460"/>
                  <a:pt x="401" y="460"/>
                </a:cubicBezTo>
                <a:cubicBezTo>
                  <a:pt x="363" y="460"/>
                  <a:pt x="363" y="460"/>
                  <a:pt x="363" y="460"/>
                </a:cubicBezTo>
                <a:cubicBezTo>
                  <a:pt x="363" y="520"/>
                  <a:pt x="363" y="520"/>
                  <a:pt x="363" y="520"/>
                </a:cubicBezTo>
                <a:cubicBezTo>
                  <a:pt x="351" y="520"/>
                  <a:pt x="351" y="520"/>
                  <a:pt x="351" y="520"/>
                </a:cubicBezTo>
                <a:cubicBezTo>
                  <a:pt x="351" y="545"/>
                  <a:pt x="351" y="545"/>
                  <a:pt x="351" y="545"/>
                </a:cubicBezTo>
                <a:cubicBezTo>
                  <a:pt x="347" y="542"/>
                  <a:pt x="347" y="542"/>
                  <a:pt x="347" y="542"/>
                </a:cubicBezTo>
                <a:cubicBezTo>
                  <a:pt x="342" y="549"/>
                  <a:pt x="342" y="549"/>
                  <a:pt x="342" y="549"/>
                </a:cubicBezTo>
                <a:cubicBezTo>
                  <a:pt x="342" y="559"/>
                  <a:pt x="342" y="559"/>
                  <a:pt x="342" y="559"/>
                </a:cubicBezTo>
                <a:cubicBezTo>
                  <a:pt x="336" y="560"/>
                  <a:pt x="336" y="560"/>
                  <a:pt x="336" y="560"/>
                </a:cubicBezTo>
                <a:cubicBezTo>
                  <a:pt x="336" y="613"/>
                  <a:pt x="336" y="613"/>
                  <a:pt x="336" y="613"/>
                </a:cubicBezTo>
                <a:cubicBezTo>
                  <a:pt x="328" y="613"/>
                  <a:pt x="328" y="613"/>
                  <a:pt x="328" y="613"/>
                </a:cubicBezTo>
                <a:cubicBezTo>
                  <a:pt x="328" y="443"/>
                  <a:pt x="328" y="443"/>
                  <a:pt x="328" y="443"/>
                </a:cubicBezTo>
                <a:cubicBezTo>
                  <a:pt x="324" y="440"/>
                  <a:pt x="324" y="440"/>
                  <a:pt x="324" y="440"/>
                </a:cubicBezTo>
                <a:cubicBezTo>
                  <a:pt x="324" y="421"/>
                  <a:pt x="324" y="421"/>
                  <a:pt x="324" y="421"/>
                </a:cubicBezTo>
                <a:cubicBezTo>
                  <a:pt x="317" y="414"/>
                  <a:pt x="317" y="414"/>
                  <a:pt x="317" y="414"/>
                </a:cubicBezTo>
                <a:cubicBezTo>
                  <a:pt x="317" y="371"/>
                  <a:pt x="317" y="371"/>
                  <a:pt x="317" y="371"/>
                </a:cubicBezTo>
                <a:cubicBezTo>
                  <a:pt x="307" y="361"/>
                  <a:pt x="307" y="361"/>
                  <a:pt x="307" y="361"/>
                </a:cubicBezTo>
                <a:cubicBezTo>
                  <a:pt x="307" y="348"/>
                  <a:pt x="307" y="348"/>
                  <a:pt x="307" y="348"/>
                </a:cubicBezTo>
                <a:cubicBezTo>
                  <a:pt x="305" y="346"/>
                  <a:pt x="305" y="346"/>
                  <a:pt x="305" y="346"/>
                </a:cubicBezTo>
                <a:cubicBezTo>
                  <a:pt x="305" y="335"/>
                  <a:pt x="305" y="335"/>
                  <a:pt x="305" y="335"/>
                </a:cubicBezTo>
                <a:cubicBezTo>
                  <a:pt x="302" y="332"/>
                  <a:pt x="302" y="332"/>
                  <a:pt x="302" y="332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9" y="318"/>
                  <a:pt x="299" y="318"/>
                  <a:pt x="299" y="318"/>
                </a:cubicBezTo>
                <a:cubicBezTo>
                  <a:pt x="299" y="303"/>
                  <a:pt x="299" y="303"/>
                  <a:pt x="299" y="303"/>
                </a:cubicBezTo>
                <a:cubicBezTo>
                  <a:pt x="297" y="302"/>
                  <a:pt x="297" y="302"/>
                  <a:pt x="297" y="302"/>
                </a:cubicBezTo>
                <a:cubicBezTo>
                  <a:pt x="297" y="293"/>
                  <a:pt x="297" y="293"/>
                  <a:pt x="297" y="293"/>
                </a:cubicBezTo>
                <a:cubicBezTo>
                  <a:pt x="295" y="291"/>
                  <a:pt x="295" y="291"/>
                  <a:pt x="295" y="291"/>
                </a:cubicBezTo>
                <a:cubicBezTo>
                  <a:pt x="295" y="283"/>
                  <a:pt x="295" y="283"/>
                  <a:pt x="295" y="283"/>
                </a:cubicBezTo>
                <a:cubicBezTo>
                  <a:pt x="291" y="276"/>
                  <a:pt x="291" y="276"/>
                  <a:pt x="291" y="276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4"/>
                  <a:pt x="291" y="214"/>
                  <a:pt x="291" y="214"/>
                </a:cubicBezTo>
                <a:cubicBezTo>
                  <a:pt x="290" y="276"/>
                  <a:pt x="290" y="276"/>
                  <a:pt x="290" y="276"/>
                </a:cubicBezTo>
                <a:cubicBezTo>
                  <a:pt x="288" y="276"/>
                  <a:pt x="288" y="276"/>
                  <a:pt x="288" y="276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2" y="300"/>
                  <a:pt x="282" y="300"/>
                  <a:pt x="282" y="300"/>
                </a:cubicBezTo>
                <a:cubicBezTo>
                  <a:pt x="282" y="311"/>
                  <a:pt x="282" y="311"/>
                  <a:pt x="282" y="311"/>
                </a:cubicBezTo>
                <a:cubicBezTo>
                  <a:pt x="276" y="317"/>
                  <a:pt x="276" y="317"/>
                  <a:pt x="276" y="317"/>
                </a:cubicBezTo>
                <a:cubicBezTo>
                  <a:pt x="276" y="330"/>
                  <a:pt x="276" y="330"/>
                  <a:pt x="276" y="330"/>
                </a:cubicBezTo>
                <a:cubicBezTo>
                  <a:pt x="272" y="330"/>
                  <a:pt x="272" y="330"/>
                  <a:pt x="272" y="330"/>
                </a:cubicBezTo>
                <a:cubicBezTo>
                  <a:pt x="272" y="345"/>
                  <a:pt x="272" y="345"/>
                  <a:pt x="272" y="345"/>
                </a:cubicBezTo>
                <a:cubicBezTo>
                  <a:pt x="269" y="347"/>
                  <a:pt x="269" y="347"/>
                  <a:pt x="269" y="347"/>
                </a:cubicBezTo>
                <a:cubicBezTo>
                  <a:pt x="269" y="359"/>
                  <a:pt x="269" y="359"/>
                  <a:pt x="269" y="359"/>
                </a:cubicBezTo>
                <a:cubicBezTo>
                  <a:pt x="267" y="361"/>
                  <a:pt x="267" y="361"/>
                  <a:pt x="267" y="361"/>
                </a:cubicBezTo>
                <a:cubicBezTo>
                  <a:pt x="267" y="373"/>
                  <a:pt x="267" y="373"/>
                  <a:pt x="267" y="373"/>
                </a:cubicBezTo>
                <a:cubicBezTo>
                  <a:pt x="265" y="373"/>
                  <a:pt x="265" y="373"/>
                  <a:pt x="265" y="373"/>
                </a:cubicBezTo>
                <a:cubicBezTo>
                  <a:pt x="265" y="415"/>
                  <a:pt x="265" y="415"/>
                  <a:pt x="265" y="415"/>
                </a:cubicBezTo>
                <a:cubicBezTo>
                  <a:pt x="259" y="415"/>
                  <a:pt x="259" y="415"/>
                  <a:pt x="259" y="415"/>
                </a:cubicBezTo>
                <a:cubicBezTo>
                  <a:pt x="259" y="426"/>
                  <a:pt x="259" y="426"/>
                  <a:pt x="259" y="426"/>
                </a:cubicBezTo>
                <a:cubicBezTo>
                  <a:pt x="252" y="426"/>
                  <a:pt x="252" y="426"/>
                  <a:pt x="252" y="426"/>
                </a:cubicBezTo>
                <a:cubicBezTo>
                  <a:pt x="252" y="606"/>
                  <a:pt x="252" y="606"/>
                  <a:pt x="252" y="606"/>
                </a:cubicBezTo>
                <a:cubicBezTo>
                  <a:pt x="244" y="606"/>
                  <a:pt x="244" y="606"/>
                  <a:pt x="244" y="606"/>
                </a:cubicBezTo>
                <a:cubicBezTo>
                  <a:pt x="244" y="596"/>
                  <a:pt x="244" y="596"/>
                  <a:pt x="244" y="596"/>
                </a:cubicBezTo>
                <a:cubicBezTo>
                  <a:pt x="239" y="596"/>
                  <a:pt x="239" y="596"/>
                  <a:pt x="239" y="596"/>
                </a:cubicBezTo>
                <a:cubicBezTo>
                  <a:pt x="239" y="507"/>
                  <a:pt x="239" y="507"/>
                  <a:pt x="239" y="507"/>
                </a:cubicBezTo>
                <a:cubicBezTo>
                  <a:pt x="162" y="507"/>
                  <a:pt x="162" y="507"/>
                  <a:pt x="162" y="507"/>
                </a:cubicBezTo>
                <a:cubicBezTo>
                  <a:pt x="162" y="620"/>
                  <a:pt x="162" y="620"/>
                  <a:pt x="162" y="620"/>
                </a:cubicBezTo>
                <a:cubicBezTo>
                  <a:pt x="156" y="620"/>
                  <a:pt x="150" y="620"/>
                  <a:pt x="150" y="619"/>
                </a:cubicBezTo>
                <a:cubicBezTo>
                  <a:pt x="150" y="636"/>
                  <a:pt x="150" y="636"/>
                  <a:pt x="150" y="636"/>
                </a:cubicBezTo>
                <a:cubicBezTo>
                  <a:pt x="147" y="639"/>
                  <a:pt x="147" y="639"/>
                  <a:pt x="147" y="639"/>
                </a:cubicBezTo>
                <a:cubicBezTo>
                  <a:pt x="147" y="583"/>
                  <a:pt x="147" y="583"/>
                  <a:pt x="147" y="583"/>
                </a:cubicBezTo>
                <a:cubicBezTo>
                  <a:pt x="125" y="583"/>
                  <a:pt x="125" y="583"/>
                  <a:pt x="125" y="583"/>
                </a:cubicBezTo>
                <a:cubicBezTo>
                  <a:pt x="125" y="641"/>
                  <a:pt x="125" y="641"/>
                  <a:pt x="125" y="641"/>
                </a:cubicBezTo>
                <a:cubicBezTo>
                  <a:pt x="114" y="641"/>
                  <a:pt x="114" y="641"/>
                  <a:pt x="114" y="641"/>
                </a:cubicBezTo>
                <a:cubicBezTo>
                  <a:pt x="114" y="569"/>
                  <a:pt x="114" y="569"/>
                  <a:pt x="114" y="569"/>
                </a:cubicBezTo>
                <a:cubicBezTo>
                  <a:pt x="63" y="569"/>
                  <a:pt x="63" y="569"/>
                  <a:pt x="63" y="569"/>
                </a:cubicBezTo>
                <a:cubicBezTo>
                  <a:pt x="63" y="668"/>
                  <a:pt x="63" y="668"/>
                  <a:pt x="63" y="668"/>
                </a:cubicBezTo>
                <a:cubicBezTo>
                  <a:pt x="50" y="668"/>
                  <a:pt x="50" y="668"/>
                  <a:pt x="50" y="668"/>
                </a:cubicBezTo>
                <a:cubicBezTo>
                  <a:pt x="50" y="617"/>
                  <a:pt x="50" y="617"/>
                  <a:pt x="50" y="617"/>
                </a:cubicBezTo>
                <a:cubicBezTo>
                  <a:pt x="0" y="617"/>
                  <a:pt x="0" y="617"/>
                  <a:pt x="0" y="617"/>
                </a:cubicBezTo>
                <a:cubicBezTo>
                  <a:pt x="0" y="653"/>
                  <a:pt x="0" y="653"/>
                  <a:pt x="0" y="653"/>
                </a:cubicBezTo>
                <a:cubicBezTo>
                  <a:pt x="0" y="750"/>
                  <a:pt x="0" y="750"/>
                  <a:pt x="0" y="750"/>
                </a:cubicBezTo>
                <a:cubicBezTo>
                  <a:pt x="1795" y="749"/>
                  <a:pt x="1795" y="749"/>
                  <a:pt x="1795" y="749"/>
                </a:cubicBezTo>
                <a:lnTo>
                  <a:pt x="1795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7150" tIns="28575" rIns="57150" bIns="28575" numCol="1" anchor="t" anchorCtr="0" compatLnSpc="1">
            <a:prstTxWarp prst="textNoShape">
              <a:avLst/>
            </a:prstTxWarp>
          </a:bodyPr>
          <a:lstStyle/>
          <a:p>
            <a:endParaRPr lang="en-US" sz="1125"/>
          </a:p>
        </p:txBody>
      </p:sp>
      <p:sp>
        <p:nvSpPr>
          <p:cNvPr id="27" name="Title 4"/>
          <p:cNvSpPr txBox="1">
            <a:spLocks/>
          </p:cNvSpPr>
          <p:nvPr/>
        </p:nvSpPr>
        <p:spPr>
          <a:xfrm>
            <a:off x="494620" y="318736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5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المؤشرات الإحصائية لقطاع التعليم في المملكة </a:t>
            </a:r>
            <a:endParaRPr lang="en-US" sz="4500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30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32" y="986778"/>
            <a:ext cx="8214920" cy="5661672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31" y="986777"/>
            <a:ext cx="8235871" cy="566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9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21542" y="2186109"/>
            <a:ext cx="3607564" cy="3634510"/>
            <a:chOff x="1299386" y="3497774"/>
            <a:chExt cx="5772102" cy="5815216"/>
          </a:xfrm>
        </p:grpSpPr>
        <p:sp>
          <p:nvSpPr>
            <p:cNvPr id="10" name="AutoShape 35"/>
            <p:cNvSpPr>
              <a:spLocks noChangeAspect="1" noChangeArrowheads="1" noTextEdit="1"/>
            </p:cNvSpPr>
            <p:nvPr/>
          </p:nvSpPr>
          <p:spPr bwMode="auto">
            <a:xfrm>
              <a:off x="1299386" y="3500310"/>
              <a:ext cx="5772102" cy="5812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1" name="Freeform 37"/>
            <p:cNvSpPr>
              <a:spLocks/>
            </p:cNvSpPr>
            <p:nvPr/>
          </p:nvSpPr>
          <p:spPr bwMode="auto">
            <a:xfrm>
              <a:off x="1301922" y="3497774"/>
              <a:ext cx="4496457" cy="2082116"/>
            </a:xfrm>
            <a:custGeom>
              <a:avLst/>
              <a:gdLst>
                <a:gd name="T0" fmla="*/ 1182 w 1773"/>
                <a:gd name="T1" fmla="*/ 0 h 821"/>
                <a:gd name="T2" fmla="*/ 0 w 1773"/>
                <a:gd name="T3" fmla="*/ 548 h 821"/>
                <a:gd name="T4" fmla="*/ 590 w 1773"/>
                <a:gd name="T5" fmla="*/ 821 h 821"/>
                <a:gd name="T6" fmla="*/ 1773 w 1773"/>
                <a:gd name="T7" fmla="*/ 274 h 821"/>
                <a:gd name="T8" fmla="*/ 1182 w 1773"/>
                <a:gd name="T9" fmla="*/ 0 h 821"/>
                <a:gd name="T10" fmla="*/ 1182 w 1773"/>
                <a:gd name="T11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3" h="821">
                  <a:moveTo>
                    <a:pt x="1182" y="0"/>
                  </a:moveTo>
                  <a:lnTo>
                    <a:pt x="0" y="548"/>
                  </a:lnTo>
                  <a:lnTo>
                    <a:pt x="590" y="821"/>
                  </a:lnTo>
                  <a:lnTo>
                    <a:pt x="1773" y="274"/>
                  </a:lnTo>
                  <a:lnTo>
                    <a:pt x="1182" y="0"/>
                  </a:lnTo>
                  <a:lnTo>
                    <a:pt x="11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2" name="Freeform 38"/>
            <p:cNvSpPr>
              <a:spLocks/>
            </p:cNvSpPr>
            <p:nvPr/>
          </p:nvSpPr>
          <p:spPr bwMode="auto">
            <a:xfrm>
              <a:off x="1301922" y="4887542"/>
              <a:ext cx="1496283" cy="3837079"/>
            </a:xfrm>
            <a:custGeom>
              <a:avLst/>
              <a:gdLst>
                <a:gd name="T0" fmla="*/ 0 w 590"/>
                <a:gd name="T1" fmla="*/ 1240 h 1513"/>
                <a:gd name="T2" fmla="*/ 590 w 590"/>
                <a:gd name="T3" fmla="*/ 1513 h 1513"/>
                <a:gd name="T4" fmla="*/ 590 w 590"/>
                <a:gd name="T5" fmla="*/ 273 h 1513"/>
                <a:gd name="T6" fmla="*/ 0 w 590"/>
                <a:gd name="T7" fmla="*/ 0 h 1513"/>
                <a:gd name="T8" fmla="*/ 0 w 590"/>
                <a:gd name="T9" fmla="*/ 1240 h 1513"/>
                <a:gd name="T10" fmla="*/ 0 w 590"/>
                <a:gd name="T11" fmla="*/ 1240 h 1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0" h="1513">
                  <a:moveTo>
                    <a:pt x="0" y="1240"/>
                  </a:moveTo>
                  <a:lnTo>
                    <a:pt x="590" y="1513"/>
                  </a:lnTo>
                  <a:lnTo>
                    <a:pt x="590" y="273"/>
                  </a:lnTo>
                  <a:lnTo>
                    <a:pt x="0" y="0"/>
                  </a:lnTo>
                  <a:lnTo>
                    <a:pt x="0" y="1240"/>
                  </a:lnTo>
                  <a:lnTo>
                    <a:pt x="0" y="124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4" name="Freeform 39"/>
            <p:cNvSpPr>
              <a:spLocks/>
            </p:cNvSpPr>
            <p:nvPr/>
          </p:nvSpPr>
          <p:spPr bwMode="auto">
            <a:xfrm>
              <a:off x="2798205" y="4192658"/>
              <a:ext cx="3000174" cy="4531963"/>
            </a:xfrm>
            <a:custGeom>
              <a:avLst/>
              <a:gdLst>
                <a:gd name="T0" fmla="*/ 1183 w 1183"/>
                <a:gd name="T1" fmla="*/ 1240 h 1787"/>
                <a:gd name="T2" fmla="*/ 0 w 1183"/>
                <a:gd name="T3" fmla="*/ 1787 h 1787"/>
                <a:gd name="T4" fmla="*/ 0 w 1183"/>
                <a:gd name="T5" fmla="*/ 547 h 1787"/>
                <a:gd name="T6" fmla="*/ 1183 w 1183"/>
                <a:gd name="T7" fmla="*/ 0 h 1787"/>
                <a:gd name="T8" fmla="*/ 1183 w 1183"/>
                <a:gd name="T9" fmla="*/ 1240 h 1787"/>
                <a:gd name="T10" fmla="*/ 1183 w 1183"/>
                <a:gd name="T11" fmla="*/ 1240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3" h="1787">
                  <a:moveTo>
                    <a:pt x="1183" y="1240"/>
                  </a:moveTo>
                  <a:lnTo>
                    <a:pt x="0" y="1787"/>
                  </a:lnTo>
                  <a:lnTo>
                    <a:pt x="0" y="547"/>
                  </a:lnTo>
                  <a:lnTo>
                    <a:pt x="1183" y="0"/>
                  </a:lnTo>
                  <a:lnTo>
                    <a:pt x="1183" y="1240"/>
                  </a:lnTo>
                  <a:lnTo>
                    <a:pt x="1183" y="12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5" name="Freeform 40"/>
            <p:cNvSpPr>
              <a:spLocks/>
            </p:cNvSpPr>
            <p:nvPr/>
          </p:nvSpPr>
          <p:spPr bwMode="auto">
            <a:xfrm>
              <a:off x="2914864" y="7098998"/>
              <a:ext cx="1384696" cy="2213992"/>
            </a:xfrm>
            <a:custGeom>
              <a:avLst/>
              <a:gdLst>
                <a:gd name="T0" fmla="*/ 0 w 546"/>
                <a:gd name="T1" fmla="*/ 0 h 873"/>
                <a:gd name="T2" fmla="*/ 0 w 546"/>
                <a:gd name="T3" fmla="*/ 621 h 873"/>
                <a:gd name="T4" fmla="*/ 546 w 546"/>
                <a:gd name="T5" fmla="*/ 873 h 873"/>
                <a:gd name="T6" fmla="*/ 546 w 546"/>
                <a:gd name="T7" fmla="*/ 253 h 873"/>
                <a:gd name="T8" fmla="*/ 0 w 546"/>
                <a:gd name="T9" fmla="*/ 0 h 873"/>
                <a:gd name="T10" fmla="*/ 0 w 546"/>
                <a:gd name="T11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6" h="873">
                  <a:moveTo>
                    <a:pt x="0" y="0"/>
                  </a:moveTo>
                  <a:lnTo>
                    <a:pt x="0" y="621"/>
                  </a:lnTo>
                  <a:lnTo>
                    <a:pt x="546" y="873"/>
                  </a:lnTo>
                  <a:lnTo>
                    <a:pt x="546" y="25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6" name="Freeform 41"/>
            <p:cNvSpPr>
              <a:spLocks/>
            </p:cNvSpPr>
            <p:nvPr/>
          </p:nvSpPr>
          <p:spPr bwMode="auto">
            <a:xfrm>
              <a:off x="4299560" y="6457372"/>
              <a:ext cx="2769392" cy="2855618"/>
            </a:xfrm>
            <a:custGeom>
              <a:avLst/>
              <a:gdLst>
                <a:gd name="T0" fmla="*/ 0 w 1092"/>
                <a:gd name="T1" fmla="*/ 506 h 1126"/>
                <a:gd name="T2" fmla="*/ 1092 w 1092"/>
                <a:gd name="T3" fmla="*/ 0 h 1126"/>
                <a:gd name="T4" fmla="*/ 1092 w 1092"/>
                <a:gd name="T5" fmla="*/ 621 h 1126"/>
                <a:gd name="T6" fmla="*/ 0 w 1092"/>
                <a:gd name="T7" fmla="*/ 1126 h 1126"/>
                <a:gd name="T8" fmla="*/ 0 w 1092"/>
                <a:gd name="T9" fmla="*/ 506 h 1126"/>
                <a:gd name="T10" fmla="*/ 0 w 1092"/>
                <a:gd name="T11" fmla="*/ 506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2" h="1126">
                  <a:moveTo>
                    <a:pt x="0" y="506"/>
                  </a:moveTo>
                  <a:lnTo>
                    <a:pt x="1092" y="0"/>
                  </a:lnTo>
                  <a:lnTo>
                    <a:pt x="1092" y="621"/>
                  </a:lnTo>
                  <a:lnTo>
                    <a:pt x="0" y="1126"/>
                  </a:lnTo>
                  <a:lnTo>
                    <a:pt x="0" y="506"/>
                  </a:lnTo>
                  <a:lnTo>
                    <a:pt x="0" y="506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7" name="Freeform 42"/>
            <p:cNvSpPr>
              <a:spLocks/>
            </p:cNvSpPr>
            <p:nvPr/>
          </p:nvSpPr>
          <p:spPr bwMode="auto">
            <a:xfrm>
              <a:off x="2914864" y="5841106"/>
              <a:ext cx="4154087" cy="1922344"/>
            </a:xfrm>
            <a:custGeom>
              <a:avLst/>
              <a:gdLst>
                <a:gd name="T0" fmla="*/ 0 w 1638"/>
                <a:gd name="T1" fmla="*/ 505 h 758"/>
                <a:gd name="T2" fmla="*/ 1092 w 1638"/>
                <a:gd name="T3" fmla="*/ 0 h 758"/>
                <a:gd name="T4" fmla="*/ 1638 w 1638"/>
                <a:gd name="T5" fmla="*/ 252 h 758"/>
                <a:gd name="T6" fmla="*/ 546 w 1638"/>
                <a:gd name="T7" fmla="*/ 758 h 758"/>
                <a:gd name="T8" fmla="*/ 0 w 1638"/>
                <a:gd name="T9" fmla="*/ 505 h 758"/>
                <a:gd name="T10" fmla="*/ 0 w 1638"/>
                <a:gd name="T11" fmla="*/ 505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8" h="758">
                  <a:moveTo>
                    <a:pt x="0" y="505"/>
                  </a:moveTo>
                  <a:lnTo>
                    <a:pt x="1092" y="0"/>
                  </a:lnTo>
                  <a:lnTo>
                    <a:pt x="1638" y="252"/>
                  </a:lnTo>
                  <a:lnTo>
                    <a:pt x="546" y="758"/>
                  </a:lnTo>
                  <a:lnTo>
                    <a:pt x="0" y="505"/>
                  </a:lnTo>
                  <a:lnTo>
                    <a:pt x="0" y="50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8" name="Freeform 43"/>
            <p:cNvSpPr>
              <a:spLocks/>
            </p:cNvSpPr>
            <p:nvPr/>
          </p:nvSpPr>
          <p:spPr bwMode="auto">
            <a:xfrm>
              <a:off x="4299560" y="5047315"/>
              <a:ext cx="1257892" cy="1993354"/>
            </a:xfrm>
            <a:custGeom>
              <a:avLst/>
              <a:gdLst>
                <a:gd name="T0" fmla="*/ 0 w 496"/>
                <a:gd name="T1" fmla="*/ 0 h 786"/>
                <a:gd name="T2" fmla="*/ 0 w 496"/>
                <a:gd name="T3" fmla="*/ 3 h 786"/>
                <a:gd name="T4" fmla="*/ 0 w 496"/>
                <a:gd name="T5" fmla="*/ 556 h 786"/>
                <a:gd name="T6" fmla="*/ 496 w 496"/>
                <a:gd name="T7" fmla="*/ 786 h 786"/>
                <a:gd name="T8" fmla="*/ 496 w 496"/>
                <a:gd name="T9" fmla="*/ 786 h 786"/>
                <a:gd name="T10" fmla="*/ 496 w 496"/>
                <a:gd name="T11" fmla="*/ 606 h 786"/>
                <a:gd name="T12" fmla="*/ 496 w 496"/>
                <a:gd name="T13" fmla="*/ 606 h 786"/>
                <a:gd name="T14" fmla="*/ 496 w 496"/>
                <a:gd name="T15" fmla="*/ 230 h 786"/>
                <a:gd name="T16" fmla="*/ 3 w 496"/>
                <a:gd name="T17" fmla="*/ 1 h 786"/>
                <a:gd name="T18" fmla="*/ 0 w 496"/>
                <a:gd name="T19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786">
                  <a:moveTo>
                    <a:pt x="0" y="0"/>
                  </a:moveTo>
                  <a:lnTo>
                    <a:pt x="0" y="3"/>
                  </a:lnTo>
                  <a:lnTo>
                    <a:pt x="0" y="556"/>
                  </a:lnTo>
                  <a:lnTo>
                    <a:pt x="496" y="786"/>
                  </a:lnTo>
                  <a:lnTo>
                    <a:pt x="496" y="786"/>
                  </a:lnTo>
                  <a:lnTo>
                    <a:pt x="496" y="606"/>
                  </a:lnTo>
                  <a:lnTo>
                    <a:pt x="496" y="606"/>
                  </a:lnTo>
                  <a:lnTo>
                    <a:pt x="496" y="230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9" name="Freeform 44"/>
            <p:cNvSpPr>
              <a:spLocks/>
            </p:cNvSpPr>
            <p:nvPr/>
          </p:nvSpPr>
          <p:spPr bwMode="auto">
            <a:xfrm>
              <a:off x="4299560" y="5047315"/>
              <a:ext cx="1257892" cy="1993354"/>
            </a:xfrm>
            <a:custGeom>
              <a:avLst/>
              <a:gdLst>
                <a:gd name="T0" fmla="*/ 0 w 496"/>
                <a:gd name="T1" fmla="*/ 0 h 786"/>
                <a:gd name="T2" fmla="*/ 0 w 496"/>
                <a:gd name="T3" fmla="*/ 3 h 786"/>
                <a:gd name="T4" fmla="*/ 0 w 496"/>
                <a:gd name="T5" fmla="*/ 556 h 786"/>
                <a:gd name="T6" fmla="*/ 496 w 496"/>
                <a:gd name="T7" fmla="*/ 786 h 786"/>
                <a:gd name="T8" fmla="*/ 496 w 496"/>
                <a:gd name="T9" fmla="*/ 786 h 786"/>
                <a:gd name="T10" fmla="*/ 496 w 496"/>
                <a:gd name="T11" fmla="*/ 606 h 786"/>
                <a:gd name="T12" fmla="*/ 496 w 496"/>
                <a:gd name="T13" fmla="*/ 606 h 786"/>
                <a:gd name="T14" fmla="*/ 496 w 496"/>
                <a:gd name="T15" fmla="*/ 230 h 786"/>
                <a:gd name="T16" fmla="*/ 3 w 496"/>
                <a:gd name="T17" fmla="*/ 1 h 786"/>
                <a:gd name="T18" fmla="*/ 0 w 496"/>
                <a:gd name="T19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786">
                  <a:moveTo>
                    <a:pt x="0" y="0"/>
                  </a:moveTo>
                  <a:lnTo>
                    <a:pt x="0" y="3"/>
                  </a:lnTo>
                  <a:lnTo>
                    <a:pt x="0" y="556"/>
                  </a:lnTo>
                  <a:lnTo>
                    <a:pt x="496" y="786"/>
                  </a:lnTo>
                  <a:lnTo>
                    <a:pt x="496" y="786"/>
                  </a:lnTo>
                  <a:lnTo>
                    <a:pt x="496" y="606"/>
                  </a:lnTo>
                  <a:lnTo>
                    <a:pt x="496" y="606"/>
                  </a:lnTo>
                  <a:lnTo>
                    <a:pt x="496" y="230"/>
                  </a:ln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0" name="Freeform 47"/>
            <p:cNvSpPr>
              <a:spLocks/>
            </p:cNvSpPr>
            <p:nvPr/>
          </p:nvSpPr>
          <p:spPr bwMode="auto">
            <a:xfrm>
              <a:off x="5557452" y="5027026"/>
              <a:ext cx="1257892" cy="1993354"/>
            </a:xfrm>
            <a:custGeom>
              <a:avLst/>
              <a:gdLst>
                <a:gd name="T0" fmla="*/ 0 w 496"/>
                <a:gd name="T1" fmla="*/ 230 h 786"/>
                <a:gd name="T2" fmla="*/ 496 w 496"/>
                <a:gd name="T3" fmla="*/ 0 h 786"/>
                <a:gd name="T4" fmla="*/ 496 w 496"/>
                <a:gd name="T5" fmla="*/ 556 h 786"/>
                <a:gd name="T6" fmla="*/ 0 w 496"/>
                <a:gd name="T7" fmla="*/ 786 h 786"/>
                <a:gd name="T8" fmla="*/ 0 w 496"/>
                <a:gd name="T9" fmla="*/ 23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6" h="786">
                  <a:moveTo>
                    <a:pt x="0" y="230"/>
                  </a:moveTo>
                  <a:lnTo>
                    <a:pt x="496" y="0"/>
                  </a:lnTo>
                  <a:lnTo>
                    <a:pt x="496" y="556"/>
                  </a:lnTo>
                  <a:lnTo>
                    <a:pt x="0" y="786"/>
                  </a:lnTo>
                  <a:lnTo>
                    <a:pt x="0" y="230"/>
                  </a:lnTo>
                  <a:close/>
                </a:path>
              </a:pathLst>
            </a:custGeom>
            <a:gradFill>
              <a:gsLst>
                <a:gs pos="58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1" name="Freeform 48"/>
            <p:cNvSpPr>
              <a:spLocks/>
            </p:cNvSpPr>
            <p:nvPr/>
          </p:nvSpPr>
          <p:spPr bwMode="auto">
            <a:xfrm>
              <a:off x="5557452" y="5047315"/>
              <a:ext cx="1257892" cy="1993354"/>
            </a:xfrm>
            <a:custGeom>
              <a:avLst/>
              <a:gdLst>
                <a:gd name="T0" fmla="*/ 0 w 496"/>
                <a:gd name="T1" fmla="*/ 230 h 786"/>
                <a:gd name="T2" fmla="*/ 496 w 496"/>
                <a:gd name="T3" fmla="*/ 0 h 786"/>
                <a:gd name="T4" fmla="*/ 496 w 496"/>
                <a:gd name="T5" fmla="*/ 556 h 786"/>
                <a:gd name="T6" fmla="*/ 0 w 496"/>
                <a:gd name="T7" fmla="*/ 786 h 786"/>
                <a:gd name="T8" fmla="*/ 0 w 496"/>
                <a:gd name="T9" fmla="*/ 23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6" h="786">
                  <a:moveTo>
                    <a:pt x="0" y="230"/>
                  </a:moveTo>
                  <a:lnTo>
                    <a:pt x="496" y="0"/>
                  </a:lnTo>
                  <a:lnTo>
                    <a:pt x="496" y="556"/>
                  </a:lnTo>
                  <a:lnTo>
                    <a:pt x="0" y="786"/>
                  </a:lnTo>
                  <a:lnTo>
                    <a:pt x="0" y="2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2" name="Freeform 49"/>
            <p:cNvSpPr>
              <a:spLocks/>
            </p:cNvSpPr>
            <p:nvPr/>
          </p:nvSpPr>
          <p:spPr bwMode="auto">
            <a:xfrm>
              <a:off x="4299560" y="4464018"/>
              <a:ext cx="2515784" cy="1166594"/>
            </a:xfrm>
            <a:custGeom>
              <a:avLst/>
              <a:gdLst>
                <a:gd name="T0" fmla="*/ 0 w 992"/>
                <a:gd name="T1" fmla="*/ 230 h 460"/>
                <a:gd name="T2" fmla="*/ 496 w 992"/>
                <a:gd name="T3" fmla="*/ 0 h 460"/>
                <a:gd name="T4" fmla="*/ 992 w 992"/>
                <a:gd name="T5" fmla="*/ 230 h 460"/>
                <a:gd name="T6" fmla="*/ 496 w 992"/>
                <a:gd name="T7" fmla="*/ 460 h 460"/>
                <a:gd name="T8" fmla="*/ 0 w 992"/>
                <a:gd name="T9" fmla="*/ 23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2" h="460">
                  <a:moveTo>
                    <a:pt x="0" y="230"/>
                  </a:moveTo>
                  <a:lnTo>
                    <a:pt x="496" y="0"/>
                  </a:lnTo>
                  <a:lnTo>
                    <a:pt x="992" y="230"/>
                  </a:lnTo>
                  <a:lnTo>
                    <a:pt x="496" y="460"/>
                  </a:lnTo>
                  <a:lnTo>
                    <a:pt x="0" y="230"/>
                  </a:lnTo>
                  <a:close/>
                </a:path>
              </a:pathLst>
            </a:custGeom>
            <a:gradFill>
              <a:gsLst>
                <a:gs pos="27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3" name="Freeform 50"/>
            <p:cNvSpPr>
              <a:spLocks/>
            </p:cNvSpPr>
            <p:nvPr/>
          </p:nvSpPr>
          <p:spPr bwMode="auto">
            <a:xfrm>
              <a:off x="4299560" y="4464018"/>
              <a:ext cx="2515784" cy="1166594"/>
            </a:xfrm>
            <a:custGeom>
              <a:avLst/>
              <a:gdLst>
                <a:gd name="T0" fmla="*/ 0 w 992"/>
                <a:gd name="T1" fmla="*/ 230 h 460"/>
                <a:gd name="T2" fmla="*/ 496 w 992"/>
                <a:gd name="T3" fmla="*/ 0 h 460"/>
                <a:gd name="T4" fmla="*/ 992 w 992"/>
                <a:gd name="T5" fmla="*/ 230 h 460"/>
                <a:gd name="T6" fmla="*/ 496 w 992"/>
                <a:gd name="T7" fmla="*/ 460 h 460"/>
                <a:gd name="T8" fmla="*/ 0 w 992"/>
                <a:gd name="T9" fmla="*/ 23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2" h="460">
                  <a:moveTo>
                    <a:pt x="0" y="230"/>
                  </a:moveTo>
                  <a:lnTo>
                    <a:pt x="496" y="0"/>
                  </a:lnTo>
                  <a:lnTo>
                    <a:pt x="992" y="230"/>
                  </a:lnTo>
                  <a:lnTo>
                    <a:pt x="496" y="460"/>
                  </a:lnTo>
                  <a:lnTo>
                    <a:pt x="0" y="2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4471" y="5534241"/>
              <a:ext cx="1770179" cy="819152"/>
            </a:xfrm>
            <a:custGeom>
              <a:avLst/>
              <a:gdLst>
                <a:gd name="T0" fmla="*/ 0 w 698"/>
                <a:gd name="T1" fmla="*/ 161 h 323"/>
                <a:gd name="T2" fmla="*/ 349 w 698"/>
                <a:gd name="T3" fmla="*/ 0 h 323"/>
                <a:gd name="T4" fmla="*/ 698 w 698"/>
                <a:gd name="T5" fmla="*/ 161 h 323"/>
                <a:gd name="T6" fmla="*/ 349 w 698"/>
                <a:gd name="T7" fmla="*/ 323 h 323"/>
                <a:gd name="T8" fmla="*/ 0 w 698"/>
                <a:gd name="T9" fmla="*/ 161 h 323"/>
                <a:gd name="T10" fmla="*/ 0 w 698"/>
                <a:gd name="T11" fmla="*/ 16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323">
                  <a:moveTo>
                    <a:pt x="0" y="161"/>
                  </a:moveTo>
                  <a:lnTo>
                    <a:pt x="349" y="0"/>
                  </a:lnTo>
                  <a:lnTo>
                    <a:pt x="698" y="161"/>
                  </a:lnTo>
                  <a:lnTo>
                    <a:pt x="349" y="323"/>
                  </a:lnTo>
                  <a:lnTo>
                    <a:pt x="0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299560" y="5942549"/>
              <a:ext cx="885089" cy="1336511"/>
            </a:xfrm>
            <a:custGeom>
              <a:avLst/>
              <a:gdLst>
                <a:gd name="T0" fmla="*/ 0 w 349"/>
                <a:gd name="T1" fmla="*/ 162 h 527"/>
                <a:gd name="T2" fmla="*/ 0 w 349"/>
                <a:gd name="T3" fmla="*/ 527 h 527"/>
                <a:gd name="T4" fmla="*/ 349 w 349"/>
                <a:gd name="T5" fmla="*/ 365 h 527"/>
                <a:gd name="T6" fmla="*/ 349 w 349"/>
                <a:gd name="T7" fmla="*/ 0 h 527"/>
                <a:gd name="T8" fmla="*/ 0 w 349"/>
                <a:gd name="T9" fmla="*/ 162 h 527"/>
                <a:gd name="T10" fmla="*/ 0 w 349"/>
                <a:gd name="T11" fmla="*/ 162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9" h="527">
                  <a:moveTo>
                    <a:pt x="0" y="162"/>
                  </a:moveTo>
                  <a:lnTo>
                    <a:pt x="0" y="527"/>
                  </a:lnTo>
                  <a:lnTo>
                    <a:pt x="349" y="365"/>
                  </a:lnTo>
                  <a:lnTo>
                    <a:pt x="349" y="0"/>
                  </a:lnTo>
                  <a:lnTo>
                    <a:pt x="0" y="162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414471" y="5942549"/>
              <a:ext cx="885089" cy="1336511"/>
            </a:xfrm>
            <a:custGeom>
              <a:avLst/>
              <a:gdLst>
                <a:gd name="T0" fmla="*/ 0 w 349"/>
                <a:gd name="T1" fmla="*/ 0 h 527"/>
                <a:gd name="T2" fmla="*/ 349 w 349"/>
                <a:gd name="T3" fmla="*/ 162 h 527"/>
                <a:gd name="T4" fmla="*/ 349 w 349"/>
                <a:gd name="T5" fmla="*/ 527 h 527"/>
                <a:gd name="T6" fmla="*/ 0 w 349"/>
                <a:gd name="T7" fmla="*/ 365 h 527"/>
                <a:gd name="T8" fmla="*/ 0 w 349"/>
                <a:gd name="T9" fmla="*/ 0 h 527"/>
                <a:gd name="T10" fmla="*/ 0 w 349"/>
                <a:gd name="T11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9" h="527">
                  <a:moveTo>
                    <a:pt x="0" y="0"/>
                  </a:moveTo>
                  <a:lnTo>
                    <a:pt x="349" y="162"/>
                  </a:lnTo>
                  <a:lnTo>
                    <a:pt x="349" y="527"/>
                  </a:lnTo>
                  <a:lnTo>
                    <a:pt x="0" y="3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BE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414471" y="5942549"/>
              <a:ext cx="885089" cy="1336511"/>
            </a:xfrm>
            <a:custGeom>
              <a:avLst/>
              <a:gdLst>
                <a:gd name="T0" fmla="*/ 0 w 349"/>
                <a:gd name="T1" fmla="*/ 0 h 527"/>
                <a:gd name="T2" fmla="*/ 349 w 349"/>
                <a:gd name="T3" fmla="*/ 162 h 527"/>
                <a:gd name="T4" fmla="*/ 349 w 349"/>
                <a:gd name="T5" fmla="*/ 527 h 527"/>
                <a:gd name="T6" fmla="*/ 0 w 349"/>
                <a:gd name="T7" fmla="*/ 365 h 527"/>
                <a:gd name="T8" fmla="*/ 0 w 349"/>
                <a:gd name="T9" fmla="*/ 0 h 527"/>
                <a:gd name="T10" fmla="*/ 0 w 349"/>
                <a:gd name="T11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9" h="527">
                  <a:moveTo>
                    <a:pt x="0" y="0"/>
                  </a:moveTo>
                  <a:lnTo>
                    <a:pt x="349" y="162"/>
                  </a:lnTo>
                  <a:lnTo>
                    <a:pt x="349" y="527"/>
                  </a:lnTo>
                  <a:lnTo>
                    <a:pt x="0" y="3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</p:grpSp>
      <p:sp>
        <p:nvSpPr>
          <p:cNvPr id="56" name="Title 4"/>
          <p:cNvSpPr txBox="1">
            <a:spLocks/>
          </p:cNvSpPr>
          <p:nvPr/>
        </p:nvSpPr>
        <p:spPr>
          <a:xfrm>
            <a:off x="624249" y="563666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تقنية المعلومات في قطاع التعليم </a:t>
            </a:r>
            <a:endParaRPr lang="en-US" sz="45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90" name="Rectangle 89"/>
          <p:cNvSpPr/>
          <p:nvPr/>
        </p:nvSpPr>
        <p:spPr>
          <a:xfrm>
            <a:off x="5934628" y="3823228"/>
            <a:ext cx="2129406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ar-SA" sz="2750" b="1" dirty="0">
                <a:solidFill>
                  <a:schemeClr val="accent4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الخارطة التعليمية</a:t>
            </a:r>
            <a:endParaRPr lang="en-US" sz="2750" dirty="0">
              <a:solidFill>
                <a:schemeClr val="accent4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5914594" y="4942439"/>
            <a:ext cx="184830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750" b="1" dirty="0">
                <a:solidFill>
                  <a:schemeClr val="accent3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نظام نور للإدارة التربوية</a:t>
            </a:r>
            <a:endParaRPr lang="en-US" sz="2750" b="1" dirty="0">
              <a:solidFill>
                <a:schemeClr val="accent3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9209676" y="3832706"/>
            <a:ext cx="2129406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ar-SA" sz="2750" b="1" dirty="0">
                <a:solidFill>
                  <a:schemeClr val="accent2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نظام الربط الشبكي </a:t>
            </a:r>
            <a:endParaRPr lang="en-US" sz="2750" b="1" dirty="0">
              <a:solidFill>
                <a:schemeClr val="accent2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8893358" y="4901793"/>
            <a:ext cx="276204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750" b="1" dirty="0">
                <a:solidFill>
                  <a:srgbClr val="2A95A4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مشروع معامل الحاسب المدرسية </a:t>
            </a:r>
            <a:endParaRPr lang="en-US" sz="2750" b="1" dirty="0">
              <a:solidFill>
                <a:srgbClr val="2A95A4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4983624" y="2186109"/>
            <a:ext cx="6234200" cy="520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2500" b="1" dirty="0"/>
              <a:t>استخدام تقنية المعلومات في قطاع التعليم قبل الجامعي </a:t>
            </a: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  <a:latin typeface="Montserrat SemiBold" panose="00000700000000000000" pitchFamily="50" charset="0"/>
              <a:cs typeface="Segoe UI" panose="020B0502040204020203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983624" y="3581779"/>
            <a:ext cx="906458" cy="906458"/>
            <a:chOff x="7958717" y="5730846"/>
            <a:chExt cx="1450332" cy="1450332"/>
          </a:xfrm>
        </p:grpSpPr>
        <p:grpSp>
          <p:nvGrpSpPr>
            <p:cNvPr id="85" name="Group 84"/>
            <p:cNvGrpSpPr/>
            <p:nvPr/>
          </p:nvGrpSpPr>
          <p:grpSpPr>
            <a:xfrm>
              <a:off x="7958717" y="5730846"/>
              <a:ext cx="1450332" cy="1450332"/>
              <a:chOff x="912987" y="3985306"/>
              <a:chExt cx="1332461" cy="1332461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46" name="Freeform 145"/>
            <p:cNvSpPr>
              <a:spLocks noEditPoints="1"/>
            </p:cNvSpPr>
            <p:nvPr/>
          </p:nvSpPr>
          <p:spPr bwMode="auto">
            <a:xfrm>
              <a:off x="8470545" y="6186254"/>
              <a:ext cx="426677" cy="539517"/>
            </a:xfrm>
            <a:custGeom>
              <a:avLst/>
              <a:gdLst>
                <a:gd name="T0" fmla="*/ 392 w 635"/>
                <a:gd name="T1" fmla="*/ 595 h 801"/>
                <a:gd name="T2" fmla="*/ 83 w 635"/>
                <a:gd name="T3" fmla="*/ 582 h 801"/>
                <a:gd name="T4" fmla="*/ 392 w 635"/>
                <a:gd name="T5" fmla="*/ 569 h 801"/>
                <a:gd name="T6" fmla="*/ 561 w 635"/>
                <a:gd name="T7" fmla="*/ 739 h 801"/>
                <a:gd name="T8" fmla="*/ 545 w 635"/>
                <a:gd name="T9" fmla="*/ 196 h 801"/>
                <a:gd name="T10" fmla="*/ 444 w 635"/>
                <a:gd name="T11" fmla="*/ 92 h 801"/>
                <a:gd name="T12" fmla="*/ 72 w 635"/>
                <a:gd name="T13" fmla="*/ 90 h 801"/>
                <a:gd name="T14" fmla="*/ 72 w 635"/>
                <a:gd name="T15" fmla="*/ 57 h 801"/>
                <a:gd name="T16" fmla="*/ 467 w 635"/>
                <a:gd name="T17" fmla="*/ 68 h 801"/>
                <a:gd name="T18" fmla="*/ 578 w 635"/>
                <a:gd name="T19" fmla="*/ 196 h 801"/>
                <a:gd name="T20" fmla="*/ 561 w 635"/>
                <a:gd name="T21" fmla="*/ 739 h 801"/>
                <a:gd name="T22" fmla="*/ 602 w 635"/>
                <a:gd name="T23" fmla="*/ 666 h 801"/>
                <a:gd name="T24" fmla="*/ 600 w 635"/>
                <a:gd name="T25" fmla="*/ 134 h 801"/>
                <a:gd name="T26" fmla="*/ 496 w 635"/>
                <a:gd name="T27" fmla="*/ 33 h 801"/>
                <a:gd name="T28" fmla="*/ 113 w 635"/>
                <a:gd name="T29" fmla="*/ 16 h 801"/>
                <a:gd name="T30" fmla="*/ 496 w 635"/>
                <a:gd name="T31" fmla="*/ 0 h 801"/>
                <a:gd name="T32" fmla="*/ 623 w 635"/>
                <a:gd name="T33" fmla="*/ 111 h 801"/>
                <a:gd name="T34" fmla="*/ 635 w 635"/>
                <a:gd name="T35" fmla="*/ 666 h 801"/>
                <a:gd name="T36" fmla="*/ 405 w 635"/>
                <a:gd name="T37" fmla="*/ 495 h 801"/>
                <a:gd name="T38" fmla="*/ 96 w 635"/>
                <a:gd name="T39" fmla="*/ 508 h 801"/>
                <a:gd name="T40" fmla="*/ 96 w 635"/>
                <a:gd name="T41" fmla="*/ 482 h 801"/>
                <a:gd name="T42" fmla="*/ 405 w 635"/>
                <a:gd name="T43" fmla="*/ 495 h 801"/>
                <a:gd name="T44" fmla="*/ 392 w 635"/>
                <a:gd name="T45" fmla="*/ 423 h 801"/>
                <a:gd name="T46" fmla="*/ 83 w 635"/>
                <a:gd name="T47" fmla="*/ 410 h 801"/>
                <a:gd name="T48" fmla="*/ 392 w 635"/>
                <a:gd name="T49" fmla="*/ 397 h 801"/>
                <a:gd name="T50" fmla="*/ 96 w 635"/>
                <a:gd name="T51" fmla="*/ 310 h 801"/>
                <a:gd name="T52" fmla="*/ 405 w 635"/>
                <a:gd name="T53" fmla="*/ 323 h 801"/>
                <a:gd name="T54" fmla="*/ 96 w 635"/>
                <a:gd name="T55" fmla="*/ 336 h 801"/>
                <a:gd name="T56" fmla="*/ 96 w 635"/>
                <a:gd name="T57" fmla="*/ 310 h 801"/>
                <a:gd name="T58" fmla="*/ 459 w 635"/>
                <a:gd name="T59" fmla="*/ 766 h 801"/>
                <a:gd name="T60" fmla="*/ 35 w 635"/>
                <a:gd name="T61" fmla="*/ 760 h 801"/>
                <a:gd name="T62" fmla="*/ 41 w 635"/>
                <a:gd name="T63" fmla="*/ 159 h 801"/>
                <a:gd name="T64" fmla="*/ 357 w 635"/>
                <a:gd name="T65" fmla="*/ 260 h 801"/>
                <a:gd name="T66" fmla="*/ 465 w 635"/>
                <a:gd name="T67" fmla="*/ 277 h 801"/>
                <a:gd name="T68" fmla="*/ 392 w 635"/>
                <a:gd name="T69" fmla="*/ 186 h 801"/>
                <a:gd name="T70" fmla="*/ 392 w 635"/>
                <a:gd name="T71" fmla="*/ 243 h 801"/>
                <a:gd name="T72" fmla="*/ 382 w 635"/>
                <a:gd name="T73" fmla="*/ 124 h 801"/>
                <a:gd name="T74" fmla="*/ 0 w 635"/>
                <a:gd name="T75" fmla="*/ 166 h 801"/>
                <a:gd name="T76" fmla="*/ 41 w 635"/>
                <a:gd name="T77" fmla="*/ 801 h 801"/>
                <a:gd name="T78" fmla="*/ 500 w 635"/>
                <a:gd name="T79" fmla="*/ 760 h 801"/>
                <a:gd name="T80" fmla="*/ 382 w 635"/>
                <a:gd name="T81" fmla="*/ 124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5" h="801">
                  <a:moveTo>
                    <a:pt x="405" y="582"/>
                  </a:moveTo>
                  <a:cubicBezTo>
                    <a:pt x="405" y="589"/>
                    <a:pt x="399" y="595"/>
                    <a:pt x="392" y="595"/>
                  </a:cubicBezTo>
                  <a:lnTo>
                    <a:pt x="96" y="595"/>
                  </a:lnTo>
                  <a:cubicBezTo>
                    <a:pt x="89" y="595"/>
                    <a:pt x="83" y="589"/>
                    <a:pt x="83" y="582"/>
                  </a:cubicBezTo>
                  <a:cubicBezTo>
                    <a:pt x="83" y="575"/>
                    <a:pt x="89" y="569"/>
                    <a:pt x="96" y="569"/>
                  </a:cubicBezTo>
                  <a:lnTo>
                    <a:pt x="392" y="569"/>
                  </a:lnTo>
                  <a:cubicBezTo>
                    <a:pt x="399" y="569"/>
                    <a:pt x="405" y="575"/>
                    <a:pt x="405" y="582"/>
                  </a:cubicBezTo>
                  <a:close/>
                  <a:moveTo>
                    <a:pt x="561" y="739"/>
                  </a:moveTo>
                  <a:cubicBezTo>
                    <a:pt x="552" y="739"/>
                    <a:pt x="545" y="732"/>
                    <a:pt x="545" y="722"/>
                  </a:cubicBezTo>
                  <a:lnTo>
                    <a:pt x="545" y="196"/>
                  </a:lnTo>
                  <a:cubicBezTo>
                    <a:pt x="545" y="194"/>
                    <a:pt x="544" y="192"/>
                    <a:pt x="543" y="191"/>
                  </a:cubicBezTo>
                  <a:lnTo>
                    <a:pt x="444" y="92"/>
                  </a:lnTo>
                  <a:cubicBezTo>
                    <a:pt x="442" y="90"/>
                    <a:pt x="441" y="90"/>
                    <a:pt x="439" y="90"/>
                  </a:cubicBezTo>
                  <a:lnTo>
                    <a:pt x="72" y="90"/>
                  </a:lnTo>
                  <a:cubicBezTo>
                    <a:pt x="63" y="90"/>
                    <a:pt x="56" y="82"/>
                    <a:pt x="56" y="73"/>
                  </a:cubicBezTo>
                  <a:cubicBezTo>
                    <a:pt x="56" y="64"/>
                    <a:pt x="63" y="57"/>
                    <a:pt x="72" y="57"/>
                  </a:cubicBezTo>
                  <a:lnTo>
                    <a:pt x="439" y="57"/>
                  </a:lnTo>
                  <a:cubicBezTo>
                    <a:pt x="450" y="57"/>
                    <a:pt x="460" y="61"/>
                    <a:pt x="467" y="68"/>
                  </a:cubicBezTo>
                  <a:lnTo>
                    <a:pt x="566" y="167"/>
                  </a:lnTo>
                  <a:cubicBezTo>
                    <a:pt x="574" y="175"/>
                    <a:pt x="578" y="185"/>
                    <a:pt x="578" y="196"/>
                  </a:cubicBezTo>
                  <a:lnTo>
                    <a:pt x="578" y="722"/>
                  </a:lnTo>
                  <a:cubicBezTo>
                    <a:pt x="578" y="732"/>
                    <a:pt x="571" y="739"/>
                    <a:pt x="561" y="739"/>
                  </a:cubicBezTo>
                  <a:close/>
                  <a:moveTo>
                    <a:pt x="618" y="682"/>
                  </a:moveTo>
                  <a:cubicBezTo>
                    <a:pt x="609" y="682"/>
                    <a:pt x="602" y="675"/>
                    <a:pt x="602" y="666"/>
                  </a:cubicBezTo>
                  <a:lnTo>
                    <a:pt x="602" y="139"/>
                  </a:lnTo>
                  <a:cubicBezTo>
                    <a:pt x="602" y="137"/>
                    <a:pt x="601" y="135"/>
                    <a:pt x="600" y="134"/>
                  </a:cubicBezTo>
                  <a:lnTo>
                    <a:pt x="501" y="35"/>
                  </a:lnTo>
                  <a:cubicBezTo>
                    <a:pt x="499" y="34"/>
                    <a:pt x="497" y="33"/>
                    <a:pt x="496" y="33"/>
                  </a:cubicBezTo>
                  <a:lnTo>
                    <a:pt x="129" y="33"/>
                  </a:lnTo>
                  <a:cubicBezTo>
                    <a:pt x="120" y="33"/>
                    <a:pt x="113" y="25"/>
                    <a:pt x="113" y="16"/>
                  </a:cubicBezTo>
                  <a:cubicBezTo>
                    <a:pt x="113" y="7"/>
                    <a:pt x="120" y="0"/>
                    <a:pt x="129" y="0"/>
                  </a:cubicBezTo>
                  <a:lnTo>
                    <a:pt x="496" y="0"/>
                  </a:lnTo>
                  <a:cubicBezTo>
                    <a:pt x="506" y="0"/>
                    <a:pt x="516" y="4"/>
                    <a:pt x="524" y="11"/>
                  </a:cubicBezTo>
                  <a:lnTo>
                    <a:pt x="623" y="111"/>
                  </a:lnTo>
                  <a:cubicBezTo>
                    <a:pt x="630" y="118"/>
                    <a:pt x="635" y="128"/>
                    <a:pt x="635" y="139"/>
                  </a:cubicBezTo>
                  <a:lnTo>
                    <a:pt x="635" y="666"/>
                  </a:lnTo>
                  <a:cubicBezTo>
                    <a:pt x="635" y="675"/>
                    <a:pt x="627" y="682"/>
                    <a:pt x="618" y="682"/>
                  </a:cubicBezTo>
                  <a:close/>
                  <a:moveTo>
                    <a:pt x="405" y="495"/>
                  </a:moveTo>
                  <a:cubicBezTo>
                    <a:pt x="405" y="503"/>
                    <a:pt x="399" y="508"/>
                    <a:pt x="392" y="508"/>
                  </a:cubicBezTo>
                  <a:lnTo>
                    <a:pt x="96" y="508"/>
                  </a:lnTo>
                  <a:cubicBezTo>
                    <a:pt x="89" y="508"/>
                    <a:pt x="83" y="503"/>
                    <a:pt x="83" y="495"/>
                  </a:cubicBezTo>
                  <a:cubicBezTo>
                    <a:pt x="83" y="488"/>
                    <a:pt x="89" y="482"/>
                    <a:pt x="96" y="482"/>
                  </a:cubicBezTo>
                  <a:lnTo>
                    <a:pt x="392" y="482"/>
                  </a:lnTo>
                  <a:cubicBezTo>
                    <a:pt x="399" y="482"/>
                    <a:pt x="405" y="488"/>
                    <a:pt x="405" y="495"/>
                  </a:cubicBezTo>
                  <a:close/>
                  <a:moveTo>
                    <a:pt x="405" y="410"/>
                  </a:moveTo>
                  <a:cubicBezTo>
                    <a:pt x="405" y="418"/>
                    <a:pt x="399" y="423"/>
                    <a:pt x="392" y="423"/>
                  </a:cubicBezTo>
                  <a:lnTo>
                    <a:pt x="96" y="423"/>
                  </a:lnTo>
                  <a:cubicBezTo>
                    <a:pt x="89" y="423"/>
                    <a:pt x="83" y="418"/>
                    <a:pt x="83" y="410"/>
                  </a:cubicBezTo>
                  <a:cubicBezTo>
                    <a:pt x="83" y="403"/>
                    <a:pt x="89" y="397"/>
                    <a:pt x="96" y="397"/>
                  </a:cubicBezTo>
                  <a:lnTo>
                    <a:pt x="392" y="397"/>
                  </a:lnTo>
                  <a:cubicBezTo>
                    <a:pt x="399" y="397"/>
                    <a:pt x="405" y="403"/>
                    <a:pt x="405" y="410"/>
                  </a:cubicBezTo>
                  <a:close/>
                  <a:moveTo>
                    <a:pt x="96" y="310"/>
                  </a:moveTo>
                  <a:lnTo>
                    <a:pt x="392" y="310"/>
                  </a:lnTo>
                  <a:cubicBezTo>
                    <a:pt x="399" y="310"/>
                    <a:pt x="405" y="315"/>
                    <a:pt x="405" y="323"/>
                  </a:cubicBezTo>
                  <a:cubicBezTo>
                    <a:pt x="405" y="330"/>
                    <a:pt x="399" y="336"/>
                    <a:pt x="392" y="336"/>
                  </a:cubicBezTo>
                  <a:lnTo>
                    <a:pt x="96" y="336"/>
                  </a:lnTo>
                  <a:cubicBezTo>
                    <a:pt x="89" y="336"/>
                    <a:pt x="83" y="330"/>
                    <a:pt x="83" y="323"/>
                  </a:cubicBezTo>
                  <a:cubicBezTo>
                    <a:pt x="83" y="315"/>
                    <a:pt x="89" y="310"/>
                    <a:pt x="96" y="310"/>
                  </a:cubicBezTo>
                  <a:close/>
                  <a:moveTo>
                    <a:pt x="465" y="760"/>
                  </a:moveTo>
                  <a:cubicBezTo>
                    <a:pt x="465" y="763"/>
                    <a:pt x="462" y="766"/>
                    <a:pt x="459" y="766"/>
                  </a:cubicBezTo>
                  <a:lnTo>
                    <a:pt x="41" y="766"/>
                  </a:lnTo>
                  <a:cubicBezTo>
                    <a:pt x="38" y="766"/>
                    <a:pt x="35" y="763"/>
                    <a:pt x="35" y="760"/>
                  </a:cubicBezTo>
                  <a:lnTo>
                    <a:pt x="35" y="166"/>
                  </a:lnTo>
                  <a:cubicBezTo>
                    <a:pt x="35" y="162"/>
                    <a:pt x="38" y="159"/>
                    <a:pt x="41" y="159"/>
                  </a:cubicBezTo>
                  <a:lnTo>
                    <a:pt x="357" y="159"/>
                  </a:lnTo>
                  <a:lnTo>
                    <a:pt x="357" y="260"/>
                  </a:lnTo>
                  <a:cubicBezTo>
                    <a:pt x="357" y="270"/>
                    <a:pt x="365" y="277"/>
                    <a:pt x="374" y="277"/>
                  </a:cubicBezTo>
                  <a:lnTo>
                    <a:pt x="465" y="277"/>
                  </a:lnTo>
                  <a:lnTo>
                    <a:pt x="465" y="760"/>
                  </a:lnTo>
                  <a:close/>
                  <a:moveTo>
                    <a:pt x="392" y="186"/>
                  </a:moveTo>
                  <a:lnTo>
                    <a:pt x="444" y="243"/>
                  </a:lnTo>
                  <a:lnTo>
                    <a:pt x="392" y="243"/>
                  </a:lnTo>
                  <a:lnTo>
                    <a:pt x="392" y="186"/>
                  </a:lnTo>
                  <a:close/>
                  <a:moveTo>
                    <a:pt x="382" y="124"/>
                  </a:moveTo>
                  <a:lnTo>
                    <a:pt x="41" y="124"/>
                  </a:lnTo>
                  <a:cubicBezTo>
                    <a:pt x="18" y="124"/>
                    <a:pt x="0" y="143"/>
                    <a:pt x="0" y="166"/>
                  </a:cubicBezTo>
                  <a:lnTo>
                    <a:pt x="0" y="760"/>
                  </a:lnTo>
                  <a:cubicBezTo>
                    <a:pt x="0" y="783"/>
                    <a:pt x="18" y="801"/>
                    <a:pt x="41" y="801"/>
                  </a:cubicBezTo>
                  <a:lnTo>
                    <a:pt x="459" y="801"/>
                  </a:lnTo>
                  <a:cubicBezTo>
                    <a:pt x="482" y="801"/>
                    <a:pt x="500" y="783"/>
                    <a:pt x="500" y="760"/>
                  </a:cubicBezTo>
                  <a:lnTo>
                    <a:pt x="500" y="253"/>
                  </a:lnTo>
                  <a:lnTo>
                    <a:pt x="382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237811" y="4836829"/>
            <a:ext cx="906458" cy="906458"/>
            <a:chOff x="13165417" y="7738927"/>
            <a:chExt cx="1450332" cy="1450332"/>
          </a:xfrm>
        </p:grpSpPr>
        <p:grpSp>
          <p:nvGrpSpPr>
            <p:cNvPr id="106" name="Group 105"/>
            <p:cNvGrpSpPr/>
            <p:nvPr/>
          </p:nvGrpSpPr>
          <p:grpSpPr>
            <a:xfrm>
              <a:off x="13165417" y="7738927"/>
              <a:ext cx="1450332" cy="1450332"/>
              <a:chOff x="912987" y="3985306"/>
              <a:chExt cx="1332461" cy="1332461"/>
            </a:xfrm>
          </p:grpSpPr>
          <p:sp>
            <p:nvSpPr>
              <p:cNvPr id="107" name="Oval 106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1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47" name="Freeform 146"/>
            <p:cNvSpPr>
              <a:spLocks noEditPoints="1"/>
            </p:cNvSpPr>
            <p:nvPr/>
          </p:nvSpPr>
          <p:spPr bwMode="auto">
            <a:xfrm>
              <a:off x="13646917" y="8297009"/>
              <a:ext cx="487333" cy="334169"/>
            </a:xfrm>
            <a:custGeom>
              <a:avLst/>
              <a:gdLst>
                <a:gd name="T0" fmla="*/ 640 w 735"/>
                <a:gd name="T1" fmla="*/ 155 h 501"/>
                <a:gd name="T2" fmla="*/ 564 w 735"/>
                <a:gd name="T3" fmla="*/ 31 h 501"/>
                <a:gd name="T4" fmla="*/ 448 w 735"/>
                <a:gd name="T5" fmla="*/ 0 h 501"/>
                <a:gd name="T6" fmla="*/ 379 w 735"/>
                <a:gd name="T7" fmla="*/ 27 h 501"/>
                <a:gd name="T8" fmla="*/ 341 w 735"/>
                <a:gd name="T9" fmla="*/ 84 h 501"/>
                <a:gd name="T10" fmla="*/ 308 w 735"/>
                <a:gd name="T11" fmla="*/ 57 h 501"/>
                <a:gd name="T12" fmla="*/ 188 w 735"/>
                <a:gd name="T13" fmla="*/ 45 h 501"/>
                <a:gd name="T14" fmla="*/ 101 w 735"/>
                <a:gd name="T15" fmla="*/ 136 h 501"/>
                <a:gd name="T16" fmla="*/ 76 w 735"/>
                <a:gd name="T17" fmla="*/ 228 h 501"/>
                <a:gd name="T18" fmla="*/ 7 w 735"/>
                <a:gd name="T19" fmla="*/ 312 h 501"/>
                <a:gd name="T20" fmla="*/ 25 w 735"/>
                <a:gd name="T21" fmla="*/ 437 h 501"/>
                <a:gd name="T22" fmla="*/ 144 w 735"/>
                <a:gd name="T23" fmla="*/ 501 h 501"/>
                <a:gd name="T24" fmla="*/ 322 w 735"/>
                <a:gd name="T25" fmla="*/ 501 h 501"/>
                <a:gd name="T26" fmla="*/ 445 w 735"/>
                <a:gd name="T27" fmla="*/ 501 h 501"/>
                <a:gd name="T28" fmla="*/ 551 w 735"/>
                <a:gd name="T29" fmla="*/ 501 h 501"/>
                <a:gd name="T30" fmla="*/ 589 w 735"/>
                <a:gd name="T31" fmla="*/ 501 h 501"/>
                <a:gd name="T32" fmla="*/ 692 w 735"/>
                <a:gd name="T33" fmla="*/ 458 h 501"/>
                <a:gd name="T34" fmla="*/ 733 w 735"/>
                <a:gd name="T35" fmla="*/ 332 h 501"/>
                <a:gd name="T36" fmla="*/ 673 w 735"/>
                <a:gd name="T37" fmla="*/ 239 h 501"/>
                <a:gd name="T38" fmla="*/ 498 w 735"/>
                <a:gd name="T39" fmla="*/ 472 h 501"/>
                <a:gd name="T40" fmla="*/ 404 w 735"/>
                <a:gd name="T41" fmla="*/ 472 h 501"/>
                <a:gd name="T42" fmla="*/ 370 w 735"/>
                <a:gd name="T43" fmla="*/ 472 h 501"/>
                <a:gd name="T44" fmla="*/ 413 w 735"/>
                <a:gd name="T45" fmla="*/ 428 h 501"/>
                <a:gd name="T46" fmla="*/ 482 w 735"/>
                <a:gd name="T47" fmla="*/ 360 h 501"/>
                <a:gd name="T48" fmla="*/ 491 w 735"/>
                <a:gd name="T49" fmla="*/ 346 h 501"/>
                <a:gd name="T50" fmla="*/ 448 w 735"/>
                <a:gd name="T51" fmla="*/ 340 h 501"/>
                <a:gd name="T52" fmla="*/ 430 w 735"/>
                <a:gd name="T53" fmla="*/ 339 h 501"/>
                <a:gd name="T54" fmla="*/ 430 w 735"/>
                <a:gd name="T55" fmla="*/ 283 h 501"/>
                <a:gd name="T56" fmla="*/ 430 w 735"/>
                <a:gd name="T57" fmla="*/ 173 h 501"/>
                <a:gd name="T58" fmla="*/ 418 w 735"/>
                <a:gd name="T59" fmla="*/ 168 h 501"/>
                <a:gd name="T60" fmla="*/ 341 w 735"/>
                <a:gd name="T61" fmla="*/ 168 h 501"/>
                <a:gd name="T62" fmla="*/ 293 w 735"/>
                <a:gd name="T63" fmla="*/ 170 h 501"/>
                <a:gd name="T64" fmla="*/ 290 w 735"/>
                <a:gd name="T65" fmla="*/ 207 h 501"/>
                <a:gd name="T66" fmla="*/ 290 w 735"/>
                <a:gd name="T67" fmla="*/ 317 h 501"/>
                <a:gd name="T68" fmla="*/ 288 w 735"/>
                <a:gd name="T69" fmla="*/ 340 h 501"/>
                <a:gd name="T70" fmla="*/ 244 w 735"/>
                <a:gd name="T71" fmla="*/ 340 h 501"/>
                <a:gd name="T72" fmla="*/ 236 w 735"/>
                <a:gd name="T73" fmla="*/ 353 h 501"/>
                <a:gd name="T74" fmla="*/ 306 w 735"/>
                <a:gd name="T75" fmla="*/ 422 h 501"/>
                <a:gd name="T76" fmla="*/ 354 w 735"/>
                <a:gd name="T77" fmla="*/ 470 h 501"/>
                <a:gd name="T78" fmla="*/ 272 w 735"/>
                <a:gd name="T79" fmla="*/ 472 h 501"/>
                <a:gd name="T80" fmla="*/ 199 w 735"/>
                <a:gd name="T81" fmla="*/ 472 h 501"/>
                <a:gd name="T82" fmla="*/ 178 w 735"/>
                <a:gd name="T83" fmla="*/ 472 h 501"/>
                <a:gd name="T84" fmla="*/ 73 w 735"/>
                <a:gd name="T85" fmla="*/ 417 h 501"/>
                <a:gd name="T86" fmla="*/ 57 w 735"/>
                <a:gd name="T87" fmla="*/ 312 h 501"/>
                <a:gd name="T88" fmla="*/ 119 w 735"/>
                <a:gd name="T89" fmla="*/ 243 h 501"/>
                <a:gd name="T90" fmla="*/ 131 w 735"/>
                <a:gd name="T91" fmla="*/ 186 h 501"/>
                <a:gd name="T92" fmla="*/ 194 w 735"/>
                <a:gd name="T93" fmla="*/ 97 h 501"/>
                <a:gd name="T94" fmla="*/ 304 w 735"/>
                <a:gd name="T95" fmla="*/ 97 h 501"/>
                <a:gd name="T96" fmla="*/ 350 w 735"/>
                <a:gd name="T97" fmla="*/ 141 h 501"/>
                <a:gd name="T98" fmla="*/ 368 w 735"/>
                <a:gd name="T99" fmla="*/ 97 h 501"/>
                <a:gd name="T100" fmla="*/ 441 w 735"/>
                <a:gd name="T101" fmla="*/ 52 h 501"/>
                <a:gd name="T102" fmla="*/ 559 w 735"/>
                <a:gd name="T103" fmla="*/ 95 h 501"/>
                <a:gd name="T104" fmla="*/ 598 w 735"/>
                <a:gd name="T105" fmla="*/ 218 h 501"/>
                <a:gd name="T106" fmla="*/ 646 w 735"/>
                <a:gd name="T107" fmla="*/ 262 h 501"/>
                <a:gd name="T108" fmla="*/ 687 w 735"/>
                <a:gd name="T109" fmla="*/ 351 h 501"/>
                <a:gd name="T110" fmla="*/ 632 w 735"/>
                <a:gd name="T111" fmla="*/ 4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5" h="501">
                  <a:moveTo>
                    <a:pt x="632" y="219"/>
                  </a:moveTo>
                  <a:lnTo>
                    <a:pt x="635" y="209"/>
                  </a:lnTo>
                  <a:lnTo>
                    <a:pt x="639" y="196"/>
                  </a:lnTo>
                  <a:lnTo>
                    <a:pt x="640" y="173"/>
                  </a:lnTo>
                  <a:lnTo>
                    <a:pt x="640" y="155"/>
                  </a:lnTo>
                  <a:lnTo>
                    <a:pt x="637" y="139"/>
                  </a:lnTo>
                  <a:lnTo>
                    <a:pt x="626" y="107"/>
                  </a:lnTo>
                  <a:lnTo>
                    <a:pt x="610" y="77"/>
                  </a:lnTo>
                  <a:lnTo>
                    <a:pt x="589" y="52"/>
                  </a:lnTo>
                  <a:lnTo>
                    <a:pt x="564" y="31"/>
                  </a:lnTo>
                  <a:lnTo>
                    <a:pt x="534" y="13"/>
                  </a:lnTo>
                  <a:lnTo>
                    <a:pt x="502" y="4"/>
                  </a:lnTo>
                  <a:lnTo>
                    <a:pt x="486" y="0"/>
                  </a:lnTo>
                  <a:lnTo>
                    <a:pt x="468" y="0"/>
                  </a:lnTo>
                  <a:lnTo>
                    <a:pt x="448" y="0"/>
                  </a:lnTo>
                  <a:lnTo>
                    <a:pt x="430" y="4"/>
                  </a:lnTo>
                  <a:lnTo>
                    <a:pt x="414" y="8"/>
                  </a:lnTo>
                  <a:lnTo>
                    <a:pt x="400" y="13"/>
                  </a:lnTo>
                  <a:lnTo>
                    <a:pt x="388" y="20"/>
                  </a:lnTo>
                  <a:lnTo>
                    <a:pt x="379" y="27"/>
                  </a:lnTo>
                  <a:lnTo>
                    <a:pt x="363" y="41"/>
                  </a:lnTo>
                  <a:lnTo>
                    <a:pt x="352" y="57"/>
                  </a:lnTo>
                  <a:lnTo>
                    <a:pt x="345" y="72"/>
                  </a:lnTo>
                  <a:lnTo>
                    <a:pt x="341" y="81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0" y="82"/>
                  </a:lnTo>
                  <a:lnTo>
                    <a:pt x="333" y="75"/>
                  </a:lnTo>
                  <a:lnTo>
                    <a:pt x="322" y="66"/>
                  </a:lnTo>
                  <a:lnTo>
                    <a:pt x="308" y="57"/>
                  </a:lnTo>
                  <a:lnTo>
                    <a:pt x="290" y="49"/>
                  </a:lnTo>
                  <a:lnTo>
                    <a:pt x="269" y="41"/>
                  </a:lnTo>
                  <a:lnTo>
                    <a:pt x="244" y="36"/>
                  </a:lnTo>
                  <a:lnTo>
                    <a:pt x="215" y="38"/>
                  </a:lnTo>
                  <a:lnTo>
                    <a:pt x="188" y="45"/>
                  </a:lnTo>
                  <a:lnTo>
                    <a:pt x="164" y="57"/>
                  </a:lnTo>
                  <a:lnTo>
                    <a:pt x="144" y="72"/>
                  </a:lnTo>
                  <a:lnTo>
                    <a:pt x="126" y="91"/>
                  </a:lnTo>
                  <a:lnTo>
                    <a:pt x="112" y="113"/>
                  </a:lnTo>
                  <a:lnTo>
                    <a:pt x="101" y="136"/>
                  </a:lnTo>
                  <a:lnTo>
                    <a:pt x="96" y="161"/>
                  </a:lnTo>
                  <a:lnTo>
                    <a:pt x="92" y="187"/>
                  </a:lnTo>
                  <a:lnTo>
                    <a:pt x="94" y="203"/>
                  </a:lnTo>
                  <a:lnTo>
                    <a:pt x="98" y="219"/>
                  </a:lnTo>
                  <a:lnTo>
                    <a:pt x="76" y="228"/>
                  </a:lnTo>
                  <a:lnTo>
                    <a:pt x="59" y="241"/>
                  </a:lnTo>
                  <a:lnTo>
                    <a:pt x="42" y="255"/>
                  </a:lnTo>
                  <a:lnTo>
                    <a:pt x="26" y="271"/>
                  </a:lnTo>
                  <a:lnTo>
                    <a:pt x="16" y="291"/>
                  </a:lnTo>
                  <a:lnTo>
                    <a:pt x="7" y="312"/>
                  </a:lnTo>
                  <a:lnTo>
                    <a:pt x="2" y="333"/>
                  </a:lnTo>
                  <a:lnTo>
                    <a:pt x="0" y="355"/>
                  </a:lnTo>
                  <a:lnTo>
                    <a:pt x="2" y="385"/>
                  </a:lnTo>
                  <a:lnTo>
                    <a:pt x="10" y="412"/>
                  </a:lnTo>
                  <a:lnTo>
                    <a:pt x="25" y="437"/>
                  </a:lnTo>
                  <a:lnTo>
                    <a:pt x="42" y="458"/>
                  </a:lnTo>
                  <a:lnTo>
                    <a:pt x="64" y="476"/>
                  </a:lnTo>
                  <a:lnTo>
                    <a:pt x="89" y="488"/>
                  </a:lnTo>
                  <a:lnTo>
                    <a:pt x="115" y="497"/>
                  </a:lnTo>
                  <a:lnTo>
                    <a:pt x="144" y="501"/>
                  </a:lnTo>
                  <a:lnTo>
                    <a:pt x="185" y="501"/>
                  </a:lnTo>
                  <a:lnTo>
                    <a:pt x="222" y="501"/>
                  </a:lnTo>
                  <a:lnTo>
                    <a:pt x="258" y="501"/>
                  </a:lnTo>
                  <a:lnTo>
                    <a:pt x="292" y="501"/>
                  </a:lnTo>
                  <a:lnTo>
                    <a:pt x="322" y="501"/>
                  </a:lnTo>
                  <a:lnTo>
                    <a:pt x="350" y="501"/>
                  </a:lnTo>
                  <a:lnTo>
                    <a:pt x="377" y="501"/>
                  </a:lnTo>
                  <a:lnTo>
                    <a:pt x="402" y="501"/>
                  </a:lnTo>
                  <a:lnTo>
                    <a:pt x="423" y="501"/>
                  </a:lnTo>
                  <a:lnTo>
                    <a:pt x="445" y="501"/>
                  </a:lnTo>
                  <a:lnTo>
                    <a:pt x="464" y="501"/>
                  </a:lnTo>
                  <a:lnTo>
                    <a:pt x="480" y="501"/>
                  </a:lnTo>
                  <a:lnTo>
                    <a:pt x="511" y="501"/>
                  </a:lnTo>
                  <a:lnTo>
                    <a:pt x="534" y="501"/>
                  </a:lnTo>
                  <a:lnTo>
                    <a:pt x="551" y="501"/>
                  </a:lnTo>
                  <a:lnTo>
                    <a:pt x="566" y="501"/>
                  </a:lnTo>
                  <a:lnTo>
                    <a:pt x="576" y="501"/>
                  </a:lnTo>
                  <a:lnTo>
                    <a:pt x="582" y="501"/>
                  </a:lnTo>
                  <a:lnTo>
                    <a:pt x="587" y="501"/>
                  </a:lnTo>
                  <a:lnTo>
                    <a:pt x="589" y="501"/>
                  </a:lnTo>
                  <a:lnTo>
                    <a:pt x="589" y="501"/>
                  </a:lnTo>
                  <a:lnTo>
                    <a:pt x="619" y="497"/>
                  </a:lnTo>
                  <a:lnTo>
                    <a:pt x="646" y="488"/>
                  </a:lnTo>
                  <a:lnTo>
                    <a:pt x="671" y="476"/>
                  </a:lnTo>
                  <a:lnTo>
                    <a:pt x="692" y="458"/>
                  </a:lnTo>
                  <a:lnTo>
                    <a:pt x="710" y="437"/>
                  </a:lnTo>
                  <a:lnTo>
                    <a:pt x="722" y="412"/>
                  </a:lnTo>
                  <a:lnTo>
                    <a:pt x="731" y="385"/>
                  </a:lnTo>
                  <a:lnTo>
                    <a:pt x="735" y="355"/>
                  </a:lnTo>
                  <a:lnTo>
                    <a:pt x="733" y="332"/>
                  </a:lnTo>
                  <a:lnTo>
                    <a:pt x="726" y="308"/>
                  </a:lnTo>
                  <a:lnTo>
                    <a:pt x="717" y="289"/>
                  </a:lnTo>
                  <a:lnTo>
                    <a:pt x="706" y="269"/>
                  </a:lnTo>
                  <a:lnTo>
                    <a:pt x="690" y="253"/>
                  </a:lnTo>
                  <a:lnTo>
                    <a:pt x="673" y="239"/>
                  </a:lnTo>
                  <a:lnTo>
                    <a:pt x="653" y="228"/>
                  </a:lnTo>
                  <a:lnTo>
                    <a:pt x="632" y="219"/>
                  </a:lnTo>
                  <a:close/>
                  <a:moveTo>
                    <a:pt x="560" y="472"/>
                  </a:moveTo>
                  <a:lnTo>
                    <a:pt x="527" y="472"/>
                  </a:lnTo>
                  <a:lnTo>
                    <a:pt x="498" y="472"/>
                  </a:lnTo>
                  <a:lnTo>
                    <a:pt x="471" y="472"/>
                  </a:lnTo>
                  <a:lnTo>
                    <a:pt x="450" y="472"/>
                  </a:lnTo>
                  <a:lnTo>
                    <a:pt x="432" y="472"/>
                  </a:lnTo>
                  <a:lnTo>
                    <a:pt x="416" y="472"/>
                  </a:lnTo>
                  <a:lnTo>
                    <a:pt x="404" y="472"/>
                  </a:lnTo>
                  <a:lnTo>
                    <a:pt x="393" y="472"/>
                  </a:lnTo>
                  <a:lnTo>
                    <a:pt x="386" y="472"/>
                  </a:lnTo>
                  <a:lnTo>
                    <a:pt x="379" y="472"/>
                  </a:lnTo>
                  <a:lnTo>
                    <a:pt x="372" y="472"/>
                  </a:lnTo>
                  <a:lnTo>
                    <a:pt x="370" y="472"/>
                  </a:lnTo>
                  <a:lnTo>
                    <a:pt x="370" y="472"/>
                  </a:lnTo>
                  <a:lnTo>
                    <a:pt x="374" y="467"/>
                  </a:lnTo>
                  <a:lnTo>
                    <a:pt x="379" y="461"/>
                  </a:lnTo>
                  <a:lnTo>
                    <a:pt x="393" y="445"/>
                  </a:lnTo>
                  <a:lnTo>
                    <a:pt x="413" y="428"/>
                  </a:lnTo>
                  <a:lnTo>
                    <a:pt x="432" y="406"/>
                  </a:lnTo>
                  <a:lnTo>
                    <a:pt x="454" y="387"/>
                  </a:lnTo>
                  <a:lnTo>
                    <a:pt x="470" y="371"/>
                  </a:lnTo>
                  <a:lnTo>
                    <a:pt x="477" y="365"/>
                  </a:lnTo>
                  <a:lnTo>
                    <a:pt x="482" y="360"/>
                  </a:lnTo>
                  <a:lnTo>
                    <a:pt x="486" y="356"/>
                  </a:lnTo>
                  <a:lnTo>
                    <a:pt x="486" y="355"/>
                  </a:lnTo>
                  <a:lnTo>
                    <a:pt x="487" y="353"/>
                  </a:lnTo>
                  <a:lnTo>
                    <a:pt x="491" y="348"/>
                  </a:lnTo>
                  <a:lnTo>
                    <a:pt x="491" y="346"/>
                  </a:lnTo>
                  <a:lnTo>
                    <a:pt x="491" y="344"/>
                  </a:lnTo>
                  <a:lnTo>
                    <a:pt x="487" y="342"/>
                  </a:lnTo>
                  <a:lnTo>
                    <a:pt x="482" y="340"/>
                  </a:lnTo>
                  <a:lnTo>
                    <a:pt x="466" y="340"/>
                  </a:lnTo>
                  <a:lnTo>
                    <a:pt x="448" y="340"/>
                  </a:lnTo>
                  <a:lnTo>
                    <a:pt x="441" y="340"/>
                  </a:lnTo>
                  <a:lnTo>
                    <a:pt x="436" y="340"/>
                  </a:lnTo>
                  <a:lnTo>
                    <a:pt x="432" y="340"/>
                  </a:lnTo>
                  <a:lnTo>
                    <a:pt x="430" y="340"/>
                  </a:lnTo>
                  <a:lnTo>
                    <a:pt x="430" y="339"/>
                  </a:lnTo>
                  <a:lnTo>
                    <a:pt x="430" y="335"/>
                  </a:lnTo>
                  <a:lnTo>
                    <a:pt x="430" y="328"/>
                  </a:lnTo>
                  <a:lnTo>
                    <a:pt x="430" y="317"/>
                  </a:lnTo>
                  <a:lnTo>
                    <a:pt x="430" y="303"/>
                  </a:lnTo>
                  <a:lnTo>
                    <a:pt x="430" y="283"/>
                  </a:lnTo>
                  <a:lnTo>
                    <a:pt x="430" y="244"/>
                  </a:lnTo>
                  <a:lnTo>
                    <a:pt x="430" y="223"/>
                  </a:lnTo>
                  <a:lnTo>
                    <a:pt x="430" y="203"/>
                  </a:lnTo>
                  <a:lnTo>
                    <a:pt x="430" y="187"/>
                  </a:lnTo>
                  <a:lnTo>
                    <a:pt x="430" y="173"/>
                  </a:lnTo>
                  <a:lnTo>
                    <a:pt x="430" y="173"/>
                  </a:lnTo>
                  <a:lnTo>
                    <a:pt x="429" y="171"/>
                  </a:lnTo>
                  <a:lnTo>
                    <a:pt x="427" y="170"/>
                  </a:lnTo>
                  <a:lnTo>
                    <a:pt x="420" y="168"/>
                  </a:lnTo>
                  <a:lnTo>
                    <a:pt x="418" y="168"/>
                  </a:lnTo>
                  <a:lnTo>
                    <a:pt x="413" y="168"/>
                  </a:lnTo>
                  <a:lnTo>
                    <a:pt x="400" y="168"/>
                  </a:lnTo>
                  <a:lnTo>
                    <a:pt x="382" y="168"/>
                  </a:lnTo>
                  <a:lnTo>
                    <a:pt x="361" y="168"/>
                  </a:lnTo>
                  <a:lnTo>
                    <a:pt x="341" y="168"/>
                  </a:lnTo>
                  <a:lnTo>
                    <a:pt x="322" y="168"/>
                  </a:lnTo>
                  <a:lnTo>
                    <a:pt x="308" y="168"/>
                  </a:lnTo>
                  <a:lnTo>
                    <a:pt x="302" y="168"/>
                  </a:lnTo>
                  <a:lnTo>
                    <a:pt x="299" y="168"/>
                  </a:lnTo>
                  <a:lnTo>
                    <a:pt x="293" y="170"/>
                  </a:lnTo>
                  <a:lnTo>
                    <a:pt x="292" y="173"/>
                  </a:lnTo>
                  <a:lnTo>
                    <a:pt x="290" y="177"/>
                  </a:lnTo>
                  <a:lnTo>
                    <a:pt x="290" y="178"/>
                  </a:lnTo>
                  <a:lnTo>
                    <a:pt x="290" y="191"/>
                  </a:lnTo>
                  <a:lnTo>
                    <a:pt x="290" y="207"/>
                  </a:lnTo>
                  <a:lnTo>
                    <a:pt x="290" y="225"/>
                  </a:lnTo>
                  <a:lnTo>
                    <a:pt x="290" y="244"/>
                  </a:lnTo>
                  <a:lnTo>
                    <a:pt x="290" y="283"/>
                  </a:lnTo>
                  <a:lnTo>
                    <a:pt x="290" y="303"/>
                  </a:lnTo>
                  <a:lnTo>
                    <a:pt x="290" y="317"/>
                  </a:lnTo>
                  <a:lnTo>
                    <a:pt x="290" y="328"/>
                  </a:lnTo>
                  <a:lnTo>
                    <a:pt x="290" y="335"/>
                  </a:lnTo>
                  <a:lnTo>
                    <a:pt x="290" y="339"/>
                  </a:lnTo>
                  <a:lnTo>
                    <a:pt x="290" y="340"/>
                  </a:lnTo>
                  <a:lnTo>
                    <a:pt x="288" y="340"/>
                  </a:lnTo>
                  <a:lnTo>
                    <a:pt x="285" y="340"/>
                  </a:lnTo>
                  <a:lnTo>
                    <a:pt x="277" y="340"/>
                  </a:lnTo>
                  <a:lnTo>
                    <a:pt x="269" y="340"/>
                  </a:lnTo>
                  <a:lnTo>
                    <a:pt x="253" y="340"/>
                  </a:lnTo>
                  <a:lnTo>
                    <a:pt x="244" y="340"/>
                  </a:lnTo>
                  <a:lnTo>
                    <a:pt x="238" y="340"/>
                  </a:lnTo>
                  <a:lnTo>
                    <a:pt x="235" y="342"/>
                  </a:lnTo>
                  <a:lnTo>
                    <a:pt x="233" y="344"/>
                  </a:lnTo>
                  <a:lnTo>
                    <a:pt x="233" y="348"/>
                  </a:lnTo>
                  <a:lnTo>
                    <a:pt x="236" y="353"/>
                  </a:lnTo>
                  <a:lnTo>
                    <a:pt x="238" y="355"/>
                  </a:lnTo>
                  <a:lnTo>
                    <a:pt x="258" y="376"/>
                  </a:lnTo>
                  <a:lnTo>
                    <a:pt x="277" y="394"/>
                  </a:lnTo>
                  <a:lnTo>
                    <a:pt x="292" y="410"/>
                  </a:lnTo>
                  <a:lnTo>
                    <a:pt x="306" y="422"/>
                  </a:lnTo>
                  <a:lnTo>
                    <a:pt x="317" y="435"/>
                  </a:lnTo>
                  <a:lnTo>
                    <a:pt x="327" y="444"/>
                  </a:lnTo>
                  <a:lnTo>
                    <a:pt x="340" y="458"/>
                  </a:lnTo>
                  <a:lnTo>
                    <a:pt x="349" y="465"/>
                  </a:lnTo>
                  <a:lnTo>
                    <a:pt x="354" y="470"/>
                  </a:lnTo>
                  <a:lnTo>
                    <a:pt x="356" y="472"/>
                  </a:lnTo>
                  <a:lnTo>
                    <a:pt x="356" y="472"/>
                  </a:lnTo>
                  <a:lnTo>
                    <a:pt x="324" y="472"/>
                  </a:lnTo>
                  <a:lnTo>
                    <a:pt x="297" y="472"/>
                  </a:lnTo>
                  <a:lnTo>
                    <a:pt x="272" y="472"/>
                  </a:lnTo>
                  <a:lnTo>
                    <a:pt x="253" y="472"/>
                  </a:lnTo>
                  <a:lnTo>
                    <a:pt x="235" y="472"/>
                  </a:lnTo>
                  <a:lnTo>
                    <a:pt x="220" y="472"/>
                  </a:lnTo>
                  <a:lnTo>
                    <a:pt x="208" y="472"/>
                  </a:lnTo>
                  <a:lnTo>
                    <a:pt x="199" y="472"/>
                  </a:lnTo>
                  <a:lnTo>
                    <a:pt x="192" y="472"/>
                  </a:lnTo>
                  <a:lnTo>
                    <a:pt x="187" y="472"/>
                  </a:lnTo>
                  <a:lnTo>
                    <a:pt x="180" y="472"/>
                  </a:lnTo>
                  <a:lnTo>
                    <a:pt x="178" y="472"/>
                  </a:lnTo>
                  <a:lnTo>
                    <a:pt x="178" y="472"/>
                  </a:lnTo>
                  <a:lnTo>
                    <a:pt x="151" y="469"/>
                  </a:lnTo>
                  <a:lnTo>
                    <a:pt x="128" y="461"/>
                  </a:lnTo>
                  <a:lnTo>
                    <a:pt x="107" y="451"/>
                  </a:lnTo>
                  <a:lnTo>
                    <a:pt x="87" y="437"/>
                  </a:lnTo>
                  <a:lnTo>
                    <a:pt x="73" y="417"/>
                  </a:lnTo>
                  <a:lnTo>
                    <a:pt x="60" y="397"/>
                  </a:lnTo>
                  <a:lnTo>
                    <a:pt x="53" y="374"/>
                  </a:lnTo>
                  <a:lnTo>
                    <a:pt x="51" y="351"/>
                  </a:lnTo>
                  <a:lnTo>
                    <a:pt x="53" y="330"/>
                  </a:lnTo>
                  <a:lnTo>
                    <a:pt x="57" y="312"/>
                  </a:lnTo>
                  <a:lnTo>
                    <a:pt x="66" y="294"/>
                  </a:lnTo>
                  <a:lnTo>
                    <a:pt x="75" y="278"/>
                  </a:lnTo>
                  <a:lnTo>
                    <a:pt x="87" y="264"/>
                  </a:lnTo>
                  <a:lnTo>
                    <a:pt x="103" y="251"/>
                  </a:lnTo>
                  <a:lnTo>
                    <a:pt x="119" y="243"/>
                  </a:lnTo>
                  <a:lnTo>
                    <a:pt x="135" y="234"/>
                  </a:lnTo>
                  <a:lnTo>
                    <a:pt x="133" y="226"/>
                  </a:lnTo>
                  <a:lnTo>
                    <a:pt x="131" y="219"/>
                  </a:lnTo>
                  <a:lnTo>
                    <a:pt x="130" y="205"/>
                  </a:lnTo>
                  <a:lnTo>
                    <a:pt x="131" y="186"/>
                  </a:lnTo>
                  <a:lnTo>
                    <a:pt x="139" y="164"/>
                  </a:lnTo>
                  <a:lnTo>
                    <a:pt x="147" y="145"/>
                  </a:lnTo>
                  <a:lnTo>
                    <a:pt x="160" y="127"/>
                  </a:lnTo>
                  <a:lnTo>
                    <a:pt x="176" y="111"/>
                  </a:lnTo>
                  <a:lnTo>
                    <a:pt x="194" y="97"/>
                  </a:lnTo>
                  <a:lnTo>
                    <a:pt x="215" y="86"/>
                  </a:lnTo>
                  <a:lnTo>
                    <a:pt x="238" y="79"/>
                  </a:lnTo>
                  <a:lnTo>
                    <a:pt x="263" y="81"/>
                  </a:lnTo>
                  <a:lnTo>
                    <a:pt x="285" y="88"/>
                  </a:lnTo>
                  <a:lnTo>
                    <a:pt x="304" y="97"/>
                  </a:lnTo>
                  <a:lnTo>
                    <a:pt x="320" y="109"/>
                  </a:lnTo>
                  <a:lnTo>
                    <a:pt x="334" y="120"/>
                  </a:lnTo>
                  <a:lnTo>
                    <a:pt x="343" y="130"/>
                  </a:lnTo>
                  <a:lnTo>
                    <a:pt x="349" y="138"/>
                  </a:lnTo>
                  <a:lnTo>
                    <a:pt x="350" y="141"/>
                  </a:lnTo>
                  <a:lnTo>
                    <a:pt x="350" y="139"/>
                  </a:lnTo>
                  <a:lnTo>
                    <a:pt x="350" y="138"/>
                  </a:lnTo>
                  <a:lnTo>
                    <a:pt x="354" y="127"/>
                  </a:lnTo>
                  <a:lnTo>
                    <a:pt x="359" y="113"/>
                  </a:lnTo>
                  <a:lnTo>
                    <a:pt x="368" y="97"/>
                  </a:lnTo>
                  <a:lnTo>
                    <a:pt x="381" y="79"/>
                  </a:lnTo>
                  <a:lnTo>
                    <a:pt x="400" y="65"/>
                  </a:lnTo>
                  <a:lnTo>
                    <a:pt x="413" y="59"/>
                  </a:lnTo>
                  <a:lnTo>
                    <a:pt x="425" y="56"/>
                  </a:lnTo>
                  <a:lnTo>
                    <a:pt x="441" y="52"/>
                  </a:lnTo>
                  <a:lnTo>
                    <a:pt x="459" y="52"/>
                  </a:lnTo>
                  <a:lnTo>
                    <a:pt x="487" y="54"/>
                  </a:lnTo>
                  <a:lnTo>
                    <a:pt x="514" y="63"/>
                  </a:lnTo>
                  <a:lnTo>
                    <a:pt x="537" y="77"/>
                  </a:lnTo>
                  <a:lnTo>
                    <a:pt x="559" y="95"/>
                  </a:lnTo>
                  <a:lnTo>
                    <a:pt x="575" y="116"/>
                  </a:lnTo>
                  <a:lnTo>
                    <a:pt x="587" y="141"/>
                  </a:lnTo>
                  <a:lnTo>
                    <a:pt x="596" y="168"/>
                  </a:lnTo>
                  <a:lnTo>
                    <a:pt x="598" y="196"/>
                  </a:lnTo>
                  <a:lnTo>
                    <a:pt x="598" y="218"/>
                  </a:lnTo>
                  <a:lnTo>
                    <a:pt x="596" y="226"/>
                  </a:lnTo>
                  <a:lnTo>
                    <a:pt x="594" y="234"/>
                  </a:lnTo>
                  <a:lnTo>
                    <a:pt x="612" y="241"/>
                  </a:lnTo>
                  <a:lnTo>
                    <a:pt x="630" y="250"/>
                  </a:lnTo>
                  <a:lnTo>
                    <a:pt x="646" y="262"/>
                  </a:lnTo>
                  <a:lnTo>
                    <a:pt x="660" y="276"/>
                  </a:lnTo>
                  <a:lnTo>
                    <a:pt x="671" y="292"/>
                  </a:lnTo>
                  <a:lnTo>
                    <a:pt x="680" y="310"/>
                  </a:lnTo>
                  <a:lnTo>
                    <a:pt x="685" y="330"/>
                  </a:lnTo>
                  <a:lnTo>
                    <a:pt x="687" y="351"/>
                  </a:lnTo>
                  <a:lnTo>
                    <a:pt x="685" y="374"/>
                  </a:lnTo>
                  <a:lnTo>
                    <a:pt x="678" y="397"/>
                  </a:lnTo>
                  <a:lnTo>
                    <a:pt x="665" y="417"/>
                  </a:lnTo>
                  <a:lnTo>
                    <a:pt x="651" y="437"/>
                  </a:lnTo>
                  <a:lnTo>
                    <a:pt x="632" y="451"/>
                  </a:lnTo>
                  <a:lnTo>
                    <a:pt x="610" y="461"/>
                  </a:lnTo>
                  <a:lnTo>
                    <a:pt x="587" y="469"/>
                  </a:lnTo>
                  <a:lnTo>
                    <a:pt x="560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237811" y="3581779"/>
            <a:ext cx="906458" cy="906458"/>
            <a:chOff x="13165417" y="5730846"/>
            <a:chExt cx="1450332" cy="1450332"/>
          </a:xfrm>
        </p:grpSpPr>
        <p:grpSp>
          <p:nvGrpSpPr>
            <p:cNvPr id="99" name="Group 98"/>
            <p:cNvGrpSpPr/>
            <p:nvPr/>
          </p:nvGrpSpPr>
          <p:grpSpPr>
            <a:xfrm>
              <a:off x="13165417" y="5730846"/>
              <a:ext cx="1450332" cy="1450332"/>
              <a:chOff x="912987" y="3985306"/>
              <a:chExt cx="1332461" cy="1332461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2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48" name="Freeform 277"/>
            <p:cNvSpPr>
              <a:spLocks/>
            </p:cNvSpPr>
            <p:nvPr/>
          </p:nvSpPr>
          <p:spPr bwMode="auto">
            <a:xfrm>
              <a:off x="13692572" y="6254930"/>
              <a:ext cx="396023" cy="402164"/>
            </a:xfrm>
            <a:custGeom>
              <a:avLst/>
              <a:gdLst>
                <a:gd name="T0" fmla="*/ 22 w 678"/>
                <a:gd name="T1" fmla="*/ 619 h 685"/>
                <a:gd name="T2" fmla="*/ 185 w 678"/>
                <a:gd name="T3" fmla="*/ 255 h 685"/>
                <a:gd name="T4" fmla="*/ 86 w 678"/>
                <a:gd name="T5" fmla="*/ 157 h 685"/>
                <a:gd name="T6" fmla="*/ 32 w 678"/>
                <a:gd name="T7" fmla="*/ 39 h 685"/>
                <a:gd name="T8" fmla="*/ 152 w 678"/>
                <a:gd name="T9" fmla="*/ 90 h 685"/>
                <a:gd name="T10" fmla="*/ 251 w 678"/>
                <a:gd name="T11" fmla="*/ 188 h 685"/>
                <a:gd name="T12" fmla="*/ 612 w 678"/>
                <a:gd name="T13" fmla="*/ 23 h 685"/>
                <a:gd name="T14" fmla="*/ 588 w 678"/>
                <a:gd name="T15" fmla="*/ 87 h 685"/>
                <a:gd name="T16" fmla="*/ 348 w 678"/>
                <a:gd name="T17" fmla="*/ 285 h 685"/>
                <a:gd name="T18" fmla="*/ 517 w 678"/>
                <a:gd name="T19" fmla="*/ 476 h 685"/>
                <a:gd name="T20" fmla="*/ 640 w 678"/>
                <a:gd name="T21" fmla="*/ 436 h 685"/>
                <a:gd name="T22" fmla="*/ 634 w 678"/>
                <a:gd name="T23" fmla="*/ 461 h 685"/>
                <a:gd name="T24" fmla="*/ 553 w 678"/>
                <a:gd name="T25" fmla="*/ 523 h 685"/>
                <a:gd name="T26" fmla="*/ 561 w 678"/>
                <a:gd name="T27" fmla="*/ 541 h 685"/>
                <a:gd name="T28" fmla="*/ 552 w 678"/>
                <a:gd name="T29" fmla="*/ 549 h 685"/>
                <a:gd name="T30" fmla="*/ 559 w 678"/>
                <a:gd name="T31" fmla="*/ 556 h 685"/>
                <a:gd name="T32" fmla="*/ 559 w 678"/>
                <a:gd name="T33" fmla="*/ 560 h 685"/>
                <a:gd name="T34" fmla="*/ 556 w 678"/>
                <a:gd name="T35" fmla="*/ 560 h 685"/>
                <a:gd name="T36" fmla="*/ 548 w 678"/>
                <a:gd name="T37" fmla="*/ 553 h 685"/>
                <a:gd name="T38" fmla="*/ 541 w 678"/>
                <a:gd name="T39" fmla="*/ 560 h 685"/>
                <a:gd name="T40" fmla="*/ 523 w 678"/>
                <a:gd name="T41" fmla="*/ 553 h 685"/>
                <a:gd name="T42" fmla="*/ 460 w 678"/>
                <a:gd name="T43" fmla="*/ 637 h 685"/>
                <a:gd name="T44" fmla="*/ 435 w 678"/>
                <a:gd name="T45" fmla="*/ 643 h 685"/>
                <a:gd name="T46" fmla="*/ 475 w 678"/>
                <a:gd name="T47" fmla="*/ 517 h 685"/>
                <a:gd name="T48" fmla="*/ 283 w 678"/>
                <a:gd name="T49" fmla="*/ 350 h 685"/>
                <a:gd name="T50" fmla="*/ 86 w 678"/>
                <a:gd name="T51" fmla="*/ 594 h 685"/>
                <a:gd name="T52" fmla="*/ 22 w 678"/>
                <a:gd name="T53" fmla="*/ 619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8" h="685">
                  <a:moveTo>
                    <a:pt x="22" y="619"/>
                  </a:moveTo>
                  <a:lnTo>
                    <a:pt x="185" y="255"/>
                  </a:lnTo>
                  <a:lnTo>
                    <a:pt x="86" y="157"/>
                  </a:lnTo>
                  <a:cubicBezTo>
                    <a:pt x="73" y="144"/>
                    <a:pt x="22" y="55"/>
                    <a:pt x="32" y="39"/>
                  </a:cubicBezTo>
                  <a:cubicBezTo>
                    <a:pt x="47" y="28"/>
                    <a:pt x="139" y="77"/>
                    <a:pt x="152" y="90"/>
                  </a:cubicBezTo>
                  <a:lnTo>
                    <a:pt x="251" y="188"/>
                  </a:lnTo>
                  <a:lnTo>
                    <a:pt x="612" y="23"/>
                  </a:lnTo>
                  <a:cubicBezTo>
                    <a:pt x="612" y="23"/>
                    <a:pt x="678" y="0"/>
                    <a:pt x="588" y="87"/>
                  </a:cubicBezTo>
                  <a:lnTo>
                    <a:pt x="348" y="285"/>
                  </a:lnTo>
                  <a:cubicBezTo>
                    <a:pt x="384" y="324"/>
                    <a:pt x="466" y="414"/>
                    <a:pt x="517" y="476"/>
                  </a:cubicBezTo>
                  <a:lnTo>
                    <a:pt x="640" y="436"/>
                  </a:lnTo>
                  <a:cubicBezTo>
                    <a:pt x="640" y="436"/>
                    <a:pt x="666" y="431"/>
                    <a:pt x="634" y="461"/>
                  </a:cubicBezTo>
                  <a:lnTo>
                    <a:pt x="553" y="523"/>
                  </a:lnTo>
                  <a:cubicBezTo>
                    <a:pt x="559" y="532"/>
                    <a:pt x="563" y="539"/>
                    <a:pt x="561" y="541"/>
                  </a:cubicBezTo>
                  <a:lnTo>
                    <a:pt x="552" y="549"/>
                  </a:lnTo>
                  <a:lnTo>
                    <a:pt x="559" y="556"/>
                  </a:lnTo>
                  <a:lnTo>
                    <a:pt x="559" y="560"/>
                  </a:lnTo>
                  <a:lnTo>
                    <a:pt x="556" y="560"/>
                  </a:lnTo>
                  <a:lnTo>
                    <a:pt x="548" y="553"/>
                  </a:lnTo>
                  <a:lnTo>
                    <a:pt x="541" y="560"/>
                  </a:lnTo>
                  <a:cubicBezTo>
                    <a:pt x="539" y="562"/>
                    <a:pt x="533" y="559"/>
                    <a:pt x="523" y="553"/>
                  </a:cubicBezTo>
                  <a:lnTo>
                    <a:pt x="460" y="637"/>
                  </a:lnTo>
                  <a:cubicBezTo>
                    <a:pt x="430" y="669"/>
                    <a:pt x="435" y="643"/>
                    <a:pt x="435" y="643"/>
                  </a:cubicBezTo>
                  <a:lnTo>
                    <a:pt x="475" y="517"/>
                  </a:lnTo>
                  <a:cubicBezTo>
                    <a:pt x="412" y="466"/>
                    <a:pt x="322" y="386"/>
                    <a:pt x="283" y="350"/>
                  </a:cubicBezTo>
                  <a:lnTo>
                    <a:pt x="86" y="594"/>
                  </a:lnTo>
                  <a:cubicBezTo>
                    <a:pt x="0" y="685"/>
                    <a:pt x="22" y="619"/>
                    <a:pt x="22" y="6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83624" y="4836829"/>
            <a:ext cx="906458" cy="906458"/>
            <a:chOff x="7958717" y="7738927"/>
            <a:chExt cx="1450332" cy="1450332"/>
          </a:xfrm>
        </p:grpSpPr>
        <p:grpSp>
          <p:nvGrpSpPr>
            <p:cNvPr id="92" name="Group 91"/>
            <p:cNvGrpSpPr/>
            <p:nvPr/>
          </p:nvGrpSpPr>
          <p:grpSpPr>
            <a:xfrm>
              <a:off x="7958717" y="7738927"/>
              <a:ext cx="1450332" cy="1450332"/>
              <a:chOff x="912987" y="3985306"/>
              <a:chExt cx="1332461" cy="1332461"/>
            </a:xfrm>
          </p:grpSpPr>
          <p:sp>
            <p:nvSpPr>
              <p:cNvPr id="93" name="Oval 92"/>
              <p:cNvSpPr/>
              <p:nvPr/>
            </p:nvSpPr>
            <p:spPr>
              <a:xfrm>
                <a:off x="912987" y="3985306"/>
                <a:ext cx="1332461" cy="1332461"/>
              </a:xfrm>
              <a:prstGeom prst="ellipse">
                <a:avLst/>
              </a:prstGeom>
              <a:solidFill>
                <a:schemeClr val="accent3">
                  <a:alpha val="2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1008481" y="4080800"/>
                <a:ext cx="1141474" cy="1141474"/>
              </a:xfrm>
              <a:prstGeom prst="ellipse">
                <a:avLst/>
              </a:prstGeom>
              <a:solidFill>
                <a:schemeClr val="accent3">
                  <a:alpha val="3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8">
                  <a:solidFill>
                    <a:schemeClr val="bg1"/>
                  </a:solidFill>
                  <a:latin typeface="Montserrat Light" panose="00000400000000000000" pitchFamily="50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108900" y="4181219"/>
                <a:ext cx="940635" cy="94063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13" dirty="0">
                  <a:solidFill>
                    <a:schemeClr val="bg1"/>
                  </a:solidFill>
                  <a:latin typeface="Montserrat SemiBold" panose="00000700000000000000" pitchFamily="2" charset="0"/>
                </a:endParaRPr>
              </a:p>
            </p:txBody>
          </p:sp>
        </p:grpSp>
        <p:sp>
          <p:nvSpPr>
            <p:cNvPr id="149" name="Freeform 287"/>
            <p:cNvSpPr>
              <a:spLocks noEditPoints="1"/>
            </p:cNvSpPr>
            <p:nvPr/>
          </p:nvSpPr>
          <p:spPr bwMode="auto">
            <a:xfrm>
              <a:off x="8403151" y="8270862"/>
              <a:ext cx="561464" cy="386463"/>
            </a:xfrm>
            <a:custGeom>
              <a:avLst/>
              <a:gdLst>
                <a:gd name="T0" fmla="*/ 293 w 808"/>
                <a:gd name="T1" fmla="*/ 378 h 555"/>
                <a:gd name="T2" fmla="*/ 558 w 808"/>
                <a:gd name="T3" fmla="*/ 201 h 555"/>
                <a:gd name="T4" fmla="*/ 601 w 808"/>
                <a:gd name="T5" fmla="*/ 204 h 555"/>
                <a:gd name="T6" fmla="*/ 602 w 808"/>
                <a:gd name="T7" fmla="*/ 197 h 555"/>
                <a:gd name="T8" fmla="*/ 309 w 808"/>
                <a:gd name="T9" fmla="*/ 0 h 555"/>
                <a:gd name="T10" fmla="*/ 16 w 808"/>
                <a:gd name="T11" fmla="*/ 197 h 555"/>
                <a:gd name="T12" fmla="*/ 88 w 808"/>
                <a:gd name="T13" fmla="*/ 325 h 555"/>
                <a:gd name="T14" fmla="*/ 0 w 808"/>
                <a:gd name="T15" fmla="*/ 386 h 555"/>
                <a:gd name="T16" fmla="*/ 41 w 808"/>
                <a:gd name="T17" fmla="*/ 393 h 555"/>
                <a:gd name="T18" fmla="*/ 138 w 808"/>
                <a:gd name="T19" fmla="*/ 356 h 555"/>
                <a:gd name="T20" fmla="*/ 289 w 808"/>
                <a:gd name="T21" fmla="*/ 389 h 555"/>
                <a:gd name="T22" fmla="*/ 293 w 808"/>
                <a:gd name="T23" fmla="*/ 378 h 555"/>
                <a:gd name="T24" fmla="*/ 740 w 808"/>
                <a:gd name="T25" fmla="*/ 503 h 555"/>
                <a:gd name="T26" fmla="*/ 796 w 808"/>
                <a:gd name="T27" fmla="*/ 404 h 555"/>
                <a:gd name="T28" fmla="*/ 570 w 808"/>
                <a:gd name="T29" fmla="*/ 253 h 555"/>
                <a:gd name="T30" fmla="*/ 344 w 808"/>
                <a:gd name="T31" fmla="*/ 404 h 555"/>
                <a:gd name="T32" fmla="*/ 570 w 808"/>
                <a:gd name="T33" fmla="*/ 555 h 555"/>
                <a:gd name="T34" fmla="*/ 702 w 808"/>
                <a:gd name="T35" fmla="*/ 527 h 555"/>
                <a:gd name="T36" fmla="*/ 776 w 808"/>
                <a:gd name="T37" fmla="*/ 555 h 555"/>
                <a:gd name="T38" fmla="*/ 808 w 808"/>
                <a:gd name="T39" fmla="*/ 550 h 555"/>
                <a:gd name="T40" fmla="*/ 740 w 808"/>
                <a:gd name="T41" fmla="*/ 503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8" h="555">
                  <a:moveTo>
                    <a:pt x="293" y="378"/>
                  </a:moveTo>
                  <a:cubicBezTo>
                    <a:pt x="315" y="275"/>
                    <a:pt x="414" y="201"/>
                    <a:pt x="558" y="201"/>
                  </a:cubicBezTo>
                  <a:cubicBezTo>
                    <a:pt x="573" y="201"/>
                    <a:pt x="587" y="202"/>
                    <a:pt x="601" y="204"/>
                  </a:cubicBezTo>
                  <a:cubicBezTo>
                    <a:pt x="601" y="201"/>
                    <a:pt x="602" y="199"/>
                    <a:pt x="602" y="197"/>
                  </a:cubicBezTo>
                  <a:cubicBezTo>
                    <a:pt x="602" y="88"/>
                    <a:pt x="471" y="0"/>
                    <a:pt x="309" y="0"/>
                  </a:cubicBezTo>
                  <a:cubicBezTo>
                    <a:pt x="147" y="0"/>
                    <a:pt x="16" y="88"/>
                    <a:pt x="16" y="197"/>
                  </a:cubicBezTo>
                  <a:cubicBezTo>
                    <a:pt x="16" y="246"/>
                    <a:pt x="43" y="291"/>
                    <a:pt x="88" y="325"/>
                  </a:cubicBezTo>
                  <a:cubicBezTo>
                    <a:pt x="66" y="354"/>
                    <a:pt x="35" y="375"/>
                    <a:pt x="0" y="386"/>
                  </a:cubicBezTo>
                  <a:cubicBezTo>
                    <a:pt x="13" y="390"/>
                    <a:pt x="27" y="393"/>
                    <a:pt x="41" y="393"/>
                  </a:cubicBezTo>
                  <a:cubicBezTo>
                    <a:pt x="79" y="393"/>
                    <a:pt x="112" y="379"/>
                    <a:pt x="138" y="356"/>
                  </a:cubicBezTo>
                  <a:cubicBezTo>
                    <a:pt x="184" y="378"/>
                    <a:pt x="228" y="388"/>
                    <a:pt x="289" y="389"/>
                  </a:cubicBezTo>
                  <a:cubicBezTo>
                    <a:pt x="289" y="386"/>
                    <a:pt x="292" y="381"/>
                    <a:pt x="293" y="378"/>
                  </a:cubicBezTo>
                  <a:close/>
                  <a:moveTo>
                    <a:pt x="740" y="503"/>
                  </a:moveTo>
                  <a:cubicBezTo>
                    <a:pt x="775" y="477"/>
                    <a:pt x="796" y="442"/>
                    <a:pt x="796" y="404"/>
                  </a:cubicBezTo>
                  <a:cubicBezTo>
                    <a:pt x="796" y="321"/>
                    <a:pt x="695" y="253"/>
                    <a:pt x="570" y="253"/>
                  </a:cubicBezTo>
                  <a:cubicBezTo>
                    <a:pt x="445" y="253"/>
                    <a:pt x="344" y="321"/>
                    <a:pt x="344" y="404"/>
                  </a:cubicBezTo>
                  <a:cubicBezTo>
                    <a:pt x="344" y="488"/>
                    <a:pt x="445" y="555"/>
                    <a:pt x="570" y="555"/>
                  </a:cubicBezTo>
                  <a:cubicBezTo>
                    <a:pt x="619" y="555"/>
                    <a:pt x="665" y="544"/>
                    <a:pt x="702" y="527"/>
                  </a:cubicBezTo>
                  <a:cubicBezTo>
                    <a:pt x="721" y="544"/>
                    <a:pt x="747" y="555"/>
                    <a:pt x="776" y="555"/>
                  </a:cubicBezTo>
                  <a:cubicBezTo>
                    <a:pt x="787" y="555"/>
                    <a:pt x="798" y="554"/>
                    <a:pt x="808" y="550"/>
                  </a:cubicBezTo>
                  <a:cubicBezTo>
                    <a:pt x="781" y="542"/>
                    <a:pt x="757" y="525"/>
                    <a:pt x="740" y="5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94159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90" grpId="0"/>
      <p:bldP spid="97" grpId="0"/>
      <p:bldP spid="104" grpId="0"/>
      <p:bldP spid="111" grpId="0"/>
      <p:bldP spid="1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26DF84E9-83EE-4D47-A75C-24E734543E03}"/>
              </a:ext>
            </a:extLst>
          </p:cNvPr>
          <p:cNvGrpSpPr/>
          <p:nvPr/>
        </p:nvGrpSpPr>
        <p:grpSpPr>
          <a:xfrm>
            <a:off x="5935996" y="1102001"/>
            <a:ext cx="6246579" cy="5766209"/>
            <a:chOff x="524169" y="1662558"/>
            <a:chExt cx="4957762" cy="4651375"/>
          </a:xfrm>
          <a:effectLst>
            <a:outerShdw blurRad="520700" dist="38100" dir="2700000" sx="102000" sy="102000" algn="tl" rotWithShape="0">
              <a:prstClr val="black">
                <a:alpha val="20000"/>
              </a:prstClr>
            </a:outerShdw>
          </a:effectLst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1E3FDE7-68A5-43AF-B2D1-9344904BB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4169" y="1662558"/>
              <a:ext cx="4957762" cy="4651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277B285-651A-4815-A7EF-0313B940E13E}"/>
                </a:ext>
              </a:extLst>
            </p:cNvPr>
            <p:cNvSpPr/>
            <p:nvPr/>
          </p:nvSpPr>
          <p:spPr>
            <a:xfrm>
              <a:off x="1062105" y="2272553"/>
              <a:ext cx="4020884" cy="22725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</p:grpSp>
      <p:sp>
        <p:nvSpPr>
          <p:cNvPr id="32" name="Title 24"/>
          <p:cNvSpPr txBox="1">
            <a:spLocks/>
          </p:cNvSpPr>
          <p:nvPr/>
        </p:nvSpPr>
        <p:spPr>
          <a:xfrm>
            <a:off x="358471" y="539265"/>
            <a:ext cx="9229666" cy="885526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125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أجهزة الحاسب العملاقة في قطاع التعليم الجامعي</a:t>
            </a:r>
            <a:endParaRPr lang="en-US" sz="4125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891370" y="1341780"/>
            <a:ext cx="708323" cy="130858"/>
            <a:chOff x="1110190" y="3155259"/>
            <a:chExt cx="1133316" cy="209373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392667" y="4634779"/>
            <a:ext cx="24140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2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أقوى 500 حاسب عملاق فائق السرعة من خلال شركة أرامكو وفي يونيو من العام 2009</a:t>
            </a:r>
            <a:endParaRPr lang="en-US" sz="2500" b="1" dirty="0">
              <a:solidFill>
                <a:schemeClr val="bg1">
                  <a:lumMod val="6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347206" y="3190926"/>
            <a:ext cx="25347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2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الملك عبد الله للعلوم والتقنية ,الجهاز العملاق شاهين و جهاز سنام</a:t>
            </a:r>
            <a:endParaRPr lang="en-US" sz="2500" b="1" dirty="0">
              <a:solidFill>
                <a:schemeClr val="bg1">
                  <a:lumMod val="6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09327" y="3759985"/>
            <a:ext cx="780733" cy="780733"/>
            <a:chOff x="1334735" y="5882861"/>
            <a:chExt cx="1249173" cy="1249173"/>
          </a:xfrm>
        </p:grpSpPr>
        <p:sp>
          <p:nvSpPr>
            <p:cNvPr id="42" name="Teardrop 41">
              <a:extLst>
                <a:ext uri="{FF2B5EF4-FFF2-40B4-BE49-F238E27FC236}">
                  <a16:creationId xmlns:a16="http://schemas.microsoft.com/office/drawing/2014/main" id="{6AB98D86-5CB7-4549-A33D-50354D334405}"/>
                </a:ext>
              </a:extLst>
            </p:cNvPr>
            <p:cNvSpPr/>
            <p:nvPr/>
          </p:nvSpPr>
          <p:spPr>
            <a:xfrm rot="8100000">
              <a:off x="1334735" y="5882861"/>
              <a:ext cx="1249173" cy="1249173"/>
            </a:xfrm>
            <a:prstGeom prst="teardrop">
              <a:avLst/>
            </a:prstGeom>
            <a:gradFill>
              <a:gsLst>
                <a:gs pos="15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1745983" y="6296208"/>
              <a:ext cx="426677" cy="539517"/>
            </a:xfrm>
            <a:custGeom>
              <a:avLst/>
              <a:gdLst>
                <a:gd name="T0" fmla="*/ 392 w 635"/>
                <a:gd name="T1" fmla="*/ 595 h 801"/>
                <a:gd name="T2" fmla="*/ 83 w 635"/>
                <a:gd name="T3" fmla="*/ 582 h 801"/>
                <a:gd name="T4" fmla="*/ 392 w 635"/>
                <a:gd name="T5" fmla="*/ 569 h 801"/>
                <a:gd name="T6" fmla="*/ 561 w 635"/>
                <a:gd name="T7" fmla="*/ 739 h 801"/>
                <a:gd name="T8" fmla="*/ 545 w 635"/>
                <a:gd name="T9" fmla="*/ 196 h 801"/>
                <a:gd name="T10" fmla="*/ 444 w 635"/>
                <a:gd name="T11" fmla="*/ 92 h 801"/>
                <a:gd name="T12" fmla="*/ 72 w 635"/>
                <a:gd name="T13" fmla="*/ 90 h 801"/>
                <a:gd name="T14" fmla="*/ 72 w 635"/>
                <a:gd name="T15" fmla="*/ 57 h 801"/>
                <a:gd name="T16" fmla="*/ 467 w 635"/>
                <a:gd name="T17" fmla="*/ 68 h 801"/>
                <a:gd name="T18" fmla="*/ 578 w 635"/>
                <a:gd name="T19" fmla="*/ 196 h 801"/>
                <a:gd name="T20" fmla="*/ 561 w 635"/>
                <a:gd name="T21" fmla="*/ 739 h 801"/>
                <a:gd name="T22" fmla="*/ 602 w 635"/>
                <a:gd name="T23" fmla="*/ 666 h 801"/>
                <a:gd name="T24" fmla="*/ 600 w 635"/>
                <a:gd name="T25" fmla="*/ 134 h 801"/>
                <a:gd name="T26" fmla="*/ 496 w 635"/>
                <a:gd name="T27" fmla="*/ 33 h 801"/>
                <a:gd name="T28" fmla="*/ 113 w 635"/>
                <a:gd name="T29" fmla="*/ 16 h 801"/>
                <a:gd name="T30" fmla="*/ 496 w 635"/>
                <a:gd name="T31" fmla="*/ 0 h 801"/>
                <a:gd name="T32" fmla="*/ 623 w 635"/>
                <a:gd name="T33" fmla="*/ 111 h 801"/>
                <a:gd name="T34" fmla="*/ 635 w 635"/>
                <a:gd name="T35" fmla="*/ 666 h 801"/>
                <a:gd name="T36" fmla="*/ 405 w 635"/>
                <a:gd name="T37" fmla="*/ 495 h 801"/>
                <a:gd name="T38" fmla="*/ 96 w 635"/>
                <a:gd name="T39" fmla="*/ 508 h 801"/>
                <a:gd name="T40" fmla="*/ 96 w 635"/>
                <a:gd name="T41" fmla="*/ 482 h 801"/>
                <a:gd name="T42" fmla="*/ 405 w 635"/>
                <a:gd name="T43" fmla="*/ 495 h 801"/>
                <a:gd name="T44" fmla="*/ 392 w 635"/>
                <a:gd name="T45" fmla="*/ 423 h 801"/>
                <a:gd name="T46" fmla="*/ 83 w 635"/>
                <a:gd name="T47" fmla="*/ 410 h 801"/>
                <a:gd name="T48" fmla="*/ 392 w 635"/>
                <a:gd name="T49" fmla="*/ 397 h 801"/>
                <a:gd name="T50" fmla="*/ 96 w 635"/>
                <a:gd name="T51" fmla="*/ 310 h 801"/>
                <a:gd name="T52" fmla="*/ 405 w 635"/>
                <a:gd name="T53" fmla="*/ 323 h 801"/>
                <a:gd name="T54" fmla="*/ 96 w 635"/>
                <a:gd name="T55" fmla="*/ 336 h 801"/>
                <a:gd name="T56" fmla="*/ 96 w 635"/>
                <a:gd name="T57" fmla="*/ 310 h 801"/>
                <a:gd name="T58" fmla="*/ 459 w 635"/>
                <a:gd name="T59" fmla="*/ 766 h 801"/>
                <a:gd name="T60" fmla="*/ 35 w 635"/>
                <a:gd name="T61" fmla="*/ 760 h 801"/>
                <a:gd name="T62" fmla="*/ 41 w 635"/>
                <a:gd name="T63" fmla="*/ 159 h 801"/>
                <a:gd name="T64" fmla="*/ 357 w 635"/>
                <a:gd name="T65" fmla="*/ 260 h 801"/>
                <a:gd name="T66" fmla="*/ 465 w 635"/>
                <a:gd name="T67" fmla="*/ 277 h 801"/>
                <a:gd name="T68" fmla="*/ 392 w 635"/>
                <a:gd name="T69" fmla="*/ 186 h 801"/>
                <a:gd name="T70" fmla="*/ 392 w 635"/>
                <a:gd name="T71" fmla="*/ 243 h 801"/>
                <a:gd name="T72" fmla="*/ 382 w 635"/>
                <a:gd name="T73" fmla="*/ 124 h 801"/>
                <a:gd name="T74" fmla="*/ 0 w 635"/>
                <a:gd name="T75" fmla="*/ 166 h 801"/>
                <a:gd name="T76" fmla="*/ 41 w 635"/>
                <a:gd name="T77" fmla="*/ 801 h 801"/>
                <a:gd name="T78" fmla="*/ 500 w 635"/>
                <a:gd name="T79" fmla="*/ 760 h 801"/>
                <a:gd name="T80" fmla="*/ 382 w 635"/>
                <a:gd name="T81" fmla="*/ 124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5" h="801">
                  <a:moveTo>
                    <a:pt x="405" y="582"/>
                  </a:moveTo>
                  <a:cubicBezTo>
                    <a:pt x="405" y="589"/>
                    <a:pt x="399" y="595"/>
                    <a:pt x="392" y="595"/>
                  </a:cubicBezTo>
                  <a:lnTo>
                    <a:pt x="96" y="595"/>
                  </a:lnTo>
                  <a:cubicBezTo>
                    <a:pt x="89" y="595"/>
                    <a:pt x="83" y="589"/>
                    <a:pt x="83" y="582"/>
                  </a:cubicBezTo>
                  <a:cubicBezTo>
                    <a:pt x="83" y="575"/>
                    <a:pt x="89" y="569"/>
                    <a:pt x="96" y="569"/>
                  </a:cubicBezTo>
                  <a:lnTo>
                    <a:pt x="392" y="569"/>
                  </a:lnTo>
                  <a:cubicBezTo>
                    <a:pt x="399" y="569"/>
                    <a:pt x="405" y="575"/>
                    <a:pt x="405" y="582"/>
                  </a:cubicBezTo>
                  <a:close/>
                  <a:moveTo>
                    <a:pt x="561" y="739"/>
                  </a:moveTo>
                  <a:cubicBezTo>
                    <a:pt x="552" y="739"/>
                    <a:pt x="545" y="732"/>
                    <a:pt x="545" y="722"/>
                  </a:cubicBezTo>
                  <a:lnTo>
                    <a:pt x="545" y="196"/>
                  </a:lnTo>
                  <a:cubicBezTo>
                    <a:pt x="545" y="194"/>
                    <a:pt x="544" y="192"/>
                    <a:pt x="543" y="191"/>
                  </a:cubicBezTo>
                  <a:lnTo>
                    <a:pt x="444" y="92"/>
                  </a:lnTo>
                  <a:cubicBezTo>
                    <a:pt x="442" y="90"/>
                    <a:pt x="441" y="90"/>
                    <a:pt x="439" y="90"/>
                  </a:cubicBezTo>
                  <a:lnTo>
                    <a:pt x="72" y="90"/>
                  </a:lnTo>
                  <a:cubicBezTo>
                    <a:pt x="63" y="90"/>
                    <a:pt x="56" y="82"/>
                    <a:pt x="56" y="73"/>
                  </a:cubicBezTo>
                  <a:cubicBezTo>
                    <a:pt x="56" y="64"/>
                    <a:pt x="63" y="57"/>
                    <a:pt x="72" y="57"/>
                  </a:cubicBezTo>
                  <a:lnTo>
                    <a:pt x="439" y="57"/>
                  </a:lnTo>
                  <a:cubicBezTo>
                    <a:pt x="450" y="57"/>
                    <a:pt x="460" y="61"/>
                    <a:pt x="467" y="68"/>
                  </a:cubicBezTo>
                  <a:lnTo>
                    <a:pt x="566" y="167"/>
                  </a:lnTo>
                  <a:cubicBezTo>
                    <a:pt x="574" y="175"/>
                    <a:pt x="578" y="185"/>
                    <a:pt x="578" y="196"/>
                  </a:cubicBezTo>
                  <a:lnTo>
                    <a:pt x="578" y="722"/>
                  </a:lnTo>
                  <a:cubicBezTo>
                    <a:pt x="578" y="732"/>
                    <a:pt x="571" y="739"/>
                    <a:pt x="561" y="739"/>
                  </a:cubicBezTo>
                  <a:close/>
                  <a:moveTo>
                    <a:pt x="618" y="682"/>
                  </a:moveTo>
                  <a:cubicBezTo>
                    <a:pt x="609" y="682"/>
                    <a:pt x="602" y="675"/>
                    <a:pt x="602" y="666"/>
                  </a:cubicBezTo>
                  <a:lnTo>
                    <a:pt x="602" y="139"/>
                  </a:lnTo>
                  <a:cubicBezTo>
                    <a:pt x="602" y="137"/>
                    <a:pt x="601" y="135"/>
                    <a:pt x="600" y="134"/>
                  </a:cubicBezTo>
                  <a:lnTo>
                    <a:pt x="501" y="35"/>
                  </a:lnTo>
                  <a:cubicBezTo>
                    <a:pt x="499" y="34"/>
                    <a:pt x="497" y="33"/>
                    <a:pt x="496" y="33"/>
                  </a:cubicBezTo>
                  <a:lnTo>
                    <a:pt x="129" y="33"/>
                  </a:lnTo>
                  <a:cubicBezTo>
                    <a:pt x="120" y="33"/>
                    <a:pt x="113" y="25"/>
                    <a:pt x="113" y="16"/>
                  </a:cubicBezTo>
                  <a:cubicBezTo>
                    <a:pt x="113" y="7"/>
                    <a:pt x="120" y="0"/>
                    <a:pt x="129" y="0"/>
                  </a:cubicBezTo>
                  <a:lnTo>
                    <a:pt x="496" y="0"/>
                  </a:lnTo>
                  <a:cubicBezTo>
                    <a:pt x="506" y="0"/>
                    <a:pt x="516" y="4"/>
                    <a:pt x="524" y="11"/>
                  </a:cubicBezTo>
                  <a:lnTo>
                    <a:pt x="623" y="111"/>
                  </a:lnTo>
                  <a:cubicBezTo>
                    <a:pt x="630" y="118"/>
                    <a:pt x="635" y="128"/>
                    <a:pt x="635" y="139"/>
                  </a:cubicBezTo>
                  <a:lnTo>
                    <a:pt x="635" y="666"/>
                  </a:lnTo>
                  <a:cubicBezTo>
                    <a:pt x="635" y="675"/>
                    <a:pt x="627" y="682"/>
                    <a:pt x="618" y="682"/>
                  </a:cubicBezTo>
                  <a:close/>
                  <a:moveTo>
                    <a:pt x="405" y="495"/>
                  </a:moveTo>
                  <a:cubicBezTo>
                    <a:pt x="405" y="503"/>
                    <a:pt x="399" y="508"/>
                    <a:pt x="392" y="508"/>
                  </a:cubicBezTo>
                  <a:lnTo>
                    <a:pt x="96" y="508"/>
                  </a:lnTo>
                  <a:cubicBezTo>
                    <a:pt x="89" y="508"/>
                    <a:pt x="83" y="503"/>
                    <a:pt x="83" y="495"/>
                  </a:cubicBezTo>
                  <a:cubicBezTo>
                    <a:pt x="83" y="488"/>
                    <a:pt x="89" y="482"/>
                    <a:pt x="96" y="482"/>
                  </a:cubicBezTo>
                  <a:lnTo>
                    <a:pt x="392" y="482"/>
                  </a:lnTo>
                  <a:cubicBezTo>
                    <a:pt x="399" y="482"/>
                    <a:pt x="405" y="488"/>
                    <a:pt x="405" y="495"/>
                  </a:cubicBezTo>
                  <a:close/>
                  <a:moveTo>
                    <a:pt x="405" y="410"/>
                  </a:moveTo>
                  <a:cubicBezTo>
                    <a:pt x="405" y="418"/>
                    <a:pt x="399" y="423"/>
                    <a:pt x="392" y="423"/>
                  </a:cubicBezTo>
                  <a:lnTo>
                    <a:pt x="96" y="423"/>
                  </a:lnTo>
                  <a:cubicBezTo>
                    <a:pt x="89" y="423"/>
                    <a:pt x="83" y="418"/>
                    <a:pt x="83" y="410"/>
                  </a:cubicBezTo>
                  <a:cubicBezTo>
                    <a:pt x="83" y="403"/>
                    <a:pt x="89" y="397"/>
                    <a:pt x="96" y="397"/>
                  </a:cubicBezTo>
                  <a:lnTo>
                    <a:pt x="392" y="397"/>
                  </a:lnTo>
                  <a:cubicBezTo>
                    <a:pt x="399" y="397"/>
                    <a:pt x="405" y="403"/>
                    <a:pt x="405" y="410"/>
                  </a:cubicBezTo>
                  <a:close/>
                  <a:moveTo>
                    <a:pt x="96" y="310"/>
                  </a:moveTo>
                  <a:lnTo>
                    <a:pt x="392" y="310"/>
                  </a:lnTo>
                  <a:cubicBezTo>
                    <a:pt x="399" y="310"/>
                    <a:pt x="405" y="315"/>
                    <a:pt x="405" y="323"/>
                  </a:cubicBezTo>
                  <a:cubicBezTo>
                    <a:pt x="405" y="330"/>
                    <a:pt x="399" y="336"/>
                    <a:pt x="392" y="336"/>
                  </a:cubicBezTo>
                  <a:lnTo>
                    <a:pt x="96" y="336"/>
                  </a:lnTo>
                  <a:cubicBezTo>
                    <a:pt x="89" y="336"/>
                    <a:pt x="83" y="330"/>
                    <a:pt x="83" y="323"/>
                  </a:cubicBezTo>
                  <a:cubicBezTo>
                    <a:pt x="83" y="315"/>
                    <a:pt x="89" y="310"/>
                    <a:pt x="96" y="310"/>
                  </a:cubicBezTo>
                  <a:close/>
                  <a:moveTo>
                    <a:pt x="465" y="760"/>
                  </a:moveTo>
                  <a:cubicBezTo>
                    <a:pt x="465" y="763"/>
                    <a:pt x="462" y="766"/>
                    <a:pt x="459" y="766"/>
                  </a:cubicBezTo>
                  <a:lnTo>
                    <a:pt x="41" y="766"/>
                  </a:lnTo>
                  <a:cubicBezTo>
                    <a:pt x="38" y="766"/>
                    <a:pt x="35" y="763"/>
                    <a:pt x="35" y="760"/>
                  </a:cubicBezTo>
                  <a:lnTo>
                    <a:pt x="35" y="166"/>
                  </a:lnTo>
                  <a:cubicBezTo>
                    <a:pt x="35" y="162"/>
                    <a:pt x="38" y="159"/>
                    <a:pt x="41" y="159"/>
                  </a:cubicBezTo>
                  <a:lnTo>
                    <a:pt x="357" y="159"/>
                  </a:lnTo>
                  <a:lnTo>
                    <a:pt x="357" y="260"/>
                  </a:lnTo>
                  <a:cubicBezTo>
                    <a:pt x="357" y="270"/>
                    <a:pt x="365" y="277"/>
                    <a:pt x="374" y="277"/>
                  </a:cubicBezTo>
                  <a:lnTo>
                    <a:pt x="465" y="277"/>
                  </a:lnTo>
                  <a:lnTo>
                    <a:pt x="465" y="760"/>
                  </a:lnTo>
                  <a:close/>
                  <a:moveTo>
                    <a:pt x="392" y="186"/>
                  </a:moveTo>
                  <a:lnTo>
                    <a:pt x="444" y="243"/>
                  </a:lnTo>
                  <a:lnTo>
                    <a:pt x="392" y="243"/>
                  </a:lnTo>
                  <a:lnTo>
                    <a:pt x="392" y="186"/>
                  </a:lnTo>
                  <a:close/>
                  <a:moveTo>
                    <a:pt x="382" y="124"/>
                  </a:moveTo>
                  <a:lnTo>
                    <a:pt x="41" y="124"/>
                  </a:lnTo>
                  <a:cubicBezTo>
                    <a:pt x="18" y="124"/>
                    <a:pt x="0" y="143"/>
                    <a:pt x="0" y="166"/>
                  </a:cubicBezTo>
                  <a:lnTo>
                    <a:pt x="0" y="760"/>
                  </a:lnTo>
                  <a:cubicBezTo>
                    <a:pt x="0" y="783"/>
                    <a:pt x="18" y="801"/>
                    <a:pt x="41" y="801"/>
                  </a:cubicBezTo>
                  <a:lnTo>
                    <a:pt x="459" y="801"/>
                  </a:lnTo>
                  <a:cubicBezTo>
                    <a:pt x="482" y="801"/>
                    <a:pt x="500" y="783"/>
                    <a:pt x="500" y="760"/>
                  </a:cubicBezTo>
                  <a:lnTo>
                    <a:pt x="500" y="253"/>
                  </a:lnTo>
                  <a:lnTo>
                    <a:pt x="382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250743" y="2037466"/>
            <a:ext cx="780733" cy="780733"/>
            <a:chOff x="4123192" y="5882862"/>
            <a:chExt cx="1249173" cy="1249173"/>
          </a:xfrm>
        </p:grpSpPr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C13115A3-91FF-4531-AAF4-9ABD1210A84B}"/>
                </a:ext>
              </a:extLst>
            </p:cNvPr>
            <p:cNvSpPr/>
            <p:nvPr/>
          </p:nvSpPr>
          <p:spPr>
            <a:xfrm rot="8100000">
              <a:off x="4123192" y="5882862"/>
              <a:ext cx="1249173" cy="1249173"/>
            </a:xfrm>
            <a:prstGeom prst="teardrop">
              <a:avLst/>
            </a:prstGeom>
            <a:gradFill>
              <a:gsLst>
                <a:gs pos="15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4470989" y="6376169"/>
              <a:ext cx="553578" cy="379594"/>
            </a:xfrm>
            <a:custGeom>
              <a:avLst/>
              <a:gdLst>
                <a:gd name="T0" fmla="*/ 640 w 735"/>
                <a:gd name="T1" fmla="*/ 155 h 501"/>
                <a:gd name="T2" fmla="*/ 564 w 735"/>
                <a:gd name="T3" fmla="*/ 31 h 501"/>
                <a:gd name="T4" fmla="*/ 448 w 735"/>
                <a:gd name="T5" fmla="*/ 0 h 501"/>
                <a:gd name="T6" fmla="*/ 379 w 735"/>
                <a:gd name="T7" fmla="*/ 27 h 501"/>
                <a:gd name="T8" fmla="*/ 341 w 735"/>
                <a:gd name="T9" fmla="*/ 84 h 501"/>
                <a:gd name="T10" fmla="*/ 308 w 735"/>
                <a:gd name="T11" fmla="*/ 57 h 501"/>
                <a:gd name="T12" fmla="*/ 188 w 735"/>
                <a:gd name="T13" fmla="*/ 45 h 501"/>
                <a:gd name="T14" fmla="*/ 101 w 735"/>
                <a:gd name="T15" fmla="*/ 136 h 501"/>
                <a:gd name="T16" fmla="*/ 76 w 735"/>
                <a:gd name="T17" fmla="*/ 228 h 501"/>
                <a:gd name="T18" fmla="*/ 7 w 735"/>
                <a:gd name="T19" fmla="*/ 312 h 501"/>
                <a:gd name="T20" fmla="*/ 25 w 735"/>
                <a:gd name="T21" fmla="*/ 437 h 501"/>
                <a:gd name="T22" fmla="*/ 144 w 735"/>
                <a:gd name="T23" fmla="*/ 501 h 501"/>
                <a:gd name="T24" fmla="*/ 322 w 735"/>
                <a:gd name="T25" fmla="*/ 501 h 501"/>
                <a:gd name="T26" fmla="*/ 445 w 735"/>
                <a:gd name="T27" fmla="*/ 501 h 501"/>
                <a:gd name="T28" fmla="*/ 551 w 735"/>
                <a:gd name="T29" fmla="*/ 501 h 501"/>
                <a:gd name="T30" fmla="*/ 589 w 735"/>
                <a:gd name="T31" fmla="*/ 501 h 501"/>
                <a:gd name="T32" fmla="*/ 692 w 735"/>
                <a:gd name="T33" fmla="*/ 458 h 501"/>
                <a:gd name="T34" fmla="*/ 733 w 735"/>
                <a:gd name="T35" fmla="*/ 332 h 501"/>
                <a:gd name="T36" fmla="*/ 673 w 735"/>
                <a:gd name="T37" fmla="*/ 239 h 501"/>
                <a:gd name="T38" fmla="*/ 498 w 735"/>
                <a:gd name="T39" fmla="*/ 472 h 501"/>
                <a:gd name="T40" fmla="*/ 404 w 735"/>
                <a:gd name="T41" fmla="*/ 472 h 501"/>
                <a:gd name="T42" fmla="*/ 370 w 735"/>
                <a:gd name="T43" fmla="*/ 472 h 501"/>
                <a:gd name="T44" fmla="*/ 413 w 735"/>
                <a:gd name="T45" fmla="*/ 428 h 501"/>
                <a:gd name="T46" fmla="*/ 482 w 735"/>
                <a:gd name="T47" fmla="*/ 360 h 501"/>
                <a:gd name="T48" fmla="*/ 491 w 735"/>
                <a:gd name="T49" fmla="*/ 346 h 501"/>
                <a:gd name="T50" fmla="*/ 448 w 735"/>
                <a:gd name="T51" fmla="*/ 340 h 501"/>
                <a:gd name="T52" fmla="*/ 430 w 735"/>
                <a:gd name="T53" fmla="*/ 339 h 501"/>
                <a:gd name="T54" fmla="*/ 430 w 735"/>
                <a:gd name="T55" fmla="*/ 283 h 501"/>
                <a:gd name="T56" fmla="*/ 430 w 735"/>
                <a:gd name="T57" fmla="*/ 173 h 501"/>
                <a:gd name="T58" fmla="*/ 418 w 735"/>
                <a:gd name="T59" fmla="*/ 168 h 501"/>
                <a:gd name="T60" fmla="*/ 341 w 735"/>
                <a:gd name="T61" fmla="*/ 168 h 501"/>
                <a:gd name="T62" fmla="*/ 293 w 735"/>
                <a:gd name="T63" fmla="*/ 170 h 501"/>
                <a:gd name="T64" fmla="*/ 290 w 735"/>
                <a:gd name="T65" fmla="*/ 207 h 501"/>
                <a:gd name="T66" fmla="*/ 290 w 735"/>
                <a:gd name="T67" fmla="*/ 317 h 501"/>
                <a:gd name="T68" fmla="*/ 288 w 735"/>
                <a:gd name="T69" fmla="*/ 340 h 501"/>
                <a:gd name="T70" fmla="*/ 244 w 735"/>
                <a:gd name="T71" fmla="*/ 340 h 501"/>
                <a:gd name="T72" fmla="*/ 236 w 735"/>
                <a:gd name="T73" fmla="*/ 353 h 501"/>
                <a:gd name="T74" fmla="*/ 306 w 735"/>
                <a:gd name="T75" fmla="*/ 422 h 501"/>
                <a:gd name="T76" fmla="*/ 354 w 735"/>
                <a:gd name="T77" fmla="*/ 470 h 501"/>
                <a:gd name="T78" fmla="*/ 272 w 735"/>
                <a:gd name="T79" fmla="*/ 472 h 501"/>
                <a:gd name="T80" fmla="*/ 199 w 735"/>
                <a:gd name="T81" fmla="*/ 472 h 501"/>
                <a:gd name="T82" fmla="*/ 178 w 735"/>
                <a:gd name="T83" fmla="*/ 472 h 501"/>
                <a:gd name="T84" fmla="*/ 73 w 735"/>
                <a:gd name="T85" fmla="*/ 417 h 501"/>
                <a:gd name="T86" fmla="*/ 57 w 735"/>
                <a:gd name="T87" fmla="*/ 312 h 501"/>
                <a:gd name="T88" fmla="*/ 119 w 735"/>
                <a:gd name="T89" fmla="*/ 243 h 501"/>
                <a:gd name="T90" fmla="*/ 131 w 735"/>
                <a:gd name="T91" fmla="*/ 186 h 501"/>
                <a:gd name="T92" fmla="*/ 194 w 735"/>
                <a:gd name="T93" fmla="*/ 97 h 501"/>
                <a:gd name="T94" fmla="*/ 304 w 735"/>
                <a:gd name="T95" fmla="*/ 97 h 501"/>
                <a:gd name="T96" fmla="*/ 350 w 735"/>
                <a:gd name="T97" fmla="*/ 141 h 501"/>
                <a:gd name="T98" fmla="*/ 368 w 735"/>
                <a:gd name="T99" fmla="*/ 97 h 501"/>
                <a:gd name="T100" fmla="*/ 441 w 735"/>
                <a:gd name="T101" fmla="*/ 52 h 501"/>
                <a:gd name="T102" fmla="*/ 559 w 735"/>
                <a:gd name="T103" fmla="*/ 95 h 501"/>
                <a:gd name="T104" fmla="*/ 598 w 735"/>
                <a:gd name="T105" fmla="*/ 218 h 501"/>
                <a:gd name="T106" fmla="*/ 646 w 735"/>
                <a:gd name="T107" fmla="*/ 262 h 501"/>
                <a:gd name="T108" fmla="*/ 687 w 735"/>
                <a:gd name="T109" fmla="*/ 351 h 501"/>
                <a:gd name="T110" fmla="*/ 632 w 735"/>
                <a:gd name="T111" fmla="*/ 4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5" h="501">
                  <a:moveTo>
                    <a:pt x="632" y="219"/>
                  </a:moveTo>
                  <a:lnTo>
                    <a:pt x="635" y="209"/>
                  </a:lnTo>
                  <a:lnTo>
                    <a:pt x="639" y="196"/>
                  </a:lnTo>
                  <a:lnTo>
                    <a:pt x="640" y="173"/>
                  </a:lnTo>
                  <a:lnTo>
                    <a:pt x="640" y="155"/>
                  </a:lnTo>
                  <a:lnTo>
                    <a:pt x="637" y="139"/>
                  </a:lnTo>
                  <a:lnTo>
                    <a:pt x="626" y="107"/>
                  </a:lnTo>
                  <a:lnTo>
                    <a:pt x="610" y="77"/>
                  </a:lnTo>
                  <a:lnTo>
                    <a:pt x="589" y="52"/>
                  </a:lnTo>
                  <a:lnTo>
                    <a:pt x="564" y="31"/>
                  </a:lnTo>
                  <a:lnTo>
                    <a:pt x="534" y="13"/>
                  </a:lnTo>
                  <a:lnTo>
                    <a:pt x="502" y="4"/>
                  </a:lnTo>
                  <a:lnTo>
                    <a:pt x="486" y="0"/>
                  </a:lnTo>
                  <a:lnTo>
                    <a:pt x="468" y="0"/>
                  </a:lnTo>
                  <a:lnTo>
                    <a:pt x="448" y="0"/>
                  </a:lnTo>
                  <a:lnTo>
                    <a:pt x="430" y="4"/>
                  </a:lnTo>
                  <a:lnTo>
                    <a:pt x="414" y="8"/>
                  </a:lnTo>
                  <a:lnTo>
                    <a:pt x="400" y="13"/>
                  </a:lnTo>
                  <a:lnTo>
                    <a:pt x="388" y="20"/>
                  </a:lnTo>
                  <a:lnTo>
                    <a:pt x="379" y="27"/>
                  </a:lnTo>
                  <a:lnTo>
                    <a:pt x="363" y="41"/>
                  </a:lnTo>
                  <a:lnTo>
                    <a:pt x="352" y="57"/>
                  </a:lnTo>
                  <a:lnTo>
                    <a:pt x="345" y="72"/>
                  </a:lnTo>
                  <a:lnTo>
                    <a:pt x="341" y="81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0" y="82"/>
                  </a:lnTo>
                  <a:lnTo>
                    <a:pt x="333" y="75"/>
                  </a:lnTo>
                  <a:lnTo>
                    <a:pt x="322" y="66"/>
                  </a:lnTo>
                  <a:lnTo>
                    <a:pt x="308" y="57"/>
                  </a:lnTo>
                  <a:lnTo>
                    <a:pt x="290" y="49"/>
                  </a:lnTo>
                  <a:lnTo>
                    <a:pt x="269" y="41"/>
                  </a:lnTo>
                  <a:lnTo>
                    <a:pt x="244" y="36"/>
                  </a:lnTo>
                  <a:lnTo>
                    <a:pt x="215" y="38"/>
                  </a:lnTo>
                  <a:lnTo>
                    <a:pt x="188" y="45"/>
                  </a:lnTo>
                  <a:lnTo>
                    <a:pt x="164" y="57"/>
                  </a:lnTo>
                  <a:lnTo>
                    <a:pt x="144" y="72"/>
                  </a:lnTo>
                  <a:lnTo>
                    <a:pt x="126" y="91"/>
                  </a:lnTo>
                  <a:lnTo>
                    <a:pt x="112" y="113"/>
                  </a:lnTo>
                  <a:lnTo>
                    <a:pt x="101" y="136"/>
                  </a:lnTo>
                  <a:lnTo>
                    <a:pt x="96" y="161"/>
                  </a:lnTo>
                  <a:lnTo>
                    <a:pt x="92" y="187"/>
                  </a:lnTo>
                  <a:lnTo>
                    <a:pt x="94" y="203"/>
                  </a:lnTo>
                  <a:lnTo>
                    <a:pt x="98" y="219"/>
                  </a:lnTo>
                  <a:lnTo>
                    <a:pt x="76" y="228"/>
                  </a:lnTo>
                  <a:lnTo>
                    <a:pt x="59" y="241"/>
                  </a:lnTo>
                  <a:lnTo>
                    <a:pt x="42" y="255"/>
                  </a:lnTo>
                  <a:lnTo>
                    <a:pt x="26" y="271"/>
                  </a:lnTo>
                  <a:lnTo>
                    <a:pt x="16" y="291"/>
                  </a:lnTo>
                  <a:lnTo>
                    <a:pt x="7" y="312"/>
                  </a:lnTo>
                  <a:lnTo>
                    <a:pt x="2" y="333"/>
                  </a:lnTo>
                  <a:lnTo>
                    <a:pt x="0" y="355"/>
                  </a:lnTo>
                  <a:lnTo>
                    <a:pt x="2" y="385"/>
                  </a:lnTo>
                  <a:lnTo>
                    <a:pt x="10" y="412"/>
                  </a:lnTo>
                  <a:lnTo>
                    <a:pt x="25" y="437"/>
                  </a:lnTo>
                  <a:lnTo>
                    <a:pt x="42" y="458"/>
                  </a:lnTo>
                  <a:lnTo>
                    <a:pt x="64" y="476"/>
                  </a:lnTo>
                  <a:lnTo>
                    <a:pt x="89" y="488"/>
                  </a:lnTo>
                  <a:lnTo>
                    <a:pt x="115" y="497"/>
                  </a:lnTo>
                  <a:lnTo>
                    <a:pt x="144" y="501"/>
                  </a:lnTo>
                  <a:lnTo>
                    <a:pt x="185" y="501"/>
                  </a:lnTo>
                  <a:lnTo>
                    <a:pt x="222" y="501"/>
                  </a:lnTo>
                  <a:lnTo>
                    <a:pt x="258" y="501"/>
                  </a:lnTo>
                  <a:lnTo>
                    <a:pt x="292" y="501"/>
                  </a:lnTo>
                  <a:lnTo>
                    <a:pt x="322" y="501"/>
                  </a:lnTo>
                  <a:lnTo>
                    <a:pt x="350" y="501"/>
                  </a:lnTo>
                  <a:lnTo>
                    <a:pt x="377" y="501"/>
                  </a:lnTo>
                  <a:lnTo>
                    <a:pt x="402" y="501"/>
                  </a:lnTo>
                  <a:lnTo>
                    <a:pt x="423" y="501"/>
                  </a:lnTo>
                  <a:lnTo>
                    <a:pt x="445" y="501"/>
                  </a:lnTo>
                  <a:lnTo>
                    <a:pt x="464" y="501"/>
                  </a:lnTo>
                  <a:lnTo>
                    <a:pt x="480" y="501"/>
                  </a:lnTo>
                  <a:lnTo>
                    <a:pt x="511" y="501"/>
                  </a:lnTo>
                  <a:lnTo>
                    <a:pt x="534" y="501"/>
                  </a:lnTo>
                  <a:lnTo>
                    <a:pt x="551" y="501"/>
                  </a:lnTo>
                  <a:lnTo>
                    <a:pt x="566" y="501"/>
                  </a:lnTo>
                  <a:lnTo>
                    <a:pt x="576" y="501"/>
                  </a:lnTo>
                  <a:lnTo>
                    <a:pt x="582" y="501"/>
                  </a:lnTo>
                  <a:lnTo>
                    <a:pt x="587" y="501"/>
                  </a:lnTo>
                  <a:lnTo>
                    <a:pt x="589" y="501"/>
                  </a:lnTo>
                  <a:lnTo>
                    <a:pt x="589" y="501"/>
                  </a:lnTo>
                  <a:lnTo>
                    <a:pt x="619" y="497"/>
                  </a:lnTo>
                  <a:lnTo>
                    <a:pt x="646" y="488"/>
                  </a:lnTo>
                  <a:lnTo>
                    <a:pt x="671" y="476"/>
                  </a:lnTo>
                  <a:lnTo>
                    <a:pt x="692" y="458"/>
                  </a:lnTo>
                  <a:lnTo>
                    <a:pt x="710" y="437"/>
                  </a:lnTo>
                  <a:lnTo>
                    <a:pt x="722" y="412"/>
                  </a:lnTo>
                  <a:lnTo>
                    <a:pt x="731" y="385"/>
                  </a:lnTo>
                  <a:lnTo>
                    <a:pt x="735" y="355"/>
                  </a:lnTo>
                  <a:lnTo>
                    <a:pt x="733" y="332"/>
                  </a:lnTo>
                  <a:lnTo>
                    <a:pt x="726" y="308"/>
                  </a:lnTo>
                  <a:lnTo>
                    <a:pt x="717" y="289"/>
                  </a:lnTo>
                  <a:lnTo>
                    <a:pt x="706" y="269"/>
                  </a:lnTo>
                  <a:lnTo>
                    <a:pt x="690" y="253"/>
                  </a:lnTo>
                  <a:lnTo>
                    <a:pt x="673" y="239"/>
                  </a:lnTo>
                  <a:lnTo>
                    <a:pt x="653" y="228"/>
                  </a:lnTo>
                  <a:lnTo>
                    <a:pt x="632" y="219"/>
                  </a:lnTo>
                  <a:close/>
                  <a:moveTo>
                    <a:pt x="560" y="472"/>
                  </a:moveTo>
                  <a:lnTo>
                    <a:pt x="527" y="472"/>
                  </a:lnTo>
                  <a:lnTo>
                    <a:pt x="498" y="472"/>
                  </a:lnTo>
                  <a:lnTo>
                    <a:pt x="471" y="472"/>
                  </a:lnTo>
                  <a:lnTo>
                    <a:pt x="450" y="472"/>
                  </a:lnTo>
                  <a:lnTo>
                    <a:pt x="432" y="472"/>
                  </a:lnTo>
                  <a:lnTo>
                    <a:pt x="416" y="472"/>
                  </a:lnTo>
                  <a:lnTo>
                    <a:pt x="404" y="472"/>
                  </a:lnTo>
                  <a:lnTo>
                    <a:pt x="393" y="472"/>
                  </a:lnTo>
                  <a:lnTo>
                    <a:pt x="386" y="472"/>
                  </a:lnTo>
                  <a:lnTo>
                    <a:pt x="379" y="472"/>
                  </a:lnTo>
                  <a:lnTo>
                    <a:pt x="372" y="472"/>
                  </a:lnTo>
                  <a:lnTo>
                    <a:pt x="370" y="472"/>
                  </a:lnTo>
                  <a:lnTo>
                    <a:pt x="370" y="472"/>
                  </a:lnTo>
                  <a:lnTo>
                    <a:pt x="374" y="467"/>
                  </a:lnTo>
                  <a:lnTo>
                    <a:pt x="379" y="461"/>
                  </a:lnTo>
                  <a:lnTo>
                    <a:pt x="393" y="445"/>
                  </a:lnTo>
                  <a:lnTo>
                    <a:pt x="413" y="428"/>
                  </a:lnTo>
                  <a:lnTo>
                    <a:pt x="432" y="406"/>
                  </a:lnTo>
                  <a:lnTo>
                    <a:pt x="454" y="387"/>
                  </a:lnTo>
                  <a:lnTo>
                    <a:pt x="470" y="371"/>
                  </a:lnTo>
                  <a:lnTo>
                    <a:pt x="477" y="365"/>
                  </a:lnTo>
                  <a:lnTo>
                    <a:pt x="482" y="360"/>
                  </a:lnTo>
                  <a:lnTo>
                    <a:pt x="486" y="356"/>
                  </a:lnTo>
                  <a:lnTo>
                    <a:pt x="486" y="355"/>
                  </a:lnTo>
                  <a:lnTo>
                    <a:pt x="487" y="353"/>
                  </a:lnTo>
                  <a:lnTo>
                    <a:pt x="491" y="348"/>
                  </a:lnTo>
                  <a:lnTo>
                    <a:pt x="491" y="346"/>
                  </a:lnTo>
                  <a:lnTo>
                    <a:pt x="491" y="344"/>
                  </a:lnTo>
                  <a:lnTo>
                    <a:pt x="487" y="342"/>
                  </a:lnTo>
                  <a:lnTo>
                    <a:pt x="482" y="340"/>
                  </a:lnTo>
                  <a:lnTo>
                    <a:pt x="466" y="340"/>
                  </a:lnTo>
                  <a:lnTo>
                    <a:pt x="448" y="340"/>
                  </a:lnTo>
                  <a:lnTo>
                    <a:pt x="441" y="340"/>
                  </a:lnTo>
                  <a:lnTo>
                    <a:pt x="436" y="340"/>
                  </a:lnTo>
                  <a:lnTo>
                    <a:pt x="432" y="340"/>
                  </a:lnTo>
                  <a:lnTo>
                    <a:pt x="430" y="340"/>
                  </a:lnTo>
                  <a:lnTo>
                    <a:pt x="430" y="339"/>
                  </a:lnTo>
                  <a:lnTo>
                    <a:pt x="430" y="335"/>
                  </a:lnTo>
                  <a:lnTo>
                    <a:pt x="430" y="328"/>
                  </a:lnTo>
                  <a:lnTo>
                    <a:pt x="430" y="317"/>
                  </a:lnTo>
                  <a:lnTo>
                    <a:pt x="430" y="303"/>
                  </a:lnTo>
                  <a:lnTo>
                    <a:pt x="430" y="283"/>
                  </a:lnTo>
                  <a:lnTo>
                    <a:pt x="430" y="244"/>
                  </a:lnTo>
                  <a:lnTo>
                    <a:pt x="430" y="223"/>
                  </a:lnTo>
                  <a:lnTo>
                    <a:pt x="430" y="203"/>
                  </a:lnTo>
                  <a:lnTo>
                    <a:pt x="430" y="187"/>
                  </a:lnTo>
                  <a:lnTo>
                    <a:pt x="430" y="173"/>
                  </a:lnTo>
                  <a:lnTo>
                    <a:pt x="430" y="173"/>
                  </a:lnTo>
                  <a:lnTo>
                    <a:pt x="429" y="171"/>
                  </a:lnTo>
                  <a:lnTo>
                    <a:pt x="427" y="170"/>
                  </a:lnTo>
                  <a:lnTo>
                    <a:pt x="420" y="168"/>
                  </a:lnTo>
                  <a:lnTo>
                    <a:pt x="418" y="168"/>
                  </a:lnTo>
                  <a:lnTo>
                    <a:pt x="413" y="168"/>
                  </a:lnTo>
                  <a:lnTo>
                    <a:pt x="400" y="168"/>
                  </a:lnTo>
                  <a:lnTo>
                    <a:pt x="382" y="168"/>
                  </a:lnTo>
                  <a:lnTo>
                    <a:pt x="361" y="168"/>
                  </a:lnTo>
                  <a:lnTo>
                    <a:pt x="341" y="168"/>
                  </a:lnTo>
                  <a:lnTo>
                    <a:pt x="322" y="168"/>
                  </a:lnTo>
                  <a:lnTo>
                    <a:pt x="308" y="168"/>
                  </a:lnTo>
                  <a:lnTo>
                    <a:pt x="302" y="168"/>
                  </a:lnTo>
                  <a:lnTo>
                    <a:pt x="299" y="168"/>
                  </a:lnTo>
                  <a:lnTo>
                    <a:pt x="293" y="170"/>
                  </a:lnTo>
                  <a:lnTo>
                    <a:pt x="292" y="173"/>
                  </a:lnTo>
                  <a:lnTo>
                    <a:pt x="290" y="177"/>
                  </a:lnTo>
                  <a:lnTo>
                    <a:pt x="290" y="178"/>
                  </a:lnTo>
                  <a:lnTo>
                    <a:pt x="290" y="191"/>
                  </a:lnTo>
                  <a:lnTo>
                    <a:pt x="290" y="207"/>
                  </a:lnTo>
                  <a:lnTo>
                    <a:pt x="290" y="225"/>
                  </a:lnTo>
                  <a:lnTo>
                    <a:pt x="290" y="244"/>
                  </a:lnTo>
                  <a:lnTo>
                    <a:pt x="290" y="283"/>
                  </a:lnTo>
                  <a:lnTo>
                    <a:pt x="290" y="303"/>
                  </a:lnTo>
                  <a:lnTo>
                    <a:pt x="290" y="317"/>
                  </a:lnTo>
                  <a:lnTo>
                    <a:pt x="290" y="328"/>
                  </a:lnTo>
                  <a:lnTo>
                    <a:pt x="290" y="335"/>
                  </a:lnTo>
                  <a:lnTo>
                    <a:pt x="290" y="339"/>
                  </a:lnTo>
                  <a:lnTo>
                    <a:pt x="290" y="340"/>
                  </a:lnTo>
                  <a:lnTo>
                    <a:pt x="288" y="340"/>
                  </a:lnTo>
                  <a:lnTo>
                    <a:pt x="285" y="340"/>
                  </a:lnTo>
                  <a:lnTo>
                    <a:pt x="277" y="340"/>
                  </a:lnTo>
                  <a:lnTo>
                    <a:pt x="269" y="340"/>
                  </a:lnTo>
                  <a:lnTo>
                    <a:pt x="253" y="340"/>
                  </a:lnTo>
                  <a:lnTo>
                    <a:pt x="244" y="340"/>
                  </a:lnTo>
                  <a:lnTo>
                    <a:pt x="238" y="340"/>
                  </a:lnTo>
                  <a:lnTo>
                    <a:pt x="235" y="342"/>
                  </a:lnTo>
                  <a:lnTo>
                    <a:pt x="233" y="344"/>
                  </a:lnTo>
                  <a:lnTo>
                    <a:pt x="233" y="348"/>
                  </a:lnTo>
                  <a:lnTo>
                    <a:pt x="236" y="353"/>
                  </a:lnTo>
                  <a:lnTo>
                    <a:pt x="238" y="355"/>
                  </a:lnTo>
                  <a:lnTo>
                    <a:pt x="258" y="376"/>
                  </a:lnTo>
                  <a:lnTo>
                    <a:pt x="277" y="394"/>
                  </a:lnTo>
                  <a:lnTo>
                    <a:pt x="292" y="410"/>
                  </a:lnTo>
                  <a:lnTo>
                    <a:pt x="306" y="422"/>
                  </a:lnTo>
                  <a:lnTo>
                    <a:pt x="317" y="435"/>
                  </a:lnTo>
                  <a:lnTo>
                    <a:pt x="327" y="444"/>
                  </a:lnTo>
                  <a:lnTo>
                    <a:pt x="340" y="458"/>
                  </a:lnTo>
                  <a:lnTo>
                    <a:pt x="349" y="465"/>
                  </a:lnTo>
                  <a:lnTo>
                    <a:pt x="354" y="470"/>
                  </a:lnTo>
                  <a:lnTo>
                    <a:pt x="356" y="472"/>
                  </a:lnTo>
                  <a:lnTo>
                    <a:pt x="356" y="472"/>
                  </a:lnTo>
                  <a:lnTo>
                    <a:pt x="324" y="472"/>
                  </a:lnTo>
                  <a:lnTo>
                    <a:pt x="297" y="472"/>
                  </a:lnTo>
                  <a:lnTo>
                    <a:pt x="272" y="472"/>
                  </a:lnTo>
                  <a:lnTo>
                    <a:pt x="253" y="472"/>
                  </a:lnTo>
                  <a:lnTo>
                    <a:pt x="235" y="472"/>
                  </a:lnTo>
                  <a:lnTo>
                    <a:pt x="220" y="472"/>
                  </a:lnTo>
                  <a:lnTo>
                    <a:pt x="208" y="472"/>
                  </a:lnTo>
                  <a:lnTo>
                    <a:pt x="199" y="472"/>
                  </a:lnTo>
                  <a:lnTo>
                    <a:pt x="192" y="472"/>
                  </a:lnTo>
                  <a:lnTo>
                    <a:pt x="187" y="472"/>
                  </a:lnTo>
                  <a:lnTo>
                    <a:pt x="180" y="472"/>
                  </a:lnTo>
                  <a:lnTo>
                    <a:pt x="178" y="472"/>
                  </a:lnTo>
                  <a:lnTo>
                    <a:pt x="178" y="472"/>
                  </a:lnTo>
                  <a:lnTo>
                    <a:pt x="151" y="469"/>
                  </a:lnTo>
                  <a:lnTo>
                    <a:pt x="128" y="461"/>
                  </a:lnTo>
                  <a:lnTo>
                    <a:pt x="107" y="451"/>
                  </a:lnTo>
                  <a:lnTo>
                    <a:pt x="87" y="437"/>
                  </a:lnTo>
                  <a:lnTo>
                    <a:pt x="73" y="417"/>
                  </a:lnTo>
                  <a:lnTo>
                    <a:pt x="60" y="397"/>
                  </a:lnTo>
                  <a:lnTo>
                    <a:pt x="53" y="374"/>
                  </a:lnTo>
                  <a:lnTo>
                    <a:pt x="51" y="351"/>
                  </a:lnTo>
                  <a:lnTo>
                    <a:pt x="53" y="330"/>
                  </a:lnTo>
                  <a:lnTo>
                    <a:pt x="57" y="312"/>
                  </a:lnTo>
                  <a:lnTo>
                    <a:pt x="66" y="294"/>
                  </a:lnTo>
                  <a:lnTo>
                    <a:pt x="75" y="278"/>
                  </a:lnTo>
                  <a:lnTo>
                    <a:pt x="87" y="264"/>
                  </a:lnTo>
                  <a:lnTo>
                    <a:pt x="103" y="251"/>
                  </a:lnTo>
                  <a:lnTo>
                    <a:pt x="119" y="243"/>
                  </a:lnTo>
                  <a:lnTo>
                    <a:pt x="135" y="234"/>
                  </a:lnTo>
                  <a:lnTo>
                    <a:pt x="133" y="226"/>
                  </a:lnTo>
                  <a:lnTo>
                    <a:pt x="131" y="219"/>
                  </a:lnTo>
                  <a:lnTo>
                    <a:pt x="130" y="205"/>
                  </a:lnTo>
                  <a:lnTo>
                    <a:pt x="131" y="186"/>
                  </a:lnTo>
                  <a:lnTo>
                    <a:pt x="139" y="164"/>
                  </a:lnTo>
                  <a:lnTo>
                    <a:pt x="147" y="145"/>
                  </a:lnTo>
                  <a:lnTo>
                    <a:pt x="160" y="127"/>
                  </a:lnTo>
                  <a:lnTo>
                    <a:pt x="176" y="111"/>
                  </a:lnTo>
                  <a:lnTo>
                    <a:pt x="194" y="97"/>
                  </a:lnTo>
                  <a:lnTo>
                    <a:pt x="215" y="86"/>
                  </a:lnTo>
                  <a:lnTo>
                    <a:pt x="238" y="79"/>
                  </a:lnTo>
                  <a:lnTo>
                    <a:pt x="263" y="81"/>
                  </a:lnTo>
                  <a:lnTo>
                    <a:pt x="285" y="88"/>
                  </a:lnTo>
                  <a:lnTo>
                    <a:pt x="304" y="97"/>
                  </a:lnTo>
                  <a:lnTo>
                    <a:pt x="320" y="109"/>
                  </a:lnTo>
                  <a:lnTo>
                    <a:pt x="334" y="120"/>
                  </a:lnTo>
                  <a:lnTo>
                    <a:pt x="343" y="130"/>
                  </a:lnTo>
                  <a:lnTo>
                    <a:pt x="349" y="138"/>
                  </a:lnTo>
                  <a:lnTo>
                    <a:pt x="350" y="141"/>
                  </a:lnTo>
                  <a:lnTo>
                    <a:pt x="350" y="139"/>
                  </a:lnTo>
                  <a:lnTo>
                    <a:pt x="350" y="138"/>
                  </a:lnTo>
                  <a:lnTo>
                    <a:pt x="354" y="127"/>
                  </a:lnTo>
                  <a:lnTo>
                    <a:pt x="359" y="113"/>
                  </a:lnTo>
                  <a:lnTo>
                    <a:pt x="368" y="97"/>
                  </a:lnTo>
                  <a:lnTo>
                    <a:pt x="381" y="79"/>
                  </a:lnTo>
                  <a:lnTo>
                    <a:pt x="400" y="65"/>
                  </a:lnTo>
                  <a:lnTo>
                    <a:pt x="413" y="59"/>
                  </a:lnTo>
                  <a:lnTo>
                    <a:pt x="425" y="56"/>
                  </a:lnTo>
                  <a:lnTo>
                    <a:pt x="441" y="52"/>
                  </a:lnTo>
                  <a:lnTo>
                    <a:pt x="459" y="52"/>
                  </a:lnTo>
                  <a:lnTo>
                    <a:pt x="487" y="54"/>
                  </a:lnTo>
                  <a:lnTo>
                    <a:pt x="514" y="63"/>
                  </a:lnTo>
                  <a:lnTo>
                    <a:pt x="537" y="77"/>
                  </a:lnTo>
                  <a:lnTo>
                    <a:pt x="559" y="95"/>
                  </a:lnTo>
                  <a:lnTo>
                    <a:pt x="575" y="116"/>
                  </a:lnTo>
                  <a:lnTo>
                    <a:pt x="587" y="141"/>
                  </a:lnTo>
                  <a:lnTo>
                    <a:pt x="596" y="168"/>
                  </a:lnTo>
                  <a:lnTo>
                    <a:pt x="598" y="196"/>
                  </a:lnTo>
                  <a:lnTo>
                    <a:pt x="598" y="218"/>
                  </a:lnTo>
                  <a:lnTo>
                    <a:pt x="596" y="226"/>
                  </a:lnTo>
                  <a:lnTo>
                    <a:pt x="594" y="234"/>
                  </a:lnTo>
                  <a:lnTo>
                    <a:pt x="612" y="241"/>
                  </a:lnTo>
                  <a:lnTo>
                    <a:pt x="630" y="250"/>
                  </a:lnTo>
                  <a:lnTo>
                    <a:pt x="646" y="262"/>
                  </a:lnTo>
                  <a:lnTo>
                    <a:pt x="660" y="276"/>
                  </a:lnTo>
                  <a:lnTo>
                    <a:pt x="671" y="292"/>
                  </a:lnTo>
                  <a:lnTo>
                    <a:pt x="680" y="310"/>
                  </a:lnTo>
                  <a:lnTo>
                    <a:pt x="685" y="330"/>
                  </a:lnTo>
                  <a:lnTo>
                    <a:pt x="687" y="351"/>
                  </a:lnTo>
                  <a:lnTo>
                    <a:pt x="685" y="374"/>
                  </a:lnTo>
                  <a:lnTo>
                    <a:pt x="678" y="397"/>
                  </a:lnTo>
                  <a:lnTo>
                    <a:pt x="665" y="417"/>
                  </a:lnTo>
                  <a:lnTo>
                    <a:pt x="651" y="437"/>
                  </a:lnTo>
                  <a:lnTo>
                    <a:pt x="632" y="451"/>
                  </a:lnTo>
                  <a:lnTo>
                    <a:pt x="610" y="461"/>
                  </a:lnTo>
                  <a:lnTo>
                    <a:pt x="587" y="469"/>
                  </a:lnTo>
                  <a:lnTo>
                    <a:pt x="560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pic>
        <p:nvPicPr>
          <p:cNvPr id="8" name="عنصر نائب للصورة 7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" r="1288"/>
          <a:stretch>
            <a:fillRect/>
          </a:stretch>
        </p:blipFill>
        <p:spPr>
          <a:xfrm>
            <a:off x="6613426" y="1821656"/>
            <a:ext cx="5066109" cy="2829719"/>
          </a:xfr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5458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5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70252" y="1540139"/>
            <a:ext cx="5162873" cy="5317861"/>
            <a:chOff x="1377321" y="2464222"/>
            <a:chExt cx="8260597" cy="8508578"/>
          </a:xfrm>
        </p:grpSpPr>
        <p:grpSp>
          <p:nvGrpSpPr>
            <p:cNvPr id="154" name="Group 153"/>
            <p:cNvGrpSpPr/>
            <p:nvPr/>
          </p:nvGrpSpPr>
          <p:grpSpPr>
            <a:xfrm flipH="1">
              <a:off x="6108905" y="7497464"/>
              <a:ext cx="3045912" cy="3475336"/>
              <a:chOff x="2205192" y="7497464"/>
              <a:chExt cx="3045912" cy="3475336"/>
            </a:xfr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97" name="Freeform 18">
                <a:extLst>
                  <a:ext uri="{FF2B5EF4-FFF2-40B4-BE49-F238E27FC236}">
                    <a16:creationId xmlns:a16="http://schemas.microsoft.com/office/drawing/2014/main" id="{E55D7F85-8FC5-448D-9DAF-1043F2870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2" y="7497464"/>
                <a:ext cx="1106016" cy="1106016"/>
              </a:xfrm>
              <a:custGeom>
                <a:avLst/>
                <a:gdLst>
                  <a:gd name="T0" fmla="*/ 2211 w 2216"/>
                  <a:gd name="T1" fmla="*/ 1223 h 2217"/>
                  <a:gd name="T2" fmla="*/ 2181 w 2216"/>
                  <a:gd name="T3" fmla="*/ 1386 h 2217"/>
                  <a:gd name="T4" fmla="*/ 2129 w 2216"/>
                  <a:gd name="T5" fmla="*/ 1540 h 2217"/>
                  <a:gd name="T6" fmla="*/ 2055 w 2216"/>
                  <a:gd name="T7" fmla="*/ 1684 h 2217"/>
                  <a:gd name="T8" fmla="*/ 1963 w 2216"/>
                  <a:gd name="T9" fmla="*/ 1814 h 2217"/>
                  <a:gd name="T10" fmla="*/ 1853 w 2216"/>
                  <a:gd name="T11" fmla="*/ 1930 h 2217"/>
                  <a:gd name="T12" fmla="*/ 1727 w 2216"/>
                  <a:gd name="T13" fmla="*/ 2029 h 2217"/>
                  <a:gd name="T14" fmla="*/ 1588 w 2216"/>
                  <a:gd name="T15" fmla="*/ 2109 h 2217"/>
                  <a:gd name="T16" fmla="*/ 1438 w 2216"/>
                  <a:gd name="T17" fmla="*/ 2168 h 2217"/>
                  <a:gd name="T18" fmla="*/ 1277 w 2216"/>
                  <a:gd name="T19" fmla="*/ 2205 h 2217"/>
                  <a:gd name="T20" fmla="*/ 1108 w 2216"/>
                  <a:gd name="T21" fmla="*/ 2217 h 2217"/>
                  <a:gd name="T22" fmla="*/ 939 w 2216"/>
                  <a:gd name="T23" fmla="*/ 2205 h 2217"/>
                  <a:gd name="T24" fmla="*/ 778 w 2216"/>
                  <a:gd name="T25" fmla="*/ 2168 h 2217"/>
                  <a:gd name="T26" fmla="*/ 628 w 2216"/>
                  <a:gd name="T27" fmla="*/ 2109 h 2217"/>
                  <a:gd name="T28" fmla="*/ 488 w 2216"/>
                  <a:gd name="T29" fmla="*/ 2029 h 2217"/>
                  <a:gd name="T30" fmla="*/ 363 w 2216"/>
                  <a:gd name="T31" fmla="*/ 1930 h 2217"/>
                  <a:gd name="T32" fmla="*/ 253 w 2216"/>
                  <a:gd name="T33" fmla="*/ 1814 h 2217"/>
                  <a:gd name="T34" fmla="*/ 161 w 2216"/>
                  <a:gd name="T35" fmla="*/ 1684 h 2217"/>
                  <a:gd name="T36" fmla="*/ 87 w 2216"/>
                  <a:gd name="T37" fmla="*/ 1540 h 2217"/>
                  <a:gd name="T38" fmla="*/ 35 w 2216"/>
                  <a:gd name="T39" fmla="*/ 1386 h 2217"/>
                  <a:gd name="T40" fmla="*/ 5 w 2216"/>
                  <a:gd name="T41" fmla="*/ 1223 h 2217"/>
                  <a:gd name="T42" fmla="*/ 1 w 2216"/>
                  <a:gd name="T43" fmla="*/ 1052 h 2217"/>
                  <a:gd name="T44" fmla="*/ 22 w 2216"/>
                  <a:gd name="T45" fmla="*/ 885 h 2217"/>
                  <a:gd name="T46" fmla="*/ 67 w 2216"/>
                  <a:gd name="T47" fmla="*/ 727 h 2217"/>
                  <a:gd name="T48" fmla="*/ 133 w 2216"/>
                  <a:gd name="T49" fmla="*/ 581 h 2217"/>
                  <a:gd name="T50" fmla="*/ 220 w 2216"/>
                  <a:gd name="T51" fmla="*/ 445 h 2217"/>
                  <a:gd name="T52" fmla="*/ 325 w 2216"/>
                  <a:gd name="T53" fmla="*/ 325 h 2217"/>
                  <a:gd name="T54" fmla="*/ 445 w 2216"/>
                  <a:gd name="T55" fmla="*/ 221 h 2217"/>
                  <a:gd name="T56" fmla="*/ 580 w 2216"/>
                  <a:gd name="T57" fmla="*/ 134 h 2217"/>
                  <a:gd name="T58" fmla="*/ 727 w 2216"/>
                  <a:gd name="T59" fmla="*/ 67 h 2217"/>
                  <a:gd name="T60" fmla="*/ 884 w 2216"/>
                  <a:gd name="T61" fmla="*/ 22 h 2217"/>
                  <a:gd name="T62" fmla="*/ 1050 w 2216"/>
                  <a:gd name="T63" fmla="*/ 1 h 2217"/>
                  <a:gd name="T64" fmla="*/ 1221 w 2216"/>
                  <a:gd name="T65" fmla="*/ 5 h 2217"/>
                  <a:gd name="T66" fmla="*/ 1385 w 2216"/>
                  <a:gd name="T67" fmla="*/ 35 h 2217"/>
                  <a:gd name="T68" fmla="*/ 1539 w 2216"/>
                  <a:gd name="T69" fmla="*/ 87 h 2217"/>
                  <a:gd name="T70" fmla="*/ 1683 w 2216"/>
                  <a:gd name="T71" fmla="*/ 161 h 2217"/>
                  <a:gd name="T72" fmla="*/ 1812 w 2216"/>
                  <a:gd name="T73" fmla="*/ 254 h 2217"/>
                  <a:gd name="T74" fmla="*/ 1928 w 2216"/>
                  <a:gd name="T75" fmla="*/ 363 h 2217"/>
                  <a:gd name="T76" fmla="*/ 2026 w 2216"/>
                  <a:gd name="T77" fmla="*/ 489 h 2217"/>
                  <a:gd name="T78" fmla="*/ 2106 w 2216"/>
                  <a:gd name="T79" fmla="*/ 628 h 2217"/>
                  <a:gd name="T80" fmla="*/ 2166 w 2216"/>
                  <a:gd name="T81" fmla="*/ 780 h 2217"/>
                  <a:gd name="T82" fmla="*/ 2203 w 2216"/>
                  <a:gd name="T83" fmla="*/ 940 h 2217"/>
                  <a:gd name="T84" fmla="*/ 2216 w 2216"/>
                  <a:gd name="T85" fmla="*/ 1109 h 2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16" h="2217">
                    <a:moveTo>
                      <a:pt x="2216" y="1109"/>
                    </a:moveTo>
                    <a:lnTo>
                      <a:pt x="2215" y="1166"/>
                    </a:lnTo>
                    <a:lnTo>
                      <a:pt x="2211" y="1223"/>
                    </a:lnTo>
                    <a:lnTo>
                      <a:pt x="2203" y="1278"/>
                    </a:lnTo>
                    <a:lnTo>
                      <a:pt x="2193" y="1332"/>
                    </a:lnTo>
                    <a:lnTo>
                      <a:pt x="2181" y="1386"/>
                    </a:lnTo>
                    <a:lnTo>
                      <a:pt x="2166" y="1439"/>
                    </a:lnTo>
                    <a:lnTo>
                      <a:pt x="2149" y="1490"/>
                    </a:lnTo>
                    <a:lnTo>
                      <a:pt x="2129" y="1540"/>
                    </a:lnTo>
                    <a:lnTo>
                      <a:pt x="2106" y="1590"/>
                    </a:lnTo>
                    <a:lnTo>
                      <a:pt x="2083" y="1637"/>
                    </a:lnTo>
                    <a:lnTo>
                      <a:pt x="2055" y="1684"/>
                    </a:lnTo>
                    <a:lnTo>
                      <a:pt x="2026" y="1729"/>
                    </a:lnTo>
                    <a:lnTo>
                      <a:pt x="1996" y="1772"/>
                    </a:lnTo>
                    <a:lnTo>
                      <a:pt x="1963" y="1814"/>
                    </a:lnTo>
                    <a:lnTo>
                      <a:pt x="1928" y="1854"/>
                    </a:lnTo>
                    <a:lnTo>
                      <a:pt x="1891" y="1893"/>
                    </a:lnTo>
                    <a:lnTo>
                      <a:pt x="1853" y="1930"/>
                    </a:lnTo>
                    <a:lnTo>
                      <a:pt x="1812" y="1965"/>
                    </a:lnTo>
                    <a:lnTo>
                      <a:pt x="1771" y="1998"/>
                    </a:lnTo>
                    <a:lnTo>
                      <a:pt x="1727" y="2029"/>
                    </a:lnTo>
                    <a:lnTo>
                      <a:pt x="1683" y="2058"/>
                    </a:lnTo>
                    <a:lnTo>
                      <a:pt x="1636" y="2084"/>
                    </a:lnTo>
                    <a:lnTo>
                      <a:pt x="1588" y="2109"/>
                    </a:lnTo>
                    <a:lnTo>
                      <a:pt x="1539" y="2131"/>
                    </a:lnTo>
                    <a:lnTo>
                      <a:pt x="1489" y="2150"/>
                    </a:lnTo>
                    <a:lnTo>
                      <a:pt x="1438" y="2168"/>
                    </a:lnTo>
                    <a:lnTo>
                      <a:pt x="1385" y="2183"/>
                    </a:lnTo>
                    <a:lnTo>
                      <a:pt x="1331" y="2195"/>
                    </a:lnTo>
                    <a:lnTo>
                      <a:pt x="1277" y="2205"/>
                    </a:lnTo>
                    <a:lnTo>
                      <a:pt x="1221" y="2212"/>
                    </a:lnTo>
                    <a:lnTo>
                      <a:pt x="1165" y="2216"/>
                    </a:lnTo>
                    <a:lnTo>
                      <a:pt x="1108" y="2217"/>
                    </a:lnTo>
                    <a:lnTo>
                      <a:pt x="1050" y="2216"/>
                    </a:lnTo>
                    <a:lnTo>
                      <a:pt x="995" y="2212"/>
                    </a:lnTo>
                    <a:lnTo>
                      <a:pt x="939" y="2205"/>
                    </a:lnTo>
                    <a:lnTo>
                      <a:pt x="884" y="2195"/>
                    </a:lnTo>
                    <a:lnTo>
                      <a:pt x="831" y="2183"/>
                    </a:lnTo>
                    <a:lnTo>
                      <a:pt x="778" y="2168"/>
                    </a:lnTo>
                    <a:lnTo>
                      <a:pt x="727" y="2150"/>
                    </a:lnTo>
                    <a:lnTo>
                      <a:pt x="677" y="2131"/>
                    </a:lnTo>
                    <a:lnTo>
                      <a:pt x="628" y="2109"/>
                    </a:lnTo>
                    <a:lnTo>
                      <a:pt x="580" y="2084"/>
                    </a:lnTo>
                    <a:lnTo>
                      <a:pt x="533" y="2058"/>
                    </a:lnTo>
                    <a:lnTo>
                      <a:pt x="488" y="2029"/>
                    </a:lnTo>
                    <a:lnTo>
                      <a:pt x="445" y="1998"/>
                    </a:lnTo>
                    <a:lnTo>
                      <a:pt x="403" y="1965"/>
                    </a:lnTo>
                    <a:lnTo>
                      <a:pt x="363" y="1930"/>
                    </a:lnTo>
                    <a:lnTo>
                      <a:pt x="325" y="1893"/>
                    </a:lnTo>
                    <a:lnTo>
                      <a:pt x="287" y="1854"/>
                    </a:lnTo>
                    <a:lnTo>
                      <a:pt x="253" y="1814"/>
                    </a:lnTo>
                    <a:lnTo>
                      <a:pt x="220" y="1772"/>
                    </a:lnTo>
                    <a:lnTo>
                      <a:pt x="189" y="1729"/>
                    </a:lnTo>
                    <a:lnTo>
                      <a:pt x="161" y="1684"/>
                    </a:lnTo>
                    <a:lnTo>
                      <a:pt x="133" y="1637"/>
                    </a:lnTo>
                    <a:lnTo>
                      <a:pt x="108" y="1590"/>
                    </a:lnTo>
                    <a:lnTo>
                      <a:pt x="87" y="1540"/>
                    </a:lnTo>
                    <a:lnTo>
                      <a:pt x="67" y="1490"/>
                    </a:lnTo>
                    <a:lnTo>
                      <a:pt x="50" y="1439"/>
                    </a:lnTo>
                    <a:lnTo>
                      <a:pt x="35" y="1386"/>
                    </a:lnTo>
                    <a:lnTo>
                      <a:pt x="22" y="1332"/>
                    </a:lnTo>
                    <a:lnTo>
                      <a:pt x="13" y="1278"/>
                    </a:lnTo>
                    <a:lnTo>
                      <a:pt x="5" y="1223"/>
                    </a:lnTo>
                    <a:lnTo>
                      <a:pt x="1" y="1166"/>
                    </a:lnTo>
                    <a:lnTo>
                      <a:pt x="0" y="1109"/>
                    </a:lnTo>
                    <a:lnTo>
                      <a:pt x="1" y="1052"/>
                    </a:lnTo>
                    <a:lnTo>
                      <a:pt x="5" y="996"/>
                    </a:lnTo>
                    <a:lnTo>
                      <a:pt x="13" y="940"/>
                    </a:lnTo>
                    <a:lnTo>
                      <a:pt x="22" y="885"/>
                    </a:lnTo>
                    <a:lnTo>
                      <a:pt x="35" y="832"/>
                    </a:lnTo>
                    <a:lnTo>
                      <a:pt x="50" y="780"/>
                    </a:lnTo>
                    <a:lnTo>
                      <a:pt x="67" y="727"/>
                    </a:lnTo>
                    <a:lnTo>
                      <a:pt x="87" y="677"/>
                    </a:lnTo>
                    <a:lnTo>
                      <a:pt x="108" y="628"/>
                    </a:lnTo>
                    <a:lnTo>
                      <a:pt x="133" y="581"/>
                    </a:lnTo>
                    <a:lnTo>
                      <a:pt x="161" y="534"/>
                    </a:lnTo>
                    <a:lnTo>
                      <a:pt x="189" y="489"/>
                    </a:lnTo>
                    <a:lnTo>
                      <a:pt x="220" y="445"/>
                    </a:lnTo>
                    <a:lnTo>
                      <a:pt x="253" y="404"/>
                    </a:lnTo>
                    <a:lnTo>
                      <a:pt x="287" y="363"/>
                    </a:lnTo>
                    <a:lnTo>
                      <a:pt x="325" y="325"/>
                    </a:lnTo>
                    <a:lnTo>
                      <a:pt x="363" y="288"/>
                    </a:lnTo>
                    <a:lnTo>
                      <a:pt x="403" y="254"/>
                    </a:lnTo>
                    <a:lnTo>
                      <a:pt x="445" y="221"/>
                    </a:lnTo>
                    <a:lnTo>
                      <a:pt x="488" y="190"/>
                    </a:lnTo>
                    <a:lnTo>
                      <a:pt x="533" y="161"/>
                    </a:lnTo>
                    <a:lnTo>
                      <a:pt x="580" y="134"/>
                    </a:lnTo>
                    <a:lnTo>
                      <a:pt x="628" y="110"/>
                    </a:lnTo>
                    <a:lnTo>
                      <a:pt x="677" y="87"/>
                    </a:lnTo>
                    <a:lnTo>
                      <a:pt x="727" y="67"/>
                    </a:lnTo>
                    <a:lnTo>
                      <a:pt x="778" y="50"/>
                    </a:lnTo>
                    <a:lnTo>
                      <a:pt x="831" y="35"/>
                    </a:lnTo>
                    <a:lnTo>
                      <a:pt x="884" y="22"/>
                    </a:lnTo>
                    <a:lnTo>
                      <a:pt x="939" y="13"/>
                    </a:lnTo>
                    <a:lnTo>
                      <a:pt x="995" y="5"/>
                    </a:lnTo>
                    <a:lnTo>
                      <a:pt x="1050" y="1"/>
                    </a:lnTo>
                    <a:lnTo>
                      <a:pt x="1108" y="0"/>
                    </a:lnTo>
                    <a:lnTo>
                      <a:pt x="1165" y="1"/>
                    </a:lnTo>
                    <a:lnTo>
                      <a:pt x="1221" y="5"/>
                    </a:lnTo>
                    <a:lnTo>
                      <a:pt x="1277" y="13"/>
                    </a:lnTo>
                    <a:lnTo>
                      <a:pt x="1331" y="22"/>
                    </a:lnTo>
                    <a:lnTo>
                      <a:pt x="1385" y="35"/>
                    </a:lnTo>
                    <a:lnTo>
                      <a:pt x="1438" y="50"/>
                    </a:lnTo>
                    <a:lnTo>
                      <a:pt x="1489" y="67"/>
                    </a:lnTo>
                    <a:lnTo>
                      <a:pt x="1539" y="87"/>
                    </a:lnTo>
                    <a:lnTo>
                      <a:pt x="1588" y="110"/>
                    </a:lnTo>
                    <a:lnTo>
                      <a:pt x="1636" y="134"/>
                    </a:lnTo>
                    <a:lnTo>
                      <a:pt x="1683" y="161"/>
                    </a:lnTo>
                    <a:lnTo>
                      <a:pt x="1727" y="190"/>
                    </a:lnTo>
                    <a:lnTo>
                      <a:pt x="1771" y="221"/>
                    </a:lnTo>
                    <a:lnTo>
                      <a:pt x="1812" y="254"/>
                    </a:lnTo>
                    <a:lnTo>
                      <a:pt x="1853" y="288"/>
                    </a:lnTo>
                    <a:lnTo>
                      <a:pt x="1891" y="325"/>
                    </a:lnTo>
                    <a:lnTo>
                      <a:pt x="1928" y="363"/>
                    </a:lnTo>
                    <a:lnTo>
                      <a:pt x="1963" y="404"/>
                    </a:lnTo>
                    <a:lnTo>
                      <a:pt x="1996" y="445"/>
                    </a:lnTo>
                    <a:lnTo>
                      <a:pt x="2026" y="489"/>
                    </a:lnTo>
                    <a:lnTo>
                      <a:pt x="2055" y="534"/>
                    </a:lnTo>
                    <a:lnTo>
                      <a:pt x="2083" y="581"/>
                    </a:lnTo>
                    <a:lnTo>
                      <a:pt x="2106" y="628"/>
                    </a:lnTo>
                    <a:lnTo>
                      <a:pt x="2129" y="677"/>
                    </a:lnTo>
                    <a:lnTo>
                      <a:pt x="2149" y="727"/>
                    </a:lnTo>
                    <a:lnTo>
                      <a:pt x="2166" y="780"/>
                    </a:lnTo>
                    <a:lnTo>
                      <a:pt x="2181" y="832"/>
                    </a:lnTo>
                    <a:lnTo>
                      <a:pt x="2193" y="885"/>
                    </a:lnTo>
                    <a:lnTo>
                      <a:pt x="2203" y="940"/>
                    </a:lnTo>
                    <a:lnTo>
                      <a:pt x="2211" y="996"/>
                    </a:lnTo>
                    <a:lnTo>
                      <a:pt x="2215" y="1052"/>
                    </a:lnTo>
                    <a:lnTo>
                      <a:pt x="2216" y="1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8" name="Rectangle 34">
                <a:extLst>
                  <a:ext uri="{FF2B5EF4-FFF2-40B4-BE49-F238E27FC236}">
                    <a16:creationId xmlns:a16="http://schemas.microsoft.com/office/drawing/2014/main" id="{4B32E58F-2E58-4369-9A9B-3FFE8B1EB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9422" y="8578513"/>
                <a:ext cx="122337" cy="9761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9" name="Freeform 35">
                <a:extLst>
                  <a:ext uri="{FF2B5EF4-FFF2-40B4-BE49-F238E27FC236}">
                    <a16:creationId xmlns:a16="http://schemas.microsoft.com/office/drawing/2014/main" id="{E16F8637-8C1E-4C9C-A6EE-34E32CE81C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79422" y="9554702"/>
                <a:ext cx="339544" cy="339544"/>
              </a:xfrm>
              <a:custGeom>
                <a:avLst/>
                <a:gdLst>
                  <a:gd name="T0" fmla="*/ 247 w 683"/>
                  <a:gd name="T1" fmla="*/ 22 h 681"/>
                  <a:gd name="T2" fmla="*/ 252 w 683"/>
                  <a:gd name="T3" fmla="*/ 66 h 681"/>
                  <a:gd name="T4" fmla="*/ 261 w 683"/>
                  <a:gd name="T5" fmla="*/ 108 h 681"/>
                  <a:gd name="T6" fmla="*/ 273 w 683"/>
                  <a:gd name="T7" fmla="*/ 149 h 681"/>
                  <a:gd name="T8" fmla="*/ 290 w 683"/>
                  <a:gd name="T9" fmla="*/ 188 h 681"/>
                  <a:gd name="T10" fmla="*/ 310 w 683"/>
                  <a:gd name="T11" fmla="*/ 225 h 681"/>
                  <a:gd name="T12" fmla="*/ 334 w 683"/>
                  <a:gd name="T13" fmla="*/ 260 h 681"/>
                  <a:gd name="T14" fmla="*/ 360 w 683"/>
                  <a:gd name="T15" fmla="*/ 293 h 681"/>
                  <a:gd name="T16" fmla="*/ 200 w 683"/>
                  <a:gd name="T17" fmla="*/ 482 h 681"/>
                  <a:gd name="T18" fmla="*/ 157 w 683"/>
                  <a:gd name="T19" fmla="*/ 433 h 681"/>
                  <a:gd name="T20" fmla="*/ 117 w 683"/>
                  <a:gd name="T21" fmla="*/ 381 h 681"/>
                  <a:gd name="T22" fmla="*/ 83 w 683"/>
                  <a:gd name="T23" fmla="*/ 324 h 681"/>
                  <a:gd name="T24" fmla="*/ 55 w 683"/>
                  <a:gd name="T25" fmla="*/ 265 h 681"/>
                  <a:gd name="T26" fmla="*/ 31 w 683"/>
                  <a:gd name="T27" fmla="*/ 202 h 681"/>
                  <a:gd name="T28" fmla="*/ 14 w 683"/>
                  <a:gd name="T29" fmla="*/ 137 h 681"/>
                  <a:gd name="T30" fmla="*/ 5 w 683"/>
                  <a:gd name="T31" fmla="*/ 69 h 681"/>
                  <a:gd name="T32" fmla="*/ 0 w 683"/>
                  <a:gd name="T33" fmla="*/ 0 h 681"/>
                  <a:gd name="T34" fmla="*/ 374 w 683"/>
                  <a:gd name="T35" fmla="*/ 307 h 681"/>
                  <a:gd name="T36" fmla="*/ 406 w 683"/>
                  <a:gd name="T37" fmla="*/ 335 h 681"/>
                  <a:gd name="T38" fmla="*/ 439 w 683"/>
                  <a:gd name="T39" fmla="*/ 361 h 681"/>
                  <a:gd name="T40" fmla="*/ 475 w 683"/>
                  <a:gd name="T41" fmla="*/ 382 h 681"/>
                  <a:gd name="T42" fmla="*/ 513 w 683"/>
                  <a:gd name="T43" fmla="*/ 401 h 681"/>
                  <a:gd name="T44" fmla="*/ 553 w 683"/>
                  <a:gd name="T45" fmla="*/ 415 h 681"/>
                  <a:gd name="T46" fmla="*/ 594 w 683"/>
                  <a:gd name="T47" fmla="*/ 426 h 681"/>
                  <a:gd name="T48" fmla="*/ 638 w 683"/>
                  <a:gd name="T49" fmla="*/ 433 h 681"/>
                  <a:gd name="T50" fmla="*/ 683 w 683"/>
                  <a:gd name="T51" fmla="*/ 435 h 681"/>
                  <a:gd name="T52" fmla="*/ 648 w 683"/>
                  <a:gd name="T53" fmla="*/ 680 h 681"/>
                  <a:gd name="T54" fmla="*/ 578 w 683"/>
                  <a:gd name="T55" fmla="*/ 674 h 681"/>
                  <a:gd name="T56" fmla="*/ 512 w 683"/>
                  <a:gd name="T57" fmla="*/ 660 h 681"/>
                  <a:gd name="T58" fmla="*/ 448 w 683"/>
                  <a:gd name="T59" fmla="*/ 640 h 681"/>
                  <a:gd name="T60" fmla="*/ 387 w 683"/>
                  <a:gd name="T61" fmla="*/ 614 h 681"/>
                  <a:gd name="T62" fmla="*/ 329 w 683"/>
                  <a:gd name="T63" fmla="*/ 582 h 681"/>
                  <a:gd name="T64" fmla="*/ 275 w 683"/>
                  <a:gd name="T65" fmla="*/ 546 h 681"/>
                  <a:gd name="T66" fmla="*/ 224 w 683"/>
                  <a:gd name="T67" fmla="*/ 504 h 681"/>
                  <a:gd name="T68" fmla="*/ 374 w 683"/>
                  <a:gd name="T69" fmla="*/ 307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3" h="681">
                    <a:moveTo>
                      <a:pt x="247" y="0"/>
                    </a:moveTo>
                    <a:lnTo>
                      <a:pt x="247" y="22"/>
                    </a:lnTo>
                    <a:lnTo>
                      <a:pt x="249" y="44"/>
                    </a:lnTo>
                    <a:lnTo>
                      <a:pt x="252" y="66"/>
                    </a:lnTo>
                    <a:lnTo>
                      <a:pt x="256" y="87"/>
                    </a:lnTo>
                    <a:lnTo>
                      <a:pt x="261" y="108"/>
                    </a:lnTo>
                    <a:lnTo>
                      <a:pt x="266" y="129"/>
                    </a:lnTo>
                    <a:lnTo>
                      <a:pt x="273" y="149"/>
                    </a:lnTo>
                    <a:lnTo>
                      <a:pt x="281" y="169"/>
                    </a:lnTo>
                    <a:lnTo>
                      <a:pt x="290" y="188"/>
                    </a:lnTo>
                    <a:lnTo>
                      <a:pt x="299" y="207"/>
                    </a:lnTo>
                    <a:lnTo>
                      <a:pt x="310" y="225"/>
                    </a:lnTo>
                    <a:lnTo>
                      <a:pt x="322" y="242"/>
                    </a:lnTo>
                    <a:lnTo>
                      <a:pt x="334" y="260"/>
                    </a:lnTo>
                    <a:lnTo>
                      <a:pt x="346" y="277"/>
                    </a:lnTo>
                    <a:lnTo>
                      <a:pt x="360" y="293"/>
                    </a:lnTo>
                    <a:lnTo>
                      <a:pt x="374" y="307"/>
                    </a:lnTo>
                    <a:lnTo>
                      <a:pt x="200" y="482"/>
                    </a:lnTo>
                    <a:lnTo>
                      <a:pt x="178" y="458"/>
                    </a:lnTo>
                    <a:lnTo>
                      <a:pt x="157" y="433"/>
                    </a:lnTo>
                    <a:lnTo>
                      <a:pt x="137" y="408"/>
                    </a:lnTo>
                    <a:lnTo>
                      <a:pt x="117" y="381"/>
                    </a:lnTo>
                    <a:lnTo>
                      <a:pt x="99" y="353"/>
                    </a:lnTo>
                    <a:lnTo>
                      <a:pt x="83" y="324"/>
                    </a:lnTo>
                    <a:lnTo>
                      <a:pt x="67" y="295"/>
                    </a:lnTo>
                    <a:lnTo>
                      <a:pt x="55" y="265"/>
                    </a:lnTo>
                    <a:lnTo>
                      <a:pt x="42" y="234"/>
                    </a:lnTo>
                    <a:lnTo>
                      <a:pt x="31" y="202"/>
                    </a:lnTo>
                    <a:lnTo>
                      <a:pt x="22" y="170"/>
                    </a:lnTo>
                    <a:lnTo>
                      <a:pt x="14" y="137"/>
                    </a:lnTo>
                    <a:lnTo>
                      <a:pt x="9" y="103"/>
                    </a:lnTo>
                    <a:lnTo>
                      <a:pt x="5" y="69"/>
                    </a:lnTo>
                    <a:lnTo>
                      <a:pt x="1" y="35"/>
                    </a:lnTo>
                    <a:lnTo>
                      <a:pt x="0" y="0"/>
                    </a:lnTo>
                    <a:lnTo>
                      <a:pt x="247" y="0"/>
                    </a:lnTo>
                    <a:close/>
                    <a:moveTo>
                      <a:pt x="374" y="307"/>
                    </a:moveTo>
                    <a:lnTo>
                      <a:pt x="390" y="322"/>
                    </a:lnTo>
                    <a:lnTo>
                      <a:pt x="406" y="335"/>
                    </a:lnTo>
                    <a:lnTo>
                      <a:pt x="422" y="349"/>
                    </a:lnTo>
                    <a:lnTo>
                      <a:pt x="439" y="361"/>
                    </a:lnTo>
                    <a:lnTo>
                      <a:pt x="457" y="372"/>
                    </a:lnTo>
                    <a:lnTo>
                      <a:pt x="475" y="382"/>
                    </a:lnTo>
                    <a:lnTo>
                      <a:pt x="493" y="392"/>
                    </a:lnTo>
                    <a:lnTo>
                      <a:pt x="513" y="401"/>
                    </a:lnTo>
                    <a:lnTo>
                      <a:pt x="533" y="409"/>
                    </a:lnTo>
                    <a:lnTo>
                      <a:pt x="553" y="415"/>
                    </a:lnTo>
                    <a:lnTo>
                      <a:pt x="574" y="421"/>
                    </a:lnTo>
                    <a:lnTo>
                      <a:pt x="594" y="426"/>
                    </a:lnTo>
                    <a:lnTo>
                      <a:pt x="616" y="430"/>
                    </a:lnTo>
                    <a:lnTo>
                      <a:pt x="638" y="433"/>
                    </a:lnTo>
                    <a:lnTo>
                      <a:pt x="660" y="434"/>
                    </a:lnTo>
                    <a:lnTo>
                      <a:pt x="683" y="435"/>
                    </a:lnTo>
                    <a:lnTo>
                      <a:pt x="683" y="681"/>
                    </a:lnTo>
                    <a:lnTo>
                      <a:pt x="648" y="680"/>
                    </a:lnTo>
                    <a:lnTo>
                      <a:pt x="612" y="678"/>
                    </a:lnTo>
                    <a:lnTo>
                      <a:pt x="578" y="674"/>
                    </a:lnTo>
                    <a:lnTo>
                      <a:pt x="545" y="667"/>
                    </a:lnTo>
                    <a:lnTo>
                      <a:pt x="512" y="660"/>
                    </a:lnTo>
                    <a:lnTo>
                      <a:pt x="479" y="650"/>
                    </a:lnTo>
                    <a:lnTo>
                      <a:pt x="448" y="640"/>
                    </a:lnTo>
                    <a:lnTo>
                      <a:pt x="417" y="628"/>
                    </a:lnTo>
                    <a:lnTo>
                      <a:pt x="387" y="614"/>
                    </a:lnTo>
                    <a:lnTo>
                      <a:pt x="357" y="599"/>
                    </a:lnTo>
                    <a:lnTo>
                      <a:pt x="329" y="582"/>
                    </a:lnTo>
                    <a:lnTo>
                      <a:pt x="302" y="565"/>
                    </a:lnTo>
                    <a:lnTo>
                      <a:pt x="275" y="546"/>
                    </a:lnTo>
                    <a:lnTo>
                      <a:pt x="248" y="526"/>
                    </a:lnTo>
                    <a:lnTo>
                      <a:pt x="224" y="504"/>
                    </a:lnTo>
                    <a:lnTo>
                      <a:pt x="200" y="482"/>
                    </a:lnTo>
                    <a:lnTo>
                      <a:pt x="374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00" name="Rectangle 36">
                <a:extLst>
                  <a:ext uri="{FF2B5EF4-FFF2-40B4-BE49-F238E27FC236}">
                    <a16:creationId xmlns:a16="http://schemas.microsoft.com/office/drawing/2014/main" id="{99A38C0D-0263-4713-A82F-FBBC2C6D8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8967" y="9771911"/>
                <a:ext cx="1792593" cy="1223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01" name="Freeform 37">
                <a:extLst>
                  <a:ext uri="{FF2B5EF4-FFF2-40B4-BE49-F238E27FC236}">
                    <a16:creationId xmlns:a16="http://schemas.microsoft.com/office/drawing/2014/main" id="{E0127BCC-96C4-4824-8C04-981AB00123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11560" y="9771911"/>
                <a:ext cx="339544" cy="339544"/>
              </a:xfrm>
              <a:custGeom>
                <a:avLst/>
                <a:gdLst>
                  <a:gd name="T0" fmla="*/ 36 w 682"/>
                  <a:gd name="T1" fmla="*/ 1 h 682"/>
                  <a:gd name="T2" fmla="*/ 104 w 682"/>
                  <a:gd name="T3" fmla="*/ 8 h 682"/>
                  <a:gd name="T4" fmla="*/ 171 w 682"/>
                  <a:gd name="T5" fmla="*/ 22 h 682"/>
                  <a:gd name="T6" fmla="*/ 235 w 682"/>
                  <a:gd name="T7" fmla="*/ 42 h 682"/>
                  <a:gd name="T8" fmla="*/ 295 w 682"/>
                  <a:gd name="T9" fmla="*/ 67 h 682"/>
                  <a:gd name="T10" fmla="*/ 354 w 682"/>
                  <a:gd name="T11" fmla="*/ 99 h 682"/>
                  <a:gd name="T12" fmla="*/ 408 w 682"/>
                  <a:gd name="T13" fmla="*/ 135 h 682"/>
                  <a:gd name="T14" fmla="*/ 458 w 682"/>
                  <a:gd name="T15" fmla="*/ 177 h 682"/>
                  <a:gd name="T16" fmla="*/ 308 w 682"/>
                  <a:gd name="T17" fmla="*/ 374 h 682"/>
                  <a:gd name="T18" fmla="*/ 277 w 682"/>
                  <a:gd name="T19" fmla="*/ 346 h 682"/>
                  <a:gd name="T20" fmla="*/ 244 w 682"/>
                  <a:gd name="T21" fmla="*/ 321 h 682"/>
                  <a:gd name="T22" fmla="*/ 208 w 682"/>
                  <a:gd name="T23" fmla="*/ 299 h 682"/>
                  <a:gd name="T24" fmla="*/ 170 w 682"/>
                  <a:gd name="T25" fmla="*/ 280 h 682"/>
                  <a:gd name="T26" fmla="*/ 129 w 682"/>
                  <a:gd name="T27" fmla="*/ 266 h 682"/>
                  <a:gd name="T28" fmla="*/ 88 w 682"/>
                  <a:gd name="T29" fmla="*/ 255 h 682"/>
                  <a:gd name="T30" fmla="*/ 45 w 682"/>
                  <a:gd name="T31" fmla="*/ 248 h 682"/>
                  <a:gd name="T32" fmla="*/ 0 w 682"/>
                  <a:gd name="T33" fmla="*/ 246 h 682"/>
                  <a:gd name="T34" fmla="*/ 483 w 682"/>
                  <a:gd name="T35" fmla="*/ 199 h 682"/>
                  <a:gd name="T36" fmla="*/ 526 w 682"/>
                  <a:gd name="T37" fmla="*/ 248 h 682"/>
                  <a:gd name="T38" fmla="*/ 566 w 682"/>
                  <a:gd name="T39" fmla="*/ 301 h 682"/>
                  <a:gd name="T40" fmla="*/ 600 w 682"/>
                  <a:gd name="T41" fmla="*/ 357 h 682"/>
                  <a:gd name="T42" fmla="*/ 628 w 682"/>
                  <a:gd name="T43" fmla="*/ 417 h 682"/>
                  <a:gd name="T44" fmla="*/ 651 w 682"/>
                  <a:gd name="T45" fmla="*/ 479 h 682"/>
                  <a:gd name="T46" fmla="*/ 668 w 682"/>
                  <a:gd name="T47" fmla="*/ 544 h 682"/>
                  <a:gd name="T48" fmla="*/ 678 w 682"/>
                  <a:gd name="T49" fmla="*/ 613 h 682"/>
                  <a:gd name="T50" fmla="*/ 682 w 682"/>
                  <a:gd name="T51" fmla="*/ 682 h 682"/>
                  <a:gd name="T52" fmla="*/ 435 w 682"/>
                  <a:gd name="T53" fmla="*/ 659 h 682"/>
                  <a:gd name="T54" fmla="*/ 430 w 682"/>
                  <a:gd name="T55" fmla="*/ 616 h 682"/>
                  <a:gd name="T56" fmla="*/ 422 w 682"/>
                  <a:gd name="T57" fmla="*/ 573 h 682"/>
                  <a:gd name="T58" fmla="*/ 409 w 682"/>
                  <a:gd name="T59" fmla="*/ 533 h 682"/>
                  <a:gd name="T60" fmla="*/ 393 w 682"/>
                  <a:gd name="T61" fmla="*/ 493 h 682"/>
                  <a:gd name="T62" fmla="*/ 373 w 682"/>
                  <a:gd name="T63" fmla="*/ 456 h 682"/>
                  <a:gd name="T64" fmla="*/ 350 w 682"/>
                  <a:gd name="T65" fmla="*/ 421 h 682"/>
                  <a:gd name="T66" fmla="*/ 323 w 682"/>
                  <a:gd name="T67" fmla="*/ 389 h 682"/>
                  <a:gd name="T68" fmla="*/ 483 w 682"/>
                  <a:gd name="T69" fmla="*/ 199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2" h="682">
                    <a:moveTo>
                      <a:pt x="0" y="0"/>
                    </a:moveTo>
                    <a:lnTo>
                      <a:pt x="36" y="1"/>
                    </a:lnTo>
                    <a:lnTo>
                      <a:pt x="70" y="3"/>
                    </a:lnTo>
                    <a:lnTo>
                      <a:pt x="104" y="8"/>
                    </a:lnTo>
                    <a:lnTo>
                      <a:pt x="138" y="14"/>
                    </a:lnTo>
                    <a:lnTo>
                      <a:pt x="171" y="22"/>
                    </a:lnTo>
                    <a:lnTo>
                      <a:pt x="203" y="31"/>
                    </a:lnTo>
                    <a:lnTo>
                      <a:pt x="235" y="42"/>
                    </a:lnTo>
                    <a:lnTo>
                      <a:pt x="265" y="53"/>
                    </a:lnTo>
                    <a:lnTo>
                      <a:pt x="295" y="67"/>
                    </a:lnTo>
                    <a:lnTo>
                      <a:pt x="325" y="82"/>
                    </a:lnTo>
                    <a:lnTo>
                      <a:pt x="354" y="99"/>
                    </a:lnTo>
                    <a:lnTo>
                      <a:pt x="381" y="116"/>
                    </a:lnTo>
                    <a:lnTo>
                      <a:pt x="408" y="135"/>
                    </a:lnTo>
                    <a:lnTo>
                      <a:pt x="434" y="156"/>
                    </a:lnTo>
                    <a:lnTo>
                      <a:pt x="458" y="177"/>
                    </a:lnTo>
                    <a:lnTo>
                      <a:pt x="483" y="199"/>
                    </a:lnTo>
                    <a:lnTo>
                      <a:pt x="308" y="374"/>
                    </a:lnTo>
                    <a:lnTo>
                      <a:pt x="293" y="359"/>
                    </a:lnTo>
                    <a:lnTo>
                      <a:pt x="277" y="346"/>
                    </a:lnTo>
                    <a:lnTo>
                      <a:pt x="261" y="333"/>
                    </a:lnTo>
                    <a:lnTo>
                      <a:pt x="244" y="321"/>
                    </a:lnTo>
                    <a:lnTo>
                      <a:pt x="226" y="309"/>
                    </a:lnTo>
                    <a:lnTo>
                      <a:pt x="208" y="299"/>
                    </a:lnTo>
                    <a:lnTo>
                      <a:pt x="189" y="290"/>
                    </a:lnTo>
                    <a:lnTo>
                      <a:pt x="170" y="280"/>
                    </a:lnTo>
                    <a:lnTo>
                      <a:pt x="149" y="273"/>
                    </a:lnTo>
                    <a:lnTo>
                      <a:pt x="129" y="266"/>
                    </a:lnTo>
                    <a:lnTo>
                      <a:pt x="109" y="260"/>
                    </a:lnTo>
                    <a:lnTo>
                      <a:pt x="88" y="255"/>
                    </a:lnTo>
                    <a:lnTo>
                      <a:pt x="66" y="252"/>
                    </a:lnTo>
                    <a:lnTo>
                      <a:pt x="45" y="248"/>
                    </a:lnTo>
                    <a:lnTo>
                      <a:pt x="23" y="247"/>
                    </a:lnTo>
                    <a:lnTo>
                      <a:pt x="0" y="246"/>
                    </a:lnTo>
                    <a:lnTo>
                      <a:pt x="0" y="0"/>
                    </a:lnTo>
                    <a:close/>
                    <a:moveTo>
                      <a:pt x="483" y="199"/>
                    </a:moveTo>
                    <a:lnTo>
                      <a:pt x="505" y="224"/>
                    </a:lnTo>
                    <a:lnTo>
                      <a:pt x="526" y="248"/>
                    </a:lnTo>
                    <a:lnTo>
                      <a:pt x="546" y="274"/>
                    </a:lnTo>
                    <a:lnTo>
                      <a:pt x="566" y="301"/>
                    </a:lnTo>
                    <a:lnTo>
                      <a:pt x="584" y="328"/>
                    </a:lnTo>
                    <a:lnTo>
                      <a:pt x="600" y="357"/>
                    </a:lnTo>
                    <a:lnTo>
                      <a:pt x="615" y="387"/>
                    </a:lnTo>
                    <a:lnTo>
                      <a:pt x="628" y="417"/>
                    </a:lnTo>
                    <a:lnTo>
                      <a:pt x="640" y="448"/>
                    </a:lnTo>
                    <a:lnTo>
                      <a:pt x="651" y="479"/>
                    </a:lnTo>
                    <a:lnTo>
                      <a:pt x="660" y="511"/>
                    </a:lnTo>
                    <a:lnTo>
                      <a:pt x="668" y="544"/>
                    </a:lnTo>
                    <a:lnTo>
                      <a:pt x="674" y="579"/>
                    </a:lnTo>
                    <a:lnTo>
                      <a:pt x="678" y="613"/>
                    </a:lnTo>
                    <a:lnTo>
                      <a:pt x="681" y="647"/>
                    </a:lnTo>
                    <a:lnTo>
                      <a:pt x="682" y="682"/>
                    </a:lnTo>
                    <a:lnTo>
                      <a:pt x="436" y="682"/>
                    </a:lnTo>
                    <a:lnTo>
                      <a:pt x="435" y="659"/>
                    </a:lnTo>
                    <a:lnTo>
                      <a:pt x="434" y="637"/>
                    </a:lnTo>
                    <a:lnTo>
                      <a:pt x="430" y="616"/>
                    </a:lnTo>
                    <a:lnTo>
                      <a:pt x="427" y="595"/>
                    </a:lnTo>
                    <a:lnTo>
                      <a:pt x="422" y="573"/>
                    </a:lnTo>
                    <a:lnTo>
                      <a:pt x="416" y="553"/>
                    </a:lnTo>
                    <a:lnTo>
                      <a:pt x="409" y="533"/>
                    </a:lnTo>
                    <a:lnTo>
                      <a:pt x="402" y="512"/>
                    </a:lnTo>
                    <a:lnTo>
                      <a:pt x="393" y="493"/>
                    </a:lnTo>
                    <a:lnTo>
                      <a:pt x="383" y="474"/>
                    </a:lnTo>
                    <a:lnTo>
                      <a:pt x="373" y="456"/>
                    </a:lnTo>
                    <a:lnTo>
                      <a:pt x="361" y="439"/>
                    </a:lnTo>
                    <a:lnTo>
                      <a:pt x="350" y="421"/>
                    </a:lnTo>
                    <a:lnTo>
                      <a:pt x="336" y="405"/>
                    </a:lnTo>
                    <a:lnTo>
                      <a:pt x="323" y="389"/>
                    </a:lnTo>
                    <a:lnTo>
                      <a:pt x="308" y="374"/>
                    </a:lnTo>
                    <a:lnTo>
                      <a:pt x="483" y="1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02" name="Rectangle 38">
                <a:extLst>
                  <a:ext uri="{FF2B5EF4-FFF2-40B4-BE49-F238E27FC236}">
                    <a16:creationId xmlns:a16="http://schemas.microsoft.com/office/drawing/2014/main" id="{B39D9E37-A96C-40D8-9D49-4ED7FF0C0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8767" y="10111456"/>
                <a:ext cx="122337" cy="8613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03" name="Freeform 90">
                <a:extLst>
                  <a:ext uri="{FF2B5EF4-FFF2-40B4-BE49-F238E27FC236}">
                    <a16:creationId xmlns:a16="http://schemas.microsoft.com/office/drawing/2014/main" id="{F6E72B0D-BC20-4E23-936E-A5373AB5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192" y="8774840"/>
                <a:ext cx="481854" cy="546767"/>
              </a:xfrm>
              <a:custGeom>
                <a:avLst/>
                <a:gdLst>
                  <a:gd name="T0" fmla="*/ 751 w 965"/>
                  <a:gd name="T1" fmla="*/ 1017 h 1096"/>
                  <a:gd name="T2" fmla="*/ 820 w 965"/>
                  <a:gd name="T3" fmla="*/ 949 h 1096"/>
                  <a:gd name="T4" fmla="*/ 862 w 965"/>
                  <a:gd name="T5" fmla="*/ 897 h 1096"/>
                  <a:gd name="T6" fmla="*/ 890 w 965"/>
                  <a:gd name="T7" fmla="*/ 856 h 1096"/>
                  <a:gd name="T8" fmla="*/ 915 w 965"/>
                  <a:gd name="T9" fmla="*/ 813 h 1096"/>
                  <a:gd name="T10" fmla="*/ 937 w 965"/>
                  <a:gd name="T11" fmla="*/ 766 h 1096"/>
                  <a:gd name="T12" fmla="*/ 954 w 965"/>
                  <a:gd name="T13" fmla="*/ 716 h 1096"/>
                  <a:gd name="T14" fmla="*/ 963 w 965"/>
                  <a:gd name="T15" fmla="*/ 663 h 1096"/>
                  <a:gd name="T16" fmla="*/ 965 w 965"/>
                  <a:gd name="T17" fmla="*/ 608 h 1096"/>
                  <a:gd name="T18" fmla="*/ 957 w 965"/>
                  <a:gd name="T19" fmla="*/ 552 h 1096"/>
                  <a:gd name="T20" fmla="*/ 938 w 965"/>
                  <a:gd name="T21" fmla="*/ 495 h 1096"/>
                  <a:gd name="T22" fmla="*/ 906 w 965"/>
                  <a:gd name="T23" fmla="*/ 438 h 1096"/>
                  <a:gd name="T24" fmla="*/ 860 w 965"/>
                  <a:gd name="T25" fmla="*/ 380 h 1096"/>
                  <a:gd name="T26" fmla="*/ 806 w 965"/>
                  <a:gd name="T27" fmla="*/ 328 h 1096"/>
                  <a:gd name="T28" fmla="*/ 744 w 965"/>
                  <a:gd name="T29" fmla="*/ 279 h 1096"/>
                  <a:gd name="T30" fmla="*/ 677 w 965"/>
                  <a:gd name="T31" fmla="*/ 235 h 1096"/>
                  <a:gd name="T32" fmla="*/ 607 w 965"/>
                  <a:gd name="T33" fmla="*/ 196 h 1096"/>
                  <a:gd name="T34" fmla="*/ 533 w 965"/>
                  <a:gd name="T35" fmla="*/ 161 h 1096"/>
                  <a:gd name="T36" fmla="*/ 459 w 965"/>
                  <a:gd name="T37" fmla="*/ 129 h 1096"/>
                  <a:gd name="T38" fmla="*/ 386 w 965"/>
                  <a:gd name="T39" fmla="*/ 101 h 1096"/>
                  <a:gd name="T40" fmla="*/ 280 w 965"/>
                  <a:gd name="T41" fmla="*/ 67 h 1096"/>
                  <a:gd name="T42" fmla="*/ 155 w 965"/>
                  <a:gd name="T43" fmla="*/ 33 h 1096"/>
                  <a:gd name="T44" fmla="*/ 61 w 965"/>
                  <a:gd name="T45" fmla="*/ 12 h 1096"/>
                  <a:gd name="T46" fmla="*/ 7 w 965"/>
                  <a:gd name="T47" fmla="*/ 1 h 1096"/>
                  <a:gd name="T48" fmla="*/ 1 w 965"/>
                  <a:gd name="T49" fmla="*/ 8 h 1096"/>
                  <a:gd name="T50" fmla="*/ 2 w 965"/>
                  <a:gd name="T51" fmla="*/ 62 h 1096"/>
                  <a:gd name="T52" fmla="*/ 5 w 965"/>
                  <a:gd name="T53" fmla="*/ 157 h 1096"/>
                  <a:gd name="T54" fmla="*/ 13 w 965"/>
                  <a:gd name="T55" fmla="*/ 281 h 1096"/>
                  <a:gd name="T56" fmla="*/ 24 w 965"/>
                  <a:gd name="T57" fmla="*/ 422 h 1096"/>
                  <a:gd name="T58" fmla="*/ 43 w 965"/>
                  <a:gd name="T59" fmla="*/ 565 h 1096"/>
                  <a:gd name="T60" fmla="*/ 60 w 965"/>
                  <a:gd name="T61" fmla="*/ 667 h 1096"/>
                  <a:gd name="T62" fmla="*/ 73 w 965"/>
                  <a:gd name="T63" fmla="*/ 729 h 1096"/>
                  <a:gd name="T64" fmla="*/ 90 w 965"/>
                  <a:gd name="T65" fmla="*/ 784 h 1096"/>
                  <a:gd name="T66" fmla="*/ 109 w 965"/>
                  <a:gd name="T67" fmla="*/ 832 h 1096"/>
                  <a:gd name="T68" fmla="*/ 139 w 965"/>
                  <a:gd name="T69" fmla="*/ 888 h 1096"/>
                  <a:gd name="T70" fmla="*/ 185 w 965"/>
                  <a:gd name="T71" fmla="*/ 951 h 1096"/>
                  <a:gd name="T72" fmla="*/ 233 w 965"/>
                  <a:gd name="T73" fmla="*/ 1000 h 1096"/>
                  <a:gd name="T74" fmla="*/ 283 w 965"/>
                  <a:gd name="T75" fmla="*/ 1037 h 1096"/>
                  <a:gd name="T76" fmla="*/ 334 w 965"/>
                  <a:gd name="T77" fmla="*/ 1065 h 1096"/>
                  <a:gd name="T78" fmla="*/ 385 w 965"/>
                  <a:gd name="T79" fmla="*/ 1082 h 1096"/>
                  <a:gd name="T80" fmla="*/ 436 w 965"/>
                  <a:gd name="T81" fmla="*/ 1093 h 1096"/>
                  <a:gd name="T82" fmla="*/ 485 w 965"/>
                  <a:gd name="T83" fmla="*/ 1096 h 1096"/>
                  <a:gd name="T84" fmla="*/ 533 w 965"/>
                  <a:gd name="T85" fmla="*/ 1094 h 1096"/>
                  <a:gd name="T86" fmla="*/ 578 w 965"/>
                  <a:gd name="T87" fmla="*/ 1087 h 1096"/>
                  <a:gd name="T88" fmla="*/ 618 w 965"/>
                  <a:gd name="T89" fmla="*/ 1078 h 1096"/>
                  <a:gd name="T90" fmla="*/ 653 w 965"/>
                  <a:gd name="T91" fmla="*/ 1067 h 1096"/>
                  <a:gd name="T92" fmla="*/ 697 w 965"/>
                  <a:gd name="T93" fmla="*/ 1050 h 1096"/>
                  <a:gd name="T94" fmla="*/ 730 w 965"/>
                  <a:gd name="T95" fmla="*/ 1034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65" h="1096">
                    <a:moveTo>
                      <a:pt x="735" y="1032"/>
                    </a:moveTo>
                    <a:lnTo>
                      <a:pt x="751" y="1017"/>
                    </a:lnTo>
                    <a:lnTo>
                      <a:pt x="793" y="978"/>
                    </a:lnTo>
                    <a:lnTo>
                      <a:pt x="820" y="949"/>
                    </a:lnTo>
                    <a:lnTo>
                      <a:pt x="847" y="916"/>
                    </a:lnTo>
                    <a:lnTo>
                      <a:pt x="862" y="897"/>
                    </a:lnTo>
                    <a:lnTo>
                      <a:pt x="876" y="878"/>
                    </a:lnTo>
                    <a:lnTo>
                      <a:pt x="890" y="856"/>
                    </a:lnTo>
                    <a:lnTo>
                      <a:pt x="903" y="835"/>
                    </a:lnTo>
                    <a:lnTo>
                      <a:pt x="915" y="813"/>
                    </a:lnTo>
                    <a:lnTo>
                      <a:pt x="926" y="789"/>
                    </a:lnTo>
                    <a:lnTo>
                      <a:pt x="937" y="766"/>
                    </a:lnTo>
                    <a:lnTo>
                      <a:pt x="946" y="740"/>
                    </a:lnTo>
                    <a:lnTo>
                      <a:pt x="954" y="716"/>
                    </a:lnTo>
                    <a:lnTo>
                      <a:pt x="959" y="689"/>
                    </a:lnTo>
                    <a:lnTo>
                      <a:pt x="963" y="663"/>
                    </a:lnTo>
                    <a:lnTo>
                      <a:pt x="965" y="636"/>
                    </a:lnTo>
                    <a:lnTo>
                      <a:pt x="965" y="608"/>
                    </a:lnTo>
                    <a:lnTo>
                      <a:pt x="962" y="581"/>
                    </a:lnTo>
                    <a:lnTo>
                      <a:pt x="957" y="552"/>
                    </a:lnTo>
                    <a:lnTo>
                      <a:pt x="949" y="524"/>
                    </a:lnTo>
                    <a:lnTo>
                      <a:pt x="938" y="495"/>
                    </a:lnTo>
                    <a:lnTo>
                      <a:pt x="924" y="467"/>
                    </a:lnTo>
                    <a:lnTo>
                      <a:pt x="906" y="438"/>
                    </a:lnTo>
                    <a:lnTo>
                      <a:pt x="884" y="409"/>
                    </a:lnTo>
                    <a:lnTo>
                      <a:pt x="860" y="380"/>
                    </a:lnTo>
                    <a:lnTo>
                      <a:pt x="834" y="354"/>
                    </a:lnTo>
                    <a:lnTo>
                      <a:pt x="806" y="328"/>
                    </a:lnTo>
                    <a:lnTo>
                      <a:pt x="776" y="303"/>
                    </a:lnTo>
                    <a:lnTo>
                      <a:pt x="744" y="279"/>
                    </a:lnTo>
                    <a:lnTo>
                      <a:pt x="711" y="257"/>
                    </a:lnTo>
                    <a:lnTo>
                      <a:pt x="677" y="235"/>
                    </a:lnTo>
                    <a:lnTo>
                      <a:pt x="642" y="215"/>
                    </a:lnTo>
                    <a:lnTo>
                      <a:pt x="607" y="196"/>
                    </a:lnTo>
                    <a:lnTo>
                      <a:pt x="570" y="178"/>
                    </a:lnTo>
                    <a:lnTo>
                      <a:pt x="533" y="161"/>
                    </a:lnTo>
                    <a:lnTo>
                      <a:pt x="496" y="145"/>
                    </a:lnTo>
                    <a:lnTo>
                      <a:pt x="459" y="129"/>
                    </a:lnTo>
                    <a:lnTo>
                      <a:pt x="423" y="115"/>
                    </a:lnTo>
                    <a:lnTo>
                      <a:pt x="386" y="101"/>
                    </a:lnTo>
                    <a:lnTo>
                      <a:pt x="350" y="90"/>
                    </a:lnTo>
                    <a:lnTo>
                      <a:pt x="280" y="67"/>
                    </a:lnTo>
                    <a:lnTo>
                      <a:pt x="215" y="48"/>
                    </a:lnTo>
                    <a:lnTo>
                      <a:pt x="155" y="33"/>
                    </a:lnTo>
                    <a:lnTo>
                      <a:pt x="104" y="21"/>
                    </a:lnTo>
                    <a:lnTo>
                      <a:pt x="61" y="12"/>
                    </a:lnTo>
                    <a:lnTo>
                      <a:pt x="29" y="5"/>
                    </a:lnTo>
                    <a:lnTo>
                      <a:pt x="7" y="1"/>
                    </a:lnTo>
                    <a:lnTo>
                      <a:pt x="0" y="0"/>
                    </a:lnTo>
                    <a:lnTo>
                      <a:pt x="1" y="8"/>
                    </a:lnTo>
                    <a:lnTo>
                      <a:pt x="1" y="29"/>
                    </a:lnTo>
                    <a:lnTo>
                      <a:pt x="2" y="62"/>
                    </a:lnTo>
                    <a:lnTo>
                      <a:pt x="3" y="104"/>
                    </a:lnTo>
                    <a:lnTo>
                      <a:pt x="5" y="157"/>
                    </a:lnTo>
                    <a:lnTo>
                      <a:pt x="8" y="216"/>
                    </a:lnTo>
                    <a:lnTo>
                      <a:pt x="13" y="281"/>
                    </a:lnTo>
                    <a:lnTo>
                      <a:pt x="18" y="350"/>
                    </a:lnTo>
                    <a:lnTo>
                      <a:pt x="24" y="422"/>
                    </a:lnTo>
                    <a:lnTo>
                      <a:pt x="33" y="494"/>
                    </a:lnTo>
                    <a:lnTo>
                      <a:pt x="43" y="565"/>
                    </a:lnTo>
                    <a:lnTo>
                      <a:pt x="53" y="634"/>
                    </a:lnTo>
                    <a:lnTo>
                      <a:pt x="60" y="667"/>
                    </a:lnTo>
                    <a:lnTo>
                      <a:pt x="67" y="699"/>
                    </a:lnTo>
                    <a:lnTo>
                      <a:pt x="73" y="729"/>
                    </a:lnTo>
                    <a:lnTo>
                      <a:pt x="82" y="757"/>
                    </a:lnTo>
                    <a:lnTo>
                      <a:pt x="90" y="784"/>
                    </a:lnTo>
                    <a:lnTo>
                      <a:pt x="99" y="808"/>
                    </a:lnTo>
                    <a:lnTo>
                      <a:pt x="109" y="832"/>
                    </a:lnTo>
                    <a:lnTo>
                      <a:pt x="118" y="852"/>
                    </a:lnTo>
                    <a:lnTo>
                      <a:pt x="139" y="888"/>
                    </a:lnTo>
                    <a:lnTo>
                      <a:pt x="162" y="921"/>
                    </a:lnTo>
                    <a:lnTo>
                      <a:pt x="185" y="951"/>
                    </a:lnTo>
                    <a:lnTo>
                      <a:pt x="209" y="977"/>
                    </a:lnTo>
                    <a:lnTo>
                      <a:pt x="233" y="1000"/>
                    </a:lnTo>
                    <a:lnTo>
                      <a:pt x="258" y="1020"/>
                    </a:lnTo>
                    <a:lnTo>
                      <a:pt x="283" y="1037"/>
                    </a:lnTo>
                    <a:lnTo>
                      <a:pt x="309" y="1052"/>
                    </a:lnTo>
                    <a:lnTo>
                      <a:pt x="334" y="1065"/>
                    </a:lnTo>
                    <a:lnTo>
                      <a:pt x="360" y="1075"/>
                    </a:lnTo>
                    <a:lnTo>
                      <a:pt x="385" y="1082"/>
                    </a:lnTo>
                    <a:lnTo>
                      <a:pt x="411" y="1089"/>
                    </a:lnTo>
                    <a:lnTo>
                      <a:pt x="436" y="1093"/>
                    </a:lnTo>
                    <a:lnTo>
                      <a:pt x="461" y="1095"/>
                    </a:lnTo>
                    <a:lnTo>
                      <a:pt x="485" y="1096"/>
                    </a:lnTo>
                    <a:lnTo>
                      <a:pt x="510" y="1095"/>
                    </a:lnTo>
                    <a:lnTo>
                      <a:pt x="533" y="1094"/>
                    </a:lnTo>
                    <a:lnTo>
                      <a:pt x="556" y="1091"/>
                    </a:lnTo>
                    <a:lnTo>
                      <a:pt x="578" y="1087"/>
                    </a:lnTo>
                    <a:lnTo>
                      <a:pt x="598" y="1082"/>
                    </a:lnTo>
                    <a:lnTo>
                      <a:pt x="618" y="1078"/>
                    </a:lnTo>
                    <a:lnTo>
                      <a:pt x="636" y="1073"/>
                    </a:lnTo>
                    <a:lnTo>
                      <a:pt x="653" y="1067"/>
                    </a:lnTo>
                    <a:lnTo>
                      <a:pt x="669" y="1061"/>
                    </a:lnTo>
                    <a:lnTo>
                      <a:pt x="697" y="1050"/>
                    </a:lnTo>
                    <a:lnTo>
                      <a:pt x="717" y="1041"/>
                    </a:lnTo>
                    <a:lnTo>
                      <a:pt x="730" y="1034"/>
                    </a:lnTo>
                    <a:lnTo>
                      <a:pt x="735" y="10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04" name="Freeform 96">
                <a:extLst>
                  <a:ext uri="{FF2B5EF4-FFF2-40B4-BE49-F238E27FC236}">
                    <a16:creationId xmlns:a16="http://schemas.microsoft.com/office/drawing/2014/main" id="{38670650-80CE-4E02-AE06-7EC9FBB2B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1436" y="8644223"/>
                <a:ext cx="357236" cy="404458"/>
              </a:xfrm>
              <a:custGeom>
                <a:avLst/>
                <a:gdLst>
                  <a:gd name="T0" fmla="*/ 192 w 868"/>
                  <a:gd name="T1" fmla="*/ 915 h 986"/>
                  <a:gd name="T2" fmla="*/ 132 w 868"/>
                  <a:gd name="T3" fmla="*/ 854 h 986"/>
                  <a:gd name="T4" fmla="*/ 93 w 868"/>
                  <a:gd name="T5" fmla="*/ 807 h 986"/>
                  <a:gd name="T6" fmla="*/ 68 w 868"/>
                  <a:gd name="T7" fmla="*/ 770 h 986"/>
                  <a:gd name="T8" fmla="*/ 45 w 868"/>
                  <a:gd name="T9" fmla="*/ 731 h 986"/>
                  <a:gd name="T10" fmla="*/ 25 w 868"/>
                  <a:gd name="T11" fmla="*/ 688 h 986"/>
                  <a:gd name="T12" fmla="*/ 10 w 868"/>
                  <a:gd name="T13" fmla="*/ 644 h 986"/>
                  <a:gd name="T14" fmla="*/ 2 w 868"/>
                  <a:gd name="T15" fmla="*/ 596 h 986"/>
                  <a:gd name="T16" fmla="*/ 0 w 868"/>
                  <a:gd name="T17" fmla="*/ 547 h 986"/>
                  <a:gd name="T18" fmla="*/ 7 w 868"/>
                  <a:gd name="T19" fmla="*/ 497 h 986"/>
                  <a:gd name="T20" fmla="*/ 24 w 868"/>
                  <a:gd name="T21" fmla="*/ 446 h 986"/>
                  <a:gd name="T22" fmla="*/ 53 w 868"/>
                  <a:gd name="T23" fmla="*/ 393 h 986"/>
                  <a:gd name="T24" fmla="*/ 94 w 868"/>
                  <a:gd name="T25" fmla="*/ 342 h 986"/>
                  <a:gd name="T26" fmla="*/ 143 w 868"/>
                  <a:gd name="T27" fmla="*/ 294 h 986"/>
                  <a:gd name="T28" fmla="*/ 199 w 868"/>
                  <a:gd name="T29" fmla="*/ 252 h 986"/>
                  <a:gd name="T30" fmla="*/ 259 w 868"/>
                  <a:gd name="T31" fmla="*/ 212 h 986"/>
                  <a:gd name="T32" fmla="*/ 323 w 868"/>
                  <a:gd name="T33" fmla="*/ 176 h 986"/>
                  <a:gd name="T34" fmla="*/ 388 w 868"/>
                  <a:gd name="T35" fmla="*/ 144 h 986"/>
                  <a:gd name="T36" fmla="*/ 455 w 868"/>
                  <a:gd name="T37" fmla="*/ 117 h 986"/>
                  <a:gd name="T38" fmla="*/ 521 w 868"/>
                  <a:gd name="T39" fmla="*/ 91 h 986"/>
                  <a:gd name="T40" fmla="*/ 616 w 868"/>
                  <a:gd name="T41" fmla="*/ 60 h 986"/>
                  <a:gd name="T42" fmla="*/ 729 w 868"/>
                  <a:gd name="T43" fmla="*/ 29 h 986"/>
                  <a:gd name="T44" fmla="*/ 814 w 868"/>
                  <a:gd name="T45" fmla="*/ 10 h 986"/>
                  <a:gd name="T46" fmla="*/ 862 w 868"/>
                  <a:gd name="T47" fmla="*/ 2 h 986"/>
                  <a:gd name="T48" fmla="*/ 868 w 868"/>
                  <a:gd name="T49" fmla="*/ 7 h 986"/>
                  <a:gd name="T50" fmla="*/ 867 w 868"/>
                  <a:gd name="T51" fmla="*/ 55 h 986"/>
                  <a:gd name="T52" fmla="*/ 863 w 868"/>
                  <a:gd name="T53" fmla="*/ 141 h 986"/>
                  <a:gd name="T54" fmla="*/ 857 w 868"/>
                  <a:gd name="T55" fmla="*/ 253 h 986"/>
                  <a:gd name="T56" fmla="*/ 846 w 868"/>
                  <a:gd name="T57" fmla="*/ 380 h 986"/>
                  <a:gd name="T58" fmla="*/ 830 w 868"/>
                  <a:gd name="T59" fmla="*/ 508 h 986"/>
                  <a:gd name="T60" fmla="*/ 815 w 868"/>
                  <a:gd name="T61" fmla="*/ 600 h 986"/>
                  <a:gd name="T62" fmla="*/ 802 w 868"/>
                  <a:gd name="T63" fmla="*/ 655 h 986"/>
                  <a:gd name="T64" fmla="*/ 787 w 868"/>
                  <a:gd name="T65" fmla="*/ 706 h 986"/>
                  <a:gd name="T66" fmla="*/ 771 w 868"/>
                  <a:gd name="T67" fmla="*/ 748 h 986"/>
                  <a:gd name="T68" fmla="*/ 743 w 868"/>
                  <a:gd name="T69" fmla="*/ 799 h 986"/>
                  <a:gd name="T70" fmla="*/ 702 w 868"/>
                  <a:gd name="T71" fmla="*/ 856 h 986"/>
                  <a:gd name="T72" fmla="*/ 659 w 868"/>
                  <a:gd name="T73" fmla="*/ 899 h 986"/>
                  <a:gd name="T74" fmla="*/ 614 w 868"/>
                  <a:gd name="T75" fmla="*/ 933 h 986"/>
                  <a:gd name="T76" fmla="*/ 568 w 868"/>
                  <a:gd name="T77" fmla="*/ 958 h 986"/>
                  <a:gd name="T78" fmla="*/ 521 w 868"/>
                  <a:gd name="T79" fmla="*/ 974 h 986"/>
                  <a:gd name="T80" fmla="*/ 475 w 868"/>
                  <a:gd name="T81" fmla="*/ 982 h 986"/>
                  <a:gd name="T82" fmla="*/ 432 w 868"/>
                  <a:gd name="T83" fmla="*/ 986 h 986"/>
                  <a:gd name="T84" fmla="*/ 388 w 868"/>
                  <a:gd name="T85" fmla="*/ 983 h 986"/>
                  <a:gd name="T86" fmla="*/ 349 w 868"/>
                  <a:gd name="T87" fmla="*/ 978 h 986"/>
                  <a:gd name="T88" fmla="*/ 313 w 868"/>
                  <a:gd name="T89" fmla="*/ 970 h 986"/>
                  <a:gd name="T90" fmla="*/ 280 w 868"/>
                  <a:gd name="T91" fmla="*/ 960 h 986"/>
                  <a:gd name="T92" fmla="*/ 223 w 868"/>
                  <a:gd name="T93" fmla="*/ 937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68" h="986">
                    <a:moveTo>
                      <a:pt x="207" y="928"/>
                    </a:moveTo>
                    <a:lnTo>
                      <a:pt x="192" y="915"/>
                    </a:lnTo>
                    <a:lnTo>
                      <a:pt x="155" y="879"/>
                    </a:lnTo>
                    <a:lnTo>
                      <a:pt x="132" y="854"/>
                    </a:lnTo>
                    <a:lnTo>
                      <a:pt x="106" y="824"/>
                    </a:lnTo>
                    <a:lnTo>
                      <a:pt x="93" y="807"/>
                    </a:lnTo>
                    <a:lnTo>
                      <a:pt x="81" y="790"/>
                    </a:lnTo>
                    <a:lnTo>
                      <a:pt x="68" y="770"/>
                    </a:lnTo>
                    <a:lnTo>
                      <a:pt x="56" y="751"/>
                    </a:lnTo>
                    <a:lnTo>
                      <a:pt x="45" y="731"/>
                    </a:lnTo>
                    <a:lnTo>
                      <a:pt x="35" y="711"/>
                    </a:lnTo>
                    <a:lnTo>
                      <a:pt x="25" y="688"/>
                    </a:lnTo>
                    <a:lnTo>
                      <a:pt x="18" y="666"/>
                    </a:lnTo>
                    <a:lnTo>
                      <a:pt x="10" y="644"/>
                    </a:lnTo>
                    <a:lnTo>
                      <a:pt x="5" y="620"/>
                    </a:lnTo>
                    <a:lnTo>
                      <a:pt x="2" y="596"/>
                    </a:lnTo>
                    <a:lnTo>
                      <a:pt x="0" y="571"/>
                    </a:lnTo>
                    <a:lnTo>
                      <a:pt x="0" y="547"/>
                    </a:lnTo>
                    <a:lnTo>
                      <a:pt x="3" y="522"/>
                    </a:lnTo>
                    <a:lnTo>
                      <a:pt x="7" y="497"/>
                    </a:lnTo>
                    <a:lnTo>
                      <a:pt x="15" y="471"/>
                    </a:lnTo>
                    <a:lnTo>
                      <a:pt x="24" y="446"/>
                    </a:lnTo>
                    <a:lnTo>
                      <a:pt x="37" y="419"/>
                    </a:lnTo>
                    <a:lnTo>
                      <a:pt x="53" y="393"/>
                    </a:lnTo>
                    <a:lnTo>
                      <a:pt x="72" y="368"/>
                    </a:lnTo>
                    <a:lnTo>
                      <a:pt x="94" y="342"/>
                    </a:lnTo>
                    <a:lnTo>
                      <a:pt x="118" y="318"/>
                    </a:lnTo>
                    <a:lnTo>
                      <a:pt x="143" y="294"/>
                    </a:lnTo>
                    <a:lnTo>
                      <a:pt x="171" y="273"/>
                    </a:lnTo>
                    <a:lnTo>
                      <a:pt x="199" y="252"/>
                    </a:lnTo>
                    <a:lnTo>
                      <a:pt x="229" y="232"/>
                    </a:lnTo>
                    <a:lnTo>
                      <a:pt x="259" y="212"/>
                    </a:lnTo>
                    <a:lnTo>
                      <a:pt x="290" y="193"/>
                    </a:lnTo>
                    <a:lnTo>
                      <a:pt x="323" y="176"/>
                    </a:lnTo>
                    <a:lnTo>
                      <a:pt x="355" y="160"/>
                    </a:lnTo>
                    <a:lnTo>
                      <a:pt x="388" y="144"/>
                    </a:lnTo>
                    <a:lnTo>
                      <a:pt x="422" y="130"/>
                    </a:lnTo>
                    <a:lnTo>
                      <a:pt x="455" y="117"/>
                    </a:lnTo>
                    <a:lnTo>
                      <a:pt x="488" y="104"/>
                    </a:lnTo>
                    <a:lnTo>
                      <a:pt x="521" y="91"/>
                    </a:lnTo>
                    <a:lnTo>
                      <a:pt x="553" y="80"/>
                    </a:lnTo>
                    <a:lnTo>
                      <a:pt x="616" y="60"/>
                    </a:lnTo>
                    <a:lnTo>
                      <a:pt x="675" y="43"/>
                    </a:lnTo>
                    <a:lnTo>
                      <a:pt x="729" y="29"/>
                    </a:lnTo>
                    <a:lnTo>
                      <a:pt x="775" y="19"/>
                    </a:lnTo>
                    <a:lnTo>
                      <a:pt x="814" y="10"/>
                    </a:lnTo>
                    <a:lnTo>
                      <a:pt x="843" y="5"/>
                    </a:lnTo>
                    <a:lnTo>
                      <a:pt x="862" y="2"/>
                    </a:lnTo>
                    <a:lnTo>
                      <a:pt x="868" y="0"/>
                    </a:lnTo>
                    <a:lnTo>
                      <a:pt x="868" y="7"/>
                    </a:lnTo>
                    <a:lnTo>
                      <a:pt x="867" y="26"/>
                    </a:lnTo>
                    <a:lnTo>
                      <a:pt x="867" y="55"/>
                    </a:lnTo>
                    <a:lnTo>
                      <a:pt x="865" y="94"/>
                    </a:lnTo>
                    <a:lnTo>
                      <a:pt x="863" y="141"/>
                    </a:lnTo>
                    <a:lnTo>
                      <a:pt x="861" y="194"/>
                    </a:lnTo>
                    <a:lnTo>
                      <a:pt x="857" y="253"/>
                    </a:lnTo>
                    <a:lnTo>
                      <a:pt x="852" y="316"/>
                    </a:lnTo>
                    <a:lnTo>
                      <a:pt x="846" y="380"/>
                    </a:lnTo>
                    <a:lnTo>
                      <a:pt x="838" y="445"/>
                    </a:lnTo>
                    <a:lnTo>
                      <a:pt x="830" y="508"/>
                    </a:lnTo>
                    <a:lnTo>
                      <a:pt x="820" y="570"/>
                    </a:lnTo>
                    <a:lnTo>
                      <a:pt x="815" y="600"/>
                    </a:lnTo>
                    <a:lnTo>
                      <a:pt x="809" y="628"/>
                    </a:lnTo>
                    <a:lnTo>
                      <a:pt x="802" y="655"/>
                    </a:lnTo>
                    <a:lnTo>
                      <a:pt x="795" y="681"/>
                    </a:lnTo>
                    <a:lnTo>
                      <a:pt x="787" y="706"/>
                    </a:lnTo>
                    <a:lnTo>
                      <a:pt x="780" y="728"/>
                    </a:lnTo>
                    <a:lnTo>
                      <a:pt x="771" y="748"/>
                    </a:lnTo>
                    <a:lnTo>
                      <a:pt x="762" y="766"/>
                    </a:lnTo>
                    <a:lnTo>
                      <a:pt x="743" y="799"/>
                    </a:lnTo>
                    <a:lnTo>
                      <a:pt x="723" y="829"/>
                    </a:lnTo>
                    <a:lnTo>
                      <a:pt x="702" y="856"/>
                    </a:lnTo>
                    <a:lnTo>
                      <a:pt x="681" y="879"/>
                    </a:lnTo>
                    <a:lnTo>
                      <a:pt x="659" y="899"/>
                    </a:lnTo>
                    <a:lnTo>
                      <a:pt x="636" y="917"/>
                    </a:lnTo>
                    <a:lnTo>
                      <a:pt x="614" y="933"/>
                    </a:lnTo>
                    <a:lnTo>
                      <a:pt x="591" y="947"/>
                    </a:lnTo>
                    <a:lnTo>
                      <a:pt x="568" y="958"/>
                    </a:lnTo>
                    <a:lnTo>
                      <a:pt x="545" y="966"/>
                    </a:lnTo>
                    <a:lnTo>
                      <a:pt x="521" y="974"/>
                    </a:lnTo>
                    <a:lnTo>
                      <a:pt x="499" y="979"/>
                    </a:lnTo>
                    <a:lnTo>
                      <a:pt x="475" y="982"/>
                    </a:lnTo>
                    <a:lnTo>
                      <a:pt x="453" y="985"/>
                    </a:lnTo>
                    <a:lnTo>
                      <a:pt x="432" y="986"/>
                    </a:lnTo>
                    <a:lnTo>
                      <a:pt x="409" y="986"/>
                    </a:lnTo>
                    <a:lnTo>
                      <a:pt x="388" y="983"/>
                    </a:lnTo>
                    <a:lnTo>
                      <a:pt x="368" y="981"/>
                    </a:lnTo>
                    <a:lnTo>
                      <a:pt x="349" y="978"/>
                    </a:lnTo>
                    <a:lnTo>
                      <a:pt x="330" y="974"/>
                    </a:lnTo>
                    <a:lnTo>
                      <a:pt x="313" y="970"/>
                    </a:lnTo>
                    <a:lnTo>
                      <a:pt x="296" y="964"/>
                    </a:lnTo>
                    <a:lnTo>
                      <a:pt x="280" y="960"/>
                    </a:lnTo>
                    <a:lnTo>
                      <a:pt x="266" y="955"/>
                    </a:lnTo>
                    <a:lnTo>
                      <a:pt x="223" y="937"/>
                    </a:lnTo>
                    <a:lnTo>
                      <a:pt x="207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 flipH="1">
              <a:off x="1377321" y="5447717"/>
              <a:ext cx="5300820" cy="5525081"/>
              <a:chOff x="4681868" y="5447717"/>
              <a:chExt cx="5300820" cy="5525081"/>
            </a:xfr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88" name="Freeform 15">
                <a:extLst>
                  <a:ext uri="{FF2B5EF4-FFF2-40B4-BE49-F238E27FC236}">
                    <a16:creationId xmlns:a16="http://schemas.microsoft.com/office/drawing/2014/main" id="{6926710C-953A-46A7-8F97-A45E9AB232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6491" y="5447717"/>
                <a:ext cx="1160942" cy="1163438"/>
              </a:xfrm>
              <a:custGeom>
                <a:avLst/>
                <a:gdLst>
                  <a:gd name="T0" fmla="*/ 2319 w 2325"/>
                  <a:gd name="T1" fmla="*/ 1282 h 2327"/>
                  <a:gd name="T2" fmla="*/ 2289 w 2325"/>
                  <a:gd name="T3" fmla="*/ 1453 h 2327"/>
                  <a:gd name="T4" fmla="*/ 2234 w 2325"/>
                  <a:gd name="T5" fmla="*/ 1616 h 2327"/>
                  <a:gd name="T6" fmla="*/ 2157 w 2325"/>
                  <a:gd name="T7" fmla="*/ 1767 h 2327"/>
                  <a:gd name="T8" fmla="*/ 2060 w 2325"/>
                  <a:gd name="T9" fmla="*/ 1903 h 2327"/>
                  <a:gd name="T10" fmla="*/ 1944 w 2325"/>
                  <a:gd name="T11" fmla="*/ 2024 h 2327"/>
                  <a:gd name="T12" fmla="*/ 1812 w 2325"/>
                  <a:gd name="T13" fmla="*/ 2128 h 2327"/>
                  <a:gd name="T14" fmla="*/ 1666 w 2325"/>
                  <a:gd name="T15" fmla="*/ 2212 h 2327"/>
                  <a:gd name="T16" fmla="*/ 1508 w 2325"/>
                  <a:gd name="T17" fmla="*/ 2275 h 2327"/>
                  <a:gd name="T18" fmla="*/ 1340 w 2325"/>
                  <a:gd name="T19" fmla="*/ 2313 h 2327"/>
                  <a:gd name="T20" fmla="*/ 1162 w 2325"/>
                  <a:gd name="T21" fmla="*/ 2327 h 2327"/>
                  <a:gd name="T22" fmla="*/ 985 w 2325"/>
                  <a:gd name="T23" fmla="*/ 2313 h 2327"/>
                  <a:gd name="T24" fmla="*/ 817 w 2325"/>
                  <a:gd name="T25" fmla="*/ 2275 h 2327"/>
                  <a:gd name="T26" fmla="*/ 658 w 2325"/>
                  <a:gd name="T27" fmla="*/ 2212 h 2327"/>
                  <a:gd name="T28" fmla="*/ 513 w 2325"/>
                  <a:gd name="T29" fmla="*/ 2128 h 2327"/>
                  <a:gd name="T30" fmla="*/ 381 w 2325"/>
                  <a:gd name="T31" fmla="*/ 2024 h 2327"/>
                  <a:gd name="T32" fmla="*/ 265 w 2325"/>
                  <a:gd name="T33" fmla="*/ 1903 h 2327"/>
                  <a:gd name="T34" fmla="*/ 168 w 2325"/>
                  <a:gd name="T35" fmla="*/ 1767 h 2327"/>
                  <a:gd name="T36" fmla="*/ 91 w 2325"/>
                  <a:gd name="T37" fmla="*/ 1616 h 2327"/>
                  <a:gd name="T38" fmla="*/ 36 w 2325"/>
                  <a:gd name="T39" fmla="*/ 1453 h 2327"/>
                  <a:gd name="T40" fmla="*/ 5 w 2325"/>
                  <a:gd name="T41" fmla="*/ 1282 h 2327"/>
                  <a:gd name="T42" fmla="*/ 1 w 2325"/>
                  <a:gd name="T43" fmla="*/ 1103 h 2327"/>
                  <a:gd name="T44" fmla="*/ 23 w 2325"/>
                  <a:gd name="T45" fmla="*/ 928 h 2327"/>
                  <a:gd name="T46" fmla="*/ 70 w 2325"/>
                  <a:gd name="T47" fmla="*/ 763 h 2327"/>
                  <a:gd name="T48" fmla="*/ 140 w 2325"/>
                  <a:gd name="T49" fmla="*/ 609 h 2327"/>
                  <a:gd name="T50" fmla="*/ 231 w 2325"/>
                  <a:gd name="T51" fmla="*/ 467 h 2327"/>
                  <a:gd name="T52" fmla="*/ 340 w 2325"/>
                  <a:gd name="T53" fmla="*/ 341 h 2327"/>
                  <a:gd name="T54" fmla="*/ 467 w 2325"/>
                  <a:gd name="T55" fmla="*/ 231 h 2327"/>
                  <a:gd name="T56" fmla="*/ 608 w 2325"/>
                  <a:gd name="T57" fmla="*/ 140 h 2327"/>
                  <a:gd name="T58" fmla="*/ 763 w 2325"/>
                  <a:gd name="T59" fmla="*/ 70 h 2327"/>
                  <a:gd name="T60" fmla="*/ 928 w 2325"/>
                  <a:gd name="T61" fmla="*/ 23 h 2327"/>
                  <a:gd name="T62" fmla="*/ 1102 w 2325"/>
                  <a:gd name="T63" fmla="*/ 1 h 2327"/>
                  <a:gd name="T64" fmla="*/ 1281 w 2325"/>
                  <a:gd name="T65" fmla="*/ 5 h 2327"/>
                  <a:gd name="T66" fmla="*/ 1453 w 2325"/>
                  <a:gd name="T67" fmla="*/ 36 h 2327"/>
                  <a:gd name="T68" fmla="*/ 1615 w 2325"/>
                  <a:gd name="T69" fmla="*/ 91 h 2327"/>
                  <a:gd name="T70" fmla="*/ 1765 w 2325"/>
                  <a:gd name="T71" fmla="*/ 168 h 2327"/>
                  <a:gd name="T72" fmla="*/ 1902 w 2325"/>
                  <a:gd name="T73" fmla="*/ 265 h 2327"/>
                  <a:gd name="T74" fmla="*/ 2023 w 2325"/>
                  <a:gd name="T75" fmla="*/ 381 h 2327"/>
                  <a:gd name="T76" fmla="*/ 2126 w 2325"/>
                  <a:gd name="T77" fmla="*/ 513 h 2327"/>
                  <a:gd name="T78" fmla="*/ 2210 w 2325"/>
                  <a:gd name="T79" fmla="*/ 659 h 2327"/>
                  <a:gd name="T80" fmla="*/ 2273 w 2325"/>
                  <a:gd name="T81" fmla="*/ 817 h 2327"/>
                  <a:gd name="T82" fmla="*/ 2311 w 2325"/>
                  <a:gd name="T83" fmla="*/ 986 h 2327"/>
                  <a:gd name="T84" fmla="*/ 2325 w 2325"/>
                  <a:gd name="T85" fmla="*/ 1163 h 2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25" h="2327">
                    <a:moveTo>
                      <a:pt x="2325" y="1163"/>
                    </a:moveTo>
                    <a:lnTo>
                      <a:pt x="2324" y="1223"/>
                    </a:lnTo>
                    <a:lnTo>
                      <a:pt x="2319" y="1282"/>
                    </a:lnTo>
                    <a:lnTo>
                      <a:pt x="2311" y="1341"/>
                    </a:lnTo>
                    <a:lnTo>
                      <a:pt x="2302" y="1398"/>
                    </a:lnTo>
                    <a:lnTo>
                      <a:pt x="2289" y="1453"/>
                    </a:lnTo>
                    <a:lnTo>
                      <a:pt x="2273" y="1509"/>
                    </a:lnTo>
                    <a:lnTo>
                      <a:pt x="2255" y="1563"/>
                    </a:lnTo>
                    <a:lnTo>
                      <a:pt x="2234" y="1616"/>
                    </a:lnTo>
                    <a:lnTo>
                      <a:pt x="2210" y="1668"/>
                    </a:lnTo>
                    <a:lnTo>
                      <a:pt x="2185" y="1718"/>
                    </a:lnTo>
                    <a:lnTo>
                      <a:pt x="2157" y="1767"/>
                    </a:lnTo>
                    <a:lnTo>
                      <a:pt x="2126" y="1813"/>
                    </a:lnTo>
                    <a:lnTo>
                      <a:pt x="2094" y="1859"/>
                    </a:lnTo>
                    <a:lnTo>
                      <a:pt x="2060" y="1903"/>
                    </a:lnTo>
                    <a:lnTo>
                      <a:pt x="2023" y="1945"/>
                    </a:lnTo>
                    <a:lnTo>
                      <a:pt x="1985" y="1986"/>
                    </a:lnTo>
                    <a:lnTo>
                      <a:pt x="1944" y="2024"/>
                    </a:lnTo>
                    <a:lnTo>
                      <a:pt x="1902" y="2060"/>
                    </a:lnTo>
                    <a:lnTo>
                      <a:pt x="1858" y="2096"/>
                    </a:lnTo>
                    <a:lnTo>
                      <a:pt x="1812" y="2128"/>
                    </a:lnTo>
                    <a:lnTo>
                      <a:pt x="1765" y="2158"/>
                    </a:lnTo>
                    <a:lnTo>
                      <a:pt x="1716" y="2186"/>
                    </a:lnTo>
                    <a:lnTo>
                      <a:pt x="1666" y="2212"/>
                    </a:lnTo>
                    <a:lnTo>
                      <a:pt x="1615" y="2235"/>
                    </a:lnTo>
                    <a:lnTo>
                      <a:pt x="1562" y="2256"/>
                    </a:lnTo>
                    <a:lnTo>
                      <a:pt x="1508" y="2275"/>
                    </a:lnTo>
                    <a:lnTo>
                      <a:pt x="1453" y="2291"/>
                    </a:lnTo>
                    <a:lnTo>
                      <a:pt x="1397" y="2303"/>
                    </a:lnTo>
                    <a:lnTo>
                      <a:pt x="1340" y="2313"/>
                    </a:lnTo>
                    <a:lnTo>
                      <a:pt x="1281" y="2320"/>
                    </a:lnTo>
                    <a:lnTo>
                      <a:pt x="1222" y="2326"/>
                    </a:lnTo>
                    <a:lnTo>
                      <a:pt x="1162" y="2327"/>
                    </a:lnTo>
                    <a:lnTo>
                      <a:pt x="1102" y="2326"/>
                    </a:lnTo>
                    <a:lnTo>
                      <a:pt x="1044" y="2320"/>
                    </a:lnTo>
                    <a:lnTo>
                      <a:pt x="985" y="2313"/>
                    </a:lnTo>
                    <a:lnTo>
                      <a:pt x="928" y="2303"/>
                    </a:lnTo>
                    <a:lnTo>
                      <a:pt x="871" y="2291"/>
                    </a:lnTo>
                    <a:lnTo>
                      <a:pt x="817" y="2275"/>
                    </a:lnTo>
                    <a:lnTo>
                      <a:pt x="763" y="2256"/>
                    </a:lnTo>
                    <a:lnTo>
                      <a:pt x="709" y="2235"/>
                    </a:lnTo>
                    <a:lnTo>
                      <a:pt x="658" y="2212"/>
                    </a:lnTo>
                    <a:lnTo>
                      <a:pt x="608" y="2186"/>
                    </a:lnTo>
                    <a:lnTo>
                      <a:pt x="559" y="2158"/>
                    </a:lnTo>
                    <a:lnTo>
                      <a:pt x="513" y="2128"/>
                    </a:lnTo>
                    <a:lnTo>
                      <a:pt x="467" y="2096"/>
                    </a:lnTo>
                    <a:lnTo>
                      <a:pt x="422" y="2060"/>
                    </a:lnTo>
                    <a:lnTo>
                      <a:pt x="381" y="2024"/>
                    </a:lnTo>
                    <a:lnTo>
                      <a:pt x="340" y="1986"/>
                    </a:lnTo>
                    <a:lnTo>
                      <a:pt x="302" y="1945"/>
                    </a:lnTo>
                    <a:lnTo>
                      <a:pt x="265" y="1903"/>
                    </a:lnTo>
                    <a:lnTo>
                      <a:pt x="231" y="1859"/>
                    </a:lnTo>
                    <a:lnTo>
                      <a:pt x="198" y="1813"/>
                    </a:lnTo>
                    <a:lnTo>
                      <a:pt x="168" y="1767"/>
                    </a:lnTo>
                    <a:lnTo>
                      <a:pt x="140" y="1718"/>
                    </a:lnTo>
                    <a:lnTo>
                      <a:pt x="115" y="1668"/>
                    </a:lnTo>
                    <a:lnTo>
                      <a:pt x="91" y="1616"/>
                    </a:lnTo>
                    <a:lnTo>
                      <a:pt x="70" y="1563"/>
                    </a:lnTo>
                    <a:lnTo>
                      <a:pt x="52" y="1509"/>
                    </a:lnTo>
                    <a:lnTo>
                      <a:pt x="36" y="1453"/>
                    </a:lnTo>
                    <a:lnTo>
                      <a:pt x="23" y="1398"/>
                    </a:lnTo>
                    <a:lnTo>
                      <a:pt x="12" y="1341"/>
                    </a:lnTo>
                    <a:lnTo>
                      <a:pt x="5" y="1282"/>
                    </a:lnTo>
                    <a:lnTo>
                      <a:pt x="1" y="1223"/>
                    </a:lnTo>
                    <a:lnTo>
                      <a:pt x="0" y="1163"/>
                    </a:lnTo>
                    <a:lnTo>
                      <a:pt x="1" y="1103"/>
                    </a:lnTo>
                    <a:lnTo>
                      <a:pt x="5" y="1044"/>
                    </a:lnTo>
                    <a:lnTo>
                      <a:pt x="12" y="986"/>
                    </a:lnTo>
                    <a:lnTo>
                      <a:pt x="23" y="928"/>
                    </a:lnTo>
                    <a:lnTo>
                      <a:pt x="36" y="872"/>
                    </a:lnTo>
                    <a:lnTo>
                      <a:pt x="52" y="817"/>
                    </a:lnTo>
                    <a:lnTo>
                      <a:pt x="70" y="763"/>
                    </a:lnTo>
                    <a:lnTo>
                      <a:pt x="91" y="710"/>
                    </a:lnTo>
                    <a:lnTo>
                      <a:pt x="115" y="659"/>
                    </a:lnTo>
                    <a:lnTo>
                      <a:pt x="140" y="609"/>
                    </a:lnTo>
                    <a:lnTo>
                      <a:pt x="168" y="560"/>
                    </a:lnTo>
                    <a:lnTo>
                      <a:pt x="198" y="513"/>
                    </a:lnTo>
                    <a:lnTo>
                      <a:pt x="231" y="467"/>
                    </a:lnTo>
                    <a:lnTo>
                      <a:pt x="265" y="423"/>
                    </a:lnTo>
                    <a:lnTo>
                      <a:pt x="302" y="381"/>
                    </a:lnTo>
                    <a:lnTo>
                      <a:pt x="340" y="341"/>
                    </a:lnTo>
                    <a:lnTo>
                      <a:pt x="381" y="302"/>
                    </a:lnTo>
                    <a:lnTo>
                      <a:pt x="422" y="265"/>
                    </a:lnTo>
                    <a:lnTo>
                      <a:pt x="467" y="231"/>
                    </a:lnTo>
                    <a:lnTo>
                      <a:pt x="513" y="198"/>
                    </a:lnTo>
                    <a:lnTo>
                      <a:pt x="559" y="168"/>
                    </a:lnTo>
                    <a:lnTo>
                      <a:pt x="608" y="140"/>
                    </a:lnTo>
                    <a:lnTo>
                      <a:pt x="658" y="115"/>
                    </a:lnTo>
                    <a:lnTo>
                      <a:pt x="709" y="91"/>
                    </a:lnTo>
                    <a:lnTo>
                      <a:pt x="763" y="70"/>
                    </a:lnTo>
                    <a:lnTo>
                      <a:pt x="817" y="52"/>
                    </a:lnTo>
                    <a:lnTo>
                      <a:pt x="871" y="36"/>
                    </a:lnTo>
                    <a:lnTo>
                      <a:pt x="928" y="23"/>
                    </a:lnTo>
                    <a:lnTo>
                      <a:pt x="985" y="12"/>
                    </a:lnTo>
                    <a:lnTo>
                      <a:pt x="1044" y="5"/>
                    </a:lnTo>
                    <a:lnTo>
                      <a:pt x="1102" y="1"/>
                    </a:lnTo>
                    <a:lnTo>
                      <a:pt x="1162" y="0"/>
                    </a:lnTo>
                    <a:lnTo>
                      <a:pt x="1222" y="1"/>
                    </a:lnTo>
                    <a:lnTo>
                      <a:pt x="1281" y="5"/>
                    </a:lnTo>
                    <a:lnTo>
                      <a:pt x="1340" y="12"/>
                    </a:lnTo>
                    <a:lnTo>
                      <a:pt x="1397" y="23"/>
                    </a:lnTo>
                    <a:lnTo>
                      <a:pt x="1453" y="36"/>
                    </a:lnTo>
                    <a:lnTo>
                      <a:pt x="1508" y="52"/>
                    </a:lnTo>
                    <a:lnTo>
                      <a:pt x="1562" y="70"/>
                    </a:lnTo>
                    <a:lnTo>
                      <a:pt x="1615" y="91"/>
                    </a:lnTo>
                    <a:lnTo>
                      <a:pt x="1666" y="115"/>
                    </a:lnTo>
                    <a:lnTo>
                      <a:pt x="1716" y="140"/>
                    </a:lnTo>
                    <a:lnTo>
                      <a:pt x="1765" y="168"/>
                    </a:lnTo>
                    <a:lnTo>
                      <a:pt x="1812" y="198"/>
                    </a:lnTo>
                    <a:lnTo>
                      <a:pt x="1858" y="231"/>
                    </a:lnTo>
                    <a:lnTo>
                      <a:pt x="1902" y="265"/>
                    </a:lnTo>
                    <a:lnTo>
                      <a:pt x="1944" y="302"/>
                    </a:lnTo>
                    <a:lnTo>
                      <a:pt x="1985" y="341"/>
                    </a:lnTo>
                    <a:lnTo>
                      <a:pt x="2023" y="381"/>
                    </a:lnTo>
                    <a:lnTo>
                      <a:pt x="2060" y="423"/>
                    </a:lnTo>
                    <a:lnTo>
                      <a:pt x="2094" y="467"/>
                    </a:lnTo>
                    <a:lnTo>
                      <a:pt x="2126" y="513"/>
                    </a:lnTo>
                    <a:lnTo>
                      <a:pt x="2157" y="560"/>
                    </a:lnTo>
                    <a:lnTo>
                      <a:pt x="2185" y="609"/>
                    </a:lnTo>
                    <a:lnTo>
                      <a:pt x="2210" y="659"/>
                    </a:lnTo>
                    <a:lnTo>
                      <a:pt x="2234" y="710"/>
                    </a:lnTo>
                    <a:lnTo>
                      <a:pt x="2255" y="763"/>
                    </a:lnTo>
                    <a:lnTo>
                      <a:pt x="2273" y="817"/>
                    </a:lnTo>
                    <a:lnTo>
                      <a:pt x="2289" y="872"/>
                    </a:lnTo>
                    <a:lnTo>
                      <a:pt x="2302" y="928"/>
                    </a:lnTo>
                    <a:lnTo>
                      <a:pt x="2311" y="986"/>
                    </a:lnTo>
                    <a:lnTo>
                      <a:pt x="2319" y="1044"/>
                    </a:lnTo>
                    <a:lnTo>
                      <a:pt x="2324" y="1103"/>
                    </a:lnTo>
                    <a:lnTo>
                      <a:pt x="2325" y="11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9" name="Rectangle 39">
                <a:extLst>
                  <a:ext uri="{FF2B5EF4-FFF2-40B4-BE49-F238E27FC236}">
                    <a16:creationId xmlns:a16="http://schemas.microsoft.com/office/drawing/2014/main" id="{A5A4BB38-DEE8-4E95-929B-4864560A7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40747" y="6498805"/>
                <a:ext cx="54926" cy="19748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0" name="Freeform 40">
                <a:extLst>
                  <a:ext uri="{FF2B5EF4-FFF2-40B4-BE49-F238E27FC236}">
                    <a16:creationId xmlns:a16="http://schemas.microsoft.com/office/drawing/2014/main" id="{2E0B63AC-77F9-48F1-A811-DE994AE888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58759" y="8473654"/>
                <a:ext cx="436914" cy="434417"/>
              </a:xfrm>
              <a:custGeom>
                <a:avLst/>
                <a:gdLst>
                  <a:gd name="T0" fmla="*/ 872 w 872"/>
                  <a:gd name="T1" fmla="*/ 23 h 872"/>
                  <a:gd name="T2" fmla="*/ 869 w 872"/>
                  <a:gd name="T3" fmla="*/ 67 h 872"/>
                  <a:gd name="T4" fmla="*/ 865 w 872"/>
                  <a:gd name="T5" fmla="*/ 111 h 872"/>
                  <a:gd name="T6" fmla="*/ 858 w 872"/>
                  <a:gd name="T7" fmla="*/ 154 h 872"/>
                  <a:gd name="T8" fmla="*/ 850 w 872"/>
                  <a:gd name="T9" fmla="*/ 197 h 872"/>
                  <a:gd name="T10" fmla="*/ 839 w 872"/>
                  <a:gd name="T11" fmla="*/ 239 h 872"/>
                  <a:gd name="T12" fmla="*/ 819 w 872"/>
                  <a:gd name="T13" fmla="*/ 300 h 872"/>
                  <a:gd name="T14" fmla="*/ 786 w 872"/>
                  <a:gd name="T15" fmla="*/ 378 h 872"/>
                  <a:gd name="T16" fmla="*/ 746 w 872"/>
                  <a:gd name="T17" fmla="*/ 452 h 872"/>
                  <a:gd name="T18" fmla="*/ 699 w 872"/>
                  <a:gd name="T19" fmla="*/ 521 h 872"/>
                  <a:gd name="T20" fmla="*/ 645 w 872"/>
                  <a:gd name="T21" fmla="*/ 586 h 872"/>
                  <a:gd name="T22" fmla="*/ 539 w 872"/>
                  <a:gd name="T23" fmla="*/ 539 h 872"/>
                  <a:gd name="T24" fmla="*/ 589 w 872"/>
                  <a:gd name="T25" fmla="*/ 485 h 872"/>
                  <a:gd name="T26" fmla="*/ 633 w 872"/>
                  <a:gd name="T27" fmla="*/ 427 h 872"/>
                  <a:gd name="T28" fmla="*/ 671 w 872"/>
                  <a:gd name="T29" fmla="*/ 364 h 872"/>
                  <a:gd name="T30" fmla="*/ 703 w 872"/>
                  <a:gd name="T31" fmla="*/ 297 h 872"/>
                  <a:gd name="T32" fmla="*/ 728 w 872"/>
                  <a:gd name="T33" fmla="*/ 226 h 872"/>
                  <a:gd name="T34" fmla="*/ 747 w 872"/>
                  <a:gd name="T35" fmla="*/ 154 h 872"/>
                  <a:gd name="T36" fmla="*/ 758 w 872"/>
                  <a:gd name="T37" fmla="*/ 78 h 872"/>
                  <a:gd name="T38" fmla="*/ 763 w 872"/>
                  <a:gd name="T39" fmla="*/ 0 h 872"/>
                  <a:gd name="T40" fmla="*/ 617 w 872"/>
                  <a:gd name="T41" fmla="*/ 616 h 872"/>
                  <a:gd name="T42" fmla="*/ 555 w 872"/>
                  <a:gd name="T43" fmla="*/ 673 h 872"/>
                  <a:gd name="T44" fmla="*/ 488 w 872"/>
                  <a:gd name="T45" fmla="*/ 723 h 872"/>
                  <a:gd name="T46" fmla="*/ 416 w 872"/>
                  <a:gd name="T47" fmla="*/ 766 h 872"/>
                  <a:gd name="T48" fmla="*/ 340 w 872"/>
                  <a:gd name="T49" fmla="*/ 804 h 872"/>
                  <a:gd name="T50" fmla="*/ 260 w 872"/>
                  <a:gd name="T51" fmla="*/ 832 h 872"/>
                  <a:gd name="T52" fmla="*/ 219 w 872"/>
                  <a:gd name="T53" fmla="*/ 844 h 872"/>
                  <a:gd name="T54" fmla="*/ 176 w 872"/>
                  <a:gd name="T55" fmla="*/ 855 h 872"/>
                  <a:gd name="T56" fmla="*/ 134 w 872"/>
                  <a:gd name="T57" fmla="*/ 862 h 872"/>
                  <a:gd name="T58" fmla="*/ 90 w 872"/>
                  <a:gd name="T59" fmla="*/ 867 h 872"/>
                  <a:gd name="T60" fmla="*/ 45 w 872"/>
                  <a:gd name="T61" fmla="*/ 871 h 872"/>
                  <a:gd name="T62" fmla="*/ 0 w 872"/>
                  <a:gd name="T63" fmla="*/ 872 h 872"/>
                  <a:gd name="T64" fmla="*/ 40 w 872"/>
                  <a:gd name="T65" fmla="*/ 762 h 872"/>
                  <a:gd name="T66" fmla="*/ 116 w 872"/>
                  <a:gd name="T67" fmla="*/ 754 h 872"/>
                  <a:gd name="T68" fmla="*/ 191 w 872"/>
                  <a:gd name="T69" fmla="*/ 739 h 872"/>
                  <a:gd name="T70" fmla="*/ 262 w 872"/>
                  <a:gd name="T71" fmla="*/ 716 h 872"/>
                  <a:gd name="T72" fmla="*/ 330 w 872"/>
                  <a:gd name="T73" fmla="*/ 687 h 872"/>
                  <a:gd name="T74" fmla="*/ 395 w 872"/>
                  <a:gd name="T75" fmla="*/ 652 h 872"/>
                  <a:gd name="T76" fmla="*/ 456 w 872"/>
                  <a:gd name="T77" fmla="*/ 611 h 872"/>
                  <a:gd name="T78" fmla="*/ 512 w 872"/>
                  <a:gd name="T79" fmla="*/ 564 h 872"/>
                  <a:gd name="T80" fmla="*/ 617 w 872"/>
                  <a:gd name="T81" fmla="*/ 616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72" h="872">
                    <a:moveTo>
                      <a:pt x="872" y="0"/>
                    </a:moveTo>
                    <a:lnTo>
                      <a:pt x="872" y="23"/>
                    </a:lnTo>
                    <a:lnTo>
                      <a:pt x="871" y="45"/>
                    </a:lnTo>
                    <a:lnTo>
                      <a:pt x="869" y="67"/>
                    </a:lnTo>
                    <a:lnTo>
                      <a:pt x="868" y="89"/>
                    </a:lnTo>
                    <a:lnTo>
                      <a:pt x="865" y="111"/>
                    </a:lnTo>
                    <a:lnTo>
                      <a:pt x="862" y="133"/>
                    </a:lnTo>
                    <a:lnTo>
                      <a:pt x="858" y="154"/>
                    </a:lnTo>
                    <a:lnTo>
                      <a:pt x="854" y="175"/>
                    </a:lnTo>
                    <a:lnTo>
                      <a:pt x="850" y="197"/>
                    </a:lnTo>
                    <a:lnTo>
                      <a:pt x="844" y="218"/>
                    </a:lnTo>
                    <a:lnTo>
                      <a:pt x="839" y="239"/>
                    </a:lnTo>
                    <a:lnTo>
                      <a:pt x="833" y="259"/>
                    </a:lnTo>
                    <a:lnTo>
                      <a:pt x="819" y="300"/>
                    </a:lnTo>
                    <a:lnTo>
                      <a:pt x="804" y="339"/>
                    </a:lnTo>
                    <a:lnTo>
                      <a:pt x="786" y="378"/>
                    </a:lnTo>
                    <a:lnTo>
                      <a:pt x="767" y="416"/>
                    </a:lnTo>
                    <a:lnTo>
                      <a:pt x="746" y="452"/>
                    </a:lnTo>
                    <a:lnTo>
                      <a:pt x="723" y="487"/>
                    </a:lnTo>
                    <a:lnTo>
                      <a:pt x="699" y="521"/>
                    </a:lnTo>
                    <a:lnTo>
                      <a:pt x="673" y="554"/>
                    </a:lnTo>
                    <a:lnTo>
                      <a:pt x="645" y="586"/>
                    </a:lnTo>
                    <a:lnTo>
                      <a:pt x="617" y="616"/>
                    </a:lnTo>
                    <a:lnTo>
                      <a:pt x="539" y="539"/>
                    </a:lnTo>
                    <a:lnTo>
                      <a:pt x="565" y="513"/>
                    </a:lnTo>
                    <a:lnTo>
                      <a:pt x="589" y="485"/>
                    </a:lnTo>
                    <a:lnTo>
                      <a:pt x="611" y="456"/>
                    </a:lnTo>
                    <a:lnTo>
                      <a:pt x="633" y="427"/>
                    </a:lnTo>
                    <a:lnTo>
                      <a:pt x="652" y="396"/>
                    </a:lnTo>
                    <a:lnTo>
                      <a:pt x="671" y="364"/>
                    </a:lnTo>
                    <a:lnTo>
                      <a:pt x="687" y="331"/>
                    </a:lnTo>
                    <a:lnTo>
                      <a:pt x="703" y="297"/>
                    </a:lnTo>
                    <a:lnTo>
                      <a:pt x="717" y="263"/>
                    </a:lnTo>
                    <a:lnTo>
                      <a:pt x="728" y="226"/>
                    </a:lnTo>
                    <a:lnTo>
                      <a:pt x="738" y="190"/>
                    </a:lnTo>
                    <a:lnTo>
                      <a:pt x="747" y="154"/>
                    </a:lnTo>
                    <a:lnTo>
                      <a:pt x="754" y="116"/>
                    </a:lnTo>
                    <a:lnTo>
                      <a:pt x="758" y="78"/>
                    </a:lnTo>
                    <a:lnTo>
                      <a:pt x="761" y="39"/>
                    </a:lnTo>
                    <a:lnTo>
                      <a:pt x="763" y="0"/>
                    </a:lnTo>
                    <a:lnTo>
                      <a:pt x="872" y="0"/>
                    </a:lnTo>
                    <a:close/>
                    <a:moveTo>
                      <a:pt x="617" y="616"/>
                    </a:moveTo>
                    <a:lnTo>
                      <a:pt x="587" y="646"/>
                    </a:lnTo>
                    <a:lnTo>
                      <a:pt x="555" y="673"/>
                    </a:lnTo>
                    <a:lnTo>
                      <a:pt x="522" y="699"/>
                    </a:lnTo>
                    <a:lnTo>
                      <a:pt x="488" y="723"/>
                    </a:lnTo>
                    <a:lnTo>
                      <a:pt x="453" y="746"/>
                    </a:lnTo>
                    <a:lnTo>
                      <a:pt x="416" y="766"/>
                    </a:lnTo>
                    <a:lnTo>
                      <a:pt x="378" y="787"/>
                    </a:lnTo>
                    <a:lnTo>
                      <a:pt x="340" y="804"/>
                    </a:lnTo>
                    <a:lnTo>
                      <a:pt x="301" y="820"/>
                    </a:lnTo>
                    <a:lnTo>
                      <a:pt x="260" y="832"/>
                    </a:lnTo>
                    <a:lnTo>
                      <a:pt x="239" y="839"/>
                    </a:lnTo>
                    <a:lnTo>
                      <a:pt x="219" y="844"/>
                    </a:lnTo>
                    <a:lnTo>
                      <a:pt x="197" y="849"/>
                    </a:lnTo>
                    <a:lnTo>
                      <a:pt x="176" y="855"/>
                    </a:lnTo>
                    <a:lnTo>
                      <a:pt x="155" y="858"/>
                    </a:lnTo>
                    <a:lnTo>
                      <a:pt x="134" y="862"/>
                    </a:lnTo>
                    <a:lnTo>
                      <a:pt x="111" y="865"/>
                    </a:lnTo>
                    <a:lnTo>
                      <a:pt x="90" y="867"/>
                    </a:lnTo>
                    <a:lnTo>
                      <a:pt x="68" y="870"/>
                    </a:lnTo>
                    <a:lnTo>
                      <a:pt x="45" y="871"/>
                    </a:lnTo>
                    <a:lnTo>
                      <a:pt x="23" y="872"/>
                    </a:lnTo>
                    <a:lnTo>
                      <a:pt x="0" y="872"/>
                    </a:lnTo>
                    <a:lnTo>
                      <a:pt x="0" y="762"/>
                    </a:lnTo>
                    <a:lnTo>
                      <a:pt x="40" y="762"/>
                    </a:lnTo>
                    <a:lnTo>
                      <a:pt x="78" y="759"/>
                    </a:lnTo>
                    <a:lnTo>
                      <a:pt x="116" y="754"/>
                    </a:lnTo>
                    <a:lnTo>
                      <a:pt x="154" y="747"/>
                    </a:lnTo>
                    <a:lnTo>
                      <a:pt x="191" y="739"/>
                    </a:lnTo>
                    <a:lnTo>
                      <a:pt x="227" y="728"/>
                    </a:lnTo>
                    <a:lnTo>
                      <a:pt x="262" y="716"/>
                    </a:lnTo>
                    <a:lnTo>
                      <a:pt x="297" y="702"/>
                    </a:lnTo>
                    <a:lnTo>
                      <a:pt x="330" y="687"/>
                    </a:lnTo>
                    <a:lnTo>
                      <a:pt x="363" y="670"/>
                    </a:lnTo>
                    <a:lnTo>
                      <a:pt x="395" y="652"/>
                    </a:lnTo>
                    <a:lnTo>
                      <a:pt x="426" y="632"/>
                    </a:lnTo>
                    <a:lnTo>
                      <a:pt x="456" y="611"/>
                    </a:lnTo>
                    <a:lnTo>
                      <a:pt x="485" y="588"/>
                    </a:lnTo>
                    <a:lnTo>
                      <a:pt x="512" y="564"/>
                    </a:lnTo>
                    <a:lnTo>
                      <a:pt x="539" y="539"/>
                    </a:lnTo>
                    <a:lnTo>
                      <a:pt x="617" y="6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1" name="Rectangle 41">
                <a:extLst>
                  <a:ext uri="{FF2B5EF4-FFF2-40B4-BE49-F238E27FC236}">
                    <a16:creationId xmlns:a16="http://schemas.microsoft.com/office/drawing/2014/main" id="{7CE59A17-6FE0-46F9-BF2D-32F3A7E60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6285" y="8853145"/>
                <a:ext cx="3742476" cy="549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2" name="Freeform 42">
                <a:extLst>
                  <a:ext uri="{FF2B5EF4-FFF2-40B4-BE49-F238E27FC236}">
                    <a16:creationId xmlns:a16="http://schemas.microsoft.com/office/drawing/2014/main" id="{D2A545BB-5C52-4D04-B9B3-FD594EDADD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81868" y="8853145"/>
                <a:ext cx="434417" cy="436914"/>
              </a:xfrm>
              <a:custGeom>
                <a:avLst/>
                <a:gdLst>
                  <a:gd name="T0" fmla="*/ 832 w 871"/>
                  <a:gd name="T1" fmla="*/ 111 h 872"/>
                  <a:gd name="T2" fmla="*/ 755 w 871"/>
                  <a:gd name="T3" fmla="*/ 119 h 872"/>
                  <a:gd name="T4" fmla="*/ 681 w 871"/>
                  <a:gd name="T5" fmla="*/ 134 h 872"/>
                  <a:gd name="T6" fmla="*/ 609 w 871"/>
                  <a:gd name="T7" fmla="*/ 157 h 872"/>
                  <a:gd name="T8" fmla="*/ 540 w 871"/>
                  <a:gd name="T9" fmla="*/ 185 h 872"/>
                  <a:gd name="T10" fmla="*/ 476 w 871"/>
                  <a:gd name="T11" fmla="*/ 220 h 872"/>
                  <a:gd name="T12" fmla="*/ 415 w 871"/>
                  <a:gd name="T13" fmla="*/ 262 h 872"/>
                  <a:gd name="T14" fmla="*/ 358 w 871"/>
                  <a:gd name="T15" fmla="*/ 308 h 872"/>
                  <a:gd name="T16" fmla="*/ 255 w 871"/>
                  <a:gd name="T17" fmla="*/ 256 h 872"/>
                  <a:gd name="T18" fmla="*/ 317 w 871"/>
                  <a:gd name="T19" fmla="*/ 199 h 872"/>
                  <a:gd name="T20" fmla="*/ 384 w 871"/>
                  <a:gd name="T21" fmla="*/ 149 h 872"/>
                  <a:gd name="T22" fmla="*/ 456 w 871"/>
                  <a:gd name="T23" fmla="*/ 105 h 872"/>
                  <a:gd name="T24" fmla="*/ 532 w 871"/>
                  <a:gd name="T25" fmla="*/ 69 h 872"/>
                  <a:gd name="T26" fmla="*/ 612 w 871"/>
                  <a:gd name="T27" fmla="*/ 39 h 872"/>
                  <a:gd name="T28" fmla="*/ 653 w 871"/>
                  <a:gd name="T29" fmla="*/ 28 h 872"/>
                  <a:gd name="T30" fmla="*/ 696 w 871"/>
                  <a:gd name="T31" fmla="*/ 18 h 872"/>
                  <a:gd name="T32" fmla="*/ 738 w 871"/>
                  <a:gd name="T33" fmla="*/ 11 h 872"/>
                  <a:gd name="T34" fmla="*/ 782 w 871"/>
                  <a:gd name="T35" fmla="*/ 5 h 872"/>
                  <a:gd name="T36" fmla="*/ 827 w 871"/>
                  <a:gd name="T37" fmla="*/ 2 h 872"/>
                  <a:gd name="T38" fmla="*/ 871 w 871"/>
                  <a:gd name="T39" fmla="*/ 0 h 872"/>
                  <a:gd name="T40" fmla="*/ 333 w 871"/>
                  <a:gd name="T41" fmla="*/ 333 h 872"/>
                  <a:gd name="T42" fmla="*/ 283 w 871"/>
                  <a:gd name="T43" fmla="*/ 388 h 872"/>
                  <a:gd name="T44" fmla="*/ 239 w 871"/>
                  <a:gd name="T45" fmla="*/ 446 h 872"/>
                  <a:gd name="T46" fmla="*/ 201 w 871"/>
                  <a:gd name="T47" fmla="*/ 509 h 872"/>
                  <a:gd name="T48" fmla="*/ 169 w 871"/>
                  <a:gd name="T49" fmla="*/ 576 h 872"/>
                  <a:gd name="T50" fmla="*/ 143 w 871"/>
                  <a:gd name="T51" fmla="*/ 645 h 872"/>
                  <a:gd name="T52" fmla="*/ 124 w 871"/>
                  <a:gd name="T53" fmla="*/ 719 h 872"/>
                  <a:gd name="T54" fmla="*/ 113 w 871"/>
                  <a:gd name="T55" fmla="*/ 795 h 872"/>
                  <a:gd name="T56" fmla="*/ 109 w 871"/>
                  <a:gd name="T57" fmla="*/ 872 h 872"/>
                  <a:gd name="T58" fmla="*/ 0 w 871"/>
                  <a:gd name="T59" fmla="*/ 850 h 872"/>
                  <a:gd name="T60" fmla="*/ 2 w 871"/>
                  <a:gd name="T61" fmla="*/ 805 h 872"/>
                  <a:gd name="T62" fmla="*/ 7 w 871"/>
                  <a:gd name="T63" fmla="*/ 762 h 872"/>
                  <a:gd name="T64" fmla="*/ 13 w 871"/>
                  <a:gd name="T65" fmla="*/ 718 h 872"/>
                  <a:gd name="T66" fmla="*/ 22 w 871"/>
                  <a:gd name="T67" fmla="*/ 675 h 872"/>
                  <a:gd name="T68" fmla="*/ 33 w 871"/>
                  <a:gd name="T69" fmla="*/ 634 h 872"/>
                  <a:gd name="T70" fmla="*/ 53 w 871"/>
                  <a:gd name="T71" fmla="*/ 573 h 872"/>
                  <a:gd name="T72" fmla="*/ 86 w 871"/>
                  <a:gd name="T73" fmla="*/ 494 h 872"/>
                  <a:gd name="T74" fmla="*/ 126 w 871"/>
                  <a:gd name="T75" fmla="*/ 421 h 872"/>
                  <a:gd name="T76" fmla="*/ 173 w 871"/>
                  <a:gd name="T77" fmla="*/ 350 h 872"/>
                  <a:gd name="T78" fmla="*/ 226 w 871"/>
                  <a:gd name="T79" fmla="*/ 287 h 872"/>
                  <a:gd name="T80" fmla="*/ 333 w 871"/>
                  <a:gd name="T81" fmla="*/ 333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71" h="872">
                    <a:moveTo>
                      <a:pt x="871" y="110"/>
                    </a:moveTo>
                    <a:lnTo>
                      <a:pt x="832" y="111"/>
                    </a:lnTo>
                    <a:lnTo>
                      <a:pt x="794" y="114"/>
                    </a:lnTo>
                    <a:lnTo>
                      <a:pt x="755" y="119"/>
                    </a:lnTo>
                    <a:lnTo>
                      <a:pt x="718" y="126"/>
                    </a:lnTo>
                    <a:lnTo>
                      <a:pt x="681" y="134"/>
                    </a:lnTo>
                    <a:lnTo>
                      <a:pt x="645" y="144"/>
                    </a:lnTo>
                    <a:lnTo>
                      <a:pt x="609" y="157"/>
                    </a:lnTo>
                    <a:lnTo>
                      <a:pt x="574" y="170"/>
                    </a:lnTo>
                    <a:lnTo>
                      <a:pt x="540" y="185"/>
                    </a:lnTo>
                    <a:lnTo>
                      <a:pt x="508" y="202"/>
                    </a:lnTo>
                    <a:lnTo>
                      <a:pt x="476" y="220"/>
                    </a:lnTo>
                    <a:lnTo>
                      <a:pt x="444" y="241"/>
                    </a:lnTo>
                    <a:lnTo>
                      <a:pt x="415" y="262"/>
                    </a:lnTo>
                    <a:lnTo>
                      <a:pt x="386" y="284"/>
                    </a:lnTo>
                    <a:lnTo>
                      <a:pt x="358" y="308"/>
                    </a:lnTo>
                    <a:lnTo>
                      <a:pt x="333" y="333"/>
                    </a:lnTo>
                    <a:lnTo>
                      <a:pt x="255" y="256"/>
                    </a:lnTo>
                    <a:lnTo>
                      <a:pt x="285" y="227"/>
                    </a:lnTo>
                    <a:lnTo>
                      <a:pt x="317" y="199"/>
                    </a:lnTo>
                    <a:lnTo>
                      <a:pt x="350" y="174"/>
                    </a:lnTo>
                    <a:lnTo>
                      <a:pt x="384" y="149"/>
                    </a:lnTo>
                    <a:lnTo>
                      <a:pt x="419" y="127"/>
                    </a:lnTo>
                    <a:lnTo>
                      <a:pt x="456" y="105"/>
                    </a:lnTo>
                    <a:lnTo>
                      <a:pt x="493" y="86"/>
                    </a:lnTo>
                    <a:lnTo>
                      <a:pt x="532" y="69"/>
                    </a:lnTo>
                    <a:lnTo>
                      <a:pt x="571" y="53"/>
                    </a:lnTo>
                    <a:lnTo>
                      <a:pt x="612" y="39"/>
                    </a:lnTo>
                    <a:lnTo>
                      <a:pt x="633" y="34"/>
                    </a:lnTo>
                    <a:lnTo>
                      <a:pt x="653" y="28"/>
                    </a:lnTo>
                    <a:lnTo>
                      <a:pt x="674" y="22"/>
                    </a:lnTo>
                    <a:lnTo>
                      <a:pt x="696" y="18"/>
                    </a:lnTo>
                    <a:lnTo>
                      <a:pt x="717" y="14"/>
                    </a:lnTo>
                    <a:lnTo>
                      <a:pt x="738" y="11"/>
                    </a:lnTo>
                    <a:lnTo>
                      <a:pt x="761" y="7"/>
                    </a:lnTo>
                    <a:lnTo>
                      <a:pt x="782" y="5"/>
                    </a:lnTo>
                    <a:lnTo>
                      <a:pt x="804" y="3"/>
                    </a:lnTo>
                    <a:lnTo>
                      <a:pt x="827" y="2"/>
                    </a:lnTo>
                    <a:lnTo>
                      <a:pt x="849" y="1"/>
                    </a:lnTo>
                    <a:lnTo>
                      <a:pt x="871" y="0"/>
                    </a:lnTo>
                    <a:lnTo>
                      <a:pt x="871" y="110"/>
                    </a:lnTo>
                    <a:close/>
                    <a:moveTo>
                      <a:pt x="333" y="333"/>
                    </a:moveTo>
                    <a:lnTo>
                      <a:pt x="307" y="360"/>
                    </a:lnTo>
                    <a:lnTo>
                      <a:pt x="283" y="388"/>
                    </a:lnTo>
                    <a:lnTo>
                      <a:pt x="260" y="416"/>
                    </a:lnTo>
                    <a:lnTo>
                      <a:pt x="239" y="446"/>
                    </a:lnTo>
                    <a:lnTo>
                      <a:pt x="219" y="477"/>
                    </a:lnTo>
                    <a:lnTo>
                      <a:pt x="201" y="509"/>
                    </a:lnTo>
                    <a:lnTo>
                      <a:pt x="184" y="542"/>
                    </a:lnTo>
                    <a:lnTo>
                      <a:pt x="169" y="576"/>
                    </a:lnTo>
                    <a:lnTo>
                      <a:pt x="155" y="610"/>
                    </a:lnTo>
                    <a:lnTo>
                      <a:pt x="143" y="645"/>
                    </a:lnTo>
                    <a:lnTo>
                      <a:pt x="133" y="682"/>
                    </a:lnTo>
                    <a:lnTo>
                      <a:pt x="124" y="719"/>
                    </a:lnTo>
                    <a:lnTo>
                      <a:pt x="118" y="756"/>
                    </a:lnTo>
                    <a:lnTo>
                      <a:pt x="113" y="795"/>
                    </a:lnTo>
                    <a:lnTo>
                      <a:pt x="110" y="833"/>
                    </a:lnTo>
                    <a:lnTo>
                      <a:pt x="109" y="872"/>
                    </a:lnTo>
                    <a:lnTo>
                      <a:pt x="0" y="872"/>
                    </a:lnTo>
                    <a:lnTo>
                      <a:pt x="0" y="850"/>
                    </a:lnTo>
                    <a:lnTo>
                      <a:pt x="1" y="828"/>
                    </a:lnTo>
                    <a:lnTo>
                      <a:pt x="2" y="805"/>
                    </a:lnTo>
                    <a:lnTo>
                      <a:pt x="4" y="784"/>
                    </a:lnTo>
                    <a:lnTo>
                      <a:pt x="7" y="762"/>
                    </a:lnTo>
                    <a:lnTo>
                      <a:pt x="9" y="740"/>
                    </a:lnTo>
                    <a:lnTo>
                      <a:pt x="13" y="718"/>
                    </a:lnTo>
                    <a:lnTo>
                      <a:pt x="18" y="697"/>
                    </a:lnTo>
                    <a:lnTo>
                      <a:pt x="22" y="675"/>
                    </a:lnTo>
                    <a:lnTo>
                      <a:pt x="27" y="655"/>
                    </a:lnTo>
                    <a:lnTo>
                      <a:pt x="33" y="634"/>
                    </a:lnTo>
                    <a:lnTo>
                      <a:pt x="39" y="613"/>
                    </a:lnTo>
                    <a:lnTo>
                      <a:pt x="53" y="573"/>
                    </a:lnTo>
                    <a:lnTo>
                      <a:pt x="68" y="534"/>
                    </a:lnTo>
                    <a:lnTo>
                      <a:pt x="86" y="494"/>
                    </a:lnTo>
                    <a:lnTo>
                      <a:pt x="105" y="457"/>
                    </a:lnTo>
                    <a:lnTo>
                      <a:pt x="126" y="421"/>
                    </a:lnTo>
                    <a:lnTo>
                      <a:pt x="149" y="385"/>
                    </a:lnTo>
                    <a:lnTo>
                      <a:pt x="173" y="350"/>
                    </a:lnTo>
                    <a:lnTo>
                      <a:pt x="199" y="317"/>
                    </a:lnTo>
                    <a:lnTo>
                      <a:pt x="226" y="287"/>
                    </a:lnTo>
                    <a:lnTo>
                      <a:pt x="255" y="256"/>
                    </a:lnTo>
                    <a:lnTo>
                      <a:pt x="333" y="3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3" name="Rectangle 43">
                <a:extLst>
                  <a:ext uri="{FF2B5EF4-FFF2-40B4-BE49-F238E27FC236}">
                    <a16:creationId xmlns:a16="http://schemas.microsoft.com/office/drawing/2014/main" id="{F58424FB-21A8-43C6-BA70-4416689197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1868" y="9290057"/>
                <a:ext cx="52430" cy="16827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4" name="Freeform 92">
                <a:extLst>
                  <a:ext uri="{FF2B5EF4-FFF2-40B4-BE49-F238E27FC236}">
                    <a16:creationId xmlns:a16="http://schemas.microsoft.com/office/drawing/2014/main" id="{848DD361-6C88-46D2-9CC1-5D6092487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1537" y="6801832"/>
                <a:ext cx="481854" cy="546767"/>
              </a:xfrm>
              <a:custGeom>
                <a:avLst/>
                <a:gdLst>
                  <a:gd name="T0" fmla="*/ 751 w 965"/>
                  <a:gd name="T1" fmla="*/ 1019 h 1096"/>
                  <a:gd name="T2" fmla="*/ 818 w 965"/>
                  <a:gd name="T3" fmla="*/ 949 h 1096"/>
                  <a:gd name="T4" fmla="*/ 861 w 965"/>
                  <a:gd name="T5" fmla="*/ 897 h 1096"/>
                  <a:gd name="T6" fmla="*/ 888 w 965"/>
                  <a:gd name="T7" fmla="*/ 858 h 1096"/>
                  <a:gd name="T8" fmla="*/ 914 w 965"/>
                  <a:gd name="T9" fmla="*/ 813 h 1096"/>
                  <a:gd name="T10" fmla="*/ 936 w 965"/>
                  <a:gd name="T11" fmla="*/ 766 h 1096"/>
                  <a:gd name="T12" fmla="*/ 952 w 965"/>
                  <a:gd name="T13" fmla="*/ 716 h 1096"/>
                  <a:gd name="T14" fmla="*/ 963 w 965"/>
                  <a:gd name="T15" fmla="*/ 663 h 1096"/>
                  <a:gd name="T16" fmla="*/ 964 w 965"/>
                  <a:gd name="T17" fmla="*/ 609 h 1096"/>
                  <a:gd name="T18" fmla="*/ 957 w 965"/>
                  <a:gd name="T19" fmla="*/ 553 h 1096"/>
                  <a:gd name="T20" fmla="*/ 937 w 965"/>
                  <a:gd name="T21" fmla="*/ 496 h 1096"/>
                  <a:gd name="T22" fmla="*/ 905 w 965"/>
                  <a:gd name="T23" fmla="*/ 438 h 1096"/>
                  <a:gd name="T24" fmla="*/ 860 w 965"/>
                  <a:gd name="T25" fmla="*/ 382 h 1096"/>
                  <a:gd name="T26" fmla="*/ 805 w 965"/>
                  <a:gd name="T27" fmla="*/ 328 h 1096"/>
                  <a:gd name="T28" fmla="*/ 744 w 965"/>
                  <a:gd name="T29" fmla="*/ 281 h 1096"/>
                  <a:gd name="T30" fmla="*/ 677 w 965"/>
                  <a:gd name="T31" fmla="*/ 237 h 1096"/>
                  <a:gd name="T32" fmla="*/ 605 w 965"/>
                  <a:gd name="T33" fmla="*/ 196 h 1096"/>
                  <a:gd name="T34" fmla="*/ 533 w 965"/>
                  <a:gd name="T35" fmla="*/ 161 h 1096"/>
                  <a:gd name="T36" fmla="*/ 458 w 965"/>
                  <a:gd name="T37" fmla="*/ 130 h 1096"/>
                  <a:gd name="T38" fmla="*/ 385 w 965"/>
                  <a:gd name="T39" fmla="*/ 103 h 1096"/>
                  <a:gd name="T40" fmla="*/ 280 w 965"/>
                  <a:gd name="T41" fmla="*/ 68 h 1096"/>
                  <a:gd name="T42" fmla="*/ 155 w 965"/>
                  <a:gd name="T43" fmla="*/ 33 h 1096"/>
                  <a:gd name="T44" fmla="*/ 60 w 965"/>
                  <a:gd name="T45" fmla="*/ 12 h 1096"/>
                  <a:gd name="T46" fmla="*/ 7 w 965"/>
                  <a:gd name="T47" fmla="*/ 3 h 1096"/>
                  <a:gd name="T48" fmla="*/ 0 w 965"/>
                  <a:gd name="T49" fmla="*/ 8 h 1096"/>
                  <a:gd name="T50" fmla="*/ 1 w 965"/>
                  <a:gd name="T51" fmla="*/ 62 h 1096"/>
                  <a:gd name="T52" fmla="*/ 5 w 965"/>
                  <a:gd name="T53" fmla="*/ 158 h 1096"/>
                  <a:gd name="T54" fmla="*/ 12 w 965"/>
                  <a:gd name="T55" fmla="*/ 282 h 1096"/>
                  <a:gd name="T56" fmla="*/ 24 w 965"/>
                  <a:gd name="T57" fmla="*/ 422 h 1096"/>
                  <a:gd name="T58" fmla="*/ 41 w 965"/>
                  <a:gd name="T59" fmla="*/ 566 h 1096"/>
                  <a:gd name="T60" fmla="*/ 59 w 965"/>
                  <a:gd name="T61" fmla="*/ 667 h 1096"/>
                  <a:gd name="T62" fmla="*/ 73 w 965"/>
                  <a:gd name="T63" fmla="*/ 729 h 1096"/>
                  <a:gd name="T64" fmla="*/ 89 w 965"/>
                  <a:gd name="T65" fmla="*/ 784 h 1096"/>
                  <a:gd name="T66" fmla="*/ 107 w 965"/>
                  <a:gd name="T67" fmla="*/ 832 h 1096"/>
                  <a:gd name="T68" fmla="*/ 139 w 965"/>
                  <a:gd name="T69" fmla="*/ 889 h 1096"/>
                  <a:gd name="T70" fmla="*/ 184 w 965"/>
                  <a:gd name="T71" fmla="*/ 951 h 1096"/>
                  <a:gd name="T72" fmla="*/ 232 w 965"/>
                  <a:gd name="T73" fmla="*/ 1000 h 1096"/>
                  <a:gd name="T74" fmla="*/ 282 w 965"/>
                  <a:gd name="T75" fmla="*/ 1039 h 1096"/>
                  <a:gd name="T76" fmla="*/ 333 w 965"/>
                  <a:gd name="T77" fmla="*/ 1065 h 1096"/>
                  <a:gd name="T78" fmla="*/ 385 w 965"/>
                  <a:gd name="T79" fmla="*/ 1084 h 1096"/>
                  <a:gd name="T80" fmla="*/ 435 w 965"/>
                  <a:gd name="T81" fmla="*/ 1093 h 1096"/>
                  <a:gd name="T82" fmla="*/ 485 w 965"/>
                  <a:gd name="T83" fmla="*/ 1096 h 1096"/>
                  <a:gd name="T84" fmla="*/ 533 w 965"/>
                  <a:gd name="T85" fmla="*/ 1094 h 1096"/>
                  <a:gd name="T86" fmla="*/ 577 w 965"/>
                  <a:gd name="T87" fmla="*/ 1088 h 1096"/>
                  <a:gd name="T88" fmla="*/ 617 w 965"/>
                  <a:gd name="T89" fmla="*/ 1078 h 1096"/>
                  <a:gd name="T90" fmla="*/ 653 w 965"/>
                  <a:gd name="T91" fmla="*/ 1068 h 1096"/>
                  <a:gd name="T92" fmla="*/ 696 w 965"/>
                  <a:gd name="T93" fmla="*/ 1050 h 1096"/>
                  <a:gd name="T94" fmla="*/ 730 w 965"/>
                  <a:gd name="T95" fmla="*/ 1035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65" h="1096">
                    <a:moveTo>
                      <a:pt x="734" y="1032"/>
                    </a:moveTo>
                    <a:lnTo>
                      <a:pt x="751" y="1019"/>
                    </a:lnTo>
                    <a:lnTo>
                      <a:pt x="793" y="978"/>
                    </a:lnTo>
                    <a:lnTo>
                      <a:pt x="818" y="949"/>
                    </a:lnTo>
                    <a:lnTo>
                      <a:pt x="847" y="916"/>
                    </a:lnTo>
                    <a:lnTo>
                      <a:pt x="861" y="897"/>
                    </a:lnTo>
                    <a:lnTo>
                      <a:pt x="875" y="878"/>
                    </a:lnTo>
                    <a:lnTo>
                      <a:pt x="888" y="858"/>
                    </a:lnTo>
                    <a:lnTo>
                      <a:pt x="901" y="836"/>
                    </a:lnTo>
                    <a:lnTo>
                      <a:pt x="914" y="813"/>
                    </a:lnTo>
                    <a:lnTo>
                      <a:pt x="926" y="791"/>
                    </a:lnTo>
                    <a:lnTo>
                      <a:pt x="936" y="766"/>
                    </a:lnTo>
                    <a:lnTo>
                      <a:pt x="945" y="742"/>
                    </a:lnTo>
                    <a:lnTo>
                      <a:pt x="952" y="716"/>
                    </a:lnTo>
                    <a:lnTo>
                      <a:pt x="959" y="689"/>
                    </a:lnTo>
                    <a:lnTo>
                      <a:pt x="963" y="663"/>
                    </a:lnTo>
                    <a:lnTo>
                      <a:pt x="965" y="636"/>
                    </a:lnTo>
                    <a:lnTo>
                      <a:pt x="964" y="609"/>
                    </a:lnTo>
                    <a:lnTo>
                      <a:pt x="962" y="581"/>
                    </a:lnTo>
                    <a:lnTo>
                      <a:pt x="957" y="553"/>
                    </a:lnTo>
                    <a:lnTo>
                      <a:pt x="948" y="524"/>
                    </a:lnTo>
                    <a:lnTo>
                      <a:pt x="937" y="496"/>
                    </a:lnTo>
                    <a:lnTo>
                      <a:pt x="922" y="467"/>
                    </a:lnTo>
                    <a:lnTo>
                      <a:pt x="905" y="438"/>
                    </a:lnTo>
                    <a:lnTo>
                      <a:pt x="884" y="409"/>
                    </a:lnTo>
                    <a:lnTo>
                      <a:pt x="860" y="382"/>
                    </a:lnTo>
                    <a:lnTo>
                      <a:pt x="833" y="354"/>
                    </a:lnTo>
                    <a:lnTo>
                      <a:pt x="805" y="328"/>
                    </a:lnTo>
                    <a:lnTo>
                      <a:pt x="775" y="304"/>
                    </a:lnTo>
                    <a:lnTo>
                      <a:pt x="744" y="281"/>
                    </a:lnTo>
                    <a:lnTo>
                      <a:pt x="711" y="258"/>
                    </a:lnTo>
                    <a:lnTo>
                      <a:pt x="677" y="237"/>
                    </a:lnTo>
                    <a:lnTo>
                      <a:pt x="641" y="216"/>
                    </a:lnTo>
                    <a:lnTo>
                      <a:pt x="605" y="196"/>
                    </a:lnTo>
                    <a:lnTo>
                      <a:pt x="569" y="178"/>
                    </a:lnTo>
                    <a:lnTo>
                      <a:pt x="533" y="161"/>
                    </a:lnTo>
                    <a:lnTo>
                      <a:pt x="496" y="145"/>
                    </a:lnTo>
                    <a:lnTo>
                      <a:pt x="458" y="130"/>
                    </a:lnTo>
                    <a:lnTo>
                      <a:pt x="421" y="115"/>
                    </a:lnTo>
                    <a:lnTo>
                      <a:pt x="385" y="103"/>
                    </a:lnTo>
                    <a:lnTo>
                      <a:pt x="349" y="90"/>
                    </a:lnTo>
                    <a:lnTo>
                      <a:pt x="280" y="68"/>
                    </a:lnTo>
                    <a:lnTo>
                      <a:pt x="215" y="49"/>
                    </a:lnTo>
                    <a:lnTo>
                      <a:pt x="155" y="33"/>
                    </a:lnTo>
                    <a:lnTo>
                      <a:pt x="103" y="22"/>
                    </a:lnTo>
                    <a:lnTo>
                      <a:pt x="60" y="12"/>
                    </a:lnTo>
                    <a:lnTo>
                      <a:pt x="27" y="6"/>
                    </a:lnTo>
                    <a:lnTo>
                      <a:pt x="7" y="3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1" y="29"/>
                    </a:lnTo>
                    <a:lnTo>
                      <a:pt x="1" y="62"/>
                    </a:lnTo>
                    <a:lnTo>
                      <a:pt x="3" y="106"/>
                    </a:lnTo>
                    <a:lnTo>
                      <a:pt x="5" y="158"/>
                    </a:lnTo>
                    <a:lnTo>
                      <a:pt x="8" y="217"/>
                    </a:lnTo>
                    <a:lnTo>
                      <a:pt x="12" y="282"/>
                    </a:lnTo>
                    <a:lnTo>
                      <a:pt x="18" y="351"/>
                    </a:lnTo>
                    <a:lnTo>
                      <a:pt x="24" y="422"/>
                    </a:lnTo>
                    <a:lnTo>
                      <a:pt x="32" y="495"/>
                    </a:lnTo>
                    <a:lnTo>
                      <a:pt x="41" y="566"/>
                    </a:lnTo>
                    <a:lnTo>
                      <a:pt x="53" y="634"/>
                    </a:lnTo>
                    <a:lnTo>
                      <a:pt x="59" y="667"/>
                    </a:lnTo>
                    <a:lnTo>
                      <a:pt x="66" y="699"/>
                    </a:lnTo>
                    <a:lnTo>
                      <a:pt x="73" y="729"/>
                    </a:lnTo>
                    <a:lnTo>
                      <a:pt x="81" y="758"/>
                    </a:lnTo>
                    <a:lnTo>
                      <a:pt x="89" y="784"/>
                    </a:lnTo>
                    <a:lnTo>
                      <a:pt x="98" y="810"/>
                    </a:lnTo>
                    <a:lnTo>
                      <a:pt x="107" y="832"/>
                    </a:lnTo>
                    <a:lnTo>
                      <a:pt x="118" y="852"/>
                    </a:lnTo>
                    <a:lnTo>
                      <a:pt x="139" y="889"/>
                    </a:lnTo>
                    <a:lnTo>
                      <a:pt x="160" y="922"/>
                    </a:lnTo>
                    <a:lnTo>
                      <a:pt x="184" y="951"/>
                    </a:lnTo>
                    <a:lnTo>
                      <a:pt x="207" y="977"/>
                    </a:lnTo>
                    <a:lnTo>
                      <a:pt x="232" y="1000"/>
                    </a:lnTo>
                    <a:lnTo>
                      <a:pt x="257" y="1021"/>
                    </a:lnTo>
                    <a:lnTo>
                      <a:pt x="282" y="1039"/>
                    </a:lnTo>
                    <a:lnTo>
                      <a:pt x="307" y="1053"/>
                    </a:lnTo>
                    <a:lnTo>
                      <a:pt x="333" y="1065"/>
                    </a:lnTo>
                    <a:lnTo>
                      <a:pt x="358" y="1075"/>
                    </a:lnTo>
                    <a:lnTo>
                      <a:pt x="385" y="1084"/>
                    </a:lnTo>
                    <a:lnTo>
                      <a:pt x="411" y="1089"/>
                    </a:lnTo>
                    <a:lnTo>
                      <a:pt x="435" y="1093"/>
                    </a:lnTo>
                    <a:lnTo>
                      <a:pt x="461" y="1095"/>
                    </a:lnTo>
                    <a:lnTo>
                      <a:pt x="485" y="1096"/>
                    </a:lnTo>
                    <a:lnTo>
                      <a:pt x="510" y="1095"/>
                    </a:lnTo>
                    <a:lnTo>
                      <a:pt x="533" y="1094"/>
                    </a:lnTo>
                    <a:lnTo>
                      <a:pt x="555" y="1091"/>
                    </a:lnTo>
                    <a:lnTo>
                      <a:pt x="577" y="1088"/>
                    </a:lnTo>
                    <a:lnTo>
                      <a:pt x="598" y="1084"/>
                    </a:lnTo>
                    <a:lnTo>
                      <a:pt x="617" y="1078"/>
                    </a:lnTo>
                    <a:lnTo>
                      <a:pt x="636" y="1073"/>
                    </a:lnTo>
                    <a:lnTo>
                      <a:pt x="653" y="1068"/>
                    </a:lnTo>
                    <a:lnTo>
                      <a:pt x="669" y="1062"/>
                    </a:lnTo>
                    <a:lnTo>
                      <a:pt x="696" y="1050"/>
                    </a:lnTo>
                    <a:lnTo>
                      <a:pt x="717" y="1041"/>
                    </a:lnTo>
                    <a:lnTo>
                      <a:pt x="730" y="1035"/>
                    </a:lnTo>
                    <a:lnTo>
                      <a:pt x="734" y="10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95" name="Freeform 95">
                <a:extLst>
                  <a:ext uri="{FF2B5EF4-FFF2-40B4-BE49-F238E27FC236}">
                    <a16:creationId xmlns:a16="http://schemas.microsoft.com/office/drawing/2014/main" id="{9B9826C6-9D0C-41C2-B904-F0AAE762A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1008" y="6955691"/>
                <a:ext cx="611680" cy="696566"/>
              </a:xfrm>
              <a:custGeom>
                <a:avLst/>
                <a:gdLst>
                  <a:gd name="T0" fmla="*/ 287 w 1226"/>
                  <a:gd name="T1" fmla="*/ 1306 h 1392"/>
                  <a:gd name="T2" fmla="*/ 249 w 1226"/>
                  <a:gd name="T3" fmla="*/ 1271 h 1392"/>
                  <a:gd name="T4" fmla="*/ 203 w 1226"/>
                  <a:gd name="T5" fmla="*/ 1225 h 1392"/>
                  <a:gd name="T6" fmla="*/ 168 w 1226"/>
                  <a:gd name="T7" fmla="*/ 1185 h 1392"/>
                  <a:gd name="T8" fmla="*/ 132 w 1226"/>
                  <a:gd name="T9" fmla="*/ 1140 h 1392"/>
                  <a:gd name="T10" fmla="*/ 97 w 1226"/>
                  <a:gd name="T11" fmla="*/ 1089 h 1392"/>
                  <a:gd name="T12" fmla="*/ 65 w 1226"/>
                  <a:gd name="T13" fmla="*/ 1033 h 1392"/>
                  <a:gd name="T14" fmla="*/ 37 w 1226"/>
                  <a:gd name="T15" fmla="*/ 972 h 1392"/>
                  <a:gd name="T16" fmla="*/ 16 w 1226"/>
                  <a:gd name="T17" fmla="*/ 909 h 1392"/>
                  <a:gd name="T18" fmla="*/ 3 w 1226"/>
                  <a:gd name="T19" fmla="*/ 841 h 1392"/>
                  <a:gd name="T20" fmla="*/ 1 w 1226"/>
                  <a:gd name="T21" fmla="*/ 772 h 1392"/>
                  <a:gd name="T22" fmla="*/ 11 w 1226"/>
                  <a:gd name="T23" fmla="*/ 702 h 1392"/>
                  <a:gd name="T24" fmla="*/ 35 w 1226"/>
                  <a:gd name="T25" fmla="*/ 630 h 1392"/>
                  <a:gd name="T26" fmla="*/ 75 w 1226"/>
                  <a:gd name="T27" fmla="*/ 556 h 1392"/>
                  <a:gd name="T28" fmla="*/ 134 w 1226"/>
                  <a:gd name="T29" fmla="*/ 484 h 1392"/>
                  <a:gd name="T30" fmla="*/ 203 w 1226"/>
                  <a:gd name="T31" fmla="*/ 417 h 1392"/>
                  <a:gd name="T32" fmla="*/ 281 w 1226"/>
                  <a:gd name="T33" fmla="*/ 356 h 1392"/>
                  <a:gd name="T34" fmla="*/ 366 w 1226"/>
                  <a:gd name="T35" fmla="*/ 299 h 1392"/>
                  <a:gd name="T36" fmla="*/ 456 w 1226"/>
                  <a:gd name="T37" fmla="*/ 249 h 1392"/>
                  <a:gd name="T38" fmla="*/ 549 w 1226"/>
                  <a:gd name="T39" fmla="*/ 205 h 1392"/>
                  <a:gd name="T40" fmla="*/ 643 w 1226"/>
                  <a:gd name="T41" fmla="*/ 164 h 1392"/>
                  <a:gd name="T42" fmla="*/ 736 w 1226"/>
                  <a:gd name="T43" fmla="*/ 130 h 1392"/>
                  <a:gd name="T44" fmla="*/ 827 w 1226"/>
                  <a:gd name="T45" fmla="*/ 99 h 1392"/>
                  <a:gd name="T46" fmla="*/ 913 w 1226"/>
                  <a:gd name="T47" fmla="*/ 74 h 1392"/>
                  <a:gd name="T48" fmla="*/ 1029 w 1226"/>
                  <a:gd name="T49" fmla="*/ 43 h 1392"/>
                  <a:gd name="T50" fmla="*/ 1149 w 1226"/>
                  <a:gd name="T51" fmla="*/ 15 h 1392"/>
                  <a:gd name="T52" fmla="*/ 1216 w 1226"/>
                  <a:gd name="T53" fmla="*/ 2 h 1392"/>
                  <a:gd name="T54" fmla="*/ 1226 w 1226"/>
                  <a:gd name="T55" fmla="*/ 10 h 1392"/>
                  <a:gd name="T56" fmla="*/ 1224 w 1226"/>
                  <a:gd name="T57" fmla="*/ 79 h 1392"/>
                  <a:gd name="T58" fmla="*/ 1220 w 1226"/>
                  <a:gd name="T59" fmla="*/ 200 h 1392"/>
                  <a:gd name="T60" fmla="*/ 1210 w 1226"/>
                  <a:gd name="T61" fmla="*/ 358 h 1392"/>
                  <a:gd name="T62" fmla="*/ 1195 w 1226"/>
                  <a:gd name="T63" fmla="*/ 536 h 1392"/>
                  <a:gd name="T64" fmla="*/ 1179 w 1226"/>
                  <a:gd name="T65" fmla="*/ 673 h 1392"/>
                  <a:gd name="T66" fmla="*/ 1166 w 1226"/>
                  <a:gd name="T67" fmla="*/ 762 h 1392"/>
                  <a:gd name="T68" fmla="*/ 1150 w 1226"/>
                  <a:gd name="T69" fmla="*/ 847 h 1392"/>
                  <a:gd name="T70" fmla="*/ 1132 w 1226"/>
                  <a:gd name="T71" fmla="*/ 926 h 1392"/>
                  <a:gd name="T72" fmla="*/ 1112 w 1226"/>
                  <a:gd name="T73" fmla="*/ 996 h 1392"/>
                  <a:gd name="T74" fmla="*/ 1089 w 1226"/>
                  <a:gd name="T75" fmla="*/ 1057 h 1392"/>
                  <a:gd name="T76" fmla="*/ 1049 w 1226"/>
                  <a:gd name="T77" fmla="*/ 1129 h 1392"/>
                  <a:gd name="T78" fmla="*/ 992 w 1226"/>
                  <a:gd name="T79" fmla="*/ 1208 h 1392"/>
                  <a:gd name="T80" fmla="*/ 931 w 1226"/>
                  <a:gd name="T81" fmla="*/ 1271 h 1392"/>
                  <a:gd name="T82" fmla="*/ 867 w 1226"/>
                  <a:gd name="T83" fmla="*/ 1319 h 1392"/>
                  <a:gd name="T84" fmla="*/ 802 w 1226"/>
                  <a:gd name="T85" fmla="*/ 1353 h 1392"/>
                  <a:gd name="T86" fmla="*/ 737 w 1226"/>
                  <a:gd name="T87" fmla="*/ 1375 h 1392"/>
                  <a:gd name="T88" fmla="*/ 673 w 1226"/>
                  <a:gd name="T89" fmla="*/ 1388 h 1392"/>
                  <a:gd name="T90" fmla="*/ 610 w 1226"/>
                  <a:gd name="T91" fmla="*/ 1392 h 1392"/>
                  <a:gd name="T92" fmla="*/ 549 w 1226"/>
                  <a:gd name="T93" fmla="*/ 1389 h 1392"/>
                  <a:gd name="T94" fmla="*/ 493 w 1226"/>
                  <a:gd name="T95" fmla="*/ 1381 h 1392"/>
                  <a:gd name="T96" fmla="*/ 442 w 1226"/>
                  <a:gd name="T97" fmla="*/ 1370 h 1392"/>
                  <a:gd name="T98" fmla="*/ 396 w 1226"/>
                  <a:gd name="T99" fmla="*/ 1356 h 1392"/>
                  <a:gd name="T100" fmla="*/ 342 w 1226"/>
                  <a:gd name="T101" fmla="*/ 1335 h 1392"/>
                  <a:gd name="T102" fmla="*/ 299 w 1226"/>
                  <a:gd name="T103" fmla="*/ 1314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26" h="1392">
                    <a:moveTo>
                      <a:pt x="293" y="1311"/>
                    </a:moveTo>
                    <a:lnTo>
                      <a:pt x="287" y="1306"/>
                    </a:lnTo>
                    <a:lnTo>
                      <a:pt x="272" y="1293"/>
                    </a:lnTo>
                    <a:lnTo>
                      <a:pt x="249" y="1271"/>
                    </a:lnTo>
                    <a:lnTo>
                      <a:pt x="219" y="1242"/>
                    </a:lnTo>
                    <a:lnTo>
                      <a:pt x="203" y="1225"/>
                    </a:lnTo>
                    <a:lnTo>
                      <a:pt x="186" y="1206"/>
                    </a:lnTo>
                    <a:lnTo>
                      <a:pt x="168" y="1185"/>
                    </a:lnTo>
                    <a:lnTo>
                      <a:pt x="150" y="1163"/>
                    </a:lnTo>
                    <a:lnTo>
                      <a:pt x="132" y="1140"/>
                    </a:lnTo>
                    <a:lnTo>
                      <a:pt x="115" y="1115"/>
                    </a:lnTo>
                    <a:lnTo>
                      <a:pt x="97" y="1089"/>
                    </a:lnTo>
                    <a:lnTo>
                      <a:pt x="81" y="1061"/>
                    </a:lnTo>
                    <a:lnTo>
                      <a:pt x="65" y="1033"/>
                    </a:lnTo>
                    <a:lnTo>
                      <a:pt x="50" y="1003"/>
                    </a:lnTo>
                    <a:lnTo>
                      <a:pt x="37" y="972"/>
                    </a:lnTo>
                    <a:lnTo>
                      <a:pt x="25" y="942"/>
                    </a:lnTo>
                    <a:lnTo>
                      <a:pt x="16" y="909"/>
                    </a:lnTo>
                    <a:lnTo>
                      <a:pt x="8" y="876"/>
                    </a:lnTo>
                    <a:lnTo>
                      <a:pt x="3" y="841"/>
                    </a:lnTo>
                    <a:lnTo>
                      <a:pt x="0" y="807"/>
                    </a:lnTo>
                    <a:lnTo>
                      <a:pt x="1" y="772"/>
                    </a:lnTo>
                    <a:lnTo>
                      <a:pt x="4" y="737"/>
                    </a:lnTo>
                    <a:lnTo>
                      <a:pt x="11" y="702"/>
                    </a:lnTo>
                    <a:lnTo>
                      <a:pt x="21" y="666"/>
                    </a:lnTo>
                    <a:lnTo>
                      <a:pt x="35" y="630"/>
                    </a:lnTo>
                    <a:lnTo>
                      <a:pt x="53" y="592"/>
                    </a:lnTo>
                    <a:lnTo>
                      <a:pt x="75" y="556"/>
                    </a:lnTo>
                    <a:lnTo>
                      <a:pt x="103" y="520"/>
                    </a:lnTo>
                    <a:lnTo>
                      <a:pt x="134" y="484"/>
                    </a:lnTo>
                    <a:lnTo>
                      <a:pt x="167" y="450"/>
                    </a:lnTo>
                    <a:lnTo>
                      <a:pt x="203" y="417"/>
                    </a:lnTo>
                    <a:lnTo>
                      <a:pt x="241" y="386"/>
                    </a:lnTo>
                    <a:lnTo>
                      <a:pt x="281" y="356"/>
                    </a:lnTo>
                    <a:lnTo>
                      <a:pt x="323" y="327"/>
                    </a:lnTo>
                    <a:lnTo>
                      <a:pt x="366" y="299"/>
                    </a:lnTo>
                    <a:lnTo>
                      <a:pt x="411" y="274"/>
                    </a:lnTo>
                    <a:lnTo>
                      <a:pt x="456" y="249"/>
                    </a:lnTo>
                    <a:lnTo>
                      <a:pt x="502" y="226"/>
                    </a:lnTo>
                    <a:lnTo>
                      <a:pt x="549" y="205"/>
                    </a:lnTo>
                    <a:lnTo>
                      <a:pt x="596" y="184"/>
                    </a:lnTo>
                    <a:lnTo>
                      <a:pt x="643" y="164"/>
                    </a:lnTo>
                    <a:lnTo>
                      <a:pt x="690" y="146"/>
                    </a:lnTo>
                    <a:lnTo>
                      <a:pt x="736" y="130"/>
                    </a:lnTo>
                    <a:lnTo>
                      <a:pt x="782" y="114"/>
                    </a:lnTo>
                    <a:lnTo>
                      <a:pt x="827" y="99"/>
                    </a:lnTo>
                    <a:lnTo>
                      <a:pt x="871" y="85"/>
                    </a:lnTo>
                    <a:lnTo>
                      <a:pt x="913" y="74"/>
                    </a:lnTo>
                    <a:lnTo>
                      <a:pt x="954" y="62"/>
                    </a:lnTo>
                    <a:lnTo>
                      <a:pt x="1029" y="43"/>
                    </a:lnTo>
                    <a:lnTo>
                      <a:pt x="1095" y="27"/>
                    </a:lnTo>
                    <a:lnTo>
                      <a:pt x="1149" y="15"/>
                    </a:lnTo>
                    <a:lnTo>
                      <a:pt x="1191" y="7"/>
                    </a:lnTo>
                    <a:lnTo>
                      <a:pt x="1216" y="2"/>
                    </a:lnTo>
                    <a:lnTo>
                      <a:pt x="1226" y="0"/>
                    </a:lnTo>
                    <a:lnTo>
                      <a:pt x="1226" y="10"/>
                    </a:lnTo>
                    <a:lnTo>
                      <a:pt x="1225" y="36"/>
                    </a:lnTo>
                    <a:lnTo>
                      <a:pt x="1224" y="79"/>
                    </a:lnTo>
                    <a:lnTo>
                      <a:pt x="1222" y="133"/>
                    </a:lnTo>
                    <a:lnTo>
                      <a:pt x="1220" y="200"/>
                    </a:lnTo>
                    <a:lnTo>
                      <a:pt x="1215" y="275"/>
                    </a:lnTo>
                    <a:lnTo>
                      <a:pt x="1210" y="358"/>
                    </a:lnTo>
                    <a:lnTo>
                      <a:pt x="1204" y="445"/>
                    </a:lnTo>
                    <a:lnTo>
                      <a:pt x="1195" y="536"/>
                    </a:lnTo>
                    <a:lnTo>
                      <a:pt x="1184" y="627"/>
                    </a:lnTo>
                    <a:lnTo>
                      <a:pt x="1179" y="673"/>
                    </a:lnTo>
                    <a:lnTo>
                      <a:pt x="1173" y="718"/>
                    </a:lnTo>
                    <a:lnTo>
                      <a:pt x="1166" y="762"/>
                    </a:lnTo>
                    <a:lnTo>
                      <a:pt x="1159" y="805"/>
                    </a:lnTo>
                    <a:lnTo>
                      <a:pt x="1150" y="847"/>
                    </a:lnTo>
                    <a:lnTo>
                      <a:pt x="1142" y="887"/>
                    </a:lnTo>
                    <a:lnTo>
                      <a:pt x="1132" y="926"/>
                    </a:lnTo>
                    <a:lnTo>
                      <a:pt x="1123" y="962"/>
                    </a:lnTo>
                    <a:lnTo>
                      <a:pt x="1112" y="996"/>
                    </a:lnTo>
                    <a:lnTo>
                      <a:pt x="1101" y="1028"/>
                    </a:lnTo>
                    <a:lnTo>
                      <a:pt x="1089" y="1057"/>
                    </a:lnTo>
                    <a:lnTo>
                      <a:pt x="1077" y="1082"/>
                    </a:lnTo>
                    <a:lnTo>
                      <a:pt x="1049" y="1129"/>
                    </a:lnTo>
                    <a:lnTo>
                      <a:pt x="1022" y="1171"/>
                    </a:lnTo>
                    <a:lnTo>
                      <a:pt x="992" y="1208"/>
                    </a:lnTo>
                    <a:lnTo>
                      <a:pt x="962" y="1241"/>
                    </a:lnTo>
                    <a:lnTo>
                      <a:pt x="931" y="1271"/>
                    </a:lnTo>
                    <a:lnTo>
                      <a:pt x="899" y="1296"/>
                    </a:lnTo>
                    <a:lnTo>
                      <a:pt x="867" y="1319"/>
                    </a:lnTo>
                    <a:lnTo>
                      <a:pt x="835" y="1337"/>
                    </a:lnTo>
                    <a:lnTo>
                      <a:pt x="802" y="1353"/>
                    </a:lnTo>
                    <a:lnTo>
                      <a:pt x="769" y="1365"/>
                    </a:lnTo>
                    <a:lnTo>
                      <a:pt x="737" y="1375"/>
                    </a:lnTo>
                    <a:lnTo>
                      <a:pt x="704" y="1382"/>
                    </a:lnTo>
                    <a:lnTo>
                      <a:pt x="673" y="1388"/>
                    </a:lnTo>
                    <a:lnTo>
                      <a:pt x="641" y="1391"/>
                    </a:lnTo>
                    <a:lnTo>
                      <a:pt x="610" y="1392"/>
                    </a:lnTo>
                    <a:lnTo>
                      <a:pt x="579" y="1391"/>
                    </a:lnTo>
                    <a:lnTo>
                      <a:pt x="549" y="1389"/>
                    </a:lnTo>
                    <a:lnTo>
                      <a:pt x="520" y="1386"/>
                    </a:lnTo>
                    <a:lnTo>
                      <a:pt x="493" y="1381"/>
                    </a:lnTo>
                    <a:lnTo>
                      <a:pt x="466" y="1375"/>
                    </a:lnTo>
                    <a:lnTo>
                      <a:pt x="442" y="1370"/>
                    </a:lnTo>
                    <a:lnTo>
                      <a:pt x="418" y="1362"/>
                    </a:lnTo>
                    <a:lnTo>
                      <a:pt x="396" y="1356"/>
                    </a:lnTo>
                    <a:lnTo>
                      <a:pt x="376" y="1348"/>
                    </a:lnTo>
                    <a:lnTo>
                      <a:pt x="342" y="1335"/>
                    </a:lnTo>
                    <a:lnTo>
                      <a:pt x="315" y="1322"/>
                    </a:lnTo>
                    <a:lnTo>
                      <a:pt x="299" y="1314"/>
                    </a:lnTo>
                    <a:lnTo>
                      <a:pt x="293" y="1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 flipH="1">
              <a:off x="2611103" y="3530291"/>
              <a:ext cx="2521614" cy="7442509"/>
              <a:chOff x="6227292" y="3530291"/>
              <a:chExt cx="2521614" cy="7442509"/>
            </a:xfr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64" name="Freeform 12">
                <a:extLst>
                  <a:ext uri="{FF2B5EF4-FFF2-40B4-BE49-F238E27FC236}">
                    <a16:creationId xmlns:a16="http://schemas.microsoft.com/office/drawing/2014/main" id="{4C65CF10-54D9-4ECA-A0FF-EB1F5DB3C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0649" y="3530291"/>
                <a:ext cx="1298257" cy="1300754"/>
              </a:xfrm>
              <a:custGeom>
                <a:avLst/>
                <a:gdLst>
                  <a:gd name="T0" fmla="*/ 2593 w 2600"/>
                  <a:gd name="T1" fmla="*/ 1434 h 2602"/>
                  <a:gd name="T2" fmla="*/ 2559 w 2600"/>
                  <a:gd name="T3" fmla="*/ 1627 h 2602"/>
                  <a:gd name="T4" fmla="*/ 2498 w 2600"/>
                  <a:gd name="T5" fmla="*/ 1808 h 2602"/>
                  <a:gd name="T6" fmla="*/ 2412 w 2600"/>
                  <a:gd name="T7" fmla="*/ 1976 h 2602"/>
                  <a:gd name="T8" fmla="*/ 2303 w 2600"/>
                  <a:gd name="T9" fmla="*/ 2128 h 2602"/>
                  <a:gd name="T10" fmla="*/ 2174 w 2600"/>
                  <a:gd name="T11" fmla="*/ 2264 h 2602"/>
                  <a:gd name="T12" fmla="*/ 2026 w 2600"/>
                  <a:gd name="T13" fmla="*/ 2380 h 2602"/>
                  <a:gd name="T14" fmla="*/ 1864 w 2600"/>
                  <a:gd name="T15" fmla="*/ 2473 h 2602"/>
                  <a:gd name="T16" fmla="*/ 1687 w 2600"/>
                  <a:gd name="T17" fmla="*/ 2544 h 2602"/>
                  <a:gd name="T18" fmla="*/ 1497 w 2600"/>
                  <a:gd name="T19" fmla="*/ 2587 h 2602"/>
                  <a:gd name="T20" fmla="*/ 1300 w 2600"/>
                  <a:gd name="T21" fmla="*/ 2602 h 2602"/>
                  <a:gd name="T22" fmla="*/ 1103 w 2600"/>
                  <a:gd name="T23" fmla="*/ 2587 h 2602"/>
                  <a:gd name="T24" fmla="*/ 913 w 2600"/>
                  <a:gd name="T25" fmla="*/ 2544 h 2602"/>
                  <a:gd name="T26" fmla="*/ 736 w 2600"/>
                  <a:gd name="T27" fmla="*/ 2473 h 2602"/>
                  <a:gd name="T28" fmla="*/ 574 w 2600"/>
                  <a:gd name="T29" fmla="*/ 2380 h 2602"/>
                  <a:gd name="T30" fmla="*/ 426 w 2600"/>
                  <a:gd name="T31" fmla="*/ 2264 h 2602"/>
                  <a:gd name="T32" fmla="*/ 297 w 2600"/>
                  <a:gd name="T33" fmla="*/ 2128 h 2602"/>
                  <a:gd name="T34" fmla="*/ 188 w 2600"/>
                  <a:gd name="T35" fmla="*/ 1976 h 2602"/>
                  <a:gd name="T36" fmla="*/ 102 w 2600"/>
                  <a:gd name="T37" fmla="*/ 1808 h 2602"/>
                  <a:gd name="T38" fmla="*/ 41 w 2600"/>
                  <a:gd name="T39" fmla="*/ 1627 h 2602"/>
                  <a:gd name="T40" fmla="*/ 7 w 2600"/>
                  <a:gd name="T41" fmla="*/ 1434 h 2602"/>
                  <a:gd name="T42" fmla="*/ 2 w 2600"/>
                  <a:gd name="T43" fmla="*/ 1235 h 2602"/>
                  <a:gd name="T44" fmla="*/ 26 w 2600"/>
                  <a:gd name="T45" fmla="*/ 1039 h 2602"/>
                  <a:gd name="T46" fmla="*/ 79 w 2600"/>
                  <a:gd name="T47" fmla="*/ 855 h 2602"/>
                  <a:gd name="T48" fmla="*/ 157 w 2600"/>
                  <a:gd name="T49" fmla="*/ 681 h 2602"/>
                  <a:gd name="T50" fmla="*/ 259 w 2600"/>
                  <a:gd name="T51" fmla="*/ 523 h 2602"/>
                  <a:gd name="T52" fmla="*/ 381 w 2600"/>
                  <a:gd name="T53" fmla="*/ 382 h 2602"/>
                  <a:gd name="T54" fmla="*/ 522 w 2600"/>
                  <a:gd name="T55" fmla="*/ 259 h 2602"/>
                  <a:gd name="T56" fmla="*/ 680 w 2600"/>
                  <a:gd name="T57" fmla="*/ 158 h 2602"/>
                  <a:gd name="T58" fmla="*/ 853 w 2600"/>
                  <a:gd name="T59" fmla="*/ 79 h 2602"/>
                  <a:gd name="T60" fmla="*/ 1038 w 2600"/>
                  <a:gd name="T61" fmla="*/ 27 h 2602"/>
                  <a:gd name="T62" fmla="*/ 1233 w 2600"/>
                  <a:gd name="T63" fmla="*/ 3 h 2602"/>
                  <a:gd name="T64" fmla="*/ 1432 w 2600"/>
                  <a:gd name="T65" fmla="*/ 8 h 2602"/>
                  <a:gd name="T66" fmla="*/ 1625 w 2600"/>
                  <a:gd name="T67" fmla="*/ 42 h 2602"/>
                  <a:gd name="T68" fmla="*/ 1806 w 2600"/>
                  <a:gd name="T69" fmla="*/ 103 h 2602"/>
                  <a:gd name="T70" fmla="*/ 1974 w 2600"/>
                  <a:gd name="T71" fmla="*/ 189 h 2602"/>
                  <a:gd name="T72" fmla="*/ 2126 w 2600"/>
                  <a:gd name="T73" fmla="*/ 298 h 2602"/>
                  <a:gd name="T74" fmla="*/ 2262 w 2600"/>
                  <a:gd name="T75" fmla="*/ 426 h 2602"/>
                  <a:gd name="T76" fmla="*/ 2378 w 2600"/>
                  <a:gd name="T77" fmla="*/ 574 h 2602"/>
                  <a:gd name="T78" fmla="*/ 2471 w 2600"/>
                  <a:gd name="T79" fmla="*/ 737 h 2602"/>
                  <a:gd name="T80" fmla="*/ 2541 w 2600"/>
                  <a:gd name="T81" fmla="*/ 914 h 2602"/>
                  <a:gd name="T82" fmla="*/ 2585 w 2600"/>
                  <a:gd name="T83" fmla="*/ 1104 h 2602"/>
                  <a:gd name="T84" fmla="*/ 2600 w 2600"/>
                  <a:gd name="T85" fmla="*/ 1301 h 2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00" h="2602">
                    <a:moveTo>
                      <a:pt x="2600" y="1301"/>
                    </a:moveTo>
                    <a:lnTo>
                      <a:pt x="2598" y="1368"/>
                    </a:lnTo>
                    <a:lnTo>
                      <a:pt x="2593" y="1434"/>
                    </a:lnTo>
                    <a:lnTo>
                      <a:pt x="2585" y="1499"/>
                    </a:lnTo>
                    <a:lnTo>
                      <a:pt x="2573" y="1564"/>
                    </a:lnTo>
                    <a:lnTo>
                      <a:pt x="2559" y="1627"/>
                    </a:lnTo>
                    <a:lnTo>
                      <a:pt x="2541" y="1688"/>
                    </a:lnTo>
                    <a:lnTo>
                      <a:pt x="2521" y="1748"/>
                    </a:lnTo>
                    <a:lnTo>
                      <a:pt x="2498" y="1808"/>
                    </a:lnTo>
                    <a:lnTo>
                      <a:pt x="2471" y="1865"/>
                    </a:lnTo>
                    <a:lnTo>
                      <a:pt x="2443" y="1922"/>
                    </a:lnTo>
                    <a:lnTo>
                      <a:pt x="2412" y="1976"/>
                    </a:lnTo>
                    <a:lnTo>
                      <a:pt x="2378" y="2028"/>
                    </a:lnTo>
                    <a:lnTo>
                      <a:pt x="2341" y="2079"/>
                    </a:lnTo>
                    <a:lnTo>
                      <a:pt x="2303" y="2128"/>
                    </a:lnTo>
                    <a:lnTo>
                      <a:pt x="2262" y="2176"/>
                    </a:lnTo>
                    <a:lnTo>
                      <a:pt x="2219" y="2221"/>
                    </a:lnTo>
                    <a:lnTo>
                      <a:pt x="2174" y="2264"/>
                    </a:lnTo>
                    <a:lnTo>
                      <a:pt x="2126" y="2305"/>
                    </a:lnTo>
                    <a:lnTo>
                      <a:pt x="2077" y="2343"/>
                    </a:lnTo>
                    <a:lnTo>
                      <a:pt x="2026" y="2380"/>
                    </a:lnTo>
                    <a:lnTo>
                      <a:pt x="1974" y="2414"/>
                    </a:lnTo>
                    <a:lnTo>
                      <a:pt x="1920" y="2445"/>
                    </a:lnTo>
                    <a:lnTo>
                      <a:pt x="1864" y="2473"/>
                    </a:lnTo>
                    <a:lnTo>
                      <a:pt x="1806" y="2500"/>
                    </a:lnTo>
                    <a:lnTo>
                      <a:pt x="1746" y="2523"/>
                    </a:lnTo>
                    <a:lnTo>
                      <a:pt x="1687" y="2544"/>
                    </a:lnTo>
                    <a:lnTo>
                      <a:pt x="1625" y="2561"/>
                    </a:lnTo>
                    <a:lnTo>
                      <a:pt x="1562" y="2576"/>
                    </a:lnTo>
                    <a:lnTo>
                      <a:pt x="1497" y="2587"/>
                    </a:lnTo>
                    <a:lnTo>
                      <a:pt x="1432" y="2595"/>
                    </a:lnTo>
                    <a:lnTo>
                      <a:pt x="1366" y="2600"/>
                    </a:lnTo>
                    <a:lnTo>
                      <a:pt x="1300" y="2602"/>
                    </a:lnTo>
                    <a:lnTo>
                      <a:pt x="1233" y="2600"/>
                    </a:lnTo>
                    <a:lnTo>
                      <a:pt x="1167" y="2595"/>
                    </a:lnTo>
                    <a:lnTo>
                      <a:pt x="1103" y="2587"/>
                    </a:lnTo>
                    <a:lnTo>
                      <a:pt x="1038" y="2576"/>
                    </a:lnTo>
                    <a:lnTo>
                      <a:pt x="975" y="2561"/>
                    </a:lnTo>
                    <a:lnTo>
                      <a:pt x="913" y="2544"/>
                    </a:lnTo>
                    <a:lnTo>
                      <a:pt x="853" y="2523"/>
                    </a:lnTo>
                    <a:lnTo>
                      <a:pt x="794" y="2500"/>
                    </a:lnTo>
                    <a:lnTo>
                      <a:pt x="736" y="2473"/>
                    </a:lnTo>
                    <a:lnTo>
                      <a:pt x="680" y="2445"/>
                    </a:lnTo>
                    <a:lnTo>
                      <a:pt x="626" y="2414"/>
                    </a:lnTo>
                    <a:lnTo>
                      <a:pt x="574" y="2380"/>
                    </a:lnTo>
                    <a:lnTo>
                      <a:pt x="522" y="2343"/>
                    </a:lnTo>
                    <a:lnTo>
                      <a:pt x="474" y="2305"/>
                    </a:lnTo>
                    <a:lnTo>
                      <a:pt x="426" y="2264"/>
                    </a:lnTo>
                    <a:lnTo>
                      <a:pt x="381" y="2221"/>
                    </a:lnTo>
                    <a:lnTo>
                      <a:pt x="338" y="2176"/>
                    </a:lnTo>
                    <a:lnTo>
                      <a:pt x="297" y="2128"/>
                    </a:lnTo>
                    <a:lnTo>
                      <a:pt x="259" y="2079"/>
                    </a:lnTo>
                    <a:lnTo>
                      <a:pt x="222" y="2028"/>
                    </a:lnTo>
                    <a:lnTo>
                      <a:pt x="188" y="1976"/>
                    </a:lnTo>
                    <a:lnTo>
                      <a:pt x="157" y="1922"/>
                    </a:lnTo>
                    <a:lnTo>
                      <a:pt x="129" y="1865"/>
                    </a:lnTo>
                    <a:lnTo>
                      <a:pt x="102" y="1808"/>
                    </a:lnTo>
                    <a:lnTo>
                      <a:pt x="79" y="1748"/>
                    </a:lnTo>
                    <a:lnTo>
                      <a:pt x="58" y="1688"/>
                    </a:lnTo>
                    <a:lnTo>
                      <a:pt x="41" y="1627"/>
                    </a:lnTo>
                    <a:lnTo>
                      <a:pt x="26" y="1564"/>
                    </a:lnTo>
                    <a:lnTo>
                      <a:pt x="15" y="1499"/>
                    </a:lnTo>
                    <a:lnTo>
                      <a:pt x="7" y="1434"/>
                    </a:lnTo>
                    <a:lnTo>
                      <a:pt x="2" y="1368"/>
                    </a:lnTo>
                    <a:lnTo>
                      <a:pt x="0" y="1301"/>
                    </a:lnTo>
                    <a:lnTo>
                      <a:pt x="2" y="1235"/>
                    </a:lnTo>
                    <a:lnTo>
                      <a:pt x="7" y="1169"/>
                    </a:lnTo>
                    <a:lnTo>
                      <a:pt x="15" y="1104"/>
                    </a:lnTo>
                    <a:lnTo>
                      <a:pt x="26" y="1039"/>
                    </a:lnTo>
                    <a:lnTo>
                      <a:pt x="41" y="976"/>
                    </a:lnTo>
                    <a:lnTo>
                      <a:pt x="58" y="914"/>
                    </a:lnTo>
                    <a:lnTo>
                      <a:pt x="79" y="855"/>
                    </a:lnTo>
                    <a:lnTo>
                      <a:pt x="102" y="795"/>
                    </a:lnTo>
                    <a:lnTo>
                      <a:pt x="129" y="737"/>
                    </a:lnTo>
                    <a:lnTo>
                      <a:pt x="157" y="681"/>
                    </a:lnTo>
                    <a:lnTo>
                      <a:pt x="188" y="627"/>
                    </a:lnTo>
                    <a:lnTo>
                      <a:pt x="222" y="574"/>
                    </a:lnTo>
                    <a:lnTo>
                      <a:pt x="259" y="523"/>
                    </a:lnTo>
                    <a:lnTo>
                      <a:pt x="297" y="474"/>
                    </a:lnTo>
                    <a:lnTo>
                      <a:pt x="338" y="426"/>
                    </a:lnTo>
                    <a:lnTo>
                      <a:pt x="381" y="382"/>
                    </a:lnTo>
                    <a:lnTo>
                      <a:pt x="426" y="339"/>
                    </a:lnTo>
                    <a:lnTo>
                      <a:pt x="474" y="298"/>
                    </a:lnTo>
                    <a:lnTo>
                      <a:pt x="522" y="259"/>
                    </a:lnTo>
                    <a:lnTo>
                      <a:pt x="574" y="223"/>
                    </a:lnTo>
                    <a:lnTo>
                      <a:pt x="626" y="189"/>
                    </a:lnTo>
                    <a:lnTo>
                      <a:pt x="680" y="158"/>
                    </a:lnTo>
                    <a:lnTo>
                      <a:pt x="736" y="129"/>
                    </a:lnTo>
                    <a:lnTo>
                      <a:pt x="794" y="103"/>
                    </a:lnTo>
                    <a:lnTo>
                      <a:pt x="853" y="79"/>
                    </a:lnTo>
                    <a:lnTo>
                      <a:pt x="913" y="59"/>
                    </a:lnTo>
                    <a:lnTo>
                      <a:pt x="975" y="42"/>
                    </a:lnTo>
                    <a:lnTo>
                      <a:pt x="1038" y="27"/>
                    </a:lnTo>
                    <a:lnTo>
                      <a:pt x="1103" y="15"/>
                    </a:lnTo>
                    <a:lnTo>
                      <a:pt x="1167" y="8"/>
                    </a:lnTo>
                    <a:lnTo>
                      <a:pt x="1233" y="3"/>
                    </a:lnTo>
                    <a:lnTo>
                      <a:pt x="1300" y="0"/>
                    </a:lnTo>
                    <a:lnTo>
                      <a:pt x="1366" y="3"/>
                    </a:lnTo>
                    <a:lnTo>
                      <a:pt x="1432" y="8"/>
                    </a:lnTo>
                    <a:lnTo>
                      <a:pt x="1497" y="15"/>
                    </a:lnTo>
                    <a:lnTo>
                      <a:pt x="1562" y="27"/>
                    </a:lnTo>
                    <a:lnTo>
                      <a:pt x="1625" y="42"/>
                    </a:lnTo>
                    <a:lnTo>
                      <a:pt x="1687" y="59"/>
                    </a:lnTo>
                    <a:lnTo>
                      <a:pt x="1746" y="79"/>
                    </a:lnTo>
                    <a:lnTo>
                      <a:pt x="1806" y="103"/>
                    </a:lnTo>
                    <a:lnTo>
                      <a:pt x="1864" y="129"/>
                    </a:lnTo>
                    <a:lnTo>
                      <a:pt x="1920" y="158"/>
                    </a:lnTo>
                    <a:lnTo>
                      <a:pt x="1974" y="189"/>
                    </a:lnTo>
                    <a:lnTo>
                      <a:pt x="2026" y="223"/>
                    </a:lnTo>
                    <a:lnTo>
                      <a:pt x="2077" y="259"/>
                    </a:lnTo>
                    <a:lnTo>
                      <a:pt x="2126" y="298"/>
                    </a:lnTo>
                    <a:lnTo>
                      <a:pt x="2174" y="339"/>
                    </a:lnTo>
                    <a:lnTo>
                      <a:pt x="2219" y="382"/>
                    </a:lnTo>
                    <a:lnTo>
                      <a:pt x="2262" y="426"/>
                    </a:lnTo>
                    <a:lnTo>
                      <a:pt x="2303" y="474"/>
                    </a:lnTo>
                    <a:lnTo>
                      <a:pt x="2341" y="523"/>
                    </a:lnTo>
                    <a:lnTo>
                      <a:pt x="2378" y="574"/>
                    </a:lnTo>
                    <a:lnTo>
                      <a:pt x="2412" y="627"/>
                    </a:lnTo>
                    <a:lnTo>
                      <a:pt x="2443" y="681"/>
                    </a:lnTo>
                    <a:lnTo>
                      <a:pt x="2471" y="737"/>
                    </a:lnTo>
                    <a:lnTo>
                      <a:pt x="2498" y="795"/>
                    </a:lnTo>
                    <a:lnTo>
                      <a:pt x="2521" y="855"/>
                    </a:lnTo>
                    <a:lnTo>
                      <a:pt x="2541" y="914"/>
                    </a:lnTo>
                    <a:lnTo>
                      <a:pt x="2559" y="976"/>
                    </a:lnTo>
                    <a:lnTo>
                      <a:pt x="2573" y="1039"/>
                    </a:lnTo>
                    <a:lnTo>
                      <a:pt x="2585" y="1104"/>
                    </a:lnTo>
                    <a:lnTo>
                      <a:pt x="2593" y="1169"/>
                    </a:lnTo>
                    <a:lnTo>
                      <a:pt x="2598" y="1235"/>
                    </a:lnTo>
                    <a:lnTo>
                      <a:pt x="2600" y="13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5" name="Rectangle 44">
                <a:extLst>
                  <a:ext uri="{FF2B5EF4-FFF2-40B4-BE49-F238E27FC236}">
                    <a16:creationId xmlns:a16="http://schemas.microsoft.com/office/drawing/2014/main" id="{BCE26C60-70C9-4058-91DB-97B1FFE42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2342" y="4606346"/>
                <a:ext cx="94873" cy="9387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6" name="Freeform 45">
                <a:extLst>
                  <a:ext uri="{FF2B5EF4-FFF2-40B4-BE49-F238E27FC236}">
                    <a16:creationId xmlns:a16="http://schemas.microsoft.com/office/drawing/2014/main" id="{733ECDCD-26F5-438C-83EA-516E5BDB4E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7832" y="5545085"/>
                <a:ext cx="459383" cy="459383"/>
              </a:xfrm>
              <a:custGeom>
                <a:avLst/>
                <a:gdLst>
                  <a:gd name="T0" fmla="*/ 918 w 918"/>
                  <a:gd name="T1" fmla="*/ 24 h 920"/>
                  <a:gd name="T2" fmla="*/ 916 w 918"/>
                  <a:gd name="T3" fmla="*/ 71 h 920"/>
                  <a:gd name="T4" fmla="*/ 912 w 918"/>
                  <a:gd name="T5" fmla="*/ 118 h 920"/>
                  <a:gd name="T6" fmla="*/ 904 w 918"/>
                  <a:gd name="T7" fmla="*/ 163 h 920"/>
                  <a:gd name="T8" fmla="*/ 895 w 918"/>
                  <a:gd name="T9" fmla="*/ 208 h 920"/>
                  <a:gd name="T10" fmla="*/ 884 w 918"/>
                  <a:gd name="T11" fmla="*/ 252 h 920"/>
                  <a:gd name="T12" fmla="*/ 870 w 918"/>
                  <a:gd name="T13" fmla="*/ 295 h 920"/>
                  <a:gd name="T14" fmla="*/ 855 w 918"/>
                  <a:gd name="T15" fmla="*/ 338 h 920"/>
                  <a:gd name="T16" fmla="*/ 837 w 918"/>
                  <a:gd name="T17" fmla="*/ 379 h 920"/>
                  <a:gd name="T18" fmla="*/ 818 w 918"/>
                  <a:gd name="T19" fmla="*/ 419 h 920"/>
                  <a:gd name="T20" fmla="*/ 797 w 918"/>
                  <a:gd name="T21" fmla="*/ 458 h 920"/>
                  <a:gd name="T22" fmla="*/ 773 w 918"/>
                  <a:gd name="T23" fmla="*/ 496 h 920"/>
                  <a:gd name="T24" fmla="*/ 736 w 918"/>
                  <a:gd name="T25" fmla="*/ 551 h 920"/>
                  <a:gd name="T26" fmla="*/ 680 w 918"/>
                  <a:gd name="T27" fmla="*/ 619 h 920"/>
                  <a:gd name="T28" fmla="*/ 514 w 918"/>
                  <a:gd name="T29" fmla="*/ 515 h 920"/>
                  <a:gd name="T30" fmla="*/ 561 w 918"/>
                  <a:gd name="T31" fmla="*/ 464 h 920"/>
                  <a:gd name="T32" fmla="*/ 603 w 918"/>
                  <a:gd name="T33" fmla="*/ 407 h 920"/>
                  <a:gd name="T34" fmla="*/ 639 w 918"/>
                  <a:gd name="T35" fmla="*/ 348 h 920"/>
                  <a:gd name="T36" fmla="*/ 670 w 918"/>
                  <a:gd name="T37" fmla="*/ 284 h 920"/>
                  <a:gd name="T38" fmla="*/ 695 w 918"/>
                  <a:gd name="T39" fmla="*/ 217 h 920"/>
                  <a:gd name="T40" fmla="*/ 713 w 918"/>
                  <a:gd name="T41" fmla="*/ 147 h 920"/>
                  <a:gd name="T42" fmla="*/ 723 w 918"/>
                  <a:gd name="T43" fmla="*/ 75 h 920"/>
                  <a:gd name="T44" fmla="*/ 728 w 918"/>
                  <a:gd name="T45" fmla="*/ 0 h 920"/>
                  <a:gd name="T46" fmla="*/ 650 w 918"/>
                  <a:gd name="T47" fmla="*/ 651 h 920"/>
                  <a:gd name="T48" fmla="*/ 584 w 918"/>
                  <a:gd name="T49" fmla="*/ 710 h 920"/>
                  <a:gd name="T50" fmla="*/ 514 w 918"/>
                  <a:gd name="T51" fmla="*/ 763 h 920"/>
                  <a:gd name="T52" fmla="*/ 477 w 918"/>
                  <a:gd name="T53" fmla="*/ 786 h 920"/>
                  <a:gd name="T54" fmla="*/ 438 w 918"/>
                  <a:gd name="T55" fmla="*/ 809 h 920"/>
                  <a:gd name="T56" fmla="*/ 398 w 918"/>
                  <a:gd name="T57" fmla="*/ 829 h 920"/>
                  <a:gd name="T58" fmla="*/ 357 w 918"/>
                  <a:gd name="T59" fmla="*/ 848 h 920"/>
                  <a:gd name="T60" fmla="*/ 316 w 918"/>
                  <a:gd name="T61" fmla="*/ 864 h 920"/>
                  <a:gd name="T62" fmla="*/ 273 w 918"/>
                  <a:gd name="T63" fmla="*/ 879 h 920"/>
                  <a:gd name="T64" fmla="*/ 230 w 918"/>
                  <a:gd name="T65" fmla="*/ 891 h 920"/>
                  <a:gd name="T66" fmla="*/ 185 w 918"/>
                  <a:gd name="T67" fmla="*/ 901 h 920"/>
                  <a:gd name="T68" fmla="*/ 140 w 918"/>
                  <a:gd name="T69" fmla="*/ 909 h 920"/>
                  <a:gd name="T70" fmla="*/ 93 w 918"/>
                  <a:gd name="T71" fmla="*/ 915 h 920"/>
                  <a:gd name="T72" fmla="*/ 47 w 918"/>
                  <a:gd name="T73" fmla="*/ 919 h 920"/>
                  <a:gd name="T74" fmla="*/ 0 w 918"/>
                  <a:gd name="T75" fmla="*/ 920 h 920"/>
                  <a:gd name="T76" fmla="*/ 37 w 918"/>
                  <a:gd name="T77" fmla="*/ 728 h 920"/>
                  <a:gd name="T78" fmla="*/ 110 w 918"/>
                  <a:gd name="T79" fmla="*/ 720 h 920"/>
                  <a:gd name="T80" fmla="*/ 182 w 918"/>
                  <a:gd name="T81" fmla="*/ 706 h 920"/>
                  <a:gd name="T82" fmla="*/ 250 w 918"/>
                  <a:gd name="T83" fmla="*/ 684 h 920"/>
                  <a:gd name="T84" fmla="*/ 315 w 918"/>
                  <a:gd name="T85" fmla="*/ 657 h 920"/>
                  <a:gd name="T86" fmla="*/ 376 w 918"/>
                  <a:gd name="T87" fmla="*/ 624 h 920"/>
                  <a:gd name="T88" fmla="*/ 435 w 918"/>
                  <a:gd name="T89" fmla="*/ 584 h 920"/>
                  <a:gd name="T90" fmla="*/ 489 w 918"/>
                  <a:gd name="T91" fmla="*/ 539 h 920"/>
                  <a:gd name="T92" fmla="*/ 650 w 918"/>
                  <a:gd name="T93" fmla="*/ 651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18" h="920">
                    <a:moveTo>
                      <a:pt x="918" y="0"/>
                    </a:moveTo>
                    <a:lnTo>
                      <a:pt x="918" y="24"/>
                    </a:lnTo>
                    <a:lnTo>
                      <a:pt x="917" y="47"/>
                    </a:lnTo>
                    <a:lnTo>
                      <a:pt x="916" y="71"/>
                    </a:lnTo>
                    <a:lnTo>
                      <a:pt x="914" y="94"/>
                    </a:lnTo>
                    <a:lnTo>
                      <a:pt x="912" y="118"/>
                    </a:lnTo>
                    <a:lnTo>
                      <a:pt x="909" y="140"/>
                    </a:lnTo>
                    <a:lnTo>
                      <a:pt x="904" y="163"/>
                    </a:lnTo>
                    <a:lnTo>
                      <a:pt x="900" y="186"/>
                    </a:lnTo>
                    <a:lnTo>
                      <a:pt x="895" y="208"/>
                    </a:lnTo>
                    <a:lnTo>
                      <a:pt x="889" y="231"/>
                    </a:lnTo>
                    <a:lnTo>
                      <a:pt x="884" y="252"/>
                    </a:lnTo>
                    <a:lnTo>
                      <a:pt x="878" y="274"/>
                    </a:lnTo>
                    <a:lnTo>
                      <a:pt x="870" y="295"/>
                    </a:lnTo>
                    <a:lnTo>
                      <a:pt x="863" y="317"/>
                    </a:lnTo>
                    <a:lnTo>
                      <a:pt x="855" y="338"/>
                    </a:lnTo>
                    <a:lnTo>
                      <a:pt x="847" y="358"/>
                    </a:lnTo>
                    <a:lnTo>
                      <a:pt x="837" y="379"/>
                    </a:lnTo>
                    <a:lnTo>
                      <a:pt x="828" y="399"/>
                    </a:lnTo>
                    <a:lnTo>
                      <a:pt x="818" y="419"/>
                    </a:lnTo>
                    <a:lnTo>
                      <a:pt x="808" y="439"/>
                    </a:lnTo>
                    <a:lnTo>
                      <a:pt x="797" y="458"/>
                    </a:lnTo>
                    <a:lnTo>
                      <a:pt x="785" y="478"/>
                    </a:lnTo>
                    <a:lnTo>
                      <a:pt x="773" y="496"/>
                    </a:lnTo>
                    <a:lnTo>
                      <a:pt x="762" y="515"/>
                    </a:lnTo>
                    <a:lnTo>
                      <a:pt x="736" y="551"/>
                    </a:lnTo>
                    <a:lnTo>
                      <a:pt x="709" y="585"/>
                    </a:lnTo>
                    <a:lnTo>
                      <a:pt x="680" y="619"/>
                    </a:lnTo>
                    <a:lnTo>
                      <a:pt x="650" y="651"/>
                    </a:lnTo>
                    <a:lnTo>
                      <a:pt x="514" y="515"/>
                    </a:lnTo>
                    <a:lnTo>
                      <a:pt x="538" y="490"/>
                    </a:lnTo>
                    <a:lnTo>
                      <a:pt x="561" y="464"/>
                    </a:lnTo>
                    <a:lnTo>
                      <a:pt x="583" y="436"/>
                    </a:lnTo>
                    <a:lnTo>
                      <a:pt x="603" y="407"/>
                    </a:lnTo>
                    <a:lnTo>
                      <a:pt x="622" y="377"/>
                    </a:lnTo>
                    <a:lnTo>
                      <a:pt x="639" y="348"/>
                    </a:lnTo>
                    <a:lnTo>
                      <a:pt x="655" y="316"/>
                    </a:lnTo>
                    <a:lnTo>
                      <a:pt x="670" y="284"/>
                    </a:lnTo>
                    <a:lnTo>
                      <a:pt x="683" y="251"/>
                    </a:lnTo>
                    <a:lnTo>
                      <a:pt x="695" y="217"/>
                    </a:lnTo>
                    <a:lnTo>
                      <a:pt x="704" y="183"/>
                    </a:lnTo>
                    <a:lnTo>
                      <a:pt x="713" y="147"/>
                    </a:lnTo>
                    <a:lnTo>
                      <a:pt x="719" y="111"/>
                    </a:lnTo>
                    <a:lnTo>
                      <a:pt x="723" y="75"/>
                    </a:lnTo>
                    <a:lnTo>
                      <a:pt x="727" y="38"/>
                    </a:lnTo>
                    <a:lnTo>
                      <a:pt x="728" y="0"/>
                    </a:lnTo>
                    <a:lnTo>
                      <a:pt x="918" y="0"/>
                    </a:lnTo>
                    <a:close/>
                    <a:moveTo>
                      <a:pt x="650" y="651"/>
                    </a:moveTo>
                    <a:lnTo>
                      <a:pt x="618" y="681"/>
                    </a:lnTo>
                    <a:lnTo>
                      <a:pt x="584" y="710"/>
                    </a:lnTo>
                    <a:lnTo>
                      <a:pt x="550" y="737"/>
                    </a:lnTo>
                    <a:lnTo>
                      <a:pt x="514" y="763"/>
                    </a:lnTo>
                    <a:lnTo>
                      <a:pt x="495" y="775"/>
                    </a:lnTo>
                    <a:lnTo>
                      <a:pt x="477" y="786"/>
                    </a:lnTo>
                    <a:lnTo>
                      <a:pt x="457" y="798"/>
                    </a:lnTo>
                    <a:lnTo>
                      <a:pt x="438" y="809"/>
                    </a:lnTo>
                    <a:lnTo>
                      <a:pt x="418" y="819"/>
                    </a:lnTo>
                    <a:lnTo>
                      <a:pt x="398" y="829"/>
                    </a:lnTo>
                    <a:lnTo>
                      <a:pt x="378" y="839"/>
                    </a:lnTo>
                    <a:lnTo>
                      <a:pt x="357" y="848"/>
                    </a:lnTo>
                    <a:lnTo>
                      <a:pt x="337" y="857"/>
                    </a:lnTo>
                    <a:lnTo>
                      <a:pt x="316" y="864"/>
                    </a:lnTo>
                    <a:lnTo>
                      <a:pt x="295" y="872"/>
                    </a:lnTo>
                    <a:lnTo>
                      <a:pt x="273" y="879"/>
                    </a:lnTo>
                    <a:lnTo>
                      <a:pt x="251" y="885"/>
                    </a:lnTo>
                    <a:lnTo>
                      <a:pt x="230" y="891"/>
                    </a:lnTo>
                    <a:lnTo>
                      <a:pt x="207" y="896"/>
                    </a:lnTo>
                    <a:lnTo>
                      <a:pt x="185" y="901"/>
                    </a:lnTo>
                    <a:lnTo>
                      <a:pt x="163" y="906"/>
                    </a:lnTo>
                    <a:lnTo>
                      <a:pt x="140" y="909"/>
                    </a:lnTo>
                    <a:lnTo>
                      <a:pt x="117" y="913"/>
                    </a:lnTo>
                    <a:lnTo>
                      <a:pt x="93" y="915"/>
                    </a:lnTo>
                    <a:lnTo>
                      <a:pt x="70" y="917"/>
                    </a:lnTo>
                    <a:lnTo>
                      <a:pt x="47" y="919"/>
                    </a:lnTo>
                    <a:lnTo>
                      <a:pt x="23" y="920"/>
                    </a:lnTo>
                    <a:lnTo>
                      <a:pt x="0" y="920"/>
                    </a:lnTo>
                    <a:lnTo>
                      <a:pt x="0" y="728"/>
                    </a:lnTo>
                    <a:lnTo>
                      <a:pt x="37" y="728"/>
                    </a:lnTo>
                    <a:lnTo>
                      <a:pt x="74" y="725"/>
                    </a:lnTo>
                    <a:lnTo>
                      <a:pt x="110" y="720"/>
                    </a:lnTo>
                    <a:lnTo>
                      <a:pt x="147" y="714"/>
                    </a:lnTo>
                    <a:lnTo>
                      <a:pt x="182" y="706"/>
                    </a:lnTo>
                    <a:lnTo>
                      <a:pt x="216" y="696"/>
                    </a:lnTo>
                    <a:lnTo>
                      <a:pt x="250" y="684"/>
                    </a:lnTo>
                    <a:lnTo>
                      <a:pt x="283" y="671"/>
                    </a:lnTo>
                    <a:lnTo>
                      <a:pt x="315" y="657"/>
                    </a:lnTo>
                    <a:lnTo>
                      <a:pt x="347" y="641"/>
                    </a:lnTo>
                    <a:lnTo>
                      <a:pt x="376" y="624"/>
                    </a:lnTo>
                    <a:lnTo>
                      <a:pt x="406" y="604"/>
                    </a:lnTo>
                    <a:lnTo>
                      <a:pt x="435" y="584"/>
                    </a:lnTo>
                    <a:lnTo>
                      <a:pt x="463" y="562"/>
                    </a:lnTo>
                    <a:lnTo>
                      <a:pt x="489" y="539"/>
                    </a:lnTo>
                    <a:lnTo>
                      <a:pt x="514" y="515"/>
                    </a:lnTo>
                    <a:lnTo>
                      <a:pt x="650" y="6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7" name="Rectangle 46">
                <a:extLst>
                  <a:ext uri="{FF2B5EF4-FFF2-40B4-BE49-F238E27FC236}">
                    <a16:creationId xmlns:a16="http://schemas.microsoft.com/office/drawing/2014/main" id="{81BD9934-64B4-4BBD-8D09-FADBCEE2F5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36608" y="5907100"/>
                <a:ext cx="951223" cy="9737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8" name="Freeform 47">
                <a:extLst>
                  <a:ext uri="{FF2B5EF4-FFF2-40B4-BE49-F238E27FC236}">
                    <a16:creationId xmlns:a16="http://schemas.microsoft.com/office/drawing/2014/main" id="{DB221ADA-ADC2-4895-B45D-D19B9C7FFB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7292" y="5907100"/>
                <a:ext cx="509316" cy="509316"/>
              </a:xfrm>
              <a:custGeom>
                <a:avLst/>
                <a:gdLst>
                  <a:gd name="T0" fmla="*/ 996 w 1017"/>
                  <a:gd name="T1" fmla="*/ 193 h 1018"/>
                  <a:gd name="T2" fmla="*/ 953 w 1017"/>
                  <a:gd name="T3" fmla="*/ 195 h 1018"/>
                  <a:gd name="T4" fmla="*/ 892 w 1017"/>
                  <a:gd name="T5" fmla="*/ 201 h 1018"/>
                  <a:gd name="T6" fmla="*/ 811 w 1017"/>
                  <a:gd name="T7" fmla="*/ 218 h 1018"/>
                  <a:gd name="T8" fmla="*/ 733 w 1017"/>
                  <a:gd name="T9" fmla="*/ 243 h 1018"/>
                  <a:gd name="T10" fmla="*/ 660 w 1017"/>
                  <a:gd name="T11" fmla="*/ 274 h 1018"/>
                  <a:gd name="T12" fmla="*/ 589 w 1017"/>
                  <a:gd name="T13" fmla="*/ 312 h 1018"/>
                  <a:gd name="T14" fmla="*/ 524 w 1017"/>
                  <a:gd name="T15" fmla="*/ 357 h 1018"/>
                  <a:gd name="T16" fmla="*/ 462 w 1017"/>
                  <a:gd name="T17" fmla="*/ 407 h 1018"/>
                  <a:gd name="T18" fmla="*/ 298 w 1017"/>
                  <a:gd name="T19" fmla="*/ 298 h 1018"/>
                  <a:gd name="T20" fmla="*/ 333 w 1017"/>
                  <a:gd name="T21" fmla="*/ 265 h 1018"/>
                  <a:gd name="T22" fmla="*/ 370 w 1017"/>
                  <a:gd name="T23" fmla="*/ 233 h 1018"/>
                  <a:gd name="T24" fmla="*/ 409 w 1017"/>
                  <a:gd name="T25" fmla="*/ 202 h 1018"/>
                  <a:gd name="T26" fmla="*/ 449 w 1017"/>
                  <a:gd name="T27" fmla="*/ 175 h 1018"/>
                  <a:gd name="T28" fmla="*/ 489 w 1017"/>
                  <a:gd name="T29" fmla="*/ 148 h 1018"/>
                  <a:gd name="T30" fmla="*/ 532 w 1017"/>
                  <a:gd name="T31" fmla="*/ 123 h 1018"/>
                  <a:gd name="T32" fmla="*/ 577 w 1017"/>
                  <a:gd name="T33" fmla="*/ 101 h 1018"/>
                  <a:gd name="T34" fmla="*/ 621 w 1017"/>
                  <a:gd name="T35" fmla="*/ 81 h 1018"/>
                  <a:gd name="T36" fmla="*/ 667 w 1017"/>
                  <a:gd name="T37" fmla="*/ 62 h 1018"/>
                  <a:gd name="T38" fmla="*/ 715 w 1017"/>
                  <a:gd name="T39" fmla="*/ 46 h 1018"/>
                  <a:gd name="T40" fmla="*/ 763 w 1017"/>
                  <a:gd name="T41" fmla="*/ 33 h 1018"/>
                  <a:gd name="T42" fmla="*/ 812 w 1017"/>
                  <a:gd name="T43" fmla="*/ 21 h 1018"/>
                  <a:gd name="T44" fmla="*/ 862 w 1017"/>
                  <a:gd name="T45" fmla="*/ 12 h 1018"/>
                  <a:gd name="T46" fmla="*/ 913 w 1017"/>
                  <a:gd name="T47" fmla="*/ 5 h 1018"/>
                  <a:gd name="T48" fmla="*/ 965 w 1017"/>
                  <a:gd name="T49" fmla="*/ 2 h 1018"/>
                  <a:gd name="T50" fmla="*/ 1017 w 1017"/>
                  <a:gd name="T51" fmla="*/ 0 h 1018"/>
                  <a:gd name="T52" fmla="*/ 433 w 1017"/>
                  <a:gd name="T53" fmla="*/ 434 h 1018"/>
                  <a:gd name="T54" fmla="*/ 380 w 1017"/>
                  <a:gd name="T55" fmla="*/ 493 h 1018"/>
                  <a:gd name="T56" fmla="*/ 333 w 1017"/>
                  <a:gd name="T57" fmla="*/ 556 h 1018"/>
                  <a:gd name="T58" fmla="*/ 291 w 1017"/>
                  <a:gd name="T59" fmla="*/ 624 h 1018"/>
                  <a:gd name="T60" fmla="*/ 256 w 1017"/>
                  <a:gd name="T61" fmla="*/ 696 h 1018"/>
                  <a:gd name="T62" fmla="*/ 229 w 1017"/>
                  <a:gd name="T63" fmla="*/ 772 h 1018"/>
                  <a:gd name="T64" fmla="*/ 208 w 1017"/>
                  <a:gd name="T65" fmla="*/ 852 h 1018"/>
                  <a:gd name="T66" fmla="*/ 196 w 1017"/>
                  <a:gd name="T67" fmla="*/ 934 h 1018"/>
                  <a:gd name="T68" fmla="*/ 192 w 1017"/>
                  <a:gd name="T69" fmla="*/ 975 h 1018"/>
                  <a:gd name="T70" fmla="*/ 191 w 1017"/>
                  <a:gd name="T71" fmla="*/ 1018 h 1018"/>
                  <a:gd name="T72" fmla="*/ 1 w 1017"/>
                  <a:gd name="T73" fmla="*/ 991 h 1018"/>
                  <a:gd name="T74" fmla="*/ 3 w 1017"/>
                  <a:gd name="T75" fmla="*/ 939 h 1018"/>
                  <a:gd name="T76" fmla="*/ 8 w 1017"/>
                  <a:gd name="T77" fmla="*/ 888 h 1018"/>
                  <a:gd name="T78" fmla="*/ 16 w 1017"/>
                  <a:gd name="T79" fmla="*/ 838 h 1018"/>
                  <a:gd name="T80" fmla="*/ 26 w 1017"/>
                  <a:gd name="T81" fmla="*/ 788 h 1018"/>
                  <a:gd name="T82" fmla="*/ 39 w 1017"/>
                  <a:gd name="T83" fmla="*/ 739 h 1018"/>
                  <a:gd name="T84" fmla="*/ 53 w 1017"/>
                  <a:gd name="T85" fmla="*/ 692 h 1018"/>
                  <a:gd name="T86" fmla="*/ 71 w 1017"/>
                  <a:gd name="T87" fmla="*/ 645 h 1018"/>
                  <a:gd name="T88" fmla="*/ 90 w 1017"/>
                  <a:gd name="T89" fmla="*/ 599 h 1018"/>
                  <a:gd name="T90" fmla="*/ 112 w 1017"/>
                  <a:gd name="T91" fmla="*/ 555 h 1018"/>
                  <a:gd name="T92" fmla="*/ 135 w 1017"/>
                  <a:gd name="T93" fmla="*/ 511 h 1018"/>
                  <a:gd name="T94" fmla="*/ 161 w 1017"/>
                  <a:gd name="T95" fmla="*/ 470 h 1018"/>
                  <a:gd name="T96" fmla="*/ 188 w 1017"/>
                  <a:gd name="T97" fmla="*/ 429 h 1018"/>
                  <a:gd name="T98" fmla="*/ 217 w 1017"/>
                  <a:gd name="T99" fmla="*/ 390 h 1018"/>
                  <a:gd name="T100" fmla="*/ 248 w 1017"/>
                  <a:gd name="T101" fmla="*/ 352 h 1018"/>
                  <a:gd name="T102" fmla="*/ 281 w 1017"/>
                  <a:gd name="T103" fmla="*/ 316 h 1018"/>
                  <a:gd name="T104" fmla="*/ 433 w 1017"/>
                  <a:gd name="T105" fmla="*/ 434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17" h="1018">
                    <a:moveTo>
                      <a:pt x="1017" y="192"/>
                    </a:moveTo>
                    <a:lnTo>
                      <a:pt x="996" y="193"/>
                    </a:lnTo>
                    <a:lnTo>
                      <a:pt x="975" y="193"/>
                    </a:lnTo>
                    <a:lnTo>
                      <a:pt x="953" y="195"/>
                    </a:lnTo>
                    <a:lnTo>
                      <a:pt x="932" y="196"/>
                    </a:lnTo>
                    <a:lnTo>
                      <a:pt x="892" y="201"/>
                    </a:lnTo>
                    <a:lnTo>
                      <a:pt x="850" y="209"/>
                    </a:lnTo>
                    <a:lnTo>
                      <a:pt x="811" y="218"/>
                    </a:lnTo>
                    <a:lnTo>
                      <a:pt x="771" y="229"/>
                    </a:lnTo>
                    <a:lnTo>
                      <a:pt x="733" y="243"/>
                    </a:lnTo>
                    <a:lnTo>
                      <a:pt x="696" y="257"/>
                    </a:lnTo>
                    <a:lnTo>
                      <a:pt x="660" y="274"/>
                    </a:lnTo>
                    <a:lnTo>
                      <a:pt x="624" y="292"/>
                    </a:lnTo>
                    <a:lnTo>
                      <a:pt x="589" y="312"/>
                    </a:lnTo>
                    <a:lnTo>
                      <a:pt x="555" y="333"/>
                    </a:lnTo>
                    <a:lnTo>
                      <a:pt x="524" y="357"/>
                    </a:lnTo>
                    <a:lnTo>
                      <a:pt x="492" y="381"/>
                    </a:lnTo>
                    <a:lnTo>
                      <a:pt x="462" y="407"/>
                    </a:lnTo>
                    <a:lnTo>
                      <a:pt x="433" y="434"/>
                    </a:lnTo>
                    <a:lnTo>
                      <a:pt x="298" y="298"/>
                    </a:lnTo>
                    <a:lnTo>
                      <a:pt x="316" y="281"/>
                    </a:lnTo>
                    <a:lnTo>
                      <a:pt x="333" y="265"/>
                    </a:lnTo>
                    <a:lnTo>
                      <a:pt x="351" y="248"/>
                    </a:lnTo>
                    <a:lnTo>
                      <a:pt x="370" y="233"/>
                    </a:lnTo>
                    <a:lnTo>
                      <a:pt x="389" y="217"/>
                    </a:lnTo>
                    <a:lnTo>
                      <a:pt x="409" y="202"/>
                    </a:lnTo>
                    <a:lnTo>
                      <a:pt x="429" y="188"/>
                    </a:lnTo>
                    <a:lnTo>
                      <a:pt x="449" y="175"/>
                    </a:lnTo>
                    <a:lnTo>
                      <a:pt x="469" y="161"/>
                    </a:lnTo>
                    <a:lnTo>
                      <a:pt x="489" y="148"/>
                    </a:lnTo>
                    <a:lnTo>
                      <a:pt x="511" y="135"/>
                    </a:lnTo>
                    <a:lnTo>
                      <a:pt x="532" y="123"/>
                    </a:lnTo>
                    <a:lnTo>
                      <a:pt x="554" y="112"/>
                    </a:lnTo>
                    <a:lnTo>
                      <a:pt x="577" y="101"/>
                    </a:lnTo>
                    <a:lnTo>
                      <a:pt x="599" y="90"/>
                    </a:lnTo>
                    <a:lnTo>
                      <a:pt x="621" y="81"/>
                    </a:lnTo>
                    <a:lnTo>
                      <a:pt x="644" y="71"/>
                    </a:lnTo>
                    <a:lnTo>
                      <a:pt x="667" y="62"/>
                    </a:lnTo>
                    <a:lnTo>
                      <a:pt x="691" y="54"/>
                    </a:lnTo>
                    <a:lnTo>
                      <a:pt x="715" y="46"/>
                    </a:lnTo>
                    <a:lnTo>
                      <a:pt x="738" y="39"/>
                    </a:lnTo>
                    <a:lnTo>
                      <a:pt x="763" y="33"/>
                    </a:lnTo>
                    <a:lnTo>
                      <a:pt x="787" y="27"/>
                    </a:lnTo>
                    <a:lnTo>
                      <a:pt x="812" y="21"/>
                    </a:lnTo>
                    <a:lnTo>
                      <a:pt x="837" y="16"/>
                    </a:lnTo>
                    <a:lnTo>
                      <a:pt x="862" y="12"/>
                    </a:lnTo>
                    <a:lnTo>
                      <a:pt x="888" y="8"/>
                    </a:lnTo>
                    <a:lnTo>
                      <a:pt x="913" y="5"/>
                    </a:lnTo>
                    <a:lnTo>
                      <a:pt x="939" y="3"/>
                    </a:lnTo>
                    <a:lnTo>
                      <a:pt x="965" y="2"/>
                    </a:lnTo>
                    <a:lnTo>
                      <a:pt x="991" y="1"/>
                    </a:lnTo>
                    <a:lnTo>
                      <a:pt x="1017" y="0"/>
                    </a:lnTo>
                    <a:lnTo>
                      <a:pt x="1017" y="192"/>
                    </a:lnTo>
                    <a:close/>
                    <a:moveTo>
                      <a:pt x="433" y="434"/>
                    </a:moveTo>
                    <a:lnTo>
                      <a:pt x="406" y="463"/>
                    </a:lnTo>
                    <a:lnTo>
                      <a:pt x="380" y="493"/>
                    </a:lnTo>
                    <a:lnTo>
                      <a:pt x="355" y="524"/>
                    </a:lnTo>
                    <a:lnTo>
                      <a:pt x="333" y="556"/>
                    </a:lnTo>
                    <a:lnTo>
                      <a:pt x="311" y="590"/>
                    </a:lnTo>
                    <a:lnTo>
                      <a:pt x="291" y="624"/>
                    </a:lnTo>
                    <a:lnTo>
                      <a:pt x="273" y="660"/>
                    </a:lnTo>
                    <a:lnTo>
                      <a:pt x="256" y="696"/>
                    </a:lnTo>
                    <a:lnTo>
                      <a:pt x="241" y="734"/>
                    </a:lnTo>
                    <a:lnTo>
                      <a:pt x="229" y="772"/>
                    </a:lnTo>
                    <a:lnTo>
                      <a:pt x="218" y="811"/>
                    </a:lnTo>
                    <a:lnTo>
                      <a:pt x="208" y="852"/>
                    </a:lnTo>
                    <a:lnTo>
                      <a:pt x="201" y="892"/>
                    </a:lnTo>
                    <a:lnTo>
                      <a:pt x="196" y="934"/>
                    </a:lnTo>
                    <a:lnTo>
                      <a:pt x="194" y="954"/>
                    </a:lnTo>
                    <a:lnTo>
                      <a:pt x="192" y="975"/>
                    </a:lnTo>
                    <a:lnTo>
                      <a:pt x="191" y="997"/>
                    </a:lnTo>
                    <a:lnTo>
                      <a:pt x="191" y="1018"/>
                    </a:lnTo>
                    <a:lnTo>
                      <a:pt x="0" y="1018"/>
                    </a:lnTo>
                    <a:lnTo>
                      <a:pt x="1" y="991"/>
                    </a:lnTo>
                    <a:lnTo>
                      <a:pt x="2" y="966"/>
                    </a:lnTo>
                    <a:lnTo>
                      <a:pt x="3" y="939"/>
                    </a:lnTo>
                    <a:lnTo>
                      <a:pt x="5" y="914"/>
                    </a:lnTo>
                    <a:lnTo>
                      <a:pt x="8" y="888"/>
                    </a:lnTo>
                    <a:lnTo>
                      <a:pt x="12" y="863"/>
                    </a:lnTo>
                    <a:lnTo>
                      <a:pt x="16" y="838"/>
                    </a:lnTo>
                    <a:lnTo>
                      <a:pt x="21" y="812"/>
                    </a:lnTo>
                    <a:lnTo>
                      <a:pt x="26" y="788"/>
                    </a:lnTo>
                    <a:lnTo>
                      <a:pt x="32" y="763"/>
                    </a:lnTo>
                    <a:lnTo>
                      <a:pt x="39" y="739"/>
                    </a:lnTo>
                    <a:lnTo>
                      <a:pt x="46" y="716"/>
                    </a:lnTo>
                    <a:lnTo>
                      <a:pt x="53" y="692"/>
                    </a:lnTo>
                    <a:lnTo>
                      <a:pt x="62" y="668"/>
                    </a:lnTo>
                    <a:lnTo>
                      <a:pt x="71" y="645"/>
                    </a:lnTo>
                    <a:lnTo>
                      <a:pt x="80" y="622"/>
                    </a:lnTo>
                    <a:lnTo>
                      <a:pt x="90" y="599"/>
                    </a:lnTo>
                    <a:lnTo>
                      <a:pt x="100" y="577"/>
                    </a:lnTo>
                    <a:lnTo>
                      <a:pt x="112" y="555"/>
                    </a:lnTo>
                    <a:lnTo>
                      <a:pt x="123" y="533"/>
                    </a:lnTo>
                    <a:lnTo>
                      <a:pt x="135" y="511"/>
                    </a:lnTo>
                    <a:lnTo>
                      <a:pt x="148" y="491"/>
                    </a:lnTo>
                    <a:lnTo>
                      <a:pt x="161" y="470"/>
                    </a:lnTo>
                    <a:lnTo>
                      <a:pt x="173" y="449"/>
                    </a:lnTo>
                    <a:lnTo>
                      <a:pt x="188" y="429"/>
                    </a:lnTo>
                    <a:lnTo>
                      <a:pt x="202" y="409"/>
                    </a:lnTo>
                    <a:lnTo>
                      <a:pt x="217" y="390"/>
                    </a:lnTo>
                    <a:lnTo>
                      <a:pt x="232" y="370"/>
                    </a:lnTo>
                    <a:lnTo>
                      <a:pt x="248" y="352"/>
                    </a:lnTo>
                    <a:lnTo>
                      <a:pt x="264" y="334"/>
                    </a:lnTo>
                    <a:lnTo>
                      <a:pt x="281" y="316"/>
                    </a:lnTo>
                    <a:lnTo>
                      <a:pt x="298" y="298"/>
                    </a:lnTo>
                    <a:lnTo>
                      <a:pt x="433" y="4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9" name="Rectangle 48">
                <a:extLst>
                  <a:ext uri="{FF2B5EF4-FFF2-40B4-BE49-F238E27FC236}">
                    <a16:creationId xmlns:a16="http://schemas.microsoft.com/office/drawing/2014/main" id="{88B4D8AD-CFFD-49B1-891D-08713C22C0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7292" y="6416416"/>
                <a:ext cx="94873" cy="455638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0" name="Freeform 91">
                <a:extLst>
                  <a:ext uri="{FF2B5EF4-FFF2-40B4-BE49-F238E27FC236}">
                    <a16:creationId xmlns:a16="http://schemas.microsoft.com/office/drawing/2014/main" id="{0192A167-3D70-4B01-86DD-AEF36D559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1309" y="4993574"/>
                <a:ext cx="396968" cy="451894"/>
              </a:xfrm>
              <a:custGeom>
                <a:avLst/>
                <a:gdLst>
                  <a:gd name="T0" fmla="*/ 620 w 796"/>
                  <a:gd name="T1" fmla="*/ 839 h 904"/>
                  <a:gd name="T2" fmla="*/ 676 w 796"/>
                  <a:gd name="T3" fmla="*/ 783 h 904"/>
                  <a:gd name="T4" fmla="*/ 711 w 796"/>
                  <a:gd name="T5" fmla="*/ 740 h 904"/>
                  <a:gd name="T6" fmla="*/ 733 w 796"/>
                  <a:gd name="T7" fmla="*/ 707 h 904"/>
                  <a:gd name="T8" fmla="*/ 755 w 796"/>
                  <a:gd name="T9" fmla="*/ 671 h 904"/>
                  <a:gd name="T10" fmla="*/ 773 w 796"/>
                  <a:gd name="T11" fmla="*/ 632 h 904"/>
                  <a:gd name="T12" fmla="*/ 787 w 796"/>
                  <a:gd name="T13" fmla="*/ 590 h 904"/>
                  <a:gd name="T14" fmla="*/ 794 w 796"/>
                  <a:gd name="T15" fmla="*/ 547 h 904"/>
                  <a:gd name="T16" fmla="*/ 796 w 796"/>
                  <a:gd name="T17" fmla="*/ 502 h 904"/>
                  <a:gd name="T18" fmla="*/ 790 w 796"/>
                  <a:gd name="T19" fmla="*/ 456 h 904"/>
                  <a:gd name="T20" fmla="*/ 774 w 796"/>
                  <a:gd name="T21" fmla="*/ 408 h 904"/>
                  <a:gd name="T22" fmla="*/ 747 w 796"/>
                  <a:gd name="T23" fmla="*/ 361 h 904"/>
                  <a:gd name="T24" fmla="*/ 710 w 796"/>
                  <a:gd name="T25" fmla="*/ 314 h 904"/>
                  <a:gd name="T26" fmla="*/ 664 w 796"/>
                  <a:gd name="T27" fmla="*/ 271 h 904"/>
                  <a:gd name="T28" fmla="*/ 613 w 796"/>
                  <a:gd name="T29" fmla="*/ 230 h 904"/>
                  <a:gd name="T30" fmla="*/ 559 w 796"/>
                  <a:gd name="T31" fmla="*/ 195 h 904"/>
                  <a:gd name="T32" fmla="*/ 500 w 796"/>
                  <a:gd name="T33" fmla="*/ 162 h 904"/>
                  <a:gd name="T34" fmla="*/ 440 w 796"/>
                  <a:gd name="T35" fmla="*/ 133 h 904"/>
                  <a:gd name="T36" fmla="*/ 379 w 796"/>
                  <a:gd name="T37" fmla="*/ 107 h 904"/>
                  <a:gd name="T38" fmla="*/ 318 w 796"/>
                  <a:gd name="T39" fmla="*/ 84 h 904"/>
                  <a:gd name="T40" fmla="*/ 231 w 796"/>
                  <a:gd name="T41" fmla="*/ 56 h 904"/>
                  <a:gd name="T42" fmla="*/ 129 w 796"/>
                  <a:gd name="T43" fmla="*/ 28 h 904"/>
                  <a:gd name="T44" fmla="*/ 24 w 796"/>
                  <a:gd name="T45" fmla="*/ 4 h 904"/>
                  <a:gd name="T46" fmla="*/ 1 w 796"/>
                  <a:gd name="T47" fmla="*/ 24 h 904"/>
                  <a:gd name="T48" fmla="*/ 4 w 796"/>
                  <a:gd name="T49" fmla="*/ 130 h 904"/>
                  <a:gd name="T50" fmla="*/ 11 w 796"/>
                  <a:gd name="T51" fmla="*/ 232 h 904"/>
                  <a:gd name="T52" fmla="*/ 20 w 796"/>
                  <a:gd name="T53" fmla="*/ 348 h 904"/>
                  <a:gd name="T54" fmla="*/ 35 w 796"/>
                  <a:gd name="T55" fmla="*/ 466 h 904"/>
                  <a:gd name="T56" fmla="*/ 49 w 796"/>
                  <a:gd name="T57" fmla="*/ 550 h 904"/>
                  <a:gd name="T58" fmla="*/ 61 w 796"/>
                  <a:gd name="T59" fmla="*/ 601 h 904"/>
                  <a:gd name="T60" fmla="*/ 75 w 796"/>
                  <a:gd name="T61" fmla="*/ 647 h 904"/>
                  <a:gd name="T62" fmla="*/ 90 w 796"/>
                  <a:gd name="T63" fmla="*/ 686 h 904"/>
                  <a:gd name="T64" fmla="*/ 115 w 796"/>
                  <a:gd name="T65" fmla="*/ 733 h 904"/>
                  <a:gd name="T66" fmla="*/ 152 w 796"/>
                  <a:gd name="T67" fmla="*/ 784 h 904"/>
                  <a:gd name="T68" fmla="*/ 192 w 796"/>
                  <a:gd name="T69" fmla="*/ 824 h 904"/>
                  <a:gd name="T70" fmla="*/ 233 w 796"/>
                  <a:gd name="T71" fmla="*/ 856 h 904"/>
                  <a:gd name="T72" fmla="*/ 276 w 796"/>
                  <a:gd name="T73" fmla="*/ 879 h 904"/>
                  <a:gd name="T74" fmla="*/ 317 w 796"/>
                  <a:gd name="T75" fmla="*/ 893 h 904"/>
                  <a:gd name="T76" fmla="*/ 360 w 796"/>
                  <a:gd name="T77" fmla="*/ 901 h 904"/>
                  <a:gd name="T78" fmla="*/ 400 w 796"/>
                  <a:gd name="T79" fmla="*/ 904 h 904"/>
                  <a:gd name="T80" fmla="*/ 440 w 796"/>
                  <a:gd name="T81" fmla="*/ 902 h 904"/>
                  <a:gd name="T82" fmla="*/ 476 w 796"/>
                  <a:gd name="T83" fmla="*/ 897 h 904"/>
                  <a:gd name="T84" fmla="*/ 525 w 796"/>
                  <a:gd name="T85" fmla="*/ 884 h 904"/>
                  <a:gd name="T86" fmla="*/ 592 w 796"/>
                  <a:gd name="T87" fmla="*/ 85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96" h="904">
                    <a:moveTo>
                      <a:pt x="606" y="851"/>
                    </a:moveTo>
                    <a:lnTo>
                      <a:pt x="620" y="839"/>
                    </a:lnTo>
                    <a:lnTo>
                      <a:pt x="654" y="806"/>
                    </a:lnTo>
                    <a:lnTo>
                      <a:pt x="676" y="783"/>
                    </a:lnTo>
                    <a:lnTo>
                      <a:pt x="699" y="755"/>
                    </a:lnTo>
                    <a:lnTo>
                      <a:pt x="711" y="740"/>
                    </a:lnTo>
                    <a:lnTo>
                      <a:pt x="722" y="724"/>
                    </a:lnTo>
                    <a:lnTo>
                      <a:pt x="733" y="707"/>
                    </a:lnTo>
                    <a:lnTo>
                      <a:pt x="744" y="689"/>
                    </a:lnTo>
                    <a:lnTo>
                      <a:pt x="755" y="671"/>
                    </a:lnTo>
                    <a:lnTo>
                      <a:pt x="764" y="651"/>
                    </a:lnTo>
                    <a:lnTo>
                      <a:pt x="773" y="632"/>
                    </a:lnTo>
                    <a:lnTo>
                      <a:pt x="780" y="611"/>
                    </a:lnTo>
                    <a:lnTo>
                      <a:pt x="787" y="590"/>
                    </a:lnTo>
                    <a:lnTo>
                      <a:pt x="791" y="569"/>
                    </a:lnTo>
                    <a:lnTo>
                      <a:pt x="794" y="547"/>
                    </a:lnTo>
                    <a:lnTo>
                      <a:pt x="796" y="524"/>
                    </a:lnTo>
                    <a:lnTo>
                      <a:pt x="796" y="502"/>
                    </a:lnTo>
                    <a:lnTo>
                      <a:pt x="794" y="478"/>
                    </a:lnTo>
                    <a:lnTo>
                      <a:pt x="790" y="456"/>
                    </a:lnTo>
                    <a:lnTo>
                      <a:pt x="782" y="433"/>
                    </a:lnTo>
                    <a:lnTo>
                      <a:pt x="774" y="408"/>
                    </a:lnTo>
                    <a:lnTo>
                      <a:pt x="762" y="385"/>
                    </a:lnTo>
                    <a:lnTo>
                      <a:pt x="747" y="361"/>
                    </a:lnTo>
                    <a:lnTo>
                      <a:pt x="729" y="338"/>
                    </a:lnTo>
                    <a:lnTo>
                      <a:pt x="710" y="314"/>
                    </a:lnTo>
                    <a:lnTo>
                      <a:pt x="688" y="292"/>
                    </a:lnTo>
                    <a:lnTo>
                      <a:pt x="664" y="271"/>
                    </a:lnTo>
                    <a:lnTo>
                      <a:pt x="640" y="250"/>
                    </a:lnTo>
                    <a:lnTo>
                      <a:pt x="613" y="230"/>
                    </a:lnTo>
                    <a:lnTo>
                      <a:pt x="587" y="212"/>
                    </a:lnTo>
                    <a:lnTo>
                      <a:pt x="559" y="195"/>
                    </a:lnTo>
                    <a:lnTo>
                      <a:pt x="529" y="178"/>
                    </a:lnTo>
                    <a:lnTo>
                      <a:pt x="500" y="162"/>
                    </a:lnTo>
                    <a:lnTo>
                      <a:pt x="471" y="147"/>
                    </a:lnTo>
                    <a:lnTo>
                      <a:pt x="440" y="133"/>
                    </a:lnTo>
                    <a:lnTo>
                      <a:pt x="409" y="119"/>
                    </a:lnTo>
                    <a:lnTo>
                      <a:pt x="379" y="107"/>
                    </a:lnTo>
                    <a:lnTo>
                      <a:pt x="348" y="95"/>
                    </a:lnTo>
                    <a:lnTo>
                      <a:pt x="318" y="84"/>
                    </a:lnTo>
                    <a:lnTo>
                      <a:pt x="289" y="74"/>
                    </a:lnTo>
                    <a:lnTo>
                      <a:pt x="231" y="56"/>
                    </a:lnTo>
                    <a:lnTo>
                      <a:pt x="177" y="41"/>
                    </a:lnTo>
                    <a:lnTo>
                      <a:pt x="129" y="28"/>
                    </a:lnTo>
                    <a:lnTo>
                      <a:pt x="85" y="17"/>
                    </a:lnTo>
                    <a:lnTo>
                      <a:pt x="24" y="4"/>
                    </a:lnTo>
                    <a:lnTo>
                      <a:pt x="0" y="0"/>
                    </a:lnTo>
                    <a:lnTo>
                      <a:pt x="1" y="24"/>
                    </a:lnTo>
                    <a:lnTo>
                      <a:pt x="3" y="86"/>
                    </a:lnTo>
                    <a:lnTo>
                      <a:pt x="4" y="130"/>
                    </a:lnTo>
                    <a:lnTo>
                      <a:pt x="8" y="179"/>
                    </a:lnTo>
                    <a:lnTo>
                      <a:pt x="11" y="232"/>
                    </a:lnTo>
                    <a:lnTo>
                      <a:pt x="15" y="289"/>
                    </a:lnTo>
                    <a:lnTo>
                      <a:pt x="20" y="348"/>
                    </a:lnTo>
                    <a:lnTo>
                      <a:pt x="27" y="407"/>
                    </a:lnTo>
                    <a:lnTo>
                      <a:pt x="35" y="466"/>
                    </a:lnTo>
                    <a:lnTo>
                      <a:pt x="44" y="523"/>
                    </a:lnTo>
                    <a:lnTo>
                      <a:pt x="49" y="550"/>
                    </a:lnTo>
                    <a:lnTo>
                      <a:pt x="54" y="576"/>
                    </a:lnTo>
                    <a:lnTo>
                      <a:pt x="61" y="601"/>
                    </a:lnTo>
                    <a:lnTo>
                      <a:pt x="67" y="624"/>
                    </a:lnTo>
                    <a:lnTo>
                      <a:pt x="75" y="647"/>
                    </a:lnTo>
                    <a:lnTo>
                      <a:pt x="81" y="667"/>
                    </a:lnTo>
                    <a:lnTo>
                      <a:pt x="90" y="686"/>
                    </a:lnTo>
                    <a:lnTo>
                      <a:pt x="97" y="703"/>
                    </a:lnTo>
                    <a:lnTo>
                      <a:pt x="115" y="733"/>
                    </a:lnTo>
                    <a:lnTo>
                      <a:pt x="133" y="760"/>
                    </a:lnTo>
                    <a:lnTo>
                      <a:pt x="152" y="784"/>
                    </a:lnTo>
                    <a:lnTo>
                      <a:pt x="172" y="806"/>
                    </a:lnTo>
                    <a:lnTo>
                      <a:pt x="192" y="824"/>
                    </a:lnTo>
                    <a:lnTo>
                      <a:pt x="212" y="842"/>
                    </a:lnTo>
                    <a:lnTo>
                      <a:pt x="233" y="856"/>
                    </a:lnTo>
                    <a:lnTo>
                      <a:pt x="255" y="868"/>
                    </a:lnTo>
                    <a:lnTo>
                      <a:pt x="276" y="879"/>
                    </a:lnTo>
                    <a:lnTo>
                      <a:pt x="297" y="886"/>
                    </a:lnTo>
                    <a:lnTo>
                      <a:pt x="317" y="893"/>
                    </a:lnTo>
                    <a:lnTo>
                      <a:pt x="339" y="898"/>
                    </a:lnTo>
                    <a:lnTo>
                      <a:pt x="360" y="901"/>
                    </a:lnTo>
                    <a:lnTo>
                      <a:pt x="380" y="903"/>
                    </a:lnTo>
                    <a:lnTo>
                      <a:pt x="400" y="904"/>
                    </a:lnTo>
                    <a:lnTo>
                      <a:pt x="421" y="903"/>
                    </a:lnTo>
                    <a:lnTo>
                      <a:pt x="440" y="902"/>
                    </a:lnTo>
                    <a:lnTo>
                      <a:pt x="459" y="900"/>
                    </a:lnTo>
                    <a:lnTo>
                      <a:pt x="476" y="897"/>
                    </a:lnTo>
                    <a:lnTo>
                      <a:pt x="494" y="893"/>
                    </a:lnTo>
                    <a:lnTo>
                      <a:pt x="525" y="884"/>
                    </a:lnTo>
                    <a:lnTo>
                      <a:pt x="553" y="876"/>
                    </a:lnTo>
                    <a:lnTo>
                      <a:pt x="592" y="859"/>
                    </a:lnTo>
                    <a:lnTo>
                      <a:pt x="606" y="8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1" name="Freeform 98">
                <a:extLst>
                  <a:ext uri="{FF2B5EF4-FFF2-40B4-BE49-F238E27FC236}">
                    <a16:creationId xmlns:a16="http://schemas.microsoft.com/office/drawing/2014/main" id="{EBBAF698-D154-4B56-8D37-31A1EF224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0865" y="5196803"/>
                <a:ext cx="406954" cy="461881"/>
              </a:xfrm>
              <a:custGeom>
                <a:avLst/>
                <a:gdLst>
                  <a:gd name="T0" fmla="*/ 180 w 814"/>
                  <a:gd name="T1" fmla="*/ 860 h 926"/>
                  <a:gd name="T2" fmla="*/ 122 w 814"/>
                  <a:gd name="T3" fmla="*/ 802 h 926"/>
                  <a:gd name="T4" fmla="*/ 87 w 814"/>
                  <a:gd name="T5" fmla="*/ 757 h 926"/>
                  <a:gd name="T6" fmla="*/ 64 w 814"/>
                  <a:gd name="T7" fmla="*/ 723 h 926"/>
                  <a:gd name="T8" fmla="*/ 43 w 814"/>
                  <a:gd name="T9" fmla="*/ 687 h 926"/>
                  <a:gd name="T10" fmla="*/ 23 w 814"/>
                  <a:gd name="T11" fmla="*/ 647 h 926"/>
                  <a:gd name="T12" fmla="*/ 10 w 814"/>
                  <a:gd name="T13" fmla="*/ 604 h 926"/>
                  <a:gd name="T14" fmla="*/ 1 w 814"/>
                  <a:gd name="T15" fmla="*/ 560 h 926"/>
                  <a:gd name="T16" fmla="*/ 0 w 814"/>
                  <a:gd name="T17" fmla="*/ 514 h 926"/>
                  <a:gd name="T18" fmla="*/ 6 w 814"/>
                  <a:gd name="T19" fmla="*/ 467 h 926"/>
                  <a:gd name="T20" fmla="*/ 22 w 814"/>
                  <a:gd name="T21" fmla="*/ 419 h 926"/>
                  <a:gd name="T22" fmla="*/ 50 w 814"/>
                  <a:gd name="T23" fmla="*/ 370 h 926"/>
                  <a:gd name="T24" fmla="*/ 88 w 814"/>
                  <a:gd name="T25" fmla="*/ 322 h 926"/>
                  <a:gd name="T26" fmla="*/ 134 w 814"/>
                  <a:gd name="T27" fmla="*/ 277 h 926"/>
                  <a:gd name="T28" fmla="*/ 186 w 814"/>
                  <a:gd name="T29" fmla="*/ 237 h 926"/>
                  <a:gd name="T30" fmla="*/ 243 w 814"/>
                  <a:gd name="T31" fmla="*/ 199 h 926"/>
                  <a:gd name="T32" fmla="*/ 302 w 814"/>
                  <a:gd name="T33" fmla="*/ 166 h 926"/>
                  <a:gd name="T34" fmla="*/ 364 w 814"/>
                  <a:gd name="T35" fmla="*/ 137 h 926"/>
                  <a:gd name="T36" fmla="*/ 427 w 814"/>
                  <a:gd name="T37" fmla="*/ 110 h 926"/>
                  <a:gd name="T38" fmla="*/ 489 w 814"/>
                  <a:gd name="T39" fmla="*/ 86 h 926"/>
                  <a:gd name="T40" fmla="*/ 578 w 814"/>
                  <a:gd name="T41" fmla="*/ 58 h 926"/>
                  <a:gd name="T42" fmla="*/ 683 w 814"/>
                  <a:gd name="T43" fmla="*/ 29 h 926"/>
                  <a:gd name="T44" fmla="*/ 763 w 814"/>
                  <a:gd name="T45" fmla="*/ 10 h 926"/>
                  <a:gd name="T46" fmla="*/ 808 w 814"/>
                  <a:gd name="T47" fmla="*/ 1 h 926"/>
                  <a:gd name="T48" fmla="*/ 814 w 814"/>
                  <a:gd name="T49" fmla="*/ 25 h 926"/>
                  <a:gd name="T50" fmla="*/ 810 w 814"/>
                  <a:gd name="T51" fmla="*/ 133 h 926"/>
                  <a:gd name="T52" fmla="*/ 804 w 814"/>
                  <a:gd name="T53" fmla="*/ 238 h 926"/>
                  <a:gd name="T54" fmla="*/ 794 w 814"/>
                  <a:gd name="T55" fmla="*/ 357 h 926"/>
                  <a:gd name="T56" fmla="*/ 779 w 814"/>
                  <a:gd name="T57" fmla="*/ 477 h 926"/>
                  <a:gd name="T58" fmla="*/ 764 w 814"/>
                  <a:gd name="T59" fmla="*/ 564 h 926"/>
                  <a:gd name="T60" fmla="*/ 752 w 814"/>
                  <a:gd name="T61" fmla="*/ 616 h 926"/>
                  <a:gd name="T62" fmla="*/ 739 w 814"/>
                  <a:gd name="T63" fmla="*/ 663 h 926"/>
                  <a:gd name="T64" fmla="*/ 724 w 814"/>
                  <a:gd name="T65" fmla="*/ 702 h 926"/>
                  <a:gd name="T66" fmla="*/ 697 w 814"/>
                  <a:gd name="T67" fmla="*/ 750 h 926"/>
                  <a:gd name="T68" fmla="*/ 659 w 814"/>
                  <a:gd name="T69" fmla="*/ 803 h 926"/>
                  <a:gd name="T70" fmla="*/ 618 w 814"/>
                  <a:gd name="T71" fmla="*/ 845 h 926"/>
                  <a:gd name="T72" fmla="*/ 576 w 814"/>
                  <a:gd name="T73" fmla="*/ 877 h 926"/>
                  <a:gd name="T74" fmla="*/ 533 w 814"/>
                  <a:gd name="T75" fmla="*/ 899 h 926"/>
                  <a:gd name="T76" fmla="*/ 490 w 814"/>
                  <a:gd name="T77" fmla="*/ 914 h 926"/>
                  <a:gd name="T78" fmla="*/ 446 w 814"/>
                  <a:gd name="T79" fmla="*/ 923 h 926"/>
                  <a:gd name="T80" fmla="*/ 404 w 814"/>
                  <a:gd name="T81" fmla="*/ 926 h 926"/>
                  <a:gd name="T82" fmla="*/ 364 w 814"/>
                  <a:gd name="T83" fmla="*/ 924 h 926"/>
                  <a:gd name="T84" fmla="*/ 327 w 814"/>
                  <a:gd name="T85" fmla="*/ 918 h 926"/>
                  <a:gd name="T86" fmla="*/ 277 w 814"/>
                  <a:gd name="T87" fmla="*/ 905 h 926"/>
                  <a:gd name="T88" fmla="*/ 209 w 814"/>
                  <a:gd name="T89" fmla="*/ 879 h 9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14" h="926">
                    <a:moveTo>
                      <a:pt x="194" y="871"/>
                    </a:moveTo>
                    <a:lnTo>
                      <a:pt x="180" y="860"/>
                    </a:lnTo>
                    <a:lnTo>
                      <a:pt x="145" y="826"/>
                    </a:lnTo>
                    <a:lnTo>
                      <a:pt x="122" y="802"/>
                    </a:lnTo>
                    <a:lnTo>
                      <a:pt x="99" y="773"/>
                    </a:lnTo>
                    <a:lnTo>
                      <a:pt x="87" y="757"/>
                    </a:lnTo>
                    <a:lnTo>
                      <a:pt x="76" y="741"/>
                    </a:lnTo>
                    <a:lnTo>
                      <a:pt x="64" y="723"/>
                    </a:lnTo>
                    <a:lnTo>
                      <a:pt x="53" y="705"/>
                    </a:lnTo>
                    <a:lnTo>
                      <a:pt x="43" y="687"/>
                    </a:lnTo>
                    <a:lnTo>
                      <a:pt x="33" y="667"/>
                    </a:lnTo>
                    <a:lnTo>
                      <a:pt x="23" y="647"/>
                    </a:lnTo>
                    <a:lnTo>
                      <a:pt x="16" y="625"/>
                    </a:lnTo>
                    <a:lnTo>
                      <a:pt x="10" y="604"/>
                    </a:lnTo>
                    <a:lnTo>
                      <a:pt x="4" y="583"/>
                    </a:lnTo>
                    <a:lnTo>
                      <a:pt x="1" y="560"/>
                    </a:lnTo>
                    <a:lnTo>
                      <a:pt x="0" y="537"/>
                    </a:lnTo>
                    <a:lnTo>
                      <a:pt x="0" y="514"/>
                    </a:lnTo>
                    <a:lnTo>
                      <a:pt x="2" y="490"/>
                    </a:lnTo>
                    <a:lnTo>
                      <a:pt x="6" y="467"/>
                    </a:lnTo>
                    <a:lnTo>
                      <a:pt x="14" y="442"/>
                    </a:lnTo>
                    <a:lnTo>
                      <a:pt x="22" y="419"/>
                    </a:lnTo>
                    <a:lnTo>
                      <a:pt x="35" y="394"/>
                    </a:lnTo>
                    <a:lnTo>
                      <a:pt x="50" y="370"/>
                    </a:lnTo>
                    <a:lnTo>
                      <a:pt x="68" y="345"/>
                    </a:lnTo>
                    <a:lnTo>
                      <a:pt x="88" y="322"/>
                    </a:lnTo>
                    <a:lnTo>
                      <a:pt x="111" y="299"/>
                    </a:lnTo>
                    <a:lnTo>
                      <a:pt x="134" y="277"/>
                    </a:lnTo>
                    <a:lnTo>
                      <a:pt x="160" y="257"/>
                    </a:lnTo>
                    <a:lnTo>
                      <a:pt x="186" y="237"/>
                    </a:lnTo>
                    <a:lnTo>
                      <a:pt x="214" y="217"/>
                    </a:lnTo>
                    <a:lnTo>
                      <a:pt x="243" y="199"/>
                    </a:lnTo>
                    <a:lnTo>
                      <a:pt x="272" y="182"/>
                    </a:lnTo>
                    <a:lnTo>
                      <a:pt x="302" y="166"/>
                    </a:lnTo>
                    <a:lnTo>
                      <a:pt x="333" y="150"/>
                    </a:lnTo>
                    <a:lnTo>
                      <a:pt x="364" y="137"/>
                    </a:lnTo>
                    <a:lnTo>
                      <a:pt x="396" y="123"/>
                    </a:lnTo>
                    <a:lnTo>
                      <a:pt x="427" y="110"/>
                    </a:lnTo>
                    <a:lnTo>
                      <a:pt x="458" y="98"/>
                    </a:lnTo>
                    <a:lnTo>
                      <a:pt x="489" y="86"/>
                    </a:lnTo>
                    <a:lnTo>
                      <a:pt x="519" y="76"/>
                    </a:lnTo>
                    <a:lnTo>
                      <a:pt x="578" y="58"/>
                    </a:lnTo>
                    <a:lnTo>
                      <a:pt x="633" y="42"/>
                    </a:lnTo>
                    <a:lnTo>
                      <a:pt x="683" y="29"/>
                    </a:lnTo>
                    <a:lnTo>
                      <a:pt x="727" y="18"/>
                    </a:lnTo>
                    <a:lnTo>
                      <a:pt x="763" y="10"/>
                    </a:lnTo>
                    <a:lnTo>
                      <a:pt x="791" y="4"/>
                    </a:lnTo>
                    <a:lnTo>
                      <a:pt x="808" y="1"/>
                    </a:lnTo>
                    <a:lnTo>
                      <a:pt x="814" y="0"/>
                    </a:lnTo>
                    <a:lnTo>
                      <a:pt x="814" y="25"/>
                    </a:lnTo>
                    <a:lnTo>
                      <a:pt x="812" y="89"/>
                    </a:lnTo>
                    <a:lnTo>
                      <a:pt x="810" y="133"/>
                    </a:lnTo>
                    <a:lnTo>
                      <a:pt x="807" y="183"/>
                    </a:lnTo>
                    <a:lnTo>
                      <a:pt x="804" y="238"/>
                    </a:lnTo>
                    <a:lnTo>
                      <a:pt x="799" y="296"/>
                    </a:lnTo>
                    <a:lnTo>
                      <a:pt x="794" y="357"/>
                    </a:lnTo>
                    <a:lnTo>
                      <a:pt x="787" y="418"/>
                    </a:lnTo>
                    <a:lnTo>
                      <a:pt x="779" y="477"/>
                    </a:lnTo>
                    <a:lnTo>
                      <a:pt x="769" y="536"/>
                    </a:lnTo>
                    <a:lnTo>
                      <a:pt x="764" y="564"/>
                    </a:lnTo>
                    <a:lnTo>
                      <a:pt x="759" y="590"/>
                    </a:lnTo>
                    <a:lnTo>
                      <a:pt x="752" y="616"/>
                    </a:lnTo>
                    <a:lnTo>
                      <a:pt x="746" y="640"/>
                    </a:lnTo>
                    <a:lnTo>
                      <a:pt x="739" y="663"/>
                    </a:lnTo>
                    <a:lnTo>
                      <a:pt x="731" y="683"/>
                    </a:lnTo>
                    <a:lnTo>
                      <a:pt x="724" y="702"/>
                    </a:lnTo>
                    <a:lnTo>
                      <a:pt x="715" y="719"/>
                    </a:lnTo>
                    <a:lnTo>
                      <a:pt x="697" y="750"/>
                    </a:lnTo>
                    <a:lnTo>
                      <a:pt x="678" y="778"/>
                    </a:lnTo>
                    <a:lnTo>
                      <a:pt x="659" y="803"/>
                    </a:lnTo>
                    <a:lnTo>
                      <a:pt x="639" y="826"/>
                    </a:lnTo>
                    <a:lnTo>
                      <a:pt x="618" y="845"/>
                    </a:lnTo>
                    <a:lnTo>
                      <a:pt x="597" y="862"/>
                    </a:lnTo>
                    <a:lnTo>
                      <a:pt x="576" y="877"/>
                    </a:lnTo>
                    <a:lnTo>
                      <a:pt x="555" y="890"/>
                    </a:lnTo>
                    <a:lnTo>
                      <a:pt x="533" y="899"/>
                    </a:lnTo>
                    <a:lnTo>
                      <a:pt x="511" y="908"/>
                    </a:lnTo>
                    <a:lnTo>
                      <a:pt x="490" y="914"/>
                    </a:lnTo>
                    <a:lnTo>
                      <a:pt x="467" y="919"/>
                    </a:lnTo>
                    <a:lnTo>
                      <a:pt x="446" y="923"/>
                    </a:lnTo>
                    <a:lnTo>
                      <a:pt x="425" y="925"/>
                    </a:lnTo>
                    <a:lnTo>
                      <a:pt x="404" y="926"/>
                    </a:lnTo>
                    <a:lnTo>
                      <a:pt x="384" y="925"/>
                    </a:lnTo>
                    <a:lnTo>
                      <a:pt x="364" y="924"/>
                    </a:lnTo>
                    <a:lnTo>
                      <a:pt x="345" y="921"/>
                    </a:lnTo>
                    <a:lnTo>
                      <a:pt x="327" y="918"/>
                    </a:lnTo>
                    <a:lnTo>
                      <a:pt x="310" y="914"/>
                    </a:lnTo>
                    <a:lnTo>
                      <a:pt x="277" y="905"/>
                    </a:lnTo>
                    <a:lnTo>
                      <a:pt x="249" y="896"/>
                    </a:lnTo>
                    <a:lnTo>
                      <a:pt x="209" y="879"/>
                    </a:lnTo>
                    <a:lnTo>
                      <a:pt x="194" y="8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 flipH="1">
              <a:off x="4056661" y="2464222"/>
              <a:ext cx="2579038" cy="8508578"/>
              <a:chOff x="4724310" y="2464222"/>
              <a:chExt cx="2579038" cy="8508578"/>
            </a:xfrm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55" name="Rectangle 5">
                <a:extLst>
                  <a:ext uri="{FF2B5EF4-FFF2-40B4-BE49-F238E27FC236}">
                    <a16:creationId xmlns:a16="http://schemas.microsoft.com/office/drawing/2014/main" id="{2254246D-2EE7-4B6A-BF62-FA66CF862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85386" y="5470186"/>
                <a:ext cx="803921" cy="549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6" name="Freeform 6">
                <a:extLst>
                  <a:ext uri="{FF2B5EF4-FFF2-40B4-BE49-F238E27FC236}">
                    <a16:creationId xmlns:a16="http://schemas.microsoft.com/office/drawing/2014/main" id="{64F52E92-C19B-44A1-B9B9-401D7EF437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89307" y="5250481"/>
                <a:ext cx="274631" cy="274631"/>
              </a:xfrm>
              <a:custGeom>
                <a:avLst/>
                <a:gdLst>
                  <a:gd name="T0" fmla="*/ 23 w 550"/>
                  <a:gd name="T1" fmla="*/ 439 h 549"/>
                  <a:gd name="T2" fmla="*/ 67 w 550"/>
                  <a:gd name="T3" fmla="*/ 435 h 549"/>
                  <a:gd name="T4" fmla="*/ 110 w 550"/>
                  <a:gd name="T5" fmla="*/ 426 h 549"/>
                  <a:gd name="T6" fmla="*/ 152 w 550"/>
                  <a:gd name="T7" fmla="*/ 413 h 549"/>
                  <a:gd name="T8" fmla="*/ 191 w 550"/>
                  <a:gd name="T9" fmla="*/ 397 h 549"/>
                  <a:gd name="T10" fmla="*/ 228 w 550"/>
                  <a:gd name="T11" fmla="*/ 377 h 549"/>
                  <a:gd name="T12" fmla="*/ 264 w 550"/>
                  <a:gd name="T13" fmla="*/ 352 h 549"/>
                  <a:gd name="T14" fmla="*/ 297 w 550"/>
                  <a:gd name="T15" fmla="*/ 325 h 549"/>
                  <a:gd name="T16" fmla="*/ 389 w 550"/>
                  <a:gd name="T17" fmla="*/ 388 h 549"/>
                  <a:gd name="T18" fmla="*/ 350 w 550"/>
                  <a:gd name="T19" fmla="*/ 423 h 549"/>
                  <a:gd name="T20" fmla="*/ 307 w 550"/>
                  <a:gd name="T21" fmla="*/ 455 h 549"/>
                  <a:gd name="T22" fmla="*/ 262 w 550"/>
                  <a:gd name="T23" fmla="*/ 483 h 549"/>
                  <a:gd name="T24" fmla="*/ 214 w 550"/>
                  <a:gd name="T25" fmla="*/ 506 h 549"/>
                  <a:gd name="T26" fmla="*/ 164 w 550"/>
                  <a:gd name="T27" fmla="*/ 525 h 549"/>
                  <a:gd name="T28" fmla="*/ 110 w 550"/>
                  <a:gd name="T29" fmla="*/ 538 h 549"/>
                  <a:gd name="T30" fmla="*/ 56 w 550"/>
                  <a:gd name="T31" fmla="*/ 547 h 549"/>
                  <a:gd name="T32" fmla="*/ 0 w 550"/>
                  <a:gd name="T33" fmla="*/ 549 h 549"/>
                  <a:gd name="T34" fmla="*/ 311 w 550"/>
                  <a:gd name="T35" fmla="*/ 311 h 549"/>
                  <a:gd name="T36" fmla="*/ 340 w 550"/>
                  <a:gd name="T37" fmla="*/ 280 h 549"/>
                  <a:gd name="T38" fmla="*/ 366 w 550"/>
                  <a:gd name="T39" fmla="*/ 246 h 549"/>
                  <a:gd name="T40" fmla="*/ 387 w 550"/>
                  <a:gd name="T41" fmla="*/ 209 h 549"/>
                  <a:gd name="T42" fmla="*/ 406 w 550"/>
                  <a:gd name="T43" fmla="*/ 171 h 549"/>
                  <a:gd name="T44" fmla="*/ 421 w 550"/>
                  <a:gd name="T45" fmla="*/ 131 h 549"/>
                  <a:gd name="T46" fmla="*/ 432 w 550"/>
                  <a:gd name="T47" fmla="*/ 88 h 549"/>
                  <a:gd name="T48" fmla="*/ 438 w 550"/>
                  <a:gd name="T49" fmla="*/ 44 h 549"/>
                  <a:gd name="T50" fmla="*/ 440 w 550"/>
                  <a:gd name="T51" fmla="*/ 0 h 549"/>
                  <a:gd name="T52" fmla="*/ 549 w 550"/>
                  <a:gd name="T53" fmla="*/ 27 h 549"/>
                  <a:gd name="T54" fmla="*/ 543 w 550"/>
                  <a:gd name="T55" fmla="*/ 83 h 549"/>
                  <a:gd name="T56" fmla="*/ 533 w 550"/>
                  <a:gd name="T57" fmla="*/ 137 h 549"/>
                  <a:gd name="T58" fmla="*/ 517 w 550"/>
                  <a:gd name="T59" fmla="*/ 188 h 549"/>
                  <a:gd name="T60" fmla="*/ 496 w 550"/>
                  <a:gd name="T61" fmla="*/ 238 h 549"/>
                  <a:gd name="T62" fmla="*/ 470 w 550"/>
                  <a:gd name="T63" fmla="*/ 284 h 549"/>
                  <a:gd name="T64" fmla="*/ 440 w 550"/>
                  <a:gd name="T65" fmla="*/ 329 h 549"/>
                  <a:gd name="T66" fmla="*/ 407 w 550"/>
                  <a:gd name="T67" fmla="*/ 369 h 549"/>
                  <a:gd name="T68" fmla="*/ 311 w 550"/>
                  <a:gd name="T69" fmla="*/ 311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0" h="549">
                    <a:moveTo>
                      <a:pt x="0" y="439"/>
                    </a:moveTo>
                    <a:lnTo>
                      <a:pt x="23" y="439"/>
                    </a:lnTo>
                    <a:lnTo>
                      <a:pt x="45" y="437"/>
                    </a:lnTo>
                    <a:lnTo>
                      <a:pt x="67" y="435"/>
                    </a:lnTo>
                    <a:lnTo>
                      <a:pt x="89" y="431"/>
                    </a:lnTo>
                    <a:lnTo>
                      <a:pt x="110" y="426"/>
                    </a:lnTo>
                    <a:lnTo>
                      <a:pt x="131" y="420"/>
                    </a:lnTo>
                    <a:lnTo>
                      <a:pt x="152" y="413"/>
                    </a:lnTo>
                    <a:lnTo>
                      <a:pt x="171" y="405"/>
                    </a:lnTo>
                    <a:lnTo>
                      <a:pt x="191" y="397"/>
                    </a:lnTo>
                    <a:lnTo>
                      <a:pt x="210" y="386"/>
                    </a:lnTo>
                    <a:lnTo>
                      <a:pt x="228" y="377"/>
                    </a:lnTo>
                    <a:lnTo>
                      <a:pt x="247" y="365"/>
                    </a:lnTo>
                    <a:lnTo>
                      <a:pt x="264" y="352"/>
                    </a:lnTo>
                    <a:lnTo>
                      <a:pt x="281" y="339"/>
                    </a:lnTo>
                    <a:lnTo>
                      <a:pt x="297" y="325"/>
                    </a:lnTo>
                    <a:lnTo>
                      <a:pt x="311" y="311"/>
                    </a:lnTo>
                    <a:lnTo>
                      <a:pt x="389" y="388"/>
                    </a:lnTo>
                    <a:lnTo>
                      <a:pt x="370" y="406"/>
                    </a:lnTo>
                    <a:lnTo>
                      <a:pt x="350" y="423"/>
                    </a:lnTo>
                    <a:lnTo>
                      <a:pt x="328" y="440"/>
                    </a:lnTo>
                    <a:lnTo>
                      <a:pt x="307" y="455"/>
                    </a:lnTo>
                    <a:lnTo>
                      <a:pt x="285" y="469"/>
                    </a:lnTo>
                    <a:lnTo>
                      <a:pt x="262" y="483"/>
                    </a:lnTo>
                    <a:lnTo>
                      <a:pt x="238" y="495"/>
                    </a:lnTo>
                    <a:lnTo>
                      <a:pt x="214" y="506"/>
                    </a:lnTo>
                    <a:lnTo>
                      <a:pt x="189" y="516"/>
                    </a:lnTo>
                    <a:lnTo>
                      <a:pt x="164" y="525"/>
                    </a:lnTo>
                    <a:lnTo>
                      <a:pt x="137" y="532"/>
                    </a:lnTo>
                    <a:lnTo>
                      <a:pt x="110" y="538"/>
                    </a:lnTo>
                    <a:lnTo>
                      <a:pt x="84" y="543"/>
                    </a:lnTo>
                    <a:lnTo>
                      <a:pt x="56" y="547"/>
                    </a:lnTo>
                    <a:lnTo>
                      <a:pt x="28" y="549"/>
                    </a:lnTo>
                    <a:lnTo>
                      <a:pt x="0" y="549"/>
                    </a:lnTo>
                    <a:lnTo>
                      <a:pt x="0" y="439"/>
                    </a:lnTo>
                    <a:close/>
                    <a:moveTo>
                      <a:pt x="311" y="311"/>
                    </a:moveTo>
                    <a:lnTo>
                      <a:pt x="326" y="296"/>
                    </a:lnTo>
                    <a:lnTo>
                      <a:pt x="340" y="280"/>
                    </a:lnTo>
                    <a:lnTo>
                      <a:pt x="353" y="263"/>
                    </a:lnTo>
                    <a:lnTo>
                      <a:pt x="366" y="246"/>
                    </a:lnTo>
                    <a:lnTo>
                      <a:pt x="376" y="227"/>
                    </a:lnTo>
                    <a:lnTo>
                      <a:pt x="387" y="209"/>
                    </a:lnTo>
                    <a:lnTo>
                      <a:pt x="397" y="190"/>
                    </a:lnTo>
                    <a:lnTo>
                      <a:pt x="406" y="171"/>
                    </a:lnTo>
                    <a:lnTo>
                      <a:pt x="414" y="151"/>
                    </a:lnTo>
                    <a:lnTo>
                      <a:pt x="421" y="131"/>
                    </a:lnTo>
                    <a:lnTo>
                      <a:pt x="426" y="109"/>
                    </a:lnTo>
                    <a:lnTo>
                      <a:pt x="432" y="88"/>
                    </a:lnTo>
                    <a:lnTo>
                      <a:pt x="435" y="67"/>
                    </a:lnTo>
                    <a:lnTo>
                      <a:pt x="438" y="44"/>
                    </a:lnTo>
                    <a:lnTo>
                      <a:pt x="440" y="22"/>
                    </a:lnTo>
                    <a:lnTo>
                      <a:pt x="440" y="0"/>
                    </a:lnTo>
                    <a:lnTo>
                      <a:pt x="550" y="0"/>
                    </a:lnTo>
                    <a:lnTo>
                      <a:pt x="549" y="27"/>
                    </a:lnTo>
                    <a:lnTo>
                      <a:pt x="547" y="55"/>
                    </a:lnTo>
                    <a:lnTo>
                      <a:pt x="543" y="83"/>
                    </a:lnTo>
                    <a:lnTo>
                      <a:pt x="539" y="110"/>
                    </a:lnTo>
                    <a:lnTo>
                      <a:pt x="533" y="137"/>
                    </a:lnTo>
                    <a:lnTo>
                      <a:pt x="525" y="162"/>
                    </a:lnTo>
                    <a:lnTo>
                      <a:pt x="517" y="188"/>
                    </a:lnTo>
                    <a:lnTo>
                      <a:pt x="506" y="214"/>
                    </a:lnTo>
                    <a:lnTo>
                      <a:pt x="496" y="238"/>
                    </a:lnTo>
                    <a:lnTo>
                      <a:pt x="484" y="262"/>
                    </a:lnTo>
                    <a:lnTo>
                      <a:pt x="470" y="284"/>
                    </a:lnTo>
                    <a:lnTo>
                      <a:pt x="456" y="306"/>
                    </a:lnTo>
                    <a:lnTo>
                      <a:pt x="440" y="329"/>
                    </a:lnTo>
                    <a:lnTo>
                      <a:pt x="424" y="349"/>
                    </a:lnTo>
                    <a:lnTo>
                      <a:pt x="407" y="369"/>
                    </a:lnTo>
                    <a:lnTo>
                      <a:pt x="389" y="388"/>
                    </a:lnTo>
                    <a:lnTo>
                      <a:pt x="311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7" name="Rectangle 7">
                <a:extLst>
                  <a:ext uri="{FF2B5EF4-FFF2-40B4-BE49-F238E27FC236}">
                    <a16:creationId xmlns:a16="http://schemas.microsoft.com/office/drawing/2014/main" id="{FB266199-264D-44CB-8AFE-83815DB20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9012" y="4723689"/>
                <a:ext cx="54926" cy="52679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8" name="Freeform 11">
                <a:extLst>
                  <a:ext uri="{FF2B5EF4-FFF2-40B4-BE49-F238E27FC236}">
                    <a16:creationId xmlns:a16="http://schemas.microsoft.com/office/drawing/2014/main" id="{61477608-A711-4695-8EDF-E96CD9564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310" y="2464222"/>
                <a:ext cx="2102177" cy="2104675"/>
              </a:xfrm>
              <a:custGeom>
                <a:avLst/>
                <a:gdLst>
                  <a:gd name="T0" fmla="*/ 4203 w 4213"/>
                  <a:gd name="T1" fmla="*/ 2324 h 4216"/>
                  <a:gd name="T2" fmla="*/ 4147 w 4213"/>
                  <a:gd name="T3" fmla="*/ 2635 h 4216"/>
                  <a:gd name="T4" fmla="*/ 4049 w 4213"/>
                  <a:gd name="T5" fmla="*/ 2929 h 4216"/>
                  <a:gd name="T6" fmla="*/ 3909 w 4213"/>
                  <a:gd name="T7" fmla="*/ 3201 h 4216"/>
                  <a:gd name="T8" fmla="*/ 3732 w 4213"/>
                  <a:gd name="T9" fmla="*/ 3450 h 4216"/>
                  <a:gd name="T10" fmla="*/ 3524 w 4213"/>
                  <a:gd name="T11" fmla="*/ 3669 h 4216"/>
                  <a:gd name="T12" fmla="*/ 3284 w 4213"/>
                  <a:gd name="T13" fmla="*/ 3856 h 4216"/>
                  <a:gd name="T14" fmla="*/ 3020 w 4213"/>
                  <a:gd name="T15" fmla="*/ 4009 h 4216"/>
                  <a:gd name="T16" fmla="*/ 2733 w 4213"/>
                  <a:gd name="T17" fmla="*/ 4122 h 4216"/>
                  <a:gd name="T18" fmla="*/ 2428 w 4213"/>
                  <a:gd name="T19" fmla="*/ 4192 h 4216"/>
                  <a:gd name="T20" fmla="*/ 2107 w 4213"/>
                  <a:gd name="T21" fmla="*/ 4216 h 4216"/>
                  <a:gd name="T22" fmla="*/ 1786 w 4213"/>
                  <a:gd name="T23" fmla="*/ 4192 h 4216"/>
                  <a:gd name="T24" fmla="*/ 1480 w 4213"/>
                  <a:gd name="T25" fmla="*/ 4122 h 4216"/>
                  <a:gd name="T26" fmla="*/ 1193 w 4213"/>
                  <a:gd name="T27" fmla="*/ 4009 h 4216"/>
                  <a:gd name="T28" fmla="*/ 929 w 4213"/>
                  <a:gd name="T29" fmla="*/ 3856 h 4216"/>
                  <a:gd name="T30" fmla="*/ 691 w 4213"/>
                  <a:gd name="T31" fmla="*/ 3669 h 4216"/>
                  <a:gd name="T32" fmla="*/ 481 w 4213"/>
                  <a:gd name="T33" fmla="*/ 3450 h 4216"/>
                  <a:gd name="T34" fmla="*/ 305 w 4213"/>
                  <a:gd name="T35" fmla="*/ 3201 h 4216"/>
                  <a:gd name="T36" fmla="*/ 166 w 4213"/>
                  <a:gd name="T37" fmla="*/ 2929 h 4216"/>
                  <a:gd name="T38" fmla="*/ 66 w 4213"/>
                  <a:gd name="T39" fmla="*/ 2635 h 4216"/>
                  <a:gd name="T40" fmla="*/ 10 w 4213"/>
                  <a:gd name="T41" fmla="*/ 2324 h 4216"/>
                  <a:gd name="T42" fmla="*/ 3 w 4213"/>
                  <a:gd name="T43" fmla="*/ 2000 h 4216"/>
                  <a:gd name="T44" fmla="*/ 42 w 4213"/>
                  <a:gd name="T45" fmla="*/ 1684 h 4216"/>
                  <a:gd name="T46" fmla="*/ 128 w 4213"/>
                  <a:gd name="T47" fmla="*/ 1383 h 4216"/>
                  <a:gd name="T48" fmla="*/ 254 w 4213"/>
                  <a:gd name="T49" fmla="*/ 1103 h 4216"/>
                  <a:gd name="T50" fmla="*/ 418 w 4213"/>
                  <a:gd name="T51" fmla="*/ 847 h 4216"/>
                  <a:gd name="T52" fmla="*/ 617 w 4213"/>
                  <a:gd name="T53" fmla="*/ 618 h 4216"/>
                  <a:gd name="T54" fmla="*/ 846 w 4213"/>
                  <a:gd name="T55" fmla="*/ 419 h 4216"/>
                  <a:gd name="T56" fmla="*/ 1102 w 4213"/>
                  <a:gd name="T57" fmla="*/ 255 h 4216"/>
                  <a:gd name="T58" fmla="*/ 1382 w 4213"/>
                  <a:gd name="T59" fmla="*/ 128 h 4216"/>
                  <a:gd name="T60" fmla="*/ 1683 w 4213"/>
                  <a:gd name="T61" fmla="*/ 43 h 4216"/>
                  <a:gd name="T62" fmla="*/ 1999 w 4213"/>
                  <a:gd name="T63" fmla="*/ 3 h 4216"/>
                  <a:gd name="T64" fmla="*/ 2322 w 4213"/>
                  <a:gd name="T65" fmla="*/ 11 h 4216"/>
                  <a:gd name="T66" fmla="*/ 2633 w 4213"/>
                  <a:gd name="T67" fmla="*/ 66 h 4216"/>
                  <a:gd name="T68" fmla="*/ 2927 w 4213"/>
                  <a:gd name="T69" fmla="*/ 166 h 4216"/>
                  <a:gd name="T70" fmla="*/ 3199 w 4213"/>
                  <a:gd name="T71" fmla="*/ 306 h 4216"/>
                  <a:gd name="T72" fmla="*/ 3447 w 4213"/>
                  <a:gd name="T73" fmla="*/ 481 h 4216"/>
                  <a:gd name="T74" fmla="*/ 3666 w 4213"/>
                  <a:gd name="T75" fmla="*/ 691 h 4216"/>
                  <a:gd name="T76" fmla="*/ 3854 w 4213"/>
                  <a:gd name="T77" fmla="*/ 930 h 4216"/>
                  <a:gd name="T78" fmla="*/ 4006 w 4213"/>
                  <a:gd name="T79" fmla="*/ 1194 h 4216"/>
                  <a:gd name="T80" fmla="*/ 4119 w 4213"/>
                  <a:gd name="T81" fmla="*/ 1481 h 4216"/>
                  <a:gd name="T82" fmla="*/ 4189 w 4213"/>
                  <a:gd name="T83" fmla="*/ 1787 h 4216"/>
                  <a:gd name="T84" fmla="*/ 4213 w 4213"/>
                  <a:gd name="T85" fmla="*/ 2109 h 4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13" h="4216">
                    <a:moveTo>
                      <a:pt x="4213" y="2109"/>
                    </a:moveTo>
                    <a:lnTo>
                      <a:pt x="4211" y="2216"/>
                    </a:lnTo>
                    <a:lnTo>
                      <a:pt x="4203" y="2324"/>
                    </a:lnTo>
                    <a:lnTo>
                      <a:pt x="4189" y="2429"/>
                    </a:lnTo>
                    <a:lnTo>
                      <a:pt x="4171" y="2533"/>
                    </a:lnTo>
                    <a:lnTo>
                      <a:pt x="4147" y="2635"/>
                    </a:lnTo>
                    <a:lnTo>
                      <a:pt x="4119" y="2735"/>
                    </a:lnTo>
                    <a:lnTo>
                      <a:pt x="4086" y="2833"/>
                    </a:lnTo>
                    <a:lnTo>
                      <a:pt x="4049" y="2929"/>
                    </a:lnTo>
                    <a:lnTo>
                      <a:pt x="4006" y="3022"/>
                    </a:lnTo>
                    <a:lnTo>
                      <a:pt x="3959" y="3113"/>
                    </a:lnTo>
                    <a:lnTo>
                      <a:pt x="3909" y="3201"/>
                    </a:lnTo>
                    <a:lnTo>
                      <a:pt x="3854" y="3287"/>
                    </a:lnTo>
                    <a:lnTo>
                      <a:pt x="3795" y="3370"/>
                    </a:lnTo>
                    <a:lnTo>
                      <a:pt x="3732" y="3450"/>
                    </a:lnTo>
                    <a:lnTo>
                      <a:pt x="3666" y="3526"/>
                    </a:lnTo>
                    <a:lnTo>
                      <a:pt x="3596" y="3599"/>
                    </a:lnTo>
                    <a:lnTo>
                      <a:pt x="3524" y="3669"/>
                    </a:lnTo>
                    <a:lnTo>
                      <a:pt x="3447" y="3735"/>
                    </a:lnTo>
                    <a:lnTo>
                      <a:pt x="3367" y="3798"/>
                    </a:lnTo>
                    <a:lnTo>
                      <a:pt x="3284" y="3856"/>
                    </a:lnTo>
                    <a:lnTo>
                      <a:pt x="3199" y="3911"/>
                    </a:lnTo>
                    <a:lnTo>
                      <a:pt x="3111" y="3962"/>
                    </a:lnTo>
                    <a:lnTo>
                      <a:pt x="3020" y="4009"/>
                    </a:lnTo>
                    <a:lnTo>
                      <a:pt x="2927" y="4051"/>
                    </a:lnTo>
                    <a:lnTo>
                      <a:pt x="2831" y="4089"/>
                    </a:lnTo>
                    <a:lnTo>
                      <a:pt x="2733" y="4122"/>
                    </a:lnTo>
                    <a:lnTo>
                      <a:pt x="2633" y="4150"/>
                    </a:lnTo>
                    <a:lnTo>
                      <a:pt x="2532" y="4174"/>
                    </a:lnTo>
                    <a:lnTo>
                      <a:pt x="2428" y="4192"/>
                    </a:lnTo>
                    <a:lnTo>
                      <a:pt x="2322" y="4206"/>
                    </a:lnTo>
                    <a:lnTo>
                      <a:pt x="2215" y="4214"/>
                    </a:lnTo>
                    <a:lnTo>
                      <a:pt x="2107" y="4216"/>
                    </a:lnTo>
                    <a:lnTo>
                      <a:pt x="1999" y="4214"/>
                    </a:lnTo>
                    <a:lnTo>
                      <a:pt x="1891" y="4206"/>
                    </a:lnTo>
                    <a:lnTo>
                      <a:pt x="1786" y="4192"/>
                    </a:lnTo>
                    <a:lnTo>
                      <a:pt x="1683" y="4174"/>
                    </a:lnTo>
                    <a:lnTo>
                      <a:pt x="1580" y="4150"/>
                    </a:lnTo>
                    <a:lnTo>
                      <a:pt x="1480" y="4122"/>
                    </a:lnTo>
                    <a:lnTo>
                      <a:pt x="1382" y="4089"/>
                    </a:lnTo>
                    <a:lnTo>
                      <a:pt x="1287" y="4051"/>
                    </a:lnTo>
                    <a:lnTo>
                      <a:pt x="1193" y="4009"/>
                    </a:lnTo>
                    <a:lnTo>
                      <a:pt x="1102" y="3962"/>
                    </a:lnTo>
                    <a:lnTo>
                      <a:pt x="1014" y="3911"/>
                    </a:lnTo>
                    <a:lnTo>
                      <a:pt x="929" y="3856"/>
                    </a:lnTo>
                    <a:lnTo>
                      <a:pt x="846" y="3798"/>
                    </a:lnTo>
                    <a:lnTo>
                      <a:pt x="766" y="3735"/>
                    </a:lnTo>
                    <a:lnTo>
                      <a:pt x="691" y="3669"/>
                    </a:lnTo>
                    <a:lnTo>
                      <a:pt x="617" y="3599"/>
                    </a:lnTo>
                    <a:lnTo>
                      <a:pt x="547" y="3526"/>
                    </a:lnTo>
                    <a:lnTo>
                      <a:pt x="481" y="3450"/>
                    </a:lnTo>
                    <a:lnTo>
                      <a:pt x="418" y="3370"/>
                    </a:lnTo>
                    <a:lnTo>
                      <a:pt x="360" y="3287"/>
                    </a:lnTo>
                    <a:lnTo>
                      <a:pt x="305" y="3201"/>
                    </a:lnTo>
                    <a:lnTo>
                      <a:pt x="254" y="3113"/>
                    </a:lnTo>
                    <a:lnTo>
                      <a:pt x="207" y="3022"/>
                    </a:lnTo>
                    <a:lnTo>
                      <a:pt x="166" y="2929"/>
                    </a:lnTo>
                    <a:lnTo>
                      <a:pt x="128" y="2833"/>
                    </a:lnTo>
                    <a:lnTo>
                      <a:pt x="95" y="2735"/>
                    </a:lnTo>
                    <a:lnTo>
                      <a:pt x="66" y="2635"/>
                    </a:lnTo>
                    <a:lnTo>
                      <a:pt x="42" y="2533"/>
                    </a:lnTo>
                    <a:lnTo>
                      <a:pt x="24" y="2429"/>
                    </a:lnTo>
                    <a:lnTo>
                      <a:pt x="10" y="2324"/>
                    </a:lnTo>
                    <a:lnTo>
                      <a:pt x="3" y="2216"/>
                    </a:lnTo>
                    <a:lnTo>
                      <a:pt x="0" y="2109"/>
                    </a:lnTo>
                    <a:lnTo>
                      <a:pt x="3" y="2000"/>
                    </a:lnTo>
                    <a:lnTo>
                      <a:pt x="10" y="1893"/>
                    </a:lnTo>
                    <a:lnTo>
                      <a:pt x="24" y="1787"/>
                    </a:lnTo>
                    <a:lnTo>
                      <a:pt x="42" y="1684"/>
                    </a:lnTo>
                    <a:lnTo>
                      <a:pt x="66" y="1582"/>
                    </a:lnTo>
                    <a:lnTo>
                      <a:pt x="95" y="1481"/>
                    </a:lnTo>
                    <a:lnTo>
                      <a:pt x="128" y="1383"/>
                    </a:lnTo>
                    <a:lnTo>
                      <a:pt x="166" y="1288"/>
                    </a:lnTo>
                    <a:lnTo>
                      <a:pt x="207" y="1194"/>
                    </a:lnTo>
                    <a:lnTo>
                      <a:pt x="254" y="1103"/>
                    </a:lnTo>
                    <a:lnTo>
                      <a:pt x="305" y="1015"/>
                    </a:lnTo>
                    <a:lnTo>
                      <a:pt x="360" y="930"/>
                    </a:lnTo>
                    <a:lnTo>
                      <a:pt x="418" y="847"/>
                    </a:lnTo>
                    <a:lnTo>
                      <a:pt x="481" y="767"/>
                    </a:lnTo>
                    <a:lnTo>
                      <a:pt x="547" y="691"/>
                    </a:lnTo>
                    <a:lnTo>
                      <a:pt x="617" y="618"/>
                    </a:lnTo>
                    <a:lnTo>
                      <a:pt x="691" y="547"/>
                    </a:lnTo>
                    <a:lnTo>
                      <a:pt x="766" y="481"/>
                    </a:lnTo>
                    <a:lnTo>
                      <a:pt x="846" y="419"/>
                    </a:lnTo>
                    <a:lnTo>
                      <a:pt x="929" y="360"/>
                    </a:lnTo>
                    <a:lnTo>
                      <a:pt x="1014" y="306"/>
                    </a:lnTo>
                    <a:lnTo>
                      <a:pt x="1102" y="255"/>
                    </a:lnTo>
                    <a:lnTo>
                      <a:pt x="1193" y="208"/>
                    </a:lnTo>
                    <a:lnTo>
                      <a:pt x="1287" y="166"/>
                    </a:lnTo>
                    <a:lnTo>
                      <a:pt x="1382" y="128"/>
                    </a:lnTo>
                    <a:lnTo>
                      <a:pt x="1480" y="95"/>
                    </a:lnTo>
                    <a:lnTo>
                      <a:pt x="1580" y="66"/>
                    </a:lnTo>
                    <a:lnTo>
                      <a:pt x="1683" y="43"/>
                    </a:lnTo>
                    <a:lnTo>
                      <a:pt x="1786" y="24"/>
                    </a:lnTo>
                    <a:lnTo>
                      <a:pt x="1891" y="11"/>
                    </a:lnTo>
                    <a:lnTo>
                      <a:pt x="1999" y="3"/>
                    </a:lnTo>
                    <a:lnTo>
                      <a:pt x="2107" y="0"/>
                    </a:lnTo>
                    <a:lnTo>
                      <a:pt x="2215" y="3"/>
                    </a:lnTo>
                    <a:lnTo>
                      <a:pt x="2322" y="11"/>
                    </a:lnTo>
                    <a:lnTo>
                      <a:pt x="2428" y="24"/>
                    </a:lnTo>
                    <a:lnTo>
                      <a:pt x="2532" y="43"/>
                    </a:lnTo>
                    <a:lnTo>
                      <a:pt x="2633" y="66"/>
                    </a:lnTo>
                    <a:lnTo>
                      <a:pt x="2733" y="95"/>
                    </a:lnTo>
                    <a:lnTo>
                      <a:pt x="2831" y="128"/>
                    </a:lnTo>
                    <a:lnTo>
                      <a:pt x="2927" y="166"/>
                    </a:lnTo>
                    <a:lnTo>
                      <a:pt x="3020" y="208"/>
                    </a:lnTo>
                    <a:lnTo>
                      <a:pt x="3111" y="255"/>
                    </a:lnTo>
                    <a:lnTo>
                      <a:pt x="3199" y="306"/>
                    </a:lnTo>
                    <a:lnTo>
                      <a:pt x="3284" y="360"/>
                    </a:lnTo>
                    <a:lnTo>
                      <a:pt x="3367" y="419"/>
                    </a:lnTo>
                    <a:lnTo>
                      <a:pt x="3447" y="481"/>
                    </a:lnTo>
                    <a:lnTo>
                      <a:pt x="3524" y="547"/>
                    </a:lnTo>
                    <a:lnTo>
                      <a:pt x="3596" y="618"/>
                    </a:lnTo>
                    <a:lnTo>
                      <a:pt x="3666" y="691"/>
                    </a:lnTo>
                    <a:lnTo>
                      <a:pt x="3732" y="767"/>
                    </a:lnTo>
                    <a:lnTo>
                      <a:pt x="3795" y="847"/>
                    </a:lnTo>
                    <a:lnTo>
                      <a:pt x="3854" y="930"/>
                    </a:lnTo>
                    <a:lnTo>
                      <a:pt x="3909" y="1015"/>
                    </a:lnTo>
                    <a:lnTo>
                      <a:pt x="3959" y="1103"/>
                    </a:lnTo>
                    <a:lnTo>
                      <a:pt x="4006" y="1194"/>
                    </a:lnTo>
                    <a:lnTo>
                      <a:pt x="4049" y="1288"/>
                    </a:lnTo>
                    <a:lnTo>
                      <a:pt x="4086" y="1383"/>
                    </a:lnTo>
                    <a:lnTo>
                      <a:pt x="4119" y="1481"/>
                    </a:lnTo>
                    <a:lnTo>
                      <a:pt x="4147" y="1582"/>
                    </a:lnTo>
                    <a:lnTo>
                      <a:pt x="4171" y="1684"/>
                    </a:lnTo>
                    <a:lnTo>
                      <a:pt x="4189" y="1787"/>
                    </a:lnTo>
                    <a:lnTo>
                      <a:pt x="4203" y="1893"/>
                    </a:lnTo>
                    <a:lnTo>
                      <a:pt x="4211" y="2000"/>
                    </a:lnTo>
                    <a:lnTo>
                      <a:pt x="4213" y="2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9" name="Rectangle 78">
                <a:extLst>
                  <a:ext uri="{FF2B5EF4-FFF2-40B4-BE49-F238E27FC236}">
                    <a16:creationId xmlns:a16="http://schemas.microsoft.com/office/drawing/2014/main" id="{9CEC06D8-322C-44D8-8C84-464DB6D47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8003" y="4379152"/>
                <a:ext cx="164779" cy="659364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0" name="Freeform 88">
                <a:extLst>
                  <a:ext uri="{FF2B5EF4-FFF2-40B4-BE49-F238E27FC236}">
                    <a16:creationId xmlns:a16="http://schemas.microsoft.com/office/drawing/2014/main" id="{A6A45F44-8C28-4C82-9E18-BEDDAAA043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1776" y="4201889"/>
                <a:ext cx="476861" cy="656619"/>
              </a:xfrm>
              <a:custGeom>
                <a:avLst/>
                <a:gdLst>
                  <a:gd name="T0" fmla="*/ 398 w 952"/>
                  <a:gd name="T1" fmla="*/ 1307 h 1317"/>
                  <a:gd name="T2" fmla="*/ 323 w 952"/>
                  <a:gd name="T3" fmla="*/ 1277 h 1317"/>
                  <a:gd name="T4" fmla="*/ 284 w 952"/>
                  <a:gd name="T5" fmla="*/ 1258 h 1317"/>
                  <a:gd name="T6" fmla="*/ 241 w 952"/>
                  <a:gd name="T7" fmla="*/ 1235 h 1317"/>
                  <a:gd name="T8" fmla="*/ 197 w 952"/>
                  <a:gd name="T9" fmla="*/ 1207 h 1317"/>
                  <a:gd name="T10" fmla="*/ 155 w 952"/>
                  <a:gd name="T11" fmla="*/ 1174 h 1317"/>
                  <a:gd name="T12" fmla="*/ 113 w 952"/>
                  <a:gd name="T13" fmla="*/ 1137 h 1317"/>
                  <a:gd name="T14" fmla="*/ 76 w 952"/>
                  <a:gd name="T15" fmla="*/ 1095 h 1317"/>
                  <a:gd name="T16" fmla="*/ 45 w 952"/>
                  <a:gd name="T17" fmla="*/ 1047 h 1317"/>
                  <a:gd name="T18" fmla="*/ 21 w 952"/>
                  <a:gd name="T19" fmla="*/ 995 h 1317"/>
                  <a:gd name="T20" fmla="*/ 5 w 952"/>
                  <a:gd name="T21" fmla="*/ 937 h 1317"/>
                  <a:gd name="T22" fmla="*/ 0 w 952"/>
                  <a:gd name="T23" fmla="*/ 873 h 1317"/>
                  <a:gd name="T24" fmla="*/ 8 w 952"/>
                  <a:gd name="T25" fmla="*/ 803 h 1317"/>
                  <a:gd name="T26" fmla="*/ 29 w 952"/>
                  <a:gd name="T27" fmla="*/ 729 h 1317"/>
                  <a:gd name="T28" fmla="*/ 61 w 952"/>
                  <a:gd name="T29" fmla="*/ 654 h 1317"/>
                  <a:gd name="T30" fmla="*/ 102 w 952"/>
                  <a:gd name="T31" fmla="*/ 581 h 1317"/>
                  <a:gd name="T32" fmla="*/ 149 w 952"/>
                  <a:gd name="T33" fmla="*/ 511 h 1317"/>
                  <a:gd name="T34" fmla="*/ 202 w 952"/>
                  <a:gd name="T35" fmla="*/ 442 h 1317"/>
                  <a:gd name="T36" fmla="*/ 259 w 952"/>
                  <a:gd name="T37" fmla="*/ 377 h 1317"/>
                  <a:gd name="T38" fmla="*/ 319 w 952"/>
                  <a:gd name="T39" fmla="*/ 317 h 1317"/>
                  <a:gd name="T40" fmla="*/ 379 w 952"/>
                  <a:gd name="T41" fmla="*/ 259 h 1317"/>
                  <a:gd name="T42" fmla="*/ 439 w 952"/>
                  <a:gd name="T43" fmla="*/ 206 h 1317"/>
                  <a:gd name="T44" fmla="*/ 497 w 952"/>
                  <a:gd name="T45" fmla="*/ 158 h 1317"/>
                  <a:gd name="T46" fmla="*/ 576 w 952"/>
                  <a:gd name="T47" fmla="*/ 97 h 1317"/>
                  <a:gd name="T48" fmla="*/ 660 w 952"/>
                  <a:gd name="T49" fmla="*/ 37 h 1317"/>
                  <a:gd name="T50" fmla="*/ 708 w 952"/>
                  <a:gd name="T51" fmla="*/ 5 h 1317"/>
                  <a:gd name="T52" fmla="*/ 718 w 952"/>
                  <a:gd name="T53" fmla="*/ 8 h 1317"/>
                  <a:gd name="T54" fmla="*/ 739 w 952"/>
                  <a:gd name="T55" fmla="*/ 61 h 1317"/>
                  <a:gd name="T56" fmla="*/ 774 w 952"/>
                  <a:gd name="T57" fmla="*/ 156 h 1317"/>
                  <a:gd name="T58" fmla="*/ 819 w 952"/>
                  <a:gd name="T59" fmla="*/ 282 h 1317"/>
                  <a:gd name="T60" fmla="*/ 865 w 952"/>
                  <a:gd name="T61" fmla="*/ 423 h 1317"/>
                  <a:gd name="T62" fmla="*/ 898 w 952"/>
                  <a:gd name="T63" fmla="*/ 534 h 1317"/>
                  <a:gd name="T64" fmla="*/ 916 w 952"/>
                  <a:gd name="T65" fmla="*/ 607 h 1317"/>
                  <a:gd name="T66" fmla="*/ 932 w 952"/>
                  <a:gd name="T67" fmla="*/ 678 h 1317"/>
                  <a:gd name="T68" fmla="*/ 943 w 952"/>
                  <a:gd name="T69" fmla="*/ 745 h 1317"/>
                  <a:gd name="T70" fmla="*/ 951 w 952"/>
                  <a:gd name="T71" fmla="*/ 806 h 1317"/>
                  <a:gd name="T72" fmla="*/ 952 w 952"/>
                  <a:gd name="T73" fmla="*/ 860 h 1317"/>
                  <a:gd name="T74" fmla="*/ 946 w 952"/>
                  <a:gd name="T75" fmla="*/ 928 h 1317"/>
                  <a:gd name="T76" fmla="*/ 926 w 952"/>
                  <a:gd name="T77" fmla="*/ 1008 h 1317"/>
                  <a:gd name="T78" fmla="*/ 900 w 952"/>
                  <a:gd name="T79" fmla="*/ 1076 h 1317"/>
                  <a:gd name="T80" fmla="*/ 867 w 952"/>
                  <a:gd name="T81" fmla="*/ 1134 h 1317"/>
                  <a:gd name="T82" fmla="*/ 827 w 952"/>
                  <a:gd name="T83" fmla="*/ 1182 h 1317"/>
                  <a:gd name="T84" fmla="*/ 785 w 952"/>
                  <a:gd name="T85" fmla="*/ 1220 h 1317"/>
                  <a:gd name="T86" fmla="*/ 739 w 952"/>
                  <a:gd name="T87" fmla="*/ 1251 h 1317"/>
                  <a:gd name="T88" fmla="*/ 691 w 952"/>
                  <a:gd name="T89" fmla="*/ 1274 h 1317"/>
                  <a:gd name="T90" fmla="*/ 644 w 952"/>
                  <a:gd name="T91" fmla="*/ 1292 h 1317"/>
                  <a:gd name="T92" fmla="*/ 598 w 952"/>
                  <a:gd name="T93" fmla="*/ 1304 h 1317"/>
                  <a:gd name="T94" fmla="*/ 554 w 952"/>
                  <a:gd name="T95" fmla="*/ 1311 h 1317"/>
                  <a:gd name="T96" fmla="*/ 514 w 952"/>
                  <a:gd name="T97" fmla="*/ 1316 h 1317"/>
                  <a:gd name="T98" fmla="*/ 466 w 952"/>
                  <a:gd name="T99" fmla="*/ 1317 h 1317"/>
                  <a:gd name="T100" fmla="*/ 426 w 952"/>
                  <a:gd name="T101" fmla="*/ 1316 h 1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52" h="1317">
                    <a:moveTo>
                      <a:pt x="421" y="1315"/>
                    </a:moveTo>
                    <a:lnTo>
                      <a:pt x="398" y="1307"/>
                    </a:lnTo>
                    <a:lnTo>
                      <a:pt x="342" y="1286"/>
                    </a:lnTo>
                    <a:lnTo>
                      <a:pt x="323" y="1277"/>
                    </a:lnTo>
                    <a:lnTo>
                      <a:pt x="304" y="1269"/>
                    </a:lnTo>
                    <a:lnTo>
                      <a:pt x="284" y="1258"/>
                    </a:lnTo>
                    <a:lnTo>
                      <a:pt x="262" y="1248"/>
                    </a:lnTo>
                    <a:lnTo>
                      <a:pt x="241" y="1235"/>
                    </a:lnTo>
                    <a:lnTo>
                      <a:pt x="220" y="1222"/>
                    </a:lnTo>
                    <a:lnTo>
                      <a:pt x="197" y="1207"/>
                    </a:lnTo>
                    <a:lnTo>
                      <a:pt x="176" y="1191"/>
                    </a:lnTo>
                    <a:lnTo>
                      <a:pt x="155" y="1174"/>
                    </a:lnTo>
                    <a:lnTo>
                      <a:pt x="133" y="1156"/>
                    </a:lnTo>
                    <a:lnTo>
                      <a:pt x="113" y="1137"/>
                    </a:lnTo>
                    <a:lnTo>
                      <a:pt x="94" y="1117"/>
                    </a:lnTo>
                    <a:lnTo>
                      <a:pt x="76" y="1095"/>
                    </a:lnTo>
                    <a:lnTo>
                      <a:pt x="60" y="1072"/>
                    </a:lnTo>
                    <a:lnTo>
                      <a:pt x="45" y="1047"/>
                    </a:lnTo>
                    <a:lnTo>
                      <a:pt x="31" y="1022"/>
                    </a:lnTo>
                    <a:lnTo>
                      <a:pt x="21" y="995"/>
                    </a:lnTo>
                    <a:lnTo>
                      <a:pt x="11" y="966"/>
                    </a:lnTo>
                    <a:lnTo>
                      <a:pt x="5" y="937"/>
                    </a:lnTo>
                    <a:lnTo>
                      <a:pt x="1" y="906"/>
                    </a:lnTo>
                    <a:lnTo>
                      <a:pt x="0" y="873"/>
                    </a:lnTo>
                    <a:lnTo>
                      <a:pt x="3" y="839"/>
                    </a:lnTo>
                    <a:lnTo>
                      <a:pt x="8" y="803"/>
                    </a:lnTo>
                    <a:lnTo>
                      <a:pt x="17" y="766"/>
                    </a:lnTo>
                    <a:lnTo>
                      <a:pt x="29" y="729"/>
                    </a:lnTo>
                    <a:lnTo>
                      <a:pt x="44" y="691"/>
                    </a:lnTo>
                    <a:lnTo>
                      <a:pt x="61" y="654"/>
                    </a:lnTo>
                    <a:lnTo>
                      <a:pt x="80" y="617"/>
                    </a:lnTo>
                    <a:lnTo>
                      <a:pt x="102" y="581"/>
                    </a:lnTo>
                    <a:lnTo>
                      <a:pt x="125" y="546"/>
                    </a:lnTo>
                    <a:lnTo>
                      <a:pt x="149" y="511"/>
                    </a:lnTo>
                    <a:lnTo>
                      <a:pt x="175" y="476"/>
                    </a:lnTo>
                    <a:lnTo>
                      <a:pt x="202" y="442"/>
                    </a:lnTo>
                    <a:lnTo>
                      <a:pt x="230" y="410"/>
                    </a:lnTo>
                    <a:lnTo>
                      <a:pt x="259" y="377"/>
                    </a:lnTo>
                    <a:lnTo>
                      <a:pt x="289" y="347"/>
                    </a:lnTo>
                    <a:lnTo>
                      <a:pt x="319" y="317"/>
                    </a:lnTo>
                    <a:lnTo>
                      <a:pt x="348" y="287"/>
                    </a:lnTo>
                    <a:lnTo>
                      <a:pt x="379" y="259"/>
                    </a:lnTo>
                    <a:lnTo>
                      <a:pt x="409" y="233"/>
                    </a:lnTo>
                    <a:lnTo>
                      <a:pt x="439" y="206"/>
                    </a:lnTo>
                    <a:lnTo>
                      <a:pt x="469" y="181"/>
                    </a:lnTo>
                    <a:lnTo>
                      <a:pt x="497" y="158"/>
                    </a:lnTo>
                    <a:lnTo>
                      <a:pt x="525" y="137"/>
                    </a:lnTo>
                    <a:lnTo>
                      <a:pt x="576" y="97"/>
                    </a:lnTo>
                    <a:lnTo>
                      <a:pt x="622" y="63"/>
                    </a:lnTo>
                    <a:lnTo>
                      <a:pt x="660" y="37"/>
                    </a:lnTo>
                    <a:lnTo>
                      <a:pt x="690" y="16"/>
                    </a:lnTo>
                    <a:lnTo>
                      <a:pt x="708" y="5"/>
                    </a:lnTo>
                    <a:lnTo>
                      <a:pt x="715" y="0"/>
                    </a:lnTo>
                    <a:lnTo>
                      <a:pt x="718" y="8"/>
                    </a:lnTo>
                    <a:lnTo>
                      <a:pt x="726" y="28"/>
                    </a:lnTo>
                    <a:lnTo>
                      <a:pt x="739" y="61"/>
                    </a:lnTo>
                    <a:lnTo>
                      <a:pt x="755" y="104"/>
                    </a:lnTo>
                    <a:lnTo>
                      <a:pt x="774" y="156"/>
                    </a:lnTo>
                    <a:lnTo>
                      <a:pt x="795" y="216"/>
                    </a:lnTo>
                    <a:lnTo>
                      <a:pt x="819" y="282"/>
                    </a:lnTo>
                    <a:lnTo>
                      <a:pt x="842" y="351"/>
                    </a:lnTo>
                    <a:lnTo>
                      <a:pt x="865" y="423"/>
                    </a:lnTo>
                    <a:lnTo>
                      <a:pt x="887" y="498"/>
                    </a:lnTo>
                    <a:lnTo>
                      <a:pt x="898" y="534"/>
                    </a:lnTo>
                    <a:lnTo>
                      <a:pt x="907" y="571"/>
                    </a:lnTo>
                    <a:lnTo>
                      <a:pt x="916" y="607"/>
                    </a:lnTo>
                    <a:lnTo>
                      <a:pt x="924" y="643"/>
                    </a:lnTo>
                    <a:lnTo>
                      <a:pt x="932" y="678"/>
                    </a:lnTo>
                    <a:lnTo>
                      <a:pt x="938" y="712"/>
                    </a:lnTo>
                    <a:lnTo>
                      <a:pt x="943" y="745"/>
                    </a:lnTo>
                    <a:lnTo>
                      <a:pt x="948" y="776"/>
                    </a:lnTo>
                    <a:lnTo>
                      <a:pt x="951" y="806"/>
                    </a:lnTo>
                    <a:lnTo>
                      <a:pt x="952" y="833"/>
                    </a:lnTo>
                    <a:lnTo>
                      <a:pt x="952" y="860"/>
                    </a:lnTo>
                    <a:lnTo>
                      <a:pt x="951" y="883"/>
                    </a:lnTo>
                    <a:lnTo>
                      <a:pt x="946" y="928"/>
                    </a:lnTo>
                    <a:lnTo>
                      <a:pt x="937" y="970"/>
                    </a:lnTo>
                    <a:lnTo>
                      <a:pt x="926" y="1008"/>
                    </a:lnTo>
                    <a:lnTo>
                      <a:pt x="915" y="1043"/>
                    </a:lnTo>
                    <a:lnTo>
                      <a:pt x="900" y="1076"/>
                    </a:lnTo>
                    <a:lnTo>
                      <a:pt x="884" y="1106"/>
                    </a:lnTo>
                    <a:lnTo>
                      <a:pt x="867" y="1134"/>
                    </a:lnTo>
                    <a:lnTo>
                      <a:pt x="848" y="1159"/>
                    </a:lnTo>
                    <a:lnTo>
                      <a:pt x="827" y="1182"/>
                    </a:lnTo>
                    <a:lnTo>
                      <a:pt x="806" y="1202"/>
                    </a:lnTo>
                    <a:lnTo>
                      <a:pt x="785" y="1220"/>
                    </a:lnTo>
                    <a:lnTo>
                      <a:pt x="761" y="1237"/>
                    </a:lnTo>
                    <a:lnTo>
                      <a:pt x="739" y="1251"/>
                    </a:lnTo>
                    <a:lnTo>
                      <a:pt x="715" y="1264"/>
                    </a:lnTo>
                    <a:lnTo>
                      <a:pt x="691" y="1274"/>
                    </a:lnTo>
                    <a:lnTo>
                      <a:pt x="668" y="1284"/>
                    </a:lnTo>
                    <a:lnTo>
                      <a:pt x="644" y="1292"/>
                    </a:lnTo>
                    <a:lnTo>
                      <a:pt x="621" y="1299"/>
                    </a:lnTo>
                    <a:lnTo>
                      <a:pt x="598" y="1304"/>
                    </a:lnTo>
                    <a:lnTo>
                      <a:pt x="576" y="1308"/>
                    </a:lnTo>
                    <a:lnTo>
                      <a:pt x="554" y="1311"/>
                    </a:lnTo>
                    <a:lnTo>
                      <a:pt x="534" y="1314"/>
                    </a:lnTo>
                    <a:lnTo>
                      <a:pt x="514" y="1316"/>
                    </a:lnTo>
                    <a:lnTo>
                      <a:pt x="496" y="1317"/>
                    </a:lnTo>
                    <a:lnTo>
                      <a:pt x="466" y="1317"/>
                    </a:lnTo>
                    <a:lnTo>
                      <a:pt x="442" y="1317"/>
                    </a:lnTo>
                    <a:lnTo>
                      <a:pt x="426" y="1316"/>
                    </a:lnTo>
                    <a:lnTo>
                      <a:pt x="421" y="13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1" name="Freeform 93">
                <a:extLst>
                  <a:ext uri="{FF2B5EF4-FFF2-40B4-BE49-F238E27FC236}">
                    <a16:creationId xmlns:a16="http://schemas.microsoft.com/office/drawing/2014/main" id="{4B0A8C7B-948A-484C-B410-ED479A56F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2071" y="4920924"/>
                <a:ext cx="337048" cy="381988"/>
              </a:xfrm>
              <a:custGeom>
                <a:avLst/>
                <a:gdLst>
                  <a:gd name="T0" fmla="*/ 526 w 676"/>
                  <a:gd name="T1" fmla="*/ 712 h 766"/>
                  <a:gd name="T2" fmla="*/ 573 w 676"/>
                  <a:gd name="T3" fmla="*/ 664 h 766"/>
                  <a:gd name="T4" fmla="*/ 603 w 676"/>
                  <a:gd name="T5" fmla="*/ 627 h 766"/>
                  <a:gd name="T6" fmla="*/ 622 w 676"/>
                  <a:gd name="T7" fmla="*/ 600 h 766"/>
                  <a:gd name="T8" fmla="*/ 641 w 676"/>
                  <a:gd name="T9" fmla="*/ 569 h 766"/>
                  <a:gd name="T10" fmla="*/ 655 w 676"/>
                  <a:gd name="T11" fmla="*/ 536 h 766"/>
                  <a:gd name="T12" fmla="*/ 667 w 676"/>
                  <a:gd name="T13" fmla="*/ 501 h 766"/>
                  <a:gd name="T14" fmla="*/ 675 w 676"/>
                  <a:gd name="T15" fmla="*/ 463 h 766"/>
                  <a:gd name="T16" fmla="*/ 676 w 676"/>
                  <a:gd name="T17" fmla="*/ 425 h 766"/>
                  <a:gd name="T18" fmla="*/ 669 w 676"/>
                  <a:gd name="T19" fmla="*/ 386 h 766"/>
                  <a:gd name="T20" fmla="*/ 656 w 676"/>
                  <a:gd name="T21" fmla="*/ 346 h 766"/>
                  <a:gd name="T22" fmla="*/ 634 w 676"/>
                  <a:gd name="T23" fmla="*/ 306 h 766"/>
                  <a:gd name="T24" fmla="*/ 602 w 676"/>
                  <a:gd name="T25" fmla="*/ 266 h 766"/>
                  <a:gd name="T26" fmla="*/ 564 w 676"/>
                  <a:gd name="T27" fmla="*/ 229 h 766"/>
                  <a:gd name="T28" fmla="*/ 520 w 676"/>
                  <a:gd name="T29" fmla="*/ 195 h 766"/>
                  <a:gd name="T30" fmla="*/ 473 w 676"/>
                  <a:gd name="T31" fmla="*/ 164 h 766"/>
                  <a:gd name="T32" fmla="*/ 424 w 676"/>
                  <a:gd name="T33" fmla="*/ 136 h 766"/>
                  <a:gd name="T34" fmla="*/ 373 w 676"/>
                  <a:gd name="T35" fmla="*/ 112 h 766"/>
                  <a:gd name="T36" fmla="*/ 296 w 676"/>
                  <a:gd name="T37" fmla="*/ 80 h 766"/>
                  <a:gd name="T38" fmla="*/ 196 w 676"/>
                  <a:gd name="T39" fmla="*/ 47 h 766"/>
                  <a:gd name="T40" fmla="*/ 108 w 676"/>
                  <a:gd name="T41" fmla="*/ 23 h 766"/>
                  <a:gd name="T42" fmla="*/ 20 w 676"/>
                  <a:gd name="T43" fmla="*/ 3 h 766"/>
                  <a:gd name="T44" fmla="*/ 1 w 676"/>
                  <a:gd name="T45" fmla="*/ 19 h 766"/>
                  <a:gd name="T46" fmla="*/ 6 w 676"/>
                  <a:gd name="T47" fmla="*/ 151 h 766"/>
                  <a:gd name="T48" fmla="*/ 17 w 676"/>
                  <a:gd name="T49" fmla="*/ 295 h 766"/>
                  <a:gd name="T50" fmla="*/ 30 w 676"/>
                  <a:gd name="T51" fmla="*/ 395 h 766"/>
                  <a:gd name="T52" fmla="*/ 41 w 676"/>
                  <a:gd name="T53" fmla="*/ 467 h 766"/>
                  <a:gd name="T54" fmla="*/ 52 w 676"/>
                  <a:gd name="T55" fmla="*/ 509 h 766"/>
                  <a:gd name="T56" fmla="*/ 63 w 676"/>
                  <a:gd name="T57" fmla="*/ 549 h 766"/>
                  <a:gd name="T58" fmla="*/ 75 w 676"/>
                  <a:gd name="T59" fmla="*/ 582 h 766"/>
                  <a:gd name="T60" fmla="*/ 98 w 676"/>
                  <a:gd name="T61" fmla="*/ 621 h 766"/>
                  <a:gd name="T62" fmla="*/ 130 w 676"/>
                  <a:gd name="T63" fmla="*/ 665 h 766"/>
                  <a:gd name="T64" fmla="*/ 163 w 676"/>
                  <a:gd name="T65" fmla="*/ 700 h 766"/>
                  <a:gd name="T66" fmla="*/ 198 w 676"/>
                  <a:gd name="T67" fmla="*/ 725 h 766"/>
                  <a:gd name="T68" fmla="*/ 234 w 676"/>
                  <a:gd name="T69" fmla="*/ 745 h 766"/>
                  <a:gd name="T70" fmla="*/ 269 w 676"/>
                  <a:gd name="T71" fmla="*/ 757 h 766"/>
                  <a:gd name="T72" fmla="*/ 305 w 676"/>
                  <a:gd name="T73" fmla="*/ 764 h 766"/>
                  <a:gd name="T74" fmla="*/ 340 w 676"/>
                  <a:gd name="T75" fmla="*/ 766 h 766"/>
                  <a:gd name="T76" fmla="*/ 373 w 676"/>
                  <a:gd name="T77" fmla="*/ 765 h 766"/>
                  <a:gd name="T78" fmla="*/ 404 w 676"/>
                  <a:gd name="T79" fmla="*/ 761 h 766"/>
                  <a:gd name="T80" fmla="*/ 446 w 676"/>
                  <a:gd name="T81" fmla="*/ 750 h 766"/>
                  <a:gd name="T82" fmla="*/ 502 w 676"/>
                  <a:gd name="T83" fmla="*/ 728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76" h="766">
                    <a:moveTo>
                      <a:pt x="514" y="721"/>
                    </a:moveTo>
                    <a:lnTo>
                      <a:pt x="526" y="712"/>
                    </a:lnTo>
                    <a:lnTo>
                      <a:pt x="555" y="684"/>
                    </a:lnTo>
                    <a:lnTo>
                      <a:pt x="573" y="664"/>
                    </a:lnTo>
                    <a:lnTo>
                      <a:pt x="593" y="640"/>
                    </a:lnTo>
                    <a:lnTo>
                      <a:pt x="603" y="627"/>
                    </a:lnTo>
                    <a:lnTo>
                      <a:pt x="613" y="614"/>
                    </a:lnTo>
                    <a:lnTo>
                      <a:pt x="622" y="600"/>
                    </a:lnTo>
                    <a:lnTo>
                      <a:pt x="631" y="584"/>
                    </a:lnTo>
                    <a:lnTo>
                      <a:pt x="641" y="569"/>
                    </a:lnTo>
                    <a:lnTo>
                      <a:pt x="648" y="552"/>
                    </a:lnTo>
                    <a:lnTo>
                      <a:pt x="655" y="536"/>
                    </a:lnTo>
                    <a:lnTo>
                      <a:pt x="662" y="518"/>
                    </a:lnTo>
                    <a:lnTo>
                      <a:pt x="667" y="501"/>
                    </a:lnTo>
                    <a:lnTo>
                      <a:pt x="671" y="482"/>
                    </a:lnTo>
                    <a:lnTo>
                      <a:pt x="675" y="463"/>
                    </a:lnTo>
                    <a:lnTo>
                      <a:pt x="676" y="444"/>
                    </a:lnTo>
                    <a:lnTo>
                      <a:pt x="676" y="425"/>
                    </a:lnTo>
                    <a:lnTo>
                      <a:pt x="674" y="406"/>
                    </a:lnTo>
                    <a:lnTo>
                      <a:pt x="669" y="386"/>
                    </a:lnTo>
                    <a:lnTo>
                      <a:pt x="664" y="367"/>
                    </a:lnTo>
                    <a:lnTo>
                      <a:pt x="656" y="346"/>
                    </a:lnTo>
                    <a:lnTo>
                      <a:pt x="646" y="326"/>
                    </a:lnTo>
                    <a:lnTo>
                      <a:pt x="634" y="306"/>
                    </a:lnTo>
                    <a:lnTo>
                      <a:pt x="619" y="286"/>
                    </a:lnTo>
                    <a:lnTo>
                      <a:pt x="602" y="266"/>
                    </a:lnTo>
                    <a:lnTo>
                      <a:pt x="583" y="247"/>
                    </a:lnTo>
                    <a:lnTo>
                      <a:pt x="564" y="229"/>
                    </a:lnTo>
                    <a:lnTo>
                      <a:pt x="543" y="212"/>
                    </a:lnTo>
                    <a:lnTo>
                      <a:pt x="520" y="195"/>
                    </a:lnTo>
                    <a:lnTo>
                      <a:pt x="498" y="179"/>
                    </a:lnTo>
                    <a:lnTo>
                      <a:pt x="473" y="164"/>
                    </a:lnTo>
                    <a:lnTo>
                      <a:pt x="449" y="150"/>
                    </a:lnTo>
                    <a:lnTo>
                      <a:pt x="424" y="136"/>
                    </a:lnTo>
                    <a:lnTo>
                      <a:pt x="399" y="124"/>
                    </a:lnTo>
                    <a:lnTo>
                      <a:pt x="373" y="112"/>
                    </a:lnTo>
                    <a:lnTo>
                      <a:pt x="347" y="101"/>
                    </a:lnTo>
                    <a:lnTo>
                      <a:pt x="296" y="80"/>
                    </a:lnTo>
                    <a:lnTo>
                      <a:pt x="245" y="62"/>
                    </a:lnTo>
                    <a:lnTo>
                      <a:pt x="196" y="47"/>
                    </a:lnTo>
                    <a:lnTo>
                      <a:pt x="150" y="33"/>
                    </a:lnTo>
                    <a:lnTo>
                      <a:pt x="108" y="23"/>
                    </a:lnTo>
                    <a:lnTo>
                      <a:pt x="72" y="14"/>
                    </a:lnTo>
                    <a:lnTo>
                      <a:pt x="20" y="3"/>
                    </a:lnTo>
                    <a:lnTo>
                      <a:pt x="0" y="0"/>
                    </a:lnTo>
                    <a:lnTo>
                      <a:pt x="1" y="19"/>
                    </a:lnTo>
                    <a:lnTo>
                      <a:pt x="2" y="73"/>
                    </a:lnTo>
                    <a:lnTo>
                      <a:pt x="6" y="151"/>
                    </a:lnTo>
                    <a:lnTo>
                      <a:pt x="13" y="245"/>
                    </a:lnTo>
                    <a:lnTo>
                      <a:pt x="17" y="295"/>
                    </a:lnTo>
                    <a:lnTo>
                      <a:pt x="23" y="345"/>
                    </a:lnTo>
                    <a:lnTo>
                      <a:pt x="30" y="395"/>
                    </a:lnTo>
                    <a:lnTo>
                      <a:pt x="37" y="443"/>
                    </a:lnTo>
                    <a:lnTo>
                      <a:pt x="41" y="467"/>
                    </a:lnTo>
                    <a:lnTo>
                      <a:pt x="47" y="488"/>
                    </a:lnTo>
                    <a:lnTo>
                      <a:pt x="52" y="509"/>
                    </a:lnTo>
                    <a:lnTo>
                      <a:pt x="57" y="529"/>
                    </a:lnTo>
                    <a:lnTo>
                      <a:pt x="63" y="549"/>
                    </a:lnTo>
                    <a:lnTo>
                      <a:pt x="69" y="566"/>
                    </a:lnTo>
                    <a:lnTo>
                      <a:pt x="75" y="582"/>
                    </a:lnTo>
                    <a:lnTo>
                      <a:pt x="83" y="596"/>
                    </a:lnTo>
                    <a:lnTo>
                      <a:pt x="98" y="621"/>
                    </a:lnTo>
                    <a:lnTo>
                      <a:pt x="113" y="644"/>
                    </a:lnTo>
                    <a:lnTo>
                      <a:pt x="130" y="665"/>
                    </a:lnTo>
                    <a:lnTo>
                      <a:pt x="146" y="683"/>
                    </a:lnTo>
                    <a:lnTo>
                      <a:pt x="163" y="700"/>
                    </a:lnTo>
                    <a:lnTo>
                      <a:pt x="180" y="714"/>
                    </a:lnTo>
                    <a:lnTo>
                      <a:pt x="198" y="725"/>
                    </a:lnTo>
                    <a:lnTo>
                      <a:pt x="216" y="736"/>
                    </a:lnTo>
                    <a:lnTo>
                      <a:pt x="234" y="745"/>
                    </a:lnTo>
                    <a:lnTo>
                      <a:pt x="252" y="752"/>
                    </a:lnTo>
                    <a:lnTo>
                      <a:pt x="269" y="757"/>
                    </a:lnTo>
                    <a:lnTo>
                      <a:pt x="287" y="762"/>
                    </a:lnTo>
                    <a:lnTo>
                      <a:pt x="305" y="764"/>
                    </a:lnTo>
                    <a:lnTo>
                      <a:pt x="322" y="766"/>
                    </a:lnTo>
                    <a:lnTo>
                      <a:pt x="340" y="766"/>
                    </a:lnTo>
                    <a:lnTo>
                      <a:pt x="356" y="766"/>
                    </a:lnTo>
                    <a:lnTo>
                      <a:pt x="373" y="765"/>
                    </a:lnTo>
                    <a:lnTo>
                      <a:pt x="389" y="763"/>
                    </a:lnTo>
                    <a:lnTo>
                      <a:pt x="404" y="761"/>
                    </a:lnTo>
                    <a:lnTo>
                      <a:pt x="418" y="757"/>
                    </a:lnTo>
                    <a:lnTo>
                      <a:pt x="446" y="750"/>
                    </a:lnTo>
                    <a:lnTo>
                      <a:pt x="468" y="742"/>
                    </a:lnTo>
                    <a:lnTo>
                      <a:pt x="502" y="728"/>
                    </a:lnTo>
                    <a:lnTo>
                      <a:pt x="514" y="7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62" name="Freeform 97">
                <a:extLst>
                  <a:ext uri="{FF2B5EF4-FFF2-40B4-BE49-F238E27FC236}">
                    <a16:creationId xmlns:a16="http://schemas.microsoft.com/office/drawing/2014/main" id="{0377BF5A-F6D9-4B14-BD7B-ACCF00775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6380" y="4878481"/>
                <a:ext cx="396968" cy="451894"/>
              </a:xfrm>
              <a:custGeom>
                <a:avLst/>
                <a:gdLst>
                  <a:gd name="T0" fmla="*/ 176 w 796"/>
                  <a:gd name="T1" fmla="*/ 840 h 905"/>
                  <a:gd name="T2" fmla="*/ 120 w 796"/>
                  <a:gd name="T3" fmla="*/ 783 h 905"/>
                  <a:gd name="T4" fmla="*/ 85 w 796"/>
                  <a:gd name="T5" fmla="*/ 741 h 905"/>
                  <a:gd name="T6" fmla="*/ 62 w 796"/>
                  <a:gd name="T7" fmla="*/ 708 h 905"/>
                  <a:gd name="T8" fmla="*/ 41 w 796"/>
                  <a:gd name="T9" fmla="*/ 670 h 905"/>
                  <a:gd name="T10" fmla="*/ 23 w 796"/>
                  <a:gd name="T11" fmla="*/ 632 h 905"/>
                  <a:gd name="T12" fmla="*/ 9 w 796"/>
                  <a:gd name="T13" fmla="*/ 590 h 905"/>
                  <a:gd name="T14" fmla="*/ 1 w 796"/>
                  <a:gd name="T15" fmla="*/ 547 h 905"/>
                  <a:gd name="T16" fmla="*/ 0 w 796"/>
                  <a:gd name="T17" fmla="*/ 502 h 905"/>
                  <a:gd name="T18" fmla="*/ 6 w 796"/>
                  <a:gd name="T19" fmla="*/ 456 h 905"/>
                  <a:gd name="T20" fmla="*/ 22 w 796"/>
                  <a:gd name="T21" fmla="*/ 408 h 905"/>
                  <a:gd name="T22" fmla="*/ 48 w 796"/>
                  <a:gd name="T23" fmla="*/ 361 h 905"/>
                  <a:gd name="T24" fmla="*/ 86 w 796"/>
                  <a:gd name="T25" fmla="*/ 315 h 905"/>
                  <a:gd name="T26" fmla="*/ 132 w 796"/>
                  <a:gd name="T27" fmla="*/ 271 h 905"/>
                  <a:gd name="T28" fmla="*/ 182 w 796"/>
                  <a:gd name="T29" fmla="*/ 230 h 905"/>
                  <a:gd name="T30" fmla="*/ 237 w 796"/>
                  <a:gd name="T31" fmla="*/ 195 h 905"/>
                  <a:gd name="T32" fmla="*/ 295 w 796"/>
                  <a:gd name="T33" fmla="*/ 162 h 905"/>
                  <a:gd name="T34" fmla="*/ 356 w 796"/>
                  <a:gd name="T35" fmla="*/ 133 h 905"/>
                  <a:gd name="T36" fmla="*/ 417 w 796"/>
                  <a:gd name="T37" fmla="*/ 107 h 905"/>
                  <a:gd name="T38" fmla="*/ 477 w 796"/>
                  <a:gd name="T39" fmla="*/ 84 h 905"/>
                  <a:gd name="T40" fmla="*/ 565 w 796"/>
                  <a:gd name="T41" fmla="*/ 56 h 905"/>
                  <a:gd name="T42" fmla="*/ 667 w 796"/>
                  <a:gd name="T43" fmla="*/ 28 h 905"/>
                  <a:gd name="T44" fmla="*/ 772 w 796"/>
                  <a:gd name="T45" fmla="*/ 5 h 905"/>
                  <a:gd name="T46" fmla="*/ 795 w 796"/>
                  <a:gd name="T47" fmla="*/ 24 h 905"/>
                  <a:gd name="T48" fmla="*/ 791 w 796"/>
                  <a:gd name="T49" fmla="*/ 130 h 905"/>
                  <a:gd name="T50" fmla="*/ 785 w 796"/>
                  <a:gd name="T51" fmla="*/ 233 h 905"/>
                  <a:gd name="T52" fmla="*/ 775 w 796"/>
                  <a:gd name="T53" fmla="*/ 349 h 905"/>
                  <a:gd name="T54" fmla="*/ 761 w 796"/>
                  <a:gd name="T55" fmla="*/ 466 h 905"/>
                  <a:gd name="T56" fmla="*/ 747 w 796"/>
                  <a:gd name="T57" fmla="*/ 550 h 905"/>
                  <a:gd name="T58" fmla="*/ 735 w 796"/>
                  <a:gd name="T59" fmla="*/ 601 h 905"/>
                  <a:gd name="T60" fmla="*/ 721 w 796"/>
                  <a:gd name="T61" fmla="*/ 647 h 905"/>
                  <a:gd name="T62" fmla="*/ 706 w 796"/>
                  <a:gd name="T63" fmla="*/ 686 h 905"/>
                  <a:gd name="T64" fmla="*/ 681 w 796"/>
                  <a:gd name="T65" fmla="*/ 733 h 905"/>
                  <a:gd name="T66" fmla="*/ 643 w 796"/>
                  <a:gd name="T67" fmla="*/ 784 h 905"/>
                  <a:gd name="T68" fmla="*/ 604 w 796"/>
                  <a:gd name="T69" fmla="*/ 825 h 905"/>
                  <a:gd name="T70" fmla="*/ 563 w 796"/>
                  <a:gd name="T71" fmla="*/ 857 h 905"/>
                  <a:gd name="T72" fmla="*/ 520 w 796"/>
                  <a:gd name="T73" fmla="*/ 879 h 905"/>
                  <a:gd name="T74" fmla="*/ 477 w 796"/>
                  <a:gd name="T75" fmla="*/ 893 h 905"/>
                  <a:gd name="T76" fmla="*/ 436 w 796"/>
                  <a:gd name="T77" fmla="*/ 901 h 905"/>
                  <a:gd name="T78" fmla="*/ 394 w 796"/>
                  <a:gd name="T79" fmla="*/ 905 h 905"/>
                  <a:gd name="T80" fmla="*/ 356 w 796"/>
                  <a:gd name="T81" fmla="*/ 902 h 905"/>
                  <a:gd name="T82" fmla="*/ 319 w 796"/>
                  <a:gd name="T83" fmla="*/ 897 h 905"/>
                  <a:gd name="T84" fmla="*/ 271 w 796"/>
                  <a:gd name="T85" fmla="*/ 884 h 905"/>
                  <a:gd name="T86" fmla="*/ 204 w 796"/>
                  <a:gd name="T87" fmla="*/ 859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96" h="905">
                    <a:moveTo>
                      <a:pt x="189" y="851"/>
                    </a:moveTo>
                    <a:lnTo>
                      <a:pt x="176" y="840"/>
                    </a:lnTo>
                    <a:lnTo>
                      <a:pt x="141" y="807"/>
                    </a:lnTo>
                    <a:lnTo>
                      <a:pt x="120" y="783"/>
                    </a:lnTo>
                    <a:lnTo>
                      <a:pt x="96" y="755"/>
                    </a:lnTo>
                    <a:lnTo>
                      <a:pt x="85" y="741"/>
                    </a:lnTo>
                    <a:lnTo>
                      <a:pt x="73" y="725"/>
                    </a:lnTo>
                    <a:lnTo>
                      <a:pt x="62" y="708"/>
                    </a:lnTo>
                    <a:lnTo>
                      <a:pt x="52" y="689"/>
                    </a:lnTo>
                    <a:lnTo>
                      <a:pt x="41" y="670"/>
                    </a:lnTo>
                    <a:lnTo>
                      <a:pt x="31" y="651"/>
                    </a:lnTo>
                    <a:lnTo>
                      <a:pt x="23" y="632"/>
                    </a:lnTo>
                    <a:lnTo>
                      <a:pt x="16" y="612"/>
                    </a:lnTo>
                    <a:lnTo>
                      <a:pt x="9" y="590"/>
                    </a:lnTo>
                    <a:lnTo>
                      <a:pt x="5" y="569"/>
                    </a:lnTo>
                    <a:lnTo>
                      <a:pt x="1" y="547"/>
                    </a:lnTo>
                    <a:lnTo>
                      <a:pt x="0" y="524"/>
                    </a:lnTo>
                    <a:lnTo>
                      <a:pt x="0" y="502"/>
                    </a:lnTo>
                    <a:lnTo>
                      <a:pt x="2" y="479"/>
                    </a:lnTo>
                    <a:lnTo>
                      <a:pt x="6" y="456"/>
                    </a:lnTo>
                    <a:lnTo>
                      <a:pt x="12" y="433"/>
                    </a:lnTo>
                    <a:lnTo>
                      <a:pt x="22" y="408"/>
                    </a:lnTo>
                    <a:lnTo>
                      <a:pt x="34" y="385"/>
                    </a:lnTo>
                    <a:lnTo>
                      <a:pt x="48" y="361"/>
                    </a:lnTo>
                    <a:lnTo>
                      <a:pt x="66" y="338"/>
                    </a:lnTo>
                    <a:lnTo>
                      <a:pt x="86" y="315"/>
                    </a:lnTo>
                    <a:lnTo>
                      <a:pt x="108" y="292"/>
                    </a:lnTo>
                    <a:lnTo>
                      <a:pt x="132" y="271"/>
                    </a:lnTo>
                    <a:lnTo>
                      <a:pt x="156" y="251"/>
                    </a:lnTo>
                    <a:lnTo>
                      <a:pt x="182" y="230"/>
                    </a:lnTo>
                    <a:lnTo>
                      <a:pt x="209" y="212"/>
                    </a:lnTo>
                    <a:lnTo>
                      <a:pt x="237" y="195"/>
                    </a:lnTo>
                    <a:lnTo>
                      <a:pt x="266" y="178"/>
                    </a:lnTo>
                    <a:lnTo>
                      <a:pt x="295" y="162"/>
                    </a:lnTo>
                    <a:lnTo>
                      <a:pt x="325" y="147"/>
                    </a:lnTo>
                    <a:lnTo>
                      <a:pt x="356" y="133"/>
                    </a:lnTo>
                    <a:lnTo>
                      <a:pt x="386" y="120"/>
                    </a:lnTo>
                    <a:lnTo>
                      <a:pt x="417" y="107"/>
                    </a:lnTo>
                    <a:lnTo>
                      <a:pt x="448" y="95"/>
                    </a:lnTo>
                    <a:lnTo>
                      <a:pt x="477" y="84"/>
                    </a:lnTo>
                    <a:lnTo>
                      <a:pt x="507" y="74"/>
                    </a:lnTo>
                    <a:lnTo>
                      <a:pt x="565" y="56"/>
                    </a:lnTo>
                    <a:lnTo>
                      <a:pt x="618" y="41"/>
                    </a:lnTo>
                    <a:lnTo>
                      <a:pt x="667" y="28"/>
                    </a:lnTo>
                    <a:lnTo>
                      <a:pt x="709" y="17"/>
                    </a:lnTo>
                    <a:lnTo>
                      <a:pt x="772" y="5"/>
                    </a:lnTo>
                    <a:lnTo>
                      <a:pt x="796" y="0"/>
                    </a:lnTo>
                    <a:lnTo>
                      <a:pt x="795" y="24"/>
                    </a:lnTo>
                    <a:lnTo>
                      <a:pt x="792" y="87"/>
                    </a:lnTo>
                    <a:lnTo>
                      <a:pt x="791" y="130"/>
                    </a:lnTo>
                    <a:lnTo>
                      <a:pt x="788" y="179"/>
                    </a:lnTo>
                    <a:lnTo>
                      <a:pt x="785" y="233"/>
                    </a:lnTo>
                    <a:lnTo>
                      <a:pt x="781" y="289"/>
                    </a:lnTo>
                    <a:lnTo>
                      <a:pt x="775" y="349"/>
                    </a:lnTo>
                    <a:lnTo>
                      <a:pt x="769" y="407"/>
                    </a:lnTo>
                    <a:lnTo>
                      <a:pt x="761" y="466"/>
                    </a:lnTo>
                    <a:lnTo>
                      <a:pt x="751" y="523"/>
                    </a:lnTo>
                    <a:lnTo>
                      <a:pt x="747" y="550"/>
                    </a:lnTo>
                    <a:lnTo>
                      <a:pt x="740" y="577"/>
                    </a:lnTo>
                    <a:lnTo>
                      <a:pt x="735" y="601"/>
                    </a:lnTo>
                    <a:lnTo>
                      <a:pt x="729" y="624"/>
                    </a:lnTo>
                    <a:lnTo>
                      <a:pt x="721" y="647"/>
                    </a:lnTo>
                    <a:lnTo>
                      <a:pt x="714" y="667"/>
                    </a:lnTo>
                    <a:lnTo>
                      <a:pt x="706" y="686"/>
                    </a:lnTo>
                    <a:lnTo>
                      <a:pt x="698" y="703"/>
                    </a:lnTo>
                    <a:lnTo>
                      <a:pt x="681" y="733"/>
                    </a:lnTo>
                    <a:lnTo>
                      <a:pt x="663" y="760"/>
                    </a:lnTo>
                    <a:lnTo>
                      <a:pt x="643" y="784"/>
                    </a:lnTo>
                    <a:lnTo>
                      <a:pt x="623" y="807"/>
                    </a:lnTo>
                    <a:lnTo>
                      <a:pt x="604" y="825"/>
                    </a:lnTo>
                    <a:lnTo>
                      <a:pt x="583" y="842"/>
                    </a:lnTo>
                    <a:lnTo>
                      <a:pt x="563" y="857"/>
                    </a:lnTo>
                    <a:lnTo>
                      <a:pt x="541" y="868"/>
                    </a:lnTo>
                    <a:lnTo>
                      <a:pt x="520" y="879"/>
                    </a:lnTo>
                    <a:lnTo>
                      <a:pt x="499" y="886"/>
                    </a:lnTo>
                    <a:lnTo>
                      <a:pt x="477" y="893"/>
                    </a:lnTo>
                    <a:lnTo>
                      <a:pt x="457" y="898"/>
                    </a:lnTo>
                    <a:lnTo>
                      <a:pt x="436" y="901"/>
                    </a:lnTo>
                    <a:lnTo>
                      <a:pt x="415" y="903"/>
                    </a:lnTo>
                    <a:lnTo>
                      <a:pt x="394" y="905"/>
                    </a:lnTo>
                    <a:lnTo>
                      <a:pt x="375" y="903"/>
                    </a:lnTo>
                    <a:lnTo>
                      <a:pt x="356" y="902"/>
                    </a:lnTo>
                    <a:lnTo>
                      <a:pt x="337" y="900"/>
                    </a:lnTo>
                    <a:lnTo>
                      <a:pt x="319" y="897"/>
                    </a:lnTo>
                    <a:lnTo>
                      <a:pt x="302" y="893"/>
                    </a:lnTo>
                    <a:lnTo>
                      <a:pt x="271" y="884"/>
                    </a:lnTo>
                    <a:lnTo>
                      <a:pt x="243" y="876"/>
                    </a:lnTo>
                    <a:lnTo>
                      <a:pt x="204" y="859"/>
                    </a:lnTo>
                    <a:lnTo>
                      <a:pt x="189" y="8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 flipH="1">
              <a:off x="6308637" y="5582536"/>
              <a:ext cx="956217" cy="5390262"/>
              <a:chOff x="4095155" y="5582536"/>
              <a:chExt cx="956217" cy="5390262"/>
            </a:xfr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3D90C8A8-6734-4BF6-B0AA-98110E300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155" y="5582536"/>
                <a:ext cx="956217" cy="956217"/>
              </a:xfrm>
              <a:custGeom>
                <a:avLst/>
                <a:gdLst>
                  <a:gd name="T0" fmla="*/ 1910 w 1916"/>
                  <a:gd name="T1" fmla="*/ 1056 h 1916"/>
                  <a:gd name="T2" fmla="*/ 1885 w 1916"/>
                  <a:gd name="T3" fmla="*/ 1197 h 1916"/>
                  <a:gd name="T4" fmla="*/ 1840 w 1916"/>
                  <a:gd name="T5" fmla="*/ 1331 h 1916"/>
                  <a:gd name="T6" fmla="*/ 1776 w 1916"/>
                  <a:gd name="T7" fmla="*/ 1455 h 1916"/>
                  <a:gd name="T8" fmla="*/ 1696 w 1916"/>
                  <a:gd name="T9" fmla="*/ 1568 h 1916"/>
                  <a:gd name="T10" fmla="*/ 1602 w 1916"/>
                  <a:gd name="T11" fmla="*/ 1668 h 1916"/>
                  <a:gd name="T12" fmla="*/ 1493 w 1916"/>
                  <a:gd name="T13" fmla="*/ 1753 h 1916"/>
                  <a:gd name="T14" fmla="*/ 1373 w 1916"/>
                  <a:gd name="T15" fmla="*/ 1822 h 1916"/>
                  <a:gd name="T16" fmla="*/ 1242 w 1916"/>
                  <a:gd name="T17" fmla="*/ 1873 h 1916"/>
                  <a:gd name="T18" fmla="*/ 1103 w 1916"/>
                  <a:gd name="T19" fmla="*/ 1905 h 1916"/>
                  <a:gd name="T20" fmla="*/ 958 w 1916"/>
                  <a:gd name="T21" fmla="*/ 1916 h 1916"/>
                  <a:gd name="T22" fmla="*/ 812 w 1916"/>
                  <a:gd name="T23" fmla="*/ 1905 h 1916"/>
                  <a:gd name="T24" fmla="*/ 672 w 1916"/>
                  <a:gd name="T25" fmla="*/ 1873 h 1916"/>
                  <a:gd name="T26" fmla="*/ 543 w 1916"/>
                  <a:gd name="T27" fmla="*/ 1822 h 1916"/>
                  <a:gd name="T28" fmla="*/ 422 w 1916"/>
                  <a:gd name="T29" fmla="*/ 1753 h 1916"/>
                  <a:gd name="T30" fmla="*/ 314 w 1916"/>
                  <a:gd name="T31" fmla="*/ 1668 h 1916"/>
                  <a:gd name="T32" fmla="*/ 218 w 1916"/>
                  <a:gd name="T33" fmla="*/ 1568 h 1916"/>
                  <a:gd name="T34" fmla="*/ 138 w 1916"/>
                  <a:gd name="T35" fmla="*/ 1455 h 1916"/>
                  <a:gd name="T36" fmla="*/ 75 w 1916"/>
                  <a:gd name="T37" fmla="*/ 1331 h 1916"/>
                  <a:gd name="T38" fmla="*/ 30 w 1916"/>
                  <a:gd name="T39" fmla="*/ 1197 h 1916"/>
                  <a:gd name="T40" fmla="*/ 5 w 1916"/>
                  <a:gd name="T41" fmla="*/ 1056 h 1916"/>
                  <a:gd name="T42" fmla="*/ 1 w 1916"/>
                  <a:gd name="T43" fmla="*/ 909 h 1916"/>
                  <a:gd name="T44" fmla="*/ 19 w 1916"/>
                  <a:gd name="T45" fmla="*/ 765 h 1916"/>
                  <a:gd name="T46" fmla="*/ 58 w 1916"/>
                  <a:gd name="T47" fmla="*/ 628 h 1916"/>
                  <a:gd name="T48" fmla="*/ 116 w 1916"/>
                  <a:gd name="T49" fmla="*/ 502 h 1916"/>
                  <a:gd name="T50" fmla="*/ 190 w 1916"/>
                  <a:gd name="T51" fmla="*/ 385 h 1916"/>
                  <a:gd name="T52" fmla="*/ 281 w 1916"/>
                  <a:gd name="T53" fmla="*/ 280 h 1916"/>
                  <a:gd name="T54" fmla="*/ 384 w 1916"/>
                  <a:gd name="T55" fmla="*/ 190 h 1916"/>
                  <a:gd name="T56" fmla="*/ 501 w 1916"/>
                  <a:gd name="T57" fmla="*/ 115 h 1916"/>
                  <a:gd name="T58" fmla="*/ 628 w 1916"/>
                  <a:gd name="T59" fmla="*/ 58 h 1916"/>
                  <a:gd name="T60" fmla="*/ 764 w 1916"/>
                  <a:gd name="T61" fmla="*/ 19 h 1916"/>
                  <a:gd name="T62" fmla="*/ 908 w 1916"/>
                  <a:gd name="T63" fmla="*/ 1 h 1916"/>
                  <a:gd name="T64" fmla="*/ 1056 w 1916"/>
                  <a:gd name="T65" fmla="*/ 4 h 1916"/>
                  <a:gd name="T66" fmla="*/ 1197 w 1916"/>
                  <a:gd name="T67" fmla="*/ 30 h 1916"/>
                  <a:gd name="T68" fmla="*/ 1330 w 1916"/>
                  <a:gd name="T69" fmla="*/ 75 h 1916"/>
                  <a:gd name="T70" fmla="*/ 1454 w 1916"/>
                  <a:gd name="T71" fmla="*/ 139 h 1916"/>
                  <a:gd name="T72" fmla="*/ 1566 w 1916"/>
                  <a:gd name="T73" fmla="*/ 218 h 1916"/>
                  <a:gd name="T74" fmla="*/ 1666 w 1916"/>
                  <a:gd name="T75" fmla="*/ 313 h 1916"/>
                  <a:gd name="T76" fmla="*/ 1752 w 1916"/>
                  <a:gd name="T77" fmla="*/ 422 h 1916"/>
                  <a:gd name="T78" fmla="*/ 1821 w 1916"/>
                  <a:gd name="T79" fmla="*/ 542 h 1916"/>
                  <a:gd name="T80" fmla="*/ 1872 w 1916"/>
                  <a:gd name="T81" fmla="*/ 673 h 1916"/>
                  <a:gd name="T82" fmla="*/ 1904 w 1916"/>
                  <a:gd name="T83" fmla="*/ 812 h 1916"/>
                  <a:gd name="T84" fmla="*/ 1916 w 1916"/>
                  <a:gd name="T85" fmla="*/ 958 h 1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16" h="1916">
                    <a:moveTo>
                      <a:pt x="1916" y="958"/>
                    </a:moveTo>
                    <a:lnTo>
                      <a:pt x="1913" y="1008"/>
                    </a:lnTo>
                    <a:lnTo>
                      <a:pt x="1910" y="1056"/>
                    </a:lnTo>
                    <a:lnTo>
                      <a:pt x="1904" y="1105"/>
                    </a:lnTo>
                    <a:lnTo>
                      <a:pt x="1895" y="1151"/>
                    </a:lnTo>
                    <a:lnTo>
                      <a:pt x="1885" y="1197"/>
                    </a:lnTo>
                    <a:lnTo>
                      <a:pt x="1872" y="1243"/>
                    </a:lnTo>
                    <a:lnTo>
                      <a:pt x="1857" y="1288"/>
                    </a:lnTo>
                    <a:lnTo>
                      <a:pt x="1840" y="1331"/>
                    </a:lnTo>
                    <a:lnTo>
                      <a:pt x="1821" y="1374"/>
                    </a:lnTo>
                    <a:lnTo>
                      <a:pt x="1800" y="1414"/>
                    </a:lnTo>
                    <a:lnTo>
                      <a:pt x="1776" y="1455"/>
                    </a:lnTo>
                    <a:lnTo>
                      <a:pt x="1752" y="1494"/>
                    </a:lnTo>
                    <a:lnTo>
                      <a:pt x="1725" y="1532"/>
                    </a:lnTo>
                    <a:lnTo>
                      <a:pt x="1696" y="1568"/>
                    </a:lnTo>
                    <a:lnTo>
                      <a:pt x="1666" y="1602"/>
                    </a:lnTo>
                    <a:lnTo>
                      <a:pt x="1635" y="1636"/>
                    </a:lnTo>
                    <a:lnTo>
                      <a:pt x="1602" y="1668"/>
                    </a:lnTo>
                    <a:lnTo>
                      <a:pt x="1566" y="1698"/>
                    </a:lnTo>
                    <a:lnTo>
                      <a:pt x="1530" y="1726"/>
                    </a:lnTo>
                    <a:lnTo>
                      <a:pt x="1493" y="1753"/>
                    </a:lnTo>
                    <a:lnTo>
                      <a:pt x="1454" y="1778"/>
                    </a:lnTo>
                    <a:lnTo>
                      <a:pt x="1414" y="1801"/>
                    </a:lnTo>
                    <a:lnTo>
                      <a:pt x="1373" y="1822"/>
                    </a:lnTo>
                    <a:lnTo>
                      <a:pt x="1330" y="1841"/>
                    </a:lnTo>
                    <a:lnTo>
                      <a:pt x="1287" y="1859"/>
                    </a:lnTo>
                    <a:lnTo>
                      <a:pt x="1242" y="1873"/>
                    </a:lnTo>
                    <a:lnTo>
                      <a:pt x="1197" y="1886"/>
                    </a:lnTo>
                    <a:lnTo>
                      <a:pt x="1150" y="1897"/>
                    </a:lnTo>
                    <a:lnTo>
                      <a:pt x="1103" y="1905"/>
                    </a:lnTo>
                    <a:lnTo>
                      <a:pt x="1056" y="1912"/>
                    </a:lnTo>
                    <a:lnTo>
                      <a:pt x="1007" y="1915"/>
                    </a:lnTo>
                    <a:lnTo>
                      <a:pt x="958" y="1916"/>
                    </a:lnTo>
                    <a:lnTo>
                      <a:pt x="908" y="1915"/>
                    </a:lnTo>
                    <a:lnTo>
                      <a:pt x="860" y="1912"/>
                    </a:lnTo>
                    <a:lnTo>
                      <a:pt x="812" y="1905"/>
                    </a:lnTo>
                    <a:lnTo>
                      <a:pt x="764" y="1897"/>
                    </a:lnTo>
                    <a:lnTo>
                      <a:pt x="718" y="1886"/>
                    </a:lnTo>
                    <a:lnTo>
                      <a:pt x="672" y="1873"/>
                    </a:lnTo>
                    <a:lnTo>
                      <a:pt x="628" y="1859"/>
                    </a:lnTo>
                    <a:lnTo>
                      <a:pt x="585" y="1841"/>
                    </a:lnTo>
                    <a:lnTo>
                      <a:pt x="543" y="1822"/>
                    </a:lnTo>
                    <a:lnTo>
                      <a:pt x="501" y="1801"/>
                    </a:lnTo>
                    <a:lnTo>
                      <a:pt x="461" y="1778"/>
                    </a:lnTo>
                    <a:lnTo>
                      <a:pt x="422" y="1753"/>
                    </a:lnTo>
                    <a:lnTo>
                      <a:pt x="384" y="1726"/>
                    </a:lnTo>
                    <a:lnTo>
                      <a:pt x="348" y="1698"/>
                    </a:lnTo>
                    <a:lnTo>
                      <a:pt x="314" y="1668"/>
                    </a:lnTo>
                    <a:lnTo>
                      <a:pt x="281" y="1636"/>
                    </a:lnTo>
                    <a:lnTo>
                      <a:pt x="249" y="1602"/>
                    </a:lnTo>
                    <a:lnTo>
                      <a:pt x="218" y="1568"/>
                    </a:lnTo>
                    <a:lnTo>
                      <a:pt x="190" y="1532"/>
                    </a:lnTo>
                    <a:lnTo>
                      <a:pt x="164" y="1494"/>
                    </a:lnTo>
                    <a:lnTo>
                      <a:pt x="138" y="1455"/>
                    </a:lnTo>
                    <a:lnTo>
                      <a:pt x="116" y="1414"/>
                    </a:lnTo>
                    <a:lnTo>
                      <a:pt x="94" y="1374"/>
                    </a:lnTo>
                    <a:lnTo>
                      <a:pt x="75" y="1331"/>
                    </a:lnTo>
                    <a:lnTo>
                      <a:pt x="58" y="1288"/>
                    </a:lnTo>
                    <a:lnTo>
                      <a:pt x="42" y="1243"/>
                    </a:lnTo>
                    <a:lnTo>
                      <a:pt x="30" y="1197"/>
                    </a:lnTo>
                    <a:lnTo>
                      <a:pt x="19" y="1151"/>
                    </a:lnTo>
                    <a:lnTo>
                      <a:pt x="10" y="1105"/>
                    </a:lnTo>
                    <a:lnTo>
                      <a:pt x="5" y="1056"/>
                    </a:lnTo>
                    <a:lnTo>
                      <a:pt x="1" y="1008"/>
                    </a:lnTo>
                    <a:lnTo>
                      <a:pt x="0" y="958"/>
                    </a:lnTo>
                    <a:lnTo>
                      <a:pt x="1" y="909"/>
                    </a:lnTo>
                    <a:lnTo>
                      <a:pt x="5" y="860"/>
                    </a:lnTo>
                    <a:lnTo>
                      <a:pt x="10" y="812"/>
                    </a:lnTo>
                    <a:lnTo>
                      <a:pt x="19" y="765"/>
                    </a:lnTo>
                    <a:lnTo>
                      <a:pt x="30" y="719"/>
                    </a:lnTo>
                    <a:lnTo>
                      <a:pt x="42" y="673"/>
                    </a:lnTo>
                    <a:lnTo>
                      <a:pt x="58" y="628"/>
                    </a:lnTo>
                    <a:lnTo>
                      <a:pt x="75" y="585"/>
                    </a:lnTo>
                    <a:lnTo>
                      <a:pt x="94" y="542"/>
                    </a:lnTo>
                    <a:lnTo>
                      <a:pt x="116" y="502"/>
                    </a:lnTo>
                    <a:lnTo>
                      <a:pt x="138" y="461"/>
                    </a:lnTo>
                    <a:lnTo>
                      <a:pt x="164" y="422"/>
                    </a:lnTo>
                    <a:lnTo>
                      <a:pt x="190" y="385"/>
                    </a:lnTo>
                    <a:lnTo>
                      <a:pt x="218" y="348"/>
                    </a:lnTo>
                    <a:lnTo>
                      <a:pt x="249" y="313"/>
                    </a:lnTo>
                    <a:lnTo>
                      <a:pt x="281" y="280"/>
                    </a:lnTo>
                    <a:lnTo>
                      <a:pt x="314" y="248"/>
                    </a:lnTo>
                    <a:lnTo>
                      <a:pt x="348" y="218"/>
                    </a:lnTo>
                    <a:lnTo>
                      <a:pt x="384" y="190"/>
                    </a:lnTo>
                    <a:lnTo>
                      <a:pt x="422" y="163"/>
                    </a:lnTo>
                    <a:lnTo>
                      <a:pt x="461" y="139"/>
                    </a:lnTo>
                    <a:lnTo>
                      <a:pt x="501" y="115"/>
                    </a:lnTo>
                    <a:lnTo>
                      <a:pt x="543" y="94"/>
                    </a:lnTo>
                    <a:lnTo>
                      <a:pt x="585" y="75"/>
                    </a:lnTo>
                    <a:lnTo>
                      <a:pt x="628" y="58"/>
                    </a:lnTo>
                    <a:lnTo>
                      <a:pt x="672" y="43"/>
                    </a:lnTo>
                    <a:lnTo>
                      <a:pt x="718" y="30"/>
                    </a:lnTo>
                    <a:lnTo>
                      <a:pt x="764" y="19"/>
                    </a:lnTo>
                    <a:lnTo>
                      <a:pt x="812" y="11"/>
                    </a:lnTo>
                    <a:lnTo>
                      <a:pt x="860" y="4"/>
                    </a:lnTo>
                    <a:lnTo>
                      <a:pt x="908" y="1"/>
                    </a:lnTo>
                    <a:lnTo>
                      <a:pt x="958" y="0"/>
                    </a:lnTo>
                    <a:lnTo>
                      <a:pt x="1007" y="1"/>
                    </a:lnTo>
                    <a:lnTo>
                      <a:pt x="1056" y="4"/>
                    </a:lnTo>
                    <a:lnTo>
                      <a:pt x="1103" y="11"/>
                    </a:lnTo>
                    <a:lnTo>
                      <a:pt x="1150" y="19"/>
                    </a:lnTo>
                    <a:lnTo>
                      <a:pt x="1197" y="30"/>
                    </a:lnTo>
                    <a:lnTo>
                      <a:pt x="1242" y="43"/>
                    </a:lnTo>
                    <a:lnTo>
                      <a:pt x="1287" y="58"/>
                    </a:lnTo>
                    <a:lnTo>
                      <a:pt x="1330" y="75"/>
                    </a:lnTo>
                    <a:lnTo>
                      <a:pt x="1373" y="94"/>
                    </a:lnTo>
                    <a:lnTo>
                      <a:pt x="1414" y="115"/>
                    </a:lnTo>
                    <a:lnTo>
                      <a:pt x="1454" y="139"/>
                    </a:lnTo>
                    <a:lnTo>
                      <a:pt x="1493" y="163"/>
                    </a:lnTo>
                    <a:lnTo>
                      <a:pt x="1530" y="190"/>
                    </a:lnTo>
                    <a:lnTo>
                      <a:pt x="1566" y="218"/>
                    </a:lnTo>
                    <a:lnTo>
                      <a:pt x="1602" y="248"/>
                    </a:lnTo>
                    <a:lnTo>
                      <a:pt x="1635" y="280"/>
                    </a:lnTo>
                    <a:lnTo>
                      <a:pt x="1666" y="313"/>
                    </a:lnTo>
                    <a:lnTo>
                      <a:pt x="1696" y="348"/>
                    </a:lnTo>
                    <a:lnTo>
                      <a:pt x="1725" y="385"/>
                    </a:lnTo>
                    <a:lnTo>
                      <a:pt x="1752" y="422"/>
                    </a:lnTo>
                    <a:lnTo>
                      <a:pt x="1776" y="461"/>
                    </a:lnTo>
                    <a:lnTo>
                      <a:pt x="1800" y="502"/>
                    </a:lnTo>
                    <a:lnTo>
                      <a:pt x="1821" y="542"/>
                    </a:lnTo>
                    <a:lnTo>
                      <a:pt x="1840" y="585"/>
                    </a:lnTo>
                    <a:lnTo>
                      <a:pt x="1857" y="628"/>
                    </a:lnTo>
                    <a:lnTo>
                      <a:pt x="1872" y="673"/>
                    </a:lnTo>
                    <a:lnTo>
                      <a:pt x="1885" y="719"/>
                    </a:lnTo>
                    <a:lnTo>
                      <a:pt x="1895" y="765"/>
                    </a:lnTo>
                    <a:lnTo>
                      <a:pt x="1904" y="812"/>
                    </a:lnTo>
                    <a:lnTo>
                      <a:pt x="1910" y="860"/>
                    </a:lnTo>
                    <a:lnTo>
                      <a:pt x="1913" y="909"/>
                    </a:lnTo>
                    <a:lnTo>
                      <a:pt x="1916" y="9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4" name="Rectangle 54">
                <a:extLst>
                  <a:ext uri="{FF2B5EF4-FFF2-40B4-BE49-F238E27FC236}">
                    <a16:creationId xmlns:a16="http://schemas.microsoft.com/office/drawing/2014/main" id="{06D6DD47-F446-4331-8C34-172DA7702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9612" y="6483825"/>
                <a:ext cx="162283" cy="153294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5" name="Freeform 55">
                <a:extLst>
                  <a:ext uri="{FF2B5EF4-FFF2-40B4-BE49-F238E27FC236}">
                    <a16:creationId xmlns:a16="http://schemas.microsoft.com/office/drawing/2014/main" id="{AEDBB25E-8C96-440E-BAD2-E2CE2DA01D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9612" y="8016767"/>
                <a:ext cx="257156" cy="259651"/>
              </a:xfrm>
              <a:custGeom>
                <a:avLst/>
                <a:gdLst>
                  <a:gd name="T0" fmla="*/ 327 w 519"/>
                  <a:gd name="T1" fmla="*/ 0 h 519"/>
                  <a:gd name="T2" fmla="*/ 328 w 519"/>
                  <a:gd name="T3" fmla="*/ 20 h 519"/>
                  <a:gd name="T4" fmla="*/ 332 w 519"/>
                  <a:gd name="T5" fmla="*/ 38 h 519"/>
                  <a:gd name="T6" fmla="*/ 336 w 519"/>
                  <a:gd name="T7" fmla="*/ 57 h 519"/>
                  <a:gd name="T8" fmla="*/ 342 w 519"/>
                  <a:gd name="T9" fmla="*/ 74 h 519"/>
                  <a:gd name="T10" fmla="*/ 351 w 519"/>
                  <a:gd name="T11" fmla="*/ 91 h 519"/>
                  <a:gd name="T12" fmla="*/ 360 w 519"/>
                  <a:gd name="T13" fmla="*/ 107 h 519"/>
                  <a:gd name="T14" fmla="*/ 371 w 519"/>
                  <a:gd name="T15" fmla="*/ 122 h 519"/>
                  <a:gd name="T16" fmla="*/ 384 w 519"/>
                  <a:gd name="T17" fmla="*/ 135 h 519"/>
                  <a:gd name="T18" fmla="*/ 152 w 519"/>
                  <a:gd name="T19" fmla="*/ 367 h 519"/>
                  <a:gd name="T20" fmla="*/ 135 w 519"/>
                  <a:gd name="T21" fmla="*/ 349 h 519"/>
                  <a:gd name="T22" fmla="*/ 118 w 519"/>
                  <a:gd name="T23" fmla="*/ 331 h 519"/>
                  <a:gd name="T24" fmla="*/ 103 w 519"/>
                  <a:gd name="T25" fmla="*/ 311 h 519"/>
                  <a:gd name="T26" fmla="*/ 88 w 519"/>
                  <a:gd name="T27" fmla="*/ 290 h 519"/>
                  <a:gd name="T28" fmla="*/ 74 w 519"/>
                  <a:gd name="T29" fmla="*/ 269 h 519"/>
                  <a:gd name="T30" fmla="*/ 62 w 519"/>
                  <a:gd name="T31" fmla="*/ 248 h 519"/>
                  <a:gd name="T32" fmla="*/ 51 w 519"/>
                  <a:gd name="T33" fmla="*/ 226 h 519"/>
                  <a:gd name="T34" fmla="*/ 40 w 519"/>
                  <a:gd name="T35" fmla="*/ 202 h 519"/>
                  <a:gd name="T36" fmla="*/ 30 w 519"/>
                  <a:gd name="T37" fmla="*/ 179 h 519"/>
                  <a:gd name="T38" fmla="*/ 23 w 519"/>
                  <a:gd name="T39" fmla="*/ 154 h 519"/>
                  <a:gd name="T40" fmla="*/ 15 w 519"/>
                  <a:gd name="T41" fmla="*/ 130 h 519"/>
                  <a:gd name="T42" fmla="*/ 10 w 519"/>
                  <a:gd name="T43" fmla="*/ 105 h 519"/>
                  <a:gd name="T44" fmla="*/ 5 w 519"/>
                  <a:gd name="T45" fmla="*/ 80 h 519"/>
                  <a:gd name="T46" fmla="*/ 2 w 519"/>
                  <a:gd name="T47" fmla="*/ 53 h 519"/>
                  <a:gd name="T48" fmla="*/ 0 w 519"/>
                  <a:gd name="T49" fmla="*/ 26 h 519"/>
                  <a:gd name="T50" fmla="*/ 0 w 519"/>
                  <a:gd name="T51" fmla="*/ 0 h 519"/>
                  <a:gd name="T52" fmla="*/ 327 w 519"/>
                  <a:gd name="T53" fmla="*/ 0 h 519"/>
                  <a:gd name="T54" fmla="*/ 384 w 519"/>
                  <a:gd name="T55" fmla="*/ 135 h 519"/>
                  <a:gd name="T56" fmla="*/ 398 w 519"/>
                  <a:gd name="T57" fmla="*/ 148 h 519"/>
                  <a:gd name="T58" fmla="*/ 411 w 519"/>
                  <a:gd name="T59" fmla="*/ 158 h 519"/>
                  <a:gd name="T60" fmla="*/ 427 w 519"/>
                  <a:gd name="T61" fmla="*/ 168 h 519"/>
                  <a:gd name="T62" fmla="*/ 444 w 519"/>
                  <a:gd name="T63" fmla="*/ 177 h 519"/>
                  <a:gd name="T64" fmla="*/ 461 w 519"/>
                  <a:gd name="T65" fmla="*/ 183 h 519"/>
                  <a:gd name="T66" fmla="*/ 481 w 519"/>
                  <a:gd name="T67" fmla="*/ 187 h 519"/>
                  <a:gd name="T68" fmla="*/ 500 w 519"/>
                  <a:gd name="T69" fmla="*/ 190 h 519"/>
                  <a:gd name="T70" fmla="*/ 519 w 519"/>
                  <a:gd name="T71" fmla="*/ 191 h 519"/>
                  <a:gd name="T72" fmla="*/ 519 w 519"/>
                  <a:gd name="T73" fmla="*/ 519 h 519"/>
                  <a:gd name="T74" fmla="*/ 492 w 519"/>
                  <a:gd name="T75" fmla="*/ 519 h 519"/>
                  <a:gd name="T76" fmla="*/ 466 w 519"/>
                  <a:gd name="T77" fmla="*/ 517 h 519"/>
                  <a:gd name="T78" fmla="*/ 440 w 519"/>
                  <a:gd name="T79" fmla="*/ 514 h 519"/>
                  <a:gd name="T80" fmla="*/ 415 w 519"/>
                  <a:gd name="T81" fmla="*/ 509 h 519"/>
                  <a:gd name="T82" fmla="*/ 389 w 519"/>
                  <a:gd name="T83" fmla="*/ 503 h 519"/>
                  <a:gd name="T84" fmla="*/ 365 w 519"/>
                  <a:gd name="T85" fmla="*/ 496 h 519"/>
                  <a:gd name="T86" fmla="*/ 340 w 519"/>
                  <a:gd name="T87" fmla="*/ 489 h 519"/>
                  <a:gd name="T88" fmla="*/ 317 w 519"/>
                  <a:gd name="T89" fmla="*/ 479 h 519"/>
                  <a:gd name="T90" fmla="*/ 293 w 519"/>
                  <a:gd name="T91" fmla="*/ 468 h 519"/>
                  <a:gd name="T92" fmla="*/ 271 w 519"/>
                  <a:gd name="T93" fmla="*/ 457 h 519"/>
                  <a:gd name="T94" fmla="*/ 250 w 519"/>
                  <a:gd name="T95" fmla="*/ 445 h 519"/>
                  <a:gd name="T96" fmla="*/ 228 w 519"/>
                  <a:gd name="T97" fmla="*/ 431 h 519"/>
                  <a:gd name="T98" fmla="*/ 208 w 519"/>
                  <a:gd name="T99" fmla="*/ 416 h 519"/>
                  <a:gd name="T100" fmla="*/ 188 w 519"/>
                  <a:gd name="T101" fmla="*/ 401 h 519"/>
                  <a:gd name="T102" fmla="*/ 170 w 519"/>
                  <a:gd name="T103" fmla="*/ 385 h 519"/>
                  <a:gd name="T104" fmla="*/ 152 w 519"/>
                  <a:gd name="T105" fmla="*/ 367 h 519"/>
                  <a:gd name="T106" fmla="*/ 384 w 519"/>
                  <a:gd name="T107" fmla="*/ 135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19" h="519">
                    <a:moveTo>
                      <a:pt x="327" y="0"/>
                    </a:moveTo>
                    <a:lnTo>
                      <a:pt x="328" y="20"/>
                    </a:lnTo>
                    <a:lnTo>
                      <a:pt x="332" y="38"/>
                    </a:lnTo>
                    <a:lnTo>
                      <a:pt x="336" y="57"/>
                    </a:lnTo>
                    <a:lnTo>
                      <a:pt x="342" y="74"/>
                    </a:lnTo>
                    <a:lnTo>
                      <a:pt x="351" y="91"/>
                    </a:lnTo>
                    <a:lnTo>
                      <a:pt x="360" y="107"/>
                    </a:lnTo>
                    <a:lnTo>
                      <a:pt x="371" y="122"/>
                    </a:lnTo>
                    <a:lnTo>
                      <a:pt x="384" y="135"/>
                    </a:lnTo>
                    <a:lnTo>
                      <a:pt x="152" y="367"/>
                    </a:lnTo>
                    <a:lnTo>
                      <a:pt x="135" y="349"/>
                    </a:lnTo>
                    <a:lnTo>
                      <a:pt x="118" y="331"/>
                    </a:lnTo>
                    <a:lnTo>
                      <a:pt x="103" y="311"/>
                    </a:lnTo>
                    <a:lnTo>
                      <a:pt x="88" y="290"/>
                    </a:lnTo>
                    <a:lnTo>
                      <a:pt x="74" y="269"/>
                    </a:lnTo>
                    <a:lnTo>
                      <a:pt x="62" y="248"/>
                    </a:lnTo>
                    <a:lnTo>
                      <a:pt x="51" y="226"/>
                    </a:lnTo>
                    <a:lnTo>
                      <a:pt x="40" y="202"/>
                    </a:lnTo>
                    <a:lnTo>
                      <a:pt x="30" y="179"/>
                    </a:lnTo>
                    <a:lnTo>
                      <a:pt x="23" y="154"/>
                    </a:lnTo>
                    <a:lnTo>
                      <a:pt x="15" y="130"/>
                    </a:lnTo>
                    <a:lnTo>
                      <a:pt x="10" y="105"/>
                    </a:lnTo>
                    <a:lnTo>
                      <a:pt x="5" y="80"/>
                    </a:lnTo>
                    <a:lnTo>
                      <a:pt x="2" y="53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327" y="0"/>
                    </a:lnTo>
                    <a:close/>
                    <a:moveTo>
                      <a:pt x="384" y="135"/>
                    </a:moveTo>
                    <a:lnTo>
                      <a:pt x="398" y="148"/>
                    </a:lnTo>
                    <a:lnTo>
                      <a:pt x="411" y="158"/>
                    </a:lnTo>
                    <a:lnTo>
                      <a:pt x="427" y="168"/>
                    </a:lnTo>
                    <a:lnTo>
                      <a:pt x="444" y="177"/>
                    </a:lnTo>
                    <a:lnTo>
                      <a:pt x="461" y="183"/>
                    </a:lnTo>
                    <a:lnTo>
                      <a:pt x="481" y="187"/>
                    </a:lnTo>
                    <a:lnTo>
                      <a:pt x="500" y="190"/>
                    </a:lnTo>
                    <a:lnTo>
                      <a:pt x="519" y="191"/>
                    </a:lnTo>
                    <a:lnTo>
                      <a:pt x="519" y="519"/>
                    </a:lnTo>
                    <a:lnTo>
                      <a:pt x="492" y="519"/>
                    </a:lnTo>
                    <a:lnTo>
                      <a:pt x="466" y="517"/>
                    </a:lnTo>
                    <a:lnTo>
                      <a:pt x="440" y="514"/>
                    </a:lnTo>
                    <a:lnTo>
                      <a:pt x="415" y="509"/>
                    </a:lnTo>
                    <a:lnTo>
                      <a:pt x="389" y="503"/>
                    </a:lnTo>
                    <a:lnTo>
                      <a:pt x="365" y="496"/>
                    </a:lnTo>
                    <a:lnTo>
                      <a:pt x="340" y="489"/>
                    </a:lnTo>
                    <a:lnTo>
                      <a:pt x="317" y="479"/>
                    </a:lnTo>
                    <a:lnTo>
                      <a:pt x="293" y="468"/>
                    </a:lnTo>
                    <a:lnTo>
                      <a:pt x="271" y="457"/>
                    </a:lnTo>
                    <a:lnTo>
                      <a:pt x="250" y="445"/>
                    </a:lnTo>
                    <a:lnTo>
                      <a:pt x="228" y="431"/>
                    </a:lnTo>
                    <a:lnTo>
                      <a:pt x="208" y="416"/>
                    </a:lnTo>
                    <a:lnTo>
                      <a:pt x="188" y="401"/>
                    </a:lnTo>
                    <a:lnTo>
                      <a:pt x="170" y="385"/>
                    </a:lnTo>
                    <a:lnTo>
                      <a:pt x="152" y="367"/>
                    </a:lnTo>
                    <a:lnTo>
                      <a:pt x="384" y="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6" name="Freeform 56">
                <a:extLst>
                  <a:ext uri="{FF2B5EF4-FFF2-40B4-BE49-F238E27FC236}">
                    <a16:creationId xmlns:a16="http://schemas.microsoft.com/office/drawing/2014/main" id="{85CC7795-EA71-4657-AAC0-0FF3D5F992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56767" y="8111640"/>
                <a:ext cx="259651" cy="259651"/>
              </a:xfrm>
              <a:custGeom>
                <a:avLst/>
                <a:gdLst>
                  <a:gd name="T0" fmla="*/ 0 w 519"/>
                  <a:gd name="T1" fmla="*/ 0 h 520"/>
                  <a:gd name="T2" fmla="*/ 27 w 519"/>
                  <a:gd name="T3" fmla="*/ 1 h 520"/>
                  <a:gd name="T4" fmla="*/ 53 w 519"/>
                  <a:gd name="T5" fmla="*/ 3 h 520"/>
                  <a:gd name="T6" fmla="*/ 79 w 519"/>
                  <a:gd name="T7" fmla="*/ 7 h 520"/>
                  <a:gd name="T8" fmla="*/ 104 w 519"/>
                  <a:gd name="T9" fmla="*/ 11 h 520"/>
                  <a:gd name="T10" fmla="*/ 130 w 519"/>
                  <a:gd name="T11" fmla="*/ 16 h 520"/>
                  <a:gd name="T12" fmla="*/ 154 w 519"/>
                  <a:gd name="T13" fmla="*/ 24 h 520"/>
                  <a:gd name="T14" fmla="*/ 179 w 519"/>
                  <a:gd name="T15" fmla="*/ 32 h 520"/>
                  <a:gd name="T16" fmla="*/ 202 w 519"/>
                  <a:gd name="T17" fmla="*/ 41 h 520"/>
                  <a:gd name="T18" fmla="*/ 224 w 519"/>
                  <a:gd name="T19" fmla="*/ 52 h 520"/>
                  <a:gd name="T20" fmla="*/ 248 w 519"/>
                  <a:gd name="T21" fmla="*/ 63 h 520"/>
                  <a:gd name="T22" fmla="*/ 269 w 519"/>
                  <a:gd name="T23" fmla="*/ 76 h 520"/>
                  <a:gd name="T24" fmla="*/ 290 w 519"/>
                  <a:gd name="T25" fmla="*/ 89 h 520"/>
                  <a:gd name="T26" fmla="*/ 311 w 519"/>
                  <a:gd name="T27" fmla="*/ 104 h 520"/>
                  <a:gd name="T28" fmla="*/ 330 w 519"/>
                  <a:gd name="T29" fmla="*/ 119 h 520"/>
                  <a:gd name="T30" fmla="*/ 349 w 519"/>
                  <a:gd name="T31" fmla="*/ 136 h 520"/>
                  <a:gd name="T32" fmla="*/ 367 w 519"/>
                  <a:gd name="T33" fmla="*/ 153 h 520"/>
                  <a:gd name="T34" fmla="*/ 135 w 519"/>
                  <a:gd name="T35" fmla="*/ 385 h 520"/>
                  <a:gd name="T36" fmla="*/ 121 w 519"/>
                  <a:gd name="T37" fmla="*/ 372 h 520"/>
                  <a:gd name="T38" fmla="*/ 106 w 519"/>
                  <a:gd name="T39" fmla="*/ 361 h 520"/>
                  <a:gd name="T40" fmla="*/ 91 w 519"/>
                  <a:gd name="T41" fmla="*/ 352 h 520"/>
                  <a:gd name="T42" fmla="*/ 74 w 519"/>
                  <a:gd name="T43" fmla="*/ 344 h 520"/>
                  <a:gd name="T44" fmla="*/ 56 w 519"/>
                  <a:gd name="T45" fmla="*/ 337 h 520"/>
                  <a:gd name="T46" fmla="*/ 38 w 519"/>
                  <a:gd name="T47" fmla="*/ 333 h 520"/>
                  <a:gd name="T48" fmla="*/ 19 w 519"/>
                  <a:gd name="T49" fmla="*/ 330 h 520"/>
                  <a:gd name="T50" fmla="*/ 0 w 519"/>
                  <a:gd name="T51" fmla="*/ 328 h 520"/>
                  <a:gd name="T52" fmla="*/ 0 w 519"/>
                  <a:gd name="T53" fmla="*/ 0 h 520"/>
                  <a:gd name="T54" fmla="*/ 367 w 519"/>
                  <a:gd name="T55" fmla="*/ 153 h 520"/>
                  <a:gd name="T56" fmla="*/ 384 w 519"/>
                  <a:gd name="T57" fmla="*/ 171 h 520"/>
                  <a:gd name="T58" fmla="*/ 401 w 519"/>
                  <a:gd name="T59" fmla="*/ 190 h 520"/>
                  <a:gd name="T60" fmla="*/ 416 w 519"/>
                  <a:gd name="T61" fmla="*/ 209 h 520"/>
                  <a:gd name="T62" fmla="*/ 431 w 519"/>
                  <a:gd name="T63" fmla="*/ 229 h 520"/>
                  <a:gd name="T64" fmla="*/ 444 w 519"/>
                  <a:gd name="T65" fmla="*/ 251 h 520"/>
                  <a:gd name="T66" fmla="*/ 457 w 519"/>
                  <a:gd name="T67" fmla="*/ 272 h 520"/>
                  <a:gd name="T68" fmla="*/ 468 w 519"/>
                  <a:gd name="T69" fmla="*/ 294 h 520"/>
                  <a:gd name="T70" fmla="*/ 479 w 519"/>
                  <a:gd name="T71" fmla="*/ 318 h 520"/>
                  <a:gd name="T72" fmla="*/ 487 w 519"/>
                  <a:gd name="T73" fmla="*/ 341 h 520"/>
                  <a:gd name="T74" fmla="*/ 496 w 519"/>
                  <a:gd name="T75" fmla="*/ 366 h 520"/>
                  <a:gd name="T76" fmla="*/ 503 w 519"/>
                  <a:gd name="T77" fmla="*/ 390 h 520"/>
                  <a:gd name="T78" fmla="*/ 509 w 519"/>
                  <a:gd name="T79" fmla="*/ 416 h 520"/>
                  <a:gd name="T80" fmla="*/ 513 w 519"/>
                  <a:gd name="T81" fmla="*/ 441 h 520"/>
                  <a:gd name="T82" fmla="*/ 517 w 519"/>
                  <a:gd name="T83" fmla="*/ 467 h 520"/>
                  <a:gd name="T84" fmla="*/ 518 w 519"/>
                  <a:gd name="T85" fmla="*/ 494 h 520"/>
                  <a:gd name="T86" fmla="*/ 519 w 519"/>
                  <a:gd name="T87" fmla="*/ 520 h 520"/>
                  <a:gd name="T88" fmla="*/ 191 w 519"/>
                  <a:gd name="T89" fmla="*/ 520 h 520"/>
                  <a:gd name="T90" fmla="*/ 190 w 519"/>
                  <a:gd name="T91" fmla="*/ 501 h 520"/>
                  <a:gd name="T92" fmla="*/ 187 w 519"/>
                  <a:gd name="T93" fmla="*/ 482 h 520"/>
                  <a:gd name="T94" fmla="*/ 182 w 519"/>
                  <a:gd name="T95" fmla="*/ 464 h 520"/>
                  <a:gd name="T96" fmla="*/ 176 w 519"/>
                  <a:gd name="T97" fmla="*/ 446 h 520"/>
                  <a:gd name="T98" fmla="*/ 168 w 519"/>
                  <a:gd name="T99" fmla="*/ 429 h 520"/>
                  <a:gd name="T100" fmla="*/ 158 w 519"/>
                  <a:gd name="T101" fmla="*/ 414 h 520"/>
                  <a:gd name="T102" fmla="*/ 148 w 519"/>
                  <a:gd name="T103" fmla="*/ 399 h 520"/>
                  <a:gd name="T104" fmla="*/ 135 w 519"/>
                  <a:gd name="T105" fmla="*/ 385 h 520"/>
                  <a:gd name="T106" fmla="*/ 367 w 519"/>
                  <a:gd name="T107" fmla="*/ 153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19" h="520">
                    <a:moveTo>
                      <a:pt x="0" y="0"/>
                    </a:moveTo>
                    <a:lnTo>
                      <a:pt x="27" y="1"/>
                    </a:lnTo>
                    <a:lnTo>
                      <a:pt x="53" y="3"/>
                    </a:lnTo>
                    <a:lnTo>
                      <a:pt x="79" y="7"/>
                    </a:lnTo>
                    <a:lnTo>
                      <a:pt x="104" y="11"/>
                    </a:lnTo>
                    <a:lnTo>
                      <a:pt x="130" y="16"/>
                    </a:lnTo>
                    <a:lnTo>
                      <a:pt x="154" y="24"/>
                    </a:lnTo>
                    <a:lnTo>
                      <a:pt x="179" y="32"/>
                    </a:lnTo>
                    <a:lnTo>
                      <a:pt x="202" y="41"/>
                    </a:lnTo>
                    <a:lnTo>
                      <a:pt x="224" y="52"/>
                    </a:lnTo>
                    <a:lnTo>
                      <a:pt x="248" y="63"/>
                    </a:lnTo>
                    <a:lnTo>
                      <a:pt x="269" y="76"/>
                    </a:lnTo>
                    <a:lnTo>
                      <a:pt x="290" y="89"/>
                    </a:lnTo>
                    <a:lnTo>
                      <a:pt x="311" y="104"/>
                    </a:lnTo>
                    <a:lnTo>
                      <a:pt x="330" y="119"/>
                    </a:lnTo>
                    <a:lnTo>
                      <a:pt x="349" y="136"/>
                    </a:lnTo>
                    <a:lnTo>
                      <a:pt x="367" y="153"/>
                    </a:lnTo>
                    <a:lnTo>
                      <a:pt x="135" y="385"/>
                    </a:lnTo>
                    <a:lnTo>
                      <a:pt x="121" y="372"/>
                    </a:lnTo>
                    <a:lnTo>
                      <a:pt x="106" y="361"/>
                    </a:lnTo>
                    <a:lnTo>
                      <a:pt x="91" y="352"/>
                    </a:lnTo>
                    <a:lnTo>
                      <a:pt x="74" y="344"/>
                    </a:lnTo>
                    <a:lnTo>
                      <a:pt x="56" y="337"/>
                    </a:lnTo>
                    <a:lnTo>
                      <a:pt x="38" y="333"/>
                    </a:lnTo>
                    <a:lnTo>
                      <a:pt x="19" y="330"/>
                    </a:lnTo>
                    <a:lnTo>
                      <a:pt x="0" y="328"/>
                    </a:lnTo>
                    <a:lnTo>
                      <a:pt x="0" y="0"/>
                    </a:lnTo>
                    <a:close/>
                    <a:moveTo>
                      <a:pt x="367" y="153"/>
                    </a:moveTo>
                    <a:lnTo>
                      <a:pt x="384" y="171"/>
                    </a:lnTo>
                    <a:lnTo>
                      <a:pt x="401" y="190"/>
                    </a:lnTo>
                    <a:lnTo>
                      <a:pt x="416" y="209"/>
                    </a:lnTo>
                    <a:lnTo>
                      <a:pt x="431" y="229"/>
                    </a:lnTo>
                    <a:lnTo>
                      <a:pt x="444" y="251"/>
                    </a:lnTo>
                    <a:lnTo>
                      <a:pt x="457" y="272"/>
                    </a:lnTo>
                    <a:lnTo>
                      <a:pt x="468" y="294"/>
                    </a:lnTo>
                    <a:lnTo>
                      <a:pt x="479" y="318"/>
                    </a:lnTo>
                    <a:lnTo>
                      <a:pt x="487" y="341"/>
                    </a:lnTo>
                    <a:lnTo>
                      <a:pt x="496" y="366"/>
                    </a:lnTo>
                    <a:lnTo>
                      <a:pt x="503" y="390"/>
                    </a:lnTo>
                    <a:lnTo>
                      <a:pt x="509" y="416"/>
                    </a:lnTo>
                    <a:lnTo>
                      <a:pt x="513" y="441"/>
                    </a:lnTo>
                    <a:lnTo>
                      <a:pt x="517" y="467"/>
                    </a:lnTo>
                    <a:lnTo>
                      <a:pt x="518" y="494"/>
                    </a:lnTo>
                    <a:lnTo>
                      <a:pt x="519" y="520"/>
                    </a:lnTo>
                    <a:lnTo>
                      <a:pt x="191" y="520"/>
                    </a:lnTo>
                    <a:lnTo>
                      <a:pt x="190" y="501"/>
                    </a:lnTo>
                    <a:lnTo>
                      <a:pt x="187" y="482"/>
                    </a:lnTo>
                    <a:lnTo>
                      <a:pt x="182" y="464"/>
                    </a:lnTo>
                    <a:lnTo>
                      <a:pt x="176" y="446"/>
                    </a:lnTo>
                    <a:lnTo>
                      <a:pt x="168" y="429"/>
                    </a:lnTo>
                    <a:lnTo>
                      <a:pt x="158" y="414"/>
                    </a:lnTo>
                    <a:lnTo>
                      <a:pt x="148" y="399"/>
                    </a:lnTo>
                    <a:lnTo>
                      <a:pt x="135" y="385"/>
                    </a:lnTo>
                    <a:lnTo>
                      <a:pt x="367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7" name="Rectangle 57">
                <a:extLst>
                  <a:ext uri="{FF2B5EF4-FFF2-40B4-BE49-F238E27FC236}">
                    <a16:creationId xmlns:a16="http://schemas.microsoft.com/office/drawing/2014/main" id="{3A66B9E9-8F33-4EF9-BE0F-1ECC7E59A4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54136" y="8371291"/>
                <a:ext cx="162283" cy="260150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5" name="Group 154"/>
            <p:cNvGrpSpPr/>
            <p:nvPr/>
          </p:nvGrpSpPr>
          <p:grpSpPr>
            <a:xfrm flipH="1">
              <a:off x="5766864" y="8336338"/>
              <a:ext cx="2034769" cy="2636460"/>
              <a:chOff x="3558376" y="8336338"/>
              <a:chExt cx="2034769" cy="2636460"/>
            </a:xfr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33" name="Freeform 19">
                <a:extLst>
                  <a:ext uri="{FF2B5EF4-FFF2-40B4-BE49-F238E27FC236}">
                    <a16:creationId xmlns:a16="http://schemas.microsoft.com/office/drawing/2014/main" id="{2EEB1EB0-30B1-4C04-9731-B45F4C8F6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8376" y="8336338"/>
                <a:ext cx="696566" cy="696566"/>
              </a:xfrm>
              <a:custGeom>
                <a:avLst/>
                <a:gdLst>
                  <a:gd name="T0" fmla="*/ 1392 w 1396"/>
                  <a:gd name="T1" fmla="*/ 769 h 1396"/>
                  <a:gd name="T2" fmla="*/ 1374 w 1396"/>
                  <a:gd name="T3" fmla="*/ 872 h 1396"/>
                  <a:gd name="T4" fmla="*/ 1341 w 1396"/>
                  <a:gd name="T5" fmla="*/ 969 h 1396"/>
                  <a:gd name="T6" fmla="*/ 1295 w 1396"/>
                  <a:gd name="T7" fmla="*/ 1059 h 1396"/>
                  <a:gd name="T8" fmla="*/ 1236 w 1396"/>
                  <a:gd name="T9" fmla="*/ 1141 h 1396"/>
                  <a:gd name="T10" fmla="*/ 1167 w 1396"/>
                  <a:gd name="T11" fmla="*/ 1214 h 1396"/>
                  <a:gd name="T12" fmla="*/ 1088 w 1396"/>
                  <a:gd name="T13" fmla="*/ 1277 h 1396"/>
                  <a:gd name="T14" fmla="*/ 1000 w 1396"/>
                  <a:gd name="T15" fmla="*/ 1327 h 1396"/>
                  <a:gd name="T16" fmla="*/ 905 w 1396"/>
                  <a:gd name="T17" fmla="*/ 1364 h 1396"/>
                  <a:gd name="T18" fmla="*/ 804 w 1396"/>
                  <a:gd name="T19" fmla="*/ 1387 h 1396"/>
                  <a:gd name="T20" fmla="*/ 698 w 1396"/>
                  <a:gd name="T21" fmla="*/ 1396 h 1396"/>
                  <a:gd name="T22" fmla="*/ 591 w 1396"/>
                  <a:gd name="T23" fmla="*/ 1387 h 1396"/>
                  <a:gd name="T24" fmla="*/ 490 w 1396"/>
                  <a:gd name="T25" fmla="*/ 1364 h 1396"/>
                  <a:gd name="T26" fmla="*/ 396 w 1396"/>
                  <a:gd name="T27" fmla="*/ 1327 h 1396"/>
                  <a:gd name="T28" fmla="*/ 308 w 1396"/>
                  <a:gd name="T29" fmla="*/ 1277 h 1396"/>
                  <a:gd name="T30" fmla="*/ 228 w 1396"/>
                  <a:gd name="T31" fmla="*/ 1214 h 1396"/>
                  <a:gd name="T32" fmla="*/ 159 w 1396"/>
                  <a:gd name="T33" fmla="*/ 1141 h 1396"/>
                  <a:gd name="T34" fmla="*/ 101 w 1396"/>
                  <a:gd name="T35" fmla="*/ 1059 h 1396"/>
                  <a:gd name="T36" fmla="*/ 55 w 1396"/>
                  <a:gd name="T37" fmla="*/ 969 h 1396"/>
                  <a:gd name="T38" fmla="*/ 22 w 1396"/>
                  <a:gd name="T39" fmla="*/ 872 h 1396"/>
                  <a:gd name="T40" fmla="*/ 4 w 1396"/>
                  <a:gd name="T41" fmla="*/ 769 h 1396"/>
                  <a:gd name="T42" fmla="*/ 1 w 1396"/>
                  <a:gd name="T43" fmla="*/ 662 h 1396"/>
                  <a:gd name="T44" fmla="*/ 14 w 1396"/>
                  <a:gd name="T45" fmla="*/ 557 h 1396"/>
                  <a:gd name="T46" fmla="*/ 42 w 1396"/>
                  <a:gd name="T47" fmla="*/ 458 h 1396"/>
                  <a:gd name="T48" fmla="*/ 85 w 1396"/>
                  <a:gd name="T49" fmla="*/ 365 h 1396"/>
                  <a:gd name="T50" fmla="*/ 139 w 1396"/>
                  <a:gd name="T51" fmla="*/ 280 h 1396"/>
                  <a:gd name="T52" fmla="*/ 204 w 1396"/>
                  <a:gd name="T53" fmla="*/ 204 h 1396"/>
                  <a:gd name="T54" fmla="*/ 281 w 1396"/>
                  <a:gd name="T55" fmla="*/ 138 h 1396"/>
                  <a:gd name="T56" fmla="*/ 366 w 1396"/>
                  <a:gd name="T57" fmla="*/ 84 h 1396"/>
                  <a:gd name="T58" fmla="*/ 458 w 1396"/>
                  <a:gd name="T59" fmla="*/ 41 h 1396"/>
                  <a:gd name="T60" fmla="*/ 557 w 1396"/>
                  <a:gd name="T61" fmla="*/ 13 h 1396"/>
                  <a:gd name="T62" fmla="*/ 662 w 1396"/>
                  <a:gd name="T63" fmla="*/ 1 h 1396"/>
                  <a:gd name="T64" fmla="*/ 769 w 1396"/>
                  <a:gd name="T65" fmla="*/ 3 h 1396"/>
                  <a:gd name="T66" fmla="*/ 872 w 1396"/>
                  <a:gd name="T67" fmla="*/ 21 h 1396"/>
                  <a:gd name="T68" fmla="*/ 969 w 1396"/>
                  <a:gd name="T69" fmla="*/ 54 h 1396"/>
                  <a:gd name="T70" fmla="*/ 1060 w 1396"/>
                  <a:gd name="T71" fmla="*/ 101 h 1396"/>
                  <a:gd name="T72" fmla="*/ 1142 w 1396"/>
                  <a:gd name="T73" fmla="*/ 158 h 1396"/>
                  <a:gd name="T74" fmla="*/ 1214 w 1396"/>
                  <a:gd name="T75" fmla="*/ 228 h 1396"/>
                  <a:gd name="T76" fmla="*/ 1277 w 1396"/>
                  <a:gd name="T77" fmla="*/ 307 h 1396"/>
                  <a:gd name="T78" fmla="*/ 1327 w 1396"/>
                  <a:gd name="T79" fmla="*/ 395 h 1396"/>
                  <a:gd name="T80" fmla="*/ 1364 w 1396"/>
                  <a:gd name="T81" fmla="*/ 490 h 1396"/>
                  <a:gd name="T82" fmla="*/ 1387 w 1396"/>
                  <a:gd name="T83" fmla="*/ 591 h 1396"/>
                  <a:gd name="T84" fmla="*/ 1396 w 1396"/>
                  <a:gd name="T85" fmla="*/ 697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96" h="1396">
                    <a:moveTo>
                      <a:pt x="1396" y="697"/>
                    </a:moveTo>
                    <a:lnTo>
                      <a:pt x="1395" y="733"/>
                    </a:lnTo>
                    <a:lnTo>
                      <a:pt x="1392" y="769"/>
                    </a:lnTo>
                    <a:lnTo>
                      <a:pt x="1387" y="804"/>
                    </a:lnTo>
                    <a:lnTo>
                      <a:pt x="1381" y="838"/>
                    </a:lnTo>
                    <a:lnTo>
                      <a:pt x="1374" y="872"/>
                    </a:lnTo>
                    <a:lnTo>
                      <a:pt x="1364" y="905"/>
                    </a:lnTo>
                    <a:lnTo>
                      <a:pt x="1353" y="938"/>
                    </a:lnTo>
                    <a:lnTo>
                      <a:pt x="1341" y="969"/>
                    </a:lnTo>
                    <a:lnTo>
                      <a:pt x="1327" y="1000"/>
                    </a:lnTo>
                    <a:lnTo>
                      <a:pt x="1311" y="1031"/>
                    </a:lnTo>
                    <a:lnTo>
                      <a:pt x="1295" y="1059"/>
                    </a:lnTo>
                    <a:lnTo>
                      <a:pt x="1277" y="1088"/>
                    </a:lnTo>
                    <a:lnTo>
                      <a:pt x="1257" y="1115"/>
                    </a:lnTo>
                    <a:lnTo>
                      <a:pt x="1236" y="1141"/>
                    </a:lnTo>
                    <a:lnTo>
                      <a:pt x="1214" y="1167"/>
                    </a:lnTo>
                    <a:lnTo>
                      <a:pt x="1192" y="1191"/>
                    </a:lnTo>
                    <a:lnTo>
                      <a:pt x="1167" y="1214"/>
                    </a:lnTo>
                    <a:lnTo>
                      <a:pt x="1142" y="1236"/>
                    </a:lnTo>
                    <a:lnTo>
                      <a:pt x="1115" y="1257"/>
                    </a:lnTo>
                    <a:lnTo>
                      <a:pt x="1088" y="1277"/>
                    </a:lnTo>
                    <a:lnTo>
                      <a:pt x="1060" y="1295"/>
                    </a:lnTo>
                    <a:lnTo>
                      <a:pt x="1031" y="1312"/>
                    </a:lnTo>
                    <a:lnTo>
                      <a:pt x="1000" y="1327"/>
                    </a:lnTo>
                    <a:lnTo>
                      <a:pt x="969" y="1340"/>
                    </a:lnTo>
                    <a:lnTo>
                      <a:pt x="937" y="1353"/>
                    </a:lnTo>
                    <a:lnTo>
                      <a:pt x="905" y="1364"/>
                    </a:lnTo>
                    <a:lnTo>
                      <a:pt x="872" y="1373"/>
                    </a:lnTo>
                    <a:lnTo>
                      <a:pt x="838" y="1381"/>
                    </a:lnTo>
                    <a:lnTo>
                      <a:pt x="804" y="1387"/>
                    </a:lnTo>
                    <a:lnTo>
                      <a:pt x="769" y="1392"/>
                    </a:lnTo>
                    <a:lnTo>
                      <a:pt x="734" y="1395"/>
                    </a:lnTo>
                    <a:lnTo>
                      <a:pt x="698" y="1396"/>
                    </a:lnTo>
                    <a:lnTo>
                      <a:pt x="662" y="1395"/>
                    </a:lnTo>
                    <a:lnTo>
                      <a:pt x="626" y="1392"/>
                    </a:lnTo>
                    <a:lnTo>
                      <a:pt x="591" y="1387"/>
                    </a:lnTo>
                    <a:lnTo>
                      <a:pt x="557" y="1381"/>
                    </a:lnTo>
                    <a:lnTo>
                      <a:pt x="523" y="1373"/>
                    </a:lnTo>
                    <a:lnTo>
                      <a:pt x="490" y="1364"/>
                    </a:lnTo>
                    <a:lnTo>
                      <a:pt x="458" y="1353"/>
                    </a:lnTo>
                    <a:lnTo>
                      <a:pt x="426" y="1340"/>
                    </a:lnTo>
                    <a:lnTo>
                      <a:pt x="396" y="1327"/>
                    </a:lnTo>
                    <a:lnTo>
                      <a:pt x="366" y="1312"/>
                    </a:lnTo>
                    <a:lnTo>
                      <a:pt x="336" y="1295"/>
                    </a:lnTo>
                    <a:lnTo>
                      <a:pt x="308" y="1277"/>
                    </a:lnTo>
                    <a:lnTo>
                      <a:pt x="281" y="1257"/>
                    </a:lnTo>
                    <a:lnTo>
                      <a:pt x="254" y="1236"/>
                    </a:lnTo>
                    <a:lnTo>
                      <a:pt x="228" y="1214"/>
                    </a:lnTo>
                    <a:lnTo>
                      <a:pt x="204" y="1191"/>
                    </a:lnTo>
                    <a:lnTo>
                      <a:pt x="182" y="1167"/>
                    </a:lnTo>
                    <a:lnTo>
                      <a:pt x="159" y="1141"/>
                    </a:lnTo>
                    <a:lnTo>
                      <a:pt x="139" y="1115"/>
                    </a:lnTo>
                    <a:lnTo>
                      <a:pt x="119" y="1088"/>
                    </a:lnTo>
                    <a:lnTo>
                      <a:pt x="101" y="1059"/>
                    </a:lnTo>
                    <a:lnTo>
                      <a:pt x="85" y="1031"/>
                    </a:lnTo>
                    <a:lnTo>
                      <a:pt x="69" y="1000"/>
                    </a:lnTo>
                    <a:lnTo>
                      <a:pt x="55" y="969"/>
                    </a:lnTo>
                    <a:lnTo>
                      <a:pt x="42" y="938"/>
                    </a:lnTo>
                    <a:lnTo>
                      <a:pt x="32" y="905"/>
                    </a:lnTo>
                    <a:lnTo>
                      <a:pt x="22" y="872"/>
                    </a:lnTo>
                    <a:lnTo>
                      <a:pt x="14" y="838"/>
                    </a:lnTo>
                    <a:lnTo>
                      <a:pt x="8" y="804"/>
                    </a:lnTo>
                    <a:lnTo>
                      <a:pt x="4" y="769"/>
                    </a:lnTo>
                    <a:lnTo>
                      <a:pt x="1" y="733"/>
                    </a:lnTo>
                    <a:lnTo>
                      <a:pt x="0" y="697"/>
                    </a:lnTo>
                    <a:lnTo>
                      <a:pt x="1" y="662"/>
                    </a:lnTo>
                    <a:lnTo>
                      <a:pt x="4" y="626"/>
                    </a:lnTo>
                    <a:lnTo>
                      <a:pt x="8" y="591"/>
                    </a:lnTo>
                    <a:lnTo>
                      <a:pt x="14" y="557"/>
                    </a:lnTo>
                    <a:lnTo>
                      <a:pt x="22" y="523"/>
                    </a:lnTo>
                    <a:lnTo>
                      <a:pt x="32" y="490"/>
                    </a:lnTo>
                    <a:lnTo>
                      <a:pt x="42" y="458"/>
                    </a:lnTo>
                    <a:lnTo>
                      <a:pt x="55" y="426"/>
                    </a:lnTo>
                    <a:lnTo>
                      <a:pt x="69" y="395"/>
                    </a:lnTo>
                    <a:lnTo>
                      <a:pt x="85" y="365"/>
                    </a:lnTo>
                    <a:lnTo>
                      <a:pt x="101" y="335"/>
                    </a:lnTo>
                    <a:lnTo>
                      <a:pt x="119" y="307"/>
                    </a:lnTo>
                    <a:lnTo>
                      <a:pt x="139" y="280"/>
                    </a:lnTo>
                    <a:lnTo>
                      <a:pt x="159" y="253"/>
                    </a:lnTo>
                    <a:lnTo>
                      <a:pt x="182" y="228"/>
                    </a:lnTo>
                    <a:lnTo>
                      <a:pt x="204" y="204"/>
                    </a:lnTo>
                    <a:lnTo>
                      <a:pt x="228" y="181"/>
                    </a:lnTo>
                    <a:lnTo>
                      <a:pt x="254" y="158"/>
                    </a:lnTo>
                    <a:lnTo>
                      <a:pt x="281" y="138"/>
                    </a:lnTo>
                    <a:lnTo>
                      <a:pt x="308" y="119"/>
                    </a:lnTo>
                    <a:lnTo>
                      <a:pt x="336" y="101"/>
                    </a:lnTo>
                    <a:lnTo>
                      <a:pt x="366" y="84"/>
                    </a:lnTo>
                    <a:lnTo>
                      <a:pt x="396" y="68"/>
                    </a:lnTo>
                    <a:lnTo>
                      <a:pt x="426" y="54"/>
                    </a:lnTo>
                    <a:lnTo>
                      <a:pt x="458" y="41"/>
                    </a:lnTo>
                    <a:lnTo>
                      <a:pt x="490" y="30"/>
                    </a:lnTo>
                    <a:lnTo>
                      <a:pt x="523" y="21"/>
                    </a:lnTo>
                    <a:lnTo>
                      <a:pt x="557" y="13"/>
                    </a:lnTo>
                    <a:lnTo>
                      <a:pt x="591" y="7"/>
                    </a:lnTo>
                    <a:lnTo>
                      <a:pt x="626" y="3"/>
                    </a:lnTo>
                    <a:lnTo>
                      <a:pt x="662" y="1"/>
                    </a:lnTo>
                    <a:lnTo>
                      <a:pt x="698" y="0"/>
                    </a:lnTo>
                    <a:lnTo>
                      <a:pt x="734" y="1"/>
                    </a:lnTo>
                    <a:lnTo>
                      <a:pt x="769" y="3"/>
                    </a:lnTo>
                    <a:lnTo>
                      <a:pt x="804" y="7"/>
                    </a:lnTo>
                    <a:lnTo>
                      <a:pt x="838" y="13"/>
                    </a:lnTo>
                    <a:lnTo>
                      <a:pt x="872" y="21"/>
                    </a:lnTo>
                    <a:lnTo>
                      <a:pt x="905" y="30"/>
                    </a:lnTo>
                    <a:lnTo>
                      <a:pt x="937" y="41"/>
                    </a:lnTo>
                    <a:lnTo>
                      <a:pt x="969" y="54"/>
                    </a:lnTo>
                    <a:lnTo>
                      <a:pt x="1000" y="68"/>
                    </a:lnTo>
                    <a:lnTo>
                      <a:pt x="1031" y="84"/>
                    </a:lnTo>
                    <a:lnTo>
                      <a:pt x="1060" y="101"/>
                    </a:lnTo>
                    <a:lnTo>
                      <a:pt x="1088" y="119"/>
                    </a:lnTo>
                    <a:lnTo>
                      <a:pt x="1115" y="138"/>
                    </a:lnTo>
                    <a:lnTo>
                      <a:pt x="1142" y="158"/>
                    </a:lnTo>
                    <a:lnTo>
                      <a:pt x="1167" y="181"/>
                    </a:lnTo>
                    <a:lnTo>
                      <a:pt x="1192" y="204"/>
                    </a:lnTo>
                    <a:lnTo>
                      <a:pt x="1214" y="228"/>
                    </a:lnTo>
                    <a:lnTo>
                      <a:pt x="1236" y="253"/>
                    </a:lnTo>
                    <a:lnTo>
                      <a:pt x="1257" y="280"/>
                    </a:lnTo>
                    <a:lnTo>
                      <a:pt x="1277" y="307"/>
                    </a:lnTo>
                    <a:lnTo>
                      <a:pt x="1295" y="335"/>
                    </a:lnTo>
                    <a:lnTo>
                      <a:pt x="1311" y="365"/>
                    </a:lnTo>
                    <a:lnTo>
                      <a:pt x="1327" y="395"/>
                    </a:lnTo>
                    <a:lnTo>
                      <a:pt x="1341" y="426"/>
                    </a:lnTo>
                    <a:lnTo>
                      <a:pt x="1353" y="458"/>
                    </a:lnTo>
                    <a:lnTo>
                      <a:pt x="1364" y="490"/>
                    </a:lnTo>
                    <a:lnTo>
                      <a:pt x="1374" y="523"/>
                    </a:lnTo>
                    <a:lnTo>
                      <a:pt x="1381" y="557"/>
                    </a:lnTo>
                    <a:lnTo>
                      <a:pt x="1387" y="591"/>
                    </a:lnTo>
                    <a:lnTo>
                      <a:pt x="1392" y="626"/>
                    </a:lnTo>
                    <a:lnTo>
                      <a:pt x="1395" y="662"/>
                    </a:lnTo>
                    <a:lnTo>
                      <a:pt x="1396" y="6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8" name="Rectangle 73">
                <a:extLst>
                  <a:ext uri="{FF2B5EF4-FFF2-40B4-BE49-F238E27FC236}">
                    <a16:creationId xmlns:a16="http://schemas.microsoft.com/office/drawing/2014/main" id="{CA1E00B0-B694-4313-8AA4-176F63C85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2927" y="8997950"/>
                <a:ext cx="27464" cy="2022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:a16="http://schemas.microsoft.com/office/drawing/2014/main" id="{52BE6A4B-9DDA-4E4A-8C42-0EFDD02BB2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92927" y="9200178"/>
                <a:ext cx="254658" cy="254658"/>
              </a:xfrm>
              <a:custGeom>
                <a:avLst/>
                <a:gdLst>
                  <a:gd name="T0" fmla="*/ 55 w 510"/>
                  <a:gd name="T1" fmla="*/ 2 h 509"/>
                  <a:gd name="T2" fmla="*/ 0 w 510"/>
                  <a:gd name="T3" fmla="*/ 0 h 509"/>
                  <a:gd name="T4" fmla="*/ 0 w 510"/>
                  <a:gd name="T5" fmla="*/ 2 h 509"/>
                  <a:gd name="T6" fmla="*/ 28 w 510"/>
                  <a:gd name="T7" fmla="*/ 2 h 509"/>
                  <a:gd name="T8" fmla="*/ 55 w 510"/>
                  <a:gd name="T9" fmla="*/ 2 h 509"/>
                  <a:gd name="T10" fmla="*/ 58 w 510"/>
                  <a:gd name="T11" fmla="*/ 48 h 509"/>
                  <a:gd name="T12" fmla="*/ 65 w 510"/>
                  <a:gd name="T13" fmla="*/ 94 h 509"/>
                  <a:gd name="T14" fmla="*/ 76 w 510"/>
                  <a:gd name="T15" fmla="*/ 137 h 509"/>
                  <a:gd name="T16" fmla="*/ 92 w 510"/>
                  <a:gd name="T17" fmla="*/ 178 h 509"/>
                  <a:gd name="T18" fmla="*/ 111 w 510"/>
                  <a:gd name="T19" fmla="*/ 218 h 509"/>
                  <a:gd name="T20" fmla="*/ 133 w 510"/>
                  <a:gd name="T21" fmla="*/ 255 h 509"/>
                  <a:gd name="T22" fmla="*/ 160 w 510"/>
                  <a:gd name="T23" fmla="*/ 290 h 509"/>
                  <a:gd name="T24" fmla="*/ 189 w 510"/>
                  <a:gd name="T25" fmla="*/ 322 h 509"/>
                  <a:gd name="T26" fmla="*/ 133 w 510"/>
                  <a:gd name="T27" fmla="*/ 343 h 509"/>
                  <a:gd name="T28" fmla="*/ 102 w 510"/>
                  <a:gd name="T29" fmla="*/ 306 h 509"/>
                  <a:gd name="T30" fmla="*/ 75 w 510"/>
                  <a:gd name="T31" fmla="*/ 266 h 509"/>
                  <a:gd name="T32" fmla="*/ 51 w 510"/>
                  <a:gd name="T33" fmla="*/ 222 h 509"/>
                  <a:gd name="T34" fmla="*/ 32 w 510"/>
                  <a:gd name="T35" fmla="*/ 177 h 509"/>
                  <a:gd name="T36" fmla="*/ 17 w 510"/>
                  <a:gd name="T37" fmla="*/ 129 h 509"/>
                  <a:gd name="T38" fmla="*/ 7 w 510"/>
                  <a:gd name="T39" fmla="*/ 80 h 509"/>
                  <a:gd name="T40" fmla="*/ 1 w 510"/>
                  <a:gd name="T41" fmla="*/ 29 h 509"/>
                  <a:gd name="T42" fmla="*/ 55 w 510"/>
                  <a:gd name="T43" fmla="*/ 2 h 509"/>
                  <a:gd name="T44" fmla="*/ 204 w 510"/>
                  <a:gd name="T45" fmla="*/ 337 h 509"/>
                  <a:gd name="T46" fmla="*/ 237 w 510"/>
                  <a:gd name="T47" fmla="*/ 365 h 509"/>
                  <a:gd name="T48" fmla="*/ 274 w 510"/>
                  <a:gd name="T49" fmla="*/ 389 h 509"/>
                  <a:gd name="T50" fmla="*/ 312 w 510"/>
                  <a:gd name="T51" fmla="*/ 409 h 509"/>
                  <a:gd name="T52" fmla="*/ 352 w 510"/>
                  <a:gd name="T53" fmla="*/ 426 h 509"/>
                  <a:gd name="T54" fmla="*/ 395 w 510"/>
                  <a:gd name="T55" fmla="*/ 440 h 509"/>
                  <a:gd name="T56" fmla="*/ 440 w 510"/>
                  <a:gd name="T57" fmla="*/ 449 h 509"/>
                  <a:gd name="T58" fmla="*/ 485 w 510"/>
                  <a:gd name="T59" fmla="*/ 454 h 509"/>
                  <a:gd name="T60" fmla="*/ 509 w 510"/>
                  <a:gd name="T61" fmla="*/ 509 h 509"/>
                  <a:gd name="T62" fmla="*/ 457 w 510"/>
                  <a:gd name="T63" fmla="*/ 506 h 509"/>
                  <a:gd name="T64" fmla="*/ 407 w 510"/>
                  <a:gd name="T65" fmla="*/ 499 h 509"/>
                  <a:gd name="T66" fmla="*/ 358 w 510"/>
                  <a:gd name="T67" fmla="*/ 486 h 509"/>
                  <a:gd name="T68" fmla="*/ 311 w 510"/>
                  <a:gd name="T69" fmla="*/ 469 h 509"/>
                  <a:gd name="T70" fmla="*/ 267 w 510"/>
                  <a:gd name="T71" fmla="*/ 448 h 509"/>
                  <a:gd name="T72" fmla="*/ 225 w 510"/>
                  <a:gd name="T73" fmla="*/ 422 h 509"/>
                  <a:gd name="T74" fmla="*/ 186 w 510"/>
                  <a:gd name="T75" fmla="*/ 393 h 509"/>
                  <a:gd name="T76" fmla="*/ 150 w 510"/>
                  <a:gd name="T77" fmla="*/ 360 h 509"/>
                  <a:gd name="T78" fmla="*/ 509 w 510"/>
                  <a:gd name="T79" fmla="*/ 454 h 509"/>
                  <a:gd name="T80" fmla="*/ 510 w 510"/>
                  <a:gd name="T81" fmla="*/ 508 h 509"/>
                  <a:gd name="T82" fmla="*/ 509 w 510"/>
                  <a:gd name="T83" fmla="*/ 454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10" h="509">
                    <a:moveTo>
                      <a:pt x="55" y="0"/>
                    </a:moveTo>
                    <a:lnTo>
                      <a:pt x="55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5" y="0"/>
                    </a:lnTo>
                    <a:close/>
                    <a:moveTo>
                      <a:pt x="0" y="2"/>
                    </a:moveTo>
                    <a:lnTo>
                      <a:pt x="0" y="2"/>
                    </a:lnTo>
                    <a:lnTo>
                      <a:pt x="28" y="2"/>
                    </a:lnTo>
                    <a:lnTo>
                      <a:pt x="0" y="2"/>
                    </a:lnTo>
                    <a:close/>
                    <a:moveTo>
                      <a:pt x="55" y="2"/>
                    </a:moveTo>
                    <a:lnTo>
                      <a:pt x="55" y="26"/>
                    </a:lnTo>
                    <a:lnTo>
                      <a:pt x="58" y="48"/>
                    </a:lnTo>
                    <a:lnTo>
                      <a:pt x="61" y="72"/>
                    </a:lnTo>
                    <a:lnTo>
                      <a:pt x="65" y="94"/>
                    </a:lnTo>
                    <a:lnTo>
                      <a:pt x="69" y="115"/>
                    </a:lnTo>
                    <a:lnTo>
                      <a:pt x="76" y="137"/>
                    </a:lnTo>
                    <a:lnTo>
                      <a:pt x="83" y="158"/>
                    </a:lnTo>
                    <a:lnTo>
                      <a:pt x="92" y="178"/>
                    </a:lnTo>
                    <a:lnTo>
                      <a:pt x="100" y="198"/>
                    </a:lnTo>
                    <a:lnTo>
                      <a:pt x="111" y="218"/>
                    </a:lnTo>
                    <a:lnTo>
                      <a:pt x="121" y="237"/>
                    </a:lnTo>
                    <a:lnTo>
                      <a:pt x="133" y="255"/>
                    </a:lnTo>
                    <a:lnTo>
                      <a:pt x="146" y="273"/>
                    </a:lnTo>
                    <a:lnTo>
                      <a:pt x="160" y="290"/>
                    </a:lnTo>
                    <a:lnTo>
                      <a:pt x="174" y="306"/>
                    </a:lnTo>
                    <a:lnTo>
                      <a:pt x="189" y="322"/>
                    </a:lnTo>
                    <a:lnTo>
                      <a:pt x="150" y="360"/>
                    </a:lnTo>
                    <a:lnTo>
                      <a:pt x="133" y="343"/>
                    </a:lnTo>
                    <a:lnTo>
                      <a:pt x="117" y="325"/>
                    </a:lnTo>
                    <a:lnTo>
                      <a:pt x="102" y="306"/>
                    </a:lnTo>
                    <a:lnTo>
                      <a:pt x="88" y="286"/>
                    </a:lnTo>
                    <a:lnTo>
                      <a:pt x="75" y="266"/>
                    </a:lnTo>
                    <a:lnTo>
                      <a:pt x="63" y="244"/>
                    </a:lnTo>
                    <a:lnTo>
                      <a:pt x="51" y="222"/>
                    </a:lnTo>
                    <a:lnTo>
                      <a:pt x="42" y="200"/>
                    </a:lnTo>
                    <a:lnTo>
                      <a:pt x="32" y="177"/>
                    </a:lnTo>
                    <a:lnTo>
                      <a:pt x="24" y="154"/>
                    </a:lnTo>
                    <a:lnTo>
                      <a:pt x="17" y="129"/>
                    </a:lnTo>
                    <a:lnTo>
                      <a:pt x="11" y="105"/>
                    </a:lnTo>
                    <a:lnTo>
                      <a:pt x="7" y="80"/>
                    </a:lnTo>
                    <a:lnTo>
                      <a:pt x="3" y="55"/>
                    </a:lnTo>
                    <a:lnTo>
                      <a:pt x="1" y="29"/>
                    </a:lnTo>
                    <a:lnTo>
                      <a:pt x="0" y="2"/>
                    </a:lnTo>
                    <a:lnTo>
                      <a:pt x="55" y="2"/>
                    </a:lnTo>
                    <a:close/>
                    <a:moveTo>
                      <a:pt x="189" y="322"/>
                    </a:moveTo>
                    <a:lnTo>
                      <a:pt x="204" y="337"/>
                    </a:lnTo>
                    <a:lnTo>
                      <a:pt x="220" y="351"/>
                    </a:lnTo>
                    <a:lnTo>
                      <a:pt x="237" y="365"/>
                    </a:lnTo>
                    <a:lnTo>
                      <a:pt x="256" y="377"/>
                    </a:lnTo>
                    <a:lnTo>
                      <a:pt x="274" y="389"/>
                    </a:lnTo>
                    <a:lnTo>
                      <a:pt x="293" y="400"/>
                    </a:lnTo>
                    <a:lnTo>
                      <a:pt x="312" y="409"/>
                    </a:lnTo>
                    <a:lnTo>
                      <a:pt x="332" y="419"/>
                    </a:lnTo>
                    <a:lnTo>
                      <a:pt x="352" y="426"/>
                    </a:lnTo>
                    <a:lnTo>
                      <a:pt x="374" y="434"/>
                    </a:lnTo>
                    <a:lnTo>
                      <a:pt x="395" y="440"/>
                    </a:lnTo>
                    <a:lnTo>
                      <a:pt x="417" y="446"/>
                    </a:lnTo>
                    <a:lnTo>
                      <a:pt x="440" y="449"/>
                    </a:lnTo>
                    <a:lnTo>
                      <a:pt x="462" y="452"/>
                    </a:lnTo>
                    <a:lnTo>
                      <a:pt x="485" y="454"/>
                    </a:lnTo>
                    <a:lnTo>
                      <a:pt x="509" y="454"/>
                    </a:lnTo>
                    <a:lnTo>
                      <a:pt x="509" y="509"/>
                    </a:lnTo>
                    <a:lnTo>
                      <a:pt x="482" y="508"/>
                    </a:lnTo>
                    <a:lnTo>
                      <a:pt x="457" y="506"/>
                    </a:lnTo>
                    <a:lnTo>
                      <a:pt x="431" y="503"/>
                    </a:lnTo>
                    <a:lnTo>
                      <a:pt x="407" y="499"/>
                    </a:lnTo>
                    <a:lnTo>
                      <a:pt x="382" y="493"/>
                    </a:lnTo>
                    <a:lnTo>
                      <a:pt x="358" y="486"/>
                    </a:lnTo>
                    <a:lnTo>
                      <a:pt x="334" y="479"/>
                    </a:lnTo>
                    <a:lnTo>
                      <a:pt x="311" y="469"/>
                    </a:lnTo>
                    <a:lnTo>
                      <a:pt x="289" y="459"/>
                    </a:lnTo>
                    <a:lnTo>
                      <a:pt x="267" y="448"/>
                    </a:lnTo>
                    <a:lnTo>
                      <a:pt x="246" y="436"/>
                    </a:lnTo>
                    <a:lnTo>
                      <a:pt x="225" y="422"/>
                    </a:lnTo>
                    <a:lnTo>
                      <a:pt x="206" y="408"/>
                    </a:lnTo>
                    <a:lnTo>
                      <a:pt x="186" y="393"/>
                    </a:lnTo>
                    <a:lnTo>
                      <a:pt x="167" y="377"/>
                    </a:lnTo>
                    <a:lnTo>
                      <a:pt x="150" y="360"/>
                    </a:lnTo>
                    <a:lnTo>
                      <a:pt x="189" y="322"/>
                    </a:lnTo>
                    <a:close/>
                    <a:moveTo>
                      <a:pt x="509" y="454"/>
                    </a:moveTo>
                    <a:lnTo>
                      <a:pt x="510" y="454"/>
                    </a:lnTo>
                    <a:lnTo>
                      <a:pt x="510" y="508"/>
                    </a:lnTo>
                    <a:lnTo>
                      <a:pt x="509" y="508"/>
                    </a:lnTo>
                    <a:lnTo>
                      <a:pt x="509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0" name="Freeform 75">
                <a:extLst>
                  <a:ext uri="{FF2B5EF4-FFF2-40B4-BE49-F238E27FC236}">
                    <a16:creationId xmlns:a16="http://schemas.microsoft.com/office/drawing/2014/main" id="{3FFDADFC-2146-4554-8C08-5A54D49EC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7585" y="9422380"/>
                <a:ext cx="1190902" cy="32457"/>
              </a:xfrm>
              <a:custGeom>
                <a:avLst/>
                <a:gdLst>
                  <a:gd name="T0" fmla="*/ 0 w 2387"/>
                  <a:gd name="T1" fmla="*/ 10 h 64"/>
                  <a:gd name="T2" fmla="*/ 2387 w 2387"/>
                  <a:gd name="T3" fmla="*/ 0 h 64"/>
                  <a:gd name="T4" fmla="*/ 2387 w 2387"/>
                  <a:gd name="T5" fmla="*/ 55 h 64"/>
                  <a:gd name="T6" fmla="*/ 1 w 2387"/>
                  <a:gd name="T7" fmla="*/ 64 h 64"/>
                  <a:gd name="T8" fmla="*/ 0 w 2387"/>
                  <a:gd name="T9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7" h="64">
                    <a:moveTo>
                      <a:pt x="0" y="10"/>
                    </a:moveTo>
                    <a:lnTo>
                      <a:pt x="2387" y="0"/>
                    </a:lnTo>
                    <a:lnTo>
                      <a:pt x="2387" y="55"/>
                    </a:lnTo>
                    <a:lnTo>
                      <a:pt x="1" y="64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1" name="Freeform 76">
                <a:extLst>
                  <a:ext uri="{FF2B5EF4-FFF2-40B4-BE49-F238E27FC236}">
                    <a16:creationId xmlns:a16="http://schemas.microsoft.com/office/drawing/2014/main" id="{CF2064B1-D51B-4402-BC92-BB7BBBC742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8485" y="9422380"/>
                <a:ext cx="254658" cy="252162"/>
              </a:xfrm>
              <a:custGeom>
                <a:avLst/>
                <a:gdLst>
                  <a:gd name="T0" fmla="*/ 2 w 510"/>
                  <a:gd name="T1" fmla="*/ 0 h 508"/>
                  <a:gd name="T2" fmla="*/ 0 w 510"/>
                  <a:gd name="T3" fmla="*/ 55 h 508"/>
                  <a:gd name="T4" fmla="*/ 2 w 510"/>
                  <a:gd name="T5" fmla="*/ 0 h 508"/>
                  <a:gd name="T6" fmla="*/ 53 w 510"/>
                  <a:gd name="T7" fmla="*/ 3 h 508"/>
                  <a:gd name="T8" fmla="*/ 105 w 510"/>
                  <a:gd name="T9" fmla="*/ 11 h 508"/>
                  <a:gd name="T10" fmla="*/ 152 w 510"/>
                  <a:gd name="T11" fmla="*/ 23 h 508"/>
                  <a:gd name="T12" fmla="*/ 199 w 510"/>
                  <a:gd name="T13" fmla="*/ 40 h 508"/>
                  <a:gd name="T14" fmla="*/ 244 w 510"/>
                  <a:gd name="T15" fmla="*/ 61 h 508"/>
                  <a:gd name="T16" fmla="*/ 285 w 510"/>
                  <a:gd name="T17" fmla="*/ 87 h 508"/>
                  <a:gd name="T18" fmla="*/ 325 w 510"/>
                  <a:gd name="T19" fmla="*/ 115 h 508"/>
                  <a:gd name="T20" fmla="*/ 360 w 510"/>
                  <a:gd name="T21" fmla="*/ 148 h 508"/>
                  <a:gd name="T22" fmla="*/ 307 w 510"/>
                  <a:gd name="T23" fmla="*/ 172 h 508"/>
                  <a:gd name="T24" fmla="*/ 273 w 510"/>
                  <a:gd name="T25" fmla="*/ 145 h 508"/>
                  <a:gd name="T26" fmla="*/ 237 w 510"/>
                  <a:gd name="T27" fmla="*/ 121 h 508"/>
                  <a:gd name="T28" fmla="*/ 198 w 510"/>
                  <a:gd name="T29" fmla="*/ 100 h 508"/>
                  <a:gd name="T30" fmla="*/ 158 w 510"/>
                  <a:gd name="T31" fmla="*/ 82 h 508"/>
                  <a:gd name="T32" fmla="*/ 115 w 510"/>
                  <a:gd name="T33" fmla="*/ 70 h 508"/>
                  <a:gd name="T34" fmla="*/ 70 w 510"/>
                  <a:gd name="T35" fmla="*/ 60 h 508"/>
                  <a:gd name="T36" fmla="*/ 26 w 510"/>
                  <a:gd name="T37" fmla="*/ 56 h 508"/>
                  <a:gd name="T38" fmla="*/ 2 w 510"/>
                  <a:gd name="T39" fmla="*/ 0 h 508"/>
                  <a:gd name="T40" fmla="*/ 377 w 510"/>
                  <a:gd name="T41" fmla="*/ 167 h 508"/>
                  <a:gd name="T42" fmla="*/ 408 w 510"/>
                  <a:gd name="T43" fmla="*/ 204 h 508"/>
                  <a:gd name="T44" fmla="*/ 436 w 510"/>
                  <a:gd name="T45" fmla="*/ 244 h 508"/>
                  <a:gd name="T46" fmla="*/ 459 w 510"/>
                  <a:gd name="T47" fmla="*/ 287 h 508"/>
                  <a:gd name="T48" fmla="*/ 478 w 510"/>
                  <a:gd name="T49" fmla="*/ 333 h 508"/>
                  <a:gd name="T50" fmla="*/ 493 w 510"/>
                  <a:gd name="T51" fmla="*/ 380 h 508"/>
                  <a:gd name="T52" fmla="*/ 504 w 510"/>
                  <a:gd name="T53" fmla="*/ 430 h 508"/>
                  <a:gd name="T54" fmla="*/ 509 w 510"/>
                  <a:gd name="T55" fmla="*/ 481 h 508"/>
                  <a:gd name="T56" fmla="*/ 456 w 510"/>
                  <a:gd name="T57" fmla="*/ 506 h 508"/>
                  <a:gd name="T58" fmla="*/ 453 w 510"/>
                  <a:gd name="T59" fmla="*/ 461 h 508"/>
                  <a:gd name="T60" fmla="*/ 446 w 510"/>
                  <a:gd name="T61" fmla="*/ 416 h 508"/>
                  <a:gd name="T62" fmla="*/ 434 w 510"/>
                  <a:gd name="T63" fmla="*/ 372 h 508"/>
                  <a:gd name="T64" fmla="*/ 420 w 510"/>
                  <a:gd name="T65" fmla="*/ 331 h 508"/>
                  <a:gd name="T66" fmla="*/ 400 w 510"/>
                  <a:gd name="T67" fmla="*/ 291 h 508"/>
                  <a:gd name="T68" fmla="*/ 377 w 510"/>
                  <a:gd name="T69" fmla="*/ 254 h 508"/>
                  <a:gd name="T70" fmla="*/ 351 w 510"/>
                  <a:gd name="T71" fmla="*/ 220 h 508"/>
                  <a:gd name="T72" fmla="*/ 322 w 510"/>
                  <a:gd name="T73" fmla="*/ 187 h 508"/>
                  <a:gd name="T74" fmla="*/ 510 w 510"/>
                  <a:gd name="T75" fmla="*/ 506 h 508"/>
                  <a:gd name="T76" fmla="*/ 482 w 510"/>
                  <a:gd name="T77" fmla="*/ 506 h 508"/>
                  <a:gd name="T78" fmla="*/ 510 w 510"/>
                  <a:gd name="T79" fmla="*/ 506 h 508"/>
                  <a:gd name="T80" fmla="*/ 456 w 510"/>
                  <a:gd name="T81" fmla="*/ 508 h 508"/>
                  <a:gd name="T82" fmla="*/ 510 w 510"/>
                  <a:gd name="T83" fmla="*/ 506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10" h="508">
                    <a:moveTo>
                      <a:pt x="0" y="0"/>
                    </a:moveTo>
                    <a:lnTo>
                      <a:pt x="2" y="0"/>
                    </a:lnTo>
                    <a:lnTo>
                      <a:pt x="2" y="55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8" y="2"/>
                    </a:lnTo>
                    <a:lnTo>
                      <a:pt x="53" y="3"/>
                    </a:lnTo>
                    <a:lnTo>
                      <a:pt x="79" y="6"/>
                    </a:lnTo>
                    <a:lnTo>
                      <a:pt x="105" y="11"/>
                    </a:lnTo>
                    <a:lnTo>
                      <a:pt x="129" y="16"/>
                    </a:lnTo>
                    <a:lnTo>
                      <a:pt x="152" y="23"/>
                    </a:lnTo>
                    <a:lnTo>
                      <a:pt x="176" y="31"/>
                    </a:lnTo>
                    <a:lnTo>
                      <a:pt x="199" y="40"/>
                    </a:lnTo>
                    <a:lnTo>
                      <a:pt x="222" y="51"/>
                    </a:lnTo>
                    <a:lnTo>
                      <a:pt x="244" y="61"/>
                    </a:lnTo>
                    <a:lnTo>
                      <a:pt x="265" y="74"/>
                    </a:lnTo>
                    <a:lnTo>
                      <a:pt x="285" y="87"/>
                    </a:lnTo>
                    <a:lnTo>
                      <a:pt x="306" y="101"/>
                    </a:lnTo>
                    <a:lnTo>
                      <a:pt x="325" y="115"/>
                    </a:lnTo>
                    <a:lnTo>
                      <a:pt x="343" y="131"/>
                    </a:lnTo>
                    <a:lnTo>
                      <a:pt x="360" y="148"/>
                    </a:lnTo>
                    <a:lnTo>
                      <a:pt x="322" y="187"/>
                    </a:lnTo>
                    <a:lnTo>
                      <a:pt x="307" y="172"/>
                    </a:lnTo>
                    <a:lnTo>
                      <a:pt x="290" y="158"/>
                    </a:lnTo>
                    <a:lnTo>
                      <a:pt x="273" y="145"/>
                    </a:lnTo>
                    <a:lnTo>
                      <a:pt x="255" y="133"/>
                    </a:lnTo>
                    <a:lnTo>
                      <a:pt x="237" y="121"/>
                    </a:lnTo>
                    <a:lnTo>
                      <a:pt x="217" y="109"/>
                    </a:lnTo>
                    <a:lnTo>
                      <a:pt x="198" y="100"/>
                    </a:lnTo>
                    <a:lnTo>
                      <a:pt x="178" y="91"/>
                    </a:lnTo>
                    <a:lnTo>
                      <a:pt x="158" y="82"/>
                    </a:lnTo>
                    <a:lnTo>
                      <a:pt x="136" y="75"/>
                    </a:lnTo>
                    <a:lnTo>
                      <a:pt x="115" y="70"/>
                    </a:lnTo>
                    <a:lnTo>
                      <a:pt x="93" y="64"/>
                    </a:lnTo>
                    <a:lnTo>
                      <a:pt x="70" y="60"/>
                    </a:lnTo>
                    <a:lnTo>
                      <a:pt x="48" y="58"/>
                    </a:lnTo>
                    <a:lnTo>
                      <a:pt x="26" y="56"/>
                    </a:lnTo>
                    <a:lnTo>
                      <a:pt x="2" y="55"/>
                    </a:lnTo>
                    <a:lnTo>
                      <a:pt x="2" y="0"/>
                    </a:lnTo>
                    <a:close/>
                    <a:moveTo>
                      <a:pt x="360" y="148"/>
                    </a:moveTo>
                    <a:lnTo>
                      <a:pt x="377" y="167"/>
                    </a:lnTo>
                    <a:lnTo>
                      <a:pt x="393" y="185"/>
                    </a:lnTo>
                    <a:lnTo>
                      <a:pt x="408" y="204"/>
                    </a:lnTo>
                    <a:lnTo>
                      <a:pt x="423" y="223"/>
                    </a:lnTo>
                    <a:lnTo>
                      <a:pt x="436" y="244"/>
                    </a:lnTo>
                    <a:lnTo>
                      <a:pt x="448" y="266"/>
                    </a:lnTo>
                    <a:lnTo>
                      <a:pt x="459" y="287"/>
                    </a:lnTo>
                    <a:lnTo>
                      <a:pt x="470" y="309"/>
                    </a:lnTo>
                    <a:lnTo>
                      <a:pt x="478" y="333"/>
                    </a:lnTo>
                    <a:lnTo>
                      <a:pt x="487" y="356"/>
                    </a:lnTo>
                    <a:lnTo>
                      <a:pt x="493" y="380"/>
                    </a:lnTo>
                    <a:lnTo>
                      <a:pt x="499" y="404"/>
                    </a:lnTo>
                    <a:lnTo>
                      <a:pt x="504" y="430"/>
                    </a:lnTo>
                    <a:lnTo>
                      <a:pt x="507" y="455"/>
                    </a:lnTo>
                    <a:lnTo>
                      <a:pt x="509" y="481"/>
                    </a:lnTo>
                    <a:lnTo>
                      <a:pt x="510" y="506"/>
                    </a:lnTo>
                    <a:lnTo>
                      <a:pt x="456" y="506"/>
                    </a:lnTo>
                    <a:lnTo>
                      <a:pt x="455" y="484"/>
                    </a:lnTo>
                    <a:lnTo>
                      <a:pt x="453" y="461"/>
                    </a:lnTo>
                    <a:lnTo>
                      <a:pt x="450" y="438"/>
                    </a:lnTo>
                    <a:lnTo>
                      <a:pt x="446" y="416"/>
                    </a:lnTo>
                    <a:lnTo>
                      <a:pt x="441" y="393"/>
                    </a:lnTo>
                    <a:lnTo>
                      <a:pt x="434" y="372"/>
                    </a:lnTo>
                    <a:lnTo>
                      <a:pt x="427" y="352"/>
                    </a:lnTo>
                    <a:lnTo>
                      <a:pt x="420" y="331"/>
                    </a:lnTo>
                    <a:lnTo>
                      <a:pt x="410" y="310"/>
                    </a:lnTo>
                    <a:lnTo>
                      <a:pt x="400" y="291"/>
                    </a:lnTo>
                    <a:lnTo>
                      <a:pt x="389" y="272"/>
                    </a:lnTo>
                    <a:lnTo>
                      <a:pt x="377" y="254"/>
                    </a:lnTo>
                    <a:lnTo>
                      <a:pt x="364" y="237"/>
                    </a:lnTo>
                    <a:lnTo>
                      <a:pt x="351" y="220"/>
                    </a:lnTo>
                    <a:lnTo>
                      <a:pt x="337" y="203"/>
                    </a:lnTo>
                    <a:lnTo>
                      <a:pt x="322" y="187"/>
                    </a:lnTo>
                    <a:lnTo>
                      <a:pt x="360" y="148"/>
                    </a:lnTo>
                    <a:close/>
                    <a:moveTo>
                      <a:pt x="510" y="506"/>
                    </a:moveTo>
                    <a:lnTo>
                      <a:pt x="510" y="506"/>
                    </a:lnTo>
                    <a:lnTo>
                      <a:pt x="482" y="506"/>
                    </a:lnTo>
                    <a:lnTo>
                      <a:pt x="510" y="506"/>
                    </a:lnTo>
                    <a:close/>
                    <a:moveTo>
                      <a:pt x="510" y="506"/>
                    </a:moveTo>
                    <a:lnTo>
                      <a:pt x="510" y="508"/>
                    </a:lnTo>
                    <a:lnTo>
                      <a:pt x="456" y="508"/>
                    </a:lnTo>
                    <a:lnTo>
                      <a:pt x="456" y="506"/>
                    </a:lnTo>
                    <a:lnTo>
                      <a:pt x="510" y="5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2" name="Rectangle 77">
                <a:extLst>
                  <a:ext uri="{FF2B5EF4-FFF2-40B4-BE49-F238E27FC236}">
                    <a16:creationId xmlns:a16="http://schemas.microsoft.com/office/drawing/2014/main" id="{ED0CF06E-7D0C-42B7-9DF1-C87DA23D4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5681" y="9674541"/>
                <a:ext cx="27464" cy="129825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sp>
          <p:nvSpPr>
            <p:cNvPr id="24" name="Freeform 114">
              <a:extLst>
                <a:ext uri="{FF2B5EF4-FFF2-40B4-BE49-F238E27FC236}">
                  <a16:creationId xmlns:a16="http://schemas.microsoft.com/office/drawing/2014/main" id="{B142686E-A1A0-48AB-927B-1FB149CC0D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707314" y="5063233"/>
              <a:ext cx="122337" cy="122337"/>
            </a:xfrm>
            <a:custGeom>
              <a:avLst/>
              <a:gdLst>
                <a:gd name="T0" fmla="*/ 245 w 247"/>
                <a:gd name="T1" fmla="*/ 135 h 246"/>
                <a:gd name="T2" fmla="*/ 240 w 247"/>
                <a:gd name="T3" fmla="*/ 159 h 246"/>
                <a:gd name="T4" fmla="*/ 232 w 247"/>
                <a:gd name="T5" fmla="*/ 182 h 246"/>
                <a:gd name="T6" fmla="*/ 218 w 247"/>
                <a:gd name="T7" fmla="*/ 201 h 246"/>
                <a:gd name="T8" fmla="*/ 201 w 247"/>
                <a:gd name="T9" fmla="*/ 218 h 246"/>
                <a:gd name="T10" fmla="*/ 182 w 247"/>
                <a:gd name="T11" fmla="*/ 231 h 246"/>
                <a:gd name="T12" fmla="*/ 159 w 247"/>
                <a:gd name="T13" fmla="*/ 240 h 246"/>
                <a:gd name="T14" fmla="*/ 136 w 247"/>
                <a:gd name="T15" fmla="*/ 246 h 246"/>
                <a:gd name="T16" fmla="*/ 110 w 247"/>
                <a:gd name="T17" fmla="*/ 246 h 246"/>
                <a:gd name="T18" fmla="*/ 86 w 247"/>
                <a:gd name="T19" fmla="*/ 240 h 246"/>
                <a:gd name="T20" fmla="*/ 65 w 247"/>
                <a:gd name="T21" fmla="*/ 231 h 246"/>
                <a:gd name="T22" fmla="*/ 44 w 247"/>
                <a:gd name="T23" fmla="*/ 218 h 246"/>
                <a:gd name="T24" fmla="*/ 28 w 247"/>
                <a:gd name="T25" fmla="*/ 201 h 246"/>
                <a:gd name="T26" fmla="*/ 15 w 247"/>
                <a:gd name="T27" fmla="*/ 182 h 246"/>
                <a:gd name="T28" fmla="*/ 5 w 247"/>
                <a:gd name="T29" fmla="*/ 159 h 246"/>
                <a:gd name="T30" fmla="*/ 1 w 247"/>
                <a:gd name="T31" fmla="*/ 135 h 246"/>
                <a:gd name="T32" fmla="*/ 1 w 247"/>
                <a:gd name="T33" fmla="*/ 110 h 246"/>
                <a:gd name="T34" fmla="*/ 5 w 247"/>
                <a:gd name="T35" fmla="*/ 86 h 246"/>
                <a:gd name="T36" fmla="*/ 15 w 247"/>
                <a:gd name="T37" fmla="*/ 63 h 246"/>
                <a:gd name="T38" fmla="*/ 28 w 247"/>
                <a:gd name="T39" fmla="*/ 44 h 246"/>
                <a:gd name="T40" fmla="*/ 44 w 247"/>
                <a:gd name="T41" fmla="*/ 27 h 246"/>
                <a:gd name="T42" fmla="*/ 65 w 247"/>
                <a:gd name="T43" fmla="*/ 14 h 246"/>
                <a:gd name="T44" fmla="*/ 86 w 247"/>
                <a:gd name="T45" fmla="*/ 5 h 246"/>
                <a:gd name="T46" fmla="*/ 110 w 247"/>
                <a:gd name="T47" fmla="*/ 0 h 246"/>
                <a:gd name="T48" fmla="*/ 136 w 247"/>
                <a:gd name="T49" fmla="*/ 0 h 246"/>
                <a:gd name="T50" fmla="*/ 159 w 247"/>
                <a:gd name="T51" fmla="*/ 5 h 246"/>
                <a:gd name="T52" fmla="*/ 182 w 247"/>
                <a:gd name="T53" fmla="*/ 14 h 246"/>
                <a:gd name="T54" fmla="*/ 201 w 247"/>
                <a:gd name="T55" fmla="*/ 27 h 246"/>
                <a:gd name="T56" fmla="*/ 218 w 247"/>
                <a:gd name="T57" fmla="*/ 44 h 246"/>
                <a:gd name="T58" fmla="*/ 232 w 247"/>
                <a:gd name="T59" fmla="*/ 63 h 246"/>
                <a:gd name="T60" fmla="*/ 240 w 247"/>
                <a:gd name="T61" fmla="*/ 86 h 246"/>
                <a:gd name="T62" fmla="*/ 245 w 247"/>
                <a:gd name="T63" fmla="*/ 11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7" h="246">
                  <a:moveTo>
                    <a:pt x="247" y="123"/>
                  </a:moveTo>
                  <a:lnTo>
                    <a:pt x="245" y="135"/>
                  </a:lnTo>
                  <a:lnTo>
                    <a:pt x="243" y="148"/>
                  </a:lnTo>
                  <a:lnTo>
                    <a:pt x="240" y="159"/>
                  </a:lnTo>
                  <a:lnTo>
                    <a:pt x="236" y="171"/>
                  </a:lnTo>
                  <a:lnTo>
                    <a:pt x="232" y="182"/>
                  </a:lnTo>
                  <a:lnTo>
                    <a:pt x="225" y="191"/>
                  </a:lnTo>
                  <a:lnTo>
                    <a:pt x="218" y="201"/>
                  </a:lnTo>
                  <a:lnTo>
                    <a:pt x="210" y="209"/>
                  </a:lnTo>
                  <a:lnTo>
                    <a:pt x="201" y="218"/>
                  </a:lnTo>
                  <a:lnTo>
                    <a:pt x="192" y="224"/>
                  </a:lnTo>
                  <a:lnTo>
                    <a:pt x="182" y="231"/>
                  </a:lnTo>
                  <a:lnTo>
                    <a:pt x="171" y="236"/>
                  </a:lnTo>
                  <a:lnTo>
                    <a:pt x="159" y="240"/>
                  </a:lnTo>
                  <a:lnTo>
                    <a:pt x="148" y="243"/>
                  </a:lnTo>
                  <a:lnTo>
                    <a:pt x="136" y="246"/>
                  </a:lnTo>
                  <a:lnTo>
                    <a:pt x="123" y="246"/>
                  </a:lnTo>
                  <a:lnTo>
                    <a:pt x="110" y="246"/>
                  </a:lnTo>
                  <a:lnTo>
                    <a:pt x="99" y="243"/>
                  </a:lnTo>
                  <a:lnTo>
                    <a:pt x="86" y="240"/>
                  </a:lnTo>
                  <a:lnTo>
                    <a:pt x="75" y="236"/>
                  </a:lnTo>
                  <a:lnTo>
                    <a:pt x="65" y="231"/>
                  </a:lnTo>
                  <a:lnTo>
                    <a:pt x="54" y="224"/>
                  </a:lnTo>
                  <a:lnTo>
                    <a:pt x="44" y="218"/>
                  </a:lnTo>
                  <a:lnTo>
                    <a:pt x="36" y="209"/>
                  </a:lnTo>
                  <a:lnTo>
                    <a:pt x="28" y="201"/>
                  </a:lnTo>
                  <a:lnTo>
                    <a:pt x="21" y="191"/>
                  </a:lnTo>
                  <a:lnTo>
                    <a:pt x="15" y="182"/>
                  </a:lnTo>
                  <a:lnTo>
                    <a:pt x="9" y="171"/>
                  </a:lnTo>
                  <a:lnTo>
                    <a:pt x="5" y="159"/>
                  </a:lnTo>
                  <a:lnTo>
                    <a:pt x="3" y="148"/>
                  </a:lnTo>
                  <a:lnTo>
                    <a:pt x="1" y="135"/>
                  </a:lnTo>
                  <a:lnTo>
                    <a:pt x="0" y="123"/>
                  </a:lnTo>
                  <a:lnTo>
                    <a:pt x="1" y="110"/>
                  </a:lnTo>
                  <a:lnTo>
                    <a:pt x="3" y="98"/>
                  </a:lnTo>
                  <a:lnTo>
                    <a:pt x="5" y="86"/>
                  </a:lnTo>
                  <a:lnTo>
                    <a:pt x="9" y="74"/>
                  </a:lnTo>
                  <a:lnTo>
                    <a:pt x="15" y="63"/>
                  </a:lnTo>
                  <a:lnTo>
                    <a:pt x="21" y="54"/>
                  </a:lnTo>
                  <a:lnTo>
                    <a:pt x="28" y="44"/>
                  </a:lnTo>
                  <a:lnTo>
                    <a:pt x="36" y="36"/>
                  </a:lnTo>
                  <a:lnTo>
                    <a:pt x="44" y="27"/>
                  </a:lnTo>
                  <a:lnTo>
                    <a:pt x="54" y="21"/>
                  </a:lnTo>
                  <a:lnTo>
                    <a:pt x="65" y="14"/>
                  </a:lnTo>
                  <a:lnTo>
                    <a:pt x="75" y="9"/>
                  </a:lnTo>
                  <a:lnTo>
                    <a:pt x="86" y="5"/>
                  </a:lnTo>
                  <a:lnTo>
                    <a:pt x="99" y="2"/>
                  </a:lnTo>
                  <a:lnTo>
                    <a:pt x="110" y="0"/>
                  </a:lnTo>
                  <a:lnTo>
                    <a:pt x="123" y="0"/>
                  </a:lnTo>
                  <a:lnTo>
                    <a:pt x="136" y="0"/>
                  </a:lnTo>
                  <a:lnTo>
                    <a:pt x="148" y="2"/>
                  </a:lnTo>
                  <a:lnTo>
                    <a:pt x="159" y="5"/>
                  </a:lnTo>
                  <a:lnTo>
                    <a:pt x="171" y="9"/>
                  </a:lnTo>
                  <a:lnTo>
                    <a:pt x="182" y="14"/>
                  </a:lnTo>
                  <a:lnTo>
                    <a:pt x="192" y="21"/>
                  </a:lnTo>
                  <a:lnTo>
                    <a:pt x="201" y="27"/>
                  </a:lnTo>
                  <a:lnTo>
                    <a:pt x="210" y="36"/>
                  </a:lnTo>
                  <a:lnTo>
                    <a:pt x="218" y="44"/>
                  </a:lnTo>
                  <a:lnTo>
                    <a:pt x="225" y="54"/>
                  </a:lnTo>
                  <a:lnTo>
                    <a:pt x="232" y="63"/>
                  </a:lnTo>
                  <a:lnTo>
                    <a:pt x="236" y="74"/>
                  </a:lnTo>
                  <a:lnTo>
                    <a:pt x="240" y="86"/>
                  </a:lnTo>
                  <a:lnTo>
                    <a:pt x="243" y="98"/>
                  </a:lnTo>
                  <a:lnTo>
                    <a:pt x="245" y="110"/>
                  </a:lnTo>
                  <a:lnTo>
                    <a:pt x="247" y="123"/>
                  </a:lnTo>
                  <a:close/>
                </a:path>
              </a:pathLst>
            </a:custGeom>
            <a:solidFill>
              <a:srgbClr val="BCBCBC">
                <a:alpha val="10000"/>
              </a:srgbClr>
            </a:soli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grpSp>
          <p:nvGrpSpPr>
            <p:cNvPr id="159" name="Group 158"/>
            <p:cNvGrpSpPr/>
            <p:nvPr/>
          </p:nvGrpSpPr>
          <p:grpSpPr>
            <a:xfrm flipH="1">
              <a:off x="2755772" y="3118344"/>
              <a:ext cx="6819947" cy="7354746"/>
              <a:chOff x="1784290" y="3118344"/>
              <a:chExt cx="6819947" cy="735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12" name="Freeform 102">
                <a:extLst>
                  <a:ext uri="{FF2B5EF4-FFF2-40B4-BE49-F238E27FC236}">
                    <a16:creationId xmlns:a16="http://schemas.microsoft.com/office/drawing/2014/main" id="{C81E1044-3E5B-49C3-BD06-9BF49FD6A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4840" y="9652754"/>
                <a:ext cx="449397" cy="449397"/>
              </a:xfrm>
              <a:custGeom>
                <a:avLst/>
                <a:gdLst>
                  <a:gd name="T0" fmla="*/ 897 w 900"/>
                  <a:gd name="T1" fmla="*/ 496 h 899"/>
                  <a:gd name="T2" fmla="*/ 885 w 900"/>
                  <a:gd name="T3" fmla="*/ 562 h 899"/>
                  <a:gd name="T4" fmla="*/ 864 w 900"/>
                  <a:gd name="T5" fmla="*/ 625 h 899"/>
                  <a:gd name="T6" fmla="*/ 834 w 900"/>
                  <a:gd name="T7" fmla="*/ 683 h 899"/>
                  <a:gd name="T8" fmla="*/ 797 w 900"/>
                  <a:gd name="T9" fmla="*/ 735 h 899"/>
                  <a:gd name="T10" fmla="*/ 752 w 900"/>
                  <a:gd name="T11" fmla="*/ 783 h 899"/>
                  <a:gd name="T12" fmla="*/ 701 w 900"/>
                  <a:gd name="T13" fmla="*/ 823 h 899"/>
                  <a:gd name="T14" fmla="*/ 645 w 900"/>
                  <a:gd name="T15" fmla="*/ 856 h 899"/>
                  <a:gd name="T16" fmla="*/ 583 w 900"/>
                  <a:gd name="T17" fmla="*/ 879 h 899"/>
                  <a:gd name="T18" fmla="*/ 518 w 900"/>
                  <a:gd name="T19" fmla="*/ 894 h 899"/>
                  <a:gd name="T20" fmla="*/ 450 w 900"/>
                  <a:gd name="T21" fmla="*/ 899 h 899"/>
                  <a:gd name="T22" fmla="*/ 381 w 900"/>
                  <a:gd name="T23" fmla="*/ 894 h 899"/>
                  <a:gd name="T24" fmla="*/ 316 w 900"/>
                  <a:gd name="T25" fmla="*/ 879 h 899"/>
                  <a:gd name="T26" fmla="*/ 254 w 900"/>
                  <a:gd name="T27" fmla="*/ 856 h 899"/>
                  <a:gd name="T28" fmla="*/ 198 w 900"/>
                  <a:gd name="T29" fmla="*/ 823 h 899"/>
                  <a:gd name="T30" fmla="*/ 147 w 900"/>
                  <a:gd name="T31" fmla="*/ 783 h 899"/>
                  <a:gd name="T32" fmla="*/ 102 w 900"/>
                  <a:gd name="T33" fmla="*/ 735 h 899"/>
                  <a:gd name="T34" fmla="*/ 65 w 900"/>
                  <a:gd name="T35" fmla="*/ 683 h 899"/>
                  <a:gd name="T36" fmla="*/ 35 w 900"/>
                  <a:gd name="T37" fmla="*/ 625 h 899"/>
                  <a:gd name="T38" fmla="*/ 14 w 900"/>
                  <a:gd name="T39" fmla="*/ 562 h 899"/>
                  <a:gd name="T40" fmla="*/ 2 w 900"/>
                  <a:gd name="T41" fmla="*/ 496 h 899"/>
                  <a:gd name="T42" fmla="*/ 0 w 900"/>
                  <a:gd name="T43" fmla="*/ 427 h 899"/>
                  <a:gd name="T44" fmla="*/ 8 w 900"/>
                  <a:gd name="T45" fmla="*/ 358 h 899"/>
                  <a:gd name="T46" fmla="*/ 26 w 900"/>
                  <a:gd name="T47" fmla="*/ 295 h 899"/>
                  <a:gd name="T48" fmla="*/ 54 w 900"/>
                  <a:gd name="T49" fmla="*/ 235 h 899"/>
                  <a:gd name="T50" fmla="*/ 89 w 900"/>
                  <a:gd name="T51" fmla="*/ 181 h 899"/>
                  <a:gd name="T52" fmla="*/ 132 w 900"/>
                  <a:gd name="T53" fmla="*/ 132 h 899"/>
                  <a:gd name="T54" fmla="*/ 181 w 900"/>
                  <a:gd name="T55" fmla="*/ 89 h 899"/>
                  <a:gd name="T56" fmla="*/ 235 w 900"/>
                  <a:gd name="T57" fmla="*/ 54 h 899"/>
                  <a:gd name="T58" fmla="*/ 295 w 900"/>
                  <a:gd name="T59" fmla="*/ 26 h 899"/>
                  <a:gd name="T60" fmla="*/ 359 w 900"/>
                  <a:gd name="T61" fmla="*/ 8 h 899"/>
                  <a:gd name="T62" fmla="*/ 427 w 900"/>
                  <a:gd name="T63" fmla="*/ 0 h 899"/>
                  <a:gd name="T64" fmla="*/ 496 w 900"/>
                  <a:gd name="T65" fmla="*/ 2 h 899"/>
                  <a:gd name="T66" fmla="*/ 562 w 900"/>
                  <a:gd name="T67" fmla="*/ 13 h 899"/>
                  <a:gd name="T68" fmla="*/ 625 w 900"/>
                  <a:gd name="T69" fmla="*/ 35 h 899"/>
                  <a:gd name="T70" fmla="*/ 683 w 900"/>
                  <a:gd name="T71" fmla="*/ 65 h 899"/>
                  <a:gd name="T72" fmla="*/ 736 w 900"/>
                  <a:gd name="T73" fmla="*/ 102 h 899"/>
                  <a:gd name="T74" fmla="*/ 783 w 900"/>
                  <a:gd name="T75" fmla="*/ 147 h 899"/>
                  <a:gd name="T76" fmla="*/ 823 w 900"/>
                  <a:gd name="T77" fmla="*/ 198 h 899"/>
                  <a:gd name="T78" fmla="*/ 856 w 900"/>
                  <a:gd name="T79" fmla="*/ 254 h 899"/>
                  <a:gd name="T80" fmla="*/ 880 w 900"/>
                  <a:gd name="T81" fmla="*/ 316 h 899"/>
                  <a:gd name="T82" fmla="*/ 895 w 900"/>
                  <a:gd name="T83" fmla="*/ 381 h 899"/>
                  <a:gd name="T84" fmla="*/ 900 w 900"/>
                  <a:gd name="T85" fmla="*/ 450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00" h="899">
                    <a:moveTo>
                      <a:pt x="900" y="450"/>
                    </a:moveTo>
                    <a:lnTo>
                      <a:pt x="899" y="472"/>
                    </a:lnTo>
                    <a:lnTo>
                      <a:pt x="897" y="496"/>
                    </a:lnTo>
                    <a:lnTo>
                      <a:pt x="895" y="518"/>
                    </a:lnTo>
                    <a:lnTo>
                      <a:pt x="891" y="541"/>
                    </a:lnTo>
                    <a:lnTo>
                      <a:pt x="885" y="562"/>
                    </a:lnTo>
                    <a:lnTo>
                      <a:pt x="880" y="583"/>
                    </a:lnTo>
                    <a:lnTo>
                      <a:pt x="873" y="604"/>
                    </a:lnTo>
                    <a:lnTo>
                      <a:pt x="864" y="625"/>
                    </a:lnTo>
                    <a:lnTo>
                      <a:pt x="856" y="645"/>
                    </a:lnTo>
                    <a:lnTo>
                      <a:pt x="846" y="664"/>
                    </a:lnTo>
                    <a:lnTo>
                      <a:pt x="834" y="683"/>
                    </a:lnTo>
                    <a:lnTo>
                      <a:pt x="823" y="701"/>
                    </a:lnTo>
                    <a:lnTo>
                      <a:pt x="811" y="720"/>
                    </a:lnTo>
                    <a:lnTo>
                      <a:pt x="797" y="735"/>
                    </a:lnTo>
                    <a:lnTo>
                      <a:pt x="783" y="753"/>
                    </a:lnTo>
                    <a:lnTo>
                      <a:pt x="768" y="769"/>
                    </a:lnTo>
                    <a:lnTo>
                      <a:pt x="752" y="783"/>
                    </a:lnTo>
                    <a:lnTo>
                      <a:pt x="736" y="797"/>
                    </a:lnTo>
                    <a:lnTo>
                      <a:pt x="719" y="810"/>
                    </a:lnTo>
                    <a:lnTo>
                      <a:pt x="701" y="823"/>
                    </a:lnTo>
                    <a:lnTo>
                      <a:pt x="683" y="835"/>
                    </a:lnTo>
                    <a:lnTo>
                      <a:pt x="664" y="845"/>
                    </a:lnTo>
                    <a:lnTo>
                      <a:pt x="645" y="856"/>
                    </a:lnTo>
                    <a:lnTo>
                      <a:pt x="625" y="864"/>
                    </a:lnTo>
                    <a:lnTo>
                      <a:pt x="604" y="873"/>
                    </a:lnTo>
                    <a:lnTo>
                      <a:pt x="583" y="879"/>
                    </a:lnTo>
                    <a:lnTo>
                      <a:pt x="562" y="886"/>
                    </a:lnTo>
                    <a:lnTo>
                      <a:pt x="541" y="891"/>
                    </a:lnTo>
                    <a:lnTo>
                      <a:pt x="518" y="894"/>
                    </a:lnTo>
                    <a:lnTo>
                      <a:pt x="496" y="897"/>
                    </a:lnTo>
                    <a:lnTo>
                      <a:pt x="472" y="899"/>
                    </a:lnTo>
                    <a:lnTo>
                      <a:pt x="450" y="899"/>
                    </a:lnTo>
                    <a:lnTo>
                      <a:pt x="427" y="899"/>
                    </a:lnTo>
                    <a:lnTo>
                      <a:pt x="403" y="897"/>
                    </a:lnTo>
                    <a:lnTo>
                      <a:pt x="381" y="894"/>
                    </a:lnTo>
                    <a:lnTo>
                      <a:pt x="359" y="891"/>
                    </a:lnTo>
                    <a:lnTo>
                      <a:pt x="337" y="886"/>
                    </a:lnTo>
                    <a:lnTo>
                      <a:pt x="316" y="879"/>
                    </a:lnTo>
                    <a:lnTo>
                      <a:pt x="295" y="873"/>
                    </a:lnTo>
                    <a:lnTo>
                      <a:pt x="274" y="864"/>
                    </a:lnTo>
                    <a:lnTo>
                      <a:pt x="254" y="856"/>
                    </a:lnTo>
                    <a:lnTo>
                      <a:pt x="235" y="845"/>
                    </a:lnTo>
                    <a:lnTo>
                      <a:pt x="216" y="835"/>
                    </a:lnTo>
                    <a:lnTo>
                      <a:pt x="198" y="823"/>
                    </a:lnTo>
                    <a:lnTo>
                      <a:pt x="181" y="810"/>
                    </a:lnTo>
                    <a:lnTo>
                      <a:pt x="164" y="797"/>
                    </a:lnTo>
                    <a:lnTo>
                      <a:pt x="147" y="783"/>
                    </a:lnTo>
                    <a:lnTo>
                      <a:pt x="132" y="769"/>
                    </a:lnTo>
                    <a:lnTo>
                      <a:pt x="117" y="753"/>
                    </a:lnTo>
                    <a:lnTo>
                      <a:pt x="102" y="735"/>
                    </a:lnTo>
                    <a:lnTo>
                      <a:pt x="89" y="720"/>
                    </a:lnTo>
                    <a:lnTo>
                      <a:pt x="76" y="701"/>
                    </a:lnTo>
                    <a:lnTo>
                      <a:pt x="65" y="683"/>
                    </a:lnTo>
                    <a:lnTo>
                      <a:pt x="54" y="664"/>
                    </a:lnTo>
                    <a:lnTo>
                      <a:pt x="45" y="645"/>
                    </a:lnTo>
                    <a:lnTo>
                      <a:pt x="35" y="625"/>
                    </a:lnTo>
                    <a:lnTo>
                      <a:pt x="26" y="604"/>
                    </a:lnTo>
                    <a:lnTo>
                      <a:pt x="20" y="583"/>
                    </a:lnTo>
                    <a:lnTo>
                      <a:pt x="14" y="562"/>
                    </a:lnTo>
                    <a:lnTo>
                      <a:pt x="8" y="541"/>
                    </a:lnTo>
                    <a:lnTo>
                      <a:pt x="5" y="518"/>
                    </a:lnTo>
                    <a:lnTo>
                      <a:pt x="2" y="496"/>
                    </a:lnTo>
                    <a:lnTo>
                      <a:pt x="0" y="472"/>
                    </a:lnTo>
                    <a:lnTo>
                      <a:pt x="0" y="450"/>
                    </a:lnTo>
                    <a:lnTo>
                      <a:pt x="0" y="427"/>
                    </a:lnTo>
                    <a:lnTo>
                      <a:pt x="2" y="403"/>
                    </a:lnTo>
                    <a:lnTo>
                      <a:pt x="5" y="381"/>
                    </a:lnTo>
                    <a:lnTo>
                      <a:pt x="8" y="358"/>
                    </a:lnTo>
                    <a:lnTo>
                      <a:pt x="14" y="337"/>
                    </a:lnTo>
                    <a:lnTo>
                      <a:pt x="20" y="316"/>
                    </a:lnTo>
                    <a:lnTo>
                      <a:pt x="26" y="295"/>
                    </a:lnTo>
                    <a:lnTo>
                      <a:pt x="35" y="274"/>
                    </a:lnTo>
                    <a:lnTo>
                      <a:pt x="45" y="254"/>
                    </a:lnTo>
                    <a:lnTo>
                      <a:pt x="54" y="235"/>
                    </a:lnTo>
                    <a:lnTo>
                      <a:pt x="65" y="216"/>
                    </a:lnTo>
                    <a:lnTo>
                      <a:pt x="76" y="198"/>
                    </a:lnTo>
                    <a:lnTo>
                      <a:pt x="89" y="181"/>
                    </a:lnTo>
                    <a:lnTo>
                      <a:pt x="102" y="164"/>
                    </a:lnTo>
                    <a:lnTo>
                      <a:pt x="117" y="147"/>
                    </a:lnTo>
                    <a:lnTo>
                      <a:pt x="132" y="132"/>
                    </a:lnTo>
                    <a:lnTo>
                      <a:pt x="147" y="117"/>
                    </a:lnTo>
                    <a:lnTo>
                      <a:pt x="164" y="102"/>
                    </a:lnTo>
                    <a:lnTo>
                      <a:pt x="181" y="89"/>
                    </a:lnTo>
                    <a:lnTo>
                      <a:pt x="198" y="76"/>
                    </a:lnTo>
                    <a:lnTo>
                      <a:pt x="216" y="65"/>
                    </a:lnTo>
                    <a:lnTo>
                      <a:pt x="235" y="54"/>
                    </a:lnTo>
                    <a:lnTo>
                      <a:pt x="254" y="43"/>
                    </a:lnTo>
                    <a:lnTo>
                      <a:pt x="274" y="35"/>
                    </a:lnTo>
                    <a:lnTo>
                      <a:pt x="295" y="26"/>
                    </a:lnTo>
                    <a:lnTo>
                      <a:pt x="316" y="20"/>
                    </a:lnTo>
                    <a:lnTo>
                      <a:pt x="337" y="13"/>
                    </a:lnTo>
                    <a:lnTo>
                      <a:pt x="359" y="8"/>
                    </a:lnTo>
                    <a:lnTo>
                      <a:pt x="381" y="5"/>
                    </a:lnTo>
                    <a:lnTo>
                      <a:pt x="403" y="2"/>
                    </a:lnTo>
                    <a:lnTo>
                      <a:pt x="427" y="0"/>
                    </a:lnTo>
                    <a:lnTo>
                      <a:pt x="450" y="0"/>
                    </a:lnTo>
                    <a:lnTo>
                      <a:pt x="472" y="0"/>
                    </a:lnTo>
                    <a:lnTo>
                      <a:pt x="496" y="2"/>
                    </a:lnTo>
                    <a:lnTo>
                      <a:pt x="518" y="5"/>
                    </a:lnTo>
                    <a:lnTo>
                      <a:pt x="541" y="8"/>
                    </a:lnTo>
                    <a:lnTo>
                      <a:pt x="562" y="13"/>
                    </a:lnTo>
                    <a:lnTo>
                      <a:pt x="583" y="20"/>
                    </a:lnTo>
                    <a:lnTo>
                      <a:pt x="604" y="26"/>
                    </a:lnTo>
                    <a:lnTo>
                      <a:pt x="625" y="35"/>
                    </a:lnTo>
                    <a:lnTo>
                      <a:pt x="645" y="43"/>
                    </a:lnTo>
                    <a:lnTo>
                      <a:pt x="664" y="54"/>
                    </a:lnTo>
                    <a:lnTo>
                      <a:pt x="683" y="65"/>
                    </a:lnTo>
                    <a:lnTo>
                      <a:pt x="701" y="76"/>
                    </a:lnTo>
                    <a:lnTo>
                      <a:pt x="719" y="89"/>
                    </a:lnTo>
                    <a:lnTo>
                      <a:pt x="736" y="102"/>
                    </a:lnTo>
                    <a:lnTo>
                      <a:pt x="752" y="117"/>
                    </a:lnTo>
                    <a:lnTo>
                      <a:pt x="768" y="132"/>
                    </a:lnTo>
                    <a:lnTo>
                      <a:pt x="783" y="147"/>
                    </a:lnTo>
                    <a:lnTo>
                      <a:pt x="797" y="164"/>
                    </a:lnTo>
                    <a:lnTo>
                      <a:pt x="811" y="181"/>
                    </a:lnTo>
                    <a:lnTo>
                      <a:pt x="823" y="198"/>
                    </a:lnTo>
                    <a:lnTo>
                      <a:pt x="834" y="216"/>
                    </a:lnTo>
                    <a:lnTo>
                      <a:pt x="846" y="235"/>
                    </a:lnTo>
                    <a:lnTo>
                      <a:pt x="856" y="254"/>
                    </a:lnTo>
                    <a:lnTo>
                      <a:pt x="864" y="274"/>
                    </a:lnTo>
                    <a:lnTo>
                      <a:pt x="873" y="295"/>
                    </a:lnTo>
                    <a:lnTo>
                      <a:pt x="880" y="316"/>
                    </a:lnTo>
                    <a:lnTo>
                      <a:pt x="885" y="337"/>
                    </a:lnTo>
                    <a:lnTo>
                      <a:pt x="891" y="358"/>
                    </a:lnTo>
                    <a:lnTo>
                      <a:pt x="895" y="381"/>
                    </a:lnTo>
                    <a:lnTo>
                      <a:pt x="897" y="403"/>
                    </a:lnTo>
                    <a:lnTo>
                      <a:pt x="899" y="427"/>
                    </a:lnTo>
                    <a:lnTo>
                      <a:pt x="900" y="4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3" name="Freeform 103">
                <a:extLst>
                  <a:ext uri="{FF2B5EF4-FFF2-40B4-BE49-F238E27FC236}">
                    <a16:creationId xmlns:a16="http://schemas.microsoft.com/office/drawing/2014/main" id="{09BAF939-8FA2-4E15-928D-D7D8F0511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4290" y="7152928"/>
                <a:ext cx="449397" cy="449397"/>
              </a:xfrm>
              <a:custGeom>
                <a:avLst/>
                <a:gdLst>
                  <a:gd name="T0" fmla="*/ 897 w 900"/>
                  <a:gd name="T1" fmla="*/ 498 h 901"/>
                  <a:gd name="T2" fmla="*/ 886 w 900"/>
                  <a:gd name="T3" fmla="*/ 564 h 901"/>
                  <a:gd name="T4" fmla="*/ 864 w 900"/>
                  <a:gd name="T5" fmla="*/ 627 h 901"/>
                  <a:gd name="T6" fmla="*/ 835 w 900"/>
                  <a:gd name="T7" fmla="*/ 685 h 901"/>
                  <a:gd name="T8" fmla="*/ 797 w 900"/>
                  <a:gd name="T9" fmla="*/ 737 h 901"/>
                  <a:gd name="T10" fmla="*/ 753 w 900"/>
                  <a:gd name="T11" fmla="*/ 784 h 901"/>
                  <a:gd name="T12" fmla="*/ 702 w 900"/>
                  <a:gd name="T13" fmla="*/ 825 h 901"/>
                  <a:gd name="T14" fmla="*/ 645 w 900"/>
                  <a:gd name="T15" fmla="*/ 857 h 901"/>
                  <a:gd name="T16" fmla="*/ 583 w 900"/>
                  <a:gd name="T17" fmla="*/ 881 h 901"/>
                  <a:gd name="T18" fmla="*/ 519 w 900"/>
                  <a:gd name="T19" fmla="*/ 896 h 901"/>
                  <a:gd name="T20" fmla="*/ 450 w 900"/>
                  <a:gd name="T21" fmla="*/ 901 h 901"/>
                  <a:gd name="T22" fmla="*/ 381 w 900"/>
                  <a:gd name="T23" fmla="*/ 896 h 901"/>
                  <a:gd name="T24" fmla="*/ 316 w 900"/>
                  <a:gd name="T25" fmla="*/ 881 h 901"/>
                  <a:gd name="T26" fmla="*/ 255 w 900"/>
                  <a:gd name="T27" fmla="*/ 857 h 901"/>
                  <a:gd name="T28" fmla="*/ 198 w 900"/>
                  <a:gd name="T29" fmla="*/ 825 h 901"/>
                  <a:gd name="T30" fmla="*/ 147 w 900"/>
                  <a:gd name="T31" fmla="*/ 784 h 901"/>
                  <a:gd name="T32" fmla="*/ 102 w 900"/>
                  <a:gd name="T33" fmla="*/ 737 h 901"/>
                  <a:gd name="T34" fmla="*/ 65 w 900"/>
                  <a:gd name="T35" fmla="*/ 685 h 901"/>
                  <a:gd name="T36" fmla="*/ 35 w 900"/>
                  <a:gd name="T37" fmla="*/ 627 h 901"/>
                  <a:gd name="T38" fmla="*/ 14 w 900"/>
                  <a:gd name="T39" fmla="*/ 564 h 901"/>
                  <a:gd name="T40" fmla="*/ 2 w 900"/>
                  <a:gd name="T41" fmla="*/ 498 h 901"/>
                  <a:gd name="T42" fmla="*/ 0 w 900"/>
                  <a:gd name="T43" fmla="*/ 429 h 901"/>
                  <a:gd name="T44" fmla="*/ 9 w 900"/>
                  <a:gd name="T45" fmla="*/ 360 h 901"/>
                  <a:gd name="T46" fmla="*/ 27 w 900"/>
                  <a:gd name="T47" fmla="*/ 296 h 901"/>
                  <a:gd name="T48" fmla="*/ 54 w 900"/>
                  <a:gd name="T49" fmla="*/ 237 h 901"/>
                  <a:gd name="T50" fmla="*/ 90 w 900"/>
                  <a:gd name="T51" fmla="*/ 181 h 901"/>
                  <a:gd name="T52" fmla="*/ 132 w 900"/>
                  <a:gd name="T53" fmla="*/ 132 h 901"/>
                  <a:gd name="T54" fmla="*/ 181 w 900"/>
                  <a:gd name="T55" fmla="*/ 90 h 901"/>
                  <a:gd name="T56" fmla="*/ 235 w 900"/>
                  <a:gd name="T57" fmla="*/ 55 h 901"/>
                  <a:gd name="T58" fmla="*/ 295 w 900"/>
                  <a:gd name="T59" fmla="*/ 28 h 901"/>
                  <a:gd name="T60" fmla="*/ 359 w 900"/>
                  <a:gd name="T61" fmla="*/ 10 h 901"/>
                  <a:gd name="T62" fmla="*/ 427 w 900"/>
                  <a:gd name="T63" fmla="*/ 1 h 901"/>
                  <a:gd name="T64" fmla="*/ 496 w 900"/>
                  <a:gd name="T65" fmla="*/ 4 h 901"/>
                  <a:gd name="T66" fmla="*/ 562 w 900"/>
                  <a:gd name="T67" fmla="*/ 15 h 901"/>
                  <a:gd name="T68" fmla="*/ 625 w 900"/>
                  <a:gd name="T69" fmla="*/ 37 h 901"/>
                  <a:gd name="T70" fmla="*/ 683 w 900"/>
                  <a:gd name="T71" fmla="*/ 66 h 901"/>
                  <a:gd name="T72" fmla="*/ 737 w 900"/>
                  <a:gd name="T73" fmla="*/ 104 h 901"/>
                  <a:gd name="T74" fmla="*/ 784 w 900"/>
                  <a:gd name="T75" fmla="*/ 148 h 901"/>
                  <a:gd name="T76" fmla="*/ 823 w 900"/>
                  <a:gd name="T77" fmla="*/ 200 h 901"/>
                  <a:gd name="T78" fmla="*/ 856 w 900"/>
                  <a:gd name="T79" fmla="*/ 256 h 901"/>
                  <a:gd name="T80" fmla="*/ 879 w 900"/>
                  <a:gd name="T81" fmla="*/ 318 h 901"/>
                  <a:gd name="T82" fmla="*/ 895 w 900"/>
                  <a:gd name="T83" fmla="*/ 383 h 901"/>
                  <a:gd name="T84" fmla="*/ 900 w 900"/>
                  <a:gd name="T85" fmla="*/ 451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00" h="901">
                    <a:moveTo>
                      <a:pt x="900" y="451"/>
                    </a:moveTo>
                    <a:lnTo>
                      <a:pt x="900" y="474"/>
                    </a:lnTo>
                    <a:lnTo>
                      <a:pt x="897" y="498"/>
                    </a:lnTo>
                    <a:lnTo>
                      <a:pt x="895" y="520"/>
                    </a:lnTo>
                    <a:lnTo>
                      <a:pt x="891" y="542"/>
                    </a:lnTo>
                    <a:lnTo>
                      <a:pt x="886" y="564"/>
                    </a:lnTo>
                    <a:lnTo>
                      <a:pt x="879" y="585"/>
                    </a:lnTo>
                    <a:lnTo>
                      <a:pt x="873" y="606"/>
                    </a:lnTo>
                    <a:lnTo>
                      <a:pt x="864" y="627"/>
                    </a:lnTo>
                    <a:lnTo>
                      <a:pt x="856" y="647"/>
                    </a:lnTo>
                    <a:lnTo>
                      <a:pt x="845" y="666"/>
                    </a:lnTo>
                    <a:lnTo>
                      <a:pt x="835" y="685"/>
                    </a:lnTo>
                    <a:lnTo>
                      <a:pt x="823" y="703"/>
                    </a:lnTo>
                    <a:lnTo>
                      <a:pt x="810" y="720"/>
                    </a:lnTo>
                    <a:lnTo>
                      <a:pt x="797" y="737"/>
                    </a:lnTo>
                    <a:lnTo>
                      <a:pt x="784" y="754"/>
                    </a:lnTo>
                    <a:lnTo>
                      <a:pt x="769" y="769"/>
                    </a:lnTo>
                    <a:lnTo>
                      <a:pt x="753" y="784"/>
                    </a:lnTo>
                    <a:lnTo>
                      <a:pt x="737" y="799"/>
                    </a:lnTo>
                    <a:lnTo>
                      <a:pt x="720" y="812"/>
                    </a:lnTo>
                    <a:lnTo>
                      <a:pt x="702" y="825"/>
                    </a:lnTo>
                    <a:lnTo>
                      <a:pt x="683" y="836"/>
                    </a:lnTo>
                    <a:lnTo>
                      <a:pt x="664" y="847"/>
                    </a:lnTo>
                    <a:lnTo>
                      <a:pt x="645" y="857"/>
                    </a:lnTo>
                    <a:lnTo>
                      <a:pt x="625" y="866"/>
                    </a:lnTo>
                    <a:lnTo>
                      <a:pt x="605" y="875"/>
                    </a:lnTo>
                    <a:lnTo>
                      <a:pt x="583" y="881"/>
                    </a:lnTo>
                    <a:lnTo>
                      <a:pt x="562" y="888"/>
                    </a:lnTo>
                    <a:lnTo>
                      <a:pt x="541" y="893"/>
                    </a:lnTo>
                    <a:lnTo>
                      <a:pt x="519" y="896"/>
                    </a:lnTo>
                    <a:lnTo>
                      <a:pt x="496" y="899"/>
                    </a:lnTo>
                    <a:lnTo>
                      <a:pt x="473" y="901"/>
                    </a:lnTo>
                    <a:lnTo>
                      <a:pt x="450" y="901"/>
                    </a:lnTo>
                    <a:lnTo>
                      <a:pt x="427" y="901"/>
                    </a:lnTo>
                    <a:lnTo>
                      <a:pt x="404" y="899"/>
                    </a:lnTo>
                    <a:lnTo>
                      <a:pt x="381" y="896"/>
                    </a:lnTo>
                    <a:lnTo>
                      <a:pt x="359" y="893"/>
                    </a:lnTo>
                    <a:lnTo>
                      <a:pt x="338" y="888"/>
                    </a:lnTo>
                    <a:lnTo>
                      <a:pt x="316" y="881"/>
                    </a:lnTo>
                    <a:lnTo>
                      <a:pt x="295" y="875"/>
                    </a:lnTo>
                    <a:lnTo>
                      <a:pt x="275" y="866"/>
                    </a:lnTo>
                    <a:lnTo>
                      <a:pt x="255" y="857"/>
                    </a:lnTo>
                    <a:lnTo>
                      <a:pt x="235" y="847"/>
                    </a:lnTo>
                    <a:lnTo>
                      <a:pt x="216" y="836"/>
                    </a:lnTo>
                    <a:lnTo>
                      <a:pt x="198" y="825"/>
                    </a:lnTo>
                    <a:lnTo>
                      <a:pt x="181" y="812"/>
                    </a:lnTo>
                    <a:lnTo>
                      <a:pt x="164" y="799"/>
                    </a:lnTo>
                    <a:lnTo>
                      <a:pt x="147" y="784"/>
                    </a:lnTo>
                    <a:lnTo>
                      <a:pt x="132" y="769"/>
                    </a:lnTo>
                    <a:lnTo>
                      <a:pt x="117" y="754"/>
                    </a:lnTo>
                    <a:lnTo>
                      <a:pt x="102" y="737"/>
                    </a:lnTo>
                    <a:lnTo>
                      <a:pt x="90" y="720"/>
                    </a:lnTo>
                    <a:lnTo>
                      <a:pt x="77" y="703"/>
                    </a:lnTo>
                    <a:lnTo>
                      <a:pt x="65" y="685"/>
                    </a:lnTo>
                    <a:lnTo>
                      <a:pt x="54" y="666"/>
                    </a:lnTo>
                    <a:lnTo>
                      <a:pt x="44" y="647"/>
                    </a:lnTo>
                    <a:lnTo>
                      <a:pt x="35" y="627"/>
                    </a:lnTo>
                    <a:lnTo>
                      <a:pt x="27" y="606"/>
                    </a:lnTo>
                    <a:lnTo>
                      <a:pt x="20" y="585"/>
                    </a:lnTo>
                    <a:lnTo>
                      <a:pt x="14" y="564"/>
                    </a:lnTo>
                    <a:lnTo>
                      <a:pt x="9" y="542"/>
                    </a:lnTo>
                    <a:lnTo>
                      <a:pt x="5" y="520"/>
                    </a:lnTo>
                    <a:lnTo>
                      <a:pt x="2" y="498"/>
                    </a:lnTo>
                    <a:lnTo>
                      <a:pt x="0" y="474"/>
                    </a:lnTo>
                    <a:lnTo>
                      <a:pt x="0" y="451"/>
                    </a:lnTo>
                    <a:lnTo>
                      <a:pt x="0" y="429"/>
                    </a:lnTo>
                    <a:lnTo>
                      <a:pt x="2" y="405"/>
                    </a:lnTo>
                    <a:lnTo>
                      <a:pt x="5" y="383"/>
                    </a:lnTo>
                    <a:lnTo>
                      <a:pt x="9" y="360"/>
                    </a:lnTo>
                    <a:lnTo>
                      <a:pt x="14" y="339"/>
                    </a:lnTo>
                    <a:lnTo>
                      <a:pt x="20" y="318"/>
                    </a:lnTo>
                    <a:lnTo>
                      <a:pt x="27" y="296"/>
                    </a:lnTo>
                    <a:lnTo>
                      <a:pt x="35" y="276"/>
                    </a:lnTo>
                    <a:lnTo>
                      <a:pt x="44" y="256"/>
                    </a:lnTo>
                    <a:lnTo>
                      <a:pt x="54" y="237"/>
                    </a:lnTo>
                    <a:lnTo>
                      <a:pt x="65" y="218"/>
                    </a:lnTo>
                    <a:lnTo>
                      <a:pt x="77" y="200"/>
                    </a:lnTo>
                    <a:lnTo>
                      <a:pt x="90" y="181"/>
                    </a:lnTo>
                    <a:lnTo>
                      <a:pt x="102" y="164"/>
                    </a:lnTo>
                    <a:lnTo>
                      <a:pt x="117" y="148"/>
                    </a:lnTo>
                    <a:lnTo>
                      <a:pt x="132" y="132"/>
                    </a:lnTo>
                    <a:lnTo>
                      <a:pt x="147" y="118"/>
                    </a:lnTo>
                    <a:lnTo>
                      <a:pt x="164" y="104"/>
                    </a:lnTo>
                    <a:lnTo>
                      <a:pt x="181" y="90"/>
                    </a:lnTo>
                    <a:lnTo>
                      <a:pt x="198" y="78"/>
                    </a:lnTo>
                    <a:lnTo>
                      <a:pt x="216" y="66"/>
                    </a:lnTo>
                    <a:lnTo>
                      <a:pt x="235" y="55"/>
                    </a:lnTo>
                    <a:lnTo>
                      <a:pt x="255" y="45"/>
                    </a:lnTo>
                    <a:lnTo>
                      <a:pt x="275" y="37"/>
                    </a:lnTo>
                    <a:lnTo>
                      <a:pt x="295" y="28"/>
                    </a:lnTo>
                    <a:lnTo>
                      <a:pt x="316" y="21"/>
                    </a:lnTo>
                    <a:lnTo>
                      <a:pt x="338" y="15"/>
                    </a:lnTo>
                    <a:lnTo>
                      <a:pt x="359" y="10"/>
                    </a:lnTo>
                    <a:lnTo>
                      <a:pt x="381" y="6"/>
                    </a:lnTo>
                    <a:lnTo>
                      <a:pt x="404" y="4"/>
                    </a:lnTo>
                    <a:lnTo>
                      <a:pt x="427" y="1"/>
                    </a:lnTo>
                    <a:lnTo>
                      <a:pt x="450" y="0"/>
                    </a:lnTo>
                    <a:lnTo>
                      <a:pt x="473" y="1"/>
                    </a:lnTo>
                    <a:lnTo>
                      <a:pt x="496" y="4"/>
                    </a:lnTo>
                    <a:lnTo>
                      <a:pt x="519" y="6"/>
                    </a:lnTo>
                    <a:lnTo>
                      <a:pt x="541" y="10"/>
                    </a:lnTo>
                    <a:lnTo>
                      <a:pt x="562" y="15"/>
                    </a:lnTo>
                    <a:lnTo>
                      <a:pt x="583" y="21"/>
                    </a:lnTo>
                    <a:lnTo>
                      <a:pt x="605" y="28"/>
                    </a:lnTo>
                    <a:lnTo>
                      <a:pt x="625" y="37"/>
                    </a:lnTo>
                    <a:lnTo>
                      <a:pt x="645" y="45"/>
                    </a:lnTo>
                    <a:lnTo>
                      <a:pt x="664" y="55"/>
                    </a:lnTo>
                    <a:lnTo>
                      <a:pt x="683" y="66"/>
                    </a:lnTo>
                    <a:lnTo>
                      <a:pt x="702" y="78"/>
                    </a:lnTo>
                    <a:lnTo>
                      <a:pt x="720" y="90"/>
                    </a:lnTo>
                    <a:lnTo>
                      <a:pt x="737" y="104"/>
                    </a:lnTo>
                    <a:lnTo>
                      <a:pt x="753" y="118"/>
                    </a:lnTo>
                    <a:lnTo>
                      <a:pt x="769" y="132"/>
                    </a:lnTo>
                    <a:lnTo>
                      <a:pt x="784" y="148"/>
                    </a:lnTo>
                    <a:lnTo>
                      <a:pt x="797" y="164"/>
                    </a:lnTo>
                    <a:lnTo>
                      <a:pt x="810" y="181"/>
                    </a:lnTo>
                    <a:lnTo>
                      <a:pt x="823" y="200"/>
                    </a:lnTo>
                    <a:lnTo>
                      <a:pt x="835" y="218"/>
                    </a:lnTo>
                    <a:lnTo>
                      <a:pt x="845" y="237"/>
                    </a:lnTo>
                    <a:lnTo>
                      <a:pt x="856" y="256"/>
                    </a:lnTo>
                    <a:lnTo>
                      <a:pt x="864" y="276"/>
                    </a:lnTo>
                    <a:lnTo>
                      <a:pt x="873" y="296"/>
                    </a:lnTo>
                    <a:lnTo>
                      <a:pt x="879" y="318"/>
                    </a:lnTo>
                    <a:lnTo>
                      <a:pt x="886" y="339"/>
                    </a:lnTo>
                    <a:lnTo>
                      <a:pt x="891" y="360"/>
                    </a:lnTo>
                    <a:lnTo>
                      <a:pt x="895" y="383"/>
                    </a:lnTo>
                    <a:lnTo>
                      <a:pt x="897" y="405"/>
                    </a:lnTo>
                    <a:lnTo>
                      <a:pt x="900" y="429"/>
                    </a:lnTo>
                    <a:lnTo>
                      <a:pt x="900" y="4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" name="Freeform 104">
                <a:extLst>
                  <a:ext uri="{FF2B5EF4-FFF2-40B4-BE49-F238E27FC236}">
                    <a16:creationId xmlns:a16="http://schemas.microsoft.com/office/drawing/2014/main" id="{5113D419-756B-4B9D-8711-51462A6CD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5093" y="6563718"/>
                <a:ext cx="559249" cy="561747"/>
              </a:xfrm>
              <a:custGeom>
                <a:avLst/>
                <a:gdLst>
                  <a:gd name="T0" fmla="*/ 1119 w 1122"/>
                  <a:gd name="T1" fmla="*/ 618 h 1123"/>
                  <a:gd name="T2" fmla="*/ 1104 w 1122"/>
                  <a:gd name="T3" fmla="*/ 701 h 1123"/>
                  <a:gd name="T4" fmla="*/ 1078 w 1122"/>
                  <a:gd name="T5" fmla="*/ 780 h 1123"/>
                  <a:gd name="T6" fmla="*/ 1041 w 1122"/>
                  <a:gd name="T7" fmla="*/ 852 h 1123"/>
                  <a:gd name="T8" fmla="*/ 994 w 1122"/>
                  <a:gd name="T9" fmla="*/ 918 h 1123"/>
                  <a:gd name="T10" fmla="*/ 938 w 1122"/>
                  <a:gd name="T11" fmla="*/ 977 h 1123"/>
                  <a:gd name="T12" fmla="*/ 875 w 1122"/>
                  <a:gd name="T13" fmla="*/ 1027 h 1123"/>
                  <a:gd name="T14" fmla="*/ 804 w 1122"/>
                  <a:gd name="T15" fmla="*/ 1067 h 1123"/>
                  <a:gd name="T16" fmla="*/ 728 w 1122"/>
                  <a:gd name="T17" fmla="*/ 1097 h 1123"/>
                  <a:gd name="T18" fmla="*/ 646 w 1122"/>
                  <a:gd name="T19" fmla="*/ 1115 h 1123"/>
                  <a:gd name="T20" fmla="*/ 561 w 1122"/>
                  <a:gd name="T21" fmla="*/ 1123 h 1123"/>
                  <a:gd name="T22" fmla="*/ 476 w 1122"/>
                  <a:gd name="T23" fmla="*/ 1115 h 1123"/>
                  <a:gd name="T24" fmla="*/ 394 w 1122"/>
                  <a:gd name="T25" fmla="*/ 1097 h 1123"/>
                  <a:gd name="T26" fmla="*/ 318 w 1122"/>
                  <a:gd name="T27" fmla="*/ 1067 h 1123"/>
                  <a:gd name="T28" fmla="*/ 247 w 1122"/>
                  <a:gd name="T29" fmla="*/ 1027 h 1123"/>
                  <a:gd name="T30" fmla="*/ 184 w 1122"/>
                  <a:gd name="T31" fmla="*/ 977 h 1123"/>
                  <a:gd name="T32" fmla="*/ 128 w 1122"/>
                  <a:gd name="T33" fmla="*/ 918 h 1123"/>
                  <a:gd name="T34" fmla="*/ 81 w 1122"/>
                  <a:gd name="T35" fmla="*/ 852 h 1123"/>
                  <a:gd name="T36" fmla="*/ 44 w 1122"/>
                  <a:gd name="T37" fmla="*/ 780 h 1123"/>
                  <a:gd name="T38" fmla="*/ 18 w 1122"/>
                  <a:gd name="T39" fmla="*/ 701 h 1123"/>
                  <a:gd name="T40" fmla="*/ 3 w 1122"/>
                  <a:gd name="T41" fmla="*/ 618 h 1123"/>
                  <a:gd name="T42" fmla="*/ 1 w 1122"/>
                  <a:gd name="T43" fmla="*/ 532 h 1123"/>
                  <a:gd name="T44" fmla="*/ 12 w 1122"/>
                  <a:gd name="T45" fmla="*/ 447 h 1123"/>
                  <a:gd name="T46" fmla="*/ 34 w 1122"/>
                  <a:gd name="T47" fmla="*/ 368 h 1123"/>
                  <a:gd name="T48" fmla="*/ 68 w 1122"/>
                  <a:gd name="T49" fmla="*/ 293 h 1123"/>
                  <a:gd name="T50" fmla="*/ 112 w 1122"/>
                  <a:gd name="T51" fmla="*/ 225 h 1123"/>
                  <a:gd name="T52" fmla="*/ 164 w 1122"/>
                  <a:gd name="T53" fmla="*/ 164 h 1123"/>
                  <a:gd name="T54" fmla="*/ 226 w 1122"/>
                  <a:gd name="T55" fmla="*/ 111 h 1123"/>
                  <a:gd name="T56" fmla="*/ 294 w 1122"/>
                  <a:gd name="T57" fmla="*/ 67 h 1123"/>
                  <a:gd name="T58" fmla="*/ 368 w 1122"/>
                  <a:gd name="T59" fmla="*/ 33 h 1123"/>
                  <a:gd name="T60" fmla="*/ 448 w 1122"/>
                  <a:gd name="T61" fmla="*/ 11 h 1123"/>
                  <a:gd name="T62" fmla="*/ 532 w 1122"/>
                  <a:gd name="T63" fmla="*/ 0 h 1123"/>
                  <a:gd name="T64" fmla="*/ 618 w 1122"/>
                  <a:gd name="T65" fmla="*/ 2 h 1123"/>
                  <a:gd name="T66" fmla="*/ 701 w 1122"/>
                  <a:gd name="T67" fmla="*/ 17 h 1123"/>
                  <a:gd name="T68" fmla="*/ 779 w 1122"/>
                  <a:gd name="T69" fmla="*/ 44 h 1123"/>
                  <a:gd name="T70" fmla="*/ 852 w 1122"/>
                  <a:gd name="T71" fmla="*/ 81 h 1123"/>
                  <a:gd name="T72" fmla="*/ 918 w 1122"/>
                  <a:gd name="T73" fmla="*/ 128 h 1123"/>
                  <a:gd name="T74" fmla="*/ 976 w 1122"/>
                  <a:gd name="T75" fmla="*/ 183 h 1123"/>
                  <a:gd name="T76" fmla="*/ 1026 w 1122"/>
                  <a:gd name="T77" fmla="*/ 247 h 1123"/>
                  <a:gd name="T78" fmla="*/ 1067 w 1122"/>
                  <a:gd name="T79" fmla="*/ 317 h 1123"/>
                  <a:gd name="T80" fmla="*/ 1096 w 1122"/>
                  <a:gd name="T81" fmla="*/ 394 h 1123"/>
                  <a:gd name="T82" fmla="*/ 1115 w 1122"/>
                  <a:gd name="T83" fmla="*/ 475 h 1123"/>
                  <a:gd name="T84" fmla="*/ 1122 w 1122"/>
                  <a:gd name="T85" fmla="*/ 561 h 1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22" h="1123">
                    <a:moveTo>
                      <a:pt x="1122" y="561"/>
                    </a:moveTo>
                    <a:lnTo>
                      <a:pt x="1121" y="590"/>
                    </a:lnTo>
                    <a:lnTo>
                      <a:pt x="1119" y="618"/>
                    </a:lnTo>
                    <a:lnTo>
                      <a:pt x="1115" y="647"/>
                    </a:lnTo>
                    <a:lnTo>
                      <a:pt x="1110" y="674"/>
                    </a:lnTo>
                    <a:lnTo>
                      <a:pt x="1104" y="701"/>
                    </a:lnTo>
                    <a:lnTo>
                      <a:pt x="1096" y="727"/>
                    </a:lnTo>
                    <a:lnTo>
                      <a:pt x="1088" y="754"/>
                    </a:lnTo>
                    <a:lnTo>
                      <a:pt x="1078" y="780"/>
                    </a:lnTo>
                    <a:lnTo>
                      <a:pt x="1067" y="804"/>
                    </a:lnTo>
                    <a:lnTo>
                      <a:pt x="1054" y="829"/>
                    </a:lnTo>
                    <a:lnTo>
                      <a:pt x="1041" y="852"/>
                    </a:lnTo>
                    <a:lnTo>
                      <a:pt x="1026" y="874"/>
                    </a:lnTo>
                    <a:lnTo>
                      <a:pt x="1010" y="897"/>
                    </a:lnTo>
                    <a:lnTo>
                      <a:pt x="994" y="918"/>
                    </a:lnTo>
                    <a:lnTo>
                      <a:pt x="976" y="938"/>
                    </a:lnTo>
                    <a:lnTo>
                      <a:pt x="958" y="958"/>
                    </a:lnTo>
                    <a:lnTo>
                      <a:pt x="938" y="977"/>
                    </a:lnTo>
                    <a:lnTo>
                      <a:pt x="918" y="994"/>
                    </a:lnTo>
                    <a:lnTo>
                      <a:pt x="896" y="1011"/>
                    </a:lnTo>
                    <a:lnTo>
                      <a:pt x="875" y="1027"/>
                    </a:lnTo>
                    <a:lnTo>
                      <a:pt x="852" y="1041"/>
                    </a:lnTo>
                    <a:lnTo>
                      <a:pt x="828" y="1054"/>
                    </a:lnTo>
                    <a:lnTo>
                      <a:pt x="804" y="1067"/>
                    </a:lnTo>
                    <a:lnTo>
                      <a:pt x="779" y="1078"/>
                    </a:lnTo>
                    <a:lnTo>
                      <a:pt x="754" y="1089"/>
                    </a:lnTo>
                    <a:lnTo>
                      <a:pt x="728" y="1097"/>
                    </a:lnTo>
                    <a:lnTo>
                      <a:pt x="701" y="1104"/>
                    </a:lnTo>
                    <a:lnTo>
                      <a:pt x="674" y="1111"/>
                    </a:lnTo>
                    <a:lnTo>
                      <a:pt x="646" y="1115"/>
                    </a:lnTo>
                    <a:lnTo>
                      <a:pt x="618" y="1119"/>
                    </a:lnTo>
                    <a:lnTo>
                      <a:pt x="590" y="1122"/>
                    </a:lnTo>
                    <a:lnTo>
                      <a:pt x="561" y="1123"/>
                    </a:lnTo>
                    <a:lnTo>
                      <a:pt x="532" y="1122"/>
                    </a:lnTo>
                    <a:lnTo>
                      <a:pt x="503" y="1119"/>
                    </a:lnTo>
                    <a:lnTo>
                      <a:pt x="476" y="1115"/>
                    </a:lnTo>
                    <a:lnTo>
                      <a:pt x="448" y="1111"/>
                    </a:lnTo>
                    <a:lnTo>
                      <a:pt x="420" y="1104"/>
                    </a:lnTo>
                    <a:lnTo>
                      <a:pt x="394" y="1097"/>
                    </a:lnTo>
                    <a:lnTo>
                      <a:pt x="368" y="1089"/>
                    </a:lnTo>
                    <a:lnTo>
                      <a:pt x="343" y="1078"/>
                    </a:lnTo>
                    <a:lnTo>
                      <a:pt x="318" y="1067"/>
                    </a:lnTo>
                    <a:lnTo>
                      <a:pt x="294" y="1054"/>
                    </a:lnTo>
                    <a:lnTo>
                      <a:pt x="270" y="1041"/>
                    </a:lnTo>
                    <a:lnTo>
                      <a:pt x="247" y="1027"/>
                    </a:lnTo>
                    <a:lnTo>
                      <a:pt x="226" y="1011"/>
                    </a:lnTo>
                    <a:lnTo>
                      <a:pt x="204" y="994"/>
                    </a:lnTo>
                    <a:lnTo>
                      <a:pt x="184" y="977"/>
                    </a:lnTo>
                    <a:lnTo>
                      <a:pt x="164" y="958"/>
                    </a:lnTo>
                    <a:lnTo>
                      <a:pt x="146" y="938"/>
                    </a:lnTo>
                    <a:lnTo>
                      <a:pt x="128" y="918"/>
                    </a:lnTo>
                    <a:lnTo>
                      <a:pt x="112" y="897"/>
                    </a:lnTo>
                    <a:lnTo>
                      <a:pt x="96" y="874"/>
                    </a:lnTo>
                    <a:lnTo>
                      <a:pt x="81" y="852"/>
                    </a:lnTo>
                    <a:lnTo>
                      <a:pt x="68" y="829"/>
                    </a:lnTo>
                    <a:lnTo>
                      <a:pt x="55" y="804"/>
                    </a:lnTo>
                    <a:lnTo>
                      <a:pt x="44" y="780"/>
                    </a:lnTo>
                    <a:lnTo>
                      <a:pt x="34" y="754"/>
                    </a:lnTo>
                    <a:lnTo>
                      <a:pt x="26" y="727"/>
                    </a:lnTo>
                    <a:lnTo>
                      <a:pt x="18" y="701"/>
                    </a:lnTo>
                    <a:lnTo>
                      <a:pt x="12" y="674"/>
                    </a:lnTo>
                    <a:lnTo>
                      <a:pt x="6" y="647"/>
                    </a:lnTo>
                    <a:lnTo>
                      <a:pt x="3" y="618"/>
                    </a:lnTo>
                    <a:lnTo>
                      <a:pt x="1" y="590"/>
                    </a:lnTo>
                    <a:lnTo>
                      <a:pt x="0" y="561"/>
                    </a:lnTo>
                    <a:lnTo>
                      <a:pt x="1" y="532"/>
                    </a:lnTo>
                    <a:lnTo>
                      <a:pt x="3" y="504"/>
                    </a:lnTo>
                    <a:lnTo>
                      <a:pt x="6" y="475"/>
                    </a:lnTo>
                    <a:lnTo>
                      <a:pt x="12" y="447"/>
                    </a:lnTo>
                    <a:lnTo>
                      <a:pt x="18" y="421"/>
                    </a:lnTo>
                    <a:lnTo>
                      <a:pt x="26" y="394"/>
                    </a:lnTo>
                    <a:lnTo>
                      <a:pt x="34" y="368"/>
                    </a:lnTo>
                    <a:lnTo>
                      <a:pt x="44" y="342"/>
                    </a:lnTo>
                    <a:lnTo>
                      <a:pt x="55" y="317"/>
                    </a:lnTo>
                    <a:lnTo>
                      <a:pt x="68" y="293"/>
                    </a:lnTo>
                    <a:lnTo>
                      <a:pt x="81" y="270"/>
                    </a:lnTo>
                    <a:lnTo>
                      <a:pt x="96" y="247"/>
                    </a:lnTo>
                    <a:lnTo>
                      <a:pt x="112" y="225"/>
                    </a:lnTo>
                    <a:lnTo>
                      <a:pt x="128" y="204"/>
                    </a:lnTo>
                    <a:lnTo>
                      <a:pt x="146" y="183"/>
                    </a:lnTo>
                    <a:lnTo>
                      <a:pt x="164" y="164"/>
                    </a:lnTo>
                    <a:lnTo>
                      <a:pt x="184" y="145"/>
                    </a:lnTo>
                    <a:lnTo>
                      <a:pt x="204" y="128"/>
                    </a:lnTo>
                    <a:lnTo>
                      <a:pt x="226" y="111"/>
                    </a:lnTo>
                    <a:lnTo>
                      <a:pt x="247" y="96"/>
                    </a:lnTo>
                    <a:lnTo>
                      <a:pt x="270" y="81"/>
                    </a:lnTo>
                    <a:lnTo>
                      <a:pt x="294" y="67"/>
                    </a:lnTo>
                    <a:lnTo>
                      <a:pt x="318" y="54"/>
                    </a:lnTo>
                    <a:lnTo>
                      <a:pt x="343" y="44"/>
                    </a:lnTo>
                    <a:lnTo>
                      <a:pt x="368" y="33"/>
                    </a:lnTo>
                    <a:lnTo>
                      <a:pt x="394" y="25"/>
                    </a:lnTo>
                    <a:lnTo>
                      <a:pt x="420" y="17"/>
                    </a:lnTo>
                    <a:lnTo>
                      <a:pt x="448" y="11"/>
                    </a:lnTo>
                    <a:lnTo>
                      <a:pt x="476" y="6"/>
                    </a:lnTo>
                    <a:lnTo>
                      <a:pt x="503" y="2"/>
                    </a:lnTo>
                    <a:lnTo>
                      <a:pt x="532" y="0"/>
                    </a:lnTo>
                    <a:lnTo>
                      <a:pt x="561" y="0"/>
                    </a:lnTo>
                    <a:lnTo>
                      <a:pt x="590" y="0"/>
                    </a:lnTo>
                    <a:lnTo>
                      <a:pt x="618" y="2"/>
                    </a:lnTo>
                    <a:lnTo>
                      <a:pt x="646" y="6"/>
                    </a:lnTo>
                    <a:lnTo>
                      <a:pt x="674" y="11"/>
                    </a:lnTo>
                    <a:lnTo>
                      <a:pt x="701" y="17"/>
                    </a:lnTo>
                    <a:lnTo>
                      <a:pt x="728" y="25"/>
                    </a:lnTo>
                    <a:lnTo>
                      <a:pt x="754" y="33"/>
                    </a:lnTo>
                    <a:lnTo>
                      <a:pt x="779" y="44"/>
                    </a:lnTo>
                    <a:lnTo>
                      <a:pt x="804" y="54"/>
                    </a:lnTo>
                    <a:lnTo>
                      <a:pt x="828" y="67"/>
                    </a:lnTo>
                    <a:lnTo>
                      <a:pt x="852" y="81"/>
                    </a:lnTo>
                    <a:lnTo>
                      <a:pt x="875" y="96"/>
                    </a:lnTo>
                    <a:lnTo>
                      <a:pt x="896" y="111"/>
                    </a:lnTo>
                    <a:lnTo>
                      <a:pt x="918" y="128"/>
                    </a:lnTo>
                    <a:lnTo>
                      <a:pt x="938" y="145"/>
                    </a:lnTo>
                    <a:lnTo>
                      <a:pt x="958" y="164"/>
                    </a:lnTo>
                    <a:lnTo>
                      <a:pt x="976" y="183"/>
                    </a:lnTo>
                    <a:lnTo>
                      <a:pt x="994" y="204"/>
                    </a:lnTo>
                    <a:lnTo>
                      <a:pt x="1010" y="225"/>
                    </a:lnTo>
                    <a:lnTo>
                      <a:pt x="1026" y="247"/>
                    </a:lnTo>
                    <a:lnTo>
                      <a:pt x="1041" y="270"/>
                    </a:lnTo>
                    <a:lnTo>
                      <a:pt x="1054" y="293"/>
                    </a:lnTo>
                    <a:lnTo>
                      <a:pt x="1067" y="317"/>
                    </a:lnTo>
                    <a:lnTo>
                      <a:pt x="1078" y="342"/>
                    </a:lnTo>
                    <a:lnTo>
                      <a:pt x="1088" y="368"/>
                    </a:lnTo>
                    <a:lnTo>
                      <a:pt x="1096" y="394"/>
                    </a:lnTo>
                    <a:lnTo>
                      <a:pt x="1104" y="421"/>
                    </a:lnTo>
                    <a:lnTo>
                      <a:pt x="1110" y="447"/>
                    </a:lnTo>
                    <a:lnTo>
                      <a:pt x="1115" y="475"/>
                    </a:lnTo>
                    <a:lnTo>
                      <a:pt x="1119" y="504"/>
                    </a:lnTo>
                    <a:lnTo>
                      <a:pt x="1121" y="532"/>
                    </a:lnTo>
                    <a:lnTo>
                      <a:pt x="1122" y="5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5" name="Freeform 105">
                <a:extLst>
                  <a:ext uri="{FF2B5EF4-FFF2-40B4-BE49-F238E27FC236}">
                    <a16:creationId xmlns:a16="http://schemas.microsoft.com/office/drawing/2014/main" id="{24A3C7AF-5CE4-43E9-BC4C-A2D839306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7825" y="7124213"/>
                <a:ext cx="217209" cy="217209"/>
              </a:xfrm>
              <a:custGeom>
                <a:avLst/>
                <a:gdLst>
                  <a:gd name="T0" fmla="*/ 437 w 437"/>
                  <a:gd name="T1" fmla="*/ 230 h 437"/>
                  <a:gd name="T2" fmla="*/ 435 w 437"/>
                  <a:gd name="T3" fmla="*/ 252 h 437"/>
                  <a:gd name="T4" fmla="*/ 430 w 437"/>
                  <a:gd name="T5" fmla="*/ 273 h 437"/>
                  <a:gd name="T6" fmla="*/ 423 w 437"/>
                  <a:gd name="T7" fmla="*/ 294 h 437"/>
                  <a:gd name="T8" fmla="*/ 411 w 437"/>
                  <a:gd name="T9" fmla="*/ 322 h 437"/>
                  <a:gd name="T10" fmla="*/ 387 w 437"/>
                  <a:gd name="T11" fmla="*/ 357 h 437"/>
                  <a:gd name="T12" fmla="*/ 357 w 437"/>
                  <a:gd name="T13" fmla="*/ 387 h 437"/>
                  <a:gd name="T14" fmla="*/ 322 w 437"/>
                  <a:gd name="T15" fmla="*/ 411 h 437"/>
                  <a:gd name="T16" fmla="*/ 293 w 437"/>
                  <a:gd name="T17" fmla="*/ 425 h 437"/>
                  <a:gd name="T18" fmla="*/ 273 w 437"/>
                  <a:gd name="T19" fmla="*/ 431 h 437"/>
                  <a:gd name="T20" fmla="*/ 252 w 437"/>
                  <a:gd name="T21" fmla="*/ 435 h 437"/>
                  <a:gd name="T22" fmla="*/ 230 w 437"/>
                  <a:gd name="T23" fmla="*/ 437 h 437"/>
                  <a:gd name="T24" fmla="*/ 207 w 437"/>
                  <a:gd name="T25" fmla="*/ 437 h 437"/>
                  <a:gd name="T26" fmla="*/ 185 w 437"/>
                  <a:gd name="T27" fmla="*/ 435 h 437"/>
                  <a:gd name="T28" fmla="*/ 164 w 437"/>
                  <a:gd name="T29" fmla="*/ 431 h 437"/>
                  <a:gd name="T30" fmla="*/ 143 w 437"/>
                  <a:gd name="T31" fmla="*/ 425 h 437"/>
                  <a:gd name="T32" fmla="*/ 114 w 437"/>
                  <a:gd name="T33" fmla="*/ 411 h 437"/>
                  <a:gd name="T34" fmla="*/ 78 w 437"/>
                  <a:gd name="T35" fmla="*/ 387 h 437"/>
                  <a:gd name="T36" fmla="*/ 50 w 437"/>
                  <a:gd name="T37" fmla="*/ 357 h 437"/>
                  <a:gd name="T38" fmla="*/ 25 w 437"/>
                  <a:gd name="T39" fmla="*/ 322 h 437"/>
                  <a:gd name="T40" fmla="*/ 12 w 437"/>
                  <a:gd name="T41" fmla="*/ 294 h 437"/>
                  <a:gd name="T42" fmla="*/ 6 w 437"/>
                  <a:gd name="T43" fmla="*/ 273 h 437"/>
                  <a:gd name="T44" fmla="*/ 2 w 437"/>
                  <a:gd name="T45" fmla="*/ 252 h 437"/>
                  <a:gd name="T46" fmla="*/ 0 w 437"/>
                  <a:gd name="T47" fmla="*/ 230 h 437"/>
                  <a:gd name="T48" fmla="*/ 0 w 437"/>
                  <a:gd name="T49" fmla="*/ 207 h 437"/>
                  <a:gd name="T50" fmla="*/ 2 w 437"/>
                  <a:gd name="T51" fmla="*/ 185 h 437"/>
                  <a:gd name="T52" fmla="*/ 6 w 437"/>
                  <a:gd name="T53" fmla="*/ 164 h 437"/>
                  <a:gd name="T54" fmla="*/ 12 w 437"/>
                  <a:gd name="T55" fmla="*/ 143 h 437"/>
                  <a:gd name="T56" fmla="*/ 25 w 437"/>
                  <a:gd name="T57" fmla="*/ 114 h 437"/>
                  <a:gd name="T58" fmla="*/ 50 w 437"/>
                  <a:gd name="T59" fmla="*/ 79 h 437"/>
                  <a:gd name="T60" fmla="*/ 78 w 437"/>
                  <a:gd name="T61" fmla="*/ 50 h 437"/>
                  <a:gd name="T62" fmla="*/ 114 w 437"/>
                  <a:gd name="T63" fmla="*/ 25 h 437"/>
                  <a:gd name="T64" fmla="*/ 143 w 437"/>
                  <a:gd name="T65" fmla="*/ 12 h 437"/>
                  <a:gd name="T66" fmla="*/ 164 w 437"/>
                  <a:gd name="T67" fmla="*/ 6 h 437"/>
                  <a:gd name="T68" fmla="*/ 185 w 437"/>
                  <a:gd name="T69" fmla="*/ 2 h 437"/>
                  <a:gd name="T70" fmla="*/ 207 w 437"/>
                  <a:gd name="T71" fmla="*/ 0 h 437"/>
                  <a:gd name="T72" fmla="*/ 230 w 437"/>
                  <a:gd name="T73" fmla="*/ 0 h 437"/>
                  <a:gd name="T74" fmla="*/ 252 w 437"/>
                  <a:gd name="T75" fmla="*/ 2 h 437"/>
                  <a:gd name="T76" fmla="*/ 273 w 437"/>
                  <a:gd name="T77" fmla="*/ 6 h 437"/>
                  <a:gd name="T78" fmla="*/ 293 w 437"/>
                  <a:gd name="T79" fmla="*/ 12 h 437"/>
                  <a:gd name="T80" fmla="*/ 322 w 437"/>
                  <a:gd name="T81" fmla="*/ 25 h 437"/>
                  <a:gd name="T82" fmla="*/ 357 w 437"/>
                  <a:gd name="T83" fmla="*/ 50 h 437"/>
                  <a:gd name="T84" fmla="*/ 387 w 437"/>
                  <a:gd name="T85" fmla="*/ 79 h 437"/>
                  <a:gd name="T86" fmla="*/ 411 w 437"/>
                  <a:gd name="T87" fmla="*/ 114 h 437"/>
                  <a:gd name="T88" fmla="*/ 423 w 437"/>
                  <a:gd name="T89" fmla="*/ 143 h 437"/>
                  <a:gd name="T90" fmla="*/ 430 w 437"/>
                  <a:gd name="T91" fmla="*/ 164 h 437"/>
                  <a:gd name="T92" fmla="*/ 435 w 437"/>
                  <a:gd name="T93" fmla="*/ 185 h 437"/>
                  <a:gd name="T94" fmla="*/ 437 w 437"/>
                  <a:gd name="T95" fmla="*/ 207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7" h="437">
                    <a:moveTo>
                      <a:pt x="437" y="218"/>
                    </a:moveTo>
                    <a:lnTo>
                      <a:pt x="437" y="230"/>
                    </a:lnTo>
                    <a:lnTo>
                      <a:pt x="436" y="240"/>
                    </a:lnTo>
                    <a:lnTo>
                      <a:pt x="435" y="252"/>
                    </a:lnTo>
                    <a:lnTo>
                      <a:pt x="433" y="263"/>
                    </a:lnTo>
                    <a:lnTo>
                      <a:pt x="430" y="273"/>
                    </a:lnTo>
                    <a:lnTo>
                      <a:pt x="428" y="283"/>
                    </a:lnTo>
                    <a:lnTo>
                      <a:pt x="423" y="294"/>
                    </a:lnTo>
                    <a:lnTo>
                      <a:pt x="420" y="303"/>
                    </a:lnTo>
                    <a:lnTo>
                      <a:pt x="411" y="322"/>
                    </a:lnTo>
                    <a:lnTo>
                      <a:pt x="400" y="340"/>
                    </a:lnTo>
                    <a:lnTo>
                      <a:pt x="387" y="357"/>
                    </a:lnTo>
                    <a:lnTo>
                      <a:pt x="373" y="373"/>
                    </a:lnTo>
                    <a:lnTo>
                      <a:pt x="357" y="387"/>
                    </a:lnTo>
                    <a:lnTo>
                      <a:pt x="340" y="400"/>
                    </a:lnTo>
                    <a:lnTo>
                      <a:pt x="322" y="411"/>
                    </a:lnTo>
                    <a:lnTo>
                      <a:pt x="303" y="420"/>
                    </a:lnTo>
                    <a:lnTo>
                      <a:pt x="293" y="425"/>
                    </a:lnTo>
                    <a:lnTo>
                      <a:pt x="283" y="428"/>
                    </a:lnTo>
                    <a:lnTo>
                      <a:pt x="273" y="431"/>
                    </a:lnTo>
                    <a:lnTo>
                      <a:pt x="263" y="433"/>
                    </a:lnTo>
                    <a:lnTo>
                      <a:pt x="252" y="435"/>
                    </a:lnTo>
                    <a:lnTo>
                      <a:pt x="240" y="436"/>
                    </a:lnTo>
                    <a:lnTo>
                      <a:pt x="230" y="437"/>
                    </a:lnTo>
                    <a:lnTo>
                      <a:pt x="218" y="437"/>
                    </a:lnTo>
                    <a:lnTo>
                      <a:pt x="207" y="437"/>
                    </a:lnTo>
                    <a:lnTo>
                      <a:pt x="196" y="436"/>
                    </a:lnTo>
                    <a:lnTo>
                      <a:pt x="185" y="435"/>
                    </a:lnTo>
                    <a:lnTo>
                      <a:pt x="174" y="433"/>
                    </a:lnTo>
                    <a:lnTo>
                      <a:pt x="164" y="431"/>
                    </a:lnTo>
                    <a:lnTo>
                      <a:pt x="153" y="428"/>
                    </a:lnTo>
                    <a:lnTo>
                      <a:pt x="143" y="425"/>
                    </a:lnTo>
                    <a:lnTo>
                      <a:pt x="133" y="420"/>
                    </a:lnTo>
                    <a:lnTo>
                      <a:pt x="114" y="411"/>
                    </a:lnTo>
                    <a:lnTo>
                      <a:pt x="95" y="400"/>
                    </a:lnTo>
                    <a:lnTo>
                      <a:pt x="78" y="387"/>
                    </a:lnTo>
                    <a:lnTo>
                      <a:pt x="64" y="373"/>
                    </a:lnTo>
                    <a:lnTo>
                      <a:pt x="50" y="357"/>
                    </a:lnTo>
                    <a:lnTo>
                      <a:pt x="37" y="340"/>
                    </a:lnTo>
                    <a:lnTo>
                      <a:pt x="25" y="322"/>
                    </a:lnTo>
                    <a:lnTo>
                      <a:pt x="17" y="303"/>
                    </a:lnTo>
                    <a:lnTo>
                      <a:pt x="12" y="294"/>
                    </a:lnTo>
                    <a:lnTo>
                      <a:pt x="9" y="283"/>
                    </a:lnTo>
                    <a:lnTo>
                      <a:pt x="6" y="273"/>
                    </a:lnTo>
                    <a:lnTo>
                      <a:pt x="4" y="263"/>
                    </a:lnTo>
                    <a:lnTo>
                      <a:pt x="2" y="252"/>
                    </a:lnTo>
                    <a:lnTo>
                      <a:pt x="1" y="240"/>
                    </a:lnTo>
                    <a:lnTo>
                      <a:pt x="0" y="230"/>
                    </a:lnTo>
                    <a:lnTo>
                      <a:pt x="0" y="218"/>
                    </a:lnTo>
                    <a:lnTo>
                      <a:pt x="0" y="207"/>
                    </a:lnTo>
                    <a:lnTo>
                      <a:pt x="1" y="196"/>
                    </a:lnTo>
                    <a:lnTo>
                      <a:pt x="2" y="185"/>
                    </a:lnTo>
                    <a:lnTo>
                      <a:pt x="4" y="174"/>
                    </a:lnTo>
                    <a:lnTo>
                      <a:pt x="6" y="164"/>
                    </a:lnTo>
                    <a:lnTo>
                      <a:pt x="9" y="153"/>
                    </a:lnTo>
                    <a:lnTo>
                      <a:pt x="12" y="143"/>
                    </a:lnTo>
                    <a:lnTo>
                      <a:pt x="17" y="133"/>
                    </a:lnTo>
                    <a:lnTo>
                      <a:pt x="25" y="114"/>
                    </a:lnTo>
                    <a:lnTo>
                      <a:pt x="37" y="95"/>
                    </a:lnTo>
                    <a:lnTo>
                      <a:pt x="50" y="79"/>
                    </a:lnTo>
                    <a:lnTo>
                      <a:pt x="64" y="63"/>
                    </a:lnTo>
                    <a:lnTo>
                      <a:pt x="78" y="50"/>
                    </a:lnTo>
                    <a:lnTo>
                      <a:pt x="95" y="37"/>
                    </a:lnTo>
                    <a:lnTo>
                      <a:pt x="114" y="25"/>
                    </a:lnTo>
                    <a:lnTo>
                      <a:pt x="133" y="17"/>
                    </a:lnTo>
                    <a:lnTo>
                      <a:pt x="143" y="12"/>
                    </a:lnTo>
                    <a:lnTo>
                      <a:pt x="153" y="9"/>
                    </a:lnTo>
                    <a:lnTo>
                      <a:pt x="164" y="6"/>
                    </a:lnTo>
                    <a:lnTo>
                      <a:pt x="174" y="4"/>
                    </a:lnTo>
                    <a:lnTo>
                      <a:pt x="185" y="2"/>
                    </a:lnTo>
                    <a:lnTo>
                      <a:pt x="196" y="1"/>
                    </a:lnTo>
                    <a:lnTo>
                      <a:pt x="207" y="0"/>
                    </a:lnTo>
                    <a:lnTo>
                      <a:pt x="218" y="0"/>
                    </a:lnTo>
                    <a:lnTo>
                      <a:pt x="230" y="0"/>
                    </a:lnTo>
                    <a:lnTo>
                      <a:pt x="240" y="1"/>
                    </a:lnTo>
                    <a:lnTo>
                      <a:pt x="252" y="2"/>
                    </a:lnTo>
                    <a:lnTo>
                      <a:pt x="263" y="4"/>
                    </a:lnTo>
                    <a:lnTo>
                      <a:pt x="273" y="6"/>
                    </a:lnTo>
                    <a:lnTo>
                      <a:pt x="283" y="9"/>
                    </a:lnTo>
                    <a:lnTo>
                      <a:pt x="293" y="12"/>
                    </a:lnTo>
                    <a:lnTo>
                      <a:pt x="303" y="17"/>
                    </a:lnTo>
                    <a:lnTo>
                      <a:pt x="322" y="25"/>
                    </a:lnTo>
                    <a:lnTo>
                      <a:pt x="340" y="37"/>
                    </a:lnTo>
                    <a:lnTo>
                      <a:pt x="357" y="50"/>
                    </a:lnTo>
                    <a:lnTo>
                      <a:pt x="373" y="63"/>
                    </a:lnTo>
                    <a:lnTo>
                      <a:pt x="387" y="79"/>
                    </a:lnTo>
                    <a:lnTo>
                      <a:pt x="400" y="95"/>
                    </a:lnTo>
                    <a:lnTo>
                      <a:pt x="411" y="114"/>
                    </a:lnTo>
                    <a:lnTo>
                      <a:pt x="420" y="133"/>
                    </a:lnTo>
                    <a:lnTo>
                      <a:pt x="423" y="143"/>
                    </a:lnTo>
                    <a:lnTo>
                      <a:pt x="428" y="153"/>
                    </a:lnTo>
                    <a:lnTo>
                      <a:pt x="430" y="164"/>
                    </a:lnTo>
                    <a:lnTo>
                      <a:pt x="433" y="174"/>
                    </a:lnTo>
                    <a:lnTo>
                      <a:pt x="435" y="185"/>
                    </a:lnTo>
                    <a:lnTo>
                      <a:pt x="436" y="196"/>
                    </a:lnTo>
                    <a:lnTo>
                      <a:pt x="437" y="207"/>
                    </a:lnTo>
                    <a:lnTo>
                      <a:pt x="437" y="2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6" name="Freeform 106">
                <a:extLst>
                  <a:ext uri="{FF2B5EF4-FFF2-40B4-BE49-F238E27FC236}">
                    <a16:creationId xmlns:a16="http://schemas.microsoft.com/office/drawing/2014/main" id="{C4414244-A2B9-4D15-8060-C294CA9A3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0311" y="3755335"/>
                <a:ext cx="219705" cy="219705"/>
              </a:xfrm>
              <a:custGeom>
                <a:avLst/>
                <a:gdLst>
                  <a:gd name="T0" fmla="*/ 437 w 437"/>
                  <a:gd name="T1" fmla="*/ 231 h 439"/>
                  <a:gd name="T2" fmla="*/ 434 w 437"/>
                  <a:gd name="T3" fmla="*/ 253 h 439"/>
                  <a:gd name="T4" fmla="*/ 430 w 437"/>
                  <a:gd name="T5" fmla="*/ 275 h 439"/>
                  <a:gd name="T6" fmla="*/ 423 w 437"/>
                  <a:gd name="T7" fmla="*/ 295 h 439"/>
                  <a:gd name="T8" fmla="*/ 411 w 437"/>
                  <a:gd name="T9" fmla="*/ 324 h 439"/>
                  <a:gd name="T10" fmla="*/ 387 w 437"/>
                  <a:gd name="T11" fmla="*/ 359 h 439"/>
                  <a:gd name="T12" fmla="*/ 357 w 437"/>
                  <a:gd name="T13" fmla="*/ 389 h 439"/>
                  <a:gd name="T14" fmla="*/ 322 w 437"/>
                  <a:gd name="T15" fmla="*/ 412 h 439"/>
                  <a:gd name="T16" fmla="*/ 293 w 437"/>
                  <a:gd name="T17" fmla="*/ 425 h 439"/>
                  <a:gd name="T18" fmla="*/ 273 w 437"/>
                  <a:gd name="T19" fmla="*/ 432 h 439"/>
                  <a:gd name="T20" fmla="*/ 251 w 437"/>
                  <a:gd name="T21" fmla="*/ 436 h 439"/>
                  <a:gd name="T22" fmla="*/ 230 w 437"/>
                  <a:gd name="T23" fmla="*/ 439 h 439"/>
                  <a:gd name="T24" fmla="*/ 207 w 437"/>
                  <a:gd name="T25" fmla="*/ 439 h 439"/>
                  <a:gd name="T26" fmla="*/ 185 w 437"/>
                  <a:gd name="T27" fmla="*/ 436 h 439"/>
                  <a:gd name="T28" fmla="*/ 164 w 437"/>
                  <a:gd name="T29" fmla="*/ 432 h 439"/>
                  <a:gd name="T30" fmla="*/ 142 w 437"/>
                  <a:gd name="T31" fmla="*/ 425 h 439"/>
                  <a:gd name="T32" fmla="*/ 114 w 437"/>
                  <a:gd name="T33" fmla="*/ 412 h 439"/>
                  <a:gd name="T34" fmla="*/ 78 w 437"/>
                  <a:gd name="T35" fmla="*/ 389 h 439"/>
                  <a:gd name="T36" fmla="*/ 49 w 437"/>
                  <a:gd name="T37" fmla="*/ 359 h 439"/>
                  <a:gd name="T38" fmla="*/ 25 w 437"/>
                  <a:gd name="T39" fmla="*/ 324 h 439"/>
                  <a:gd name="T40" fmla="*/ 12 w 437"/>
                  <a:gd name="T41" fmla="*/ 295 h 439"/>
                  <a:gd name="T42" fmla="*/ 6 w 437"/>
                  <a:gd name="T43" fmla="*/ 275 h 439"/>
                  <a:gd name="T44" fmla="*/ 2 w 437"/>
                  <a:gd name="T45" fmla="*/ 253 h 439"/>
                  <a:gd name="T46" fmla="*/ 0 w 437"/>
                  <a:gd name="T47" fmla="*/ 231 h 439"/>
                  <a:gd name="T48" fmla="*/ 0 w 437"/>
                  <a:gd name="T49" fmla="*/ 209 h 439"/>
                  <a:gd name="T50" fmla="*/ 2 w 437"/>
                  <a:gd name="T51" fmla="*/ 187 h 439"/>
                  <a:gd name="T52" fmla="*/ 6 w 437"/>
                  <a:gd name="T53" fmla="*/ 165 h 439"/>
                  <a:gd name="T54" fmla="*/ 12 w 437"/>
                  <a:gd name="T55" fmla="*/ 144 h 439"/>
                  <a:gd name="T56" fmla="*/ 25 w 437"/>
                  <a:gd name="T57" fmla="*/ 115 h 439"/>
                  <a:gd name="T58" fmla="*/ 49 w 437"/>
                  <a:gd name="T59" fmla="*/ 80 h 439"/>
                  <a:gd name="T60" fmla="*/ 78 w 437"/>
                  <a:gd name="T61" fmla="*/ 50 h 439"/>
                  <a:gd name="T62" fmla="*/ 114 w 437"/>
                  <a:gd name="T63" fmla="*/ 27 h 439"/>
                  <a:gd name="T64" fmla="*/ 142 w 437"/>
                  <a:gd name="T65" fmla="*/ 14 h 439"/>
                  <a:gd name="T66" fmla="*/ 164 w 437"/>
                  <a:gd name="T67" fmla="*/ 8 h 439"/>
                  <a:gd name="T68" fmla="*/ 185 w 437"/>
                  <a:gd name="T69" fmla="*/ 3 h 439"/>
                  <a:gd name="T70" fmla="*/ 207 w 437"/>
                  <a:gd name="T71" fmla="*/ 1 h 439"/>
                  <a:gd name="T72" fmla="*/ 230 w 437"/>
                  <a:gd name="T73" fmla="*/ 1 h 439"/>
                  <a:gd name="T74" fmla="*/ 251 w 437"/>
                  <a:gd name="T75" fmla="*/ 3 h 439"/>
                  <a:gd name="T76" fmla="*/ 273 w 437"/>
                  <a:gd name="T77" fmla="*/ 8 h 439"/>
                  <a:gd name="T78" fmla="*/ 293 w 437"/>
                  <a:gd name="T79" fmla="*/ 14 h 439"/>
                  <a:gd name="T80" fmla="*/ 322 w 437"/>
                  <a:gd name="T81" fmla="*/ 27 h 439"/>
                  <a:gd name="T82" fmla="*/ 357 w 437"/>
                  <a:gd name="T83" fmla="*/ 50 h 439"/>
                  <a:gd name="T84" fmla="*/ 387 w 437"/>
                  <a:gd name="T85" fmla="*/ 80 h 439"/>
                  <a:gd name="T86" fmla="*/ 411 w 437"/>
                  <a:gd name="T87" fmla="*/ 115 h 439"/>
                  <a:gd name="T88" fmla="*/ 423 w 437"/>
                  <a:gd name="T89" fmla="*/ 144 h 439"/>
                  <a:gd name="T90" fmla="*/ 430 w 437"/>
                  <a:gd name="T91" fmla="*/ 165 h 439"/>
                  <a:gd name="T92" fmla="*/ 434 w 437"/>
                  <a:gd name="T93" fmla="*/ 187 h 439"/>
                  <a:gd name="T94" fmla="*/ 437 w 437"/>
                  <a:gd name="T95" fmla="*/ 20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7" h="439">
                    <a:moveTo>
                      <a:pt x="437" y="220"/>
                    </a:moveTo>
                    <a:lnTo>
                      <a:pt x="437" y="231"/>
                    </a:lnTo>
                    <a:lnTo>
                      <a:pt x="436" y="242"/>
                    </a:lnTo>
                    <a:lnTo>
                      <a:pt x="434" y="253"/>
                    </a:lnTo>
                    <a:lnTo>
                      <a:pt x="433" y="264"/>
                    </a:lnTo>
                    <a:lnTo>
                      <a:pt x="430" y="275"/>
                    </a:lnTo>
                    <a:lnTo>
                      <a:pt x="428" y="285"/>
                    </a:lnTo>
                    <a:lnTo>
                      <a:pt x="423" y="295"/>
                    </a:lnTo>
                    <a:lnTo>
                      <a:pt x="420" y="305"/>
                    </a:lnTo>
                    <a:lnTo>
                      <a:pt x="411" y="324"/>
                    </a:lnTo>
                    <a:lnTo>
                      <a:pt x="400" y="342"/>
                    </a:lnTo>
                    <a:lnTo>
                      <a:pt x="387" y="359"/>
                    </a:lnTo>
                    <a:lnTo>
                      <a:pt x="373" y="375"/>
                    </a:lnTo>
                    <a:lnTo>
                      <a:pt x="357" y="389"/>
                    </a:lnTo>
                    <a:lnTo>
                      <a:pt x="340" y="402"/>
                    </a:lnTo>
                    <a:lnTo>
                      <a:pt x="322" y="412"/>
                    </a:lnTo>
                    <a:lnTo>
                      <a:pt x="303" y="422"/>
                    </a:lnTo>
                    <a:lnTo>
                      <a:pt x="293" y="425"/>
                    </a:lnTo>
                    <a:lnTo>
                      <a:pt x="283" y="429"/>
                    </a:lnTo>
                    <a:lnTo>
                      <a:pt x="273" y="432"/>
                    </a:lnTo>
                    <a:lnTo>
                      <a:pt x="263" y="435"/>
                    </a:lnTo>
                    <a:lnTo>
                      <a:pt x="251" y="436"/>
                    </a:lnTo>
                    <a:lnTo>
                      <a:pt x="240" y="438"/>
                    </a:lnTo>
                    <a:lnTo>
                      <a:pt x="230" y="439"/>
                    </a:lnTo>
                    <a:lnTo>
                      <a:pt x="218" y="439"/>
                    </a:lnTo>
                    <a:lnTo>
                      <a:pt x="207" y="439"/>
                    </a:lnTo>
                    <a:lnTo>
                      <a:pt x="196" y="438"/>
                    </a:lnTo>
                    <a:lnTo>
                      <a:pt x="185" y="436"/>
                    </a:lnTo>
                    <a:lnTo>
                      <a:pt x="174" y="435"/>
                    </a:lnTo>
                    <a:lnTo>
                      <a:pt x="164" y="432"/>
                    </a:lnTo>
                    <a:lnTo>
                      <a:pt x="153" y="429"/>
                    </a:lnTo>
                    <a:lnTo>
                      <a:pt x="142" y="425"/>
                    </a:lnTo>
                    <a:lnTo>
                      <a:pt x="133" y="422"/>
                    </a:lnTo>
                    <a:lnTo>
                      <a:pt x="114" y="412"/>
                    </a:lnTo>
                    <a:lnTo>
                      <a:pt x="95" y="402"/>
                    </a:lnTo>
                    <a:lnTo>
                      <a:pt x="78" y="389"/>
                    </a:lnTo>
                    <a:lnTo>
                      <a:pt x="64" y="375"/>
                    </a:lnTo>
                    <a:lnTo>
                      <a:pt x="49" y="359"/>
                    </a:lnTo>
                    <a:lnTo>
                      <a:pt x="37" y="342"/>
                    </a:lnTo>
                    <a:lnTo>
                      <a:pt x="25" y="324"/>
                    </a:lnTo>
                    <a:lnTo>
                      <a:pt x="17" y="305"/>
                    </a:lnTo>
                    <a:lnTo>
                      <a:pt x="12" y="295"/>
                    </a:lnTo>
                    <a:lnTo>
                      <a:pt x="9" y="285"/>
                    </a:lnTo>
                    <a:lnTo>
                      <a:pt x="6" y="275"/>
                    </a:lnTo>
                    <a:lnTo>
                      <a:pt x="4" y="264"/>
                    </a:lnTo>
                    <a:lnTo>
                      <a:pt x="2" y="253"/>
                    </a:lnTo>
                    <a:lnTo>
                      <a:pt x="1" y="242"/>
                    </a:lnTo>
                    <a:lnTo>
                      <a:pt x="0" y="231"/>
                    </a:lnTo>
                    <a:lnTo>
                      <a:pt x="0" y="220"/>
                    </a:lnTo>
                    <a:lnTo>
                      <a:pt x="0" y="209"/>
                    </a:lnTo>
                    <a:lnTo>
                      <a:pt x="1" y="197"/>
                    </a:lnTo>
                    <a:lnTo>
                      <a:pt x="2" y="187"/>
                    </a:lnTo>
                    <a:lnTo>
                      <a:pt x="4" y="176"/>
                    </a:lnTo>
                    <a:lnTo>
                      <a:pt x="6" y="165"/>
                    </a:lnTo>
                    <a:lnTo>
                      <a:pt x="9" y="155"/>
                    </a:lnTo>
                    <a:lnTo>
                      <a:pt x="12" y="144"/>
                    </a:lnTo>
                    <a:lnTo>
                      <a:pt x="17" y="134"/>
                    </a:lnTo>
                    <a:lnTo>
                      <a:pt x="25" y="115"/>
                    </a:lnTo>
                    <a:lnTo>
                      <a:pt x="37" y="97"/>
                    </a:lnTo>
                    <a:lnTo>
                      <a:pt x="49" y="80"/>
                    </a:lnTo>
                    <a:lnTo>
                      <a:pt x="64" y="65"/>
                    </a:lnTo>
                    <a:lnTo>
                      <a:pt x="78" y="50"/>
                    </a:lnTo>
                    <a:lnTo>
                      <a:pt x="95" y="39"/>
                    </a:lnTo>
                    <a:lnTo>
                      <a:pt x="114" y="27"/>
                    </a:lnTo>
                    <a:lnTo>
                      <a:pt x="133" y="18"/>
                    </a:lnTo>
                    <a:lnTo>
                      <a:pt x="142" y="14"/>
                    </a:lnTo>
                    <a:lnTo>
                      <a:pt x="153" y="11"/>
                    </a:lnTo>
                    <a:lnTo>
                      <a:pt x="164" y="8"/>
                    </a:lnTo>
                    <a:lnTo>
                      <a:pt x="174" y="6"/>
                    </a:lnTo>
                    <a:lnTo>
                      <a:pt x="185" y="3"/>
                    </a:lnTo>
                    <a:lnTo>
                      <a:pt x="196" y="2"/>
                    </a:lnTo>
                    <a:lnTo>
                      <a:pt x="207" y="1"/>
                    </a:lnTo>
                    <a:lnTo>
                      <a:pt x="218" y="0"/>
                    </a:lnTo>
                    <a:lnTo>
                      <a:pt x="230" y="1"/>
                    </a:lnTo>
                    <a:lnTo>
                      <a:pt x="240" y="2"/>
                    </a:lnTo>
                    <a:lnTo>
                      <a:pt x="251" y="3"/>
                    </a:lnTo>
                    <a:lnTo>
                      <a:pt x="263" y="6"/>
                    </a:lnTo>
                    <a:lnTo>
                      <a:pt x="273" y="8"/>
                    </a:lnTo>
                    <a:lnTo>
                      <a:pt x="283" y="11"/>
                    </a:lnTo>
                    <a:lnTo>
                      <a:pt x="293" y="14"/>
                    </a:lnTo>
                    <a:lnTo>
                      <a:pt x="303" y="18"/>
                    </a:lnTo>
                    <a:lnTo>
                      <a:pt x="322" y="27"/>
                    </a:lnTo>
                    <a:lnTo>
                      <a:pt x="340" y="39"/>
                    </a:lnTo>
                    <a:lnTo>
                      <a:pt x="357" y="50"/>
                    </a:lnTo>
                    <a:lnTo>
                      <a:pt x="373" y="65"/>
                    </a:lnTo>
                    <a:lnTo>
                      <a:pt x="387" y="80"/>
                    </a:lnTo>
                    <a:lnTo>
                      <a:pt x="400" y="97"/>
                    </a:lnTo>
                    <a:lnTo>
                      <a:pt x="411" y="115"/>
                    </a:lnTo>
                    <a:lnTo>
                      <a:pt x="420" y="134"/>
                    </a:lnTo>
                    <a:lnTo>
                      <a:pt x="423" y="144"/>
                    </a:lnTo>
                    <a:lnTo>
                      <a:pt x="428" y="155"/>
                    </a:lnTo>
                    <a:lnTo>
                      <a:pt x="430" y="165"/>
                    </a:lnTo>
                    <a:lnTo>
                      <a:pt x="433" y="176"/>
                    </a:lnTo>
                    <a:lnTo>
                      <a:pt x="434" y="187"/>
                    </a:lnTo>
                    <a:lnTo>
                      <a:pt x="436" y="197"/>
                    </a:lnTo>
                    <a:lnTo>
                      <a:pt x="437" y="209"/>
                    </a:lnTo>
                    <a:lnTo>
                      <a:pt x="437" y="2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7" name="Freeform 107">
                <a:extLst>
                  <a:ext uri="{FF2B5EF4-FFF2-40B4-BE49-F238E27FC236}">
                    <a16:creationId xmlns:a16="http://schemas.microsoft.com/office/drawing/2014/main" id="{B4FBB573-DCBF-434A-AB8E-28098C84C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6313" y="8506110"/>
                <a:ext cx="217209" cy="217209"/>
              </a:xfrm>
              <a:custGeom>
                <a:avLst/>
                <a:gdLst>
                  <a:gd name="T0" fmla="*/ 437 w 437"/>
                  <a:gd name="T1" fmla="*/ 231 h 438"/>
                  <a:gd name="T2" fmla="*/ 435 w 437"/>
                  <a:gd name="T3" fmla="*/ 253 h 438"/>
                  <a:gd name="T4" fmla="*/ 431 w 437"/>
                  <a:gd name="T5" fmla="*/ 274 h 438"/>
                  <a:gd name="T6" fmla="*/ 425 w 437"/>
                  <a:gd name="T7" fmla="*/ 294 h 438"/>
                  <a:gd name="T8" fmla="*/ 411 w 437"/>
                  <a:gd name="T9" fmla="*/ 324 h 438"/>
                  <a:gd name="T10" fmla="*/ 387 w 437"/>
                  <a:gd name="T11" fmla="*/ 359 h 438"/>
                  <a:gd name="T12" fmla="*/ 358 w 437"/>
                  <a:gd name="T13" fmla="*/ 388 h 438"/>
                  <a:gd name="T14" fmla="*/ 323 w 437"/>
                  <a:gd name="T15" fmla="*/ 413 h 438"/>
                  <a:gd name="T16" fmla="*/ 294 w 437"/>
                  <a:gd name="T17" fmla="*/ 425 h 438"/>
                  <a:gd name="T18" fmla="*/ 273 w 437"/>
                  <a:gd name="T19" fmla="*/ 432 h 438"/>
                  <a:gd name="T20" fmla="*/ 252 w 437"/>
                  <a:gd name="T21" fmla="*/ 436 h 438"/>
                  <a:gd name="T22" fmla="*/ 230 w 437"/>
                  <a:gd name="T23" fmla="*/ 438 h 438"/>
                  <a:gd name="T24" fmla="*/ 207 w 437"/>
                  <a:gd name="T25" fmla="*/ 438 h 438"/>
                  <a:gd name="T26" fmla="*/ 185 w 437"/>
                  <a:gd name="T27" fmla="*/ 436 h 438"/>
                  <a:gd name="T28" fmla="*/ 164 w 437"/>
                  <a:gd name="T29" fmla="*/ 432 h 438"/>
                  <a:gd name="T30" fmla="*/ 144 w 437"/>
                  <a:gd name="T31" fmla="*/ 425 h 438"/>
                  <a:gd name="T32" fmla="*/ 115 w 437"/>
                  <a:gd name="T33" fmla="*/ 413 h 438"/>
                  <a:gd name="T34" fmla="*/ 80 w 437"/>
                  <a:gd name="T35" fmla="*/ 388 h 438"/>
                  <a:gd name="T36" fmla="*/ 50 w 437"/>
                  <a:gd name="T37" fmla="*/ 359 h 438"/>
                  <a:gd name="T38" fmla="*/ 27 w 437"/>
                  <a:gd name="T39" fmla="*/ 324 h 438"/>
                  <a:gd name="T40" fmla="*/ 13 w 437"/>
                  <a:gd name="T41" fmla="*/ 294 h 438"/>
                  <a:gd name="T42" fmla="*/ 6 w 437"/>
                  <a:gd name="T43" fmla="*/ 274 h 438"/>
                  <a:gd name="T44" fmla="*/ 2 w 437"/>
                  <a:gd name="T45" fmla="*/ 253 h 438"/>
                  <a:gd name="T46" fmla="*/ 0 w 437"/>
                  <a:gd name="T47" fmla="*/ 231 h 438"/>
                  <a:gd name="T48" fmla="*/ 0 w 437"/>
                  <a:gd name="T49" fmla="*/ 208 h 438"/>
                  <a:gd name="T50" fmla="*/ 2 w 437"/>
                  <a:gd name="T51" fmla="*/ 186 h 438"/>
                  <a:gd name="T52" fmla="*/ 6 w 437"/>
                  <a:gd name="T53" fmla="*/ 164 h 438"/>
                  <a:gd name="T54" fmla="*/ 13 w 437"/>
                  <a:gd name="T55" fmla="*/ 144 h 438"/>
                  <a:gd name="T56" fmla="*/ 27 w 437"/>
                  <a:gd name="T57" fmla="*/ 115 h 438"/>
                  <a:gd name="T58" fmla="*/ 50 w 437"/>
                  <a:gd name="T59" fmla="*/ 80 h 438"/>
                  <a:gd name="T60" fmla="*/ 80 w 437"/>
                  <a:gd name="T61" fmla="*/ 51 h 438"/>
                  <a:gd name="T62" fmla="*/ 115 w 437"/>
                  <a:gd name="T63" fmla="*/ 27 h 438"/>
                  <a:gd name="T64" fmla="*/ 144 w 437"/>
                  <a:gd name="T65" fmla="*/ 14 h 438"/>
                  <a:gd name="T66" fmla="*/ 164 w 437"/>
                  <a:gd name="T67" fmla="*/ 8 h 438"/>
                  <a:gd name="T68" fmla="*/ 185 w 437"/>
                  <a:gd name="T69" fmla="*/ 3 h 438"/>
                  <a:gd name="T70" fmla="*/ 207 w 437"/>
                  <a:gd name="T71" fmla="*/ 0 h 438"/>
                  <a:gd name="T72" fmla="*/ 230 w 437"/>
                  <a:gd name="T73" fmla="*/ 0 h 438"/>
                  <a:gd name="T74" fmla="*/ 252 w 437"/>
                  <a:gd name="T75" fmla="*/ 3 h 438"/>
                  <a:gd name="T76" fmla="*/ 273 w 437"/>
                  <a:gd name="T77" fmla="*/ 8 h 438"/>
                  <a:gd name="T78" fmla="*/ 294 w 437"/>
                  <a:gd name="T79" fmla="*/ 14 h 438"/>
                  <a:gd name="T80" fmla="*/ 323 w 437"/>
                  <a:gd name="T81" fmla="*/ 27 h 438"/>
                  <a:gd name="T82" fmla="*/ 358 w 437"/>
                  <a:gd name="T83" fmla="*/ 51 h 438"/>
                  <a:gd name="T84" fmla="*/ 387 w 437"/>
                  <a:gd name="T85" fmla="*/ 80 h 438"/>
                  <a:gd name="T86" fmla="*/ 411 w 437"/>
                  <a:gd name="T87" fmla="*/ 115 h 438"/>
                  <a:gd name="T88" fmla="*/ 425 w 437"/>
                  <a:gd name="T89" fmla="*/ 144 h 438"/>
                  <a:gd name="T90" fmla="*/ 431 w 437"/>
                  <a:gd name="T91" fmla="*/ 164 h 438"/>
                  <a:gd name="T92" fmla="*/ 435 w 437"/>
                  <a:gd name="T93" fmla="*/ 186 h 438"/>
                  <a:gd name="T94" fmla="*/ 437 w 437"/>
                  <a:gd name="T95" fmla="*/ 20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7" h="438">
                    <a:moveTo>
                      <a:pt x="437" y="220"/>
                    </a:moveTo>
                    <a:lnTo>
                      <a:pt x="437" y="231"/>
                    </a:lnTo>
                    <a:lnTo>
                      <a:pt x="436" y="242"/>
                    </a:lnTo>
                    <a:lnTo>
                      <a:pt x="435" y="253"/>
                    </a:lnTo>
                    <a:lnTo>
                      <a:pt x="433" y="264"/>
                    </a:lnTo>
                    <a:lnTo>
                      <a:pt x="431" y="274"/>
                    </a:lnTo>
                    <a:lnTo>
                      <a:pt x="428" y="285"/>
                    </a:lnTo>
                    <a:lnTo>
                      <a:pt x="425" y="294"/>
                    </a:lnTo>
                    <a:lnTo>
                      <a:pt x="420" y="305"/>
                    </a:lnTo>
                    <a:lnTo>
                      <a:pt x="411" y="324"/>
                    </a:lnTo>
                    <a:lnTo>
                      <a:pt x="400" y="342"/>
                    </a:lnTo>
                    <a:lnTo>
                      <a:pt x="387" y="359"/>
                    </a:lnTo>
                    <a:lnTo>
                      <a:pt x="374" y="374"/>
                    </a:lnTo>
                    <a:lnTo>
                      <a:pt x="358" y="388"/>
                    </a:lnTo>
                    <a:lnTo>
                      <a:pt x="342" y="401"/>
                    </a:lnTo>
                    <a:lnTo>
                      <a:pt x="323" y="413"/>
                    </a:lnTo>
                    <a:lnTo>
                      <a:pt x="304" y="421"/>
                    </a:lnTo>
                    <a:lnTo>
                      <a:pt x="294" y="425"/>
                    </a:lnTo>
                    <a:lnTo>
                      <a:pt x="284" y="429"/>
                    </a:lnTo>
                    <a:lnTo>
                      <a:pt x="273" y="432"/>
                    </a:lnTo>
                    <a:lnTo>
                      <a:pt x="263" y="434"/>
                    </a:lnTo>
                    <a:lnTo>
                      <a:pt x="252" y="436"/>
                    </a:lnTo>
                    <a:lnTo>
                      <a:pt x="242" y="437"/>
                    </a:lnTo>
                    <a:lnTo>
                      <a:pt x="230" y="438"/>
                    </a:lnTo>
                    <a:lnTo>
                      <a:pt x="219" y="438"/>
                    </a:lnTo>
                    <a:lnTo>
                      <a:pt x="207" y="438"/>
                    </a:lnTo>
                    <a:lnTo>
                      <a:pt x="197" y="437"/>
                    </a:lnTo>
                    <a:lnTo>
                      <a:pt x="185" y="436"/>
                    </a:lnTo>
                    <a:lnTo>
                      <a:pt x="174" y="434"/>
                    </a:lnTo>
                    <a:lnTo>
                      <a:pt x="164" y="432"/>
                    </a:lnTo>
                    <a:lnTo>
                      <a:pt x="153" y="429"/>
                    </a:lnTo>
                    <a:lnTo>
                      <a:pt x="144" y="425"/>
                    </a:lnTo>
                    <a:lnTo>
                      <a:pt x="134" y="421"/>
                    </a:lnTo>
                    <a:lnTo>
                      <a:pt x="115" y="413"/>
                    </a:lnTo>
                    <a:lnTo>
                      <a:pt x="97" y="401"/>
                    </a:lnTo>
                    <a:lnTo>
                      <a:pt x="80" y="388"/>
                    </a:lnTo>
                    <a:lnTo>
                      <a:pt x="64" y="374"/>
                    </a:lnTo>
                    <a:lnTo>
                      <a:pt x="50" y="359"/>
                    </a:lnTo>
                    <a:lnTo>
                      <a:pt x="37" y="342"/>
                    </a:lnTo>
                    <a:lnTo>
                      <a:pt x="27" y="324"/>
                    </a:lnTo>
                    <a:lnTo>
                      <a:pt x="17" y="305"/>
                    </a:lnTo>
                    <a:lnTo>
                      <a:pt x="13" y="294"/>
                    </a:lnTo>
                    <a:lnTo>
                      <a:pt x="9" y="285"/>
                    </a:lnTo>
                    <a:lnTo>
                      <a:pt x="6" y="274"/>
                    </a:lnTo>
                    <a:lnTo>
                      <a:pt x="4" y="264"/>
                    </a:lnTo>
                    <a:lnTo>
                      <a:pt x="2" y="253"/>
                    </a:lnTo>
                    <a:lnTo>
                      <a:pt x="1" y="242"/>
                    </a:lnTo>
                    <a:lnTo>
                      <a:pt x="0" y="231"/>
                    </a:lnTo>
                    <a:lnTo>
                      <a:pt x="0" y="220"/>
                    </a:lnTo>
                    <a:lnTo>
                      <a:pt x="0" y="208"/>
                    </a:lnTo>
                    <a:lnTo>
                      <a:pt x="1" y="197"/>
                    </a:lnTo>
                    <a:lnTo>
                      <a:pt x="2" y="186"/>
                    </a:lnTo>
                    <a:lnTo>
                      <a:pt x="4" y="175"/>
                    </a:lnTo>
                    <a:lnTo>
                      <a:pt x="6" y="164"/>
                    </a:lnTo>
                    <a:lnTo>
                      <a:pt x="9" y="155"/>
                    </a:lnTo>
                    <a:lnTo>
                      <a:pt x="13" y="144"/>
                    </a:lnTo>
                    <a:lnTo>
                      <a:pt x="17" y="135"/>
                    </a:lnTo>
                    <a:lnTo>
                      <a:pt x="27" y="115"/>
                    </a:lnTo>
                    <a:lnTo>
                      <a:pt x="37" y="97"/>
                    </a:lnTo>
                    <a:lnTo>
                      <a:pt x="50" y="80"/>
                    </a:lnTo>
                    <a:lnTo>
                      <a:pt x="64" y="64"/>
                    </a:lnTo>
                    <a:lnTo>
                      <a:pt x="80" y="51"/>
                    </a:lnTo>
                    <a:lnTo>
                      <a:pt x="97" y="38"/>
                    </a:lnTo>
                    <a:lnTo>
                      <a:pt x="115" y="27"/>
                    </a:lnTo>
                    <a:lnTo>
                      <a:pt x="134" y="18"/>
                    </a:lnTo>
                    <a:lnTo>
                      <a:pt x="144" y="14"/>
                    </a:lnTo>
                    <a:lnTo>
                      <a:pt x="153" y="10"/>
                    </a:lnTo>
                    <a:lnTo>
                      <a:pt x="164" y="8"/>
                    </a:lnTo>
                    <a:lnTo>
                      <a:pt x="174" y="5"/>
                    </a:lnTo>
                    <a:lnTo>
                      <a:pt x="185" y="3"/>
                    </a:lnTo>
                    <a:lnTo>
                      <a:pt x="197" y="2"/>
                    </a:lnTo>
                    <a:lnTo>
                      <a:pt x="207" y="0"/>
                    </a:lnTo>
                    <a:lnTo>
                      <a:pt x="219" y="0"/>
                    </a:lnTo>
                    <a:lnTo>
                      <a:pt x="230" y="0"/>
                    </a:lnTo>
                    <a:lnTo>
                      <a:pt x="242" y="2"/>
                    </a:lnTo>
                    <a:lnTo>
                      <a:pt x="252" y="3"/>
                    </a:lnTo>
                    <a:lnTo>
                      <a:pt x="263" y="5"/>
                    </a:lnTo>
                    <a:lnTo>
                      <a:pt x="273" y="8"/>
                    </a:lnTo>
                    <a:lnTo>
                      <a:pt x="284" y="10"/>
                    </a:lnTo>
                    <a:lnTo>
                      <a:pt x="294" y="14"/>
                    </a:lnTo>
                    <a:lnTo>
                      <a:pt x="304" y="18"/>
                    </a:lnTo>
                    <a:lnTo>
                      <a:pt x="323" y="27"/>
                    </a:lnTo>
                    <a:lnTo>
                      <a:pt x="342" y="38"/>
                    </a:lnTo>
                    <a:lnTo>
                      <a:pt x="358" y="51"/>
                    </a:lnTo>
                    <a:lnTo>
                      <a:pt x="374" y="64"/>
                    </a:lnTo>
                    <a:lnTo>
                      <a:pt x="387" y="80"/>
                    </a:lnTo>
                    <a:lnTo>
                      <a:pt x="400" y="97"/>
                    </a:lnTo>
                    <a:lnTo>
                      <a:pt x="411" y="115"/>
                    </a:lnTo>
                    <a:lnTo>
                      <a:pt x="420" y="135"/>
                    </a:lnTo>
                    <a:lnTo>
                      <a:pt x="425" y="144"/>
                    </a:lnTo>
                    <a:lnTo>
                      <a:pt x="428" y="155"/>
                    </a:lnTo>
                    <a:lnTo>
                      <a:pt x="431" y="164"/>
                    </a:lnTo>
                    <a:lnTo>
                      <a:pt x="433" y="175"/>
                    </a:lnTo>
                    <a:lnTo>
                      <a:pt x="435" y="186"/>
                    </a:lnTo>
                    <a:lnTo>
                      <a:pt x="436" y="197"/>
                    </a:lnTo>
                    <a:lnTo>
                      <a:pt x="437" y="208"/>
                    </a:lnTo>
                    <a:lnTo>
                      <a:pt x="437" y="2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8" name="Freeform 108">
                <a:extLst>
                  <a:ext uri="{FF2B5EF4-FFF2-40B4-BE49-F238E27FC236}">
                    <a16:creationId xmlns:a16="http://schemas.microsoft.com/office/drawing/2014/main" id="{9CAA531C-22E0-4B00-840F-590E32001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918" y="9824340"/>
                <a:ext cx="217209" cy="219705"/>
              </a:xfrm>
              <a:custGeom>
                <a:avLst/>
                <a:gdLst>
                  <a:gd name="T0" fmla="*/ 437 w 437"/>
                  <a:gd name="T1" fmla="*/ 231 h 438"/>
                  <a:gd name="T2" fmla="*/ 435 w 437"/>
                  <a:gd name="T3" fmla="*/ 252 h 438"/>
                  <a:gd name="T4" fmla="*/ 431 w 437"/>
                  <a:gd name="T5" fmla="*/ 273 h 438"/>
                  <a:gd name="T6" fmla="*/ 424 w 437"/>
                  <a:gd name="T7" fmla="*/ 295 h 438"/>
                  <a:gd name="T8" fmla="*/ 410 w 437"/>
                  <a:gd name="T9" fmla="*/ 323 h 438"/>
                  <a:gd name="T10" fmla="*/ 387 w 437"/>
                  <a:gd name="T11" fmla="*/ 359 h 438"/>
                  <a:gd name="T12" fmla="*/ 357 w 437"/>
                  <a:gd name="T13" fmla="*/ 388 h 438"/>
                  <a:gd name="T14" fmla="*/ 322 w 437"/>
                  <a:gd name="T15" fmla="*/ 412 h 438"/>
                  <a:gd name="T16" fmla="*/ 293 w 437"/>
                  <a:gd name="T17" fmla="*/ 425 h 438"/>
                  <a:gd name="T18" fmla="*/ 273 w 437"/>
                  <a:gd name="T19" fmla="*/ 431 h 438"/>
                  <a:gd name="T20" fmla="*/ 252 w 437"/>
                  <a:gd name="T21" fmla="*/ 435 h 438"/>
                  <a:gd name="T22" fmla="*/ 230 w 437"/>
                  <a:gd name="T23" fmla="*/ 437 h 438"/>
                  <a:gd name="T24" fmla="*/ 207 w 437"/>
                  <a:gd name="T25" fmla="*/ 437 h 438"/>
                  <a:gd name="T26" fmla="*/ 185 w 437"/>
                  <a:gd name="T27" fmla="*/ 435 h 438"/>
                  <a:gd name="T28" fmla="*/ 164 w 437"/>
                  <a:gd name="T29" fmla="*/ 431 h 438"/>
                  <a:gd name="T30" fmla="*/ 143 w 437"/>
                  <a:gd name="T31" fmla="*/ 425 h 438"/>
                  <a:gd name="T32" fmla="*/ 114 w 437"/>
                  <a:gd name="T33" fmla="*/ 412 h 438"/>
                  <a:gd name="T34" fmla="*/ 79 w 437"/>
                  <a:gd name="T35" fmla="*/ 388 h 438"/>
                  <a:gd name="T36" fmla="*/ 50 w 437"/>
                  <a:gd name="T37" fmla="*/ 359 h 438"/>
                  <a:gd name="T38" fmla="*/ 26 w 437"/>
                  <a:gd name="T39" fmla="*/ 323 h 438"/>
                  <a:gd name="T40" fmla="*/ 12 w 437"/>
                  <a:gd name="T41" fmla="*/ 295 h 438"/>
                  <a:gd name="T42" fmla="*/ 6 w 437"/>
                  <a:gd name="T43" fmla="*/ 273 h 438"/>
                  <a:gd name="T44" fmla="*/ 2 w 437"/>
                  <a:gd name="T45" fmla="*/ 252 h 438"/>
                  <a:gd name="T46" fmla="*/ 0 w 437"/>
                  <a:gd name="T47" fmla="*/ 231 h 438"/>
                  <a:gd name="T48" fmla="*/ 0 w 437"/>
                  <a:gd name="T49" fmla="*/ 207 h 438"/>
                  <a:gd name="T50" fmla="*/ 2 w 437"/>
                  <a:gd name="T51" fmla="*/ 186 h 438"/>
                  <a:gd name="T52" fmla="*/ 6 w 437"/>
                  <a:gd name="T53" fmla="*/ 165 h 438"/>
                  <a:gd name="T54" fmla="*/ 12 w 437"/>
                  <a:gd name="T55" fmla="*/ 143 h 438"/>
                  <a:gd name="T56" fmla="*/ 26 w 437"/>
                  <a:gd name="T57" fmla="*/ 115 h 438"/>
                  <a:gd name="T58" fmla="*/ 50 w 437"/>
                  <a:gd name="T59" fmla="*/ 80 h 438"/>
                  <a:gd name="T60" fmla="*/ 79 w 437"/>
                  <a:gd name="T61" fmla="*/ 50 h 438"/>
                  <a:gd name="T62" fmla="*/ 114 w 437"/>
                  <a:gd name="T63" fmla="*/ 26 h 438"/>
                  <a:gd name="T64" fmla="*/ 143 w 437"/>
                  <a:gd name="T65" fmla="*/ 14 h 438"/>
                  <a:gd name="T66" fmla="*/ 164 w 437"/>
                  <a:gd name="T67" fmla="*/ 7 h 438"/>
                  <a:gd name="T68" fmla="*/ 185 w 437"/>
                  <a:gd name="T69" fmla="*/ 3 h 438"/>
                  <a:gd name="T70" fmla="*/ 207 w 437"/>
                  <a:gd name="T71" fmla="*/ 1 h 438"/>
                  <a:gd name="T72" fmla="*/ 230 w 437"/>
                  <a:gd name="T73" fmla="*/ 1 h 438"/>
                  <a:gd name="T74" fmla="*/ 252 w 437"/>
                  <a:gd name="T75" fmla="*/ 3 h 438"/>
                  <a:gd name="T76" fmla="*/ 273 w 437"/>
                  <a:gd name="T77" fmla="*/ 7 h 438"/>
                  <a:gd name="T78" fmla="*/ 293 w 437"/>
                  <a:gd name="T79" fmla="*/ 14 h 438"/>
                  <a:gd name="T80" fmla="*/ 322 w 437"/>
                  <a:gd name="T81" fmla="*/ 26 h 438"/>
                  <a:gd name="T82" fmla="*/ 357 w 437"/>
                  <a:gd name="T83" fmla="*/ 50 h 438"/>
                  <a:gd name="T84" fmla="*/ 387 w 437"/>
                  <a:gd name="T85" fmla="*/ 80 h 438"/>
                  <a:gd name="T86" fmla="*/ 410 w 437"/>
                  <a:gd name="T87" fmla="*/ 115 h 438"/>
                  <a:gd name="T88" fmla="*/ 424 w 437"/>
                  <a:gd name="T89" fmla="*/ 143 h 438"/>
                  <a:gd name="T90" fmla="*/ 431 w 437"/>
                  <a:gd name="T91" fmla="*/ 165 h 438"/>
                  <a:gd name="T92" fmla="*/ 435 w 437"/>
                  <a:gd name="T93" fmla="*/ 186 h 438"/>
                  <a:gd name="T94" fmla="*/ 437 w 437"/>
                  <a:gd name="T95" fmla="*/ 207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7" h="438">
                    <a:moveTo>
                      <a:pt x="437" y="219"/>
                    </a:moveTo>
                    <a:lnTo>
                      <a:pt x="437" y="231"/>
                    </a:lnTo>
                    <a:lnTo>
                      <a:pt x="436" y="241"/>
                    </a:lnTo>
                    <a:lnTo>
                      <a:pt x="435" y="252"/>
                    </a:lnTo>
                    <a:lnTo>
                      <a:pt x="433" y="263"/>
                    </a:lnTo>
                    <a:lnTo>
                      <a:pt x="431" y="273"/>
                    </a:lnTo>
                    <a:lnTo>
                      <a:pt x="428" y="284"/>
                    </a:lnTo>
                    <a:lnTo>
                      <a:pt x="424" y="295"/>
                    </a:lnTo>
                    <a:lnTo>
                      <a:pt x="420" y="304"/>
                    </a:lnTo>
                    <a:lnTo>
                      <a:pt x="410" y="323"/>
                    </a:lnTo>
                    <a:lnTo>
                      <a:pt x="400" y="342"/>
                    </a:lnTo>
                    <a:lnTo>
                      <a:pt x="387" y="359"/>
                    </a:lnTo>
                    <a:lnTo>
                      <a:pt x="373" y="373"/>
                    </a:lnTo>
                    <a:lnTo>
                      <a:pt x="357" y="388"/>
                    </a:lnTo>
                    <a:lnTo>
                      <a:pt x="340" y="400"/>
                    </a:lnTo>
                    <a:lnTo>
                      <a:pt x="322" y="412"/>
                    </a:lnTo>
                    <a:lnTo>
                      <a:pt x="303" y="420"/>
                    </a:lnTo>
                    <a:lnTo>
                      <a:pt x="293" y="425"/>
                    </a:lnTo>
                    <a:lnTo>
                      <a:pt x="284" y="428"/>
                    </a:lnTo>
                    <a:lnTo>
                      <a:pt x="273" y="431"/>
                    </a:lnTo>
                    <a:lnTo>
                      <a:pt x="263" y="433"/>
                    </a:lnTo>
                    <a:lnTo>
                      <a:pt x="252" y="435"/>
                    </a:lnTo>
                    <a:lnTo>
                      <a:pt x="240" y="437"/>
                    </a:lnTo>
                    <a:lnTo>
                      <a:pt x="230" y="437"/>
                    </a:lnTo>
                    <a:lnTo>
                      <a:pt x="218" y="438"/>
                    </a:lnTo>
                    <a:lnTo>
                      <a:pt x="207" y="437"/>
                    </a:lnTo>
                    <a:lnTo>
                      <a:pt x="195" y="437"/>
                    </a:lnTo>
                    <a:lnTo>
                      <a:pt x="185" y="435"/>
                    </a:lnTo>
                    <a:lnTo>
                      <a:pt x="174" y="433"/>
                    </a:lnTo>
                    <a:lnTo>
                      <a:pt x="164" y="431"/>
                    </a:lnTo>
                    <a:lnTo>
                      <a:pt x="153" y="428"/>
                    </a:lnTo>
                    <a:lnTo>
                      <a:pt x="143" y="425"/>
                    </a:lnTo>
                    <a:lnTo>
                      <a:pt x="133" y="420"/>
                    </a:lnTo>
                    <a:lnTo>
                      <a:pt x="114" y="412"/>
                    </a:lnTo>
                    <a:lnTo>
                      <a:pt x="95" y="400"/>
                    </a:lnTo>
                    <a:lnTo>
                      <a:pt x="79" y="388"/>
                    </a:lnTo>
                    <a:lnTo>
                      <a:pt x="64" y="373"/>
                    </a:lnTo>
                    <a:lnTo>
                      <a:pt x="50" y="359"/>
                    </a:lnTo>
                    <a:lnTo>
                      <a:pt x="37" y="342"/>
                    </a:lnTo>
                    <a:lnTo>
                      <a:pt x="26" y="323"/>
                    </a:lnTo>
                    <a:lnTo>
                      <a:pt x="17" y="304"/>
                    </a:lnTo>
                    <a:lnTo>
                      <a:pt x="12" y="295"/>
                    </a:lnTo>
                    <a:lnTo>
                      <a:pt x="9" y="284"/>
                    </a:lnTo>
                    <a:lnTo>
                      <a:pt x="6" y="273"/>
                    </a:lnTo>
                    <a:lnTo>
                      <a:pt x="4" y="263"/>
                    </a:lnTo>
                    <a:lnTo>
                      <a:pt x="2" y="252"/>
                    </a:lnTo>
                    <a:lnTo>
                      <a:pt x="1" y="241"/>
                    </a:lnTo>
                    <a:lnTo>
                      <a:pt x="0" y="231"/>
                    </a:lnTo>
                    <a:lnTo>
                      <a:pt x="0" y="219"/>
                    </a:lnTo>
                    <a:lnTo>
                      <a:pt x="0" y="207"/>
                    </a:lnTo>
                    <a:lnTo>
                      <a:pt x="1" y="197"/>
                    </a:lnTo>
                    <a:lnTo>
                      <a:pt x="2" y="186"/>
                    </a:lnTo>
                    <a:lnTo>
                      <a:pt x="4" y="174"/>
                    </a:lnTo>
                    <a:lnTo>
                      <a:pt x="6" y="165"/>
                    </a:lnTo>
                    <a:lnTo>
                      <a:pt x="9" y="154"/>
                    </a:lnTo>
                    <a:lnTo>
                      <a:pt x="12" y="143"/>
                    </a:lnTo>
                    <a:lnTo>
                      <a:pt x="17" y="134"/>
                    </a:lnTo>
                    <a:lnTo>
                      <a:pt x="26" y="115"/>
                    </a:lnTo>
                    <a:lnTo>
                      <a:pt x="37" y="97"/>
                    </a:lnTo>
                    <a:lnTo>
                      <a:pt x="50" y="80"/>
                    </a:lnTo>
                    <a:lnTo>
                      <a:pt x="64" y="64"/>
                    </a:lnTo>
                    <a:lnTo>
                      <a:pt x="79" y="50"/>
                    </a:lnTo>
                    <a:lnTo>
                      <a:pt x="95" y="37"/>
                    </a:lnTo>
                    <a:lnTo>
                      <a:pt x="114" y="26"/>
                    </a:lnTo>
                    <a:lnTo>
                      <a:pt x="133" y="17"/>
                    </a:lnTo>
                    <a:lnTo>
                      <a:pt x="143" y="14"/>
                    </a:lnTo>
                    <a:lnTo>
                      <a:pt x="153" y="10"/>
                    </a:lnTo>
                    <a:lnTo>
                      <a:pt x="164" y="7"/>
                    </a:lnTo>
                    <a:lnTo>
                      <a:pt x="174" y="4"/>
                    </a:lnTo>
                    <a:lnTo>
                      <a:pt x="185" y="3"/>
                    </a:lnTo>
                    <a:lnTo>
                      <a:pt x="195" y="1"/>
                    </a:lnTo>
                    <a:lnTo>
                      <a:pt x="207" y="1"/>
                    </a:lnTo>
                    <a:lnTo>
                      <a:pt x="218" y="0"/>
                    </a:lnTo>
                    <a:lnTo>
                      <a:pt x="230" y="1"/>
                    </a:lnTo>
                    <a:lnTo>
                      <a:pt x="240" y="1"/>
                    </a:lnTo>
                    <a:lnTo>
                      <a:pt x="252" y="3"/>
                    </a:lnTo>
                    <a:lnTo>
                      <a:pt x="263" y="4"/>
                    </a:lnTo>
                    <a:lnTo>
                      <a:pt x="273" y="7"/>
                    </a:lnTo>
                    <a:lnTo>
                      <a:pt x="284" y="10"/>
                    </a:lnTo>
                    <a:lnTo>
                      <a:pt x="293" y="14"/>
                    </a:lnTo>
                    <a:lnTo>
                      <a:pt x="303" y="17"/>
                    </a:lnTo>
                    <a:lnTo>
                      <a:pt x="322" y="26"/>
                    </a:lnTo>
                    <a:lnTo>
                      <a:pt x="340" y="37"/>
                    </a:lnTo>
                    <a:lnTo>
                      <a:pt x="357" y="50"/>
                    </a:lnTo>
                    <a:lnTo>
                      <a:pt x="373" y="64"/>
                    </a:lnTo>
                    <a:lnTo>
                      <a:pt x="387" y="80"/>
                    </a:lnTo>
                    <a:lnTo>
                      <a:pt x="400" y="97"/>
                    </a:lnTo>
                    <a:lnTo>
                      <a:pt x="410" y="115"/>
                    </a:lnTo>
                    <a:lnTo>
                      <a:pt x="420" y="134"/>
                    </a:lnTo>
                    <a:lnTo>
                      <a:pt x="424" y="143"/>
                    </a:lnTo>
                    <a:lnTo>
                      <a:pt x="428" y="154"/>
                    </a:lnTo>
                    <a:lnTo>
                      <a:pt x="431" y="165"/>
                    </a:lnTo>
                    <a:lnTo>
                      <a:pt x="433" y="174"/>
                    </a:lnTo>
                    <a:lnTo>
                      <a:pt x="435" y="186"/>
                    </a:lnTo>
                    <a:lnTo>
                      <a:pt x="436" y="197"/>
                    </a:lnTo>
                    <a:lnTo>
                      <a:pt x="437" y="207"/>
                    </a:lnTo>
                    <a:lnTo>
                      <a:pt x="437" y="2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9" name="Freeform 109">
                <a:extLst>
                  <a:ext uri="{FF2B5EF4-FFF2-40B4-BE49-F238E27FC236}">
                    <a16:creationId xmlns:a16="http://schemas.microsoft.com/office/drawing/2014/main" id="{41B097CA-ACDB-4603-944E-8D4E89369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088" y="7652257"/>
                <a:ext cx="217209" cy="219705"/>
              </a:xfrm>
              <a:custGeom>
                <a:avLst/>
                <a:gdLst>
                  <a:gd name="T0" fmla="*/ 437 w 437"/>
                  <a:gd name="T1" fmla="*/ 230 h 438"/>
                  <a:gd name="T2" fmla="*/ 435 w 437"/>
                  <a:gd name="T3" fmla="*/ 253 h 438"/>
                  <a:gd name="T4" fmla="*/ 431 w 437"/>
                  <a:gd name="T5" fmla="*/ 274 h 438"/>
                  <a:gd name="T6" fmla="*/ 424 w 437"/>
                  <a:gd name="T7" fmla="*/ 294 h 438"/>
                  <a:gd name="T8" fmla="*/ 411 w 437"/>
                  <a:gd name="T9" fmla="*/ 324 h 438"/>
                  <a:gd name="T10" fmla="*/ 387 w 437"/>
                  <a:gd name="T11" fmla="*/ 358 h 438"/>
                  <a:gd name="T12" fmla="*/ 357 w 437"/>
                  <a:gd name="T13" fmla="*/ 388 h 438"/>
                  <a:gd name="T14" fmla="*/ 323 w 437"/>
                  <a:gd name="T15" fmla="*/ 411 h 438"/>
                  <a:gd name="T16" fmla="*/ 293 w 437"/>
                  <a:gd name="T17" fmla="*/ 425 h 438"/>
                  <a:gd name="T18" fmla="*/ 273 w 437"/>
                  <a:gd name="T19" fmla="*/ 432 h 438"/>
                  <a:gd name="T20" fmla="*/ 252 w 437"/>
                  <a:gd name="T21" fmla="*/ 436 h 438"/>
                  <a:gd name="T22" fmla="*/ 230 w 437"/>
                  <a:gd name="T23" fmla="*/ 438 h 438"/>
                  <a:gd name="T24" fmla="*/ 207 w 437"/>
                  <a:gd name="T25" fmla="*/ 438 h 438"/>
                  <a:gd name="T26" fmla="*/ 185 w 437"/>
                  <a:gd name="T27" fmla="*/ 436 h 438"/>
                  <a:gd name="T28" fmla="*/ 164 w 437"/>
                  <a:gd name="T29" fmla="*/ 432 h 438"/>
                  <a:gd name="T30" fmla="*/ 143 w 437"/>
                  <a:gd name="T31" fmla="*/ 425 h 438"/>
                  <a:gd name="T32" fmla="*/ 115 w 437"/>
                  <a:gd name="T33" fmla="*/ 411 h 438"/>
                  <a:gd name="T34" fmla="*/ 80 w 437"/>
                  <a:gd name="T35" fmla="*/ 388 h 438"/>
                  <a:gd name="T36" fmla="*/ 50 w 437"/>
                  <a:gd name="T37" fmla="*/ 358 h 438"/>
                  <a:gd name="T38" fmla="*/ 26 w 437"/>
                  <a:gd name="T39" fmla="*/ 324 h 438"/>
                  <a:gd name="T40" fmla="*/ 13 w 437"/>
                  <a:gd name="T41" fmla="*/ 294 h 438"/>
                  <a:gd name="T42" fmla="*/ 6 w 437"/>
                  <a:gd name="T43" fmla="*/ 274 h 438"/>
                  <a:gd name="T44" fmla="*/ 2 w 437"/>
                  <a:gd name="T45" fmla="*/ 253 h 438"/>
                  <a:gd name="T46" fmla="*/ 0 w 437"/>
                  <a:gd name="T47" fmla="*/ 230 h 438"/>
                  <a:gd name="T48" fmla="*/ 0 w 437"/>
                  <a:gd name="T49" fmla="*/ 208 h 438"/>
                  <a:gd name="T50" fmla="*/ 2 w 437"/>
                  <a:gd name="T51" fmla="*/ 186 h 438"/>
                  <a:gd name="T52" fmla="*/ 6 w 437"/>
                  <a:gd name="T53" fmla="*/ 164 h 438"/>
                  <a:gd name="T54" fmla="*/ 13 w 437"/>
                  <a:gd name="T55" fmla="*/ 144 h 438"/>
                  <a:gd name="T56" fmla="*/ 26 w 437"/>
                  <a:gd name="T57" fmla="*/ 114 h 438"/>
                  <a:gd name="T58" fmla="*/ 50 w 437"/>
                  <a:gd name="T59" fmla="*/ 80 h 438"/>
                  <a:gd name="T60" fmla="*/ 80 w 437"/>
                  <a:gd name="T61" fmla="*/ 50 h 438"/>
                  <a:gd name="T62" fmla="*/ 115 w 437"/>
                  <a:gd name="T63" fmla="*/ 27 h 438"/>
                  <a:gd name="T64" fmla="*/ 143 w 437"/>
                  <a:gd name="T65" fmla="*/ 13 h 438"/>
                  <a:gd name="T66" fmla="*/ 164 w 437"/>
                  <a:gd name="T67" fmla="*/ 7 h 438"/>
                  <a:gd name="T68" fmla="*/ 185 w 437"/>
                  <a:gd name="T69" fmla="*/ 2 h 438"/>
                  <a:gd name="T70" fmla="*/ 207 w 437"/>
                  <a:gd name="T71" fmla="*/ 0 h 438"/>
                  <a:gd name="T72" fmla="*/ 230 w 437"/>
                  <a:gd name="T73" fmla="*/ 0 h 438"/>
                  <a:gd name="T74" fmla="*/ 252 w 437"/>
                  <a:gd name="T75" fmla="*/ 2 h 438"/>
                  <a:gd name="T76" fmla="*/ 273 w 437"/>
                  <a:gd name="T77" fmla="*/ 7 h 438"/>
                  <a:gd name="T78" fmla="*/ 293 w 437"/>
                  <a:gd name="T79" fmla="*/ 13 h 438"/>
                  <a:gd name="T80" fmla="*/ 323 w 437"/>
                  <a:gd name="T81" fmla="*/ 27 h 438"/>
                  <a:gd name="T82" fmla="*/ 357 w 437"/>
                  <a:gd name="T83" fmla="*/ 50 h 438"/>
                  <a:gd name="T84" fmla="*/ 387 w 437"/>
                  <a:gd name="T85" fmla="*/ 80 h 438"/>
                  <a:gd name="T86" fmla="*/ 411 w 437"/>
                  <a:gd name="T87" fmla="*/ 114 h 438"/>
                  <a:gd name="T88" fmla="*/ 424 w 437"/>
                  <a:gd name="T89" fmla="*/ 144 h 438"/>
                  <a:gd name="T90" fmla="*/ 431 w 437"/>
                  <a:gd name="T91" fmla="*/ 164 h 438"/>
                  <a:gd name="T92" fmla="*/ 435 w 437"/>
                  <a:gd name="T93" fmla="*/ 186 h 438"/>
                  <a:gd name="T94" fmla="*/ 437 w 437"/>
                  <a:gd name="T95" fmla="*/ 20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7" h="438">
                    <a:moveTo>
                      <a:pt x="437" y="220"/>
                    </a:moveTo>
                    <a:lnTo>
                      <a:pt x="437" y="230"/>
                    </a:lnTo>
                    <a:lnTo>
                      <a:pt x="436" y="242"/>
                    </a:lnTo>
                    <a:lnTo>
                      <a:pt x="435" y="253"/>
                    </a:lnTo>
                    <a:lnTo>
                      <a:pt x="433" y="263"/>
                    </a:lnTo>
                    <a:lnTo>
                      <a:pt x="431" y="274"/>
                    </a:lnTo>
                    <a:lnTo>
                      <a:pt x="428" y="285"/>
                    </a:lnTo>
                    <a:lnTo>
                      <a:pt x="424" y="294"/>
                    </a:lnTo>
                    <a:lnTo>
                      <a:pt x="420" y="305"/>
                    </a:lnTo>
                    <a:lnTo>
                      <a:pt x="411" y="324"/>
                    </a:lnTo>
                    <a:lnTo>
                      <a:pt x="400" y="341"/>
                    </a:lnTo>
                    <a:lnTo>
                      <a:pt x="387" y="358"/>
                    </a:lnTo>
                    <a:lnTo>
                      <a:pt x="373" y="374"/>
                    </a:lnTo>
                    <a:lnTo>
                      <a:pt x="357" y="388"/>
                    </a:lnTo>
                    <a:lnTo>
                      <a:pt x="341" y="401"/>
                    </a:lnTo>
                    <a:lnTo>
                      <a:pt x="323" y="411"/>
                    </a:lnTo>
                    <a:lnTo>
                      <a:pt x="304" y="421"/>
                    </a:lnTo>
                    <a:lnTo>
                      <a:pt x="293" y="425"/>
                    </a:lnTo>
                    <a:lnTo>
                      <a:pt x="284" y="428"/>
                    </a:lnTo>
                    <a:lnTo>
                      <a:pt x="273" y="432"/>
                    </a:lnTo>
                    <a:lnTo>
                      <a:pt x="263" y="434"/>
                    </a:lnTo>
                    <a:lnTo>
                      <a:pt x="252" y="436"/>
                    </a:lnTo>
                    <a:lnTo>
                      <a:pt x="241" y="437"/>
                    </a:lnTo>
                    <a:lnTo>
                      <a:pt x="230" y="438"/>
                    </a:lnTo>
                    <a:lnTo>
                      <a:pt x="219" y="438"/>
                    </a:lnTo>
                    <a:lnTo>
                      <a:pt x="207" y="438"/>
                    </a:lnTo>
                    <a:lnTo>
                      <a:pt x="197" y="437"/>
                    </a:lnTo>
                    <a:lnTo>
                      <a:pt x="185" y="436"/>
                    </a:lnTo>
                    <a:lnTo>
                      <a:pt x="174" y="434"/>
                    </a:lnTo>
                    <a:lnTo>
                      <a:pt x="164" y="432"/>
                    </a:lnTo>
                    <a:lnTo>
                      <a:pt x="153" y="428"/>
                    </a:lnTo>
                    <a:lnTo>
                      <a:pt x="143" y="425"/>
                    </a:lnTo>
                    <a:lnTo>
                      <a:pt x="134" y="421"/>
                    </a:lnTo>
                    <a:lnTo>
                      <a:pt x="115" y="411"/>
                    </a:lnTo>
                    <a:lnTo>
                      <a:pt x="97" y="401"/>
                    </a:lnTo>
                    <a:lnTo>
                      <a:pt x="80" y="388"/>
                    </a:lnTo>
                    <a:lnTo>
                      <a:pt x="64" y="374"/>
                    </a:lnTo>
                    <a:lnTo>
                      <a:pt x="50" y="358"/>
                    </a:lnTo>
                    <a:lnTo>
                      <a:pt x="37" y="341"/>
                    </a:lnTo>
                    <a:lnTo>
                      <a:pt x="26" y="324"/>
                    </a:lnTo>
                    <a:lnTo>
                      <a:pt x="17" y="305"/>
                    </a:lnTo>
                    <a:lnTo>
                      <a:pt x="13" y="294"/>
                    </a:lnTo>
                    <a:lnTo>
                      <a:pt x="9" y="285"/>
                    </a:lnTo>
                    <a:lnTo>
                      <a:pt x="6" y="274"/>
                    </a:lnTo>
                    <a:lnTo>
                      <a:pt x="4" y="263"/>
                    </a:lnTo>
                    <a:lnTo>
                      <a:pt x="2" y="253"/>
                    </a:lnTo>
                    <a:lnTo>
                      <a:pt x="1" y="242"/>
                    </a:lnTo>
                    <a:lnTo>
                      <a:pt x="0" y="230"/>
                    </a:lnTo>
                    <a:lnTo>
                      <a:pt x="0" y="220"/>
                    </a:lnTo>
                    <a:lnTo>
                      <a:pt x="0" y="208"/>
                    </a:lnTo>
                    <a:lnTo>
                      <a:pt x="1" y="196"/>
                    </a:lnTo>
                    <a:lnTo>
                      <a:pt x="2" y="186"/>
                    </a:lnTo>
                    <a:lnTo>
                      <a:pt x="4" y="175"/>
                    </a:lnTo>
                    <a:lnTo>
                      <a:pt x="6" y="164"/>
                    </a:lnTo>
                    <a:lnTo>
                      <a:pt x="9" y="154"/>
                    </a:lnTo>
                    <a:lnTo>
                      <a:pt x="13" y="144"/>
                    </a:lnTo>
                    <a:lnTo>
                      <a:pt x="17" y="133"/>
                    </a:lnTo>
                    <a:lnTo>
                      <a:pt x="26" y="114"/>
                    </a:lnTo>
                    <a:lnTo>
                      <a:pt x="37" y="97"/>
                    </a:lnTo>
                    <a:lnTo>
                      <a:pt x="50" y="80"/>
                    </a:lnTo>
                    <a:lnTo>
                      <a:pt x="64" y="64"/>
                    </a:lnTo>
                    <a:lnTo>
                      <a:pt x="80" y="50"/>
                    </a:lnTo>
                    <a:lnTo>
                      <a:pt x="97" y="37"/>
                    </a:lnTo>
                    <a:lnTo>
                      <a:pt x="115" y="27"/>
                    </a:lnTo>
                    <a:lnTo>
                      <a:pt x="134" y="17"/>
                    </a:lnTo>
                    <a:lnTo>
                      <a:pt x="143" y="13"/>
                    </a:lnTo>
                    <a:lnTo>
                      <a:pt x="153" y="10"/>
                    </a:lnTo>
                    <a:lnTo>
                      <a:pt x="164" y="7"/>
                    </a:lnTo>
                    <a:lnTo>
                      <a:pt x="174" y="4"/>
                    </a:lnTo>
                    <a:lnTo>
                      <a:pt x="185" y="2"/>
                    </a:lnTo>
                    <a:lnTo>
                      <a:pt x="197" y="1"/>
                    </a:lnTo>
                    <a:lnTo>
                      <a:pt x="207" y="0"/>
                    </a:lnTo>
                    <a:lnTo>
                      <a:pt x="219" y="0"/>
                    </a:lnTo>
                    <a:lnTo>
                      <a:pt x="230" y="0"/>
                    </a:lnTo>
                    <a:lnTo>
                      <a:pt x="241" y="1"/>
                    </a:lnTo>
                    <a:lnTo>
                      <a:pt x="252" y="2"/>
                    </a:lnTo>
                    <a:lnTo>
                      <a:pt x="263" y="4"/>
                    </a:lnTo>
                    <a:lnTo>
                      <a:pt x="273" y="7"/>
                    </a:lnTo>
                    <a:lnTo>
                      <a:pt x="284" y="10"/>
                    </a:lnTo>
                    <a:lnTo>
                      <a:pt x="293" y="13"/>
                    </a:lnTo>
                    <a:lnTo>
                      <a:pt x="304" y="17"/>
                    </a:lnTo>
                    <a:lnTo>
                      <a:pt x="323" y="27"/>
                    </a:lnTo>
                    <a:lnTo>
                      <a:pt x="341" y="37"/>
                    </a:lnTo>
                    <a:lnTo>
                      <a:pt x="357" y="50"/>
                    </a:lnTo>
                    <a:lnTo>
                      <a:pt x="373" y="64"/>
                    </a:lnTo>
                    <a:lnTo>
                      <a:pt x="387" y="80"/>
                    </a:lnTo>
                    <a:lnTo>
                      <a:pt x="400" y="97"/>
                    </a:lnTo>
                    <a:lnTo>
                      <a:pt x="411" y="114"/>
                    </a:lnTo>
                    <a:lnTo>
                      <a:pt x="420" y="133"/>
                    </a:lnTo>
                    <a:lnTo>
                      <a:pt x="424" y="144"/>
                    </a:lnTo>
                    <a:lnTo>
                      <a:pt x="428" y="154"/>
                    </a:lnTo>
                    <a:lnTo>
                      <a:pt x="431" y="164"/>
                    </a:lnTo>
                    <a:lnTo>
                      <a:pt x="433" y="175"/>
                    </a:lnTo>
                    <a:lnTo>
                      <a:pt x="435" y="186"/>
                    </a:lnTo>
                    <a:lnTo>
                      <a:pt x="436" y="196"/>
                    </a:lnTo>
                    <a:lnTo>
                      <a:pt x="437" y="208"/>
                    </a:lnTo>
                    <a:lnTo>
                      <a:pt x="437" y="2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29" name="Freeform 119">
                <a:extLst>
                  <a:ext uri="{FF2B5EF4-FFF2-40B4-BE49-F238E27FC236}">
                    <a16:creationId xmlns:a16="http://schemas.microsoft.com/office/drawing/2014/main" id="{70895CE3-E471-4F7E-80CF-952FD39B1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7805" y="10023693"/>
                <a:ext cx="449397" cy="449397"/>
              </a:xfrm>
              <a:custGeom>
                <a:avLst/>
                <a:gdLst>
                  <a:gd name="T0" fmla="*/ 897 w 900"/>
                  <a:gd name="T1" fmla="*/ 497 h 900"/>
                  <a:gd name="T2" fmla="*/ 885 w 900"/>
                  <a:gd name="T3" fmla="*/ 563 h 900"/>
                  <a:gd name="T4" fmla="*/ 864 w 900"/>
                  <a:gd name="T5" fmla="*/ 626 h 900"/>
                  <a:gd name="T6" fmla="*/ 834 w 900"/>
                  <a:gd name="T7" fmla="*/ 684 h 900"/>
                  <a:gd name="T8" fmla="*/ 797 w 900"/>
                  <a:gd name="T9" fmla="*/ 736 h 900"/>
                  <a:gd name="T10" fmla="*/ 752 w 900"/>
                  <a:gd name="T11" fmla="*/ 783 h 900"/>
                  <a:gd name="T12" fmla="*/ 701 w 900"/>
                  <a:gd name="T13" fmla="*/ 824 h 900"/>
                  <a:gd name="T14" fmla="*/ 645 w 900"/>
                  <a:gd name="T15" fmla="*/ 857 h 900"/>
                  <a:gd name="T16" fmla="*/ 583 w 900"/>
                  <a:gd name="T17" fmla="*/ 880 h 900"/>
                  <a:gd name="T18" fmla="*/ 518 w 900"/>
                  <a:gd name="T19" fmla="*/ 895 h 900"/>
                  <a:gd name="T20" fmla="*/ 450 w 900"/>
                  <a:gd name="T21" fmla="*/ 900 h 900"/>
                  <a:gd name="T22" fmla="*/ 381 w 900"/>
                  <a:gd name="T23" fmla="*/ 895 h 900"/>
                  <a:gd name="T24" fmla="*/ 316 w 900"/>
                  <a:gd name="T25" fmla="*/ 880 h 900"/>
                  <a:gd name="T26" fmla="*/ 254 w 900"/>
                  <a:gd name="T27" fmla="*/ 857 h 900"/>
                  <a:gd name="T28" fmla="*/ 198 w 900"/>
                  <a:gd name="T29" fmla="*/ 824 h 900"/>
                  <a:gd name="T30" fmla="*/ 147 w 900"/>
                  <a:gd name="T31" fmla="*/ 783 h 900"/>
                  <a:gd name="T32" fmla="*/ 102 w 900"/>
                  <a:gd name="T33" fmla="*/ 736 h 900"/>
                  <a:gd name="T34" fmla="*/ 65 w 900"/>
                  <a:gd name="T35" fmla="*/ 684 h 900"/>
                  <a:gd name="T36" fmla="*/ 35 w 900"/>
                  <a:gd name="T37" fmla="*/ 626 h 900"/>
                  <a:gd name="T38" fmla="*/ 14 w 900"/>
                  <a:gd name="T39" fmla="*/ 563 h 900"/>
                  <a:gd name="T40" fmla="*/ 2 w 900"/>
                  <a:gd name="T41" fmla="*/ 497 h 900"/>
                  <a:gd name="T42" fmla="*/ 0 w 900"/>
                  <a:gd name="T43" fmla="*/ 428 h 900"/>
                  <a:gd name="T44" fmla="*/ 8 w 900"/>
                  <a:gd name="T45" fmla="*/ 359 h 900"/>
                  <a:gd name="T46" fmla="*/ 26 w 900"/>
                  <a:gd name="T47" fmla="*/ 295 h 900"/>
                  <a:gd name="T48" fmla="*/ 54 w 900"/>
                  <a:gd name="T49" fmla="*/ 236 h 900"/>
                  <a:gd name="T50" fmla="*/ 89 w 900"/>
                  <a:gd name="T51" fmla="*/ 180 h 900"/>
                  <a:gd name="T52" fmla="*/ 132 w 900"/>
                  <a:gd name="T53" fmla="*/ 131 h 900"/>
                  <a:gd name="T54" fmla="*/ 181 w 900"/>
                  <a:gd name="T55" fmla="*/ 90 h 900"/>
                  <a:gd name="T56" fmla="*/ 235 w 900"/>
                  <a:gd name="T57" fmla="*/ 55 h 900"/>
                  <a:gd name="T58" fmla="*/ 295 w 900"/>
                  <a:gd name="T59" fmla="*/ 27 h 900"/>
                  <a:gd name="T60" fmla="*/ 359 w 900"/>
                  <a:gd name="T61" fmla="*/ 9 h 900"/>
                  <a:gd name="T62" fmla="*/ 427 w 900"/>
                  <a:gd name="T63" fmla="*/ 0 h 900"/>
                  <a:gd name="T64" fmla="*/ 496 w 900"/>
                  <a:gd name="T65" fmla="*/ 3 h 900"/>
                  <a:gd name="T66" fmla="*/ 562 w 900"/>
                  <a:gd name="T67" fmla="*/ 14 h 900"/>
                  <a:gd name="T68" fmla="*/ 625 w 900"/>
                  <a:gd name="T69" fmla="*/ 36 h 900"/>
                  <a:gd name="T70" fmla="*/ 683 w 900"/>
                  <a:gd name="T71" fmla="*/ 65 h 900"/>
                  <a:gd name="T72" fmla="*/ 736 w 900"/>
                  <a:gd name="T73" fmla="*/ 103 h 900"/>
                  <a:gd name="T74" fmla="*/ 783 w 900"/>
                  <a:gd name="T75" fmla="*/ 147 h 900"/>
                  <a:gd name="T76" fmla="*/ 823 w 900"/>
                  <a:gd name="T77" fmla="*/ 199 h 900"/>
                  <a:gd name="T78" fmla="*/ 856 w 900"/>
                  <a:gd name="T79" fmla="*/ 255 h 900"/>
                  <a:gd name="T80" fmla="*/ 880 w 900"/>
                  <a:gd name="T81" fmla="*/ 317 h 900"/>
                  <a:gd name="T82" fmla="*/ 895 w 900"/>
                  <a:gd name="T83" fmla="*/ 382 h 900"/>
                  <a:gd name="T84" fmla="*/ 900 w 900"/>
                  <a:gd name="T85" fmla="*/ 45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00" h="900">
                    <a:moveTo>
                      <a:pt x="900" y="450"/>
                    </a:moveTo>
                    <a:lnTo>
                      <a:pt x="899" y="473"/>
                    </a:lnTo>
                    <a:lnTo>
                      <a:pt x="897" y="497"/>
                    </a:lnTo>
                    <a:lnTo>
                      <a:pt x="895" y="519"/>
                    </a:lnTo>
                    <a:lnTo>
                      <a:pt x="891" y="541"/>
                    </a:lnTo>
                    <a:lnTo>
                      <a:pt x="885" y="563"/>
                    </a:lnTo>
                    <a:lnTo>
                      <a:pt x="880" y="584"/>
                    </a:lnTo>
                    <a:lnTo>
                      <a:pt x="873" y="605"/>
                    </a:lnTo>
                    <a:lnTo>
                      <a:pt x="864" y="626"/>
                    </a:lnTo>
                    <a:lnTo>
                      <a:pt x="856" y="646"/>
                    </a:lnTo>
                    <a:lnTo>
                      <a:pt x="846" y="665"/>
                    </a:lnTo>
                    <a:lnTo>
                      <a:pt x="834" y="684"/>
                    </a:lnTo>
                    <a:lnTo>
                      <a:pt x="823" y="702"/>
                    </a:lnTo>
                    <a:lnTo>
                      <a:pt x="811" y="719"/>
                    </a:lnTo>
                    <a:lnTo>
                      <a:pt x="797" y="736"/>
                    </a:lnTo>
                    <a:lnTo>
                      <a:pt x="783" y="753"/>
                    </a:lnTo>
                    <a:lnTo>
                      <a:pt x="768" y="768"/>
                    </a:lnTo>
                    <a:lnTo>
                      <a:pt x="752" y="783"/>
                    </a:lnTo>
                    <a:lnTo>
                      <a:pt x="736" y="798"/>
                    </a:lnTo>
                    <a:lnTo>
                      <a:pt x="719" y="811"/>
                    </a:lnTo>
                    <a:lnTo>
                      <a:pt x="701" y="824"/>
                    </a:lnTo>
                    <a:lnTo>
                      <a:pt x="683" y="835"/>
                    </a:lnTo>
                    <a:lnTo>
                      <a:pt x="664" y="846"/>
                    </a:lnTo>
                    <a:lnTo>
                      <a:pt x="645" y="857"/>
                    </a:lnTo>
                    <a:lnTo>
                      <a:pt x="625" y="865"/>
                    </a:lnTo>
                    <a:lnTo>
                      <a:pt x="604" y="874"/>
                    </a:lnTo>
                    <a:lnTo>
                      <a:pt x="583" y="880"/>
                    </a:lnTo>
                    <a:lnTo>
                      <a:pt x="562" y="887"/>
                    </a:lnTo>
                    <a:lnTo>
                      <a:pt x="541" y="892"/>
                    </a:lnTo>
                    <a:lnTo>
                      <a:pt x="518" y="895"/>
                    </a:lnTo>
                    <a:lnTo>
                      <a:pt x="496" y="898"/>
                    </a:lnTo>
                    <a:lnTo>
                      <a:pt x="472" y="900"/>
                    </a:lnTo>
                    <a:lnTo>
                      <a:pt x="450" y="900"/>
                    </a:lnTo>
                    <a:lnTo>
                      <a:pt x="427" y="900"/>
                    </a:lnTo>
                    <a:lnTo>
                      <a:pt x="403" y="898"/>
                    </a:lnTo>
                    <a:lnTo>
                      <a:pt x="381" y="895"/>
                    </a:lnTo>
                    <a:lnTo>
                      <a:pt x="359" y="892"/>
                    </a:lnTo>
                    <a:lnTo>
                      <a:pt x="337" y="887"/>
                    </a:lnTo>
                    <a:lnTo>
                      <a:pt x="316" y="880"/>
                    </a:lnTo>
                    <a:lnTo>
                      <a:pt x="295" y="874"/>
                    </a:lnTo>
                    <a:lnTo>
                      <a:pt x="274" y="865"/>
                    </a:lnTo>
                    <a:lnTo>
                      <a:pt x="254" y="857"/>
                    </a:lnTo>
                    <a:lnTo>
                      <a:pt x="235" y="846"/>
                    </a:lnTo>
                    <a:lnTo>
                      <a:pt x="216" y="835"/>
                    </a:lnTo>
                    <a:lnTo>
                      <a:pt x="198" y="824"/>
                    </a:lnTo>
                    <a:lnTo>
                      <a:pt x="181" y="811"/>
                    </a:lnTo>
                    <a:lnTo>
                      <a:pt x="164" y="798"/>
                    </a:lnTo>
                    <a:lnTo>
                      <a:pt x="147" y="783"/>
                    </a:lnTo>
                    <a:lnTo>
                      <a:pt x="132" y="768"/>
                    </a:lnTo>
                    <a:lnTo>
                      <a:pt x="117" y="753"/>
                    </a:lnTo>
                    <a:lnTo>
                      <a:pt x="102" y="736"/>
                    </a:lnTo>
                    <a:lnTo>
                      <a:pt x="89" y="719"/>
                    </a:lnTo>
                    <a:lnTo>
                      <a:pt x="76" y="702"/>
                    </a:lnTo>
                    <a:lnTo>
                      <a:pt x="65" y="684"/>
                    </a:lnTo>
                    <a:lnTo>
                      <a:pt x="54" y="665"/>
                    </a:lnTo>
                    <a:lnTo>
                      <a:pt x="45" y="646"/>
                    </a:lnTo>
                    <a:lnTo>
                      <a:pt x="35" y="626"/>
                    </a:lnTo>
                    <a:lnTo>
                      <a:pt x="26" y="605"/>
                    </a:lnTo>
                    <a:lnTo>
                      <a:pt x="20" y="584"/>
                    </a:lnTo>
                    <a:lnTo>
                      <a:pt x="14" y="563"/>
                    </a:lnTo>
                    <a:lnTo>
                      <a:pt x="8" y="541"/>
                    </a:lnTo>
                    <a:lnTo>
                      <a:pt x="5" y="519"/>
                    </a:lnTo>
                    <a:lnTo>
                      <a:pt x="2" y="497"/>
                    </a:lnTo>
                    <a:lnTo>
                      <a:pt x="0" y="473"/>
                    </a:lnTo>
                    <a:lnTo>
                      <a:pt x="0" y="450"/>
                    </a:lnTo>
                    <a:lnTo>
                      <a:pt x="0" y="428"/>
                    </a:lnTo>
                    <a:lnTo>
                      <a:pt x="2" y="404"/>
                    </a:lnTo>
                    <a:lnTo>
                      <a:pt x="5" y="382"/>
                    </a:lnTo>
                    <a:lnTo>
                      <a:pt x="8" y="359"/>
                    </a:lnTo>
                    <a:lnTo>
                      <a:pt x="14" y="338"/>
                    </a:lnTo>
                    <a:lnTo>
                      <a:pt x="20" y="317"/>
                    </a:lnTo>
                    <a:lnTo>
                      <a:pt x="26" y="295"/>
                    </a:lnTo>
                    <a:lnTo>
                      <a:pt x="35" y="275"/>
                    </a:lnTo>
                    <a:lnTo>
                      <a:pt x="45" y="255"/>
                    </a:lnTo>
                    <a:lnTo>
                      <a:pt x="54" y="236"/>
                    </a:lnTo>
                    <a:lnTo>
                      <a:pt x="65" y="217"/>
                    </a:lnTo>
                    <a:lnTo>
                      <a:pt x="76" y="199"/>
                    </a:lnTo>
                    <a:lnTo>
                      <a:pt x="89" y="180"/>
                    </a:lnTo>
                    <a:lnTo>
                      <a:pt x="102" y="163"/>
                    </a:lnTo>
                    <a:lnTo>
                      <a:pt x="117" y="147"/>
                    </a:lnTo>
                    <a:lnTo>
                      <a:pt x="132" y="131"/>
                    </a:lnTo>
                    <a:lnTo>
                      <a:pt x="147" y="117"/>
                    </a:lnTo>
                    <a:lnTo>
                      <a:pt x="164" y="103"/>
                    </a:lnTo>
                    <a:lnTo>
                      <a:pt x="181" y="90"/>
                    </a:lnTo>
                    <a:lnTo>
                      <a:pt x="198" y="77"/>
                    </a:lnTo>
                    <a:lnTo>
                      <a:pt x="216" y="65"/>
                    </a:lnTo>
                    <a:lnTo>
                      <a:pt x="235" y="55"/>
                    </a:lnTo>
                    <a:lnTo>
                      <a:pt x="254" y="44"/>
                    </a:lnTo>
                    <a:lnTo>
                      <a:pt x="274" y="36"/>
                    </a:lnTo>
                    <a:lnTo>
                      <a:pt x="295" y="27"/>
                    </a:lnTo>
                    <a:lnTo>
                      <a:pt x="316" y="21"/>
                    </a:lnTo>
                    <a:lnTo>
                      <a:pt x="337" y="14"/>
                    </a:lnTo>
                    <a:lnTo>
                      <a:pt x="359" y="9"/>
                    </a:lnTo>
                    <a:lnTo>
                      <a:pt x="381" y="5"/>
                    </a:lnTo>
                    <a:lnTo>
                      <a:pt x="403" y="3"/>
                    </a:lnTo>
                    <a:lnTo>
                      <a:pt x="427" y="0"/>
                    </a:lnTo>
                    <a:lnTo>
                      <a:pt x="450" y="0"/>
                    </a:lnTo>
                    <a:lnTo>
                      <a:pt x="472" y="0"/>
                    </a:lnTo>
                    <a:lnTo>
                      <a:pt x="496" y="3"/>
                    </a:lnTo>
                    <a:lnTo>
                      <a:pt x="518" y="5"/>
                    </a:lnTo>
                    <a:lnTo>
                      <a:pt x="541" y="9"/>
                    </a:lnTo>
                    <a:lnTo>
                      <a:pt x="562" y="14"/>
                    </a:lnTo>
                    <a:lnTo>
                      <a:pt x="583" y="21"/>
                    </a:lnTo>
                    <a:lnTo>
                      <a:pt x="604" y="27"/>
                    </a:lnTo>
                    <a:lnTo>
                      <a:pt x="625" y="36"/>
                    </a:lnTo>
                    <a:lnTo>
                      <a:pt x="645" y="44"/>
                    </a:lnTo>
                    <a:lnTo>
                      <a:pt x="664" y="55"/>
                    </a:lnTo>
                    <a:lnTo>
                      <a:pt x="683" y="65"/>
                    </a:lnTo>
                    <a:lnTo>
                      <a:pt x="701" y="77"/>
                    </a:lnTo>
                    <a:lnTo>
                      <a:pt x="719" y="90"/>
                    </a:lnTo>
                    <a:lnTo>
                      <a:pt x="736" y="103"/>
                    </a:lnTo>
                    <a:lnTo>
                      <a:pt x="752" y="117"/>
                    </a:lnTo>
                    <a:lnTo>
                      <a:pt x="768" y="131"/>
                    </a:lnTo>
                    <a:lnTo>
                      <a:pt x="783" y="147"/>
                    </a:lnTo>
                    <a:lnTo>
                      <a:pt x="797" y="163"/>
                    </a:lnTo>
                    <a:lnTo>
                      <a:pt x="811" y="180"/>
                    </a:lnTo>
                    <a:lnTo>
                      <a:pt x="823" y="199"/>
                    </a:lnTo>
                    <a:lnTo>
                      <a:pt x="834" y="217"/>
                    </a:lnTo>
                    <a:lnTo>
                      <a:pt x="846" y="236"/>
                    </a:lnTo>
                    <a:lnTo>
                      <a:pt x="856" y="255"/>
                    </a:lnTo>
                    <a:lnTo>
                      <a:pt x="864" y="275"/>
                    </a:lnTo>
                    <a:lnTo>
                      <a:pt x="873" y="295"/>
                    </a:lnTo>
                    <a:lnTo>
                      <a:pt x="880" y="317"/>
                    </a:lnTo>
                    <a:lnTo>
                      <a:pt x="885" y="338"/>
                    </a:lnTo>
                    <a:lnTo>
                      <a:pt x="891" y="359"/>
                    </a:lnTo>
                    <a:lnTo>
                      <a:pt x="895" y="382"/>
                    </a:lnTo>
                    <a:lnTo>
                      <a:pt x="897" y="404"/>
                    </a:lnTo>
                    <a:lnTo>
                      <a:pt x="899" y="428"/>
                    </a:lnTo>
                    <a:lnTo>
                      <a:pt x="900" y="4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0" name="Freeform 120">
                <a:extLst>
                  <a:ext uri="{FF2B5EF4-FFF2-40B4-BE49-F238E27FC236}">
                    <a16:creationId xmlns:a16="http://schemas.microsoft.com/office/drawing/2014/main" id="{84B1694F-E9FB-4849-8BF6-B63226F4E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6431" y="5144242"/>
                <a:ext cx="449397" cy="449397"/>
              </a:xfrm>
              <a:custGeom>
                <a:avLst/>
                <a:gdLst>
                  <a:gd name="T0" fmla="*/ 899 w 901"/>
                  <a:gd name="T1" fmla="*/ 496 h 901"/>
                  <a:gd name="T2" fmla="*/ 887 w 901"/>
                  <a:gd name="T3" fmla="*/ 563 h 901"/>
                  <a:gd name="T4" fmla="*/ 866 w 901"/>
                  <a:gd name="T5" fmla="*/ 626 h 901"/>
                  <a:gd name="T6" fmla="*/ 836 w 901"/>
                  <a:gd name="T7" fmla="*/ 684 h 901"/>
                  <a:gd name="T8" fmla="*/ 799 w 901"/>
                  <a:gd name="T9" fmla="*/ 737 h 901"/>
                  <a:gd name="T10" fmla="*/ 754 w 901"/>
                  <a:gd name="T11" fmla="*/ 784 h 901"/>
                  <a:gd name="T12" fmla="*/ 703 w 901"/>
                  <a:gd name="T13" fmla="*/ 824 h 901"/>
                  <a:gd name="T14" fmla="*/ 646 w 901"/>
                  <a:gd name="T15" fmla="*/ 856 h 901"/>
                  <a:gd name="T16" fmla="*/ 585 w 901"/>
                  <a:gd name="T17" fmla="*/ 881 h 901"/>
                  <a:gd name="T18" fmla="*/ 520 w 901"/>
                  <a:gd name="T19" fmla="*/ 896 h 901"/>
                  <a:gd name="T20" fmla="*/ 451 w 901"/>
                  <a:gd name="T21" fmla="*/ 901 h 901"/>
                  <a:gd name="T22" fmla="*/ 382 w 901"/>
                  <a:gd name="T23" fmla="*/ 896 h 901"/>
                  <a:gd name="T24" fmla="*/ 317 w 901"/>
                  <a:gd name="T25" fmla="*/ 881 h 901"/>
                  <a:gd name="T26" fmla="*/ 256 w 901"/>
                  <a:gd name="T27" fmla="*/ 856 h 901"/>
                  <a:gd name="T28" fmla="*/ 199 w 901"/>
                  <a:gd name="T29" fmla="*/ 824 h 901"/>
                  <a:gd name="T30" fmla="*/ 148 w 901"/>
                  <a:gd name="T31" fmla="*/ 784 h 901"/>
                  <a:gd name="T32" fmla="*/ 104 w 901"/>
                  <a:gd name="T33" fmla="*/ 737 h 901"/>
                  <a:gd name="T34" fmla="*/ 66 w 901"/>
                  <a:gd name="T35" fmla="*/ 684 h 901"/>
                  <a:gd name="T36" fmla="*/ 37 w 901"/>
                  <a:gd name="T37" fmla="*/ 626 h 901"/>
                  <a:gd name="T38" fmla="*/ 15 w 901"/>
                  <a:gd name="T39" fmla="*/ 563 h 901"/>
                  <a:gd name="T40" fmla="*/ 4 w 901"/>
                  <a:gd name="T41" fmla="*/ 496 h 901"/>
                  <a:gd name="T42" fmla="*/ 1 w 901"/>
                  <a:gd name="T43" fmla="*/ 427 h 901"/>
                  <a:gd name="T44" fmla="*/ 10 w 901"/>
                  <a:gd name="T45" fmla="*/ 360 h 901"/>
                  <a:gd name="T46" fmla="*/ 28 w 901"/>
                  <a:gd name="T47" fmla="*/ 296 h 901"/>
                  <a:gd name="T48" fmla="*/ 55 w 901"/>
                  <a:gd name="T49" fmla="*/ 235 h 901"/>
                  <a:gd name="T50" fmla="*/ 90 w 901"/>
                  <a:gd name="T51" fmla="*/ 181 h 901"/>
                  <a:gd name="T52" fmla="*/ 132 w 901"/>
                  <a:gd name="T53" fmla="*/ 132 h 901"/>
                  <a:gd name="T54" fmla="*/ 181 w 901"/>
                  <a:gd name="T55" fmla="*/ 90 h 901"/>
                  <a:gd name="T56" fmla="*/ 237 w 901"/>
                  <a:gd name="T57" fmla="*/ 54 h 901"/>
                  <a:gd name="T58" fmla="*/ 296 w 901"/>
                  <a:gd name="T59" fmla="*/ 28 h 901"/>
                  <a:gd name="T60" fmla="*/ 360 w 901"/>
                  <a:gd name="T61" fmla="*/ 10 h 901"/>
                  <a:gd name="T62" fmla="*/ 428 w 901"/>
                  <a:gd name="T63" fmla="*/ 1 h 901"/>
                  <a:gd name="T64" fmla="*/ 497 w 901"/>
                  <a:gd name="T65" fmla="*/ 2 h 901"/>
                  <a:gd name="T66" fmla="*/ 563 w 901"/>
                  <a:gd name="T67" fmla="*/ 14 h 901"/>
                  <a:gd name="T68" fmla="*/ 626 w 901"/>
                  <a:gd name="T69" fmla="*/ 35 h 901"/>
                  <a:gd name="T70" fmla="*/ 685 w 901"/>
                  <a:gd name="T71" fmla="*/ 65 h 901"/>
                  <a:gd name="T72" fmla="*/ 737 w 901"/>
                  <a:gd name="T73" fmla="*/ 103 h 901"/>
                  <a:gd name="T74" fmla="*/ 784 w 901"/>
                  <a:gd name="T75" fmla="*/ 148 h 901"/>
                  <a:gd name="T76" fmla="*/ 824 w 901"/>
                  <a:gd name="T77" fmla="*/ 199 h 901"/>
                  <a:gd name="T78" fmla="*/ 856 w 901"/>
                  <a:gd name="T79" fmla="*/ 256 h 901"/>
                  <a:gd name="T80" fmla="*/ 881 w 901"/>
                  <a:gd name="T81" fmla="*/ 316 h 901"/>
                  <a:gd name="T82" fmla="*/ 895 w 901"/>
                  <a:gd name="T83" fmla="*/ 382 h 901"/>
                  <a:gd name="T84" fmla="*/ 901 w 901"/>
                  <a:gd name="T85" fmla="*/ 451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01" h="901">
                    <a:moveTo>
                      <a:pt x="901" y="451"/>
                    </a:moveTo>
                    <a:lnTo>
                      <a:pt x="901" y="474"/>
                    </a:lnTo>
                    <a:lnTo>
                      <a:pt x="899" y="496"/>
                    </a:lnTo>
                    <a:lnTo>
                      <a:pt x="895" y="519"/>
                    </a:lnTo>
                    <a:lnTo>
                      <a:pt x="892" y="541"/>
                    </a:lnTo>
                    <a:lnTo>
                      <a:pt x="887" y="563"/>
                    </a:lnTo>
                    <a:lnTo>
                      <a:pt x="881" y="585"/>
                    </a:lnTo>
                    <a:lnTo>
                      <a:pt x="874" y="605"/>
                    </a:lnTo>
                    <a:lnTo>
                      <a:pt x="866" y="626"/>
                    </a:lnTo>
                    <a:lnTo>
                      <a:pt x="856" y="645"/>
                    </a:lnTo>
                    <a:lnTo>
                      <a:pt x="846" y="666"/>
                    </a:lnTo>
                    <a:lnTo>
                      <a:pt x="836" y="684"/>
                    </a:lnTo>
                    <a:lnTo>
                      <a:pt x="824" y="702"/>
                    </a:lnTo>
                    <a:lnTo>
                      <a:pt x="811" y="720"/>
                    </a:lnTo>
                    <a:lnTo>
                      <a:pt x="799" y="737"/>
                    </a:lnTo>
                    <a:lnTo>
                      <a:pt x="784" y="753"/>
                    </a:lnTo>
                    <a:lnTo>
                      <a:pt x="769" y="769"/>
                    </a:lnTo>
                    <a:lnTo>
                      <a:pt x="754" y="784"/>
                    </a:lnTo>
                    <a:lnTo>
                      <a:pt x="737" y="798"/>
                    </a:lnTo>
                    <a:lnTo>
                      <a:pt x="720" y="812"/>
                    </a:lnTo>
                    <a:lnTo>
                      <a:pt x="703" y="824"/>
                    </a:lnTo>
                    <a:lnTo>
                      <a:pt x="685" y="836"/>
                    </a:lnTo>
                    <a:lnTo>
                      <a:pt x="666" y="847"/>
                    </a:lnTo>
                    <a:lnTo>
                      <a:pt x="646" y="856"/>
                    </a:lnTo>
                    <a:lnTo>
                      <a:pt x="626" y="866"/>
                    </a:lnTo>
                    <a:lnTo>
                      <a:pt x="606" y="873"/>
                    </a:lnTo>
                    <a:lnTo>
                      <a:pt x="585" y="881"/>
                    </a:lnTo>
                    <a:lnTo>
                      <a:pt x="563" y="887"/>
                    </a:lnTo>
                    <a:lnTo>
                      <a:pt x="542" y="891"/>
                    </a:lnTo>
                    <a:lnTo>
                      <a:pt x="520" y="896"/>
                    </a:lnTo>
                    <a:lnTo>
                      <a:pt x="497" y="899"/>
                    </a:lnTo>
                    <a:lnTo>
                      <a:pt x="474" y="900"/>
                    </a:lnTo>
                    <a:lnTo>
                      <a:pt x="451" y="901"/>
                    </a:lnTo>
                    <a:lnTo>
                      <a:pt x="428" y="900"/>
                    </a:lnTo>
                    <a:lnTo>
                      <a:pt x="405" y="899"/>
                    </a:lnTo>
                    <a:lnTo>
                      <a:pt x="382" y="896"/>
                    </a:lnTo>
                    <a:lnTo>
                      <a:pt x="360" y="891"/>
                    </a:lnTo>
                    <a:lnTo>
                      <a:pt x="339" y="887"/>
                    </a:lnTo>
                    <a:lnTo>
                      <a:pt x="317" y="881"/>
                    </a:lnTo>
                    <a:lnTo>
                      <a:pt x="296" y="873"/>
                    </a:lnTo>
                    <a:lnTo>
                      <a:pt x="276" y="866"/>
                    </a:lnTo>
                    <a:lnTo>
                      <a:pt x="256" y="856"/>
                    </a:lnTo>
                    <a:lnTo>
                      <a:pt x="237" y="847"/>
                    </a:lnTo>
                    <a:lnTo>
                      <a:pt x="217" y="836"/>
                    </a:lnTo>
                    <a:lnTo>
                      <a:pt x="199" y="824"/>
                    </a:lnTo>
                    <a:lnTo>
                      <a:pt x="181" y="812"/>
                    </a:lnTo>
                    <a:lnTo>
                      <a:pt x="164" y="798"/>
                    </a:lnTo>
                    <a:lnTo>
                      <a:pt x="148" y="784"/>
                    </a:lnTo>
                    <a:lnTo>
                      <a:pt x="132" y="769"/>
                    </a:lnTo>
                    <a:lnTo>
                      <a:pt x="117" y="753"/>
                    </a:lnTo>
                    <a:lnTo>
                      <a:pt x="104" y="737"/>
                    </a:lnTo>
                    <a:lnTo>
                      <a:pt x="90" y="720"/>
                    </a:lnTo>
                    <a:lnTo>
                      <a:pt x="78" y="702"/>
                    </a:lnTo>
                    <a:lnTo>
                      <a:pt x="66" y="684"/>
                    </a:lnTo>
                    <a:lnTo>
                      <a:pt x="55" y="666"/>
                    </a:lnTo>
                    <a:lnTo>
                      <a:pt x="45" y="645"/>
                    </a:lnTo>
                    <a:lnTo>
                      <a:pt x="37" y="626"/>
                    </a:lnTo>
                    <a:lnTo>
                      <a:pt x="28" y="605"/>
                    </a:lnTo>
                    <a:lnTo>
                      <a:pt x="21" y="585"/>
                    </a:lnTo>
                    <a:lnTo>
                      <a:pt x="15" y="563"/>
                    </a:lnTo>
                    <a:lnTo>
                      <a:pt x="10" y="541"/>
                    </a:lnTo>
                    <a:lnTo>
                      <a:pt x="6" y="519"/>
                    </a:lnTo>
                    <a:lnTo>
                      <a:pt x="4" y="496"/>
                    </a:lnTo>
                    <a:lnTo>
                      <a:pt x="1" y="474"/>
                    </a:lnTo>
                    <a:lnTo>
                      <a:pt x="0" y="451"/>
                    </a:lnTo>
                    <a:lnTo>
                      <a:pt x="1" y="427"/>
                    </a:lnTo>
                    <a:lnTo>
                      <a:pt x="4" y="405"/>
                    </a:lnTo>
                    <a:lnTo>
                      <a:pt x="6" y="382"/>
                    </a:lnTo>
                    <a:lnTo>
                      <a:pt x="10" y="360"/>
                    </a:lnTo>
                    <a:lnTo>
                      <a:pt x="15" y="338"/>
                    </a:lnTo>
                    <a:lnTo>
                      <a:pt x="21" y="316"/>
                    </a:lnTo>
                    <a:lnTo>
                      <a:pt x="28" y="296"/>
                    </a:lnTo>
                    <a:lnTo>
                      <a:pt x="37" y="275"/>
                    </a:lnTo>
                    <a:lnTo>
                      <a:pt x="45" y="256"/>
                    </a:lnTo>
                    <a:lnTo>
                      <a:pt x="55" y="235"/>
                    </a:lnTo>
                    <a:lnTo>
                      <a:pt x="66" y="217"/>
                    </a:lnTo>
                    <a:lnTo>
                      <a:pt x="78" y="199"/>
                    </a:lnTo>
                    <a:lnTo>
                      <a:pt x="90" y="181"/>
                    </a:lnTo>
                    <a:lnTo>
                      <a:pt x="104" y="164"/>
                    </a:lnTo>
                    <a:lnTo>
                      <a:pt x="117" y="148"/>
                    </a:lnTo>
                    <a:lnTo>
                      <a:pt x="132" y="132"/>
                    </a:lnTo>
                    <a:lnTo>
                      <a:pt x="148" y="117"/>
                    </a:lnTo>
                    <a:lnTo>
                      <a:pt x="164" y="103"/>
                    </a:lnTo>
                    <a:lnTo>
                      <a:pt x="181" y="90"/>
                    </a:lnTo>
                    <a:lnTo>
                      <a:pt x="199" y="77"/>
                    </a:lnTo>
                    <a:lnTo>
                      <a:pt x="217" y="65"/>
                    </a:lnTo>
                    <a:lnTo>
                      <a:pt x="237" y="54"/>
                    </a:lnTo>
                    <a:lnTo>
                      <a:pt x="256" y="45"/>
                    </a:lnTo>
                    <a:lnTo>
                      <a:pt x="276" y="35"/>
                    </a:lnTo>
                    <a:lnTo>
                      <a:pt x="296" y="28"/>
                    </a:lnTo>
                    <a:lnTo>
                      <a:pt x="317" y="20"/>
                    </a:lnTo>
                    <a:lnTo>
                      <a:pt x="339" y="14"/>
                    </a:lnTo>
                    <a:lnTo>
                      <a:pt x="360" y="10"/>
                    </a:lnTo>
                    <a:lnTo>
                      <a:pt x="382" y="5"/>
                    </a:lnTo>
                    <a:lnTo>
                      <a:pt x="405" y="2"/>
                    </a:lnTo>
                    <a:lnTo>
                      <a:pt x="428" y="1"/>
                    </a:lnTo>
                    <a:lnTo>
                      <a:pt x="451" y="0"/>
                    </a:lnTo>
                    <a:lnTo>
                      <a:pt x="474" y="1"/>
                    </a:lnTo>
                    <a:lnTo>
                      <a:pt x="497" y="2"/>
                    </a:lnTo>
                    <a:lnTo>
                      <a:pt x="520" y="5"/>
                    </a:lnTo>
                    <a:lnTo>
                      <a:pt x="542" y="10"/>
                    </a:lnTo>
                    <a:lnTo>
                      <a:pt x="563" y="14"/>
                    </a:lnTo>
                    <a:lnTo>
                      <a:pt x="585" y="20"/>
                    </a:lnTo>
                    <a:lnTo>
                      <a:pt x="606" y="28"/>
                    </a:lnTo>
                    <a:lnTo>
                      <a:pt x="626" y="35"/>
                    </a:lnTo>
                    <a:lnTo>
                      <a:pt x="646" y="45"/>
                    </a:lnTo>
                    <a:lnTo>
                      <a:pt x="666" y="54"/>
                    </a:lnTo>
                    <a:lnTo>
                      <a:pt x="685" y="65"/>
                    </a:lnTo>
                    <a:lnTo>
                      <a:pt x="703" y="77"/>
                    </a:lnTo>
                    <a:lnTo>
                      <a:pt x="720" y="90"/>
                    </a:lnTo>
                    <a:lnTo>
                      <a:pt x="737" y="103"/>
                    </a:lnTo>
                    <a:lnTo>
                      <a:pt x="754" y="117"/>
                    </a:lnTo>
                    <a:lnTo>
                      <a:pt x="769" y="132"/>
                    </a:lnTo>
                    <a:lnTo>
                      <a:pt x="784" y="148"/>
                    </a:lnTo>
                    <a:lnTo>
                      <a:pt x="799" y="164"/>
                    </a:lnTo>
                    <a:lnTo>
                      <a:pt x="811" y="181"/>
                    </a:lnTo>
                    <a:lnTo>
                      <a:pt x="824" y="199"/>
                    </a:lnTo>
                    <a:lnTo>
                      <a:pt x="836" y="217"/>
                    </a:lnTo>
                    <a:lnTo>
                      <a:pt x="846" y="235"/>
                    </a:lnTo>
                    <a:lnTo>
                      <a:pt x="856" y="256"/>
                    </a:lnTo>
                    <a:lnTo>
                      <a:pt x="866" y="275"/>
                    </a:lnTo>
                    <a:lnTo>
                      <a:pt x="874" y="296"/>
                    </a:lnTo>
                    <a:lnTo>
                      <a:pt x="881" y="316"/>
                    </a:lnTo>
                    <a:lnTo>
                      <a:pt x="887" y="338"/>
                    </a:lnTo>
                    <a:lnTo>
                      <a:pt x="892" y="360"/>
                    </a:lnTo>
                    <a:lnTo>
                      <a:pt x="895" y="382"/>
                    </a:lnTo>
                    <a:lnTo>
                      <a:pt x="899" y="405"/>
                    </a:lnTo>
                    <a:lnTo>
                      <a:pt x="901" y="427"/>
                    </a:lnTo>
                    <a:lnTo>
                      <a:pt x="901" y="4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31" name="Freeform 121">
                <a:extLst>
                  <a:ext uri="{FF2B5EF4-FFF2-40B4-BE49-F238E27FC236}">
                    <a16:creationId xmlns:a16="http://schemas.microsoft.com/office/drawing/2014/main" id="{0B05621F-8D84-45F5-970F-748812E35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2994" y="3118344"/>
                <a:ext cx="739008" cy="739008"/>
              </a:xfrm>
              <a:custGeom>
                <a:avLst/>
                <a:gdLst>
                  <a:gd name="T0" fmla="*/ 1473 w 1478"/>
                  <a:gd name="T1" fmla="*/ 816 h 1480"/>
                  <a:gd name="T2" fmla="*/ 1454 w 1478"/>
                  <a:gd name="T3" fmla="*/ 925 h 1480"/>
                  <a:gd name="T4" fmla="*/ 1419 w 1478"/>
                  <a:gd name="T5" fmla="*/ 1028 h 1480"/>
                  <a:gd name="T6" fmla="*/ 1370 w 1478"/>
                  <a:gd name="T7" fmla="*/ 1124 h 1480"/>
                  <a:gd name="T8" fmla="*/ 1308 w 1478"/>
                  <a:gd name="T9" fmla="*/ 1210 h 1480"/>
                  <a:gd name="T10" fmla="*/ 1235 w 1478"/>
                  <a:gd name="T11" fmla="*/ 1287 h 1480"/>
                  <a:gd name="T12" fmla="*/ 1152 w 1478"/>
                  <a:gd name="T13" fmla="*/ 1353 h 1480"/>
                  <a:gd name="T14" fmla="*/ 1059 w 1478"/>
                  <a:gd name="T15" fmla="*/ 1406 h 1480"/>
                  <a:gd name="T16" fmla="*/ 958 w 1478"/>
                  <a:gd name="T17" fmla="*/ 1447 h 1480"/>
                  <a:gd name="T18" fmla="*/ 851 w 1478"/>
                  <a:gd name="T19" fmla="*/ 1471 h 1480"/>
                  <a:gd name="T20" fmla="*/ 739 w 1478"/>
                  <a:gd name="T21" fmla="*/ 1480 h 1480"/>
                  <a:gd name="T22" fmla="*/ 626 w 1478"/>
                  <a:gd name="T23" fmla="*/ 1471 h 1480"/>
                  <a:gd name="T24" fmla="*/ 519 w 1478"/>
                  <a:gd name="T25" fmla="*/ 1447 h 1480"/>
                  <a:gd name="T26" fmla="*/ 419 w 1478"/>
                  <a:gd name="T27" fmla="*/ 1406 h 1480"/>
                  <a:gd name="T28" fmla="*/ 326 w 1478"/>
                  <a:gd name="T29" fmla="*/ 1353 h 1480"/>
                  <a:gd name="T30" fmla="*/ 242 w 1478"/>
                  <a:gd name="T31" fmla="*/ 1287 h 1480"/>
                  <a:gd name="T32" fmla="*/ 169 w 1478"/>
                  <a:gd name="T33" fmla="*/ 1210 h 1480"/>
                  <a:gd name="T34" fmla="*/ 107 w 1478"/>
                  <a:gd name="T35" fmla="*/ 1124 h 1480"/>
                  <a:gd name="T36" fmla="*/ 58 w 1478"/>
                  <a:gd name="T37" fmla="*/ 1028 h 1480"/>
                  <a:gd name="T38" fmla="*/ 24 w 1478"/>
                  <a:gd name="T39" fmla="*/ 925 h 1480"/>
                  <a:gd name="T40" fmla="*/ 4 w 1478"/>
                  <a:gd name="T41" fmla="*/ 816 h 1480"/>
                  <a:gd name="T42" fmla="*/ 1 w 1478"/>
                  <a:gd name="T43" fmla="*/ 702 h 1480"/>
                  <a:gd name="T44" fmla="*/ 15 w 1478"/>
                  <a:gd name="T45" fmla="*/ 591 h 1480"/>
                  <a:gd name="T46" fmla="*/ 45 w 1478"/>
                  <a:gd name="T47" fmla="*/ 486 h 1480"/>
                  <a:gd name="T48" fmla="*/ 89 w 1478"/>
                  <a:gd name="T49" fmla="*/ 388 h 1480"/>
                  <a:gd name="T50" fmla="*/ 147 w 1478"/>
                  <a:gd name="T51" fmla="*/ 297 h 1480"/>
                  <a:gd name="T52" fmla="*/ 216 w 1478"/>
                  <a:gd name="T53" fmla="*/ 218 h 1480"/>
                  <a:gd name="T54" fmla="*/ 296 w 1478"/>
                  <a:gd name="T55" fmla="*/ 147 h 1480"/>
                  <a:gd name="T56" fmla="*/ 387 w 1478"/>
                  <a:gd name="T57" fmla="*/ 90 h 1480"/>
                  <a:gd name="T58" fmla="*/ 485 w 1478"/>
                  <a:gd name="T59" fmla="*/ 46 h 1480"/>
                  <a:gd name="T60" fmla="*/ 590 w 1478"/>
                  <a:gd name="T61" fmla="*/ 16 h 1480"/>
                  <a:gd name="T62" fmla="*/ 701 w 1478"/>
                  <a:gd name="T63" fmla="*/ 1 h 1480"/>
                  <a:gd name="T64" fmla="*/ 815 w 1478"/>
                  <a:gd name="T65" fmla="*/ 5 h 1480"/>
                  <a:gd name="T66" fmla="*/ 923 w 1478"/>
                  <a:gd name="T67" fmla="*/ 24 h 1480"/>
                  <a:gd name="T68" fmla="*/ 1026 w 1478"/>
                  <a:gd name="T69" fmla="*/ 59 h 1480"/>
                  <a:gd name="T70" fmla="*/ 1122 w 1478"/>
                  <a:gd name="T71" fmla="*/ 108 h 1480"/>
                  <a:gd name="T72" fmla="*/ 1208 w 1478"/>
                  <a:gd name="T73" fmla="*/ 170 h 1480"/>
                  <a:gd name="T74" fmla="*/ 1286 w 1478"/>
                  <a:gd name="T75" fmla="*/ 243 h 1480"/>
                  <a:gd name="T76" fmla="*/ 1351 w 1478"/>
                  <a:gd name="T77" fmla="*/ 327 h 1480"/>
                  <a:gd name="T78" fmla="*/ 1404 w 1478"/>
                  <a:gd name="T79" fmla="*/ 420 h 1480"/>
                  <a:gd name="T80" fmla="*/ 1445 w 1478"/>
                  <a:gd name="T81" fmla="*/ 520 h 1480"/>
                  <a:gd name="T82" fmla="*/ 1469 w 1478"/>
                  <a:gd name="T83" fmla="*/ 628 h 1480"/>
                  <a:gd name="T84" fmla="*/ 1478 w 1478"/>
                  <a:gd name="T85" fmla="*/ 740 h 1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78" h="1480">
                    <a:moveTo>
                      <a:pt x="1478" y="740"/>
                    </a:moveTo>
                    <a:lnTo>
                      <a:pt x="1477" y="778"/>
                    </a:lnTo>
                    <a:lnTo>
                      <a:pt x="1473" y="816"/>
                    </a:lnTo>
                    <a:lnTo>
                      <a:pt x="1469" y="852"/>
                    </a:lnTo>
                    <a:lnTo>
                      <a:pt x="1463" y="890"/>
                    </a:lnTo>
                    <a:lnTo>
                      <a:pt x="1454" y="925"/>
                    </a:lnTo>
                    <a:lnTo>
                      <a:pt x="1445" y="960"/>
                    </a:lnTo>
                    <a:lnTo>
                      <a:pt x="1433" y="994"/>
                    </a:lnTo>
                    <a:lnTo>
                      <a:pt x="1419" y="1028"/>
                    </a:lnTo>
                    <a:lnTo>
                      <a:pt x="1404" y="1061"/>
                    </a:lnTo>
                    <a:lnTo>
                      <a:pt x="1388" y="1092"/>
                    </a:lnTo>
                    <a:lnTo>
                      <a:pt x="1370" y="1124"/>
                    </a:lnTo>
                    <a:lnTo>
                      <a:pt x="1351" y="1154"/>
                    </a:lnTo>
                    <a:lnTo>
                      <a:pt x="1331" y="1182"/>
                    </a:lnTo>
                    <a:lnTo>
                      <a:pt x="1308" y="1210"/>
                    </a:lnTo>
                    <a:lnTo>
                      <a:pt x="1286" y="1237"/>
                    </a:lnTo>
                    <a:lnTo>
                      <a:pt x="1262" y="1262"/>
                    </a:lnTo>
                    <a:lnTo>
                      <a:pt x="1235" y="1287"/>
                    </a:lnTo>
                    <a:lnTo>
                      <a:pt x="1208" y="1310"/>
                    </a:lnTo>
                    <a:lnTo>
                      <a:pt x="1181" y="1333"/>
                    </a:lnTo>
                    <a:lnTo>
                      <a:pt x="1152" y="1353"/>
                    </a:lnTo>
                    <a:lnTo>
                      <a:pt x="1122" y="1372"/>
                    </a:lnTo>
                    <a:lnTo>
                      <a:pt x="1091" y="1390"/>
                    </a:lnTo>
                    <a:lnTo>
                      <a:pt x="1059" y="1406"/>
                    </a:lnTo>
                    <a:lnTo>
                      <a:pt x="1026" y="1421"/>
                    </a:lnTo>
                    <a:lnTo>
                      <a:pt x="992" y="1435"/>
                    </a:lnTo>
                    <a:lnTo>
                      <a:pt x="958" y="1447"/>
                    </a:lnTo>
                    <a:lnTo>
                      <a:pt x="923" y="1456"/>
                    </a:lnTo>
                    <a:lnTo>
                      <a:pt x="888" y="1465"/>
                    </a:lnTo>
                    <a:lnTo>
                      <a:pt x="851" y="1471"/>
                    </a:lnTo>
                    <a:lnTo>
                      <a:pt x="815" y="1475"/>
                    </a:lnTo>
                    <a:lnTo>
                      <a:pt x="776" y="1479"/>
                    </a:lnTo>
                    <a:lnTo>
                      <a:pt x="739" y="1480"/>
                    </a:lnTo>
                    <a:lnTo>
                      <a:pt x="701" y="1479"/>
                    </a:lnTo>
                    <a:lnTo>
                      <a:pt x="663" y="1475"/>
                    </a:lnTo>
                    <a:lnTo>
                      <a:pt x="626" y="1471"/>
                    </a:lnTo>
                    <a:lnTo>
                      <a:pt x="590" y="1465"/>
                    </a:lnTo>
                    <a:lnTo>
                      <a:pt x="554" y="1456"/>
                    </a:lnTo>
                    <a:lnTo>
                      <a:pt x="519" y="1447"/>
                    </a:lnTo>
                    <a:lnTo>
                      <a:pt x="485" y="1435"/>
                    </a:lnTo>
                    <a:lnTo>
                      <a:pt x="452" y="1421"/>
                    </a:lnTo>
                    <a:lnTo>
                      <a:pt x="419" y="1406"/>
                    </a:lnTo>
                    <a:lnTo>
                      <a:pt x="387" y="1390"/>
                    </a:lnTo>
                    <a:lnTo>
                      <a:pt x="356" y="1372"/>
                    </a:lnTo>
                    <a:lnTo>
                      <a:pt x="326" y="1353"/>
                    </a:lnTo>
                    <a:lnTo>
                      <a:pt x="296" y="1333"/>
                    </a:lnTo>
                    <a:lnTo>
                      <a:pt x="269" y="1310"/>
                    </a:lnTo>
                    <a:lnTo>
                      <a:pt x="242" y="1287"/>
                    </a:lnTo>
                    <a:lnTo>
                      <a:pt x="216" y="1262"/>
                    </a:lnTo>
                    <a:lnTo>
                      <a:pt x="192" y="1237"/>
                    </a:lnTo>
                    <a:lnTo>
                      <a:pt x="169" y="1210"/>
                    </a:lnTo>
                    <a:lnTo>
                      <a:pt x="147" y="1182"/>
                    </a:lnTo>
                    <a:lnTo>
                      <a:pt x="126" y="1154"/>
                    </a:lnTo>
                    <a:lnTo>
                      <a:pt x="107" y="1124"/>
                    </a:lnTo>
                    <a:lnTo>
                      <a:pt x="89" y="1092"/>
                    </a:lnTo>
                    <a:lnTo>
                      <a:pt x="73" y="1061"/>
                    </a:lnTo>
                    <a:lnTo>
                      <a:pt x="58" y="1028"/>
                    </a:lnTo>
                    <a:lnTo>
                      <a:pt x="45" y="994"/>
                    </a:lnTo>
                    <a:lnTo>
                      <a:pt x="33" y="960"/>
                    </a:lnTo>
                    <a:lnTo>
                      <a:pt x="24" y="925"/>
                    </a:lnTo>
                    <a:lnTo>
                      <a:pt x="15" y="890"/>
                    </a:lnTo>
                    <a:lnTo>
                      <a:pt x="9" y="852"/>
                    </a:lnTo>
                    <a:lnTo>
                      <a:pt x="4" y="816"/>
                    </a:lnTo>
                    <a:lnTo>
                      <a:pt x="1" y="778"/>
                    </a:lnTo>
                    <a:lnTo>
                      <a:pt x="0" y="740"/>
                    </a:lnTo>
                    <a:lnTo>
                      <a:pt x="1" y="702"/>
                    </a:lnTo>
                    <a:lnTo>
                      <a:pt x="4" y="665"/>
                    </a:lnTo>
                    <a:lnTo>
                      <a:pt x="9" y="628"/>
                    </a:lnTo>
                    <a:lnTo>
                      <a:pt x="15" y="591"/>
                    </a:lnTo>
                    <a:lnTo>
                      <a:pt x="24" y="555"/>
                    </a:lnTo>
                    <a:lnTo>
                      <a:pt x="33" y="520"/>
                    </a:lnTo>
                    <a:lnTo>
                      <a:pt x="45" y="486"/>
                    </a:lnTo>
                    <a:lnTo>
                      <a:pt x="58" y="452"/>
                    </a:lnTo>
                    <a:lnTo>
                      <a:pt x="73" y="420"/>
                    </a:lnTo>
                    <a:lnTo>
                      <a:pt x="89" y="388"/>
                    </a:lnTo>
                    <a:lnTo>
                      <a:pt x="107" y="357"/>
                    </a:lnTo>
                    <a:lnTo>
                      <a:pt x="126" y="327"/>
                    </a:lnTo>
                    <a:lnTo>
                      <a:pt x="147" y="297"/>
                    </a:lnTo>
                    <a:lnTo>
                      <a:pt x="169" y="270"/>
                    </a:lnTo>
                    <a:lnTo>
                      <a:pt x="192" y="243"/>
                    </a:lnTo>
                    <a:lnTo>
                      <a:pt x="216" y="218"/>
                    </a:lnTo>
                    <a:lnTo>
                      <a:pt x="242" y="193"/>
                    </a:lnTo>
                    <a:lnTo>
                      <a:pt x="269" y="170"/>
                    </a:lnTo>
                    <a:lnTo>
                      <a:pt x="296" y="147"/>
                    </a:lnTo>
                    <a:lnTo>
                      <a:pt x="326" y="127"/>
                    </a:lnTo>
                    <a:lnTo>
                      <a:pt x="356" y="108"/>
                    </a:lnTo>
                    <a:lnTo>
                      <a:pt x="387" y="90"/>
                    </a:lnTo>
                    <a:lnTo>
                      <a:pt x="419" y="74"/>
                    </a:lnTo>
                    <a:lnTo>
                      <a:pt x="452" y="59"/>
                    </a:lnTo>
                    <a:lnTo>
                      <a:pt x="485" y="46"/>
                    </a:lnTo>
                    <a:lnTo>
                      <a:pt x="519" y="34"/>
                    </a:lnTo>
                    <a:lnTo>
                      <a:pt x="554" y="24"/>
                    </a:lnTo>
                    <a:lnTo>
                      <a:pt x="590" y="16"/>
                    </a:lnTo>
                    <a:lnTo>
                      <a:pt x="626" y="9"/>
                    </a:lnTo>
                    <a:lnTo>
                      <a:pt x="663" y="5"/>
                    </a:lnTo>
                    <a:lnTo>
                      <a:pt x="701" y="1"/>
                    </a:lnTo>
                    <a:lnTo>
                      <a:pt x="739" y="0"/>
                    </a:lnTo>
                    <a:lnTo>
                      <a:pt x="776" y="1"/>
                    </a:lnTo>
                    <a:lnTo>
                      <a:pt x="815" y="5"/>
                    </a:lnTo>
                    <a:lnTo>
                      <a:pt x="851" y="9"/>
                    </a:lnTo>
                    <a:lnTo>
                      <a:pt x="888" y="16"/>
                    </a:lnTo>
                    <a:lnTo>
                      <a:pt x="923" y="24"/>
                    </a:lnTo>
                    <a:lnTo>
                      <a:pt x="958" y="34"/>
                    </a:lnTo>
                    <a:lnTo>
                      <a:pt x="992" y="46"/>
                    </a:lnTo>
                    <a:lnTo>
                      <a:pt x="1026" y="59"/>
                    </a:lnTo>
                    <a:lnTo>
                      <a:pt x="1059" y="74"/>
                    </a:lnTo>
                    <a:lnTo>
                      <a:pt x="1091" y="90"/>
                    </a:lnTo>
                    <a:lnTo>
                      <a:pt x="1122" y="108"/>
                    </a:lnTo>
                    <a:lnTo>
                      <a:pt x="1152" y="127"/>
                    </a:lnTo>
                    <a:lnTo>
                      <a:pt x="1181" y="147"/>
                    </a:lnTo>
                    <a:lnTo>
                      <a:pt x="1208" y="170"/>
                    </a:lnTo>
                    <a:lnTo>
                      <a:pt x="1235" y="193"/>
                    </a:lnTo>
                    <a:lnTo>
                      <a:pt x="1262" y="218"/>
                    </a:lnTo>
                    <a:lnTo>
                      <a:pt x="1286" y="243"/>
                    </a:lnTo>
                    <a:lnTo>
                      <a:pt x="1308" y="270"/>
                    </a:lnTo>
                    <a:lnTo>
                      <a:pt x="1331" y="297"/>
                    </a:lnTo>
                    <a:lnTo>
                      <a:pt x="1351" y="327"/>
                    </a:lnTo>
                    <a:lnTo>
                      <a:pt x="1370" y="357"/>
                    </a:lnTo>
                    <a:lnTo>
                      <a:pt x="1388" y="388"/>
                    </a:lnTo>
                    <a:lnTo>
                      <a:pt x="1404" y="420"/>
                    </a:lnTo>
                    <a:lnTo>
                      <a:pt x="1419" y="452"/>
                    </a:lnTo>
                    <a:lnTo>
                      <a:pt x="1433" y="486"/>
                    </a:lnTo>
                    <a:lnTo>
                      <a:pt x="1445" y="520"/>
                    </a:lnTo>
                    <a:lnTo>
                      <a:pt x="1454" y="555"/>
                    </a:lnTo>
                    <a:lnTo>
                      <a:pt x="1463" y="591"/>
                    </a:lnTo>
                    <a:lnTo>
                      <a:pt x="1469" y="628"/>
                    </a:lnTo>
                    <a:lnTo>
                      <a:pt x="1473" y="665"/>
                    </a:lnTo>
                    <a:lnTo>
                      <a:pt x="1477" y="702"/>
                    </a:lnTo>
                    <a:lnTo>
                      <a:pt x="1478" y="7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6" name="Group 155"/>
            <p:cNvGrpSpPr/>
            <p:nvPr/>
          </p:nvGrpSpPr>
          <p:grpSpPr>
            <a:xfrm flipH="1">
              <a:off x="5944127" y="5285435"/>
              <a:ext cx="3693791" cy="5687365"/>
              <a:chOff x="1722091" y="5285435"/>
              <a:chExt cx="3693791" cy="5687365"/>
            </a:xfr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81" name="Rectangle 49">
                <a:extLst>
                  <a:ext uri="{FF2B5EF4-FFF2-40B4-BE49-F238E27FC236}">
                    <a16:creationId xmlns:a16="http://schemas.microsoft.com/office/drawing/2014/main" id="{D4D2C0E3-F343-45FE-B6D1-49D4EE775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7744" y="6256631"/>
                <a:ext cx="54926" cy="3545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2" name="Freeform 50">
                <a:extLst>
                  <a:ext uri="{FF2B5EF4-FFF2-40B4-BE49-F238E27FC236}">
                    <a16:creationId xmlns:a16="http://schemas.microsoft.com/office/drawing/2014/main" id="{1251D346-8AA4-4B43-B908-B553825F80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67744" y="6611155"/>
                <a:ext cx="299598" cy="299598"/>
              </a:xfrm>
              <a:custGeom>
                <a:avLst/>
                <a:gdLst>
                  <a:gd name="T0" fmla="*/ 111 w 602"/>
                  <a:gd name="T1" fmla="*/ 25 h 600"/>
                  <a:gd name="T2" fmla="*/ 115 w 602"/>
                  <a:gd name="T3" fmla="*/ 74 h 600"/>
                  <a:gd name="T4" fmla="*/ 126 w 602"/>
                  <a:gd name="T5" fmla="*/ 122 h 600"/>
                  <a:gd name="T6" fmla="*/ 140 w 602"/>
                  <a:gd name="T7" fmla="*/ 169 h 600"/>
                  <a:gd name="T8" fmla="*/ 159 w 602"/>
                  <a:gd name="T9" fmla="*/ 213 h 600"/>
                  <a:gd name="T10" fmla="*/ 181 w 602"/>
                  <a:gd name="T11" fmla="*/ 254 h 600"/>
                  <a:gd name="T12" fmla="*/ 208 w 602"/>
                  <a:gd name="T13" fmla="*/ 294 h 600"/>
                  <a:gd name="T14" fmla="*/ 238 w 602"/>
                  <a:gd name="T15" fmla="*/ 330 h 600"/>
                  <a:gd name="T16" fmla="*/ 177 w 602"/>
                  <a:gd name="T17" fmla="*/ 425 h 600"/>
                  <a:gd name="T18" fmla="*/ 138 w 602"/>
                  <a:gd name="T19" fmla="*/ 382 h 600"/>
                  <a:gd name="T20" fmla="*/ 104 w 602"/>
                  <a:gd name="T21" fmla="*/ 335 h 600"/>
                  <a:gd name="T22" fmla="*/ 73 w 602"/>
                  <a:gd name="T23" fmla="*/ 286 h 600"/>
                  <a:gd name="T24" fmla="*/ 48 w 602"/>
                  <a:gd name="T25" fmla="*/ 233 h 600"/>
                  <a:gd name="T26" fmla="*/ 28 w 602"/>
                  <a:gd name="T27" fmla="*/ 179 h 600"/>
                  <a:gd name="T28" fmla="*/ 13 w 602"/>
                  <a:gd name="T29" fmla="*/ 121 h 600"/>
                  <a:gd name="T30" fmla="*/ 3 w 602"/>
                  <a:gd name="T31" fmla="*/ 62 h 600"/>
                  <a:gd name="T32" fmla="*/ 0 w 602"/>
                  <a:gd name="T33" fmla="*/ 0 h 600"/>
                  <a:gd name="T34" fmla="*/ 254 w 602"/>
                  <a:gd name="T35" fmla="*/ 347 h 600"/>
                  <a:gd name="T36" fmla="*/ 289 w 602"/>
                  <a:gd name="T37" fmla="*/ 379 h 600"/>
                  <a:gd name="T38" fmla="*/ 327 w 602"/>
                  <a:gd name="T39" fmla="*/ 407 h 600"/>
                  <a:gd name="T40" fmla="*/ 367 w 602"/>
                  <a:gd name="T41" fmla="*/ 432 h 600"/>
                  <a:gd name="T42" fmla="*/ 410 w 602"/>
                  <a:gd name="T43" fmla="*/ 452 h 600"/>
                  <a:gd name="T44" fmla="*/ 455 w 602"/>
                  <a:gd name="T45" fmla="*/ 469 h 600"/>
                  <a:gd name="T46" fmla="*/ 503 w 602"/>
                  <a:gd name="T47" fmla="*/ 481 h 600"/>
                  <a:gd name="T48" fmla="*/ 551 w 602"/>
                  <a:gd name="T49" fmla="*/ 489 h 600"/>
                  <a:gd name="T50" fmla="*/ 602 w 602"/>
                  <a:gd name="T51" fmla="*/ 491 h 600"/>
                  <a:gd name="T52" fmla="*/ 570 w 602"/>
                  <a:gd name="T53" fmla="*/ 599 h 600"/>
                  <a:gd name="T54" fmla="*/ 510 w 602"/>
                  <a:gd name="T55" fmla="*/ 594 h 600"/>
                  <a:gd name="T56" fmla="*/ 452 w 602"/>
                  <a:gd name="T57" fmla="*/ 581 h 600"/>
                  <a:gd name="T58" fmla="*/ 395 w 602"/>
                  <a:gd name="T59" fmla="*/ 564 h 600"/>
                  <a:gd name="T60" fmla="*/ 341 w 602"/>
                  <a:gd name="T61" fmla="*/ 541 h 600"/>
                  <a:gd name="T62" fmla="*/ 290 w 602"/>
                  <a:gd name="T63" fmla="*/ 513 h 600"/>
                  <a:gd name="T64" fmla="*/ 242 w 602"/>
                  <a:gd name="T65" fmla="*/ 481 h 600"/>
                  <a:gd name="T66" fmla="*/ 197 w 602"/>
                  <a:gd name="T67" fmla="*/ 445 h 600"/>
                  <a:gd name="T68" fmla="*/ 254 w 602"/>
                  <a:gd name="T69" fmla="*/ 347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02" h="600">
                    <a:moveTo>
                      <a:pt x="110" y="0"/>
                    </a:moveTo>
                    <a:lnTo>
                      <a:pt x="111" y="25"/>
                    </a:lnTo>
                    <a:lnTo>
                      <a:pt x="113" y="50"/>
                    </a:lnTo>
                    <a:lnTo>
                      <a:pt x="115" y="74"/>
                    </a:lnTo>
                    <a:lnTo>
                      <a:pt x="121" y="99"/>
                    </a:lnTo>
                    <a:lnTo>
                      <a:pt x="126" y="122"/>
                    </a:lnTo>
                    <a:lnTo>
                      <a:pt x="132" y="146"/>
                    </a:lnTo>
                    <a:lnTo>
                      <a:pt x="140" y="169"/>
                    </a:lnTo>
                    <a:lnTo>
                      <a:pt x="148" y="190"/>
                    </a:lnTo>
                    <a:lnTo>
                      <a:pt x="159" y="213"/>
                    </a:lnTo>
                    <a:lnTo>
                      <a:pt x="170" y="234"/>
                    </a:lnTo>
                    <a:lnTo>
                      <a:pt x="181" y="254"/>
                    </a:lnTo>
                    <a:lnTo>
                      <a:pt x="194" y="275"/>
                    </a:lnTo>
                    <a:lnTo>
                      <a:pt x="208" y="294"/>
                    </a:lnTo>
                    <a:lnTo>
                      <a:pt x="222" y="312"/>
                    </a:lnTo>
                    <a:lnTo>
                      <a:pt x="238" y="330"/>
                    </a:lnTo>
                    <a:lnTo>
                      <a:pt x="254" y="347"/>
                    </a:lnTo>
                    <a:lnTo>
                      <a:pt x="177" y="425"/>
                    </a:lnTo>
                    <a:lnTo>
                      <a:pt x="157" y="403"/>
                    </a:lnTo>
                    <a:lnTo>
                      <a:pt x="138" y="382"/>
                    </a:lnTo>
                    <a:lnTo>
                      <a:pt x="120" y="359"/>
                    </a:lnTo>
                    <a:lnTo>
                      <a:pt x="104" y="335"/>
                    </a:lnTo>
                    <a:lnTo>
                      <a:pt x="88" y="311"/>
                    </a:lnTo>
                    <a:lnTo>
                      <a:pt x="73" y="286"/>
                    </a:lnTo>
                    <a:lnTo>
                      <a:pt x="60" y="260"/>
                    </a:lnTo>
                    <a:lnTo>
                      <a:pt x="48" y="233"/>
                    </a:lnTo>
                    <a:lnTo>
                      <a:pt x="38" y="206"/>
                    </a:lnTo>
                    <a:lnTo>
                      <a:pt x="28" y="179"/>
                    </a:lnTo>
                    <a:lnTo>
                      <a:pt x="19" y="150"/>
                    </a:lnTo>
                    <a:lnTo>
                      <a:pt x="13" y="121"/>
                    </a:lnTo>
                    <a:lnTo>
                      <a:pt x="8" y="91"/>
                    </a:lnTo>
                    <a:lnTo>
                      <a:pt x="3" y="62"/>
                    </a:lnTo>
                    <a:lnTo>
                      <a:pt x="1" y="31"/>
                    </a:lnTo>
                    <a:lnTo>
                      <a:pt x="0" y="0"/>
                    </a:lnTo>
                    <a:lnTo>
                      <a:pt x="110" y="0"/>
                    </a:lnTo>
                    <a:close/>
                    <a:moveTo>
                      <a:pt x="254" y="347"/>
                    </a:moveTo>
                    <a:lnTo>
                      <a:pt x="271" y="363"/>
                    </a:lnTo>
                    <a:lnTo>
                      <a:pt x="289" y="379"/>
                    </a:lnTo>
                    <a:lnTo>
                      <a:pt x="307" y="394"/>
                    </a:lnTo>
                    <a:lnTo>
                      <a:pt x="327" y="407"/>
                    </a:lnTo>
                    <a:lnTo>
                      <a:pt x="346" y="419"/>
                    </a:lnTo>
                    <a:lnTo>
                      <a:pt x="367" y="432"/>
                    </a:lnTo>
                    <a:lnTo>
                      <a:pt x="388" y="443"/>
                    </a:lnTo>
                    <a:lnTo>
                      <a:pt x="410" y="452"/>
                    </a:lnTo>
                    <a:lnTo>
                      <a:pt x="432" y="461"/>
                    </a:lnTo>
                    <a:lnTo>
                      <a:pt x="455" y="469"/>
                    </a:lnTo>
                    <a:lnTo>
                      <a:pt x="478" y="476"/>
                    </a:lnTo>
                    <a:lnTo>
                      <a:pt x="503" y="481"/>
                    </a:lnTo>
                    <a:lnTo>
                      <a:pt x="526" y="485"/>
                    </a:lnTo>
                    <a:lnTo>
                      <a:pt x="551" y="489"/>
                    </a:lnTo>
                    <a:lnTo>
                      <a:pt x="576" y="491"/>
                    </a:lnTo>
                    <a:lnTo>
                      <a:pt x="602" y="491"/>
                    </a:lnTo>
                    <a:lnTo>
                      <a:pt x="602" y="600"/>
                    </a:lnTo>
                    <a:lnTo>
                      <a:pt x="570" y="599"/>
                    </a:lnTo>
                    <a:lnTo>
                      <a:pt x="540" y="597"/>
                    </a:lnTo>
                    <a:lnTo>
                      <a:pt x="510" y="594"/>
                    </a:lnTo>
                    <a:lnTo>
                      <a:pt x="480" y="589"/>
                    </a:lnTo>
                    <a:lnTo>
                      <a:pt x="452" y="581"/>
                    </a:lnTo>
                    <a:lnTo>
                      <a:pt x="423" y="574"/>
                    </a:lnTo>
                    <a:lnTo>
                      <a:pt x="395" y="564"/>
                    </a:lnTo>
                    <a:lnTo>
                      <a:pt x="367" y="554"/>
                    </a:lnTo>
                    <a:lnTo>
                      <a:pt x="341" y="541"/>
                    </a:lnTo>
                    <a:lnTo>
                      <a:pt x="315" y="528"/>
                    </a:lnTo>
                    <a:lnTo>
                      <a:pt x="290" y="513"/>
                    </a:lnTo>
                    <a:lnTo>
                      <a:pt x="265" y="498"/>
                    </a:lnTo>
                    <a:lnTo>
                      <a:pt x="242" y="481"/>
                    </a:lnTo>
                    <a:lnTo>
                      <a:pt x="220" y="463"/>
                    </a:lnTo>
                    <a:lnTo>
                      <a:pt x="197" y="445"/>
                    </a:lnTo>
                    <a:lnTo>
                      <a:pt x="177" y="425"/>
                    </a:lnTo>
                    <a:lnTo>
                      <a:pt x="254" y="3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3" name="Rectangle 51">
                <a:extLst>
                  <a:ext uri="{FF2B5EF4-FFF2-40B4-BE49-F238E27FC236}">
                    <a16:creationId xmlns:a16="http://schemas.microsoft.com/office/drawing/2014/main" id="{880C3D96-DF30-4893-82DA-6A5AA3417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7340" y="6855826"/>
                <a:ext cx="2648944" cy="549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4" name="Freeform 52">
                <a:extLst>
                  <a:ext uri="{FF2B5EF4-FFF2-40B4-BE49-F238E27FC236}">
                    <a16:creationId xmlns:a16="http://schemas.microsoft.com/office/drawing/2014/main" id="{90B0C1CB-2D38-4723-A23D-31DC438BE1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16284" y="6855826"/>
                <a:ext cx="299598" cy="299598"/>
              </a:xfrm>
              <a:custGeom>
                <a:avLst/>
                <a:gdLst>
                  <a:gd name="T0" fmla="*/ 31 w 601"/>
                  <a:gd name="T1" fmla="*/ 1 h 600"/>
                  <a:gd name="T2" fmla="*/ 92 w 601"/>
                  <a:gd name="T3" fmla="*/ 7 h 600"/>
                  <a:gd name="T4" fmla="*/ 150 w 601"/>
                  <a:gd name="T5" fmla="*/ 19 h 600"/>
                  <a:gd name="T6" fmla="*/ 207 w 601"/>
                  <a:gd name="T7" fmla="*/ 36 h 600"/>
                  <a:gd name="T8" fmla="*/ 260 w 601"/>
                  <a:gd name="T9" fmla="*/ 59 h 600"/>
                  <a:gd name="T10" fmla="*/ 311 w 601"/>
                  <a:gd name="T11" fmla="*/ 87 h 600"/>
                  <a:gd name="T12" fmla="*/ 359 w 601"/>
                  <a:gd name="T13" fmla="*/ 119 h 600"/>
                  <a:gd name="T14" fmla="*/ 404 w 601"/>
                  <a:gd name="T15" fmla="*/ 156 h 600"/>
                  <a:gd name="T16" fmla="*/ 347 w 601"/>
                  <a:gd name="T17" fmla="*/ 253 h 600"/>
                  <a:gd name="T18" fmla="*/ 312 w 601"/>
                  <a:gd name="T19" fmla="*/ 221 h 600"/>
                  <a:gd name="T20" fmla="*/ 275 w 601"/>
                  <a:gd name="T21" fmla="*/ 194 h 600"/>
                  <a:gd name="T22" fmla="*/ 235 w 601"/>
                  <a:gd name="T23" fmla="*/ 169 h 600"/>
                  <a:gd name="T24" fmla="*/ 191 w 601"/>
                  <a:gd name="T25" fmla="*/ 148 h 600"/>
                  <a:gd name="T26" fmla="*/ 146 w 601"/>
                  <a:gd name="T27" fmla="*/ 132 h 600"/>
                  <a:gd name="T28" fmla="*/ 99 w 601"/>
                  <a:gd name="T29" fmla="*/ 119 h 600"/>
                  <a:gd name="T30" fmla="*/ 50 w 601"/>
                  <a:gd name="T31" fmla="*/ 112 h 600"/>
                  <a:gd name="T32" fmla="*/ 0 w 601"/>
                  <a:gd name="T33" fmla="*/ 109 h 600"/>
                  <a:gd name="T34" fmla="*/ 425 w 601"/>
                  <a:gd name="T35" fmla="*/ 176 h 600"/>
                  <a:gd name="T36" fmla="*/ 463 w 601"/>
                  <a:gd name="T37" fmla="*/ 219 h 600"/>
                  <a:gd name="T38" fmla="*/ 499 w 601"/>
                  <a:gd name="T39" fmla="*/ 265 h 600"/>
                  <a:gd name="T40" fmla="*/ 528 w 601"/>
                  <a:gd name="T41" fmla="*/ 315 h 600"/>
                  <a:gd name="T42" fmla="*/ 554 w 601"/>
                  <a:gd name="T43" fmla="*/ 367 h 600"/>
                  <a:gd name="T44" fmla="*/ 574 w 601"/>
                  <a:gd name="T45" fmla="*/ 423 h 600"/>
                  <a:gd name="T46" fmla="*/ 588 w 601"/>
                  <a:gd name="T47" fmla="*/ 480 h 600"/>
                  <a:gd name="T48" fmla="*/ 597 w 601"/>
                  <a:gd name="T49" fmla="*/ 540 h 600"/>
                  <a:gd name="T50" fmla="*/ 601 w 601"/>
                  <a:gd name="T51" fmla="*/ 600 h 600"/>
                  <a:gd name="T52" fmla="*/ 490 w 601"/>
                  <a:gd name="T53" fmla="*/ 576 h 600"/>
                  <a:gd name="T54" fmla="*/ 486 w 601"/>
                  <a:gd name="T55" fmla="*/ 526 h 600"/>
                  <a:gd name="T56" fmla="*/ 476 w 601"/>
                  <a:gd name="T57" fmla="*/ 478 h 600"/>
                  <a:gd name="T58" fmla="*/ 461 w 601"/>
                  <a:gd name="T59" fmla="*/ 432 h 600"/>
                  <a:gd name="T60" fmla="*/ 443 w 601"/>
                  <a:gd name="T61" fmla="*/ 387 h 600"/>
                  <a:gd name="T62" fmla="*/ 420 w 601"/>
                  <a:gd name="T63" fmla="*/ 346 h 600"/>
                  <a:gd name="T64" fmla="*/ 393 w 601"/>
                  <a:gd name="T65" fmla="*/ 306 h 600"/>
                  <a:gd name="T66" fmla="*/ 363 w 601"/>
                  <a:gd name="T67" fmla="*/ 270 h 600"/>
                  <a:gd name="T68" fmla="*/ 425 w 601"/>
                  <a:gd name="T69" fmla="*/ 176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01" h="600">
                    <a:moveTo>
                      <a:pt x="0" y="0"/>
                    </a:moveTo>
                    <a:lnTo>
                      <a:pt x="31" y="1"/>
                    </a:lnTo>
                    <a:lnTo>
                      <a:pt x="61" y="3"/>
                    </a:lnTo>
                    <a:lnTo>
                      <a:pt x="92" y="7"/>
                    </a:lnTo>
                    <a:lnTo>
                      <a:pt x="121" y="12"/>
                    </a:lnTo>
                    <a:lnTo>
                      <a:pt x="150" y="19"/>
                    </a:lnTo>
                    <a:lnTo>
                      <a:pt x="178" y="27"/>
                    </a:lnTo>
                    <a:lnTo>
                      <a:pt x="207" y="36"/>
                    </a:lnTo>
                    <a:lnTo>
                      <a:pt x="233" y="48"/>
                    </a:lnTo>
                    <a:lnTo>
                      <a:pt x="260" y="59"/>
                    </a:lnTo>
                    <a:lnTo>
                      <a:pt x="287" y="72"/>
                    </a:lnTo>
                    <a:lnTo>
                      <a:pt x="311" y="87"/>
                    </a:lnTo>
                    <a:lnTo>
                      <a:pt x="336" y="103"/>
                    </a:lnTo>
                    <a:lnTo>
                      <a:pt x="359" y="119"/>
                    </a:lnTo>
                    <a:lnTo>
                      <a:pt x="382" y="137"/>
                    </a:lnTo>
                    <a:lnTo>
                      <a:pt x="404" y="156"/>
                    </a:lnTo>
                    <a:lnTo>
                      <a:pt x="425" y="176"/>
                    </a:lnTo>
                    <a:lnTo>
                      <a:pt x="347" y="253"/>
                    </a:lnTo>
                    <a:lnTo>
                      <a:pt x="330" y="237"/>
                    </a:lnTo>
                    <a:lnTo>
                      <a:pt x="312" y="221"/>
                    </a:lnTo>
                    <a:lnTo>
                      <a:pt x="294" y="207"/>
                    </a:lnTo>
                    <a:lnTo>
                      <a:pt x="275" y="194"/>
                    </a:lnTo>
                    <a:lnTo>
                      <a:pt x="255" y="181"/>
                    </a:lnTo>
                    <a:lnTo>
                      <a:pt x="235" y="169"/>
                    </a:lnTo>
                    <a:lnTo>
                      <a:pt x="213" y="158"/>
                    </a:lnTo>
                    <a:lnTo>
                      <a:pt x="191" y="148"/>
                    </a:lnTo>
                    <a:lnTo>
                      <a:pt x="169" y="139"/>
                    </a:lnTo>
                    <a:lnTo>
                      <a:pt x="146" y="132"/>
                    </a:lnTo>
                    <a:lnTo>
                      <a:pt x="123" y="125"/>
                    </a:lnTo>
                    <a:lnTo>
                      <a:pt x="99" y="119"/>
                    </a:lnTo>
                    <a:lnTo>
                      <a:pt x="75" y="115"/>
                    </a:lnTo>
                    <a:lnTo>
                      <a:pt x="50" y="112"/>
                    </a:lnTo>
                    <a:lnTo>
                      <a:pt x="25" y="110"/>
                    </a:lnTo>
                    <a:lnTo>
                      <a:pt x="0" y="109"/>
                    </a:lnTo>
                    <a:lnTo>
                      <a:pt x="0" y="0"/>
                    </a:lnTo>
                    <a:close/>
                    <a:moveTo>
                      <a:pt x="425" y="176"/>
                    </a:moveTo>
                    <a:lnTo>
                      <a:pt x="444" y="197"/>
                    </a:lnTo>
                    <a:lnTo>
                      <a:pt x="463" y="219"/>
                    </a:lnTo>
                    <a:lnTo>
                      <a:pt x="481" y="241"/>
                    </a:lnTo>
                    <a:lnTo>
                      <a:pt x="499" y="265"/>
                    </a:lnTo>
                    <a:lnTo>
                      <a:pt x="513" y="289"/>
                    </a:lnTo>
                    <a:lnTo>
                      <a:pt x="528" y="315"/>
                    </a:lnTo>
                    <a:lnTo>
                      <a:pt x="541" y="341"/>
                    </a:lnTo>
                    <a:lnTo>
                      <a:pt x="554" y="367"/>
                    </a:lnTo>
                    <a:lnTo>
                      <a:pt x="564" y="394"/>
                    </a:lnTo>
                    <a:lnTo>
                      <a:pt x="574" y="423"/>
                    </a:lnTo>
                    <a:lnTo>
                      <a:pt x="582" y="450"/>
                    </a:lnTo>
                    <a:lnTo>
                      <a:pt x="588" y="480"/>
                    </a:lnTo>
                    <a:lnTo>
                      <a:pt x="593" y="510"/>
                    </a:lnTo>
                    <a:lnTo>
                      <a:pt x="597" y="540"/>
                    </a:lnTo>
                    <a:lnTo>
                      <a:pt x="600" y="569"/>
                    </a:lnTo>
                    <a:lnTo>
                      <a:pt x="601" y="600"/>
                    </a:lnTo>
                    <a:lnTo>
                      <a:pt x="491" y="600"/>
                    </a:lnTo>
                    <a:lnTo>
                      <a:pt x="490" y="576"/>
                    </a:lnTo>
                    <a:lnTo>
                      <a:pt x="489" y="550"/>
                    </a:lnTo>
                    <a:lnTo>
                      <a:pt x="486" y="526"/>
                    </a:lnTo>
                    <a:lnTo>
                      <a:pt x="481" y="501"/>
                    </a:lnTo>
                    <a:lnTo>
                      <a:pt x="476" y="478"/>
                    </a:lnTo>
                    <a:lnTo>
                      <a:pt x="469" y="454"/>
                    </a:lnTo>
                    <a:lnTo>
                      <a:pt x="461" y="432"/>
                    </a:lnTo>
                    <a:lnTo>
                      <a:pt x="453" y="410"/>
                    </a:lnTo>
                    <a:lnTo>
                      <a:pt x="443" y="387"/>
                    </a:lnTo>
                    <a:lnTo>
                      <a:pt x="431" y="367"/>
                    </a:lnTo>
                    <a:lnTo>
                      <a:pt x="420" y="346"/>
                    </a:lnTo>
                    <a:lnTo>
                      <a:pt x="407" y="326"/>
                    </a:lnTo>
                    <a:lnTo>
                      <a:pt x="393" y="306"/>
                    </a:lnTo>
                    <a:lnTo>
                      <a:pt x="379" y="288"/>
                    </a:lnTo>
                    <a:lnTo>
                      <a:pt x="363" y="270"/>
                    </a:lnTo>
                    <a:lnTo>
                      <a:pt x="347" y="253"/>
                    </a:lnTo>
                    <a:lnTo>
                      <a:pt x="425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5" name="Rectangle 53">
                <a:extLst>
                  <a:ext uri="{FF2B5EF4-FFF2-40B4-BE49-F238E27FC236}">
                    <a16:creationId xmlns:a16="http://schemas.microsoft.com/office/drawing/2014/main" id="{78C6BDEB-48AE-4DB2-A08E-67C997636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0956" y="7155424"/>
                <a:ext cx="54926" cy="38173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6" name="Freeform 94">
                <a:extLst>
                  <a:ext uri="{FF2B5EF4-FFF2-40B4-BE49-F238E27FC236}">
                    <a16:creationId xmlns:a16="http://schemas.microsoft.com/office/drawing/2014/main" id="{80A6FE50-ED9A-4A91-A003-6654CA24B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586" y="6346511"/>
                <a:ext cx="339544" cy="384484"/>
              </a:xfrm>
              <a:custGeom>
                <a:avLst/>
                <a:gdLst>
                  <a:gd name="T0" fmla="*/ 526 w 676"/>
                  <a:gd name="T1" fmla="*/ 712 h 767"/>
                  <a:gd name="T2" fmla="*/ 574 w 676"/>
                  <a:gd name="T3" fmla="*/ 664 h 767"/>
                  <a:gd name="T4" fmla="*/ 602 w 676"/>
                  <a:gd name="T5" fmla="*/ 627 h 767"/>
                  <a:gd name="T6" fmla="*/ 623 w 676"/>
                  <a:gd name="T7" fmla="*/ 599 h 767"/>
                  <a:gd name="T8" fmla="*/ 640 w 676"/>
                  <a:gd name="T9" fmla="*/ 568 h 767"/>
                  <a:gd name="T10" fmla="*/ 656 w 676"/>
                  <a:gd name="T11" fmla="*/ 535 h 767"/>
                  <a:gd name="T12" fmla="*/ 667 w 676"/>
                  <a:gd name="T13" fmla="*/ 500 h 767"/>
                  <a:gd name="T14" fmla="*/ 674 w 676"/>
                  <a:gd name="T15" fmla="*/ 463 h 767"/>
                  <a:gd name="T16" fmla="*/ 675 w 676"/>
                  <a:gd name="T17" fmla="*/ 425 h 767"/>
                  <a:gd name="T18" fmla="*/ 669 w 676"/>
                  <a:gd name="T19" fmla="*/ 386 h 767"/>
                  <a:gd name="T20" fmla="*/ 657 w 676"/>
                  <a:gd name="T21" fmla="*/ 346 h 767"/>
                  <a:gd name="T22" fmla="*/ 633 w 676"/>
                  <a:gd name="T23" fmla="*/ 305 h 767"/>
                  <a:gd name="T24" fmla="*/ 601 w 676"/>
                  <a:gd name="T25" fmla="*/ 266 h 767"/>
                  <a:gd name="T26" fmla="*/ 564 w 676"/>
                  <a:gd name="T27" fmla="*/ 229 h 767"/>
                  <a:gd name="T28" fmla="*/ 520 w 676"/>
                  <a:gd name="T29" fmla="*/ 196 h 767"/>
                  <a:gd name="T30" fmla="*/ 474 w 676"/>
                  <a:gd name="T31" fmla="*/ 165 h 767"/>
                  <a:gd name="T32" fmla="*/ 425 w 676"/>
                  <a:gd name="T33" fmla="*/ 137 h 767"/>
                  <a:gd name="T34" fmla="*/ 372 w 676"/>
                  <a:gd name="T35" fmla="*/ 113 h 767"/>
                  <a:gd name="T36" fmla="*/ 296 w 676"/>
                  <a:gd name="T37" fmla="*/ 81 h 767"/>
                  <a:gd name="T38" fmla="*/ 196 w 676"/>
                  <a:gd name="T39" fmla="*/ 47 h 767"/>
                  <a:gd name="T40" fmla="*/ 109 w 676"/>
                  <a:gd name="T41" fmla="*/ 23 h 767"/>
                  <a:gd name="T42" fmla="*/ 19 w 676"/>
                  <a:gd name="T43" fmla="*/ 3 h 767"/>
                  <a:gd name="T44" fmla="*/ 1 w 676"/>
                  <a:gd name="T45" fmla="*/ 20 h 767"/>
                  <a:gd name="T46" fmla="*/ 6 w 676"/>
                  <a:gd name="T47" fmla="*/ 151 h 767"/>
                  <a:gd name="T48" fmla="*/ 17 w 676"/>
                  <a:gd name="T49" fmla="*/ 295 h 767"/>
                  <a:gd name="T50" fmla="*/ 30 w 676"/>
                  <a:gd name="T51" fmla="*/ 395 h 767"/>
                  <a:gd name="T52" fmla="*/ 41 w 676"/>
                  <a:gd name="T53" fmla="*/ 466 h 767"/>
                  <a:gd name="T54" fmla="*/ 51 w 676"/>
                  <a:gd name="T55" fmla="*/ 510 h 767"/>
                  <a:gd name="T56" fmla="*/ 63 w 676"/>
                  <a:gd name="T57" fmla="*/ 548 h 767"/>
                  <a:gd name="T58" fmla="*/ 76 w 676"/>
                  <a:gd name="T59" fmla="*/ 581 h 767"/>
                  <a:gd name="T60" fmla="*/ 98 w 676"/>
                  <a:gd name="T61" fmla="*/ 622 h 767"/>
                  <a:gd name="T62" fmla="*/ 129 w 676"/>
                  <a:gd name="T63" fmla="*/ 665 h 767"/>
                  <a:gd name="T64" fmla="*/ 163 w 676"/>
                  <a:gd name="T65" fmla="*/ 699 h 767"/>
                  <a:gd name="T66" fmla="*/ 198 w 676"/>
                  <a:gd name="T67" fmla="*/ 726 h 767"/>
                  <a:gd name="T68" fmla="*/ 233 w 676"/>
                  <a:gd name="T69" fmla="*/ 745 h 767"/>
                  <a:gd name="T70" fmla="*/ 269 w 676"/>
                  <a:gd name="T71" fmla="*/ 757 h 767"/>
                  <a:gd name="T72" fmla="*/ 305 w 676"/>
                  <a:gd name="T73" fmla="*/ 764 h 767"/>
                  <a:gd name="T74" fmla="*/ 339 w 676"/>
                  <a:gd name="T75" fmla="*/ 767 h 767"/>
                  <a:gd name="T76" fmla="*/ 372 w 676"/>
                  <a:gd name="T77" fmla="*/ 764 h 767"/>
                  <a:gd name="T78" fmla="*/ 404 w 676"/>
                  <a:gd name="T79" fmla="*/ 760 h 767"/>
                  <a:gd name="T80" fmla="*/ 445 w 676"/>
                  <a:gd name="T81" fmla="*/ 751 h 767"/>
                  <a:gd name="T82" fmla="*/ 502 w 676"/>
                  <a:gd name="T83" fmla="*/ 728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76" h="767">
                    <a:moveTo>
                      <a:pt x="514" y="722"/>
                    </a:moveTo>
                    <a:lnTo>
                      <a:pt x="526" y="712"/>
                    </a:lnTo>
                    <a:lnTo>
                      <a:pt x="554" y="683"/>
                    </a:lnTo>
                    <a:lnTo>
                      <a:pt x="574" y="664"/>
                    </a:lnTo>
                    <a:lnTo>
                      <a:pt x="593" y="640"/>
                    </a:lnTo>
                    <a:lnTo>
                      <a:pt x="602" y="627"/>
                    </a:lnTo>
                    <a:lnTo>
                      <a:pt x="613" y="613"/>
                    </a:lnTo>
                    <a:lnTo>
                      <a:pt x="623" y="599"/>
                    </a:lnTo>
                    <a:lnTo>
                      <a:pt x="631" y="584"/>
                    </a:lnTo>
                    <a:lnTo>
                      <a:pt x="640" y="568"/>
                    </a:lnTo>
                    <a:lnTo>
                      <a:pt x="648" y="552"/>
                    </a:lnTo>
                    <a:lnTo>
                      <a:pt x="656" y="535"/>
                    </a:lnTo>
                    <a:lnTo>
                      <a:pt x="662" y="518"/>
                    </a:lnTo>
                    <a:lnTo>
                      <a:pt x="667" y="500"/>
                    </a:lnTo>
                    <a:lnTo>
                      <a:pt x="672" y="482"/>
                    </a:lnTo>
                    <a:lnTo>
                      <a:pt x="674" y="463"/>
                    </a:lnTo>
                    <a:lnTo>
                      <a:pt x="676" y="445"/>
                    </a:lnTo>
                    <a:lnTo>
                      <a:pt x="675" y="425"/>
                    </a:lnTo>
                    <a:lnTo>
                      <a:pt x="674" y="406"/>
                    </a:lnTo>
                    <a:lnTo>
                      <a:pt x="669" y="386"/>
                    </a:lnTo>
                    <a:lnTo>
                      <a:pt x="664" y="366"/>
                    </a:lnTo>
                    <a:lnTo>
                      <a:pt x="657" y="346"/>
                    </a:lnTo>
                    <a:lnTo>
                      <a:pt x="646" y="326"/>
                    </a:lnTo>
                    <a:lnTo>
                      <a:pt x="633" y="305"/>
                    </a:lnTo>
                    <a:lnTo>
                      <a:pt x="618" y="285"/>
                    </a:lnTo>
                    <a:lnTo>
                      <a:pt x="601" y="266"/>
                    </a:lnTo>
                    <a:lnTo>
                      <a:pt x="583" y="247"/>
                    </a:lnTo>
                    <a:lnTo>
                      <a:pt x="564" y="229"/>
                    </a:lnTo>
                    <a:lnTo>
                      <a:pt x="543" y="212"/>
                    </a:lnTo>
                    <a:lnTo>
                      <a:pt x="520" y="196"/>
                    </a:lnTo>
                    <a:lnTo>
                      <a:pt x="497" y="180"/>
                    </a:lnTo>
                    <a:lnTo>
                      <a:pt x="474" y="165"/>
                    </a:lnTo>
                    <a:lnTo>
                      <a:pt x="449" y="150"/>
                    </a:lnTo>
                    <a:lnTo>
                      <a:pt x="425" y="137"/>
                    </a:lnTo>
                    <a:lnTo>
                      <a:pt x="399" y="124"/>
                    </a:lnTo>
                    <a:lnTo>
                      <a:pt x="372" y="113"/>
                    </a:lnTo>
                    <a:lnTo>
                      <a:pt x="347" y="101"/>
                    </a:lnTo>
                    <a:lnTo>
                      <a:pt x="296" y="81"/>
                    </a:lnTo>
                    <a:lnTo>
                      <a:pt x="245" y="63"/>
                    </a:lnTo>
                    <a:lnTo>
                      <a:pt x="196" y="47"/>
                    </a:lnTo>
                    <a:lnTo>
                      <a:pt x="150" y="34"/>
                    </a:lnTo>
                    <a:lnTo>
                      <a:pt x="109" y="23"/>
                    </a:lnTo>
                    <a:lnTo>
                      <a:pt x="72" y="15"/>
                    </a:lnTo>
                    <a:lnTo>
                      <a:pt x="19" y="3"/>
                    </a:lnTo>
                    <a:lnTo>
                      <a:pt x="0" y="0"/>
                    </a:lnTo>
                    <a:lnTo>
                      <a:pt x="1" y="20"/>
                    </a:lnTo>
                    <a:lnTo>
                      <a:pt x="2" y="73"/>
                    </a:lnTo>
                    <a:lnTo>
                      <a:pt x="6" y="151"/>
                    </a:lnTo>
                    <a:lnTo>
                      <a:pt x="13" y="245"/>
                    </a:lnTo>
                    <a:lnTo>
                      <a:pt x="17" y="295"/>
                    </a:lnTo>
                    <a:lnTo>
                      <a:pt x="22" y="345"/>
                    </a:lnTo>
                    <a:lnTo>
                      <a:pt x="30" y="395"/>
                    </a:lnTo>
                    <a:lnTo>
                      <a:pt x="37" y="443"/>
                    </a:lnTo>
                    <a:lnTo>
                      <a:pt x="41" y="466"/>
                    </a:lnTo>
                    <a:lnTo>
                      <a:pt x="47" y="489"/>
                    </a:lnTo>
                    <a:lnTo>
                      <a:pt x="51" y="510"/>
                    </a:lnTo>
                    <a:lnTo>
                      <a:pt x="57" y="529"/>
                    </a:lnTo>
                    <a:lnTo>
                      <a:pt x="63" y="548"/>
                    </a:lnTo>
                    <a:lnTo>
                      <a:pt x="69" y="565"/>
                    </a:lnTo>
                    <a:lnTo>
                      <a:pt x="76" y="581"/>
                    </a:lnTo>
                    <a:lnTo>
                      <a:pt x="82" y="596"/>
                    </a:lnTo>
                    <a:lnTo>
                      <a:pt x="98" y="622"/>
                    </a:lnTo>
                    <a:lnTo>
                      <a:pt x="113" y="644"/>
                    </a:lnTo>
                    <a:lnTo>
                      <a:pt x="129" y="665"/>
                    </a:lnTo>
                    <a:lnTo>
                      <a:pt x="146" y="683"/>
                    </a:lnTo>
                    <a:lnTo>
                      <a:pt x="163" y="699"/>
                    </a:lnTo>
                    <a:lnTo>
                      <a:pt x="180" y="713"/>
                    </a:lnTo>
                    <a:lnTo>
                      <a:pt x="198" y="726"/>
                    </a:lnTo>
                    <a:lnTo>
                      <a:pt x="216" y="736"/>
                    </a:lnTo>
                    <a:lnTo>
                      <a:pt x="233" y="745"/>
                    </a:lnTo>
                    <a:lnTo>
                      <a:pt x="251" y="752"/>
                    </a:lnTo>
                    <a:lnTo>
                      <a:pt x="269" y="757"/>
                    </a:lnTo>
                    <a:lnTo>
                      <a:pt x="287" y="761"/>
                    </a:lnTo>
                    <a:lnTo>
                      <a:pt x="305" y="764"/>
                    </a:lnTo>
                    <a:lnTo>
                      <a:pt x="322" y="765"/>
                    </a:lnTo>
                    <a:lnTo>
                      <a:pt x="339" y="767"/>
                    </a:lnTo>
                    <a:lnTo>
                      <a:pt x="357" y="767"/>
                    </a:lnTo>
                    <a:lnTo>
                      <a:pt x="372" y="764"/>
                    </a:lnTo>
                    <a:lnTo>
                      <a:pt x="388" y="763"/>
                    </a:lnTo>
                    <a:lnTo>
                      <a:pt x="404" y="760"/>
                    </a:lnTo>
                    <a:lnTo>
                      <a:pt x="418" y="757"/>
                    </a:lnTo>
                    <a:lnTo>
                      <a:pt x="445" y="751"/>
                    </a:lnTo>
                    <a:lnTo>
                      <a:pt x="468" y="742"/>
                    </a:lnTo>
                    <a:lnTo>
                      <a:pt x="502" y="728"/>
                    </a:lnTo>
                    <a:lnTo>
                      <a:pt x="514" y="7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0" name="Freeform 16">
                <a:extLst>
                  <a:ext uri="{FF2B5EF4-FFF2-40B4-BE49-F238E27FC236}">
                    <a16:creationId xmlns:a16="http://schemas.microsoft.com/office/drawing/2014/main" id="{3D90C8A8-6734-4BF6-B0AA-98110E300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2091" y="5285435"/>
                <a:ext cx="956217" cy="956217"/>
              </a:xfrm>
              <a:custGeom>
                <a:avLst/>
                <a:gdLst>
                  <a:gd name="T0" fmla="*/ 1910 w 1916"/>
                  <a:gd name="T1" fmla="*/ 1056 h 1916"/>
                  <a:gd name="T2" fmla="*/ 1885 w 1916"/>
                  <a:gd name="T3" fmla="*/ 1197 h 1916"/>
                  <a:gd name="T4" fmla="*/ 1840 w 1916"/>
                  <a:gd name="T5" fmla="*/ 1331 h 1916"/>
                  <a:gd name="T6" fmla="*/ 1776 w 1916"/>
                  <a:gd name="T7" fmla="*/ 1455 h 1916"/>
                  <a:gd name="T8" fmla="*/ 1696 w 1916"/>
                  <a:gd name="T9" fmla="*/ 1568 h 1916"/>
                  <a:gd name="T10" fmla="*/ 1602 w 1916"/>
                  <a:gd name="T11" fmla="*/ 1668 h 1916"/>
                  <a:gd name="T12" fmla="*/ 1493 w 1916"/>
                  <a:gd name="T13" fmla="*/ 1753 h 1916"/>
                  <a:gd name="T14" fmla="*/ 1373 w 1916"/>
                  <a:gd name="T15" fmla="*/ 1822 h 1916"/>
                  <a:gd name="T16" fmla="*/ 1242 w 1916"/>
                  <a:gd name="T17" fmla="*/ 1873 h 1916"/>
                  <a:gd name="T18" fmla="*/ 1103 w 1916"/>
                  <a:gd name="T19" fmla="*/ 1905 h 1916"/>
                  <a:gd name="T20" fmla="*/ 958 w 1916"/>
                  <a:gd name="T21" fmla="*/ 1916 h 1916"/>
                  <a:gd name="T22" fmla="*/ 812 w 1916"/>
                  <a:gd name="T23" fmla="*/ 1905 h 1916"/>
                  <a:gd name="T24" fmla="*/ 672 w 1916"/>
                  <a:gd name="T25" fmla="*/ 1873 h 1916"/>
                  <a:gd name="T26" fmla="*/ 543 w 1916"/>
                  <a:gd name="T27" fmla="*/ 1822 h 1916"/>
                  <a:gd name="T28" fmla="*/ 422 w 1916"/>
                  <a:gd name="T29" fmla="*/ 1753 h 1916"/>
                  <a:gd name="T30" fmla="*/ 314 w 1916"/>
                  <a:gd name="T31" fmla="*/ 1668 h 1916"/>
                  <a:gd name="T32" fmla="*/ 218 w 1916"/>
                  <a:gd name="T33" fmla="*/ 1568 h 1916"/>
                  <a:gd name="T34" fmla="*/ 138 w 1916"/>
                  <a:gd name="T35" fmla="*/ 1455 h 1916"/>
                  <a:gd name="T36" fmla="*/ 75 w 1916"/>
                  <a:gd name="T37" fmla="*/ 1331 h 1916"/>
                  <a:gd name="T38" fmla="*/ 30 w 1916"/>
                  <a:gd name="T39" fmla="*/ 1197 h 1916"/>
                  <a:gd name="T40" fmla="*/ 5 w 1916"/>
                  <a:gd name="T41" fmla="*/ 1056 h 1916"/>
                  <a:gd name="T42" fmla="*/ 1 w 1916"/>
                  <a:gd name="T43" fmla="*/ 909 h 1916"/>
                  <a:gd name="T44" fmla="*/ 19 w 1916"/>
                  <a:gd name="T45" fmla="*/ 765 h 1916"/>
                  <a:gd name="T46" fmla="*/ 58 w 1916"/>
                  <a:gd name="T47" fmla="*/ 628 h 1916"/>
                  <a:gd name="T48" fmla="*/ 116 w 1916"/>
                  <a:gd name="T49" fmla="*/ 502 h 1916"/>
                  <a:gd name="T50" fmla="*/ 190 w 1916"/>
                  <a:gd name="T51" fmla="*/ 385 h 1916"/>
                  <a:gd name="T52" fmla="*/ 281 w 1916"/>
                  <a:gd name="T53" fmla="*/ 280 h 1916"/>
                  <a:gd name="T54" fmla="*/ 384 w 1916"/>
                  <a:gd name="T55" fmla="*/ 190 h 1916"/>
                  <a:gd name="T56" fmla="*/ 501 w 1916"/>
                  <a:gd name="T57" fmla="*/ 115 h 1916"/>
                  <a:gd name="T58" fmla="*/ 628 w 1916"/>
                  <a:gd name="T59" fmla="*/ 58 h 1916"/>
                  <a:gd name="T60" fmla="*/ 764 w 1916"/>
                  <a:gd name="T61" fmla="*/ 19 h 1916"/>
                  <a:gd name="T62" fmla="*/ 908 w 1916"/>
                  <a:gd name="T63" fmla="*/ 1 h 1916"/>
                  <a:gd name="T64" fmla="*/ 1056 w 1916"/>
                  <a:gd name="T65" fmla="*/ 4 h 1916"/>
                  <a:gd name="T66" fmla="*/ 1197 w 1916"/>
                  <a:gd name="T67" fmla="*/ 30 h 1916"/>
                  <a:gd name="T68" fmla="*/ 1330 w 1916"/>
                  <a:gd name="T69" fmla="*/ 75 h 1916"/>
                  <a:gd name="T70" fmla="*/ 1454 w 1916"/>
                  <a:gd name="T71" fmla="*/ 139 h 1916"/>
                  <a:gd name="T72" fmla="*/ 1566 w 1916"/>
                  <a:gd name="T73" fmla="*/ 218 h 1916"/>
                  <a:gd name="T74" fmla="*/ 1666 w 1916"/>
                  <a:gd name="T75" fmla="*/ 313 h 1916"/>
                  <a:gd name="T76" fmla="*/ 1752 w 1916"/>
                  <a:gd name="T77" fmla="*/ 422 h 1916"/>
                  <a:gd name="T78" fmla="*/ 1821 w 1916"/>
                  <a:gd name="T79" fmla="*/ 542 h 1916"/>
                  <a:gd name="T80" fmla="*/ 1872 w 1916"/>
                  <a:gd name="T81" fmla="*/ 673 h 1916"/>
                  <a:gd name="T82" fmla="*/ 1904 w 1916"/>
                  <a:gd name="T83" fmla="*/ 812 h 1916"/>
                  <a:gd name="T84" fmla="*/ 1916 w 1916"/>
                  <a:gd name="T85" fmla="*/ 958 h 1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16" h="1916">
                    <a:moveTo>
                      <a:pt x="1916" y="958"/>
                    </a:moveTo>
                    <a:lnTo>
                      <a:pt x="1913" y="1008"/>
                    </a:lnTo>
                    <a:lnTo>
                      <a:pt x="1910" y="1056"/>
                    </a:lnTo>
                    <a:lnTo>
                      <a:pt x="1904" y="1105"/>
                    </a:lnTo>
                    <a:lnTo>
                      <a:pt x="1895" y="1151"/>
                    </a:lnTo>
                    <a:lnTo>
                      <a:pt x="1885" y="1197"/>
                    </a:lnTo>
                    <a:lnTo>
                      <a:pt x="1872" y="1243"/>
                    </a:lnTo>
                    <a:lnTo>
                      <a:pt x="1857" y="1288"/>
                    </a:lnTo>
                    <a:lnTo>
                      <a:pt x="1840" y="1331"/>
                    </a:lnTo>
                    <a:lnTo>
                      <a:pt x="1821" y="1374"/>
                    </a:lnTo>
                    <a:lnTo>
                      <a:pt x="1800" y="1414"/>
                    </a:lnTo>
                    <a:lnTo>
                      <a:pt x="1776" y="1455"/>
                    </a:lnTo>
                    <a:lnTo>
                      <a:pt x="1752" y="1494"/>
                    </a:lnTo>
                    <a:lnTo>
                      <a:pt x="1725" y="1532"/>
                    </a:lnTo>
                    <a:lnTo>
                      <a:pt x="1696" y="1568"/>
                    </a:lnTo>
                    <a:lnTo>
                      <a:pt x="1666" y="1602"/>
                    </a:lnTo>
                    <a:lnTo>
                      <a:pt x="1635" y="1636"/>
                    </a:lnTo>
                    <a:lnTo>
                      <a:pt x="1602" y="1668"/>
                    </a:lnTo>
                    <a:lnTo>
                      <a:pt x="1566" y="1698"/>
                    </a:lnTo>
                    <a:lnTo>
                      <a:pt x="1530" y="1726"/>
                    </a:lnTo>
                    <a:lnTo>
                      <a:pt x="1493" y="1753"/>
                    </a:lnTo>
                    <a:lnTo>
                      <a:pt x="1454" y="1778"/>
                    </a:lnTo>
                    <a:lnTo>
                      <a:pt x="1414" y="1801"/>
                    </a:lnTo>
                    <a:lnTo>
                      <a:pt x="1373" y="1822"/>
                    </a:lnTo>
                    <a:lnTo>
                      <a:pt x="1330" y="1841"/>
                    </a:lnTo>
                    <a:lnTo>
                      <a:pt x="1287" y="1859"/>
                    </a:lnTo>
                    <a:lnTo>
                      <a:pt x="1242" y="1873"/>
                    </a:lnTo>
                    <a:lnTo>
                      <a:pt x="1197" y="1886"/>
                    </a:lnTo>
                    <a:lnTo>
                      <a:pt x="1150" y="1897"/>
                    </a:lnTo>
                    <a:lnTo>
                      <a:pt x="1103" y="1905"/>
                    </a:lnTo>
                    <a:lnTo>
                      <a:pt x="1056" y="1912"/>
                    </a:lnTo>
                    <a:lnTo>
                      <a:pt x="1007" y="1915"/>
                    </a:lnTo>
                    <a:lnTo>
                      <a:pt x="958" y="1916"/>
                    </a:lnTo>
                    <a:lnTo>
                      <a:pt x="908" y="1915"/>
                    </a:lnTo>
                    <a:lnTo>
                      <a:pt x="860" y="1912"/>
                    </a:lnTo>
                    <a:lnTo>
                      <a:pt x="812" y="1905"/>
                    </a:lnTo>
                    <a:lnTo>
                      <a:pt x="764" y="1897"/>
                    </a:lnTo>
                    <a:lnTo>
                      <a:pt x="718" y="1886"/>
                    </a:lnTo>
                    <a:lnTo>
                      <a:pt x="672" y="1873"/>
                    </a:lnTo>
                    <a:lnTo>
                      <a:pt x="628" y="1859"/>
                    </a:lnTo>
                    <a:lnTo>
                      <a:pt x="585" y="1841"/>
                    </a:lnTo>
                    <a:lnTo>
                      <a:pt x="543" y="1822"/>
                    </a:lnTo>
                    <a:lnTo>
                      <a:pt x="501" y="1801"/>
                    </a:lnTo>
                    <a:lnTo>
                      <a:pt x="461" y="1778"/>
                    </a:lnTo>
                    <a:lnTo>
                      <a:pt x="422" y="1753"/>
                    </a:lnTo>
                    <a:lnTo>
                      <a:pt x="384" y="1726"/>
                    </a:lnTo>
                    <a:lnTo>
                      <a:pt x="348" y="1698"/>
                    </a:lnTo>
                    <a:lnTo>
                      <a:pt x="314" y="1668"/>
                    </a:lnTo>
                    <a:lnTo>
                      <a:pt x="281" y="1636"/>
                    </a:lnTo>
                    <a:lnTo>
                      <a:pt x="249" y="1602"/>
                    </a:lnTo>
                    <a:lnTo>
                      <a:pt x="218" y="1568"/>
                    </a:lnTo>
                    <a:lnTo>
                      <a:pt x="190" y="1532"/>
                    </a:lnTo>
                    <a:lnTo>
                      <a:pt x="164" y="1494"/>
                    </a:lnTo>
                    <a:lnTo>
                      <a:pt x="138" y="1455"/>
                    </a:lnTo>
                    <a:lnTo>
                      <a:pt x="116" y="1414"/>
                    </a:lnTo>
                    <a:lnTo>
                      <a:pt x="94" y="1374"/>
                    </a:lnTo>
                    <a:lnTo>
                      <a:pt x="75" y="1331"/>
                    </a:lnTo>
                    <a:lnTo>
                      <a:pt x="58" y="1288"/>
                    </a:lnTo>
                    <a:lnTo>
                      <a:pt x="42" y="1243"/>
                    </a:lnTo>
                    <a:lnTo>
                      <a:pt x="30" y="1197"/>
                    </a:lnTo>
                    <a:lnTo>
                      <a:pt x="19" y="1151"/>
                    </a:lnTo>
                    <a:lnTo>
                      <a:pt x="10" y="1105"/>
                    </a:lnTo>
                    <a:lnTo>
                      <a:pt x="5" y="1056"/>
                    </a:lnTo>
                    <a:lnTo>
                      <a:pt x="1" y="1008"/>
                    </a:lnTo>
                    <a:lnTo>
                      <a:pt x="0" y="958"/>
                    </a:lnTo>
                    <a:lnTo>
                      <a:pt x="1" y="909"/>
                    </a:lnTo>
                    <a:lnTo>
                      <a:pt x="5" y="860"/>
                    </a:lnTo>
                    <a:lnTo>
                      <a:pt x="10" y="812"/>
                    </a:lnTo>
                    <a:lnTo>
                      <a:pt x="19" y="765"/>
                    </a:lnTo>
                    <a:lnTo>
                      <a:pt x="30" y="719"/>
                    </a:lnTo>
                    <a:lnTo>
                      <a:pt x="42" y="673"/>
                    </a:lnTo>
                    <a:lnTo>
                      <a:pt x="58" y="628"/>
                    </a:lnTo>
                    <a:lnTo>
                      <a:pt x="75" y="585"/>
                    </a:lnTo>
                    <a:lnTo>
                      <a:pt x="94" y="542"/>
                    </a:lnTo>
                    <a:lnTo>
                      <a:pt x="116" y="502"/>
                    </a:lnTo>
                    <a:lnTo>
                      <a:pt x="138" y="461"/>
                    </a:lnTo>
                    <a:lnTo>
                      <a:pt x="164" y="422"/>
                    </a:lnTo>
                    <a:lnTo>
                      <a:pt x="190" y="385"/>
                    </a:lnTo>
                    <a:lnTo>
                      <a:pt x="218" y="348"/>
                    </a:lnTo>
                    <a:lnTo>
                      <a:pt x="249" y="313"/>
                    </a:lnTo>
                    <a:lnTo>
                      <a:pt x="281" y="280"/>
                    </a:lnTo>
                    <a:lnTo>
                      <a:pt x="314" y="248"/>
                    </a:lnTo>
                    <a:lnTo>
                      <a:pt x="348" y="218"/>
                    </a:lnTo>
                    <a:lnTo>
                      <a:pt x="384" y="190"/>
                    </a:lnTo>
                    <a:lnTo>
                      <a:pt x="422" y="163"/>
                    </a:lnTo>
                    <a:lnTo>
                      <a:pt x="461" y="139"/>
                    </a:lnTo>
                    <a:lnTo>
                      <a:pt x="501" y="115"/>
                    </a:lnTo>
                    <a:lnTo>
                      <a:pt x="543" y="94"/>
                    </a:lnTo>
                    <a:lnTo>
                      <a:pt x="585" y="75"/>
                    </a:lnTo>
                    <a:lnTo>
                      <a:pt x="628" y="58"/>
                    </a:lnTo>
                    <a:lnTo>
                      <a:pt x="672" y="43"/>
                    </a:lnTo>
                    <a:lnTo>
                      <a:pt x="718" y="30"/>
                    </a:lnTo>
                    <a:lnTo>
                      <a:pt x="764" y="19"/>
                    </a:lnTo>
                    <a:lnTo>
                      <a:pt x="812" y="11"/>
                    </a:lnTo>
                    <a:lnTo>
                      <a:pt x="860" y="4"/>
                    </a:lnTo>
                    <a:lnTo>
                      <a:pt x="908" y="1"/>
                    </a:lnTo>
                    <a:lnTo>
                      <a:pt x="958" y="0"/>
                    </a:lnTo>
                    <a:lnTo>
                      <a:pt x="1007" y="1"/>
                    </a:lnTo>
                    <a:lnTo>
                      <a:pt x="1056" y="4"/>
                    </a:lnTo>
                    <a:lnTo>
                      <a:pt x="1103" y="11"/>
                    </a:lnTo>
                    <a:lnTo>
                      <a:pt x="1150" y="19"/>
                    </a:lnTo>
                    <a:lnTo>
                      <a:pt x="1197" y="30"/>
                    </a:lnTo>
                    <a:lnTo>
                      <a:pt x="1242" y="43"/>
                    </a:lnTo>
                    <a:lnTo>
                      <a:pt x="1287" y="58"/>
                    </a:lnTo>
                    <a:lnTo>
                      <a:pt x="1330" y="75"/>
                    </a:lnTo>
                    <a:lnTo>
                      <a:pt x="1373" y="94"/>
                    </a:lnTo>
                    <a:lnTo>
                      <a:pt x="1414" y="115"/>
                    </a:lnTo>
                    <a:lnTo>
                      <a:pt x="1454" y="139"/>
                    </a:lnTo>
                    <a:lnTo>
                      <a:pt x="1493" y="163"/>
                    </a:lnTo>
                    <a:lnTo>
                      <a:pt x="1530" y="190"/>
                    </a:lnTo>
                    <a:lnTo>
                      <a:pt x="1566" y="218"/>
                    </a:lnTo>
                    <a:lnTo>
                      <a:pt x="1602" y="248"/>
                    </a:lnTo>
                    <a:lnTo>
                      <a:pt x="1635" y="280"/>
                    </a:lnTo>
                    <a:lnTo>
                      <a:pt x="1666" y="313"/>
                    </a:lnTo>
                    <a:lnTo>
                      <a:pt x="1696" y="348"/>
                    </a:lnTo>
                    <a:lnTo>
                      <a:pt x="1725" y="385"/>
                    </a:lnTo>
                    <a:lnTo>
                      <a:pt x="1752" y="422"/>
                    </a:lnTo>
                    <a:lnTo>
                      <a:pt x="1776" y="461"/>
                    </a:lnTo>
                    <a:lnTo>
                      <a:pt x="1800" y="502"/>
                    </a:lnTo>
                    <a:lnTo>
                      <a:pt x="1821" y="542"/>
                    </a:lnTo>
                    <a:lnTo>
                      <a:pt x="1840" y="585"/>
                    </a:lnTo>
                    <a:lnTo>
                      <a:pt x="1857" y="628"/>
                    </a:lnTo>
                    <a:lnTo>
                      <a:pt x="1872" y="673"/>
                    </a:lnTo>
                    <a:lnTo>
                      <a:pt x="1885" y="719"/>
                    </a:lnTo>
                    <a:lnTo>
                      <a:pt x="1895" y="765"/>
                    </a:lnTo>
                    <a:lnTo>
                      <a:pt x="1904" y="812"/>
                    </a:lnTo>
                    <a:lnTo>
                      <a:pt x="1910" y="860"/>
                    </a:lnTo>
                    <a:lnTo>
                      <a:pt x="1913" y="909"/>
                    </a:lnTo>
                    <a:lnTo>
                      <a:pt x="1916" y="9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2" name="Freeform 94">
                <a:extLst>
                  <a:ext uri="{FF2B5EF4-FFF2-40B4-BE49-F238E27FC236}">
                    <a16:creationId xmlns:a16="http://schemas.microsoft.com/office/drawing/2014/main" id="{80A6FE50-ED9A-4A91-A003-6654CA24BFA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90079" y="6264910"/>
                <a:ext cx="279623" cy="316632"/>
              </a:xfrm>
              <a:custGeom>
                <a:avLst/>
                <a:gdLst>
                  <a:gd name="T0" fmla="*/ 526 w 676"/>
                  <a:gd name="T1" fmla="*/ 712 h 767"/>
                  <a:gd name="T2" fmla="*/ 574 w 676"/>
                  <a:gd name="T3" fmla="*/ 664 h 767"/>
                  <a:gd name="T4" fmla="*/ 602 w 676"/>
                  <a:gd name="T5" fmla="*/ 627 h 767"/>
                  <a:gd name="T6" fmla="*/ 623 w 676"/>
                  <a:gd name="T7" fmla="*/ 599 h 767"/>
                  <a:gd name="T8" fmla="*/ 640 w 676"/>
                  <a:gd name="T9" fmla="*/ 568 h 767"/>
                  <a:gd name="T10" fmla="*/ 656 w 676"/>
                  <a:gd name="T11" fmla="*/ 535 h 767"/>
                  <a:gd name="T12" fmla="*/ 667 w 676"/>
                  <a:gd name="T13" fmla="*/ 500 h 767"/>
                  <a:gd name="T14" fmla="*/ 674 w 676"/>
                  <a:gd name="T15" fmla="*/ 463 h 767"/>
                  <a:gd name="T16" fmla="*/ 675 w 676"/>
                  <a:gd name="T17" fmla="*/ 425 h 767"/>
                  <a:gd name="T18" fmla="*/ 669 w 676"/>
                  <a:gd name="T19" fmla="*/ 386 h 767"/>
                  <a:gd name="T20" fmla="*/ 657 w 676"/>
                  <a:gd name="T21" fmla="*/ 346 h 767"/>
                  <a:gd name="T22" fmla="*/ 633 w 676"/>
                  <a:gd name="T23" fmla="*/ 305 h 767"/>
                  <a:gd name="T24" fmla="*/ 601 w 676"/>
                  <a:gd name="T25" fmla="*/ 266 h 767"/>
                  <a:gd name="T26" fmla="*/ 564 w 676"/>
                  <a:gd name="T27" fmla="*/ 229 h 767"/>
                  <a:gd name="T28" fmla="*/ 520 w 676"/>
                  <a:gd name="T29" fmla="*/ 196 h 767"/>
                  <a:gd name="T30" fmla="*/ 474 w 676"/>
                  <a:gd name="T31" fmla="*/ 165 h 767"/>
                  <a:gd name="T32" fmla="*/ 425 w 676"/>
                  <a:gd name="T33" fmla="*/ 137 h 767"/>
                  <a:gd name="T34" fmla="*/ 372 w 676"/>
                  <a:gd name="T35" fmla="*/ 113 h 767"/>
                  <a:gd name="T36" fmla="*/ 296 w 676"/>
                  <a:gd name="T37" fmla="*/ 81 h 767"/>
                  <a:gd name="T38" fmla="*/ 196 w 676"/>
                  <a:gd name="T39" fmla="*/ 47 h 767"/>
                  <a:gd name="T40" fmla="*/ 109 w 676"/>
                  <a:gd name="T41" fmla="*/ 23 h 767"/>
                  <a:gd name="T42" fmla="*/ 19 w 676"/>
                  <a:gd name="T43" fmla="*/ 3 h 767"/>
                  <a:gd name="T44" fmla="*/ 1 w 676"/>
                  <a:gd name="T45" fmla="*/ 20 h 767"/>
                  <a:gd name="T46" fmla="*/ 6 w 676"/>
                  <a:gd name="T47" fmla="*/ 151 h 767"/>
                  <a:gd name="T48" fmla="*/ 17 w 676"/>
                  <a:gd name="T49" fmla="*/ 295 h 767"/>
                  <a:gd name="T50" fmla="*/ 30 w 676"/>
                  <a:gd name="T51" fmla="*/ 395 h 767"/>
                  <a:gd name="T52" fmla="*/ 41 w 676"/>
                  <a:gd name="T53" fmla="*/ 466 h 767"/>
                  <a:gd name="T54" fmla="*/ 51 w 676"/>
                  <a:gd name="T55" fmla="*/ 510 h 767"/>
                  <a:gd name="T56" fmla="*/ 63 w 676"/>
                  <a:gd name="T57" fmla="*/ 548 h 767"/>
                  <a:gd name="T58" fmla="*/ 76 w 676"/>
                  <a:gd name="T59" fmla="*/ 581 h 767"/>
                  <a:gd name="T60" fmla="*/ 98 w 676"/>
                  <a:gd name="T61" fmla="*/ 622 h 767"/>
                  <a:gd name="T62" fmla="*/ 129 w 676"/>
                  <a:gd name="T63" fmla="*/ 665 h 767"/>
                  <a:gd name="T64" fmla="*/ 163 w 676"/>
                  <a:gd name="T65" fmla="*/ 699 h 767"/>
                  <a:gd name="T66" fmla="*/ 198 w 676"/>
                  <a:gd name="T67" fmla="*/ 726 h 767"/>
                  <a:gd name="T68" fmla="*/ 233 w 676"/>
                  <a:gd name="T69" fmla="*/ 745 h 767"/>
                  <a:gd name="T70" fmla="*/ 269 w 676"/>
                  <a:gd name="T71" fmla="*/ 757 h 767"/>
                  <a:gd name="T72" fmla="*/ 305 w 676"/>
                  <a:gd name="T73" fmla="*/ 764 h 767"/>
                  <a:gd name="T74" fmla="*/ 339 w 676"/>
                  <a:gd name="T75" fmla="*/ 767 h 767"/>
                  <a:gd name="T76" fmla="*/ 372 w 676"/>
                  <a:gd name="T77" fmla="*/ 764 h 767"/>
                  <a:gd name="T78" fmla="*/ 404 w 676"/>
                  <a:gd name="T79" fmla="*/ 760 h 767"/>
                  <a:gd name="T80" fmla="*/ 445 w 676"/>
                  <a:gd name="T81" fmla="*/ 751 h 767"/>
                  <a:gd name="T82" fmla="*/ 502 w 676"/>
                  <a:gd name="T83" fmla="*/ 728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76" h="767">
                    <a:moveTo>
                      <a:pt x="514" y="722"/>
                    </a:moveTo>
                    <a:lnTo>
                      <a:pt x="526" y="712"/>
                    </a:lnTo>
                    <a:lnTo>
                      <a:pt x="554" y="683"/>
                    </a:lnTo>
                    <a:lnTo>
                      <a:pt x="574" y="664"/>
                    </a:lnTo>
                    <a:lnTo>
                      <a:pt x="593" y="640"/>
                    </a:lnTo>
                    <a:lnTo>
                      <a:pt x="602" y="627"/>
                    </a:lnTo>
                    <a:lnTo>
                      <a:pt x="613" y="613"/>
                    </a:lnTo>
                    <a:lnTo>
                      <a:pt x="623" y="599"/>
                    </a:lnTo>
                    <a:lnTo>
                      <a:pt x="631" y="584"/>
                    </a:lnTo>
                    <a:lnTo>
                      <a:pt x="640" y="568"/>
                    </a:lnTo>
                    <a:lnTo>
                      <a:pt x="648" y="552"/>
                    </a:lnTo>
                    <a:lnTo>
                      <a:pt x="656" y="535"/>
                    </a:lnTo>
                    <a:lnTo>
                      <a:pt x="662" y="518"/>
                    </a:lnTo>
                    <a:lnTo>
                      <a:pt x="667" y="500"/>
                    </a:lnTo>
                    <a:lnTo>
                      <a:pt x="672" y="482"/>
                    </a:lnTo>
                    <a:lnTo>
                      <a:pt x="674" y="463"/>
                    </a:lnTo>
                    <a:lnTo>
                      <a:pt x="676" y="445"/>
                    </a:lnTo>
                    <a:lnTo>
                      <a:pt x="675" y="425"/>
                    </a:lnTo>
                    <a:lnTo>
                      <a:pt x="674" y="406"/>
                    </a:lnTo>
                    <a:lnTo>
                      <a:pt x="669" y="386"/>
                    </a:lnTo>
                    <a:lnTo>
                      <a:pt x="664" y="366"/>
                    </a:lnTo>
                    <a:lnTo>
                      <a:pt x="657" y="346"/>
                    </a:lnTo>
                    <a:lnTo>
                      <a:pt x="646" y="326"/>
                    </a:lnTo>
                    <a:lnTo>
                      <a:pt x="633" y="305"/>
                    </a:lnTo>
                    <a:lnTo>
                      <a:pt x="618" y="285"/>
                    </a:lnTo>
                    <a:lnTo>
                      <a:pt x="601" y="266"/>
                    </a:lnTo>
                    <a:lnTo>
                      <a:pt x="583" y="247"/>
                    </a:lnTo>
                    <a:lnTo>
                      <a:pt x="564" y="229"/>
                    </a:lnTo>
                    <a:lnTo>
                      <a:pt x="543" y="212"/>
                    </a:lnTo>
                    <a:lnTo>
                      <a:pt x="520" y="196"/>
                    </a:lnTo>
                    <a:lnTo>
                      <a:pt x="497" y="180"/>
                    </a:lnTo>
                    <a:lnTo>
                      <a:pt x="474" y="165"/>
                    </a:lnTo>
                    <a:lnTo>
                      <a:pt x="449" y="150"/>
                    </a:lnTo>
                    <a:lnTo>
                      <a:pt x="425" y="137"/>
                    </a:lnTo>
                    <a:lnTo>
                      <a:pt x="399" y="124"/>
                    </a:lnTo>
                    <a:lnTo>
                      <a:pt x="372" y="113"/>
                    </a:lnTo>
                    <a:lnTo>
                      <a:pt x="347" y="101"/>
                    </a:lnTo>
                    <a:lnTo>
                      <a:pt x="296" y="81"/>
                    </a:lnTo>
                    <a:lnTo>
                      <a:pt x="245" y="63"/>
                    </a:lnTo>
                    <a:lnTo>
                      <a:pt x="196" y="47"/>
                    </a:lnTo>
                    <a:lnTo>
                      <a:pt x="150" y="34"/>
                    </a:lnTo>
                    <a:lnTo>
                      <a:pt x="109" y="23"/>
                    </a:lnTo>
                    <a:lnTo>
                      <a:pt x="72" y="15"/>
                    </a:lnTo>
                    <a:lnTo>
                      <a:pt x="19" y="3"/>
                    </a:lnTo>
                    <a:lnTo>
                      <a:pt x="0" y="0"/>
                    </a:lnTo>
                    <a:lnTo>
                      <a:pt x="1" y="20"/>
                    </a:lnTo>
                    <a:lnTo>
                      <a:pt x="2" y="73"/>
                    </a:lnTo>
                    <a:lnTo>
                      <a:pt x="6" y="151"/>
                    </a:lnTo>
                    <a:lnTo>
                      <a:pt x="13" y="245"/>
                    </a:lnTo>
                    <a:lnTo>
                      <a:pt x="17" y="295"/>
                    </a:lnTo>
                    <a:lnTo>
                      <a:pt x="22" y="345"/>
                    </a:lnTo>
                    <a:lnTo>
                      <a:pt x="30" y="395"/>
                    </a:lnTo>
                    <a:lnTo>
                      <a:pt x="37" y="443"/>
                    </a:lnTo>
                    <a:lnTo>
                      <a:pt x="41" y="466"/>
                    </a:lnTo>
                    <a:lnTo>
                      <a:pt x="47" y="489"/>
                    </a:lnTo>
                    <a:lnTo>
                      <a:pt x="51" y="510"/>
                    </a:lnTo>
                    <a:lnTo>
                      <a:pt x="57" y="529"/>
                    </a:lnTo>
                    <a:lnTo>
                      <a:pt x="63" y="548"/>
                    </a:lnTo>
                    <a:lnTo>
                      <a:pt x="69" y="565"/>
                    </a:lnTo>
                    <a:lnTo>
                      <a:pt x="76" y="581"/>
                    </a:lnTo>
                    <a:lnTo>
                      <a:pt x="82" y="596"/>
                    </a:lnTo>
                    <a:lnTo>
                      <a:pt x="98" y="622"/>
                    </a:lnTo>
                    <a:lnTo>
                      <a:pt x="113" y="644"/>
                    </a:lnTo>
                    <a:lnTo>
                      <a:pt x="129" y="665"/>
                    </a:lnTo>
                    <a:lnTo>
                      <a:pt x="146" y="683"/>
                    </a:lnTo>
                    <a:lnTo>
                      <a:pt x="163" y="699"/>
                    </a:lnTo>
                    <a:lnTo>
                      <a:pt x="180" y="713"/>
                    </a:lnTo>
                    <a:lnTo>
                      <a:pt x="198" y="726"/>
                    </a:lnTo>
                    <a:lnTo>
                      <a:pt x="216" y="736"/>
                    </a:lnTo>
                    <a:lnTo>
                      <a:pt x="233" y="745"/>
                    </a:lnTo>
                    <a:lnTo>
                      <a:pt x="251" y="752"/>
                    </a:lnTo>
                    <a:lnTo>
                      <a:pt x="269" y="757"/>
                    </a:lnTo>
                    <a:lnTo>
                      <a:pt x="287" y="761"/>
                    </a:lnTo>
                    <a:lnTo>
                      <a:pt x="305" y="764"/>
                    </a:lnTo>
                    <a:lnTo>
                      <a:pt x="322" y="765"/>
                    </a:lnTo>
                    <a:lnTo>
                      <a:pt x="339" y="767"/>
                    </a:lnTo>
                    <a:lnTo>
                      <a:pt x="357" y="767"/>
                    </a:lnTo>
                    <a:lnTo>
                      <a:pt x="372" y="764"/>
                    </a:lnTo>
                    <a:lnTo>
                      <a:pt x="388" y="763"/>
                    </a:lnTo>
                    <a:lnTo>
                      <a:pt x="404" y="760"/>
                    </a:lnTo>
                    <a:lnTo>
                      <a:pt x="418" y="757"/>
                    </a:lnTo>
                    <a:lnTo>
                      <a:pt x="445" y="751"/>
                    </a:lnTo>
                    <a:lnTo>
                      <a:pt x="468" y="742"/>
                    </a:lnTo>
                    <a:lnTo>
                      <a:pt x="502" y="728"/>
                    </a:lnTo>
                    <a:lnTo>
                      <a:pt x="514" y="7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flipH="1">
              <a:off x="4593439" y="4052090"/>
              <a:ext cx="3922235" cy="6920710"/>
              <a:chOff x="2844335" y="4052090"/>
              <a:chExt cx="3922235" cy="6920710"/>
            </a:xfr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72" name="Freeform 14">
                <a:extLst>
                  <a:ext uri="{FF2B5EF4-FFF2-40B4-BE49-F238E27FC236}">
                    <a16:creationId xmlns:a16="http://schemas.microsoft.com/office/drawing/2014/main" id="{791091FA-12A8-4710-83F5-D74A09C64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4335" y="4052090"/>
                <a:ext cx="1475520" cy="1475520"/>
              </a:xfrm>
              <a:custGeom>
                <a:avLst/>
                <a:gdLst>
                  <a:gd name="T0" fmla="*/ 2949 w 2956"/>
                  <a:gd name="T1" fmla="*/ 1629 h 2957"/>
                  <a:gd name="T2" fmla="*/ 2909 w 2956"/>
                  <a:gd name="T3" fmla="*/ 1848 h 2957"/>
                  <a:gd name="T4" fmla="*/ 2840 w 2956"/>
                  <a:gd name="T5" fmla="*/ 2054 h 2957"/>
                  <a:gd name="T6" fmla="*/ 2742 w 2956"/>
                  <a:gd name="T7" fmla="*/ 2245 h 2957"/>
                  <a:gd name="T8" fmla="*/ 2619 w 2956"/>
                  <a:gd name="T9" fmla="*/ 2420 h 2957"/>
                  <a:gd name="T10" fmla="*/ 2472 w 2956"/>
                  <a:gd name="T11" fmla="*/ 2573 h 2957"/>
                  <a:gd name="T12" fmla="*/ 2305 w 2956"/>
                  <a:gd name="T13" fmla="*/ 2705 h 2957"/>
                  <a:gd name="T14" fmla="*/ 2118 w 2956"/>
                  <a:gd name="T15" fmla="*/ 2812 h 2957"/>
                  <a:gd name="T16" fmla="*/ 1917 w 2956"/>
                  <a:gd name="T17" fmla="*/ 2890 h 2957"/>
                  <a:gd name="T18" fmla="*/ 1703 w 2956"/>
                  <a:gd name="T19" fmla="*/ 2940 h 2957"/>
                  <a:gd name="T20" fmla="*/ 1479 w 2956"/>
                  <a:gd name="T21" fmla="*/ 2957 h 2957"/>
                  <a:gd name="T22" fmla="*/ 1253 w 2956"/>
                  <a:gd name="T23" fmla="*/ 2940 h 2957"/>
                  <a:gd name="T24" fmla="*/ 1039 w 2956"/>
                  <a:gd name="T25" fmla="*/ 2890 h 2957"/>
                  <a:gd name="T26" fmla="*/ 838 w 2956"/>
                  <a:gd name="T27" fmla="*/ 2812 h 2957"/>
                  <a:gd name="T28" fmla="*/ 652 w 2956"/>
                  <a:gd name="T29" fmla="*/ 2705 h 2957"/>
                  <a:gd name="T30" fmla="*/ 485 w 2956"/>
                  <a:gd name="T31" fmla="*/ 2573 h 2957"/>
                  <a:gd name="T32" fmla="*/ 338 w 2956"/>
                  <a:gd name="T33" fmla="*/ 2420 h 2957"/>
                  <a:gd name="T34" fmla="*/ 214 w 2956"/>
                  <a:gd name="T35" fmla="*/ 2245 h 2957"/>
                  <a:gd name="T36" fmla="*/ 116 w 2956"/>
                  <a:gd name="T37" fmla="*/ 2054 h 2957"/>
                  <a:gd name="T38" fmla="*/ 47 w 2956"/>
                  <a:gd name="T39" fmla="*/ 1848 h 2957"/>
                  <a:gd name="T40" fmla="*/ 9 w 2956"/>
                  <a:gd name="T41" fmla="*/ 1629 h 2957"/>
                  <a:gd name="T42" fmla="*/ 3 w 2956"/>
                  <a:gd name="T43" fmla="*/ 1403 h 2957"/>
                  <a:gd name="T44" fmla="*/ 31 w 2956"/>
                  <a:gd name="T45" fmla="*/ 1181 h 2957"/>
                  <a:gd name="T46" fmla="*/ 91 w 2956"/>
                  <a:gd name="T47" fmla="*/ 970 h 2957"/>
                  <a:gd name="T48" fmla="*/ 179 w 2956"/>
                  <a:gd name="T49" fmla="*/ 774 h 2957"/>
                  <a:gd name="T50" fmla="*/ 294 w 2956"/>
                  <a:gd name="T51" fmla="*/ 594 h 2957"/>
                  <a:gd name="T52" fmla="*/ 434 w 2956"/>
                  <a:gd name="T53" fmla="*/ 433 h 2957"/>
                  <a:gd name="T54" fmla="*/ 594 w 2956"/>
                  <a:gd name="T55" fmla="*/ 294 h 2957"/>
                  <a:gd name="T56" fmla="*/ 774 w 2956"/>
                  <a:gd name="T57" fmla="*/ 179 h 2957"/>
                  <a:gd name="T58" fmla="*/ 970 w 2956"/>
                  <a:gd name="T59" fmla="*/ 90 h 2957"/>
                  <a:gd name="T60" fmla="*/ 1181 w 2956"/>
                  <a:gd name="T61" fmla="*/ 30 h 2957"/>
                  <a:gd name="T62" fmla="*/ 1402 w 2956"/>
                  <a:gd name="T63" fmla="*/ 2 h 2957"/>
                  <a:gd name="T64" fmla="*/ 1630 w 2956"/>
                  <a:gd name="T65" fmla="*/ 7 h 2957"/>
                  <a:gd name="T66" fmla="*/ 1848 w 2956"/>
                  <a:gd name="T67" fmla="*/ 47 h 2957"/>
                  <a:gd name="T68" fmla="*/ 2053 w 2956"/>
                  <a:gd name="T69" fmla="*/ 116 h 2957"/>
                  <a:gd name="T70" fmla="*/ 2244 w 2956"/>
                  <a:gd name="T71" fmla="*/ 214 h 2957"/>
                  <a:gd name="T72" fmla="*/ 2419 w 2956"/>
                  <a:gd name="T73" fmla="*/ 338 h 2957"/>
                  <a:gd name="T74" fmla="*/ 2572 w 2956"/>
                  <a:gd name="T75" fmla="*/ 485 h 2957"/>
                  <a:gd name="T76" fmla="*/ 2704 w 2956"/>
                  <a:gd name="T77" fmla="*/ 652 h 2957"/>
                  <a:gd name="T78" fmla="*/ 2810 w 2956"/>
                  <a:gd name="T79" fmla="*/ 838 h 2957"/>
                  <a:gd name="T80" fmla="*/ 2889 w 2956"/>
                  <a:gd name="T81" fmla="*/ 1039 h 2957"/>
                  <a:gd name="T82" fmla="*/ 2939 w 2956"/>
                  <a:gd name="T83" fmla="*/ 1253 h 2957"/>
                  <a:gd name="T84" fmla="*/ 2956 w 2956"/>
                  <a:gd name="T85" fmla="*/ 1479 h 2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56" h="2957">
                    <a:moveTo>
                      <a:pt x="2956" y="1479"/>
                    </a:moveTo>
                    <a:lnTo>
                      <a:pt x="2954" y="1555"/>
                    </a:lnTo>
                    <a:lnTo>
                      <a:pt x="2949" y="1629"/>
                    </a:lnTo>
                    <a:lnTo>
                      <a:pt x="2939" y="1704"/>
                    </a:lnTo>
                    <a:lnTo>
                      <a:pt x="2926" y="1776"/>
                    </a:lnTo>
                    <a:lnTo>
                      <a:pt x="2909" y="1848"/>
                    </a:lnTo>
                    <a:lnTo>
                      <a:pt x="2889" y="1918"/>
                    </a:lnTo>
                    <a:lnTo>
                      <a:pt x="2867" y="1987"/>
                    </a:lnTo>
                    <a:lnTo>
                      <a:pt x="2840" y="2054"/>
                    </a:lnTo>
                    <a:lnTo>
                      <a:pt x="2810" y="2119"/>
                    </a:lnTo>
                    <a:lnTo>
                      <a:pt x="2777" y="2183"/>
                    </a:lnTo>
                    <a:lnTo>
                      <a:pt x="2742" y="2245"/>
                    </a:lnTo>
                    <a:lnTo>
                      <a:pt x="2704" y="2306"/>
                    </a:lnTo>
                    <a:lnTo>
                      <a:pt x="2662" y="2363"/>
                    </a:lnTo>
                    <a:lnTo>
                      <a:pt x="2619" y="2420"/>
                    </a:lnTo>
                    <a:lnTo>
                      <a:pt x="2572" y="2473"/>
                    </a:lnTo>
                    <a:lnTo>
                      <a:pt x="2523" y="2524"/>
                    </a:lnTo>
                    <a:lnTo>
                      <a:pt x="2472" y="2573"/>
                    </a:lnTo>
                    <a:lnTo>
                      <a:pt x="2419" y="2620"/>
                    </a:lnTo>
                    <a:lnTo>
                      <a:pt x="2362" y="2664"/>
                    </a:lnTo>
                    <a:lnTo>
                      <a:pt x="2305" y="2705"/>
                    </a:lnTo>
                    <a:lnTo>
                      <a:pt x="2244" y="2743"/>
                    </a:lnTo>
                    <a:lnTo>
                      <a:pt x="2182" y="2779"/>
                    </a:lnTo>
                    <a:lnTo>
                      <a:pt x="2118" y="2812"/>
                    </a:lnTo>
                    <a:lnTo>
                      <a:pt x="2053" y="2841"/>
                    </a:lnTo>
                    <a:lnTo>
                      <a:pt x="1986" y="2868"/>
                    </a:lnTo>
                    <a:lnTo>
                      <a:pt x="1917" y="2890"/>
                    </a:lnTo>
                    <a:lnTo>
                      <a:pt x="1848" y="2911"/>
                    </a:lnTo>
                    <a:lnTo>
                      <a:pt x="1776" y="2928"/>
                    </a:lnTo>
                    <a:lnTo>
                      <a:pt x="1703" y="2940"/>
                    </a:lnTo>
                    <a:lnTo>
                      <a:pt x="1630" y="2950"/>
                    </a:lnTo>
                    <a:lnTo>
                      <a:pt x="1554" y="2955"/>
                    </a:lnTo>
                    <a:lnTo>
                      <a:pt x="1479" y="2957"/>
                    </a:lnTo>
                    <a:lnTo>
                      <a:pt x="1402" y="2955"/>
                    </a:lnTo>
                    <a:lnTo>
                      <a:pt x="1328" y="2950"/>
                    </a:lnTo>
                    <a:lnTo>
                      <a:pt x="1253" y="2940"/>
                    </a:lnTo>
                    <a:lnTo>
                      <a:pt x="1181" y="2928"/>
                    </a:lnTo>
                    <a:lnTo>
                      <a:pt x="1109" y="2911"/>
                    </a:lnTo>
                    <a:lnTo>
                      <a:pt x="1039" y="2890"/>
                    </a:lnTo>
                    <a:lnTo>
                      <a:pt x="970" y="2868"/>
                    </a:lnTo>
                    <a:lnTo>
                      <a:pt x="903" y="2841"/>
                    </a:lnTo>
                    <a:lnTo>
                      <a:pt x="838" y="2812"/>
                    </a:lnTo>
                    <a:lnTo>
                      <a:pt x="774" y="2779"/>
                    </a:lnTo>
                    <a:lnTo>
                      <a:pt x="712" y="2743"/>
                    </a:lnTo>
                    <a:lnTo>
                      <a:pt x="652" y="2705"/>
                    </a:lnTo>
                    <a:lnTo>
                      <a:pt x="594" y="2664"/>
                    </a:lnTo>
                    <a:lnTo>
                      <a:pt x="539" y="2620"/>
                    </a:lnTo>
                    <a:lnTo>
                      <a:pt x="485" y="2573"/>
                    </a:lnTo>
                    <a:lnTo>
                      <a:pt x="434" y="2524"/>
                    </a:lnTo>
                    <a:lnTo>
                      <a:pt x="385" y="2473"/>
                    </a:lnTo>
                    <a:lnTo>
                      <a:pt x="338" y="2420"/>
                    </a:lnTo>
                    <a:lnTo>
                      <a:pt x="294" y="2363"/>
                    </a:lnTo>
                    <a:lnTo>
                      <a:pt x="253" y="2306"/>
                    </a:lnTo>
                    <a:lnTo>
                      <a:pt x="214" y="2245"/>
                    </a:lnTo>
                    <a:lnTo>
                      <a:pt x="179" y="2183"/>
                    </a:lnTo>
                    <a:lnTo>
                      <a:pt x="146" y="2119"/>
                    </a:lnTo>
                    <a:lnTo>
                      <a:pt x="116" y="2054"/>
                    </a:lnTo>
                    <a:lnTo>
                      <a:pt x="91" y="1987"/>
                    </a:lnTo>
                    <a:lnTo>
                      <a:pt x="67" y="1918"/>
                    </a:lnTo>
                    <a:lnTo>
                      <a:pt x="47" y="1848"/>
                    </a:lnTo>
                    <a:lnTo>
                      <a:pt x="31" y="1776"/>
                    </a:lnTo>
                    <a:lnTo>
                      <a:pt x="17" y="1704"/>
                    </a:lnTo>
                    <a:lnTo>
                      <a:pt x="9" y="1629"/>
                    </a:lnTo>
                    <a:lnTo>
                      <a:pt x="3" y="1555"/>
                    </a:lnTo>
                    <a:lnTo>
                      <a:pt x="0" y="1479"/>
                    </a:lnTo>
                    <a:lnTo>
                      <a:pt x="3" y="1403"/>
                    </a:lnTo>
                    <a:lnTo>
                      <a:pt x="9" y="1328"/>
                    </a:lnTo>
                    <a:lnTo>
                      <a:pt x="17" y="1253"/>
                    </a:lnTo>
                    <a:lnTo>
                      <a:pt x="31" y="1181"/>
                    </a:lnTo>
                    <a:lnTo>
                      <a:pt x="47" y="1110"/>
                    </a:lnTo>
                    <a:lnTo>
                      <a:pt x="67" y="1039"/>
                    </a:lnTo>
                    <a:lnTo>
                      <a:pt x="91" y="970"/>
                    </a:lnTo>
                    <a:lnTo>
                      <a:pt x="116" y="903"/>
                    </a:lnTo>
                    <a:lnTo>
                      <a:pt x="146" y="838"/>
                    </a:lnTo>
                    <a:lnTo>
                      <a:pt x="179" y="774"/>
                    </a:lnTo>
                    <a:lnTo>
                      <a:pt x="214" y="712"/>
                    </a:lnTo>
                    <a:lnTo>
                      <a:pt x="253" y="652"/>
                    </a:lnTo>
                    <a:lnTo>
                      <a:pt x="294" y="594"/>
                    </a:lnTo>
                    <a:lnTo>
                      <a:pt x="338" y="538"/>
                    </a:lnTo>
                    <a:lnTo>
                      <a:pt x="385" y="485"/>
                    </a:lnTo>
                    <a:lnTo>
                      <a:pt x="434" y="433"/>
                    </a:lnTo>
                    <a:lnTo>
                      <a:pt x="485" y="384"/>
                    </a:lnTo>
                    <a:lnTo>
                      <a:pt x="539" y="338"/>
                    </a:lnTo>
                    <a:lnTo>
                      <a:pt x="594" y="294"/>
                    </a:lnTo>
                    <a:lnTo>
                      <a:pt x="652" y="252"/>
                    </a:lnTo>
                    <a:lnTo>
                      <a:pt x="712" y="214"/>
                    </a:lnTo>
                    <a:lnTo>
                      <a:pt x="774" y="179"/>
                    </a:lnTo>
                    <a:lnTo>
                      <a:pt x="838" y="146"/>
                    </a:lnTo>
                    <a:lnTo>
                      <a:pt x="903" y="116"/>
                    </a:lnTo>
                    <a:lnTo>
                      <a:pt x="970" y="90"/>
                    </a:lnTo>
                    <a:lnTo>
                      <a:pt x="1039" y="67"/>
                    </a:lnTo>
                    <a:lnTo>
                      <a:pt x="1109" y="47"/>
                    </a:lnTo>
                    <a:lnTo>
                      <a:pt x="1181" y="30"/>
                    </a:lnTo>
                    <a:lnTo>
                      <a:pt x="1253" y="17"/>
                    </a:lnTo>
                    <a:lnTo>
                      <a:pt x="1328" y="7"/>
                    </a:lnTo>
                    <a:lnTo>
                      <a:pt x="1402" y="2"/>
                    </a:lnTo>
                    <a:lnTo>
                      <a:pt x="1479" y="0"/>
                    </a:lnTo>
                    <a:lnTo>
                      <a:pt x="1554" y="2"/>
                    </a:lnTo>
                    <a:lnTo>
                      <a:pt x="1630" y="7"/>
                    </a:lnTo>
                    <a:lnTo>
                      <a:pt x="1703" y="17"/>
                    </a:lnTo>
                    <a:lnTo>
                      <a:pt x="1776" y="30"/>
                    </a:lnTo>
                    <a:lnTo>
                      <a:pt x="1848" y="47"/>
                    </a:lnTo>
                    <a:lnTo>
                      <a:pt x="1917" y="67"/>
                    </a:lnTo>
                    <a:lnTo>
                      <a:pt x="1986" y="90"/>
                    </a:lnTo>
                    <a:lnTo>
                      <a:pt x="2053" y="116"/>
                    </a:lnTo>
                    <a:lnTo>
                      <a:pt x="2118" y="146"/>
                    </a:lnTo>
                    <a:lnTo>
                      <a:pt x="2182" y="179"/>
                    </a:lnTo>
                    <a:lnTo>
                      <a:pt x="2244" y="214"/>
                    </a:lnTo>
                    <a:lnTo>
                      <a:pt x="2305" y="252"/>
                    </a:lnTo>
                    <a:lnTo>
                      <a:pt x="2362" y="294"/>
                    </a:lnTo>
                    <a:lnTo>
                      <a:pt x="2419" y="338"/>
                    </a:lnTo>
                    <a:lnTo>
                      <a:pt x="2472" y="384"/>
                    </a:lnTo>
                    <a:lnTo>
                      <a:pt x="2523" y="433"/>
                    </a:lnTo>
                    <a:lnTo>
                      <a:pt x="2572" y="485"/>
                    </a:lnTo>
                    <a:lnTo>
                      <a:pt x="2619" y="538"/>
                    </a:lnTo>
                    <a:lnTo>
                      <a:pt x="2662" y="594"/>
                    </a:lnTo>
                    <a:lnTo>
                      <a:pt x="2704" y="652"/>
                    </a:lnTo>
                    <a:lnTo>
                      <a:pt x="2742" y="712"/>
                    </a:lnTo>
                    <a:lnTo>
                      <a:pt x="2777" y="774"/>
                    </a:lnTo>
                    <a:lnTo>
                      <a:pt x="2810" y="838"/>
                    </a:lnTo>
                    <a:lnTo>
                      <a:pt x="2840" y="903"/>
                    </a:lnTo>
                    <a:lnTo>
                      <a:pt x="2867" y="970"/>
                    </a:lnTo>
                    <a:lnTo>
                      <a:pt x="2889" y="1039"/>
                    </a:lnTo>
                    <a:lnTo>
                      <a:pt x="2909" y="1110"/>
                    </a:lnTo>
                    <a:lnTo>
                      <a:pt x="2926" y="1181"/>
                    </a:lnTo>
                    <a:lnTo>
                      <a:pt x="2939" y="1253"/>
                    </a:lnTo>
                    <a:lnTo>
                      <a:pt x="2949" y="1328"/>
                    </a:lnTo>
                    <a:lnTo>
                      <a:pt x="2954" y="1403"/>
                    </a:lnTo>
                    <a:lnTo>
                      <a:pt x="2956" y="14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3" name="Rectangle 58">
                <a:extLst>
                  <a:ext uri="{FF2B5EF4-FFF2-40B4-BE49-F238E27FC236}">
                    <a16:creationId xmlns:a16="http://schemas.microsoft.com/office/drawing/2014/main" id="{86FF3618-7812-4DD7-80FE-E0276B3DB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8390" y="5188066"/>
                <a:ext cx="69906" cy="20023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4" name="Freeform 59">
                <a:extLst>
                  <a:ext uri="{FF2B5EF4-FFF2-40B4-BE49-F238E27FC236}">
                    <a16:creationId xmlns:a16="http://schemas.microsoft.com/office/drawing/2014/main" id="{A716B75D-62F0-4D3B-9D29-2C2445FE05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48390" y="7190377"/>
                <a:ext cx="297102" cy="297102"/>
              </a:xfrm>
              <a:custGeom>
                <a:avLst/>
                <a:gdLst>
                  <a:gd name="T0" fmla="*/ 143 w 595"/>
                  <a:gd name="T1" fmla="*/ 23 h 595"/>
                  <a:gd name="T2" fmla="*/ 147 w 595"/>
                  <a:gd name="T3" fmla="*/ 69 h 595"/>
                  <a:gd name="T4" fmla="*/ 157 w 595"/>
                  <a:gd name="T5" fmla="*/ 113 h 595"/>
                  <a:gd name="T6" fmla="*/ 170 w 595"/>
                  <a:gd name="T7" fmla="*/ 155 h 595"/>
                  <a:gd name="T8" fmla="*/ 187 w 595"/>
                  <a:gd name="T9" fmla="*/ 197 h 595"/>
                  <a:gd name="T10" fmla="*/ 208 w 595"/>
                  <a:gd name="T11" fmla="*/ 235 h 595"/>
                  <a:gd name="T12" fmla="*/ 232 w 595"/>
                  <a:gd name="T13" fmla="*/ 271 h 595"/>
                  <a:gd name="T14" fmla="*/ 260 w 595"/>
                  <a:gd name="T15" fmla="*/ 304 h 595"/>
                  <a:gd name="T16" fmla="*/ 175 w 595"/>
                  <a:gd name="T17" fmla="*/ 422 h 595"/>
                  <a:gd name="T18" fmla="*/ 137 w 595"/>
                  <a:gd name="T19" fmla="*/ 379 h 595"/>
                  <a:gd name="T20" fmla="*/ 102 w 595"/>
                  <a:gd name="T21" fmla="*/ 333 h 595"/>
                  <a:gd name="T22" fmla="*/ 72 w 595"/>
                  <a:gd name="T23" fmla="*/ 284 h 595"/>
                  <a:gd name="T24" fmla="*/ 47 w 595"/>
                  <a:gd name="T25" fmla="*/ 232 h 595"/>
                  <a:gd name="T26" fmla="*/ 27 w 595"/>
                  <a:gd name="T27" fmla="*/ 177 h 595"/>
                  <a:gd name="T28" fmla="*/ 12 w 595"/>
                  <a:gd name="T29" fmla="*/ 120 h 595"/>
                  <a:gd name="T30" fmla="*/ 4 w 595"/>
                  <a:gd name="T31" fmla="*/ 60 h 595"/>
                  <a:gd name="T32" fmla="*/ 0 w 595"/>
                  <a:gd name="T33" fmla="*/ 0 h 595"/>
                  <a:gd name="T34" fmla="*/ 275 w 595"/>
                  <a:gd name="T35" fmla="*/ 320 h 595"/>
                  <a:gd name="T36" fmla="*/ 307 w 595"/>
                  <a:gd name="T37" fmla="*/ 350 h 595"/>
                  <a:gd name="T38" fmla="*/ 342 w 595"/>
                  <a:gd name="T39" fmla="*/ 376 h 595"/>
                  <a:gd name="T40" fmla="*/ 379 w 595"/>
                  <a:gd name="T41" fmla="*/ 399 h 595"/>
                  <a:gd name="T42" fmla="*/ 420 w 595"/>
                  <a:gd name="T43" fmla="*/ 417 h 595"/>
                  <a:gd name="T44" fmla="*/ 461 w 595"/>
                  <a:gd name="T45" fmla="*/ 433 h 595"/>
                  <a:gd name="T46" fmla="*/ 505 w 595"/>
                  <a:gd name="T47" fmla="*/ 444 h 595"/>
                  <a:gd name="T48" fmla="*/ 550 w 595"/>
                  <a:gd name="T49" fmla="*/ 451 h 595"/>
                  <a:gd name="T50" fmla="*/ 595 w 595"/>
                  <a:gd name="T51" fmla="*/ 453 h 595"/>
                  <a:gd name="T52" fmla="*/ 566 w 595"/>
                  <a:gd name="T53" fmla="*/ 595 h 595"/>
                  <a:gd name="T54" fmla="*/ 505 w 595"/>
                  <a:gd name="T55" fmla="*/ 589 h 595"/>
                  <a:gd name="T56" fmla="*/ 447 w 595"/>
                  <a:gd name="T57" fmla="*/ 577 h 595"/>
                  <a:gd name="T58" fmla="*/ 391 w 595"/>
                  <a:gd name="T59" fmla="*/ 560 h 595"/>
                  <a:gd name="T60" fmla="*/ 338 w 595"/>
                  <a:gd name="T61" fmla="*/ 537 h 595"/>
                  <a:gd name="T62" fmla="*/ 287 w 595"/>
                  <a:gd name="T63" fmla="*/ 509 h 595"/>
                  <a:gd name="T64" fmla="*/ 240 w 595"/>
                  <a:gd name="T65" fmla="*/ 477 h 595"/>
                  <a:gd name="T66" fmla="*/ 195 w 595"/>
                  <a:gd name="T67" fmla="*/ 441 h 595"/>
                  <a:gd name="T68" fmla="*/ 275 w 595"/>
                  <a:gd name="T69" fmla="*/ 32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5" h="595">
                    <a:moveTo>
                      <a:pt x="142" y="0"/>
                    </a:moveTo>
                    <a:lnTo>
                      <a:pt x="143" y="23"/>
                    </a:lnTo>
                    <a:lnTo>
                      <a:pt x="145" y="47"/>
                    </a:lnTo>
                    <a:lnTo>
                      <a:pt x="147" y="69"/>
                    </a:lnTo>
                    <a:lnTo>
                      <a:pt x="152" y="91"/>
                    </a:lnTo>
                    <a:lnTo>
                      <a:pt x="157" y="113"/>
                    </a:lnTo>
                    <a:lnTo>
                      <a:pt x="163" y="135"/>
                    </a:lnTo>
                    <a:lnTo>
                      <a:pt x="170" y="155"/>
                    </a:lnTo>
                    <a:lnTo>
                      <a:pt x="178" y="177"/>
                    </a:lnTo>
                    <a:lnTo>
                      <a:pt x="187" y="197"/>
                    </a:lnTo>
                    <a:lnTo>
                      <a:pt x="197" y="216"/>
                    </a:lnTo>
                    <a:lnTo>
                      <a:pt x="208" y="235"/>
                    </a:lnTo>
                    <a:lnTo>
                      <a:pt x="220" y="253"/>
                    </a:lnTo>
                    <a:lnTo>
                      <a:pt x="232" y="271"/>
                    </a:lnTo>
                    <a:lnTo>
                      <a:pt x="246" y="288"/>
                    </a:lnTo>
                    <a:lnTo>
                      <a:pt x="260" y="304"/>
                    </a:lnTo>
                    <a:lnTo>
                      <a:pt x="275" y="320"/>
                    </a:lnTo>
                    <a:lnTo>
                      <a:pt x="175" y="422"/>
                    </a:lnTo>
                    <a:lnTo>
                      <a:pt x="155" y="400"/>
                    </a:lnTo>
                    <a:lnTo>
                      <a:pt x="137" y="379"/>
                    </a:lnTo>
                    <a:lnTo>
                      <a:pt x="119" y="357"/>
                    </a:lnTo>
                    <a:lnTo>
                      <a:pt x="102" y="333"/>
                    </a:lnTo>
                    <a:lnTo>
                      <a:pt x="87" y="309"/>
                    </a:lnTo>
                    <a:lnTo>
                      <a:pt x="72" y="284"/>
                    </a:lnTo>
                    <a:lnTo>
                      <a:pt x="59" y="259"/>
                    </a:lnTo>
                    <a:lnTo>
                      <a:pt x="47" y="232"/>
                    </a:lnTo>
                    <a:lnTo>
                      <a:pt x="37" y="204"/>
                    </a:lnTo>
                    <a:lnTo>
                      <a:pt x="27" y="177"/>
                    </a:lnTo>
                    <a:lnTo>
                      <a:pt x="19" y="149"/>
                    </a:lnTo>
                    <a:lnTo>
                      <a:pt x="12" y="120"/>
                    </a:lnTo>
                    <a:lnTo>
                      <a:pt x="7" y="90"/>
                    </a:lnTo>
                    <a:lnTo>
                      <a:pt x="4" y="60"/>
                    </a:lnTo>
                    <a:lnTo>
                      <a:pt x="1" y="31"/>
                    </a:lnTo>
                    <a:lnTo>
                      <a:pt x="0" y="0"/>
                    </a:lnTo>
                    <a:lnTo>
                      <a:pt x="142" y="0"/>
                    </a:lnTo>
                    <a:close/>
                    <a:moveTo>
                      <a:pt x="275" y="320"/>
                    </a:moveTo>
                    <a:lnTo>
                      <a:pt x="291" y="335"/>
                    </a:lnTo>
                    <a:lnTo>
                      <a:pt x="307" y="350"/>
                    </a:lnTo>
                    <a:lnTo>
                      <a:pt x="324" y="363"/>
                    </a:lnTo>
                    <a:lnTo>
                      <a:pt x="342" y="376"/>
                    </a:lnTo>
                    <a:lnTo>
                      <a:pt x="360" y="387"/>
                    </a:lnTo>
                    <a:lnTo>
                      <a:pt x="379" y="399"/>
                    </a:lnTo>
                    <a:lnTo>
                      <a:pt x="400" y="409"/>
                    </a:lnTo>
                    <a:lnTo>
                      <a:pt x="420" y="417"/>
                    </a:lnTo>
                    <a:lnTo>
                      <a:pt x="440" y="426"/>
                    </a:lnTo>
                    <a:lnTo>
                      <a:pt x="461" y="433"/>
                    </a:lnTo>
                    <a:lnTo>
                      <a:pt x="483" y="440"/>
                    </a:lnTo>
                    <a:lnTo>
                      <a:pt x="505" y="444"/>
                    </a:lnTo>
                    <a:lnTo>
                      <a:pt x="526" y="448"/>
                    </a:lnTo>
                    <a:lnTo>
                      <a:pt x="550" y="451"/>
                    </a:lnTo>
                    <a:lnTo>
                      <a:pt x="572" y="452"/>
                    </a:lnTo>
                    <a:lnTo>
                      <a:pt x="595" y="453"/>
                    </a:lnTo>
                    <a:lnTo>
                      <a:pt x="595" y="595"/>
                    </a:lnTo>
                    <a:lnTo>
                      <a:pt x="566" y="595"/>
                    </a:lnTo>
                    <a:lnTo>
                      <a:pt x="535" y="593"/>
                    </a:lnTo>
                    <a:lnTo>
                      <a:pt x="505" y="589"/>
                    </a:lnTo>
                    <a:lnTo>
                      <a:pt x="476" y="583"/>
                    </a:lnTo>
                    <a:lnTo>
                      <a:pt x="447" y="577"/>
                    </a:lnTo>
                    <a:lnTo>
                      <a:pt x="419" y="568"/>
                    </a:lnTo>
                    <a:lnTo>
                      <a:pt x="391" y="560"/>
                    </a:lnTo>
                    <a:lnTo>
                      <a:pt x="364" y="549"/>
                    </a:lnTo>
                    <a:lnTo>
                      <a:pt x="338" y="537"/>
                    </a:lnTo>
                    <a:lnTo>
                      <a:pt x="312" y="524"/>
                    </a:lnTo>
                    <a:lnTo>
                      <a:pt x="287" y="509"/>
                    </a:lnTo>
                    <a:lnTo>
                      <a:pt x="263" y="494"/>
                    </a:lnTo>
                    <a:lnTo>
                      <a:pt x="240" y="477"/>
                    </a:lnTo>
                    <a:lnTo>
                      <a:pt x="216" y="460"/>
                    </a:lnTo>
                    <a:lnTo>
                      <a:pt x="195" y="441"/>
                    </a:lnTo>
                    <a:lnTo>
                      <a:pt x="175" y="422"/>
                    </a:lnTo>
                    <a:lnTo>
                      <a:pt x="275" y="3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5" name="Rectangle 60">
                <a:extLst>
                  <a:ext uri="{FF2B5EF4-FFF2-40B4-BE49-F238E27FC236}">
                    <a16:creationId xmlns:a16="http://schemas.microsoft.com/office/drawing/2014/main" id="{A9EE0255-8F32-4B60-BA30-FE0A00FAC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5490" y="7417572"/>
                <a:ext cx="2621481" cy="6990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6" name="Freeform 61">
                <a:extLst>
                  <a:ext uri="{FF2B5EF4-FFF2-40B4-BE49-F238E27FC236}">
                    <a16:creationId xmlns:a16="http://schemas.microsoft.com/office/drawing/2014/main" id="{3F093E57-99CF-4F60-B5F7-41FE261E5D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66971" y="7417572"/>
                <a:ext cx="299598" cy="297102"/>
              </a:xfrm>
              <a:custGeom>
                <a:avLst/>
                <a:gdLst>
                  <a:gd name="T0" fmla="*/ 31 w 596"/>
                  <a:gd name="T1" fmla="*/ 2 h 596"/>
                  <a:gd name="T2" fmla="*/ 90 w 596"/>
                  <a:gd name="T3" fmla="*/ 7 h 596"/>
                  <a:gd name="T4" fmla="*/ 149 w 596"/>
                  <a:gd name="T5" fmla="*/ 20 h 596"/>
                  <a:gd name="T6" fmla="*/ 205 w 596"/>
                  <a:gd name="T7" fmla="*/ 37 h 596"/>
                  <a:gd name="T8" fmla="*/ 259 w 596"/>
                  <a:gd name="T9" fmla="*/ 59 h 596"/>
                  <a:gd name="T10" fmla="*/ 309 w 596"/>
                  <a:gd name="T11" fmla="*/ 87 h 596"/>
                  <a:gd name="T12" fmla="*/ 356 w 596"/>
                  <a:gd name="T13" fmla="*/ 119 h 596"/>
                  <a:gd name="T14" fmla="*/ 400 w 596"/>
                  <a:gd name="T15" fmla="*/ 155 h 596"/>
                  <a:gd name="T16" fmla="*/ 320 w 596"/>
                  <a:gd name="T17" fmla="*/ 275 h 596"/>
                  <a:gd name="T18" fmla="*/ 288 w 596"/>
                  <a:gd name="T19" fmla="*/ 246 h 596"/>
                  <a:gd name="T20" fmla="*/ 253 w 596"/>
                  <a:gd name="T21" fmla="*/ 220 h 596"/>
                  <a:gd name="T22" fmla="*/ 216 w 596"/>
                  <a:gd name="T23" fmla="*/ 198 h 596"/>
                  <a:gd name="T24" fmla="*/ 177 w 596"/>
                  <a:gd name="T25" fmla="*/ 178 h 596"/>
                  <a:gd name="T26" fmla="*/ 135 w 596"/>
                  <a:gd name="T27" fmla="*/ 163 h 596"/>
                  <a:gd name="T28" fmla="*/ 91 w 596"/>
                  <a:gd name="T29" fmla="*/ 152 h 596"/>
                  <a:gd name="T30" fmla="*/ 47 w 596"/>
                  <a:gd name="T31" fmla="*/ 145 h 596"/>
                  <a:gd name="T32" fmla="*/ 0 w 596"/>
                  <a:gd name="T33" fmla="*/ 142 h 596"/>
                  <a:gd name="T34" fmla="*/ 421 w 596"/>
                  <a:gd name="T35" fmla="*/ 175 h 596"/>
                  <a:gd name="T36" fmla="*/ 460 w 596"/>
                  <a:gd name="T37" fmla="*/ 218 h 596"/>
                  <a:gd name="T38" fmla="*/ 494 w 596"/>
                  <a:gd name="T39" fmla="*/ 264 h 596"/>
                  <a:gd name="T40" fmla="*/ 524 w 596"/>
                  <a:gd name="T41" fmla="*/ 313 h 596"/>
                  <a:gd name="T42" fmla="*/ 549 w 596"/>
                  <a:gd name="T43" fmla="*/ 365 h 596"/>
                  <a:gd name="T44" fmla="*/ 569 w 596"/>
                  <a:gd name="T45" fmla="*/ 419 h 596"/>
                  <a:gd name="T46" fmla="*/ 583 w 596"/>
                  <a:gd name="T47" fmla="*/ 477 h 596"/>
                  <a:gd name="T48" fmla="*/ 593 w 596"/>
                  <a:gd name="T49" fmla="*/ 535 h 596"/>
                  <a:gd name="T50" fmla="*/ 596 w 596"/>
                  <a:gd name="T51" fmla="*/ 596 h 596"/>
                  <a:gd name="T52" fmla="*/ 453 w 596"/>
                  <a:gd name="T53" fmla="*/ 573 h 596"/>
                  <a:gd name="T54" fmla="*/ 448 w 596"/>
                  <a:gd name="T55" fmla="*/ 528 h 596"/>
                  <a:gd name="T56" fmla="*/ 439 w 596"/>
                  <a:gd name="T57" fmla="*/ 483 h 596"/>
                  <a:gd name="T58" fmla="*/ 426 w 596"/>
                  <a:gd name="T59" fmla="*/ 440 h 596"/>
                  <a:gd name="T60" fmla="*/ 409 w 596"/>
                  <a:gd name="T61" fmla="*/ 400 h 596"/>
                  <a:gd name="T62" fmla="*/ 388 w 596"/>
                  <a:gd name="T63" fmla="*/ 362 h 596"/>
                  <a:gd name="T64" fmla="*/ 364 w 596"/>
                  <a:gd name="T65" fmla="*/ 325 h 596"/>
                  <a:gd name="T66" fmla="*/ 336 w 596"/>
                  <a:gd name="T67" fmla="*/ 291 h 596"/>
                  <a:gd name="T68" fmla="*/ 421 w 596"/>
                  <a:gd name="T69" fmla="*/ 175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6" h="596">
                    <a:moveTo>
                      <a:pt x="0" y="0"/>
                    </a:moveTo>
                    <a:lnTo>
                      <a:pt x="31" y="2"/>
                    </a:lnTo>
                    <a:lnTo>
                      <a:pt x="61" y="4"/>
                    </a:lnTo>
                    <a:lnTo>
                      <a:pt x="90" y="7"/>
                    </a:lnTo>
                    <a:lnTo>
                      <a:pt x="120" y="12"/>
                    </a:lnTo>
                    <a:lnTo>
                      <a:pt x="149" y="20"/>
                    </a:lnTo>
                    <a:lnTo>
                      <a:pt x="178" y="27"/>
                    </a:lnTo>
                    <a:lnTo>
                      <a:pt x="205" y="37"/>
                    </a:lnTo>
                    <a:lnTo>
                      <a:pt x="232" y="47"/>
                    </a:lnTo>
                    <a:lnTo>
                      <a:pt x="259" y="59"/>
                    </a:lnTo>
                    <a:lnTo>
                      <a:pt x="284" y="72"/>
                    </a:lnTo>
                    <a:lnTo>
                      <a:pt x="309" y="87"/>
                    </a:lnTo>
                    <a:lnTo>
                      <a:pt x="333" y="102"/>
                    </a:lnTo>
                    <a:lnTo>
                      <a:pt x="356" y="119"/>
                    </a:lnTo>
                    <a:lnTo>
                      <a:pt x="379" y="137"/>
                    </a:lnTo>
                    <a:lnTo>
                      <a:pt x="400" y="155"/>
                    </a:lnTo>
                    <a:lnTo>
                      <a:pt x="421" y="175"/>
                    </a:lnTo>
                    <a:lnTo>
                      <a:pt x="320" y="275"/>
                    </a:lnTo>
                    <a:lnTo>
                      <a:pt x="305" y="260"/>
                    </a:lnTo>
                    <a:lnTo>
                      <a:pt x="288" y="246"/>
                    </a:lnTo>
                    <a:lnTo>
                      <a:pt x="271" y="233"/>
                    </a:lnTo>
                    <a:lnTo>
                      <a:pt x="253" y="220"/>
                    </a:lnTo>
                    <a:lnTo>
                      <a:pt x="235" y="208"/>
                    </a:lnTo>
                    <a:lnTo>
                      <a:pt x="216" y="198"/>
                    </a:lnTo>
                    <a:lnTo>
                      <a:pt x="197" y="187"/>
                    </a:lnTo>
                    <a:lnTo>
                      <a:pt x="177" y="178"/>
                    </a:lnTo>
                    <a:lnTo>
                      <a:pt x="156" y="170"/>
                    </a:lnTo>
                    <a:lnTo>
                      <a:pt x="135" y="163"/>
                    </a:lnTo>
                    <a:lnTo>
                      <a:pt x="114" y="157"/>
                    </a:lnTo>
                    <a:lnTo>
                      <a:pt x="91" y="152"/>
                    </a:lnTo>
                    <a:lnTo>
                      <a:pt x="69" y="147"/>
                    </a:lnTo>
                    <a:lnTo>
                      <a:pt x="47" y="145"/>
                    </a:lnTo>
                    <a:lnTo>
                      <a:pt x="23" y="143"/>
                    </a:lnTo>
                    <a:lnTo>
                      <a:pt x="0" y="142"/>
                    </a:lnTo>
                    <a:lnTo>
                      <a:pt x="0" y="0"/>
                    </a:lnTo>
                    <a:close/>
                    <a:moveTo>
                      <a:pt x="421" y="175"/>
                    </a:moveTo>
                    <a:lnTo>
                      <a:pt x="441" y="195"/>
                    </a:lnTo>
                    <a:lnTo>
                      <a:pt x="460" y="218"/>
                    </a:lnTo>
                    <a:lnTo>
                      <a:pt x="478" y="240"/>
                    </a:lnTo>
                    <a:lnTo>
                      <a:pt x="494" y="264"/>
                    </a:lnTo>
                    <a:lnTo>
                      <a:pt x="510" y="287"/>
                    </a:lnTo>
                    <a:lnTo>
                      <a:pt x="524" y="313"/>
                    </a:lnTo>
                    <a:lnTo>
                      <a:pt x="537" y="338"/>
                    </a:lnTo>
                    <a:lnTo>
                      <a:pt x="549" y="365"/>
                    </a:lnTo>
                    <a:lnTo>
                      <a:pt x="560" y="391"/>
                    </a:lnTo>
                    <a:lnTo>
                      <a:pt x="569" y="419"/>
                    </a:lnTo>
                    <a:lnTo>
                      <a:pt x="577" y="448"/>
                    </a:lnTo>
                    <a:lnTo>
                      <a:pt x="583" y="477"/>
                    </a:lnTo>
                    <a:lnTo>
                      <a:pt x="589" y="505"/>
                    </a:lnTo>
                    <a:lnTo>
                      <a:pt x="593" y="535"/>
                    </a:lnTo>
                    <a:lnTo>
                      <a:pt x="595" y="566"/>
                    </a:lnTo>
                    <a:lnTo>
                      <a:pt x="596" y="596"/>
                    </a:lnTo>
                    <a:lnTo>
                      <a:pt x="453" y="596"/>
                    </a:lnTo>
                    <a:lnTo>
                      <a:pt x="453" y="573"/>
                    </a:lnTo>
                    <a:lnTo>
                      <a:pt x="451" y="550"/>
                    </a:lnTo>
                    <a:lnTo>
                      <a:pt x="448" y="528"/>
                    </a:lnTo>
                    <a:lnTo>
                      <a:pt x="445" y="505"/>
                    </a:lnTo>
                    <a:lnTo>
                      <a:pt x="439" y="483"/>
                    </a:lnTo>
                    <a:lnTo>
                      <a:pt x="433" y="462"/>
                    </a:lnTo>
                    <a:lnTo>
                      <a:pt x="426" y="440"/>
                    </a:lnTo>
                    <a:lnTo>
                      <a:pt x="418" y="420"/>
                    </a:lnTo>
                    <a:lnTo>
                      <a:pt x="409" y="400"/>
                    </a:lnTo>
                    <a:lnTo>
                      <a:pt x="399" y="380"/>
                    </a:lnTo>
                    <a:lnTo>
                      <a:pt x="388" y="362"/>
                    </a:lnTo>
                    <a:lnTo>
                      <a:pt x="376" y="342"/>
                    </a:lnTo>
                    <a:lnTo>
                      <a:pt x="364" y="325"/>
                    </a:lnTo>
                    <a:lnTo>
                      <a:pt x="350" y="307"/>
                    </a:lnTo>
                    <a:lnTo>
                      <a:pt x="336" y="291"/>
                    </a:lnTo>
                    <a:lnTo>
                      <a:pt x="320" y="275"/>
                    </a:lnTo>
                    <a:lnTo>
                      <a:pt x="42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7" name="Rectangle 62">
                <a:extLst>
                  <a:ext uri="{FF2B5EF4-FFF2-40B4-BE49-F238E27FC236}">
                    <a16:creationId xmlns:a16="http://schemas.microsoft.com/office/drawing/2014/main" id="{F8DA2BEC-9FD9-435F-A777-29EEE4373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4166" y="7714673"/>
                <a:ext cx="72404" cy="32581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8" name="Freeform 89">
                <a:extLst>
                  <a:ext uri="{FF2B5EF4-FFF2-40B4-BE49-F238E27FC236}">
                    <a16:creationId xmlns:a16="http://schemas.microsoft.com/office/drawing/2014/main" id="{1314C9AB-9D63-44C8-AA50-F94D4BD33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1543" y="5687395"/>
                <a:ext cx="434417" cy="476861"/>
              </a:xfrm>
              <a:custGeom>
                <a:avLst/>
                <a:gdLst>
                  <a:gd name="T0" fmla="*/ 694 w 872"/>
                  <a:gd name="T1" fmla="*/ 878 h 954"/>
                  <a:gd name="T2" fmla="*/ 751 w 872"/>
                  <a:gd name="T3" fmla="*/ 816 h 954"/>
                  <a:gd name="T4" fmla="*/ 787 w 872"/>
                  <a:gd name="T5" fmla="*/ 768 h 954"/>
                  <a:gd name="T6" fmla="*/ 811 w 872"/>
                  <a:gd name="T7" fmla="*/ 732 h 954"/>
                  <a:gd name="T8" fmla="*/ 832 w 872"/>
                  <a:gd name="T9" fmla="*/ 692 h 954"/>
                  <a:gd name="T10" fmla="*/ 850 w 872"/>
                  <a:gd name="T11" fmla="*/ 650 h 954"/>
                  <a:gd name="T12" fmla="*/ 863 w 872"/>
                  <a:gd name="T13" fmla="*/ 605 h 954"/>
                  <a:gd name="T14" fmla="*/ 870 w 872"/>
                  <a:gd name="T15" fmla="*/ 558 h 954"/>
                  <a:gd name="T16" fmla="*/ 870 w 872"/>
                  <a:gd name="T17" fmla="*/ 510 h 954"/>
                  <a:gd name="T18" fmla="*/ 862 w 872"/>
                  <a:gd name="T19" fmla="*/ 460 h 954"/>
                  <a:gd name="T20" fmla="*/ 843 w 872"/>
                  <a:gd name="T21" fmla="*/ 410 h 954"/>
                  <a:gd name="T22" fmla="*/ 813 w 872"/>
                  <a:gd name="T23" fmla="*/ 361 h 954"/>
                  <a:gd name="T24" fmla="*/ 772 w 872"/>
                  <a:gd name="T25" fmla="*/ 312 h 954"/>
                  <a:gd name="T26" fmla="*/ 721 w 872"/>
                  <a:gd name="T27" fmla="*/ 266 h 954"/>
                  <a:gd name="T28" fmla="*/ 666 w 872"/>
                  <a:gd name="T29" fmla="*/ 226 h 954"/>
                  <a:gd name="T30" fmla="*/ 605 w 872"/>
                  <a:gd name="T31" fmla="*/ 189 h 954"/>
                  <a:gd name="T32" fmla="*/ 542 w 872"/>
                  <a:gd name="T33" fmla="*/ 157 h 954"/>
                  <a:gd name="T34" fmla="*/ 476 w 872"/>
                  <a:gd name="T35" fmla="*/ 127 h 954"/>
                  <a:gd name="T36" fmla="*/ 410 w 872"/>
                  <a:gd name="T37" fmla="*/ 101 h 954"/>
                  <a:gd name="T38" fmla="*/ 344 w 872"/>
                  <a:gd name="T39" fmla="*/ 79 h 954"/>
                  <a:gd name="T40" fmla="*/ 250 w 872"/>
                  <a:gd name="T41" fmla="*/ 51 h 954"/>
                  <a:gd name="T42" fmla="*/ 138 w 872"/>
                  <a:gd name="T43" fmla="*/ 26 h 954"/>
                  <a:gd name="T44" fmla="*/ 54 w 872"/>
                  <a:gd name="T45" fmla="*/ 9 h 954"/>
                  <a:gd name="T46" fmla="*/ 6 w 872"/>
                  <a:gd name="T47" fmla="*/ 1 h 954"/>
                  <a:gd name="T48" fmla="*/ 1 w 872"/>
                  <a:gd name="T49" fmla="*/ 8 h 954"/>
                  <a:gd name="T50" fmla="*/ 3 w 872"/>
                  <a:gd name="T51" fmla="*/ 54 h 954"/>
                  <a:gd name="T52" fmla="*/ 9 w 872"/>
                  <a:gd name="T53" fmla="*/ 140 h 954"/>
                  <a:gd name="T54" fmla="*/ 19 w 872"/>
                  <a:gd name="T55" fmla="*/ 249 h 954"/>
                  <a:gd name="T56" fmla="*/ 34 w 872"/>
                  <a:gd name="T57" fmla="*/ 373 h 954"/>
                  <a:gd name="T58" fmla="*/ 54 w 872"/>
                  <a:gd name="T59" fmla="*/ 498 h 954"/>
                  <a:gd name="T60" fmla="*/ 72 w 872"/>
                  <a:gd name="T61" fmla="*/ 588 h 954"/>
                  <a:gd name="T62" fmla="*/ 86 w 872"/>
                  <a:gd name="T63" fmla="*/ 642 h 954"/>
                  <a:gd name="T64" fmla="*/ 102 w 872"/>
                  <a:gd name="T65" fmla="*/ 691 h 954"/>
                  <a:gd name="T66" fmla="*/ 120 w 872"/>
                  <a:gd name="T67" fmla="*/ 732 h 954"/>
                  <a:gd name="T68" fmla="*/ 149 w 872"/>
                  <a:gd name="T69" fmla="*/ 782 h 954"/>
                  <a:gd name="T70" fmla="*/ 190 w 872"/>
                  <a:gd name="T71" fmla="*/ 835 h 954"/>
                  <a:gd name="T72" fmla="*/ 235 w 872"/>
                  <a:gd name="T73" fmla="*/ 878 h 954"/>
                  <a:gd name="T74" fmla="*/ 280 w 872"/>
                  <a:gd name="T75" fmla="*/ 910 h 954"/>
                  <a:gd name="T76" fmla="*/ 326 w 872"/>
                  <a:gd name="T77" fmla="*/ 932 h 954"/>
                  <a:gd name="T78" fmla="*/ 372 w 872"/>
                  <a:gd name="T79" fmla="*/ 946 h 954"/>
                  <a:gd name="T80" fmla="*/ 417 w 872"/>
                  <a:gd name="T81" fmla="*/ 953 h 954"/>
                  <a:gd name="T82" fmla="*/ 461 w 872"/>
                  <a:gd name="T83" fmla="*/ 954 h 954"/>
                  <a:gd name="T84" fmla="*/ 503 w 872"/>
                  <a:gd name="T85" fmla="*/ 951 h 954"/>
                  <a:gd name="T86" fmla="*/ 542 w 872"/>
                  <a:gd name="T87" fmla="*/ 945 h 954"/>
                  <a:gd name="T88" fmla="*/ 578 w 872"/>
                  <a:gd name="T89" fmla="*/ 935 h 954"/>
                  <a:gd name="T90" fmla="*/ 609 w 872"/>
                  <a:gd name="T91" fmla="*/ 924 h 954"/>
                  <a:gd name="T92" fmla="*/ 664 w 872"/>
                  <a:gd name="T93" fmla="*/ 899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2" h="954">
                    <a:moveTo>
                      <a:pt x="680" y="890"/>
                    </a:moveTo>
                    <a:lnTo>
                      <a:pt x="694" y="878"/>
                    </a:lnTo>
                    <a:lnTo>
                      <a:pt x="729" y="841"/>
                    </a:lnTo>
                    <a:lnTo>
                      <a:pt x="751" y="816"/>
                    </a:lnTo>
                    <a:lnTo>
                      <a:pt x="776" y="785"/>
                    </a:lnTo>
                    <a:lnTo>
                      <a:pt x="787" y="768"/>
                    </a:lnTo>
                    <a:lnTo>
                      <a:pt x="799" y="751"/>
                    </a:lnTo>
                    <a:lnTo>
                      <a:pt x="811" y="732"/>
                    </a:lnTo>
                    <a:lnTo>
                      <a:pt x="822" y="713"/>
                    </a:lnTo>
                    <a:lnTo>
                      <a:pt x="832" y="692"/>
                    </a:lnTo>
                    <a:lnTo>
                      <a:pt x="842" y="671"/>
                    </a:lnTo>
                    <a:lnTo>
                      <a:pt x="850" y="650"/>
                    </a:lnTo>
                    <a:lnTo>
                      <a:pt x="858" y="627"/>
                    </a:lnTo>
                    <a:lnTo>
                      <a:pt x="863" y="605"/>
                    </a:lnTo>
                    <a:lnTo>
                      <a:pt x="868" y="582"/>
                    </a:lnTo>
                    <a:lnTo>
                      <a:pt x="870" y="558"/>
                    </a:lnTo>
                    <a:lnTo>
                      <a:pt x="872" y="534"/>
                    </a:lnTo>
                    <a:lnTo>
                      <a:pt x="870" y="510"/>
                    </a:lnTo>
                    <a:lnTo>
                      <a:pt x="867" y="485"/>
                    </a:lnTo>
                    <a:lnTo>
                      <a:pt x="862" y="460"/>
                    </a:lnTo>
                    <a:lnTo>
                      <a:pt x="855" y="436"/>
                    </a:lnTo>
                    <a:lnTo>
                      <a:pt x="843" y="410"/>
                    </a:lnTo>
                    <a:lnTo>
                      <a:pt x="830" y="386"/>
                    </a:lnTo>
                    <a:lnTo>
                      <a:pt x="813" y="361"/>
                    </a:lnTo>
                    <a:lnTo>
                      <a:pt x="794" y="336"/>
                    </a:lnTo>
                    <a:lnTo>
                      <a:pt x="772" y="312"/>
                    </a:lnTo>
                    <a:lnTo>
                      <a:pt x="747" y="289"/>
                    </a:lnTo>
                    <a:lnTo>
                      <a:pt x="721" y="266"/>
                    </a:lnTo>
                    <a:lnTo>
                      <a:pt x="694" y="246"/>
                    </a:lnTo>
                    <a:lnTo>
                      <a:pt x="666" y="226"/>
                    </a:lnTo>
                    <a:lnTo>
                      <a:pt x="636" y="207"/>
                    </a:lnTo>
                    <a:lnTo>
                      <a:pt x="605" y="189"/>
                    </a:lnTo>
                    <a:lnTo>
                      <a:pt x="574" y="173"/>
                    </a:lnTo>
                    <a:lnTo>
                      <a:pt x="542" y="157"/>
                    </a:lnTo>
                    <a:lnTo>
                      <a:pt x="509" y="141"/>
                    </a:lnTo>
                    <a:lnTo>
                      <a:pt x="476" y="127"/>
                    </a:lnTo>
                    <a:lnTo>
                      <a:pt x="443" y="114"/>
                    </a:lnTo>
                    <a:lnTo>
                      <a:pt x="410" y="101"/>
                    </a:lnTo>
                    <a:lnTo>
                      <a:pt x="377" y="90"/>
                    </a:lnTo>
                    <a:lnTo>
                      <a:pt x="344" y="79"/>
                    </a:lnTo>
                    <a:lnTo>
                      <a:pt x="312" y="69"/>
                    </a:lnTo>
                    <a:lnTo>
                      <a:pt x="250" y="51"/>
                    </a:lnTo>
                    <a:lnTo>
                      <a:pt x="191" y="37"/>
                    </a:lnTo>
                    <a:lnTo>
                      <a:pt x="138" y="26"/>
                    </a:lnTo>
                    <a:lnTo>
                      <a:pt x="92" y="16"/>
                    </a:lnTo>
                    <a:lnTo>
                      <a:pt x="54" y="9"/>
                    </a:lnTo>
                    <a:lnTo>
                      <a:pt x="25" y="4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1" y="8"/>
                    </a:lnTo>
                    <a:lnTo>
                      <a:pt x="2" y="26"/>
                    </a:lnTo>
                    <a:lnTo>
                      <a:pt x="3" y="54"/>
                    </a:lnTo>
                    <a:lnTo>
                      <a:pt x="6" y="93"/>
                    </a:lnTo>
                    <a:lnTo>
                      <a:pt x="9" y="140"/>
                    </a:lnTo>
                    <a:lnTo>
                      <a:pt x="14" y="192"/>
                    </a:lnTo>
                    <a:lnTo>
                      <a:pt x="19" y="249"/>
                    </a:lnTo>
                    <a:lnTo>
                      <a:pt x="26" y="310"/>
                    </a:lnTo>
                    <a:lnTo>
                      <a:pt x="34" y="373"/>
                    </a:lnTo>
                    <a:lnTo>
                      <a:pt x="44" y="436"/>
                    </a:lnTo>
                    <a:lnTo>
                      <a:pt x="54" y="498"/>
                    </a:lnTo>
                    <a:lnTo>
                      <a:pt x="66" y="559"/>
                    </a:lnTo>
                    <a:lnTo>
                      <a:pt x="72" y="588"/>
                    </a:lnTo>
                    <a:lnTo>
                      <a:pt x="79" y="616"/>
                    </a:lnTo>
                    <a:lnTo>
                      <a:pt x="86" y="642"/>
                    </a:lnTo>
                    <a:lnTo>
                      <a:pt x="94" y="668"/>
                    </a:lnTo>
                    <a:lnTo>
                      <a:pt x="102" y="691"/>
                    </a:lnTo>
                    <a:lnTo>
                      <a:pt x="111" y="713"/>
                    </a:lnTo>
                    <a:lnTo>
                      <a:pt x="120" y="732"/>
                    </a:lnTo>
                    <a:lnTo>
                      <a:pt x="129" y="750"/>
                    </a:lnTo>
                    <a:lnTo>
                      <a:pt x="149" y="782"/>
                    </a:lnTo>
                    <a:lnTo>
                      <a:pt x="169" y="809"/>
                    </a:lnTo>
                    <a:lnTo>
                      <a:pt x="190" y="835"/>
                    </a:lnTo>
                    <a:lnTo>
                      <a:pt x="213" y="857"/>
                    </a:lnTo>
                    <a:lnTo>
                      <a:pt x="235" y="878"/>
                    </a:lnTo>
                    <a:lnTo>
                      <a:pt x="257" y="895"/>
                    </a:lnTo>
                    <a:lnTo>
                      <a:pt x="280" y="910"/>
                    </a:lnTo>
                    <a:lnTo>
                      <a:pt x="303" y="921"/>
                    </a:lnTo>
                    <a:lnTo>
                      <a:pt x="326" y="932"/>
                    </a:lnTo>
                    <a:lnTo>
                      <a:pt x="349" y="940"/>
                    </a:lnTo>
                    <a:lnTo>
                      <a:pt x="372" y="946"/>
                    </a:lnTo>
                    <a:lnTo>
                      <a:pt x="395" y="950"/>
                    </a:lnTo>
                    <a:lnTo>
                      <a:pt x="417" y="953"/>
                    </a:lnTo>
                    <a:lnTo>
                      <a:pt x="439" y="954"/>
                    </a:lnTo>
                    <a:lnTo>
                      <a:pt x="461" y="954"/>
                    </a:lnTo>
                    <a:lnTo>
                      <a:pt x="482" y="953"/>
                    </a:lnTo>
                    <a:lnTo>
                      <a:pt x="503" y="951"/>
                    </a:lnTo>
                    <a:lnTo>
                      <a:pt x="522" y="948"/>
                    </a:lnTo>
                    <a:lnTo>
                      <a:pt x="542" y="945"/>
                    </a:lnTo>
                    <a:lnTo>
                      <a:pt x="561" y="939"/>
                    </a:lnTo>
                    <a:lnTo>
                      <a:pt x="578" y="935"/>
                    </a:lnTo>
                    <a:lnTo>
                      <a:pt x="594" y="930"/>
                    </a:lnTo>
                    <a:lnTo>
                      <a:pt x="609" y="924"/>
                    </a:lnTo>
                    <a:lnTo>
                      <a:pt x="623" y="919"/>
                    </a:lnTo>
                    <a:lnTo>
                      <a:pt x="664" y="899"/>
                    </a:lnTo>
                    <a:lnTo>
                      <a:pt x="680" y="8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3" name="Freeform 94">
                <a:extLst>
                  <a:ext uri="{FF2B5EF4-FFF2-40B4-BE49-F238E27FC236}">
                    <a16:creationId xmlns:a16="http://schemas.microsoft.com/office/drawing/2014/main" id="{80A6FE50-ED9A-4A91-A003-6654CA24BFA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679464" y="5600456"/>
                <a:ext cx="279623" cy="316632"/>
              </a:xfrm>
              <a:custGeom>
                <a:avLst/>
                <a:gdLst>
                  <a:gd name="T0" fmla="*/ 526 w 676"/>
                  <a:gd name="T1" fmla="*/ 712 h 767"/>
                  <a:gd name="T2" fmla="*/ 574 w 676"/>
                  <a:gd name="T3" fmla="*/ 664 h 767"/>
                  <a:gd name="T4" fmla="*/ 602 w 676"/>
                  <a:gd name="T5" fmla="*/ 627 h 767"/>
                  <a:gd name="T6" fmla="*/ 623 w 676"/>
                  <a:gd name="T7" fmla="*/ 599 h 767"/>
                  <a:gd name="T8" fmla="*/ 640 w 676"/>
                  <a:gd name="T9" fmla="*/ 568 h 767"/>
                  <a:gd name="T10" fmla="*/ 656 w 676"/>
                  <a:gd name="T11" fmla="*/ 535 h 767"/>
                  <a:gd name="T12" fmla="*/ 667 w 676"/>
                  <a:gd name="T13" fmla="*/ 500 h 767"/>
                  <a:gd name="T14" fmla="*/ 674 w 676"/>
                  <a:gd name="T15" fmla="*/ 463 h 767"/>
                  <a:gd name="T16" fmla="*/ 675 w 676"/>
                  <a:gd name="T17" fmla="*/ 425 h 767"/>
                  <a:gd name="T18" fmla="*/ 669 w 676"/>
                  <a:gd name="T19" fmla="*/ 386 h 767"/>
                  <a:gd name="T20" fmla="*/ 657 w 676"/>
                  <a:gd name="T21" fmla="*/ 346 h 767"/>
                  <a:gd name="T22" fmla="*/ 633 w 676"/>
                  <a:gd name="T23" fmla="*/ 305 h 767"/>
                  <a:gd name="T24" fmla="*/ 601 w 676"/>
                  <a:gd name="T25" fmla="*/ 266 h 767"/>
                  <a:gd name="T26" fmla="*/ 564 w 676"/>
                  <a:gd name="T27" fmla="*/ 229 h 767"/>
                  <a:gd name="T28" fmla="*/ 520 w 676"/>
                  <a:gd name="T29" fmla="*/ 196 h 767"/>
                  <a:gd name="T30" fmla="*/ 474 w 676"/>
                  <a:gd name="T31" fmla="*/ 165 h 767"/>
                  <a:gd name="T32" fmla="*/ 425 w 676"/>
                  <a:gd name="T33" fmla="*/ 137 h 767"/>
                  <a:gd name="T34" fmla="*/ 372 w 676"/>
                  <a:gd name="T35" fmla="*/ 113 h 767"/>
                  <a:gd name="T36" fmla="*/ 296 w 676"/>
                  <a:gd name="T37" fmla="*/ 81 h 767"/>
                  <a:gd name="T38" fmla="*/ 196 w 676"/>
                  <a:gd name="T39" fmla="*/ 47 h 767"/>
                  <a:gd name="T40" fmla="*/ 109 w 676"/>
                  <a:gd name="T41" fmla="*/ 23 h 767"/>
                  <a:gd name="T42" fmla="*/ 19 w 676"/>
                  <a:gd name="T43" fmla="*/ 3 h 767"/>
                  <a:gd name="T44" fmla="*/ 1 w 676"/>
                  <a:gd name="T45" fmla="*/ 20 h 767"/>
                  <a:gd name="T46" fmla="*/ 6 w 676"/>
                  <a:gd name="T47" fmla="*/ 151 h 767"/>
                  <a:gd name="T48" fmla="*/ 17 w 676"/>
                  <a:gd name="T49" fmla="*/ 295 h 767"/>
                  <a:gd name="T50" fmla="*/ 30 w 676"/>
                  <a:gd name="T51" fmla="*/ 395 h 767"/>
                  <a:gd name="T52" fmla="*/ 41 w 676"/>
                  <a:gd name="T53" fmla="*/ 466 h 767"/>
                  <a:gd name="T54" fmla="*/ 51 w 676"/>
                  <a:gd name="T55" fmla="*/ 510 h 767"/>
                  <a:gd name="T56" fmla="*/ 63 w 676"/>
                  <a:gd name="T57" fmla="*/ 548 h 767"/>
                  <a:gd name="T58" fmla="*/ 76 w 676"/>
                  <a:gd name="T59" fmla="*/ 581 h 767"/>
                  <a:gd name="T60" fmla="*/ 98 w 676"/>
                  <a:gd name="T61" fmla="*/ 622 h 767"/>
                  <a:gd name="T62" fmla="*/ 129 w 676"/>
                  <a:gd name="T63" fmla="*/ 665 h 767"/>
                  <a:gd name="T64" fmla="*/ 163 w 676"/>
                  <a:gd name="T65" fmla="*/ 699 h 767"/>
                  <a:gd name="T66" fmla="*/ 198 w 676"/>
                  <a:gd name="T67" fmla="*/ 726 h 767"/>
                  <a:gd name="T68" fmla="*/ 233 w 676"/>
                  <a:gd name="T69" fmla="*/ 745 h 767"/>
                  <a:gd name="T70" fmla="*/ 269 w 676"/>
                  <a:gd name="T71" fmla="*/ 757 h 767"/>
                  <a:gd name="T72" fmla="*/ 305 w 676"/>
                  <a:gd name="T73" fmla="*/ 764 h 767"/>
                  <a:gd name="T74" fmla="*/ 339 w 676"/>
                  <a:gd name="T75" fmla="*/ 767 h 767"/>
                  <a:gd name="T76" fmla="*/ 372 w 676"/>
                  <a:gd name="T77" fmla="*/ 764 h 767"/>
                  <a:gd name="T78" fmla="*/ 404 w 676"/>
                  <a:gd name="T79" fmla="*/ 760 h 767"/>
                  <a:gd name="T80" fmla="*/ 445 w 676"/>
                  <a:gd name="T81" fmla="*/ 751 h 767"/>
                  <a:gd name="T82" fmla="*/ 502 w 676"/>
                  <a:gd name="T83" fmla="*/ 728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76" h="767">
                    <a:moveTo>
                      <a:pt x="514" y="722"/>
                    </a:moveTo>
                    <a:lnTo>
                      <a:pt x="526" y="712"/>
                    </a:lnTo>
                    <a:lnTo>
                      <a:pt x="554" y="683"/>
                    </a:lnTo>
                    <a:lnTo>
                      <a:pt x="574" y="664"/>
                    </a:lnTo>
                    <a:lnTo>
                      <a:pt x="593" y="640"/>
                    </a:lnTo>
                    <a:lnTo>
                      <a:pt x="602" y="627"/>
                    </a:lnTo>
                    <a:lnTo>
                      <a:pt x="613" y="613"/>
                    </a:lnTo>
                    <a:lnTo>
                      <a:pt x="623" y="599"/>
                    </a:lnTo>
                    <a:lnTo>
                      <a:pt x="631" y="584"/>
                    </a:lnTo>
                    <a:lnTo>
                      <a:pt x="640" y="568"/>
                    </a:lnTo>
                    <a:lnTo>
                      <a:pt x="648" y="552"/>
                    </a:lnTo>
                    <a:lnTo>
                      <a:pt x="656" y="535"/>
                    </a:lnTo>
                    <a:lnTo>
                      <a:pt x="662" y="518"/>
                    </a:lnTo>
                    <a:lnTo>
                      <a:pt x="667" y="500"/>
                    </a:lnTo>
                    <a:lnTo>
                      <a:pt x="672" y="482"/>
                    </a:lnTo>
                    <a:lnTo>
                      <a:pt x="674" y="463"/>
                    </a:lnTo>
                    <a:lnTo>
                      <a:pt x="676" y="445"/>
                    </a:lnTo>
                    <a:lnTo>
                      <a:pt x="675" y="425"/>
                    </a:lnTo>
                    <a:lnTo>
                      <a:pt x="674" y="406"/>
                    </a:lnTo>
                    <a:lnTo>
                      <a:pt x="669" y="386"/>
                    </a:lnTo>
                    <a:lnTo>
                      <a:pt x="664" y="366"/>
                    </a:lnTo>
                    <a:lnTo>
                      <a:pt x="657" y="346"/>
                    </a:lnTo>
                    <a:lnTo>
                      <a:pt x="646" y="326"/>
                    </a:lnTo>
                    <a:lnTo>
                      <a:pt x="633" y="305"/>
                    </a:lnTo>
                    <a:lnTo>
                      <a:pt x="618" y="285"/>
                    </a:lnTo>
                    <a:lnTo>
                      <a:pt x="601" y="266"/>
                    </a:lnTo>
                    <a:lnTo>
                      <a:pt x="583" y="247"/>
                    </a:lnTo>
                    <a:lnTo>
                      <a:pt x="564" y="229"/>
                    </a:lnTo>
                    <a:lnTo>
                      <a:pt x="543" y="212"/>
                    </a:lnTo>
                    <a:lnTo>
                      <a:pt x="520" y="196"/>
                    </a:lnTo>
                    <a:lnTo>
                      <a:pt x="497" y="180"/>
                    </a:lnTo>
                    <a:lnTo>
                      <a:pt x="474" y="165"/>
                    </a:lnTo>
                    <a:lnTo>
                      <a:pt x="449" y="150"/>
                    </a:lnTo>
                    <a:lnTo>
                      <a:pt x="425" y="137"/>
                    </a:lnTo>
                    <a:lnTo>
                      <a:pt x="399" y="124"/>
                    </a:lnTo>
                    <a:lnTo>
                      <a:pt x="372" y="113"/>
                    </a:lnTo>
                    <a:lnTo>
                      <a:pt x="347" y="101"/>
                    </a:lnTo>
                    <a:lnTo>
                      <a:pt x="296" y="81"/>
                    </a:lnTo>
                    <a:lnTo>
                      <a:pt x="245" y="63"/>
                    </a:lnTo>
                    <a:lnTo>
                      <a:pt x="196" y="47"/>
                    </a:lnTo>
                    <a:lnTo>
                      <a:pt x="150" y="34"/>
                    </a:lnTo>
                    <a:lnTo>
                      <a:pt x="109" y="23"/>
                    </a:lnTo>
                    <a:lnTo>
                      <a:pt x="72" y="15"/>
                    </a:lnTo>
                    <a:lnTo>
                      <a:pt x="19" y="3"/>
                    </a:lnTo>
                    <a:lnTo>
                      <a:pt x="0" y="0"/>
                    </a:lnTo>
                    <a:lnTo>
                      <a:pt x="1" y="20"/>
                    </a:lnTo>
                    <a:lnTo>
                      <a:pt x="2" y="73"/>
                    </a:lnTo>
                    <a:lnTo>
                      <a:pt x="6" y="151"/>
                    </a:lnTo>
                    <a:lnTo>
                      <a:pt x="13" y="245"/>
                    </a:lnTo>
                    <a:lnTo>
                      <a:pt x="17" y="295"/>
                    </a:lnTo>
                    <a:lnTo>
                      <a:pt x="22" y="345"/>
                    </a:lnTo>
                    <a:lnTo>
                      <a:pt x="30" y="395"/>
                    </a:lnTo>
                    <a:lnTo>
                      <a:pt x="37" y="443"/>
                    </a:lnTo>
                    <a:lnTo>
                      <a:pt x="41" y="466"/>
                    </a:lnTo>
                    <a:lnTo>
                      <a:pt x="47" y="489"/>
                    </a:lnTo>
                    <a:lnTo>
                      <a:pt x="51" y="510"/>
                    </a:lnTo>
                    <a:lnTo>
                      <a:pt x="57" y="529"/>
                    </a:lnTo>
                    <a:lnTo>
                      <a:pt x="63" y="548"/>
                    </a:lnTo>
                    <a:lnTo>
                      <a:pt x="69" y="565"/>
                    </a:lnTo>
                    <a:lnTo>
                      <a:pt x="76" y="581"/>
                    </a:lnTo>
                    <a:lnTo>
                      <a:pt x="82" y="596"/>
                    </a:lnTo>
                    <a:lnTo>
                      <a:pt x="98" y="622"/>
                    </a:lnTo>
                    <a:lnTo>
                      <a:pt x="113" y="644"/>
                    </a:lnTo>
                    <a:lnTo>
                      <a:pt x="129" y="665"/>
                    </a:lnTo>
                    <a:lnTo>
                      <a:pt x="146" y="683"/>
                    </a:lnTo>
                    <a:lnTo>
                      <a:pt x="163" y="699"/>
                    </a:lnTo>
                    <a:lnTo>
                      <a:pt x="180" y="713"/>
                    </a:lnTo>
                    <a:lnTo>
                      <a:pt x="198" y="726"/>
                    </a:lnTo>
                    <a:lnTo>
                      <a:pt x="216" y="736"/>
                    </a:lnTo>
                    <a:lnTo>
                      <a:pt x="233" y="745"/>
                    </a:lnTo>
                    <a:lnTo>
                      <a:pt x="251" y="752"/>
                    </a:lnTo>
                    <a:lnTo>
                      <a:pt x="269" y="757"/>
                    </a:lnTo>
                    <a:lnTo>
                      <a:pt x="287" y="761"/>
                    </a:lnTo>
                    <a:lnTo>
                      <a:pt x="305" y="764"/>
                    </a:lnTo>
                    <a:lnTo>
                      <a:pt x="322" y="765"/>
                    </a:lnTo>
                    <a:lnTo>
                      <a:pt x="339" y="767"/>
                    </a:lnTo>
                    <a:lnTo>
                      <a:pt x="357" y="767"/>
                    </a:lnTo>
                    <a:lnTo>
                      <a:pt x="372" y="764"/>
                    </a:lnTo>
                    <a:lnTo>
                      <a:pt x="388" y="763"/>
                    </a:lnTo>
                    <a:lnTo>
                      <a:pt x="404" y="760"/>
                    </a:lnTo>
                    <a:lnTo>
                      <a:pt x="418" y="757"/>
                    </a:lnTo>
                    <a:lnTo>
                      <a:pt x="445" y="751"/>
                    </a:lnTo>
                    <a:lnTo>
                      <a:pt x="468" y="742"/>
                    </a:lnTo>
                    <a:lnTo>
                      <a:pt x="502" y="728"/>
                    </a:lnTo>
                    <a:lnTo>
                      <a:pt x="514" y="7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 flipH="1">
              <a:off x="3712123" y="6366484"/>
              <a:ext cx="1173425" cy="4606315"/>
              <a:chOff x="6474461" y="6366484"/>
              <a:chExt cx="1173425" cy="4606315"/>
            </a:xfr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43" name="Freeform 17">
                <a:extLst>
                  <a:ext uri="{FF2B5EF4-FFF2-40B4-BE49-F238E27FC236}">
                    <a16:creationId xmlns:a16="http://schemas.microsoft.com/office/drawing/2014/main" id="{6D1656A1-CB4F-4B97-8A59-079E96ECAB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1669" y="6366484"/>
                <a:ext cx="956217" cy="956217"/>
              </a:xfrm>
              <a:custGeom>
                <a:avLst/>
                <a:gdLst>
                  <a:gd name="T0" fmla="*/ 1911 w 1915"/>
                  <a:gd name="T1" fmla="*/ 1056 h 1916"/>
                  <a:gd name="T2" fmla="*/ 1885 w 1915"/>
                  <a:gd name="T3" fmla="*/ 1197 h 1916"/>
                  <a:gd name="T4" fmla="*/ 1840 w 1915"/>
                  <a:gd name="T5" fmla="*/ 1331 h 1916"/>
                  <a:gd name="T6" fmla="*/ 1776 w 1915"/>
                  <a:gd name="T7" fmla="*/ 1455 h 1916"/>
                  <a:gd name="T8" fmla="*/ 1697 w 1915"/>
                  <a:gd name="T9" fmla="*/ 1568 h 1916"/>
                  <a:gd name="T10" fmla="*/ 1602 w 1915"/>
                  <a:gd name="T11" fmla="*/ 1668 h 1916"/>
                  <a:gd name="T12" fmla="*/ 1493 w 1915"/>
                  <a:gd name="T13" fmla="*/ 1753 h 1916"/>
                  <a:gd name="T14" fmla="*/ 1373 w 1915"/>
                  <a:gd name="T15" fmla="*/ 1822 h 1916"/>
                  <a:gd name="T16" fmla="*/ 1242 w 1915"/>
                  <a:gd name="T17" fmla="*/ 1873 h 1916"/>
                  <a:gd name="T18" fmla="*/ 1104 w 1915"/>
                  <a:gd name="T19" fmla="*/ 1905 h 1916"/>
                  <a:gd name="T20" fmla="*/ 958 w 1915"/>
                  <a:gd name="T21" fmla="*/ 1916 h 1916"/>
                  <a:gd name="T22" fmla="*/ 812 w 1915"/>
                  <a:gd name="T23" fmla="*/ 1905 h 1916"/>
                  <a:gd name="T24" fmla="*/ 673 w 1915"/>
                  <a:gd name="T25" fmla="*/ 1873 h 1916"/>
                  <a:gd name="T26" fmla="*/ 543 w 1915"/>
                  <a:gd name="T27" fmla="*/ 1822 h 1916"/>
                  <a:gd name="T28" fmla="*/ 423 w 1915"/>
                  <a:gd name="T29" fmla="*/ 1753 h 1916"/>
                  <a:gd name="T30" fmla="*/ 314 w 1915"/>
                  <a:gd name="T31" fmla="*/ 1668 h 1916"/>
                  <a:gd name="T32" fmla="*/ 218 w 1915"/>
                  <a:gd name="T33" fmla="*/ 1568 h 1916"/>
                  <a:gd name="T34" fmla="*/ 138 w 1915"/>
                  <a:gd name="T35" fmla="*/ 1455 h 1916"/>
                  <a:gd name="T36" fmla="*/ 76 w 1915"/>
                  <a:gd name="T37" fmla="*/ 1331 h 1916"/>
                  <a:gd name="T38" fmla="*/ 30 w 1915"/>
                  <a:gd name="T39" fmla="*/ 1197 h 1916"/>
                  <a:gd name="T40" fmla="*/ 4 w 1915"/>
                  <a:gd name="T41" fmla="*/ 1056 h 1916"/>
                  <a:gd name="T42" fmla="*/ 1 w 1915"/>
                  <a:gd name="T43" fmla="*/ 908 h 1916"/>
                  <a:gd name="T44" fmla="*/ 19 w 1915"/>
                  <a:gd name="T45" fmla="*/ 765 h 1916"/>
                  <a:gd name="T46" fmla="*/ 58 w 1915"/>
                  <a:gd name="T47" fmla="*/ 628 h 1916"/>
                  <a:gd name="T48" fmla="*/ 115 w 1915"/>
                  <a:gd name="T49" fmla="*/ 501 h 1916"/>
                  <a:gd name="T50" fmla="*/ 191 w 1915"/>
                  <a:gd name="T51" fmla="*/ 384 h 1916"/>
                  <a:gd name="T52" fmla="*/ 280 w 1915"/>
                  <a:gd name="T53" fmla="*/ 280 h 1916"/>
                  <a:gd name="T54" fmla="*/ 384 w 1915"/>
                  <a:gd name="T55" fmla="*/ 189 h 1916"/>
                  <a:gd name="T56" fmla="*/ 501 w 1915"/>
                  <a:gd name="T57" fmla="*/ 115 h 1916"/>
                  <a:gd name="T58" fmla="*/ 628 w 1915"/>
                  <a:gd name="T59" fmla="*/ 57 h 1916"/>
                  <a:gd name="T60" fmla="*/ 764 w 1915"/>
                  <a:gd name="T61" fmla="*/ 19 h 1916"/>
                  <a:gd name="T62" fmla="*/ 908 w 1915"/>
                  <a:gd name="T63" fmla="*/ 1 h 1916"/>
                  <a:gd name="T64" fmla="*/ 1056 w 1915"/>
                  <a:gd name="T65" fmla="*/ 4 h 1916"/>
                  <a:gd name="T66" fmla="*/ 1196 w 1915"/>
                  <a:gd name="T67" fmla="*/ 30 h 1916"/>
                  <a:gd name="T68" fmla="*/ 1330 w 1915"/>
                  <a:gd name="T69" fmla="*/ 74 h 1916"/>
                  <a:gd name="T70" fmla="*/ 1454 w 1915"/>
                  <a:gd name="T71" fmla="*/ 138 h 1916"/>
                  <a:gd name="T72" fmla="*/ 1567 w 1915"/>
                  <a:gd name="T73" fmla="*/ 218 h 1916"/>
                  <a:gd name="T74" fmla="*/ 1667 w 1915"/>
                  <a:gd name="T75" fmla="*/ 314 h 1916"/>
                  <a:gd name="T76" fmla="*/ 1752 w 1915"/>
                  <a:gd name="T77" fmla="*/ 422 h 1916"/>
                  <a:gd name="T78" fmla="*/ 1821 w 1915"/>
                  <a:gd name="T79" fmla="*/ 542 h 1916"/>
                  <a:gd name="T80" fmla="*/ 1872 w 1915"/>
                  <a:gd name="T81" fmla="*/ 673 h 1916"/>
                  <a:gd name="T82" fmla="*/ 1904 w 1915"/>
                  <a:gd name="T83" fmla="*/ 811 h 1916"/>
                  <a:gd name="T84" fmla="*/ 1915 w 1915"/>
                  <a:gd name="T85" fmla="*/ 958 h 1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15" h="1916">
                    <a:moveTo>
                      <a:pt x="1915" y="958"/>
                    </a:moveTo>
                    <a:lnTo>
                      <a:pt x="1914" y="1007"/>
                    </a:lnTo>
                    <a:lnTo>
                      <a:pt x="1911" y="1056"/>
                    </a:lnTo>
                    <a:lnTo>
                      <a:pt x="1904" y="1104"/>
                    </a:lnTo>
                    <a:lnTo>
                      <a:pt x="1896" y="1151"/>
                    </a:lnTo>
                    <a:lnTo>
                      <a:pt x="1885" y="1197"/>
                    </a:lnTo>
                    <a:lnTo>
                      <a:pt x="1872" y="1243"/>
                    </a:lnTo>
                    <a:lnTo>
                      <a:pt x="1857" y="1287"/>
                    </a:lnTo>
                    <a:lnTo>
                      <a:pt x="1840" y="1331"/>
                    </a:lnTo>
                    <a:lnTo>
                      <a:pt x="1821" y="1374"/>
                    </a:lnTo>
                    <a:lnTo>
                      <a:pt x="1800" y="1414"/>
                    </a:lnTo>
                    <a:lnTo>
                      <a:pt x="1776" y="1455"/>
                    </a:lnTo>
                    <a:lnTo>
                      <a:pt x="1752" y="1494"/>
                    </a:lnTo>
                    <a:lnTo>
                      <a:pt x="1725" y="1531"/>
                    </a:lnTo>
                    <a:lnTo>
                      <a:pt x="1697" y="1568"/>
                    </a:lnTo>
                    <a:lnTo>
                      <a:pt x="1667" y="1603"/>
                    </a:lnTo>
                    <a:lnTo>
                      <a:pt x="1635" y="1636"/>
                    </a:lnTo>
                    <a:lnTo>
                      <a:pt x="1602" y="1668"/>
                    </a:lnTo>
                    <a:lnTo>
                      <a:pt x="1567" y="1697"/>
                    </a:lnTo>
                    <a:lnTo>
                      <a:pt x="1531" y="1726"/>
                    </a:lnTo>
                    <a:lnTo>
                      <a:pt x="1493" y="1753"/>
                    </a:lnTo>
                    <a:lnTo>
                      <a:pt x="1454" y="1777"/>
                    </a:lnTo>
                    <a:lnTo>
                      <a:pt x="1414" y="1801"/>
                    </a:lnTo>
                    <a:lnTo>
                      <a:pt x="1373" y="1822"/>
                    </a:lnTo>
                    <a:lnTo>
                      <a:pt x="1330" y="1841"/>
                    </a:lnTo>
                    <a:lnTo>
                      <a:pt x="1287" y="1858"/>
                    </a:lnTo>
                    <a:lnTo>
                      <a:pt x="1242" y="1873"/>
                    </a:lnTo>
                    <a:lnTo>
                      <a:pt x="1196" y="1886"/>
                    </a:lnTo>
                    <a:lnTo>
                      <a:pt x="1151" y="1897"/>
                    </a:lnTo>
                    <a:lnTo>
                      <a:pt x="1104" y="1905"/>
                    </a:lnTo>
                    <a:lnTo>
                      <a:pt x="1056" y="1912"/>
                    </a:lnTo>
                    <a:lnTo>
                      <a:pt x="1007" y="1915"/>
                    </a:lnTo>
                    <a:lnTo>
                      <a:pt x="958" y="1916"/>
                    </a:lnTo>
                    <a:lnTo>
                      <a:pt x="908" y="1915"/>
                    </a:lnTo>
                    <a:lnTo>
                      <a:pt x="860" y="1912"/>
                    </a:lnTo>
                    <a:lnTo>
                      <a:pt x="812" y="1905"/>
                    </a:lnTo>
                    <a:lnTo>
                      <a:pt x="764" y="1897"/>
                    </a:lnTo>
                    <a:lnTo>
                      <a:pt x="718" y="1886"/>
                    </a:lnTo>
                    <a:lnTo>
                      <a:pt x="673" y="1873"/>
                    </a:lnTo>
                    <a:lnTo>
                      <a:pt x="628" y="1858"/>
                    </a:lnTo>
                    <a:lnTo>
                      <a:pt x="584" y="1841"/>
                    </a:lnTo>
                    <a:lnTo>
                      <a:pt x="543" y="1822"/>
                    </a:lnTo>
                    <a:lnTo>
                      <a:pt x="501" y="1801"/>
                    </a:lnTo>
                    <a:lnTo>
                      <a:pt x="461" y="1777"/>
                    </a:lnTo>
                    <a:lnTo>
                      <a:pt x="423" y="1753"/>
                    </a:lnTo>
                    <a:lnTo>
                      <a:pt x="384" y="1726"/>
                    </a:lnTo>
                    <a:lnTo>
                      <a:pt x="348" y="1697"/>
                    </a:lnTo>
                    <a:lnTo>
                      <a:pt x="314" y="1668"/>
                    </a:lnTo>
                    <a:lnTo>
                      <a:pt x="280" y="1636"/>
                    </a:lnTo>
                    <a:lnTo>
                      <a:pt x="249" y="1603"/>
                    </a:lnTo>
                    <a:lnTo>
                      <a:pt x="218" y="1568"/>
                    </a:lnTo>
                    <a:lnTo>
                      <a:pt x="191" y="1531"/>
                    </a:lnTo>
                    <a:lnTo>
                      <a:pt x="163" y="1494"/>
                    </a:lnTo>
                    <a:lnTo>
                      <a:pt x="138" y="1455"/>
                    </a:lnTo>
                    <a:lnTo>
                      <a:pt x="115" y="1414"/>
                    </a:lnTo>
                    <a:lnTo>
                      <a:pt x="95" y="1374"/>
                    </a:lnTo>
                    <a:lnTo>
                      <a:pt x="76" y="1331"/>
                    </a:lnTo>
                    <a:lnTo>
                      <a:pt x="58" y="1287"/>
                    </a:lnTo>
                    <a:lnTo>
                      <a:pt x="43" y="1243"/>
                    </a:lnTo>
                    <a:lnTo>
                      <a:pt x="30" y="1197"/>
                    </a:lnTo>
                    <a:lnTo>
                      <a:pt x="19" y="1151"/>
                    </a:lnTo>
                    <a:lnTo>
                      <a:pt x="11" y="1104"/>
                    </a:lnTo>
                    <a:lnTo>
                      <a:pt x="4" y="1056"/>
                    </a:lnTo>
                    <a:lnTo>
                      <a:pt x="1" y="1007"/>
                    </a:lnTo>
                    <a:lnTo>
                      <a:pt x="0" y="958"/>
                    </a:lnTo>
                    <a:lnTo>
                      <a:pt x="1" y="908"/>
                    </a:lnTo>
                    <a:lnTo>
                      <a:pt x="4" y="860"/>
                    </a:lnTo>
                    <a:lnTo>
                      <a:pt x="11" y="811"/>
                    </a:lnTo>
                    <a:lnTo>
                      <a:pt x="19" y="765"/>
                    </a:lnTo>
                    <a:lnTo>
                      <a:pt x="30" y="719"/>
                    </a:lnTo>
                    <a:lnTo>
                      <a:pt x="43" y="673"/>
                    </a:lnTo>
                    <a:lnTo>
                      <a:pt x="58" y="628"/>
                    </a:lnTo>
                    <a:lnTo>
                      <a:pt x="76" y="585"/>
                    </a:lnTo>
                    <a:lnTo>
                      <a:pt x="95" y="542"/>
                    </a:lnTo>
                    <a:lnTo>
                      <a:pt x="115" y="501"/>
                    </a:lnTo>
                    <a:lnTo>
                      <a:pt x="138" y="461"/>
                    </a:lnTo>
                    <a:lnTo>
                      <a:pt x="163" y="422"/>
                    </a:lnTo>
                    <a:lnTo>
                      <a:pt x="191" y="384"/>
                    </a:lnTo>
                    <a:lnTo>
                      <a:pt x="218" y="348"/>
                    </a:lnTo>
                    <a:lnTo>
                      <a:pt x="249" y="314"/>
                    </a:lnTo>
                    <a:lnTo>
                      <a:pt x="280" y="280"/>
                    </a:lnTo>
                    <a:lnTo>
                      <a:pt x="314" y="248"/>
                    </a:lnTo>
                    <a:lnTo>
                      <a:pt x="348" y="218"/>
                    </a:lnTo>
                    <a:lnTo>
                      <a:pt x="384" y="189"/>
                    </a:lnTo>
                    <a:lnTo>
                      <a:pt x="423" y="163"/>
                    </a:lnTo>
                    <a:lnTo>
                      <a:pt x="461" y="138"/>
                    </a:lnTo>
                    <a:lnTo>
                      <a:pt x="501" y="115"/>
                    </a:lnTo>
                    <a:lnTo>
                      <a:pt x="543" y="94"/>
                    </a:lnTo>
                    <a:lnTo>
                      <a:pt x="584" y="74"/>
                    </a:lnTo>
                    <a:lnTo>
                      <a:pt x="628" y="57"/>
                    </a:lnTo>
                    <a:lnTo>
                      <a:pt x="673" y="42"/>
                    </a:lnTo>
                    <a:lnTo>
                      <a:pt x="718" y="30"/>
                    </a:lnTo>
                    <a:lnTo>
                      <a:pt x="764" y="19"/>
                    </a:lnTo>
                    <a:lnTo>
                      <a:pt x="812" y="10"/>
                    </a:lnTo>
                    <a:lnTo>
                      <a:pt x="860" y="4"/>
                    </a:lnTo>
                    <a:lnTo>
                      <a:pt x="908" y="1"/>
                    </a:lnTo>
                    <a:lnTo>
                      <a:pt x="958" y="0"/>
                    </a:lnTo>
                    <a:lnTo>
                      <a:pt x="1007" y="1"/>
                    </a:lnTo>
                    <a:lnTo>
                      <a:pt x="1056" y="4"/>
                    </a:lnTo>
                    <a:lnTo>
                      <a:pt x="1104" y="10"/>
                    </a:lnTo>
                    <a:lnTo>
                      <a:pt x="1151" y="19"/>
                    </a:lnTo>
                    <a:lnTo>
                      <a:pt x="1196" y="30"/>
                    </a:lnTo>
                    <a:lnTo>
                      <a:pt x="1242" y="42"/>
                    </a:lnTo>
                    <a:lnTo>
                      <a:pt x="1287" y="57"/>
                    </a:lnTo>
                    <a:lnTo>
                      <a:pt x="1330" y="74"/>
                    </a:lnTo>
                    <a:lnTo>
                      <a:pt x="1373" y="94"/>
                    </a:lnTo>
                    <a:lnTo>
                      <a:pt x="1414" y="115"/>
                    </a:lnTo>
                    <a:lnTo>
                      <a:pt x="1454" y="138"/>
                    </a:lnTo>
                    <a:lnTo>
                      <a:pt x="1493" y="163"/>
                    </a:lnTo>
                    <a:lnTo>
                      <a:pt x="1531" y="189"/>
                    </a:lnTo>
                    <a:lnTo>
                      <a:pt x="1567" y="218"/>
                    </a:lnTo>
                    <a:lnTo>
                      <a:pt x="1602" y="248"/>
                    </a:lnTo>
                    <a:lnTo>
                      <a:pt x="1635" y="280"/>
                    </a:lnTo>
                    <a:lnTo>
                      <a:pt x="1667" y="314"/>
                    </a:lnTo>
                    <a:lnTo>
                      <a:pt x="1697" y="348"/>
                    </a:lnTo>
                    <a:lnTo>
                      <a:pt x="1725" y="384"/>
                    </a:lnTo>
                    <a:lnTo>
                      <a:pt x="1752" y="422"/>
                    </a:lnTo>
                    <a:lnTo>
                      <a:pt x="1776" y="461"/>
                    </a:lnTo>
                    <a:lnTo>
                      <a:pt x="1800" y="501"/>
                    </a:lnTo>
                    <a:lnTo>
                      <a:pt x="1821" y="542"/>
                    </a:lnTo>
                    <a:lnTo>
                      <a:pt x="1840" y="585"/>
                    </a:lnTo>
                    <a:lnTo>
                      <a:pt x="1857" y="628"/>
                    </a:lnTo>
                    <a:lnTo>
                      <a:pt x="1872" y="673"/>
                    </a:lnTo>
                    <a:lnTo>
                      <a:pt x="1885" y="719"/>
                    </a:lnTo>
                    <a:lnTo>
                      <a:pt x="1896" y="765"/>
                    </a:lnTo>
                    <a:lnTo>
                      <a:pt x="1904" y="811"/>
                    </a:lnTo>
                    <a:lnTo>
                      <a:pt x="1911" y="860"/>
                    </a:lnTo>
                    <a:lnTo>
                      <a:pt x="1914" y="908"/>
                    </a:lnTo>
                    <a:lnTo>
                      <a:pt x="1915" y="9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4" name="Rectangle 68">
                <a:extLst>
                  <a:ext uri="{FF2B5EF4-FFF2-40B4-BE49-F238E27FC236}">
                    <a16:creationId xmlns:a16="http://schemas.microsoft.com/office/drawing/2014/main" id="{33B3398C-7E78-461D-B0C5-89A2AAD84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1065" y="7302726"/>
                <a:ext cx="57424" cy="72153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5" name="Freeform 69">
                <a:extLst>
                  <a:ext uri="{FF2B5EF4-FFF2-40B4-BE49-F238E27FC236}">
                    <a16:creationId xmlns:a16="http://schemas.microsoft.com/office/drawing/2014/main" id="{71EBA1CF-57DD-4F46-8A9A-2F55770DFE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76287" y="8024258"/>
                <a:ext cx="222203" cy="222202"/>
              </a:xfrm>
              <a:custGeom>
                <a:avLst/>
                <a:gdLst>
                  <a:gd name="T0" fmla="*/ 442 w 443"/>
                  <a:gd name="T1" fmla="*/ 22 h 444"/>
                  <a:gd name="T2" fmla="*/ 438 w 443"/>
                  <a:gd name="T3" fmla="*/ 67 h 444"/>
                  <a:gd name="T4" fmla="*/ 430 w 443"/>
                  <a:gd name="T5" fmla="*/ 110 h 444"/>
                  <a:gd name="T6" fmla="*/ 417 w 443"/>
                  <a:gd name="T7" fmla="*/ 152 h 444"/>
                  <a:gd name="T8" fmla="*/ 400 w 443"/>
                  <a:gd name="T9" fmla="*/ 192 h 444"/>
                  <a:gd name="T10" fmla="*/ 380 w 443"/>
                  <a:gd name="T11" fmla="*/ 230 h 444"/>
                  <a:gd name="T12" fmla="*/ 355 w 443"/>
                  <a:gd name="T13" fmla="*/ 265 h 444"/>
                  <a:gd name="T14" fmla="*/ 328 w 443"/>
                  <a:gd name="T15" fmla="*/ 298 h 444"/>
                  <a:gd name="T16" fmla="*/ 233 w 443"/>
                  <a:gd name="T17" fmla="*/ 233 h 444"/>
                  <a:gd name="T18" fmla="*/ 254 w 443"/>
                  <a:gd name="T19" fmla="*/ 209 h 444"/>
                  <a:gd name="T20" fmla="*/ 273 w 443"/>
                  <a:gd name="T21" fmla="*/ 184 h 444"/>
                  <a:gd name="T22" fmla="*/ 290 w 443"/>
                  <a:gd name="T23" fmla="*/ 157 h 444"/>
                  <a:gd name="T24" fmla="*/ 304 w 443"/>
                  <a:gd name="T25" fmla="*/ 129 h 444"/>
                  <a:gd name="T26" fmla="*/ 315 w 443"/>
                  <a:gd name="T27" fmla="*/ 98 h 444"/>
                  <a:gd name="T28" fmla="*/ 323 w 443"/>
                  <a:gd name="T29" fmla="*/ 66 h 444"/>
                  <a:gd name="T30" fmla="*/ 328 w 443"/>
                  <a:gd name="T31" fmla="*/ 34 h 444"/>
                  <a:gd name="T32" fmla="*/ 330 w 443"/>
                  <a:gd name="T33" fmla="*/ 0 h 444"/>
                  <a:gd name="T34" fmla="*/ 314 w 443"/>
                  <a:gd name="T35" fmla="*/ 314 h 444"/>
                  <a:gd name="T36" fmla="*/ 282 w 443"/>
                  <a:gd name="T37" fmla="*/ 343 h 444"/>
                  <a:gd name="T38" fmla="*/ 248 w 443"/>
                  <a:gd name="T39" fmla="*/ 368 h 444"/>
                  <a:gd name="T40" fmla="*/ 211 w 443"/>
                  <a:gd name="T41" fmla="*/ 389 h 444"/>
                  <a:gd name="T42" fmla="*/ 172 w 443"/>
                  <a:gd name="T43" fmla="*/ 409 h 444"/>
                  <a:gd name="T44" fmla="*/ 132 w 443"/>
                  <a:gd name="T45" fmla="*/ 424 h 444"/>
                  <a:gd name="T46" fmla="*/ 89 w 443"/>
                  <a:gd name="T47" fmla="*/ 434 h 444"/>
                  <a:gd name="T48" fmla="*/ 45 w 443"/>
                  <a:gd name="T49" fmla="*/ 442 h 444"/>
                  <a:gd name="T50" fmla="*/ 0 w 443"/>
                  <a:gd name="T51" fmla="*/ 444 h 444"/>
                  <a:gd name="T52" fmla="*/ 17 w 443"/>
                  <a:gd name="T53" fmla="*/ 330 h 444"/>
                  <a:gd name="T54" fmla="*/ 50 w 443"/>
                  <a:gd name="T55" fmla="*/ 326 h 444"/>
                  <a:gd name="T56" fmla="*/ 83 w 443"/>
                  <a:gd name="T57" fmla="*/ 319 h 444"/>
                  <a:gd name="T58" fmla="*/ 113 w 443"/>
                  <a:gd name="T59" fmla="*/ 310 h 444"/>
                  <a:gd name="T60" fmla="*/ 143 w 443"/>
                  <a:gd name="T61" fmla="*/ 297 h 444"/>
                  <a:gd name="T62" fmla="*/ 171 w 443"/>
                  <a:gd name="T63" fmla="*/ 282 h 444"/>
                  <a:gd name="T64" fmla="*/ 198 w 443"/>
                  <a:gd name="T65" fmla="*/ 264 h 444"/>
                  <a:gd name="T66" fmla="*/ 222 w 443"/>
                  <a:gd name="T67" fmla="*/ 244 h 444"/>
                  <a:gd name="T68" fmla="*/ 314 w 443"/>
                  <a:gd name="T69" fmla="*/ 31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3" h="444">
                    <a:moveTo>
                      <a:pt x="443" y="0"/>
                    </a:moveTo>
                    <a:lnTo>
                      <a:pt x="442" y="22"/>
                    </a:lnTo>
                    <a:lnTo>
                      <a:pt x="441" y="44"/>
                    </a:lnTo>
                    <a:lnTo>
                      <a:pt x="438" y="67"/>
                    </a:lnTo>
                    <a:lnTo>
                      <a:pt x="435" y="89"/>
                    </a:lnTo>
                    <a:lnTo>
                      <a:pt x="430" y="110"/>
                    </a:lnTo>
                    <a:lnTo>
                      <a:pt x="423" y="132"/>
                    </a:lnTo>
                    <a:lnTo>
                      <a:pt x="417" y="152"/>
                    </a:lnTo>
                    <a:lnTo>
                      <a:pt x="408" y="172"/>
                    </a:lnTo>
                    <a:lnTo>
                      <a:pt x="400" y="192"/>
                    </a:lnTo>
                    <a:lnTo>
                      <a:pt x="390" y="212"/>
                    </a:lnTo>
                    <a:lnTo>
                      <a:pt x="380" y="230"/>
                    </a:lnTo>
                    <a:lnTo>
                      <a:pt x="368" y="248"/>
                    </a:lnTo>
                    <a:lnTo>
                      <a:pt x="355" y="265"/>
                    </a:lnTo>
                    <a:lnTo>
                      <a:pt x="342" y="282"/>
                    </a:lnTo>
                    <a:lnTo>
                      <a:pt x="328" y="298"/>
                    </a:lnTo>
                    <a:lnTo>
                      <a:pt x="314" y="314"/>
                    </a:lnTo>
                    <a:lnTo>
                      <a:pt x="233" y="233"/>
                    </a:lnTo>
                    <a:lnTo>
                      <a:pt x="244" y="221"/>
                    </a:lnTo>
                    <a:lnTo>
                      <a:pt x="254" y="209"/>
                    </a:lnTo>
                    <a:lnTo>
                      <a:pt x="265" y="197"/>
                    </a:lnTo>
                    <a:lnTo>
                      <a:pt x="273" y="184"/>
                    </a:lnTo>
                    <a:lnTo>
                      <a:pt x="282" y="171"/>
                    </a:lnTo>
                    <a:lnTo>
                      <a:pt x="290" y="157"/>
                    </a:lnTo>
                    <a:lnTo>
                      <a:pt x="298" y="142"/>
                    </a:lnTo>
                    <a:lnTo>
                      <a:pt x="304" y="129"/>
                    </a:lnTo>
                    <a:lnTo>
                      <a:pt x="309" y="113"/>
                    </a:lnTo>
                    <a:lnTo>
                      <a:pt x="315" y="98"/>
                    </a:lnTo>
                    <a:lnTo>
                      <a:pt x="319" y="82"/>
                    </a:lnTo>
                    <a:lnTo>
                      <a:pt x="323" y="66"/>
                    </a:lnTo>
                    <a:lnTo>
                      <a:pt x="326" y="50"/>
                    </a:lnTo>
                    <a:lnTo>
                      <a:pt x="328" y="34"/>
                    </a:lnTo>
                    <a:lnTo>
                      <a:pt x="330" y="17"/>
                    </a:lnTo>
                    <a:lnTo>
                      <a:pt x="330" y="0"/>
                    </a:lnTo>
                    <a:lnTo>
                      <a:pt x="443" y="0"/>
                    </a:lnTo>
                    <a:close/>
                    <a:moveTo>
                      <a:pt x="314" y="314"/>
                    </a:moveTo>
                    <a:lnTo>
                      <a:pt x="298" y="328"/>
                    </a:lnTo>
                    <a:lnTo>
                      <a:pt x="282" y="343"/>
                    </a:lnTo>
                    <a:lnTo>
                      <a:pt x="266" y="355"/>
                    </a:lnTo>
                    <a:lnTo>
                      <a:pt x="248" y="368"/>
                    </a:lnTo>
                    <a:lnTo>
                      <a:pt x="229" y="379"/>
                    </a:lnTo>
                    <a:lnTo>
                      <a:pt x="211" y="389"/>
                    </a:lnTo>
                    <a:lnTo>
                      <a:pt x="192" y="400"/>
                    </a:lnTo>
                    <a:lnTo>
                      <a:pt x="172" y="409"/>
                    </a:lnTo>
                    <a:lnTo>
                      <a:pt x="152" y="416"/>
                    </a:lnTo>
                    <a:lnTo>
                      <a:pt x="132" y="424"/>
                    </a:lnTo>
                    <a:lnTo>
                      <a:pt x="110" y="430"/>
                    </a:lnTo>
                    <a:lnTo>
                      <a:pt x="89" y="434"/>
                    </a:lnTo>
                    <a:lnTo>
                      <a:pt x="68" y="438"/>
                    </a:lnTo>
                    <a:lnTo>
                      <a:pt x="45" y="442"/>
                    </a:lnTo>
                    <a:lnTo>
                      <a:pt x="23" y="443"/>
                    </a:lnTo>
                    <a:lnTo>
                      <a:pt x="0" y="444"/>
                    </a:lnTo>
                    <a:lnTo>
                      <a:pt x="0" y="330"/>
                    </a:lnTo>
                    <a:lnTo>
                      <a:pt x="17" y="330"/>
                    </a:lnTo>
                    <a:lnTo>
                      <a:pt x="34" y="328"/>
                    </a:lnTo>
                    <a:lnTo>
                      <a:pt x="50" y="326"/>
                    </a:lnTo>
                    <a:lnTo>
                      <a:pt x="67" y="323"/>
                    </a:lnTo>
                    <a:lnTo>
                      <a:pt x="83" y="319"/>
                    </a:lnTo>
                    <a:lnTo>
                      <a:pt x="97" y="315"/>
                    </a:lnTo>
                    <a:lnTo>
                      <a:pt x="113" y="310"/>
                    </a:lnTo>
                    <a:lnTo>
                      <a:pt x="128" y="304"/>
                    </a:lnTo>
                    <a:lnTo>
                      <a:pt x="143" y="297"/>
                    </a:lnTo>
                    <a:lnTo>
                      <a:pt x="157" y="290"/>
                    </a:lnTo>
                    <a:lnTo>
                      <a:pt x="171" y="282"/>
                    </a:lnTo>
                    <a:lnTo>
                      <a:pt x="184" y="273"/>
                    </a:lnTo>
                    <a:lnTo>
                      <a:pt x="198" y="264"/>
                    </a:lnTo>
                    <a:lnTo>
                      <a:pt x="209" y="254"/>
                    </a:lnTo>
                    <a:lnTo>
                      <a:pt x="222" y="244"/>
                    </a:lnTo>
                    <a:lnTo>
                      <a:pt x="233" y="233"/>
                    </a:lnTo>
                    <a:lnTo>
                      <a:pt x="314" y="3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6" name="Rectangle 70">
                <a:extLst>
                  <a:ext uri="{FF2B5EF4-FFF2-40B4-BE49-F238E27FC236}">
                    <a16:creationId xmlns:a16="http://schemas.microsoft.com/office/drawing/2014/main" id="{E9670E17-210E-47A5-BB89-816B030EC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6662" y="8189037"/>
                <a:ext cx="279625" cy="574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7" name="Freeform 71">
                <a:extLst>
                  <a:ext uri="{FF2B5EF4-FFF2-40B4-BE49-F238E27FC236}">
                    <a16:creationId xmlns:a16="http://schemas.microsoft.com/office/drawing/2014/main" id="{ED492FDC-C526-4DD5-A1A2-1323813EDA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74461" y="8189037"/>
                <a:ext cx="222203" cy="222202"/>
              </a:xfrm>
              <a:custGeom>
                <a:avLst/>
                <a:gdLst>
                  <a:gd name="T0" fmla="*/ 426 w 444"/>
                  <a:gd name="T1" fmla="*/ 114 h 444"/>
                  <a:gd name="T2" fmla="*/ 394 w 444"/>
                  <a:gd name="T3" fmla="*/ 117 h 444"/>
                  <a:gd name="T4" fmla="*/ 362 w 444"/>
                  <a:gd name="T5" fmla="*/ 124 h 444"/>
                  <a:gd name="T6" fmla="*/ 330 w 444"/>
                  <a:gd name="T7" fmla="*/ 134 h 444"/>
                  <a:gd name="T8" fmla="*/ 301 w 444"/>
                  <a:gd name="T9" fmla="*/ 146 h 444"/>
                  <a:gd name="T10" fmla="*/ 272 w 444"/>
                  <a:gd name="T11" fmla="*/ 162 h 444"/>
                  <a:gd name="T12" fmla="*/ 247 w 444"/>
                  <a:gd name="T13" fmla="*/ 179 h 444"/>
                  <a:gd name="T14" fmla="*/ 222 w 444"/>
                  <a:gd name="T15" fmla="*/ 199 h 444"/>
                  <a:gd name="T16" fmla="*/ 130 w 444"/>
                  <a:gd name="T17" fmla="*/ 130 h 444"/>
                  <a:gd name="T18" fmla="*/ 161 w 444"/>
                  <a:gd name="T19" fmla="*/ 101 h 444"/>
                  <a:gd name="T20" fmla="*/ 196 w 444"/>
                  <a:gd name="T21" fmla="*/ 75 h 444"/>
                  <a:gd name="T22" fmla="*/ 232 w 444"/>
                  <a:gd name="T23" fmla="*/ 53 h 444"/>
                  <a:gd name="T24" fmla="*/ 271 w 444"/>
                  <a:gd name="T25" fmla="*/ 35 h 444"/>
                  <a:gd name="T26" fmla="*/ 312 w 444"/>
                  <a:gd name="T27" fmla="*/ 20 h 444"/>
                  <a:gd name="T28" fmla="*/ 354 w 444"/>
                  <a:gd name="T29" fmla="*/ 8 h 444"/>
                  <a:gd name="T30" fmla="*/ 398 w 444"/>
                  <a:gd name="T31" fmla="*/ 2 h 444"/>
                  <a:gd name="T32" fmla="*/ 444 w 444"/>
                  <a:gd name="T33" fmla="*/ 0 h 444"/>
                  <a:gd name="T34" fmla="*/ 210 w 444"/>
                  <a:gd name="T35" fmla="*/ 211 h 444"/>
                  <a:gd name="T36" fmla="*/ 189 w 444"/>
                  <a:gd name="T37" fmla="*/ 234 h 444"/>
                  <a:gd name="T38" fmla="*/ 170 w 444"/>
                  <a:gd name="T39" fmla="*/ 260 h 444"/>
                  <a:gd name="T40" fmla="*/ 153 w 444"/>
                  <a:gd name="T41" fmla="*/ 286 h 444"/>
                  <a:gd name="T42" fmla="*/ 139 w 444"/>
                  <a:gd name="T43" fmla="*/ 315 h 444"/>
                  <a:gd name="T44" fmla="*/ 128 w 444"/>
                  <a:gd name="T45" fmla="*/ 346 h 444"/>
                  <a:gd name="T46" fmla="*/ 120 w 444"/>
                  <a:gd name="T47" fmla="*/ 377 h 444"/>
                  <a:gd name="T48" fmla="*/ 116 w 444"/>
                  <a:gd name="T49" fmla="*/ 410 h 444"/>
                  <a:gd name="T50" fmla="*/ 114 w 444"/>
                  <a:gd name="T51" fmla="*/ 444 h 444"/>
                  <a:gd name="T52" fmla="*/ 1 w 444"/>
                  <a:gd name="T53" fmla="*/ 420 h 444"/>
                  <a:gd name="T54" fmla="*/ 5 w 444"/>
                  <a:gd name="T55" fmla="*/ 376 h 444"/>
                  <a:gd name="T56" fmla="*/ 14 w 444"/>
                  <a:gd name="T57" fmla="*/ 333 h 444"/>
                  <a:gd name="T58" fmla="*/ 26 w 444"/>
                  <a:gd name="T59" fmla="*/ 292 h 444"/>
                  <a:gd name="T60" fmla="*/ 43 w 444"/>
                  <a:gd name="T61" fmla="*/ 251 h 444"/>
                  <a:gd name="T62" fmla="*/ 65 w 444"/>
                  <a:gd name="T63" fmla="*/ 214 h 444"/>
                  <a:gd name="T64" fmla="*/ 88 w 444"/>
                  <a:gd name="T65" fmla="*/ 178 h 444"/>
                  <a:gd name="T66" fmla="*/ 116 w 444"/>
                  <a:gd name="T67" fmla="*/ 146 h 444"/>
                  <a:gd name="T68" fmla="*/ 210 w 444"/>
                  <a:gd name="T69" fmla="*/ 21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114"/>
                    </a:moveTo>
                    <a:lnTo>
                      <a:pt x="426" y="114"/>
                    </a:lnTo>
                    <a:lnTo>
                      <a:pt x="409" y="115"/>
                    </a:lnTo>
                    <a:lnTo>
                      <a:pt x="394" y="117"/>
                    </a:lnTo>
                    <a:lnTo>
                      <a:pt x="378" y="120"/>
                    </a:lnTo>
                    <a:lnTo>
                      <a:pt x="362" y="124"/>
                    </a:lnTo>
                    <a:lnTo>
                      <a:pt x="346" y="129"/>
                    </a:lnTo>
                    <a:lnTo>
                      <a:pt x="330" y="134"/>
                    </a:lnTo>
                    <a:lnTo>
                      <a:pt x="315" y="139"/>
                    </a:lnTo>
                    <a:lnTo>
                      <a:pt x="301" y="146"/>
                    </a:lnTo>
                    <a:lnTo>
                      <a:pt x="286" y="153"/>
                    </a:lnTo>
                    <a:lnTo>
                      <a:pt x="272" y="162"/>
                    </a:lnTo>
                    <a:lnTo>
                      <a:pt x="259" y="170"/>
                    </a:lnTo>
                    <a:lnTo>
                      <a:pt x="247" y="179"/>
                    </a:lnTo>
                    <a:lnTo>
                      <a:pt x="234" y="189"/>
                    </a:lnTo>
                    <a:lnTo>
                      <a:pt x="222" y="199"/>
                    </a:lnTo>
                    <a:lnTo>
                      <a:pt x="210" y="211"/>
                    </a:lnTo>
                    <a:lnTo>
                      <a:pt x="130" y="130"/>
                    </a:lnTo>
                    <a:lnTo>
                      <a:pt x="146" y="115"/>
                    </a:lnTo>
                    <a:lnTo>
                      <a:pt x="161" y="101"/>
                    </a:lnTo>
                    <a:lnTo>
                      <a:pt x="179" y="88"/>
                    </a:lnTo>
                    <a:lnTo>
                      <a:pt x="196" y="75"/>
                    </a:lnTo>
                    <a:lnTo>
                      <a:pt x="214" y="64"/>
                    </a:lnTo>
                    <a:lnTo>
                      <a:pt x="232" y="53"/>
                    </a:lnTo>
                    <a:lnTo>
                      <a:pt x="251" y="43"/>
                    </a:lnTo>
                    <a:lnTo>
                      <a:pt x="271" y="35"/>
                    </a:lnTo>
                    <a:lnTo>
                      <a:pt x="291" y="26"/>
                    </a:lnTo>
                    <a:lnTo>
                      <a:pt x="312" y="20"/>
                    </a:lnTo>
                    <a:lnTo>
                      <a:pt x="333" y="14"/>
                    </a:lnTo>
                    <a:lnTo>
                      <a:pt x="354" y="8"/>
                    </a:lnTo>
                    <a:lnTo>
                      <a:pt x="376" y="5"/>
                    </a:lnTo>
                    <a:lnTo>
                      <a:pt x="398" y="2"/>
                    </a:lnTo>
                    <a:lnTo>
                      <a:pt x="421" y="0"/>
                    </a:lnTo>
                    <a:lnTo>
                      <a:pt x="444" y="0"/>
                    </a:lnTo>
                    <a:lnTo>
                      <a:pt x="444" y="114"/>
                    </a:lnTo>
                    <a:close/>
                    <a:moveTo>
                      <a:pt x="210" y="211"/>
                    </a:moveTo>
                    <a:lnTo>
                      <a:pt x="200" y="221"/>
                    </a:lnTo>
                    <a:lnTo>
                      <a:pt x="189" y="234"/>
                    </a:lnTo>
                    <a:lnTo>
                      <a:pt x="180" y="246"/>
                    </a:lnTo>
                    <a:lnTo>
                      <a:pt x="170" y="260"/>
                    </a:lnTo>
                    <a:lnTo>
                      <a:pt x="161" y="272"/>
                    </a:lnTo>
                    <a:lnTo>
                      <a:pt x="153" y="286"/>
                    </a:lnTo>
                    <a:lnTo>
                      <a:pt x="147" y="300"/>
                    </a:lnTo>
                    <a:lnTo>
                      <a:pt x="139" y="315"/>
                    </a:lnTo>
                    <a:lnTo>
                      <a:pt x="134" y="330"/>
                    </a:lnTo>
                    <a:lnTo>
                      <a:pt x="128" y="346"/>
                    </a:lnTo>
                    <a:lnTo>
                      <a:pt x="124" y="361"/>
                    </a:lnTo>
                    <a:lnTo>
                      <a:pt x="120" y="377"/>
                    </a:lnTo>
                    <a:lnTo>
                      <a:pt x="118" y="394"/>
                    </a:lnTo>
                    <a:lnTo>
                      <a:pt x="116" y="410"/>
                    </a:lnTo>
                    <a:lnTo>
                      <a:pt x="114" y="427"/>
                    </a:lnTo>
                    <a:lnTo>
                      <a:pt x="114" y="444"/>
                    </a:lnTo>
                    <a:lnTo>
                      <a:pt x="0" y="444"/>
                    </a:lnTo>
                    <a:lnTo>
                      <a:pt x="1" y="420"/>
                    </a:lnTo>
                    <a:lnTo>
                      <a:pt x="2" y="398"/>
                    </a:lnTo>
                    <a:lnTo>
                      <a:pt x="5" y="376"/>
                    </a:lnTo>
                    <a:lnTo>
                      <a:pt x="9" y="354"/>
                    </a:lnTo>
                    <a:lnTo>
                      <a:pt x="14" y="333"/>
                    </a:lnTo>
                    <a:lnTo>
                      <a:pt x="20" y="312"/>
                    </a:lnTo>
                    <a:lnTo>
                      <a:pt x="26" y="292"/>
                    </a:lnTo>
                    <a:lnTo>
                      <a:pt x="35" y="271"/>
                    </a:lnTo>
                    <a:lnTo>
                      <a:pt x="43" y="251"/>
                    </a:lnTo>
                    <a:lnTo>
                      <a:pt x="54" y="232"/>
                    </a:lnTo>
                    <a:lnTo>
                      <a:pt x="65" y="214"/>
                    </a:lnTo>
                    <a:lnTo>
                      <a:pt x="75" y="196"/>
                    </a:lnTo>
                    <a:lnTo>
                      <a:pt x="88" y="178"/>
                    </a:lnTo>
                    <a:lnTo>
                      <a:pt x="101" y="162"/>
                    </a:lnTo>
                    <a:lnTo>
                      <a:pt x="116" y="146"/>
                    </a:lnTo>
                    <a:lnTo>
                      <a:pt x="130" y="130"/>
                    </a:lnTo>
                    <a:lnTo>
                      <a:pt x="210" y="2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8" name="Rectangle 72">
                <a:extLst>
                  <a:ext uri="{FF2B5EF4-FFF2-40B4-BE49-F238E27FC236}">
                    <a16:creationId xmlns:a16="http://schemas.microsoft.com/office/drawing/2014/main" id="{517577B9-15B9-453B-ABB3-B0C58BDF87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4461" y="8411238"/>
                <a:ext cx="57424" cy="256156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5" name="Freeform 97">
                <a:extLst>
                  <a:ext uri="{FF2B5EF4-FFF2-40B4-BE49-F238E27FC236}">
                    <a16:creationId xmlns:a16="http://schemas.microsoft.com/office/drawing/2014/main" id="{0377BF5A-F6D9-4B14-BD7B-ACCF00775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1808" y="7322701"/>
                <a:ext cx="316185" cy="359934"/>
              </a:xfrm>
              <a:custGeom>
                <a:avLst/>
                <a:gdLst>
                  <a:gd name="T0" fmla="*/ 176 w 796"/>
                  <a:gd name="T1" fmla="*/ 840 h 905"/>
                  <a:gd name="T2" fmla="*/ 120 w 796"/>
                  <a:gd name="T3" fmla="*/ 783 h 905"/>
                  <a:gd name="T4" fmla="*/ 85 w 796"/>
                  <a:gd name="T5" fmla="*/ 741 h 905"/>
                  <a:gd name="T6" fmla="*/ 62 w 796"/>
                  <a:gd name="T7" fmla="*/ 708 h 905"/>
                  <a:gd name="T8" fmla="*/ 41 w 796"/>
                  <a:gd name="T9" fmla="*/ 670 h 905"/>
                  <a:gd name="T10" fmla="*/ 23 w 796"/>
                  <a:gd name="T11" fmla="*/ 632 h 905"/>
                  <a:gd name="T12" fmla="*/ 9 w 796"/>
                  <a:gd name="T13" fmla="*/ 590 h 905"/>
                  <a:gd name="T14" fmla="*/ 1 w 796"/>
                  <a:gd name="T15" fmla="*/ 547 h 905"/>
                  <a:gd name="T16" fmla="*/ 0 w 796"/>
                  <a:gd name="T17" fmla="*/ 502 h 905"/>
                  <a:gd name="T18" fmla="*/ 6 w 796"/>
                  <a:gd name="T19" fmla="*/ 456 h 905"/>
                  <a:gd name="T20" fmla="*/ 22 w 796"/>
                  <a:gd name="T21" fmla="*/ 408 h 905"/>
                  <a:gd name="T22" fmla="*/ 48 w 796"/>
                  <a:gd name="T23" fmla="*/ 361 h 905"/>
                  <a:gd name="T24" fmla="*/ 86 w 796"/>
                  <a:gd name="T25" fmla="*/ 315 h 905"/>
                  <a:gd name="T26" fmla="*/ 132 w 796"/>
                  <a:gd name="T27" fmla="*/ 271 h 905"/>
                  <a:gd name="T28" fmla="*/ 182 w 796"/>
                  <a:gd name="T29" fmla="*/ 230 h 905"/>
                  <a:gd name="T30" fmla="*/ 237 w 796"/>
                  <a:gd name="T31" fmla="*/ 195 h 905"/>
                  <a:gd name="T32" fmla="*/ 295 w 796"/>
                  <a:gd name="T33" fmla="*/ 162 h 905"/>
                  <a:gd name="T34" fmla="*/ 356 w 796"/>
                  <a:gd name="T35" fmla="*/ 133 h 905"/>
                  <a:gd name="T36" fmla="*/ 417 w 796"/>
                  <a:gd name="T37" fmla="*/ 107 h 905"/>
                  <a:gd name="T38" fmla="*/ 477 w 796"/>
                  <a:gd name="T39" fmla="*/ 84 h 905"/>
                  <a:gd name="T40" fmla="*/ 565 w 796"/>
                  <a:gd name="T41" fmla="*/ 56 h 905"/>
                  <a:gd name="T42" fmla="*/ 667 w 796"/>
                  <a:gd name="T43" fmla="*/ 28 h 905"/>
                  <a:gd name="T44" fmla="*/ 772 w 796"/>
                  <a:gd name="T45" fmla="*/ 5 h 905"/>
                  <a:gd name="T46" fmla="*/ 795 w 796"/>
                  <a:gd name="T47" fmla="*/ 24 h 905"/>
                  <a:gd name="T48" fmla="*/ 791 w 796"/>
                  <a:gd name="T49" fmla="*/ 130 h 905"/>
                  <a:gd name="T50" fmla="*/ 785 w 796"/>
                  <a:gd name="T51" fmla="*/ 233 h 905"/>
                  <a:gd name="T52" fmla="*/ 775 w 796"/>
                  <a:gd name="T53" fmla="*/ 349 h 905"/>
                  <a:gd name="T54" fmla="*/ 761 w 796"/>
                  <a:gd name="T55" fmla="*/ 466 h 905"/>
                  <a:gd name="T56" fmla="*/ 747 w 796"/>
                  <a:gd name="T57" fmla="*/ 550 h 905"/>
                  <a:gd name="T58" fmla="*/ 735 w 796"/>
                  <a:gd name="T59" fmla="*/ 601 h 905"/>
                  <a:gd name="T60" fmla="*/ 721 w 796"/>
                  <a:gd name="T61" fmla="*/ 647 h 905"/>
                  <a:gd name="T62" fmla="*/ 706 w 796"/>
                  <a:gd name="T63" fmla="*/ 686 h 905"/>
                  <a:gd name="T64" fmla="*/ 681 w 796"/>
                  <a:gd name="T65" fmla="*/ 733 h 905"/>
                  <a:gd name="T66" fmla="*/ 643 w 796"/>
                  <a:gd name="T67" fmla="*/ 784 h 905"/>
                  <a:gd name="T68" fmla="*/ 604 w 796"/>
                  <a:gd name="T69" fmla="*/ 825 h 905"/>
                  <a:gd name="T70" fmla="*/ 563 w 796"/>
                  <a:gd name="T71" fmla="*/ 857 h 905"/>
                  <a:gd name="T72" fmla="*/ 520 w 796"/>
                  <a:gd name="T73" fmla="*/ 879 h 905"/>
                  <a:gd name="T74" fmla="*/ 477 w 796"/>
                  <a:gd name="T75" fmla="*/ 893 h 905"/>
                  <a:gd name="T76" fmla="*/ 436 w 796"/>
                  <a:gd name="T77" fmla="*/ 901 h 905"/>
                  <a:gd name="T78" fmla="*/ 394 w 796"/>
                  <a:gd name="T79" fmla="*/ 905 h 905"/>
                  <a:gd name="T80" fmla="*/ 356 w 796"/>
                  <a:gd name="T81" fmla="*/ 902 h 905"/>
                  <a:gd name="T82" fmla="*/ 319 w 796"/>
                  <a:gd name="T83" fmla="*/ 897 h 905"/>
                  <a:gd name="T84" fmla="*/ 271 w 796"/>
                  <a:gd name="T85" fmla="*/ 884 h 905"/>
                  <a:gd name="T86" fmla="*/ 204 w 796"/>
                  <a:gd name="T87" fmla="*/ 859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96" h="905">
                    <a:moveTo>
                      <a:pt x="189" y="851"/>
                    </a:moveTo>
                    <a:lnTo>
                      <a:pt x="176" y="840"/>
                    </a:lnTo>
                    <a:lnTo>
                      <a:pt x="141" y="807"/>
                    </a:lnTo>
                    <a:lnTo>
                      <a:pt x="120" y="783"/>
                    </a:lnTo>
                    <a:lnTo>
                      <a:pt x="96" y="755"/>
                    </a:lnTo>
                    <a:lnTo>
                      <a:pt x="85" y="741"/>
                    </a:lnTo>
                    <a:lnTo>
                      <a:pt x="73" y="725"/>
                    </a:lnTo>
                    <a:lnTo>
                      <a:pt x="62" y="708"/>
                    </a:lnTo>
                    <a:lnTo>
                      <a:pt x="52" y="689"/>
                    </a:lnTo>
                    <a:lnTo>
                      <a:pt x="41" y="670"/>
                    </a:lnTo>
                    <a:lnTo>
                      <a:pt x="31" y="651"/>
                    </a:lnTo>
                    <a:lnTo>
                      <a:pt x="23" y="632"/>
                    </a:lnTo>
                    <a:lnTo>
                      <a:pt x="16" y="612"/>
                    </a:lnTo>
                    <a:lnTo>
                      <a:pt x="9" y="590"/>
                    </a:lnTo>
                    <a:lnTo>
                      <a:pt x="5" y="569"/>
                    </a:lnTo>
                    <a:lnTo>
                      <a:pt x="1" y="547"/>
                    </a:lnTo>
                    <a:lnTo>
                      <a:pt x="0" y="524"/>
                    </a:lnTo>
                    <a:lnTo>
                      <a:pt x="0" y="502"/>
                    </a:lnTo>
                    <a:lnTo>
                      <a:pt x="2" y="479"/>
                    </a:lnTo>
                    <a:lnTo>
                      <a:pt x="6" y="456"/>
                    </a:lnTo>
                    <a:lnTo>
                      <a:pt x="12" y="433"/>
                    </a:lnTo>
                    <a:lnTo>
                      <a:pt x="22" y="408"/>
                    </a:lnTo>
                    <a:lnTo>
                      <a:pt x="34" y="385"/>
                    </a:lnTo>
                    <a:lnTo>
                      <a:pt x="48" y="361"/>
                    </a:lnTo>
                    <a:lnTo>
                      <a:pt x="66" y="338"/>
                    </a:lnTo>
                    <a:lnTo>
                      <a:pt x="86" y="315"/>
                    </a:lnTo>
                    <a:lnTo>
                      <a:pt x="108" y="292"/>
                    </a:lnTo>
                    <a:lnTo>
                      <a:pt x="132" y="271"/>
                    </a:lnTo>
                    <a:lnTo>
                      <a:pt x="156" y="251"/>
                    </a:lnTo>
                    <a:lnTo>
                      <a:pt x="182" y="230"/>
                    </a:lnTo>
                    <a:lnTo>
                      <a:pt x="209" y="212"/>
                    </a:lnTo>
                    <a:lnTo>
                      <a:pt x="237" y="195"/>
                    </a:lnTo>
                    <a:lnTo>
                      <a:pt x="266" y="178"/>
                    </a:lnTo>
                    <a:lnTo>
                      <a:pt x="295" y="162"/>
                    </a:lnTo>
                    <a:lnTo>
                      <a:pt x="325" y="147"/>
                    </a:lnTo>
                    <a:lnTo>
                      <a:pt x="356" y="133"/>
                    </a:lnTo>
                    <a:lnTo>
                      <a:pt x="386" y="120"/>
                    </a:lnTo>
                    <a:lnTo>
                      <a:pt x="417" y="107"/>
                    </a:lnTo>
                    <a:lnTo>
                      <a:pt x="448" y="95"/>
                    </a:lnTo>
                    <a:lnTo>
                      <a:pt x="477" y="84"/>
                    </a:lnTo>
                    <a:lnTo>
                      <a:pt x="507" y="74"/>
                    </a:lnTo>
                    <a:lnTo>
                      <a:pt x="565" y="56"/>
                    </a:lnTo>
                    <a:lnTo>
                      <a:pt x="618" y="41"/>
                    </a:lnTo>
                    <a:lnTo>
                      <a:pt x="667" y="28"/>
                    </a:lnTo>
                    <a:lnTo>
                      <a:pt x="709" y="17"/>
                    </a:lnTo>
                    <a:lnTo>
                      <a:pt x="772" y="5"/>
                    </a:lnTo>
                    <a:lnTo>
                      <a:pt x="796" y="0"/>
                    </a:lnTo>
                    <a:lnTo>
                      <a:pt x="795" y="24"/>
                    </a:lnTo>
                    <a:lnTo>
                      <a:pt x="792" y="87"/>
                    </a:lnTo>
                    <a:lnTo>
                      <a:pt x="791" y="130"/>
                    </a:lnTo>
                    <a:lnTo>
                      <a:pt x="788" y="179"/>
                    </a:lnTo>
                    <a:lnTo>
                      <a:pt x="785" y="233"/>
                    </a:lnTo>
                    <a:lnTo>
                      <a:pt x="781" y="289"/>
                    </a:lnTo>
                    <a:lnTo>
                      <a:pt x="775" y="349"/>
                    </a:lnTo>
                    <a:lnTo>
                      <a:pt x="769" y="407"/>
                    </a:lnTo>
                    <a:lnTo>
                      <a:pt x="761" y="466"/>
                    </a:lnTo>
                    <a:lnTo>
                      <a:pt x="751" y="523"/>
                    </a:lnTo>
                    <a:lnTo>
                      <a:pt x="747" y="550"/>
                    </a:lnTo>
                    <a:lnTo>
                      <a:pt x="740" y="577"/>
                    </a:lnTo>
                    <a:lnTo>
                      <a:pt x="735" y="601"/>
                    </a:lnTo>
                    <a:lnTo>
                      <a:pt x="729" y="624"/>
                    </a:lnTo>
                    <a:lnTo>
                      <a:pt x="721" y="647"/>
                    </a:lnTo>
                    <a:lnTo>
                      <a:pt x="714" y="667"/>
                    </a:lnTo>
                    <a:lnTo>
                      <a:pt x="706" y="686"/>
                    </a:lnTo>
                    <a:lnTo>
                      <a:pt x="698" y="703"/>
                    </a:lnTo>
                    <a:lnTo>
                      <a:pt x="681" y="733"/>
                    </a:lnTo>
                    <a:lnTo>
                      <a:pt x="663" y="760"/>
                    </a:lnTo>
                    <a:lnTo>
                      <a:pt x="643" y="784"/>
                    </a:lnTo>
                    <a:lnTo>
                      <a:pt x="623" y="807"/>
                    </a:lnTo>
                    <a:lnTo>
                      <a:pt x="604" y="825"/>
                    </a:lnTo>
                    <a:lnTo>
                      <a:pt x="583" y="842"/>
                    </a:lnTo>
                    <a:lnTo>
                      <a:pt x="563" y="857"/>
                    </a:lnTo>
                    <a:lnTo>
                      <a:pt x="541" y="868"/>
                    </a:lnTo>
                    <a:lnTo>
                      <a:pt x="520" y="879"/>
                    </a:lnTo>
                    <a:lnTo>
                      <a:pt x="499" y="886"/>
                    </a:lnTo>
                    <a:lnTo>
                      <a:pt x="477" y="893"/>
                    </a:lnTo>
                    <a:lnTo>
                      <a:pt x="457" y="898"/>
                    </a:lnTo>
                    <a:lnTo>
                      <a:pt x="436" y="901"/>
                    </a:lnTo>
                    <a:lnTo>
                      <a:pt x="415" y="903"/>
                    </a:lnTo>
                    <a:lnTo>
                      <a:pt x="394" y="905"/>
                    </a:lnTo>
                    <a:lnTo>
                      <a:pt x="375" y="903"/>
                    </a:lnTo>
                    <a:lnTo>
                      <a:pt x="356" y="902"/>
                    </a:lnTo>
                    <a:lnTo>
                      <a:pt x="337" y="900"/>
                    </a:lnTo>
                    <a:lnTo>
                      <a:pt x="319" y="897"/>
                    </a:lnTo>
                    <a:lnTo>
                      <a:pt x="302" y="893"/>
                    </a:lnTo>
                    <a:lnTo>
                      <a:pt x="271" y="884"/>
                    </a:lnTo>
                    <a:lnTo>
                      <a:pt x="243" y="876"/>
                    </a:lnTo>
                    <a:lnTo>
                      <a:pt x="204" y="859"/>
                    </a:lnTo>
                    <a:lnTo>
                      <a:pt x="189" y="8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 flipH="1">
              <a:off x="2506242" y="7432552"/>
              <a:ext cx="2876140" cy="3540248"/>
              <a:chOff x="5977627" y="7432552"/>
              <a:chExt cx="2876140" cy="3540248"/>
            </a:xfr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0" scaled="0"/>
            </a:gradFill>
          </p:grpSpPr>
          <p:sp>
            <p:nvSpPr>
              <p:cNvPr id="49" name="Freeform 13">
                <a:extLst>
                  <a:ext uri="{FF2B5EF4-FFF2-40B4-BE49-F238E27FC236}">
                    <a16:creationId xmlns:a16="http://schemas.microsoft.com/office/drawing/2014/main" id="{2D9BDEF3-FD96-4675-89C6-E779FDC6F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2825" y="7432552"/>
                <a:ext cx="1160942" cy="1160942"/>
              </a:xfrm>
              <a:custGeom>
                <a:avLst/>
                <a:gdLst>
                  <a:gd name="T0" fmla="*/ 2320 w 2326"/>
                  <a:gd name="T1" fmla="*/ 1284 h 2328"/>
                  <a:gd name="T2" fmla="*/ 2290 w 2326"/>
                  <a:gd name="T3" fmla="*/ 1455 h 2328"/>
                  <a:gd name="T4" fmla="*/ 2234 w 2326"/>
                  <a:gd name="T5" fmla="*/ 1617 h 2328"/>
                  <a:gd name="T6" fmla="*/ 2158 w 2326"/>
                  <a:gd name="T7" fmla="*/ 1768 h 2328"/>
                  <a:gd name="T8" fmla="*/ 2061 w 2326"/>
                  <a:gd name="T9" fmla="*/ 1904 h 2328"/>
                  <a:gd name="T10" fmla="*/ 1945 w 2326"/>
                  <a:gd name="T11" fmla="*/ 2026 h 2328"/>
                  <a:gd name="T12" fmla="*/ 1813 w 2326"/>
                  <a:gd name="T13" fmla="*/ 2129 h 2328"/>
                  <a:gd name="T14" fmla="*/ 1667 w 2326"/>
                  <a:gd name="T15" fmla="*/ 2213 h 2328"/>
                  <a:gd name="T16" fmla="*/ 1508 w 2326"/>
                  <a:gd name="T17" fmla="*/ 2276 h 2328"/>
                  <a:gd name="T18" fmla="*/ 1340 w 2326"/>
                  <a:gd name="T19" fmla="*/ 2314 h 2328"/>
                  <a:gd name="T20" fmla="*/ 1164 w 2326"/>
                  <a:gd name="T21" fmla="*/ 2328 h 2328"/>
                  <a:gd name="T22" fmla="*/ 986 w 2326"/>
                  <a:gd name="T23" fmla="*/ 2314 h 2328"/>
                  <a:gd name="T24" fmla="*/ 818 w 2326"/>
                  <a:gd name="T25" fmla="*/ 2276 h 2328"/>
                  <a:gd name="T26" fmla="*/ 659 w 2326"/>
                  <a:gd name="T27" fmla="*/ 2213 h 2328"/>
                  <a:gd name="T28" fmla="*/ 513 w 2326"/>
                  <a:gd name="T29" fmla="*/ 2129 h 2328"/>
                  <a:gd name="T30" fmla="*/ 381 w 2326"/>
                  <a:gd name="T31" fmla="*/ 2026 h 2328"/>
                  <a:gd name="T32" fmla="*/ 265 w 2326"/>
                  <a:gd name="T33" fmla="*/ 1904 h 2328"/>
                  <a:gd name="T34" fmla="*/ 168 w 2326"/>
                  <a:gd name="T35" fmla="*/ 1768 h 2328"/>
                  <a:gd name="T36" fmla="*/ 92 w 2326"/>
                  <a:gd name="T37" fmla="*/ 1617 h 2328"/>
                  <a:gd name="T38" fmla="*/ 36 w 2326"/>
                  <a:gd name="T39" fmla="*/ 1455 h 2328"/>
                  <a:gd name="T40" fmla="*/ 7 w 2326"/>
                  <a:gd name="T41" fmla="*/ 1284 h 2328"/>
                  <a:gd name="T42" fmla="*/ 1 w 2326"/>
                  <a:gd name="T43" fmla="*/ 1105 h 2328"/>
                  <a:gd name="T44" fmla="*/ 24 w 2326"/>
                  <a:gd name="T45" fmla="*/ 930 h 2328"/>
                  <a:gd name="T46" fmla="*/ 70 w 2326"/>
                  <a:gd name="T47" fmla="*/ 764 h 2328"/>
                  <a:gd name="T48" fmla="*/ 141 w 2326"/>
                  <a:gd name="T49" fmla="*/ 609 h 2328"/>
                  <a:gd name="T50" fmla="*/ 231 w 2326"/>
                  <a:gd name="T51" fmla="*/ 468 h 2328"/>
                  <a:gd name="T52" fmla="*/ 341 w 2326"/>
                  <a:gd name="T53" fmla="*/ 342 h 2328"/>
                  <a:gd name="T54" fmla="*/ 467 w 2326"/>
                  <a:gd name="T55" fmla="*/ 232 h 2328"/>
                  <a:gd name="T56" fmla="*/ 609 w 2326"/>
                  <a:gd name="T57" fmla="*/ 141 h 2328"/>
                  <a:gd name="T58" fmla="*/ 763 w 2326"/>
                  <a:gd name="T59" fmla="*/ 72 h 2328"/>
                  <a:gd name="T60" fmla="*/ 928 w 2326"/>
                  <a:gd name="T61" fmla="*/ 25 h 2328"/>
                  <a:gd name="T62" fmla="*/ 1103 w 2326"/>
                  <a:gd name="T63" fmla="*/ 2 h 2328"/>
                  <a:gd name="T64" fmla="*/ 1282 w 2326"/>
                  <a:gd name="T65" fmla="*/ 7 h 2328"/>
                  <a:gd name="T66" fmla="*/ 1454 w 2326"/>
                  <a:gd name="T67" fmla="*/ 38 h 2328"/>
                  <a:gd name="T68" fmla="*/ 1616 w 2326"/>
                  <a:gd name="T69" fmla="*/ 92 h 2328"/>
                  <a:gd name="T70" fmla="*/ 1766 w 2326"/>
                  <a:gd name="T71" fmla="*/ 170 h 2328"/>
                  <a:gd name="T72" fmla="*/ 1903 w 2326"/>
                  <a:gd name="T73" fmla="*/ 266 h 2328"/>
                  <a:gd name="T74" fmla="*/ 2024 w 2326"/>
                  <a:gd name="T75" fmla="*/ 382 h 2328"/>
                  <a:gd name="T76" fmla="*/ 2128 w 2326"/>
                  <a:gd name="T77" fmla="*/ 514 h 2328"/>
                  <a:gd name="T78" fmla="*/ 2211 w 2326"/>
                  <a:gd name="T79" fmla="*/ 659 h 2328"/>
                  <a:gd name="T80" fmla="*/ 2274 w 2326"/>
                  <a:gd name="T81" fmla="*/ 818 h 2328"/>
                  <a:gd name="T82" fmla="*/ 2313 w 2326"/>
                  <a:gd name="T83" fmla="*/ 987 h 2328"/>
                  <a:gd name="T84" fmla="*/ 2326 w 2326"/>
                  <a:gd name="T85" fmla="*/ 1164 h 2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26" h="2328">
                    <a:moveTo>
                      <a:pt x="2326" y="1164"/>
                    </a:moveTo>
                    <a:lnTo>
                      <a:pt x="2325" y="1224"/>
                    </a:lnTo>
                    <a:lnTo>
                      <a:pt x="2320" y="1284"/>
                    </a:lnTo>
                    <a:lnTo>
                      <a:pt x="2313" y="1341"/>
                    </a:lnTo>
                    <a:lnTo>
                      <a:pt x="2302" y="1399"/>
                    </a:lnTo>
                    <a:lnTo>
                      <a:pt x="2290" y="1455"/>
                    </a:lnTo>
                    <a:lnTo>
                      <a:pt x="2274" y="1510"/>
                    </a:lnTo>
                    <a:lnTo>
                      <a:pt x="2256" y="1565"/>
                    </a:lnTo>
                    <a:lnTo>
                      <a:pt x="2234" y="1617"/>
                    </a:lnTo>
                    <a:lnTo>
                      <a:pt x="2211" y="1669"/>
                    </a:lnTo>
                    <a:lnTo>
                      <a:pt x="2185" y="1719"/>
                    </a:lnTo>
                    <a:lnTo>
                      <a:pt x="2158" y="1768"/>
                    </a:lnTo>
                    <a:lnTo>
                      <a:pt x="2128" y="1815"/>
                    </a:lnTo>
                    <a:lnTo>
                      <a:pt x="2095" y="1861"/>
                    </a:lnTo>
                    <a:lnTo>
                      <a:pt x="2061" y="1904"/>
                    </a:lnTo>
                    <a:lnTo>
                      <a:pt x="2024" y="1947"/>
                    </a:lnTo>
                    <a:lnTo>
                      <a:pt x="1985" y="1988"/>
                    </a:lnTo>
                    <a:lnTo>
                      <a:pt x="1945" y="2026"/>
                    </a:lnTo>
                    <a:lnTo>
                      <a:pt x="1903" y="2062"/>
                    </a:lnTo>
                    <a:lnTo>
                      <a:pt x="1859" y="2097"/>
                    </a:lnTo>
                    <a:lnTo>
                      <a:pt x="1813" y="2129"/>
                    </a:lnTo>
                    <a:lnTo>
                      <a:pt x="1766" y="2160"/>
                    </a:lnTo>
                    <a:lnTo>
                      <a:pt x="1717" y="2188"/>
                    </a:lnTo>
                    <a:lnTo>
                      <a:pt x="1667" y="2213"/>
                    </a:lnTo>
                    <a:lnTo>
                      <a:pt x="1616" y="2237"/>
                    </a:lnTo>
                    <a:lnTo>
                      <a:pt x="1563" y="2257"/>
                    </a:lnTo>
                    <a:lnTo>
                      <a:pt x="1508" y="2276"/>
                    </a:lnTo>
                    <a:lnTo>
                      <a:pt x="1454" y="2291"/>
                    </a:lnTo>
                    <a:lnTo>
                      <a:pt x="1398" y="2305"/>
                    </a:lnTo>
                    <a:lnTo>
                      <a:pt x="1340" y="2314"/>
                    </a:lnTo>
                    <a:lnTo>
                      <a:pt x="1282" y="2322"/>
                    </a:lnTo>
                    <a:lnTo>
                      <a:pt x="1223" y="2326"/>
                    </a:lnTo>
                    <a:lnTo>
                      <a:pt x="1164" y="2328"/>
                    </a:lnTo>
                    <a:lnTo>
                      <a:pt x="1103" y="2326"/>
                    </a:lnTo>
                    <a:lnTo>
                      <a:pt x="1044" y="2322"/>
                    </a:lnTo>
                    <a:lnTo>
                      <a:pt x="986" y="2314"/>
                    </a:lnTo>
                    <a:lnTo>
                      <a:pt x="928" y="2305"/>
                    </a:lnTo>
                    <a:lnTo>
                      <a:pt x="873" y="2291"/>
                    </a:lnTo>
                    <a:lnTo>
                      <a:pt x="818" y="2276"/>
                    </a:lnTo>
                    <a:lnTo>
                      <a:pt x="763" y="2257"/>
                    </a:lnTo>
                    <a:lnTo>
                      <a:pt x="710" y="2237"/>
                    </a:lnTo>
                    <a:lnTo>
                      <a:pt x="659" y="2213"/>
                    </a:lnTo>
                    <a:lnTo>
                      <a:pt x="609" y="2188"/>
                    </a:lnTo>
                    <a:lnTo>
                      <a:pt x="560" y="2160"/>
                    </a:lnTo>
                    <a:lnTo>
                      <a:pt x="513" y="2129"/>
                    </a:lnTo>
                    <a:lnTo>
                      <a:pt x="467" y="2097"/>
                    </a:lnTo>
                    <a:lnTo>
                      <a:pt x="424" y="2062"/>
                    </a:lnTo>
                    <a:lnTo>
                      <a:pt x="381" y="2026"/>
                    </a:lnTo>
                    <a:lnTo>
                      <a:pt x="341" y="1988"/>
                    </a:lnTo>
                    <a:lnTo>
                      <a:pt x="302" y="1947"/>
                    </a:lnTo>
                    <a:lnTo>
                      <a:pt x="265" y="1904"/>
                    </a:lnTo>
                    <a:lnTo>
                      <a:pt x="231" y="1861"/>
                    </a:lnTo>
                    <a:lnTo>
                      <a:pt x="199" y="1815"/>
                    </a:lnTo>
                    <a:lnTo>
                      <a:pt x="168" y="1768"/>
                    </a:lnTo>
                    <a:lnTo>
                      <a:pt x="141" y="1719"/>
                    </a:lnTo>
                    <a:lnTo>
                      <a:pt x="115" y="1669"/>
                    </a:lnTo>
                    <a:lnTo>
                      <a:pt x="92" y="1617"/>
                    </a:lnTo>
                    <a:lnTo>
                      <a:pt x="70" y="1565"/>
                    </a:lnTo>
                    <a:lnTo>
                      <a:pt x="52" y="1510"/>
                    </a:lnTo>
                    <a:lnTo>
                      <a:pt x="36" y="1455"/>
                    </a:lnTo>
                    <a:lnTo>
                      <a:pt x="24" y="1399"/>
                    </a:lnTo>
                    <a:lnTo>
                      <a:pt x="14" y="1341"/>
                    </a:lnTo>
                    <a:lnTo>
                      <a:pt x="7" y="1284"/>
                    </a:lnTo>
                    <a:lnTo>
                      <a:pt x="1" y="1224"/>
                    </a:lnTo>
                    <a:lnTo>
                      <a:pt x="0" y="1164"/>
                    </a:lnTo>
                    <a:lnTo>
                      <a:pt x="1" y="1105"/>
                    </a:lnTo>
                    <a:lnTo>
                      <a:pt x="7" y="1045"/>
                    </a:lnTo>
                    <a:lnTo>
                      <a:pt x="14" y="987"/>
                    </a:lnTo>
                    <a:lnTo>
                      <a:pt x="24" y="930"/>
                    </a:lnTo>
                    <a:lnTo>
                      <a:pt x="36" y="874"/>
                    </a:lnTo>
                    <a:lnTo>
                      <a:pt x="52" y="818"/>
                    </a:lnTo>
                    <a:lnTo>
                      <a:pt x="70" y="764"/>
                    </a:lnTo>
                    <a:lnTo>
                      <a:pt x="92" y="712"/>
                    </a:lnTo>
                    <a:lnTo>
                      <a:pt x="115" y="659"/>
                    </a:lnTo>
                    <a:lnTo>
                      <a:pt x="141" y="609"/>
                    </a:lnTo>
                    <a:lnTo>
                      <a:pt x="168" y="561"/>
                    </a:lnTo>
                    <a:lnTo>
                      <a:pt x="199" y="514"/>
                    </a:lnTo>
                    <a:lnTo>
                      <a:pt x="231" y="468"/>
                    </a:lnTo>
                    <a:lnTo>
                      <a:pt x="265" y="424"/>
                    </a:lnTo>
                    <a:lnTo>
                      <a:pt x="302" y="382"/>
                    </a:lnTo>
                    <a:lnTo>
                      <a:pt x="341" y="342"/>
                    </a:lnTo>
                    <a:lnTo>
                      <a:pt x="381" y="303"/>
                    </a:lnTo>
                    <a:lnTo>
                      <a:pt x="424" y="266"/>
                    </a:lnTo>
                    <a:lnTo>
                      <a:pt x="467" y="232"/>
                    </a:lnTo>
                    <a:lnTo>
                      <a:pt x="513" y="199"/>
                    </a:lnTo>
                    <a:lnTo>
                      <a:pt x="560" y="170"/>
                    </a:lnTo>
                    <a:lnTo>
                      <a:pt x="609" y="141"/>
                    </a:lnTo>
                    <a:lnTo>
                      <a:pt x="659" y="115"/>
                    </a:lnTo>
                    <a:lnTo>
                      <a:pt x="710" y="92"/>
                    </a:lnTo>
                    <a:lnTo>
                      <a:pt x="763" y="72"/>
                    </a:lnTo>
                    <a:lnTo>
                      <a:pt x="818" y="53"/>
                    </a:lnTo>
                    <a:lnTo>
                      <a:pt x="873" y="38"/>
                    </a:lnTo>
                    <a:lnTo>
                      <a:pt x="928" y="25"/>
                    </a:lnTo>
                    <a:lnTo>
                      <a:pt x="986" y="14"/>
                    </a:lnTo>
                    <a:lnTo>
                      <a:pt x="1044" y="7"/>
                    </a:lnTo>
                    <a:lnTo>
                      <a:pt x="1103" y="2"/>
                    </a:lnTo>
                    <a:lnTo>
                      <a:pt x="1164" y="0"/>
                    </a:lnTo>
                    <a:lnTo>
                      <a:pt x="1223" y="2"/>
                    </a:lnTo>
                    <a:lnTo>
                      <a:pt x="1282" y="7"/>
                    </a:lnTo>
                    <a:lnTo>
                      <a:pt x="1340" y="14"/>
                    </a:lnTo>
                    <a:lnTo>
                      <a:pt x="1398" y="25"/>
                    </a:lnTo>
                    <a:lnTo>
                      <a:pt x="1454" y="38"/>
                    </a:lnTo>
                    <a:lnTo>
                      <a:pt x="1508" y="53"/>
                    </a:lnTo>
                    <a:lnTo>
                      <a:pt x="1563" y="72"/>
                    </a:lnTo>
                    <a:lnTo>
                      <a:pt x="1616" y="92"/>
                    </a:lnTo>
                    <a:lnTo>
                      <a:pt x="1667" y="115"/>
                    </a:lnTo>
                    <a:lnTo>
                      <a:pt x="1717" y="141"/>
                    </a:lnTo>
                    <a:lnTo>
                      <a:pt x="1766" y="170"/>
                    </a:lnTo>
                    <a:lnTo>
                      <a:pt x="1813" y="199"/>
                    </a:lnTo>
                    <a:lnTo>
                      <a:pt x="1859" y="232"/>
                    </a:lnTo>
                    <a:lnTo>
                      <a:pt x="1903" y="266"/>
                    </a:lnTo>
                    <a:lnTo>
                      <a:pt x="1945" y="303"/>
                    </a:lnTo>
                    <a:lnTo>
                      <a:pt x="1985" y="342"/>
                    </a:lnTo>
                    <a:lnTo>
                      <a:pt x="2024" y="382"/>
                    </a:lnTo>
                    <a:lnTo>
                      <a:pt x="2061" y="424"/>
                    </a:lnTo>
                    <a:lnTo>
                      <a:pt x="2095" y="468"/>
                    </a:lnTo>
                    <a:lnTo>
                      <a:pt x="2128" y="514"/>
                    </a:lnTo>
                    <a:lnTo>
                      <a:pt x="2158" y="561"/>
                    </a:lnTo>
                    <a:lnTo>
                      <a:pt x="2185" y="609"/>
                    </a:lnTo>
                    <a:lnTo>
                      <a:pt x="2211" y="659"/>
                    </a:lnTo>
                    <a:lnTo>
                      <a:pt x="2234" y="712"/>
                    </a:lnTo>
                    <a:lnTo>
                      <a:pt x="2256" y="764"/>
                    </a:lnTo>
                    <a:lnTo>
                      <a:pt x="2274" y="818"/>
                    </a:lnTo>
                    <a:lnTo>
                      <a:pt x="2290" y="874"/>
                    </a:lnTo>
                    <a:lnTo>
                      <a:pt x="2302" y="930"/>
                    </a:lnTo>
                    <a:lnTo>
                      <a:pt x="2313" y="987"/>
                    </a:lnTo>
                    <a:lnTo>
                      <a:pt x="2320" y="1045"/>
                    </a:lnTo>
                    <a:lnTo>
                      <a:pt x="2325" y="1105"/>
                    </a:lnTo>
                    <a:lnTo>
                      <a:pt x="2326" y="1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0" name="Rectangle 63">
                <a:extLst>
                  <a:ext uri="{FF2B5EF4-FFF2-40B4-BE49-F238E27FC236}">
                    <a16:creationId xmlns:a16="http://schemas.microsoft.com/office/drawing/2014/main" id="{9F78A6DE-1611-4BD1-B079-D820A2057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4637" y="8528581"/>
                <a:ext cx="137316" cy="614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1" name="Freeform 64">
                <a:extLst>
                  <a:ext uri="{FF2B5EF4-FFF2-40B4-BE49-F238E27FC236}">
                    <a16:creationId xmlns:a16="http://schemas.microsoft.com/office/drawing/2014/main" id="{3B80B358-A1A8-4ED0-998C-99F9BA462B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95187" y="9142756"/>
                <a:ext cx="546767" cy="546767"/>
              </a:xfrm>
              <a:custGeom>
                <a:avLst/>
                <a:gdLst>
                  <a:gd name="T0" fmla="*/ 1097 w 1097"/>
                  <a:gd name="T1" fmla="*/ 29 h 1097"/>
                  <a:gd name="T2" fmla="*/ 1094 w 1097"/>
                  <a:gd name="T3" fmla="*/ 86 h 1097"/>
                  <a:gd name="T4" fmla="*/ 1088 w 1097"/>
                  <a:gd name="T5" fmla="*/ 141 h 1097"/>
                  <a:gd name="T6" fmla="*/ 1080 w 1097"/>
                  <a:gd name="T7" fmla="*/ 195 h 1097"/>
                  <a:gd name="T8" fmla="*/ 1069 w 1097"/>
                  <a:gd name="T9" fmla="*/ 248 h 1097"/>
                  <a:gd name="T10" fmla="*/ 1055 w 1097"/>
                  <a:gd name="T11" fmla="*/ 301 h 1097"/>
                  <a:gd name="T12" fmla="*/ 1039 w 1097"/>
                  <a:gd name="T13" fmla="*/ 353 h 1097"/>
                  <a:gd name="T14" fmla="*/ 1021 w 1097"/>
                  <a:gd name="T15" fmla="*/ 403 h 1097"/>
                  <a:gd name="T16" fmla="*/ 1000 w 1097"/>
                  <a:gd name="T17" fmla="*/ 452 h 1097"/>
                  <a:gd name="T18" fmla="*/ 976 w 1097"/>
                  <a:gd name="T19" fmla="*/ 500 h 1097"/>
                  <a:gd name="T20" fmla="*/ 952 w 1097"/>
                  <a:gd name="T21" fmla="*/ 547 h 1097"/>
                  <a:gd name="T22" fmla="*/ 924 w 1097"/>
                  <a:gd name="T23" fmla="*/ 591 h 1097"/>
                  <a:gd name="T24" fmla="*/ 895 w 1097"/>
                  <a:gd name="T25" fmla="*/ 635 h 1097"/>
                  <a:gd name="T26" fmla="*/ 864 w 1097"/>
                  <a:gd name="T27" fmla="*/ 678 h 1097"/>
                  <a:gd name="T28" fmla="*/ 830 w 1097"/>
                  <a:gd name="T29" fmla="*/ 718 h 1097"/>
                  <a:gd name="T30" fmla="*/ 794 w 1097"/>
                  <a:gd name="T31" fmla="*/ 758 h 1097"/>
                  <a:gd name="T32" fmla="*/ 583 w 1097"/>
                  <a:gd name="T33" fmla="*/ 583 h 1097"/>
                  <a:gd name="T34" fmla="*/ 636 w 1097"/>
                  <a:gd name="T35" fmla="*/ 524 h 1097"/>
                  <a:gd name="T36" fmla="*/ 683 w 1097"/>
                  <a:gd name="T37" fmla="*/ 460 h 1097"/>
                  <a:gd name="T38" fmla="*/ 724 w 1097"/>
                  <a:gd name="T39" fmla="*/ 393 h 1097"/>
                  <a:gd name="T40" fmla="*/ 758 w 1097"/>
                  <a:gd name="T41" fmla="*/ 321 h 1097"/>
                  <a:gd name="T42" fmla="*/ 786 w 1097"/>
                  <a:gd name="T43" fmla="*/ 245 h 1097"/>
                  <a:gd name="T44" fmla="*/ 806 w 1097"/>
                  <a:gd name="T45" fmla="*/ 166 h 1097"/>
                  <a:gd name="T46" fmla="*/ 819 w 1097"/>
                  <a:gd name="T47" fmla="*/ 84 h 1097"/>
                  <a:gd name="T48" fmla="*/ 822 w 1097"/>
                  <a:gd name="T49" fmla="*/ 43 h 1097"/>
                  <a:gd name="T50" fmla="*/ 823 w 1097"/>
                  <a:gd name="T51" fmla="*/ 0 h 1097"/>
                  <a:gd name="T52" fmla="*/ 776 w 1097"/>
                  <a:gd name="T53" fmla="*/ 777 h 1097"/>
                  <a:gd name="T54" fmla="*/ 738 w 1097"/>
                  <a:gd name="T55" fmla="*/ 813 h 1097"/>
                  <a:gd name="T56" fmla="*/ 698 w 1097"/>
                  <a:gd name="T57" fmla="*/ 847 h 1097"/>
                  <a:gd name="T58" fmla="*/ 657 w 1097"/>
                  <a:gd name="T59" fmla="*/ 880 h 1097"/>
                  <a:gd name="T60" fmla="*/ 614 w 1097"/>
                  <a:gd name="T61" fmla="*/ 910 h 1097"/>
                  <a:gd name="T62" fmla="*/ 569 w 1097"/>
                  <a:gd name="T63" fmla="*/ 939 h 1097"/>
                  <a:gd name="T64" fmla="*/ 523 w 1097"/>
                  <a:gd name="T65" fmla="*/ 965 h 1097"/>
                  <a:gd name="T66" fmla="*/ 476 w 1097"/>
                  <a:gd name="T67" fmla="*/ 990 h 1097"/>
                  <a:gd name="T68" fmla="*/ 427 w 1097"/>
                  <a:gd name="T69" fmla="*/ 1011 h 1097"/>
                  <a:gd name="T70" fmla="*/ 378 w 1097"/>
                  <a:gd name="T71" fmla="*/ 1031 h 1097"/>
                  <a:gd name="T72" fmla="*/ 327 w 1097"/>
                  <a:gd name="T73" fmla="*/ 1048 h 1097"/>
                  <a:gd name="T74" fmla="*/ 275 w 1097"/>
                  <a:gd name="T75" fmla="*/ 1063 h 1097"/>
                  <a:gd name="T76" fmla="*/ 222 w 1097"/>
                  <a:gd name="T77" fmla="*/ 1075 h 1097"/>
                  <a:gd name="T78" fmla="*/ 168 w 1097"/>
                  <a:gd name="T79" fmla="*/ 1085 h 1097"/>
                  <a:gd name="T80" fmla="*/ 113 w 1097"/>
                  <a:gd name="T81" fmla="*/ 1092 h 1097"/>
                  <a:gd name="T82" fmla="*/ 57 w 1097"/>
                  <a:gd name="T83" fmla="*/ 1096 h 1097"/>
                  <a:gd name="T84" fmla="*/ 0 w 1097"/>
                  <a:gd name="T85" fmla="*/ 1097 h 1097"/>
                  <a:gd name="T86" fmla="*/ 22 w 1097"/>
                  <a:gd name="T87" fmla="*/ 824 h 1097"/>
                  <a:gd name="T88" fmla="*/ 64 w 1097"/>
                  <a:gd name="T89" fmla="*/ 821 h 1097"/>
                  <a:gd name="T90" fmla="*/ 126 w 1097"/>
                  <a:gd name="T91" fmla="*/ 814 h 1097"/>
                  <a:gd name="T92" fmla="*/ 207 w 1097"/>
                  <a:gd name="T93" fmla="*/ 798 h 1097"/>
                  <a:gd name="T94" fmla="*/ 284 w 1097"/>
                  <a:gd name="T95" fmla="*/ 774 h 1097"/>
                  <a:gd name="T96" fmla="*/ 357 w 1097"/>
                  <a:gd name="T97" fmla="*/ 743 h 1097"/>
                  <a:gd name="T98" fmla="*/ 427 w 1097"/>
                  <a:gd name="T99" fmla="*/ 704 h 1097"/>
                  <a:gd name="T100" fmla="*/ 493 w 1097"/>
                  <a:gd name="T101" fmla="*/ 661 h 1097"/>
                  <a:gd name="T102" fmla="*/ 554 w 1097"/>
                  <a:gd name="T103" fmla="*/ 610 h 1097"/>
                  <a:gd name="T104" fmla="*/ 776 w 1097"/>
                  <a:gd name="T105" fmla="*/ 77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7" h="1097">
                    <a:moveTo>
                      <a:pt x="1097" y="0"/>
                    </a:moveTo>
                    <a:lnTo>
                      <a:pt x="1097" y="29"/>
                    </a:lnTo>
                    <a:lnTo>
                      <a:pt x="1096" y="57"/>
                    </a:lnTo>
                    <a:lnTo>
                      <a:pt x="1094" y="86"/>
                    </a:lnTo>
                    <a:lnTo>
                      <a:pt x="1091" y="113"/>
                    </a:lnTo>
                    <a:lnTo>
                      <a:pt x="1088" y="141"/>
                    </a:lnTo>
                    <a:lnTo>
                      <a:pt x="1084" y="168"/>
                    </a:lnTo>
                    <a:lnTo>
                      <a:pt x="1080" y="195"/>
                    </a:lnTo>
                    <a:lnTo>
                      <a:pt x="1074" y="222"/>
                    </a:lnTo>
                    <a:lnTo>
                      <a:pt x="1069" y="248"/>
                    </a:lnTo>
                    <a:lnTo>
                      <a:pt x="1063" y="275"/>
                    </a:lnTo>
                    <a:lnTo>
                      <a:pt x="1055" y="301"/>
                    </a:lnTo>
                    <a:lnTo>
                      <a:pt x="1048" y="327"/>
                    </a:lnTo>
                    <a:lnTo>
                      <a:pt x="1039" y="353"/>
                    </a:lnTo>
                    <a:lnTo>
                      <a:pt x="1031" y="377"/>
                    </a:lnTo>
                    <a:lnTo>
                      <a:pt x="1021" y="403"/>
                    </a:lnTo>
                    <a:lnTo>
                      <a:pt x="1011" y="427"/>
                    </a:lnTo>
                    <a:lnTo>
                      <a:pt x="1000" y="452"/>
                    </a:lnTo>
                    <a:lnTo>
                      <a:pt x="989" y="476"/>
                    </a:lnTo>
                    <a:lnTo>
                      <a:pt x="976" y="500"/>
                    </a:lnTo>
                    <a:lnTo>
                      <a:pt x="965" y="523"/>
                    </a:lnTo>
                    <a:lnTo>
                      <a:pt x="952" y="547"/>
                    </a:lnTo>
                    <a:lnTo>
                      <a:pt x="938" y="569"/>
                    </a:lnTo>
                    <a:lnTo>
                      <a:pt x="924" y="591"/>
                    </a:lnTo>
                    <a:lnTo>
                      <a:pt x="909" y="614"/>
                    </a:lnTo>
                    <a:lnTo>
                      <a:pt x="895" y="635"/>
                    </a:lnTo>
                    <a:lnTo>
                      <a:pt x="880" y="657"/>
                    </a:lnTo>
                    <a:lnTo>
                      <a:pt x="864" y="678"/>
                    </a:lnTo>
                    <a:lnTo>
                      <a:pt x="847" y="698"/>
                    </a:lnTo>
                    <a:lnTo>
                      <a:pt x="830" y="718"/>
                    </a:lnTo>
                    <a:lnTo>
                      <a:pt x="813" y="738"/>
                    </a:lnTo>
                    <a:lnTo>
                      <a:pt x="794" y="758"/>
                    </a:lnTo>
                    <a:lnTo>
                      <a:pt x="776" y="777"/>
                    </a:lnTo>
                    <a:lnTo>
                      <a:pt x="583" y="583"/>
                    </a:lnTo>
                    <a:lnTo>
                      <a:pt x="609" y="554"/>
                    </a:lnTo>
                    <a:lnTo>
                      <a:pt x="636" y="524"/>
                    </a:lnTo>
                    <a:lnTo>
                      <a:pt x="660" y="493"/>
                    </a:lnTo>
                    <a:lnTo>
                      <a:pt x="683" y="460"/>
                    </a:lnTo>
                    <a:lnTo>
                      <a:pt x="704" y="427"/>
                    </a:lnTo>
                    <a:lnTo>
                      <a:pt x="724" y="393"/>
                    </a:lnTo>
                    <a:lnTo>
                      <a:pt x="742" y="357"/>
                    </a:lnTo>
                    <a:lnTo>
                      <a:pt x="758" y="321"/>
                    </a:lnTo>
                    <a:lnTo>
                      <a:pt x="773" y="284"/>
                    </a:lnTo>
                    <a:lnTo>
                      <a:pt x="786" y="245"/>
                    </a:lnTo>
                    <a:lnTo>
                      <a:pt x="798" y="207"/>
                    </a:lnTo>
                    <a:lnTo>
                      <a:pt x="806" y="166"/>
                    </a:lnTo>
                    <a:lnTo>
                      <a:pt x="814" y="126"/>
                    </a:lnTo>
                    <a:lnTo>
                      <a:pt x="819" y="84"/>
                    </a:lnTo>
                    <a:lnTo>
                      <a:pt x="821" y="64"/>
                    </a:lnTo>
                    <a:lnTo>
                      <a:pt x="822" y="43"/>
                    </a:lnTo>
                    <a:lnTo>
                      <a:pt x="823" y="22"/>
                    </a:lnTo>
                    <a:lnTo>
                      <a:pt x="823" y="0"/>
                    </a:lnTo>
                    <a:lnTo>
                      <a:pt x="1097" y="0"/>
                    </a:lnTo>
                    <a:close/>
                    <a:moveTo>
                      <a:pt x="776" y="777"/>
                    </a:moveTo>
                    <a:lnTo>
                      <a:pt x="757" y="795"/>
                    </a:lnTo>
                    <a:lnTo>
                      <a:pt x="738" y="813"/>
                    </a:lnTo>
                    <a:lnTo>
                      <a:pt x="718" y="830"/>
                    </a:lnTo>
                    <a:lnTo>
                      <a:pt x="698" y="847"/>
                    </a:lnTo>
                    <a:lnTo>
                      <a:pt x="677" y="863"/>
                    </a:lnTo>
                    <a:lnTo>
                      <a:pt x="657" y="880"/>
                    </a:lnTo>
                    <a:lnTo>
                      <a:pt x="636" y="895"/>
                    </a:lnTo>
                    <a:lnTo>
                      <a:pt x="614" y="910"/>
                    </a:lnTo>
                    <a:lnTo>
                      <a:pt x="591" y="925"/>
                    </a:lnTo>
                    <a:lnTo>
                      <a:pt x="569" y="939"/>
                    </a:lnTo>
                    <a:lnTo>
                      <a:pt x="547" y="952"/>
                    </a:lnTo>
                    <a:lnTo>
                      <a:pt x="523" y="965"/>
                    </a:lnTo>
                    <a:lnTo>
                      <a:pt x="500" y="977"/>
                    </a:lnTo>
                    <a:lnTo>
                      <a:pt x="476" y="990"/>
                    </a:lnTo>
                    <a:lnTo>
                      <a:pt x="452" y="1000"/>
                    </a:lnTo>
                    <a:lnTo>
                      <a:pt x="427" y="1011"/>
                    </a:lnTo>
                    <a:lnTo>
                      <a:pt x="403" y="1022"/>
                    </a:lnTo>
                    <a:lnTo>
                      <a:pt x="378" y="1031"/>
                    </a:lnTo>
                    <a:lnTo>
                      <a:pt x="353" y="1040"/>
                    </a:lnTo>
                    <a:lnTo>
                      <a:pt x="327" y="1048"/>
                    </a:lnTo>
                    <a:lnTo>
                      <a:pt x="301" y="1056"/>
                    </a:lnTo>
                    <a:lnTo>
                      <a:pt x="275" y="1063"/>
                    </a:lnTo>
                    <a:lnTo>
                      <a:pt x="248" y="1070"/>
                    </a:lnTo>
                    <a:lnTo>
                      <a:pt x="222" y="1075"/>
                    </a:lnTo>
                    <a:lnTo>
                      <a:pt x="195" y="1080"/>
                    </a:lnTo>
                    <a:lnTo>
                      <a:pt x="168" y="1085"/>
                    </a:lnTo>
                    <a:lnTo>
                      <a:pt x="141" y="1089"/>
                    </a:lnTo>
                    <a:lnTo>
                      <a:pt x="113" y="1092"/>
                    </a:lnTo>
                    <a:lnTo>
                      <a:pt x="86" y="1094"/>
                    </a:lnTo>
                    <a:lnTo>
                      <a:pt x="57" y="1096"/>
                    </a:lnTo>
                    <a:lnTo>
                      <a:pt x="29" y="1097"/>
                    </a:lnTo>
                    <a:lnTo>
                      <a:pt x="0" y="1097"/>
                    </a:lnTo>
                    <a:lnTo>
                      <a:pt x="0" y="824"/>
                    </a:lnTo>
                    <a:lnTo>
                      <a:pt x="22" y="824"/>
                    </a:lnTo>
                    <a:lnTo>
                      <a:pt x="43" y="823"/>
                    </a:lnTo>
                    <a:lnTo>
                      <a:pt x="64" y="821"/>
                    </a:lnTo>
                    <a:lnTo>
                      <a:pt x="85" y="819"/>
                    </a:lnTo>
                    <a:lnTo>
                      <a:pt x="126" y="814"/>
                    </a:lnTo>
                    <a:lnTo>
                      <a:pt x="167" y="807"/>
                    </a:lnTo>
                    <a:lnTo>
                      <a:pt x="207" y="798"/>
                    </a:lnTo>
                    <a:lnTo>
                      <a:pt x="245" y="786"/>
                    </a:lnTo>
                    <a:lnTo>
                      <a:pt x="284" y="774"/>
                    </a:lnTo>
                    <a:lnTo>
                      <a:pt x="321" y="759"/>
                    </a:lnTo>
                    <a:lnTo>
                      <a:pt x="357" y="743"/>
                    </a:lnTo>
                    <a:lnTo>
                      <a:pt x="393" y="725"/>
                    </a:lnTo>
                    <a:lnTo>
                      <a:pt x="427" y="704"/>
                    </a:lnTo>
                    <a:lnTo>
                      <a:pt x="460" y="683"/>
                    </a:lnTo>
                    <a:lnTo>
                      <a:pt x="493" y="661"/>
                    </a:lnTo>
                    <a:lnTo>
                      <a:pt x="524" y="636"/>
                    </a:lnTo>
                    <a:lnTo>
                      <a:pt x="554" y="610"/>
                    </a:lnTo>
                    <a:lnTo>
                      <a:pt x="583" y="583"/>
                    </a:lnTo>
                    <a:lnTo>
                      <a:pt x="776" y="7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2" name="Rectangle 65">
                <a:extLst>
                  <a:ext uri="{FF2B5EF4-FFF2-40B4-BE49-F238E27FC236}">
                    <a16:creationId xmlns:a16="http://schemas.microsoft.com/office/drawing/2014/main" id="{ABBB440E-1D2D-409E-81A4-69290410C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4394" y="9554703"/>
                <a:ext cx="1270795" cy="13481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3" name="Freeform 66">
                <a:extLst>
                  <a:ext uri="{FF2B5EF4-FFF2-40B4-BE49-F238E27FC236}">
                    <a16:creationId xmlns:a16="http://schemas.microsoft.com/office/drawing/2014/main" id="{837E295C-750F-4665-8616-C13413D3AC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7627" y="9554703"/>
                <a:ext cx="546767" cy="546767"/>
              </a:xfrm>
              <a:custGeom>
                <a:avLst/>
                <a:gdLst>
                  <a:gd name="T0" fmla="*/ 1075 w 1096"/>
                  <a:gd name="T1" fmla="*/ 273 h 1097"/>
                  <a:gd name="T2" fmla="*/ 1033 w 1096"/>
                  <a:gd name="T3" fmla="*/ 275 h 1097"/>
                  <a:gd name="T4" fmla="*/ 970 w 1096"/>
                  <a:gd name="T5" fmla="*/ 283 h 1097"/>
                  <a:gd name="T6" fmla="*/ 890 w 1096"/>
                  <a:gd name="T7" fmla="*/ 299 h 1097"/>
                  <a:gd name="T8" fmla="*/ 813 w 1096"/>
                  <a:gd name="T9" fmla="*/ 323 h 1097"/>
                  <a:gd name="T10" fmla="*/ 739 w 1096"/>
                  <a:gd name="T11" fmla="*/ 354 h 1097"/>
                  <a:gd name="T12" fmla="*/ 669 w 1096"/>
                  <a:gd name="T13" fmla="*/ 393 h 1097"/>
                  <a:gd name="T14" fmla="*/ 604 w 1096"/>
                  <a:gd name="T15" fmla="*/ 437 h 1097"/>
                  <a:gd name="T16" fmla="*/ 543 w 1096"/>
                  <a:gd name="T17" fmla="*/ 487 h 1097"/>
                  <a:gd name="T18" fmla="*/ 321 w 1096"/>
                  <a:gd name="T19" fmla="*/ 321 h 1097"/>
                  <a:gd name="T20" fmla="*/ 359 w 1096"/>
                  <a:gd name="T21" fmla="*/ 285 h 1097"/>
                  <a:gd name="T22" fmla="*/ 399 w 1096"/>
                  <a:gd name="T23" fmla="*/ 250 h 1097"/>
                  <a:gd name="T24" fmla="*/ 440 w 1096"/>
                  <a:gd name="T25" fmla="*/ 218 h 1097"/>
                  <a:gd name="T26" fmla="*/ 483 w 1096"/>
                  <a:gd name="T27" fmla="*/ 187 h 1097"/>
                  <a:gd name="T28" fmla="*/ 528 w 1096"/>
                  <a:gd name="T29" fmla="*/ 158 h 1097"/>
                  <a:gd name="T30" fmla="*/ 573 w 1096"/>
                  <a:gd name="T31" fmla="*/ 132 h 1097"/>
                  <a:gd name="T32" fmla="*/ 621 w 1096"/>
                  <a:gd name="T33" fmla="*/ 108 h 1097"/>
                  <a:gd name="T34" fmla="*/ 669 w 1096"/>
                  <a:gd name="T35" fmla="*/ 86 h 1097"/>
                  <a:gd name="T36" fmla="*/ 719 w 1096"/>
                  <a:gd name="T37" fmla="*/ 67 h 1097"/>
                  <a:gd name="T38" fmla="*/ 770 w 1096"/>
                  <a:gd name="T39" fmla="*/ 49 h 1097"/>
                  <a:gd name="T40" fmla="*/ 822 w 1096"/>
                  <a:gd name="T41" fmla="*/ 34 h 1097"/>
                  <a:gd name="T42" fmla="*/ 876 w 1096"/>
                  <a:gd name="T43" fmla="*/ 22 h 1097"/>
                  <a:gd name="T44" fmla="*/ 929 w 1096"/>
                  <a:gd name="T45" fmla="*/ 12 h 1097"/>
                  <a:gd name="T46" fmla="*/ 984 w 1096"/>
                  <a:gd name="T47" fmla="*/ 5 h 1097"/>
                  <a:gd name="T48" fmla="*/ 1039 w 1096"/>
                  <a:gd name="T49" fmla="*/ 1 h 1097"/>
                  <a:gd name="T50" fmla="*/ 1096 w 1096"/>
                  <a:gd name="T51" fmla="*/ 0 h 1097"/>
                  <a:gd name="T52" fmla="*/ 515 w 1096"/>
                  <a:gd name="T53" fmla="*/ 514 h 1097"/>
                  <a:gd name="T54" fmla="*/ 462 w 1096"/>
                  <a:gd name="T55" fmla="*/ 573 h 1097"/>
                  <a:gd name="T56" fmla="*/ 414 w 1096"/>
                  <a:gd name="T57" fmla="*/ 636 h 1097"/>
                  <a:gd name="T58" fmla="*/ 373 w 1096"/>
                  <a:gd name="T59" fmla="*/ 704 h 1097"/>
                  <a:gd name="T60" fmla="*/ 338 w 1096"/>
                  <a:gd name="T61" fmla="*/ 776 h 1097"/>
                  <a:gd name="T62" fmla="*/ 310 w 1096"/>
                  <a:gd name="T63" fmla="*/ 852 h 1097"/>
                  <a:gd name="T64" fmla="*/ 290 w 1096"/>
                  <a:gd name="T65" fmla="*/ 930 h 1097"/>
                  <a:gd name="T66" fmla="*/ 277 w 1096"/>
                  <a:gd name="T67" fmla="*/ 1012 h 1097"/>
                  <a:gd name="T68" fmla="*/ 274 w 1096"/>
                  <a:gd name="T69" fmla="*/ 1054 h 1097"/>
                  <a:gd name="T70" fmla="*/ 273 w 1096"/>
                  <a:gd name="T71" fmla="*/ 1097 h 1097"/>
                  <a:gd name="T72" fmla="*/ 1 w 1096"/>
                  <a:gd name="T73" fmla="*/ 1068 h 1097"/>
                  <a:gd name="T74" fmla="*/ 3 w 1096"/>
                  <a:gd name="T75" fmla="*/ 1011 h 1097"/>
                  <a:gd name="T76" fmla="*/ 9 w 1096"/>
                  <a:gd name="T77" fmla="*/ 957 h 1097"/>
                  <a:gd name="T78" fmla="*/ 17 w 1096"/>
                  <a:gd name="T79" fmla="*/ 902 h 1097"/>
                  <a:gd name="T80" fmla="*/ 28 w 1096"/>
                  <a:gd name="T81" fmla="*/ 848 h 1097"/>
                  <a:gd name="T82" fmla="*/ 41 w 1096"/>
                  <a:gd name="T83" fmla="*/ 796 h 1097"/>
                  <a:gd name="T84" fmla="*/ 57 w 1096"/>
                  <a:gd name="T85" fmla="*/ 744 h 1097"/>
                  <a:gd name="T86" fmla="*/ 76 w 1096"/>
                  <a:gd name="T87" fmla="*/ 694 h 1097"/>
                  <a:gd name="T88" fmla="*/ 96 w 1096"/>
                  <a:gd name="T89" fmla="*/ 645 h 1097"/>
                  <a:gd name="T90" fmla="*/ 120 w 1096"/>
                  <a:gd name="T91" fmla="*/ 597 h 1097"/>
                  <a:gd name="T92" fmla="*/ 145 w 1096"/>
                  <a:gd name="T93" fmla="*/ 550 h 1097"/>
                  <a:gd name="T94" fmla="*/ 173 w 1096"/>
                  <a:gd name="T95" fmla="*/ 505 h 1097"/>
                  <a:gd name="T96" fmla="*/ 202 w 1096"/>
                  <a:gd name="T97" fmla="*/ 462 h 1097"/>
                  <a:gd name="T98" fmla="*/ 234 w 1096"/>
                  <a:gd name="T99" fmla="*/ 419 h 1097"/>
                  <a:gd name="T100" fmla="*/ 267 w 1096"/>
                  <a:gd name="T101" fmla="*/ 379 h 1097"/>
                  <a:gd name="T102" fmla="*/ 303 w 1096"/>
                  <a:gd name="T103" fmla="*/ 339 h 1097"/>
                  <a:gd name="T104" fmla="*/ 515 w 1096"/>
                  <a:gd name="T105" fmla="*/ 514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6" h="1097">
                    <a:moveTo>
                      <a:pt x="1096" y="273"/>
                    </a:moveTo>
                    <a:lnTo>
                      <a:pt x="1075" y="273"/>
                    </a:lnTo>
                    <a:lnTo>
                      <a:pt x="1053" y="274"/>
                    </a:lnTo>
                    <a:lnTo>
                      <a:pt x="1033" y="275"/>
                    </a:lnTo>
                    <a:lnTo>
                      <a:pt x="1012" y="278"/>
                    </a:lnTo>
                    <a:lnTo>
                      <a:pt x="970" y="283"/>
                    </a:lnTo>
                    <a:lnTo>
                      <a:pt x="930" y="290"/>
                    </a:lnTo>
                    <a:lnTo>
                      <a:pt x="890" y="299"/>
                    </a:lnTo>
                    <a:lnTo>
                      <a:pt x="851" y="311"/>
                    </a:lnTo>
                    <a:lnTo>
                      <a:pt x="813" y="323"/>
                    </a:lnTo>
                    <a:lnTo>
                      <a:pt x="776" y="338"/>
                    </a:lnTo>
                    <a:lnTo>
                      <a:pt x="739" y="354"/>
                    </a:lnTo>
                    <a:lnTo>
                      <a:pt x="704" y="372"/>
                    </a:lnTo>
                    <a:lnTo>
                      <a:pt x="669" y="393"/>
                    </a:lnTo>
                    <a:lnTo>
                      <a:pt x="636" y="414"/>
                    </a:lnTo>
                    <a:lnTo>
                      <a:pt x="604" y="437"/>
                    </a:lnTo>
                    <a:lnTo>
                      <a:pt x="573" y="462"/>
                    </a:lnTo>
                    <a:lnTo>
                      <a:pt x="543" y="487"/>
                    </a:lnTo>
                    <a:lnTo>
                      <a:pt x="515" y="514"/>
                    </a:lnTo>
                    <a:lnTo>
                      <a:pt x="321" y="321"/>
                    </a:lnTo>
                    <a:lnTo>
                      <a:pt x="340" y="302"/>
                    </a:lnTo>
                    <a:lnTo>
                      <a:pt x="359" y="285"/>
                    </a:lnTo>
                    <a:lnTo>
                      <a:pt x="379" y="267"/>
                    </a:lnTo>
                    <a:lnTo>
                      <a:pt x="399" y="250"/>
                    </a:lnTo>
                    <a:lnTo>
                      <a:pt x="419" y="234"/>
                    </a:lnTo>
                    <a:lnTo>
                      <a:pt x="440" y="218"/>
                    </a:lnTo>
                    <a:lnTo>
                      <a:pt x="462" y="202"/>
                    </a:lnTo>
                    <a:lnTo>
                      <a:pt x="483" y="187"/>
                    </a:lnTo>
                    <a:lnTo>
                      <a:pt x="505" y="172"/>
                    </a:lnTo>
                    <a:lnTo>
                      <a:pt x="528" y="158"/>
                    </a:lnTo>
                    <a:lnTo>
                      <a:pt x="551" y="144"/>
                    </a:lnTo>
                    <a:lnTo>
                      <a:pt x="573" y="132"/>
                    </a:lnTo>
                    <a:lnTo>
                      <a:pt x="597" y="120"/>
                    </a:lnTo>
                    <a:lnTo>
                      <a:pt x="621" y="108"/>
                    </a:lnTo>
                    <a:lnTo>
                      <a:pt x="645" y="96"/>
                    </a:lnTo>
                    <a:lnTo>
                      <a:pt x="669" y="86"/>
                    </a:lnTo>
                    <a:lnTo>
                      <a:pt x="694" y="75"/>
                    </a:lnTo>
                    <a:lnTo>
                      <a:pt x="719" y="67"/>
                    </a:lnTo>
                    <a:lnTo>
                      <a:pt x="745" y="57"/>
                    </a:lnTo>
                    <a:lnTo>
                      <a:pt x="770" y="49"/>
                    </a:lnTo>
                    <a:lnTo>
                      <a:pt x="796" y="41"/>
                    </a:lnTo>
                    <a:lnTo>
                      <a:pt x="822" y="34"/>
                    </a:lnTo>
                    <a:lnTo>
                      <a:pt x="848" y="27"/>
                    </a:lnTo>
                    <a:lnTo>
                      <a:pt x="876" y="22"/>
                    </a:lnTo>
                    <a:lnTo>
                      <a:pt x="902" y="17"/>
                    </a:lnTo>
                    <a:lnTo>
                      <a:pt x="929" y="12"/>
                    </a:lnTo>
                    <a:lnTo>
                      <a:pt x="956" y="8"/>
                    </a:lnTo>
                    <a:lnTo>
                      <a:pt x="984" y="5"/>
                    </a:lnTo>
                    <a:lnTo>
                      <a:pt x="1012" y="3"/>
                    </a:lnTo>
                    <a:lnTo>
                      <a:pt x="1039" y="1"/>
                    </a:lnTo>
                    <a:lnTo>
                      <a:pt x="1067" y="0"/>
                    </a:lnTo>
                    <a:lnTo>
                      <a:pt x="1096" y="0"/>
                    </a:lnTo>
                    <a:lnTo>
                      <a:pt x="1096" y="273"/>
                    </a:lnTo>
                    <a:close/>
                    <a:moveTo>
                      <a:pt x="515" y="514"/>
                    </a:moveTo>
                    <a:lnTo>
                      <a:pt x="487" y="543"/>
                    </a:lnTo>
                    <a:lnTo>
                      <a:pt x="462" y="573"/>
                    </a:lnTo>
                    <a:lnTo>
                      <a:pt x="437" y="603"/>
                    </a:lnTo>
                    <a:lnTo>
                      <a:pt x="414" y="636"/>
                    </a:lnTo>
                    <a:lnTo>
                      <a:pt x="392" y="669"/>
                    </a:lnTo>
                    <a:lnTo>
                      <a:pt x="373" y="704"/>
                    </a:lnTo>
                    <a:lnTo>
                      <a:pt x="355" y="740"/>
                    </a:lnTo>
                    <a:lnTo>
                      <a:pt x="338" y="776"/>
                    </a:lnTo>
                    <a:lnTo>
                      <a:pt x="323" y="813"/>
                    </a:lnTo>
                    <a:lnTo>
                      <a:pt x="310" y="852"/>
                    </a:lnTo>
                    <a:lnTo>
                      <a:pt x="300" y="891"/>
                    </a:lnTo>
                    <a:lnTo>
                      <a:pt x="290" y="930"/>
                    </a:lnTo>
                    <a:lnTo>
                      <a:pt x="283" y="971"/>
                    </a:lnTo>
                    <a:lnTo>
                      <a:pt x="277" y="1012"/>
                    </a:lnTo>
                    <a:lnTo>
                      <a:pt x="276" y="1033"/>
                    </a:lnTo>
                    <a:lnTo>
                      <a:pt x="274" y="1054"/>
                    </a:lnTo>
                    <a:lnTo>
                      <a:pt x="274" y="1075"/>
                    </a:lnTo>
                    <a:lnTo>
                      <a:pt x="273" y="1097"/>
                    </a:lnTo>
                    <a:lnTo>
                      <a:pt x="0" y="1097"/>
                    </a:lnTo>
                    <a:lnTo>
                      <a:pt x="1" y="1068"/>
                    </a:lnTo>
                    <a:lnTo>
                      <a:pt x="2" y="1040"/>
                    </a:lnTo>
                    <a:lnTo>
                      <a:pt x="3" y="1011"/>
                    </a:lnTo>
                    <a:lnTo>
                      <a:pt x="6" y="984"/>
                    </a:lnTo>
                    <a:lnTo>
                      <a:pt x="9" y="957"/>
                    </a:lnTo>
                    <a:lnTo>
                      <a:pt x="12" y="929"/>
                    </a:lnTo>
                    <a:lnTo>
                      <a:pt x="17" y="902"/>
                    </a:lnTo>
                    <a:lnTo>
                      <a:pt x="22" y="875"/>
                    </a:lnTo>
                    <a:lnTo>
                      <a:pt x="28" y="848"/>
                    </a:lnTo>
                    <a:lnTo>
                      <a:pt x="35" y="822"/>
                    </a:lnTo>
                    <a:lnTo>
                      <a:pt x="41" y="796"/>
                    </a:lnTo>
                    <a:lnTo>
                      <a:pt x="50" y="770"/>
                    </a:lnTo>
                    <a:lnTo>
                      <a:pt x="57" y="744"/>
                    </a:lnTo>
                    <a:lnTo>
                      <a:pt x="67" y="720"/>
                    </a:lnTo>
                    <a:lnTo>
                      <a:pt x="76" y="694"/>
                    </a:lnTo>
                    <a:lnTo>
                      <a:pt x="86" y="669"/>
                    </a:lnTo>
                    <a:lnTo>
                      <a:pt x="96" y="645"/>
                    </a:lnTo>
                    <a:lnTo>
                      <a:pt x="108" y="620"/>
                    </a:lnTo>
                    <a:lnTo>
                      <a:pt x="120" y="597"/>
                    </a:lnTo>
                    <a:lnTo>
                      <a:pt x="133" y="574"/>
                    </a:lnTo>
                    <a:lnTo>
                      <a:pt x="145" y="550"/>
                    </a:lnTo>
                    <a:lnTo>
                      <a:pt x="158" y="528"/>
                    </a:lnTo>
                    <a:lnTo>
                      <a:pt x="173" y="505"/>
                    </a:lnTo>
                    <a:lnTo>
                      <a:pt x="187" y="483"/>
                    </a:lnTo>
                    <a:lnTo>
                      <a:pt x="202" y="462"/>
                    </a:lnTo>
                    <a:lnTo>
                      <a:pt x="218" y="440"/>
                    </a:lnTo>
                    <a:lnTo>
                      <a:pt x="234" y="419"/>
                    </a:lnTo>
                    <a:lnTo>
                      <a:pt x="251" y="399"/>
                    </a:lnTo>
                    <a:lnTo>
                      <a:pt x="267" y="379"/>
                    </a:lnTo>
                    <a:lnTo>
                      <a:pt x="285" y="358"/>
                    </a:lnTo>
                    <a:lnTo>
                      <a:pt x="303" y="339"/>
                    </a:lnTo>
                    <a:lnTo>
                      <a:pt x="321" y="321"/>
                    </a:lnTo>
                    <a:lnTo>
                      <a:pt x="515" y="5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4" name="Rectangle 67">
                <a:extLst>
                  <a:ext uri="{FF2B5EF4-FFF2-40B4-BE49-F238E27FC236}">
                    <a16:creationId xmlns:a16="http://schemas.microsoft.com/office/drawing/2014/main" id="{D8874DBC-89D3-490E-9E22-3A2D664C1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7627" y="10101469"/>
                <a:ext cx="137316" cy="87133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46" name="Freeform 98">
                <a:extLst>
                  <a:ext uri="{FF2B5EF4-FFF2-40B4-BE49-F238E27FC236}">
                    <a16:creationId xmlns:a16="http://schemas.microsoft.com/office/drawing/2014/main" id="{EBBAF698-D154-4B56-8D37-31A1EF224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93134" y="8972985"/>
                <a:ext cx="406954" cy="461881"/>
              </a:xfrm>
              <a:custGeom>
                <a:avLst/>
                <a:gdLst>
                  <a:gd name="T0" fmla="*/ 180 w 814"/>
                  <a:gd name="T1" fmla="*/ 860 h 926"/>
                  <a:gd name="T2" fmla="*/ 122 w 814"/>
                  <a:gd name="T3" fmla="*/ 802 h 926"/>
                  <a:gd name="T4" fmla="*/ 87 w 814"/>
                  <a:gd name="T5" fmla="*/ 757 h 926"/>
                  <a:gd name="T6" fmla="*/ 64 w 814"/>
                  <a:gd name="T7" fmla="*/ 723 h 926"/>
                  <a:gd name="T8" fmla="*/ 43 w 814"/>
                  <a:gd name="T9" fmla="*/ 687 h 926"/>
                  <a:gd name="T10" fmla="*/ 23 w 814"/>
                  <a:gd name="T11" fmla="*/ 647 h 926"/>
                  <a:gd name="T12" fmla="*/ 10 w 814"/>
                  <a:gd name="T13" fmla="*/ 604 h 926"/>
                  <a:gd name="T14" fmla="*/ 1 w 814"/>
                  <a:gd name="T15" fmla="*/ 560 h 926"/>
                  <a:gd name="T16" fmla="*/ 0 w 814"/>
                  <a:gd name="T17" fmla="*/ 514 h 926"/>
                  <a:gd name="T18" fmla="*/ 6 w 814"/>
                  <a:gd name="T19" fmla="*/ 467 h 926"/>
                  <a:gd name="T20" fmla="*/ 22 w 814"/>
                  <a:gd name="T21" fmla="*/ 419 h 926"/>
                  <a:gd name="T22" fmla="*/ 50 w 814"/>
                  <a:gd name="T23" fmla="*/ 370 h 926"/>
                  <a:gd name="T24" fmla="*/ 88 w 814"/>
                  <a:gd name="T25" fmla="*/ 322 h 926"/>
                  <a:gd name="T26" fmla="*/ 134 w 814"/>
                  <a:gd name="T27" fmla="*/ 277 h 926"/>
                  <a:gd name="T28" fmla="*/ 186 w 814"/>
                  <a:gd name="T29" fmla="*/ 237 h 926"/>
                  <a:gd name="T30" fmla="*/ 243 w 814"/>
                  <a:gd name="T31" fmla="*/ 199 h 926"/>
                  <a:gd name="T32" fmla="*/ 302 w 814"/>
                  <a:gd name="T33" fmla="*/ 166 h 926"/>
                  <a:gd name="T34" fmla="*/ 364 w 814"/>
                  <a:gd name="T35" fmla="*/ 137 h 926"/>
                  <a:gd name="T36" fmla="*/ 427 w 814"/>
                  <a:gd name="T37" fmla="*/ 110 h 926"/>
                  <a:gd name="T38" fmla="*/ 489 w 814"/>
                  <a:gd name="T39" fmla="*/ 86 h 926"/>
                  <a:gd name="T40" fmla="*/ 578 w 814"/>
                  <a:gd name="T41" fmla="*/ 58 h 926"/>
                  <a:gd name="T42" fmla="*/ 683 w 814"/>
                  <a:gd name="T43" fmla="*/ 29 h 926"/>
                  <a:gd name="T44" fmla="*/ 763 w 814"/>
                  <a:gd name="T45" fmla="*/ 10 h 926"/>
                  <a:gd name="T46" fmla="*/ 808 w 814"/>
                  <a:gd name="T47" fmla="*/ 1 h 926"/>
                  <a:gd name="T48" fmla="*/ 814 w 814"/>
                  <a:gd name="T49" fmla="*/ 25 h 926"/>
                  <a:gd name="T50" fmla="*/ 810 w 814"/>
                  <a:gd name="T51" fmla="*/ 133 h 926"/>
                  <a:gd name="T52" fmla="*/ 804 w 814"/>
                  <a:gd name="T53" fmla="*/ 238 h 926"/>
                  <a:gd name="T54" fmla="*/ 794 w 814"/>
                  <a:gd name="T55" fmla="*/ 357 h 926"/>
                  <a:gd name="T56" fmla="*/ 779 w 814"/>
                  <a:gd name="T57" fmla="*/ 477 h 926"/>
                  <a:gd name="T58" fmla="*/ 764 w 814"/>
                  <a:gd name="T59" fmla="*/ 564 h 926"/>
                  <a:gd name="T60" fmla="*/ 752 w 814"/>
                  <a:gd name="T61" fmla="*/ 616 h 926"/>
                  <a:gd name="T62" fmla="*/ 739 w 814"/>
                  <a:gd name="T63" fmla="*/ 663 h 926"/>
                  <a:gd name="T64" fmla="*/ 724 w 814"/>
                  <a:gd name="T65" fmla="*/ 702 h 926"/>
                  <a:gd name="T66" fmla="*/ 697 w 814"/>
                  <a:gd name="T67" fmla="*/ 750 h 926"/>
                  <a:gd name="T68" fmla="*/ 659 w 814"/>
                  <a:gd name="T69" fmla="*/ 803 h 926"/>
                  <a:gd name="T70" fmla="*/ 618 w 814"/>
                  <a:gd name="T71" fmla="*/ 845 h 926"/>
                  <a:gd name="T72" fmla="*/ 576 w 814"/>
                  <a:gd name="T73" fmla="*/ 877 h 926"/>
                  <a:gd name="T74" fmla="*/ 533 w 814"/>
                  <a:gd name="T75" fmla="*/ 899 h 926"/>
                  <a:gd name="T76" fmla="*/ 490 w 814"/>
                  <a:gd name="T77" fmla="*/ 914 h 926"/>
                  <a:gd name="T78" fmla="*/ 446 w 814"/>
                  <a:gd name="T79" fmla="*/ 923 h 926"/>
                  <a:gd name="T80" fmla="*/ 404 w 814"/>
                  <a:gd name="T81" fmla="*/ 926 h 926"/>
                  <a:gd name="T82" fmla="*/ 364 w 814"/>
                  <a:gd name="T83" fmla="*/ 924 h 926"/>
                  <a:gd name="T84" fmla="*/ 327 w 814"/>
                  <a:gd name="T85" fmla="*/ 918 h 926"/>
                  <a:gd name="T86" fmla="*/ 277 w 814"/>
                  <a:gd name="T87" fmla="*/ 905 h 926"/>
                  <a:gd name="T88" fmla="*/ 209 w 814"/>
                  <a:gd name="T89" fmla="*/ 879 h 9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14" h="926">
                    <a:moveTo>
                      <a:pt x="194" y="871"/>
                    </a:moveTo>
                    <a:lnTo>
                      <a:pt x="180" y="860"/>
                    </a:lnTo>
                    <a:lnTo>
                      <a:pt x="145" y="826"/>
                    </a:lnTo>
                    <a:lnTo>
                      <a:pt x="122" y="802"/>
                    </a:lnTo>
                    <a:lnTo>
                      <a:pt x="99" y="773"/>
                    </a:lnTo>
                    <a:lnTo>
                      <a:pt x="87" y="757"/>
                    </a:lnTo>
                    <a:lnTo>
                      <a:pt x="76" y="741"/>
                    </a:lnTo>
                    <a:lnTo>
                      <a:pt x="64" y="723"/>
                    </a:lnTo>
                    <a:lnTo>
                      <a:pt x="53" y="705"/>
                    </a:lnTo>
                    <a:lnTo>
                      <a:pt x="43" y="687"/>
                    </a:lnTo>
                    <a:lnTo>
                      <a:pt x="33" y="667"/>
                    </a:lnTo>
                    <a:lnTo>
                      <a:pt x="23" y="647"/>
                    </a:lnTo>
                    <a:lnTo>
                      <a:pt x="16" y="625"/>
                    </a:lnTo>
                    <a:lnTo>
                      <a:pt x="10" y="604"/>
                    </a:lnTo>
                    <a:lnTo>
                      <a:pt x="4" y="583"/>
                    </a:lnTo>
                    <a:lnTo>
                      <a:pt x="1" y="560"/>
                    </a:lnTo>
                    <a:lnTo>
                      <a:pt x="0" y="537"/>
                    </a:lnTo>
                    <a:lnTo>
                      <a:pt x="0" y="514"/>
                    </a:lnTo>
                    <a:lnTo>
                      <a:pt x="2" y="490"/>
                    </a:lnTo>
                    <a:lnTo>
                      <a:pt x="6" y="467"/>
                    </a:lnTo>
                    <a:lnTo>
                      <a:pt x="14" y="442"/>
                    </a:lnTo>
                    <a:lnTo>
                      <a:pt x="22" y="419"/>
                    </a:lnTo>
                    <a:lnTo>
                      <a:pt x="35" y="394"/>
                    </a:lnTo>
                    <a:lnTo>
                      <a:pt x="50" y="370"/>
                    </a:lnTo>
                    <a:lnTo>
                      <a:pt x="68" y="345"/>
                    </a:lnTo>
                    <a:lnTo>
                      <a:pt x="88" y="322"/>
                    </a:lnTo>
                    <a:lnTo>
                      <a:pt x="111" y="299"/>
                    </a:lnTo>
                    <a:lnTo>
                      <a:pt x="134" y="277"/>
                    </a:lnTo>
                    <a:lnTo>
                      <a:pt x="160" y="257"/>
                    </a:lnTo>
                    <a:lnTo>
                      <a:pt x="186" y="237"/>
                    </a:lnTo>
                    <a:lnTo>
                      <a:pt x="214" y="217"/>
                    </a:lnTo>
                    <a:lnTo>
                      <a:pt x="243" y="199"/>
                    </a:lnTo>
                    <a:lnTo>
                      <a:pt x="272" y="182"/>
                    </a:lnTo>
                    <a:lnTo>
                      <a:pt x="302" y="166"/>
                    </a:lnTo>
                    <a:lnTo>
                      <a:pt x="333" y="150"/>
                    </a:lnTo>
                    <a:lnTo>
                      <a:pt x="364" y="137"/>
                    </a:lnTo>
                    <a:lnTo>
                      <a:pt x="396" y="123"/>
                    </a:lnTo>
                    <a:lnTo>
                      <a:pt x="427" y="110"/>
                    </a:lnTo>
                    <a:lnTo>
                      <a:pt x="458" y="98"/>
                    </a:lnTo>
                    <a:lnTo>
                      <a:pt x="489" y="86"/>
                    </a:lnTo>
                    <a:lnTo>
                      <a:pt x="519" y="76"/>
                    </a:lnTo>
                    <a:lnTo>
                      <a:pt x="578" y="58"/>
                    </a:lnTo>
                    <a:lnTo>
                      <a:pt x="633" y="42"/>
                    </a:lnTo>
                    <a:lnTo>
                      <a:pt x="683" y="29"/>
                    </a:lnTo>
                    <a:lnTo>
                      <a:pt x="727" y="18"/>
                    </a:lnTo>
                    <a:lnTo>
                      <a:pt x="763" y="10"/>
                    </a:lnTo>
                    <a:lnTo>
                      <a:pt x="791" y="4"/>
                    </a:lnTo>
                    <a:lnTo>
                      <a:pt x="808" y="1"/>
                    </a:lnTo>
                    <a:lnTo>
                      <a:pt x="814" y="0"/>
                    </a:lnTo>
                    <a:lnTo>
                      <a:pt x="814" y="25"/>
                    </a:lnTo>
                    <a:lnTo>
                      <a:pt x="812" y="89"/>
                    </a:lnTo>
                    <a:lnTo>
                      <a:pt x="810" y="133"/>
                    </a:lnTo>
                    <a:lnTo>
                      <a:pt x="807" y="183"/>
                    </a:lnTo>
                    <a:lnTo>
                      <a:pt x="804" y="238"/>
                    </a:lnTo>
                    <a:lnTo>
                      <a:pt x="799" y="296"/>
                    </a:lnTo>
                    <a:lnTo>
                      <a:pt x="794" y="357"/>
                    </a:lnTo>
                    <a:lnTo>
                      <a:pt x="787" y="418"/>
                    </a:lnTo>
                    <a:lnTo>
                      <a:pt x="779" y="477"/>
                    </a:lnTo>
                    <a:lnTo>
                      <a:pt x="769" y="536"/>
                    </a:lnTo>
                    <a:lnTo>
                      <a:pt x="764" y="564"/>
                    </a:lnTo>
                    <a:lnTo>
                      <a:pt x="759" y="590"/>
                    </a:lnTo>
                    <a:lnTo>
                      <a:pt x="752" y="616"/>
                    </a:lnTo>
                    <a:lnTo>
                      <a:pt x="746" y="640"/>
                    </a:lnTo>
                    <a:lnTo>
                      <a:pt x="739" y="663"/>
                    </a:lnTo>
                    <a:lnTo>
                      <a:pt x="731" y="683"/>
                    </a:lnTo>
                    <a:lnTo>
                      <a:pt x="724" y="702"/>
                    </a:lnTo>
                    <a:lnTo>
                      <a:pt x="715" y="719"/>
                    </a:lnTo>
                    <a:lnTo>
                      <a:pt x="697" y="750"/>
                    </a:lnTo>
                    <a:lnTo>
                      <a:pt x="678" y="778"/>
                    </a:lnTo>
                    <a:lnTo>
                      <a:pt x="659" y="803"/>
                    </a:lnTo>
                    <a:lnTo>
                      <a:pt x="639" y="826"/>
                    </a:lnTo>
                    <a:lnTo>
                      <a:pt x="618" y="845"/>
                    </a:lnTo>
                    <a:lnTo>
                      <a:pt x="597" y="862"/>
                    </a:lnTo>
                    <a:lnTo>
                      <a:pt x="576" y="877"/>
                    </a:lnTo>
                    <a:lnTo>
                      <a:pt x="555" y="890"/>
                    </a:lnTo>
                    <a:lnTo>
                      <a:pt x="533" y="899"/>
                    </a:lnTo>
                    <a:lnTo>
                      <a:pt x="511" y="908"/>
                    </a:lnTo>
                    <a:lnTo>
                      <a:pt x="490" y="914"/>
                    </a:lnTo>
                    <a:lnTo>
                      <a:pt x="467" y="919"/>
                    </a:lnTo>
                    <a:lnTo>
                      <a:pt x="446" y="923"/>
                    </a:lnTo>
                    <a:lnTo>
                      <a:pt x="425" y="925"/>
                    </a:lnTo>
                    <a:lnTo>
                      <a:pt x="404" y="926"/>
                    </a:lnTo>
                    <a:lnTo>
                      <a:pt x="384" y="925"/>
                    </a:lnTo>
                    <a:lnTo>
                      <a:pt x="364" y="924"/>
                    </a:lnTo>
                    <a:lnTo>
                      <a:pt x="345" y="921"/>
                    </a:lnTo>
                    <a:lnTo>
                      <a:pt x="327" y="918"/>
                    </a:lnTo>
                    <a:lnTo>
                      <a:pt x="310" y="914"/>
                    </a:lnTo>
                    <a:lnTo>
                      <a:pt x="277" y="905"/>
                    </a:lnTo>
                    <a:lnTo>
                      <a:pt x="249" y="896"/>
                    </a:lnTo>
                    <a:lnTo>
                      <a:pt x="209" y="879"/>
                    </a:lnTo>
                    <a:lnTo>
                      <a:pt x="194" y="8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</p:grpSp>
        <p:sp>
          <p:nvSpPr>
            <p:cNvPr id="176" name="Freeform 175"/>
            <p:cNvSpPr>
              <a:spLocks noEditPoints="1"/>
            </p:cNvSpPr>
            <p:nvPr/>
          </p:nvSpPr>
          <p:spPr bwMode="auto">
            <a:xfrm>
              <a:off x="6560733" y="5870144"/>
              <a:ext cx="436076" cy="369915"/>
            </a:xfrm>
            <a:custGeom>
              <a:avLst/>
              <a:gdLst>
                <a:gd name="T0" fmla="*/ 617 w 762"/>
                <a:gd name="T1" fmla="*/ 598 h 645"/>
                <a:gd name="T2" fmla="*/ 475 w 762"/>
                <a:gd name="T3" fmla="*/ 598 h 645"/>
                <a:gd name="T4" fmla="*/ 475 w 762"/>
                <a:gd name="T5" fmla="*/ 410 h 645"/>
                <a:gd name="T6" fmla="*/ 287 w 762"/>
                <a:gd name="T7" fmla="*/ 410 h 645"/>
                <a:gd name="T8" fmla="*/ 287 w 762"/>
                <a:gd name="T9" fmla="*/ 598 h 645"/>
                <a:gd name="T10" fmla="*/ 146 w 762"/>
                <a:gd name="T11" fmla="*/ 598 h 645"/>
                <a:gd name="T12" fmla="*/ 146 w 762"/>
                <a:gd name="T13" fmla="*/ 368 h 645"/>
                <a:gd name="T14" fmla="*/ 381 w 762"/>
                <a:gd name="T15" fmla="*/ 133 h 645"/>
                <a:gd name="T16" fmla="*/ 617 w 762"/>
                <a:gd name="T17" fmla="*/ 368 h 645"/>
                <a:gd name="T18" fmla="*/ 617 w 762"/>
                <a:gd name="T19" fmla="*/ 598 h 645"/>
                <a:gd name="T20" fmla="*/ 744 w 762"/>
                <a:gd name="T21" fmla="*/ 362 h 645"/>
                <a:gd name="T22" fmla="*/ 381 w 762"/>
                <a:gd name="T23" fmla="*/ 0 h 645"/>
                <a:gd name="T24" fmla="*/ 18 w 762"/>
                <a:gd name="T25" fmla="*/ 362 h 645"/>
                <a:gd name="T26" fmla="*/ 18 w 762"/>
                <a:gd name="T27" fmla="*/ 429 h 645"/>
                <a:gd name="T28" fmla="*/ 85 w 762"/>
                <a:gd name="T29" fmla="*/ 429 h 645"/>
                <a:gd name="T30" fmla="*/ 99 w 762"/>
                <a:gd name="T31" fmla="*/ 415 h 645"/>
                <a:gd name="T32" fmla="*/ 99 w 762"/>
                <a:gd name="T33" fmla="*/ 645 h 645"/>
                <a:gd name="T34" fmla="*/ 664 w 762"/>
                <a:gd name="T35" fmla="*/ 645 h 645"/>
                <a:gd name="T36" fmla="*/ 664 w 762"/>
                <a:gd name="T37" fmla="*/ 415 h 645"/>
                <a:gd name="T38" fmla="*/ 677 w 762"/>
                <a:gd name="T39" fmla="*/ 429 h 645"/>
                <a:gd name="T40" fmla="*/ 711 w 762"/>
                <a:gd name="T41" fmla="*/ 443 h 645"/>
                <a:gd name="T42" fmla="*/ 744 w 762"/>
                <a:gd name="T43" fmla="*/ 429 h 645"/>
                <a:gd name="T44" fmla="*/ 744 w 762"/>
                <a:gd name="T45" fmla="*/ 362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2" h="645">
                  <a:moveTo>
                    <a:pt x="617" y="598"/>
                  </a:moveTo>
                  <a:lnTo>
                    <a:pt x="475" y="598"/>
                  </a:lnTo>
                  <a:lnTo>
                    <a:pt x="475" y="410"/>
                  </a:lnTo>
                  <a:lnTo>
                    <a:pt x="287" y="410"/>
                  </a:lnTo>
                  <a:lnTo>
                    <a:pt x="287" y="598"/>
                  </a:lnTo>
                  <a:lnTo>
                    <a:pt x="146" y="598"/>
                  </a:lnTo>
                  <a:lnTo>
                    <a:pt x="146" y="368"/>
                  </a:lnTo>
                  <a:lnTo>
                    <a:pt x="381" y="133"/>
                  </a:lnTo>
                  <a:lnTo>
                    <a:pt x="617" y="368"/>
                  </a:lnTo>
                  <a:lnTo>
                    <a:pt x="617" y="598"/>
                  </a:lnTo>
                  <a:close/>
                  <a:moveTo>
                    <a:pt x="744" y="362"/>
                  </a:moveTo>
                  <a:lnTo>
                    <a:pt x="381" y="0"/>
                  </a:lnTo>
                  <a:lnTo>
                    <a:pt x="18" y="362"/>
                  </a:lnTo>
                  <a:cubicBezTo>
                    <a:pt x="0" y="381"/>
                    <a:pt x="0" y="411"/>
                    <a:pt x="18" y="429"/>
                  </a:cubicBezTo>
                  <a:cubicBezTo>
                    <a:pt x="37" y="447"/>
                    <a:pt x="66" y="447"/>
                    <a:pt x="85" y="429"/>
                  </a:cubicBezTo>
                  <a:lnTo>
                    <a:pt x="99" y="415"/>
                  </a:lnTo>
                  <a:lnTo>
                    <a:pt x="99" y="645"/>
                  </a:lnTo>
                  <a:lnTo>
                    <a:pt x="664" y="645"/>
                  </a:lnTo>
                  <a:lnTo>
                    <a:pt x="664" y="415"/>
                  </a:lnTo>
                  <a:lnTo>
                    <a:pt x="677" y="429"/>
                  </a:lnTo>
                  <a:cubicBezTo>
                    <a:pt x="687" y="438"/>
                    <a:pt x="699" y="443"/>
                    <a:pt x="711" y="443"/>
                  </a:cubicBezTo>
                  <a:cubicBezTo>
                    <a:pt x="723" y="443"/>
                    <a:pt x="735" y="438"/>
                    <a:pt x="744" y="429"/>
                  </a:cubicBezTo>
                  <a:cubicBezTo>
                    <a:pt x="762" y="411"/>
                    <a:pt x="762" y="381"/>
                    <a:pt x="744" y="3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77" name="Freeform 176"/>
            <p:cNvSpPr>
              <a:spLocks noEditPoints="1"/>
            </p:cNvSpPr>
            <p:nvPr/>
          </p:nvSpPr>
          <p:spPr bwMode="auto">
            <a:xfrm>
              <a:off x="7503983" y="4563355"/>
              <a:ext cx="542387" cy="433126"/>
            </a:xfrm>
            <a:custGeom>
              <a:avLst/>
              <a:gdLst>
                <a:gd name="T0" fmla="*/ 50 w 732"/>
                <a:gd name="T1" fmla="*/ 398 h 581"/>
                <a:gd name="T2" fmla="*/ 129 w 732"/>
                <a:gd name="T3" fmla="*/ 398 h 581"/>
                <a:gd name="T4" fmla="*/ 129 w 732"/>
                <a:gd name="T5" fmla="*/ 203 h 581"/>
                <a:gd name="T6" fmla="*/ 50 w 732"/>
                <a:gd name="T7" fmla="*/ 398 h 581"/>
                <a:gd name="T8" fmla="*/ 229 w 732"/>
                <a:gd name="T9" fmla="*/ 398 h 581"/>
                <a:gd name="T10" fmla="*/ 151 w 732"/>
                <a:gd name="T11" fmla="*/ 203 h 581"/>
                <a:gd name="T12" fmla="*/ 151 w 732"/>
                <a:gd name="T13" fmla="*/ 398 h 581"/>
                <a:gd name="T14" fmla="*/ 229 w 732"/>
                <a:gd name="T15" fmla="*/ 398 h 581"/>
                <a:gd name="T16" fmla="*/ 502 w 732"/>
                <a:gd name="T17" fmla="*/ 398 h 581"/>
                <a:gd name="T18" fmla="*/ 581 w 732"/>
                <a:gd name="T19" fmla="*/ 398 h 581"/>
                <a:gd name="T20" fmla="*/ 581 w 732"/>
                <a:gd name="T21" fmla="*/ 203 h 581"/>
                <a:gd name="T22" fmla="*/ 502 w 732"/>
                <a:gd name="T23" fmla="*/ 398 h 581"/>
                <a:gd name="T24" fmla="*/ 682 w 732"/>
                <a:gd name="T25" fmla="*/ 398 h 581"/>
                <a:gd name="T26" fmla="*/ 603 w 732"/>
                <a:gd name="T27" fmla="*/ 203 h 581"/>
                <a:gd name="T28" fmla="*/ 603 w 732"/>
                <a:gd name="T29" fmla="*/ 398 h 581"/>
                <a:gd name="T30" fmla="*/ 682 w 732"/>
                <a:gd name="T31" fmla="*/ 398 h 581"/>
                <a:gd name="T32" fmla="*/ 377 w 732"/>
                <a:gd name="T33" fmla="*/ 0 h 581"/>
                <a:gd name="T34" fmla="*/ 398 w 732"/>
                <a:gd name="T35" fmla="*/ 43 h 581"/>
                <a:gd name="T36" fmla="*/ 400 w 732"/>
                <a:gd name="T37" fmla="*/ 86 h 581"/>
                <a:gd name="T38" fmla="*/ 646 w 732"/>
                <a:gd name="T39" fmla="*/ 86 h 581"/>
                <a:gd name="T40" fmla="*/ 646 w 732"/>
                <a:gd name="T41" fmla="*/ 129 h 581"/>
                <a:gd name="T42" fmla="*/ 618 w 732"/>
                <a:gd name="T43" fmla="*/ 129 h 581"/>
                <a:gd name="T44" fmla="*/ 732 w 732"/>
                <a:gd name="T45" fmla="*/ 398 h 581"/>
                <a:gd name="T46" fmla="*/ 592 w 732"/>
                <a:gd name="T47" fmla="*/ 473 h 581"/>
                <a:gd name="T48" fmla="*/ 452 w 732"/>
                <a:gd name="T49" fmla="*/ 398 h 581"/>
                <a:gd name="T50" fmla="*/ 566 w 732"/>
                <a:gd name="T51" fmla="*/ 129 h 581"/>
                <a:gd name="T52" fmla="*/ 401 w 732"/>
                <a:gd name="T53" fmla="*/ 129 h 581"/>
                <a:gd name="T54" fmla="*/ 414 w 732"/>
                <a:gd name="T55" fmla="*/ 518 h 581"/>
                <a:gd name="T56" fmla="*/ 560 w 732"/>
                <a:gd name="T57" fmla="*/ 581 h 581"/>
                <a:gd name="T58" fmla="*/ 194 w 732"/>
                <a:gd name="T59" fmla="*/ 581 h 581"/>
                <a:gd name="T60" fmla="*/ 339 w 732"/>
                <a:gd name="T61" fmla="*/ 518 h 581"/>
                <a:gd name="T62" fmla="*/ 352 w 732"/>
                <a:gd name="T63" fmla="*/ 129 h 581"/>
                <a:gd name="T64" fmla="*/ 166 w 732"/>
                <a:gd name="T65" fmla="*/ 129 h 581"/>
                <a:gd name="T66" fmla="*/ 280 w 732"/>
                <a:gd name="T67" fmla="*/ 398 h 581"/>
                <a:gd name="T68" fmla="*/ 140 w 732"/>
                <a:gd name="T69" fmla="*/ 473 h 581"/>
                <a:gd name="T70" fmla="*/ 0 w 732"/>
                <a:gd name="T71" fmla="*/ 398 h 581"/>
                <a:gd name="T72" fmla="*/ 114 w 732"/>
                <a:gd name="T73" fmla="*/ 129 h 581"/>
                <a:gd name="T74" fmla="*/ 86 w 732"/>
                <a:gd name="T75" fmla="*/ 129 h 581"/>
                <a:gd name="T76" fmla="*/ 86 w 732"/>
                <a:gd name="T77" fmla="*/ 86 h 581"/>
                <a:gd name="T78" fmla="*/ 354 w 732"/>
                <a:gd name="T79" fmla="*/ 86 h 581"/>
                <a:gd name="T80" fmla="*/ 355 w 732"/>
                <a:gd name="T81" fmla="*/ 43 h 581"/>
                <a:gd name="T82" fmla="*/ 377 w 732"/>
                <a:gd name="T8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32" h="581">
                  <a:moveTo>
                    <a:pt x="50" y="398"/>
                  </a:moveTo>
                  <a:lnTo>
                    <a:pt x="129" y="398"/>
                  </a:lnTo>
                  <a:lnTo>
                    <a:pt x="129" y="203"/>
                  </a:lnTo>
                  <a:lnTo>
                    <a:pt x="50" y="398"/>
                  </a:lnTo>
                  <a:close/>
                  <a:moveTo>
                    <a:pt x="229" y="398"/>
                  </a:moveTo>
                  <a:lnTo>
                    <a:pt x="151" y="203"/>
                  </a:lnTo>
                  <a:lnTo>
                    <a:pt x="151" y="398"/>
                  </a:lnTo>
                  <a:lnTo>
                    <a:pt x="229" y="398"/>
                  </a:lnTo>
                  <a:close/>
                  <a:moveTo>
                    <a:pt x="502" y="398"/>
                  </a:moveTo>
                  <a:lnTo>
                    <a:pt x="581" y="398"/>
                  </a:lnTo>
                  <a:lnTo>
                    <a:pt x="581" y="203"/>
                  </a:lnTo>
                  <a:lnTo>
                    <a:pt x="502" y="398"/>
                  </a:lnTo>
                  <a:close/>
                  <a:moveTo>
                    <a:pt x="682" y="398"/>
                  </a:moveTo>
                  <a:lnTo>
                    <a:pt x="603" y="203"/>
                  </a:lnTo>
                  <a:lnTo>
                    <a:pt x="603" y="398"/>
                  </a:lnTo>
                  <a:lnTo>
                    <a:pt x="682" y="398"/>
                  </a:lnTo>
                  <a:close/>
                  <a:moveTo>
                    <a:pt x="377" y="0"/>
                  </a:moveTo>
                  <a:cubicBezTo>
                    <a:pt x="400" y="0"/>
                    <a:pt x="398" y="19"/>
                    <a:pt x="398" y="43"/>
                  </a:cubicBezTo>
                  <a:lnTo>
                    <a:pt x="400" y="86"/>
                  </a:lnTo>
                  <a:lnTo>
                    <a:pt x="646" y="86"/>
                  </a:lnTo>
                  <a:lnTo>
                    <a:pt x="646" y="129"/>
                  </a:lnTo>
                  <a:lnTo>
                    <a:pt x="618" y="129"/>
                  </a:lnTo>
                  <a:lnTo>
                    <a:pt x="732" y="398"/>
                  </a:lnTo>
                  <a:cubicBezTo>
                    <a:pt x="732" y="439"/>
                    <a:pt x="663" y="473"/>
                    <a:pt x="592" y="473"/>
                  </a:cubicBezTo>
                  <a:cubicBezTo>
                    <a:pt x="521" y="473"/>
                    <a:pt x="452" y="439"/>
                    <a:pt x="452" y="398"/>
                  </a:cubicBezTo>
                  <a:lnTo>
                    <a:pt x="566" y="129"/>
                  </a:lnTo>
                  <a:lnTo>
                    <a:pt x="401" y="129"/>
                  </a:lnTo>
                  <a:lnTo>
                    <a:pt x="414" y="518"/>
                  </a:lnTo>
                  <a:cubicBezTo>
                    <a:pt x="497" y="524"/>
                    <a:pt x="560" y="550"/>
                    <a:pt x="560" y="581"/>
                  </a:cubicBezTo>
                  <a:lnTo>
                    <a:pt x="194" y="581"/>
                  </a:lnTo>
                  <a:cubicBezTo>
                    <a:pt x="194" y="550"/>
                    <a:pt x="256" y="524"/>
                    <a:pt x="339" y="518"/>
                  </a:cubicBezTo>
                  <a:lnTo>
                    <a:pt x="352" y="129"/>
                  </a:lnTo>
                  <a:lnTo>
                    <a:pt x="166" y="129"/>
                  </a:lnTo>
                  <a:lnTo>
                    <a:pt x="280" y="398"/>
                  </a:lnTo>
                  <a:cubicBezTo>
                    <a:pt x="280" y="439"/>
                    <a:pt x="211" y="473"/>
                    <a:pt x="140" y="473"/>
                  </a:cubicBezTo>
                  <a:cubicBezTo>
                    <a:pt x="69" y="473"/>
                    <a:pt x="0" y="439"/>
                    <a:pt x="0" y="398"/>
                  </a:cubicBezTo>
                  <a:lnTo>
                    <a:pt x="114" y="129"/>
                  </a:lnTo>
                  <a:lnTo>
                    <a:pt x="86" y="129"/>
                  </a:lnTo>
                  <a:lnTo>
                    <a:pt x="86" y="86"/>
                  </a:lnTo>
                  <a:lnTo>
                    <a:pt x="354" y="86"/>
                  </a:lnTo>
                  <a:lnTo>
                    <a:pt x="355" y="43"/>
                  </a:lnTo>
                  <a:cubicBezTo>
                    <a:pt x="355" y="19"/>
                    <a:pt x="353" y="0"/>
                    <a:pt x="3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78" name="Freeform 177"/>
            <p:cNvSpPr>
              <a:spLocks noEditPoints="1"/>
            </p:cNvSpPr>
            <p:nvPr/>
          </p:nvSpPr>
          <p:spPr bwMode="auto">
            <a:xfrm>
              <a:off x="8291881" y="7897593"/>
              <a:ext cx="447585" cy="280100"/>
            </a:xfrm>
            <a:custGeom>
              <a:avLst/>
              <a:gdLst>
                <a:gd name="T0" fmla="*/ 406 w 812"/>
                <a:gd name="T1" fmla="*/ 457 h 507"/>
                <a:gd name="T2" fmla="*/ 253 w 812"/>
                <a:gd name="T3" fmla="*/ 254 h 507"/>
                <a:gd name="T4" fmla="*/ 355 w 812"/>
                <a:gd name="T5" fmla="*/ 254 h 507"/>
                <a:gd name="T6" fmla="*/ 355 w 812"/>
                <a:gd name="T7" fmla="*/ 101 h 507"/>
                <a:gd name="T8" fmla="*/ 456 w 812"/>
                <a:gd name="T9" fmla="*/ 101 h 507"/>
                <a:gd name="T10" fmla="*/ 456 w 812"/>
                <a:gd name="T11" fmla="*/ 254 h 507"/>
                <a:gd name="T12" fmla="*/ 558 w 812"/>
                <a:gd name="T13" fmla="*/ 254 h 507"/>
                <a:gd name="T14" fmla="*/ 406 w 812"/>
                <a:gd name="T15" fmla="*/ 457 h 507"/>
                <a:gd name="T16" fmla="*/ 659 w 812"/>
                <a:gd name="T17" fmla="*/ 203 h 507"/>
                <a:gd name="T18" fmla="*/ 456 w 812"/>
                <a:gd name="T19" fmla="*/ 0 h 507"/>
                <a:gd name="T20" fmla="*/ 279 w 812"/>
                <a:gd name="T21" fmla="*/ 103 h 507"/>
                <a:gd name="T22" fmla="*/ 253 w 812"/>
                <a:gd name="T23" fmla="*/ 101 h 507"/>
                <a:gd name="T24" fmla="*/ 108 w 812"/>
                <a:gd name="T25" fmla="*/ 209 h 507"/>
                <a:gd name="T26" fmla="*/ 0 w 812"/>
                <a:gd name="T27" fmla="*/ 355 h 507"/>
                <a:gd name="T28" fmla="*/ 152 w 812"/>
                <a:gd name="T29" fmla="*/ 507 h 507"/>
                <a:gd name="T30" fmla="*/ 659 w 812"/>
                <a:gd name="T31" fmla="*/ 507 h 507"/>
                <a:gd name="T32" fmla="*/ 812 w 812"/>
                <a:gd name="T33" fmla="*/ 355 h 507"/>
                <a:gd name="T34" fmla="*/ 659 w 812"/>
                <a:gd name="T35" fmla="*/ 20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2" h="507">
                  <a:moveTo>
                    <a:pt x="406" y="457"/>
                  </a:moveTo>
                  <a:lnTo>
                    <a:pt x="253" y="254"/>
                  </a:lnTo>
                  <a:lnTo>
                    <a:pt x="355" y="254"/>
                  </a:lnTo>
                  <a:lnTo>
                    <a:pt x="355" y="101"/>
                  </a:lnTo>
                  <a:lnTo>
                    <a:pt x="456" y="101"/>
                  </a:lnTo>
                  <a:lnTo>
                    <a:pt x="456" y="254"/>
                  </a:lnTo>
                  <a:lnTo>
                    <a:pt x="558" y="254"/>
                  </a:lnTo>
                  <a:lnTo>
                    <a:pt x="406" y="457"/>
                  </a:lnTo>
                  <a:close/>
                  <a:moveTo>
                    <a:pt x="659" y="203"/>
                  </a:moveTo>
                  <a:cubicBezTo>
                    <a:pt x="659" y="91"/>
                    <a:pt x="568" y="0"/>
                    <a:pt x="456" y="0"/>
                  </a:cubicBezTo>
                  <a:cubicBezTo>
                    <a:pt x="380" y="0"/>
                    <a:pt x="314" y="42"/>
                    <a:pt x="279" y="103"/>
                  </a:cubicBezTo>
                  <a:cubicBezTo>
                    <a:pt x="271" y="102"/>
                    <a:pt x="262" y="101"/>
                    <a:pt x="253" y="101"/>
                  </a:cubicBezTo>
                  <a:cubicBezTo>
                    <a:pt x="185" y="101"/>
                    <a:pt x="126" y="147"/>
                    <a:pt x="108" y="209"/>
                  </a:cubicBezTo>
                  <a:cubicBezTo>
                    <a:pt x="45" y="229"/>
                    <a:pt x="0" y="287"/>
                    <a:pt x="0" y="355"/>
                  </a:cubicBezTo>
                  <a:cubicBezTo>
                    <a:pt x="0" y="439"/>
                    <a:pt x="67" y="507"/>
                    <a:pt x="152" y="507"/>
                  </a:cubicBezTo>
                  <a:lnTo>
                    <a:pt x="659" y="507"/>
                  </a:lnTo>
                  <a:cubicBezTo>
                    <a:pt x="743" y="507"/>
                    <a:pt x="812" y="439"/>
                    <a:pt x="812" y="355"/>
                  </a:cubicBezTo>
                  <a:cubicBezTo>
                    <a:pt x="812" y="271"/>
                    <a:pt x="744" y="203"/>
                    <a:pt x="659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79" name="Freeform 178"/>
            <p:cNvSpPr>
              <a:spLocks noEditPoints="1"/>
            </p:cNvSpPr>
            <p:nvPr/>
          </p:nvSpPr>
          <p:spPr bwMode="auto">
            <a:xfrm>
              <a:off x="5335688" y="3261824"/>
              <a:ext cx="497844" cy="502287"/>
            </a:xfrm>
            <a:custGeom>
              <a:avLst/>
              <a:gdLst>
                <a:gd name="T0" fmla="*/ 577 w 590"/>
                <a:gd name="T1" fmla="*/ 251 h 590"/>
                <a:gd name="T2" fmla="*/ 541 w 590"/>
                <a:gd name="T3" fmla="*/ 251 h 590"/>
                <a:gd name="T4" fmla="*/ 498 w 590"/>
                <a:gd name="T5" fmla="*/ 151 h 590"/>
                <a:gd name="T6" fmla="*/ 523 w 590"/>
                <a:gd name="T7" fmla="*/ 126 h 590"/>
                <a:gd name="T8" fmla="*/ 527 w 590"/>
                <a:gd name="T9" fmla="*/ 117 h 590"/>
                <a:gd name="T10" fmla="*/ 523 w 590"/>
                <a:gd name="T11" fmla="*/ 108 h 590"/>
                <a:gd name="T12" fmla="*/ 480 w 590"/>
                <a:gd name="T13" fmla="*/ 64 h 590"/>
                <a:gd name="T14" fmla="*/ 461 w 590"/>
                <a:gd name="T15" fmla="*/ 64 h 590"/>
                <a:gd name="T16" fmla="*/ 435 w 590"/>
                <a:gd name="T17" fmla="*/ 90 h 590"/>
                <a:gd name="T18" fmla="*/ 338 w 590"/>
                <a:gd name="T19" fmla="*/ 50 h 590"/>
                <a:gd name="T20" fmla="*/ 338 w 590"/>
                <a:gd name="T21" fmla="*/ 13 h 590"/>
                <a:gd name="T22" fmla="*/ 325 w 590"/>
                <a:gd name="T23" fmla="*/ 0 h 590"/>
                <a:gd name="T24" fmla="*/ 263 w 590"/>
                <a:gd name="T25" fmla="*/ 0 h 590"/>
                <a:gd name="T26" fmla="*/ 249 w 590"/>
                <a:gd name="T27" fmla="*/ 13 h 590"/>
                <a:gd name="T28" fmla="*/ 249 w 590"/>
                <a:gd name="T29" fmla="*/ 50 h 590"/>
                <a:gd name="T30" fmla="*/ 151 w 590"/>
                <a:gd name="T31" fmla="*/ 90 h 590"/>
                <a:gd name="T32" fmla="*/ 126 w 590"/>
                <a:gd name="T33" fmla="*/ 65 h 590"/>
                <a:gd name="T34" fmla="*/ 107 w 590"/>
                <a:gd name="T35" fmla="*/ 65 h 590"/>
                <a:gd name="T36" fmla="*/ 64 w 590"/>
                <a:gd name="T37" fmla="*/ 109 h 590"/>
                <a:gd name="T38" fmla="*/ 60 w 590"/>
                <a:gd name="T39" fmla="*/ 118 h 590"/>
                <a:gd name="T40" fmla="*/ 64 w 590"/>
                <a:gd name="T41" fmla="*/ 127 h 590"/>
                <a:gd name="T42" fmla="*/ 88 w 590"/>
                <a:gd name="T43" fmla="*/ 152 h 590"/>
                <a:gd name="T44" fmla="*/ 46 w 590"/>
                <a:gd name="T45" fmla="*/ 251 h 590"/>
                <a:gd name="T46" fmla="*/ 13 w 590"/>
                <a:gd name="T47" fmla="*/ 251 h 590"/>
                <a:gd name="T48" fmla="*/ 0 w 590"/>
                <a:gd name="T49" fmla="*/ 264 h 590"/>
                <a:gd name="T50" fmla="*/ 0 w 590"/>
                <a:gd name="T51" fmla="*/ 326 h 590"/>
                <a:gd name="T52" fmla="*/ 13 w 590"/>
                <a:gd name="T53" fmla="*/ 339 h 590"/>
                <a:gd name="T54" fmla="*/ 45 w 590"/>
                <a:gd name="T55" fmla="*/ 339 h 590"/>
                <a:gd name="T56" fmla="*/ 85 w 590"/>
                <a:gd name="T57" fmla="*/ 440 h 590"/>
                <a:gd name="T58" fmla="*/ 62 w 590"/>
                <a:gd name="T59" fmla="*/ 463 h 590"/>
                <a:gd name="T60" fmla="*/ 62 w 590"/>
                <a:gd name="T61" fmla="*/ 481 h 590"/>
                <a:gd name="T62" fmla="*/ 106 w 590"/>
                <a:gd name="T63" fmla="*/ 525 h 590"/>
                <a:gd name="T64" fmla="*/ 115 w 590"/>
                <a:gd name="T65" fmla="*/ 529 h 590"/>
                <a:gd name="T66" fmla="*/ 125 w 590"/>
                <a:gd name="T67" fmla="*/ 525 h 590"/>
                <a:gd name="T68" fmla="*/ 147 w 590"/>
                <a:gd name="T69" fmla="*/ 503 h 590"/>
                <a:gd name="T70" fmla="*/ 249 w 590"/>
                <a:gd name="T71" fmla="*/ 546 h 590"/>
                <a:gd name="T72" fmla="*/ 249 w 590"/>
                <a:gd name="T73" fmla="*/ 577 h 590"/>
                <a:gd name="T74" fmla="*/ 263 w 590"/>
                <a:gd name="T75" fmla="*/ 590 h 590"/>
                <a:gd name="T76" fmla="*/ 325 w 590"/>
                <a:gd name="T77" fmla="*/ 590 h 590"/>
                <a:gd name="T78" fmla="*/ 338 w 590"/>
                <a:gd name="T79" fmla="*/ 577 h 590"/>
                <a:gd name="T80" fmla="*/ 338 w 590"/>
                <a:gd name="T81" fmla="*/ 546 h 590"/>
                <a:gd name="T82" fmla="*/ 439 w 590"/>
                <a:gd name="T83" fmla="*/ 503 h 590"/>
                <a:gd name="T84" fmla="*/ 462 w 590"/>
                <a:gd name="T85" fmla="*/ 526 h 590"/>
                <a:gd name="T86" fmla="*/ 481 w 590"/>
                <a:gd name="T87" fmla="*/ 526 h 590"/>
                <a:gd name="T88" fmla="*/ 525 w 590"/>
                <a:gd name="T89" fmla="*/ 483 h 590"/>
                <a:gd name="T90" fmla="*/ 525 w 590"/>
                <a:gd name="T91" fmla="*/ 464 h 590"/>
                <a:gd name="T92" fmla="*/ 501 w 590"/>
                <a:gd name="T93" fmla="*/ 441 h 590"/>
                <a:gd name="T94" fmla="*/ 542 w 590"/>
                <a:gd name="T95" fmla="*/ 339 h 590"/>
                <a:gd name="T96" fmla="*/ 577 w 590"/>
                <a:gd name="T97" fmla="*/ 339 h 590"/>
                <a:gd name="T98" fmla="*/ 590 w 590"/>
                <a:gd name="T99" fmla="*/ 326 h 590"/>
                <a:gd name="T100" fmla="*/ 590 w 590"/>
                <a:gd name="T101" fmla="*/ 264 h 590"/>
                <a:gd name="T102" fmla="*/ 577 w 590"/>
                <a:gd name="T103" fmla="*/ 251 h 590"/>
                <a:gd name="T104" fmla="*/ 347 w 590"/>
                <a:gd name="T105" fmla="*/ 295 h 590"/>
                <a:gd name="T106" fmla="*/ 295 w 590"/>
                <a:gd name="T107" fmla="*/ 347 h 590"/>
                <a:gd name="T108" fmla="*/ 243 w 590"/>
                <a:gd name="T109" fmla="*/ 295 h 590"/>
                <a:gd name="T110" fmla="*/ 295 w 590"/>
                <a:gd name="T111" fmla="*/ 243 h 590"/>
                <a:gd name="T112" fmla="*/ 347 w 590"/>
                <a:gd name="T113" fmla="*/ 295 h 590"/>
                <a:gd name="T114" fmla="*/ 295 w 590"/>
                <a:gd name="T115" fmla="*/ 433 h 590"/>
                <a:gd name="T116" fmla="*/ 158 w 590"/>
                <a:gd name="T117" fmla="*/ 295 h 590"/>
                <a:gd name="T118" fmla="*/ 295 w 590"/>
                <a:gd name="T119" fmla="*/ 158 h 590"/>
                <a:gd name="T120" fmla="*/ 433 w 590"/>
                <a:gd name="T121" fmla="*/ 295 h 590"/>
                <a:gd name="T122" fmla="*/ 295 w 590"/>
                <a:gd name="T123" fmla="*/ 43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0" h="590">
                  <a:moveTo>
                    <a:pt x="577" y="251"/>
                  </a:moveTo>
                  <a:lnTo>
                    <a:pt x="541" y="251"/>
                  </a:lnTo>
                  <a:cubicBezTo>
                    <a:pt x="534" y="215"/>
                    <a:pt x="520" y="181"/>
                    <a:pt x="498" y="151"/>
                  </a:cubicBezTo>
                  <a:lnTo>
                    <a:pt x="523" y="126"/>
                  </a:lnTo>
                  <a:cubicBezTo>
                    <a:pt x="526" y="124"/>
                    <a:pt x="527" y="121"/>
                    <a:pt x="527" y="117"/>
                  </a:cubicBezTo>
                  <a:cubicBezTo>
                    <a:pt x="527" y="114"/>
                    <a:pt x="526" y="110"/>
                    <a:pt x="523" y="108"/>
                  </a:cubicBezTo>
                  <a:lnTo>
                    <a:pt x="480" y="64"/>
                  </a:lnTo>
                  <a:cubicBezTo>
                    <a:pt x="475" y="59"/>
                    <a:pt x="466" y="59"/>
                    <a:pt x="461" y="64"/>
                  </a:cubicBezTo>
                  <a:lnTo>
                    <a:pt x="435" y="90"/>
                  </a:lnTo>
                  <a:cubicBezTo>
                    <a:pt x="406" y="70"/>
                    <a:pt x="373" y="56"/>
                    <a:pt x="338" y="50"/>
                  </a:cubicBezTo>
                  <a:lnTo>
                    <a:pt x="338" y="13"/>
                  </a:lnTo>
                  <a:cubicBezTo>
                    <a:pt x="338" y="6"/>
                    <a:pt x="332" y="0"/>
                    <a:pt x="325" y="0"/>
                  </a:cubicBezTo>
                  <a:lnTo>
                    <a:pt x="263" y="0"/>
                  </a:lnTo>
                  <a:cubicBezTo>
                    <a:pt x="255" y="0"/>
                    <a:pt x="249" y="6"/>
                    <a:pt x="249" y="13"/>
                  </a:cubicBezTo>
                  <a:lnTo>
                    <a:pt x="249" y="50"/>
                  </a:lnTo>
                  <a:cubicBezTo>
                    <a:pt x="214" y="56"/>
                    <a:pt x="181" y="70"/>
                    <a:pt x="151" y="90"/>
                  </a:cubicBezTo>
                  <a:lnTo>
                    <a:pt x="126" y="65"/>
                  </a:lnTo>
                  <a:cubicBezTo>
                    <a:pt x="121" y="60"/>
                    <a:pt x="112" y="60"/>
                    <a:pt x="107" y="65"/>
                  </a:cubicBezTo>
                  <a:lnTo>
                    <a:pt x="64" y="109"/>
                  </a:lnTo>
                  <a:cubicBezTo>
                    <a:pt x="61" y="111"/>
                    <a:pt x="60" y="115"/>
                    <a:pt x="60" y="118"/>
                  </a:cubicBezTo>
                  <a:cubicBezTo>
                    <a:pt x="60" y="122"/>
                    <a:pt x="61" y="125"/>
                    <a:pt x="64" y="127"/>
                  </a:cubicBezTo>
                  <a:lnTo>
                    <a:pt x="88" y="152"/>
                  </a:lnTo>
                  <a:cubicBezTo>
                    <a:pt x="67" y="182"/>
                    <a:pt x="53" y="216"/>
                    <a:pt x="46" y="251"/>
                  </a:cubicBezTo>
                  <a:lnTo>
                    <a:pt x="13" y="251"/>
                  </a:lnTo>
                  <a:cubicBezTo>
                    <a:pt x="6" y="251"/>
                    <a:pt x="0" y="257"/>
                    <a:pt x="0" y="264"/>
                  </a:cubicBezTo>
                  <a:lnTo>
                    <a:pt x="0" y="326"/>
                  </a:lnTo>
                  <a:cubicBezTo>
                    <a:pt x="0" y="333"/>
                    <a:pt x="6" y="339"/>
                    <a:pt x="13" y="339"/>
                  </a:cubicBezTo>
                  <a:lnTo>
                    <a:pt x="45" y="339"/>
                  </a:lnTo>
                  <a:cubicBezTo>
                    <a:pt x="51" y="375"/>
                    <a:pt x="65" y="410"/>
                    <a:pt x="85" y="440"/>
                  </a:cubicBezTo>
                  <a:lnTo>
                    <a:pt x="62" y="463"/>
                  </a:lnTo>
                  <a:cubicBezTo>
                    <a:pt x="57" y="468"/>
                    <a:pt x="57" y="476"/>
                    <a:pt x="62" y="481"/>
                  </a:cubicBezTo>
                  <a:lnTo>
                    <a:pt x="106" y="525"/>
                  </a:lnTo>
                  <a:cubicBezTo>
                    <a:pt x="109" y="528"/>
                    <a:pt x="112" y="529"/>
                    <a:pt x="115" y="529"/>
                  </a:cubicBezTo>
                  <a:cubicBezTo>
                    <a:pt x="119" y="529"/>
                    <a:pt x="122" y="528"/>
                    <a:pt x="125" y="525"/>
                  </a:cubicBezTo>
                  <a:lnTo>
                    <a:pt x="147" y="503"/>
                  </a:lnTo>
                  <a:cubicBezTo>
                    <a:pt x="178" y="525"/>
                    <a:pt x="213" y="539"/>
                    <a:pt x="249" y="546"/>
                  </a:cubicBezTo>
                  <a:lnTo>
                    <a:pt x="249" y="577"/>
                  </a:lnTo>
                  <a:cubicBezTo>
                    <a:pt x="249" y="584"/>
                    <a:pt x="255" y="590"/>
                    <a:pt x="263" y="590"/>
                  </a:cubicBezTo>
                  <a:lnTo>
                    <a:pt x="325" y="590"/>
                  </a:lnTo>
                  <a:cubicBezTo>
                    <a:pt x="332" y="590"/>
                    <a:pt x="338" y="584"/>
                    <a:pt x="338" y="577"/>
                  </a:cubicBezTo>
                  <a:lnTo>
                    <a:pt x="338" y="546"/>
                  </a:lnTo>
                  <a:cubicBezTo>
                    <a:pt x="374" y="540"/>
                    <a:pt x="409" y="525"/>
                    <a:pt x="439" y="503"/>
                  </a:cubicBezTo>
                  <a:lnTo>
                    <a:pt x="462" y="526"/>
                  </a:lnTo>
                  <a:cubicBezTo>
                    <a:pt x="467" y="531"/>
                    <a:pt x="476" y="531"/>
                    <a:pt x="481" y="526"/>
                  </a:cubicBezTo>
                  <a:lnTo>
                    <a:pt x="525" y="483"/>
                  </a:lnTo>
                  <a:cubicBezTo>
                    <a:pt x="530" y="477"/>
                    <a:pt x="530" y="469"/>
                    <a:pt x="525" y="464"/>
                  </a:cubicBezTo>
                  <a:lnTo>
                    <a:pt x="501" y="441"/>
                  </a:lnTo>
                  <a:cubicBezTo>
                    <a:pt x="522" y="410"/>
                    <a:pt x="536" y="375"/>
                    <a:pt x="542" y="339"/>
                  </a:cubicBezTo>
                  <a:lnTo>
                    <a:pt x="577" y="339"/>
                  </a:lnTo>
                  <a:cubicBezTo>
                    <a:pt x="584" y="339"/>
                    <a:pt x="590" y="333"/>
                    <a:pt x="590" y="326"/>
                  </a:cubicBezTo>
                  <a:lnTo>
                    <a:pt x="590" y="264"/>
                  </a:lnTo>
                  <a:cubicBezTo>
                    <a:pt x="590" y="257"/>
                    <a:pt x="584" y="251"/>
                    <a:pt x="577" y="251"/>
                  </a:cubicBezTo>
                  <a:close/>
                  <a:moveTo>
                    <a:pt x="347" y="295"/>
                  </a:moveTo>
                  <a:cubicBezTo>
                    <a:pt x="347" y="324"/>
                    <a:pt x="324" y="347"/>
                    <a:pt x="295" y="347"/>
                  </a:cubicBezTo>
                  <a:cubicBezTo>
                    <a:pt x="266" y="347"/>
                    <a:pt x="243" y="324"/>
                    <a:pt x="243" y="295"/>
                  </a:cubicBezTo>
                  <a:cubicBezTo>
                    <a:pt x="243" y="266"/>
                    <a:pt x="266" y="243"/>
                    <a:pt x="295" y="243"/>
                  </a:cubicBezTo>
                  <a:cubicBezTo>
                    <a:pt x="324" y="243"/>
                    <a:pt x="347" y="266"/>
                    <a:pt x="347" y="295"/>
                  </a:cubicBezTo>
                  <a:close/>
                  <a:moveTo>
                    <a:pt x="295" y="433"/>
                  </a:moveTo>
                  <a:cubicBezTo>
                    <a:pt x="219" y="433"/>
                    <a:pt x="158" y="371"/>
                    <a:pt x="158" y="295"/>
                  </a:cubicBezTo>
                  <a:cubicBezTo>
                    <a:pt x="158" y="219"/>
                    <a:pt x="219" y="158"/>
                    <a:pt x="295" y="158"/>
                  </a:cubicBezTo>
                  <a:cubicBezTo>
                    <a:pt x="371" y="158"/>
                    <a:pt x="433" y="219"/>
                    <a:pt x="433" y="295"/>
                  </a:cubicBezTo>
                  <a:cubicBezTo>
                    <a:pt x="433" y="371"/>
                    <a:pt x="371" y="433"/>
                    <a:pt x="295" y="4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80" name="Freeform 179"/>
            <p:cNvSpPr>
              <a:spLocks noEditPoints="1"/>
            </p:cNvSpPr>
            <p:nvPr/>
          </p:nvSpPr>
          <p:spPr bwMode="auto">
            <a:xfrm>
              <a:off x="9053568" y="5608012"/>
              <a:ext cx="230963" cy="347773"/>
            </a:xfrm>
            <a:custGeom>
              <a:avLst/>
              <a:gdLst>
                <a:gd name="T0" fmla="*/ 170 w 457"/>
                <a:gd name="T1" fmla="*/ 560 h 688"/>
                <a:gd name="T2" fmla="*/ 64 w 457"/>
                <a:gd name="T3" fmla="*/ 560 h 688"/>
                <a:gd name="T4" fmla="*/ 38 w 457"/>
                <a:gd name="T5" fmla="*/ 560 h 688"/>
                <a:gd name="T6" fmla="*/ 38 w 457"/>
                <a:gd name="T7" fmla="*/ 371 h 688"/>
                <a:gd name="T8" fmla="*/ 38 w 457"/>
                <a:gd name="T9" fmla="*/ 239 h 688"/>
                <a:gd name="T10" fmla="*/ 38 w 457"/>
                <a:gd name="T11" fmla="*/ 124 h 688"/>
                <a:gd name="T12" fmla="*/ 38 w 457"/>
                <a:gd name="T13" fmla="*/ 87 h 688"/>
                <a:gd name="T14" fmla="*/ 218 w 457"/>
                <a:gd name="T15" fmla="*/ 85 h 688"/>
                <a:gd name="T16" fmla="*/ 326 w 457"/>
                <a:gd name="T17" fmla="*/ 85 h 688"/>
                <a:gd name="T18" fmla="*/ 352 w 457"/>
                <a:gd name="T19" fmla="*/ 85 h 688"/>
                <a:gd name="T20" fmla="*/ 352 w 457"/>
                <a:gd name="T21" fmla="*/ 162 h 688"/>
                <a:gd name="T22" fmla="*/ 352 w 457"/>
                <a:gd name="T23" fmla="*/ 186 h 688"/>
                <a:gd name="T24" fmla="*/ 388 w 457"/>
                <a:gd name="T25" fmla="*/ 186 h 688"/>
                <a:gd name="T26" fmla="*/ 390 w 457"/>
                <a:gd name="T27" fmla="*/ 109 h 688"/>
                <a:gd name="T28" fmla="*/ 390 w 457"/>
                <a:gd name="T29" fmla="*/ 60 h 688"/>
                <a:gd name="T30" fmla="*/ 384 w 457"/>
                <a:gd name="T31" fmla="*/ 34 h 688"/>
                <a:gd name="T32" fmla="*/ 335 w 457"/>
                <a:gd name="T33" fmla="*/ 0 h 688"/>
                <a:gd name="T34" fmla="*/ 141 w 457"/>
                <a:gd name="T35" fmla="*/ 0 h 688"/>
                <a:gd name="T36" fmla="*/ 62 w 457"/>
                <a:gd name="T37" fmla="*/ 0 h 688"/>
                <a:gd name="T38" fmla="*/ 38 w 457"/>
                <a:gd name="T39" fmla="*/ 0 h 688"/>
                <a:gd name="T40" fmla="*/ 0 w 457"/>
                <a:gd name="T41" fmla="*/ 43 h 688"/>
                <a:gd name="T42" fmla="*/ 0 w 457"/>
                <a:gd name="T43" fmla="*/ 246 h 688"/>
                <a:gd name="T44" fmla="*/ 0 w 457"/>
                <a:gd name="T45" fmla="*/ 421 h 688"/>
                <a:gd name="T46" fmla="*/ 0 w 457"/>
                <a:gd name="T47" fmla="*/ 536 h 688"/>
                <a:gd name="T48" fmla="*/ 0 w 457"/>
                <a:gd name="T49" fmla="*/ 622 h 688"/>
                <a:gd name="T50" fmla="*/ 0 w 457"/>
                <a:gd name="T51" fmla="*/ 649 h 688"/>
                <a:gd name="T52" fmla="*/ 47 w 457"/>
                <a:gd name="T53" fmla="*/ 688 h 688"/>
                <a:gd name="T54" fmla="*/ 243 w 457"/>
                <a:gd name="T55" fmla="*/ 688 h 688"/>
                <a:gd name="T56" fmla="*/ 320 w 457"/>
                <a:gd name="T57" fmla="*/ 688 h 688"/>
                <a:gd name="T58" fmla="*/ 346 w 457"/>
                <a:gd name="T59" fmla="*/ 686 h 688"/>
                <a:gd name="T60" fmla="*/ 390 w 457"/>
                <a:gd name="T61" fmla="*/ 639 h 688"/>
                <a:gd name="T62" fmla="*/ 390 w 457"/>
                <a:gd name="T63" fmla="*/ 493 h 688"/>
                <a:gd name="T64" fmla="*/ 390 w 457"/>
                <a:gd name="T65" fmla="*/ 433 h 688"/>
                <a:gd name="T66" fmla="*/ 376 w 457"/>
                <a:gd name="T67" fmla="*/ 421 h 688"/>
                <a:gd name="T68" fmla="*/ 352 w 457"/>
                <a:gd name="T69" fmla="*/ 421 h 688"/>
                <a:gd name="T70" fmla="*/ 264 w 457"/>
                <a:gd name="T71" fmla="*/ 399 h 688"/>
                <a:gd name="T72" fmla="*/ 303 w 457"/>
                <a:gd name="T73" fmla="*/ 32 h 688"/>
                <a:gd name="T74" fmla="*/ 318 w 457"/>
                <a:gd name="T75" fmla="*/ 51 h 688"/>
                <a:gd name="T76" fmla="*/ 297 w 457"/>
                <a:gd name="T77" fmla="*/ 55 h 688"/>
                <a:gd name="T78" fmla="*/ 299 w 457"/>
                <a:gd name="T79" fmla="*/ 32 h 688"/>
                <a:gd name="T80" fmla="*/ 190 w 457"/>
                <a:gd name="T81" fmla="*/ 38 h 688"/>
                <a:gd name="T82" fmla="*/ 245 w 457"/>
                <a:gd name="T83" fmla="*/ 38 h 688"/>
                <a:gd name="T84" fmla="*/ 262 w 457"/>
                <a:gd name="T85" fmla="*/ 47 h 688"/>
                <a:gd name="T86" fmla="*/ 217 w 457"/>
                <a:gd name="T87" fmla="*/ 53 h 688"/>
                <a:gd name="T88" fmla="*/ 151 w 457"/>
                <a:gd name="T89" fmla="*/ 53 h 688"/>
                <a:gd name="T90" fmla="*/ 128 w 457"/>
                <a:gd name="T91" fmla="*/ 53 h 688"/>
                <a:gd name="T92" fmla="*/ 200 w 457"/>
                <a:gd name="T93" fmla="*/ 634 h 688"/>
                <a:gd name="T94" fmla="*/ 139 w 457"/>
                <a:gd name="T95" fmla="*/ 634 h 688"/>
                <a:gd name="T96" fmla="*/ 134 w 457"/>
                <a:gd name="T97" fmla="*/ 613 h 688"/>
                <a:gd name="T98" fmla="*/ 155 w 457"/>
                <a:gd name="T99" fmla="*/ 598 h 688"/>
                <a:gd name="T100" fmla="*/ 226 w 457"/>
                <a:gd name="T101" fmla="*/ 598 h 688"/>
                <a:gd name="T102" fmla="*/ 256 w 457"/>
                <a:gd name="T103" fmla="*/ 59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7" h="688">
                  <a:moveTo>
                    <a:pt x="352" y="560"/>
                  </a:moveTo>
                  <a:lnTo>
                    <a:pt x="296" y="560"/>
                  </a:lnTo>
                  <a:lnTo>
                    <a:pt x="249" y="560"/>
                  </a:lnTo>
                  <a:lnTo>
                    <a:pt x="205" y="560"/>
                  </a:lnTo>
                  <a:lnTo>
                    <a:pt x="170" y="560"/>
                  </a:lnTo>
                  <a:lnTo>
                    <a:pt x="139" y="560"/>
                  </a:lnTo>
                  <a:lnTo>
                    <a:pt x="113" y="560"/>
                  </a:lnTo>
                  <a:lnTo>
                    <a:pt x="92" y="560"/>
                  </a:lnTo>
                  <a:lnTo>
                    <a:pt x="77" y="560"/>
                  </a:lnTo>
                  <a:lnTo>
                    <a:pt x="64" y="560"/>
                  </a:lnTo>
                  <a:lnTo>
                    <a:pt x="53" y="560"/>
                  </a:lnTo>
                  <a:lnTo>
                    <a:pt x="47" y="560"/>
                  </a:lnTo>
                  <a:lnTo>
                    <a:pt x="42" y="560"/>
                  </a:lnTo>
                  <a:lnTo>
                    <a:pt x="38" y="560"/>
                  </a:lnTo>
                  <a:lnTo>
                    <a:pt x="38" y="560"/>
                  </a:lnTo>
                  <a:lnTo>
                    <a:pt x="38" y="517"/>
                  </a:lnTo>
                  <a:lnTo>
                    <a:pt x="38" y="476"/>
                  </a:lnTo>
                  <a:lnTo>
                    <a:pt x="38" y="438"/>
                  </a:lnTo>
                  <a:lnTo>
                    <a:pt x="38" y="402"/>
                  </a:lnTo>
                  <a:lnTo>
                    <a:pt x="38" y="371"/>
                  </a:lnTo>
                  <a:lnTo>
                    <a:pt x="38" y="340"/>
                  </a:lnTo>
                  <a:lnTo>
                    <a:pt x="38" y="312"/>
                  </a:lnTo>
                  <a:lnTo>
                    <a:pt x="38" y="286"/>
                  </a:lnTo>
                  <a:lnTo>
                    <a:pt x="38" y="261"/>
                  </a:lnTo>
                  <a:lnTo>
                    <a:pt x="38" y="239"/>
                  </a:lnTo>
                  <a:lnTo>
                    <a:pt x="38" y="220"/>
                  </a:lnTo>
                  <a:lnTo>
                    <a:pt x="38" y="201"/>
                  </a:lnTo>
                  <a:lnTo>
                    <a:pt x="38" y="169"/>
                  </a:lnTo>
                  <a:lnTo>
                    <a:pt x="38" y="145"/>
                  </a:lnTo>
                  <a:lnTo>
                    <a:pt x="38" y="124"/>
                  </a:lnTo>
                  <a:lnTo>
                    <a:pt x="38" y="109"/>
                  </a:lnTo>
                  <a:lnTo>
                    <a:pt x="38" y="100"/>
                  </a:lnTo>
                  <a:lnTo>
                    <a:pt x="38" y="92"/>
                  </a:lnTo>
                  <a:lnTo>
                    <a:pt x="38" y="89"/>
                  </a:lnTo>
                  <a:lnTo>
                    <a:pt x="38" y="87"/>
                  </a:lnTo>
                  <a:lnTo>
                    <a:pt x="38" y="85"/>
                  </a:lnTo>
                  <a:lnTo>
                    <a:pt x="92" y="85"/>
                  </a:lnTo>
                  <a:lnTo>
                    <a:pt x="141" y="85"/>
                  </a:lnTo>
                  <a:lnTo>
                    <a:pt x="183" y="85"/>
                  </a:lnTo>
                  <a:lnTo>
                    <a:pt x="218" y="85"/>
                  </a:lnTo>
                  <a:lnTo>
                    <a:pt x="250" y="85"/>
                  </a:lnTo>
                  <a:lnTo>
                    <a:pt x="275" y="85"/>
                  </a:lnTo>
                  <a:lnTo>
                    <a:pt x="296" y="85"/>
                  </a:lnTo>
                  <a:lnTo>
                    <a:pt x="312" y="85"/>
                  </a:lnTo>
                  <a:lnTo>
                    <a:pt x="326" y="85"/>
                  </a:lnTo>
                  <a:lnTo>
                    <a:pt x="335" y="85"/>
                  </a:lnTo>
                  <a:lnTo>
                    <a:pt x="343" y="85"/>
                  </a:lnTo>
                  <a:lnTo>
                    <a:pt x="346" y="85"/>
                  </a:lnTo>
                  <a:lnTo>
                    <a:pt x="352" y="85"/>
                  </a:lnTo>
                  <a:lnTo>
                    <a:pt x="352" y="85"/>
                  </a:lnTo>
                  <a:lnTo>
                    <a:pt x="352" y="104"/>
                  </a:lnTo>
                  <a:lnTo>
                    <a:pt x="352" y="119"/>
                  </a:lnTo>
                  <a:lnTo>
                    <a:pt x="352" y="132"/>
                  </a:lnTo>
                  <a:lnTo>
                    <a:pt x="352" y="143"/>
                  </a:lnTo>
                  <a:lnTo>
                    <a:pt x="352" y="162"/>
                  </a:lnTo>
                  <a:lnTo>
                    <a:pt x="352" y="173"/>
                  </a:lnTo>
                  <a:lnTo>
                    <a:pt x="352" y="181"/>
                  </a:lnTo>
                  <a:lnTo>
                    <a:pt x="352" y="184"/>
                  </a:lnTo>
                  <a:lnTo>
                    <a:pt x="352" y="186"/>
                  </a:lnTo>
                  <a:lnTo>
                    <a:pt x="352" y="186"/>
                  </a:lnTo>
                  <a:lnTo>
                    <a:pt x="363" y="186"/>
                  </a:lnTo>
                  <a:lnTo>
                    <a:pt x="373" y="186"/>
                  </a:lnTo>
                  <a:lnTo>
                    <a:pt x="380" y="186"/>
                  </a:lnTo>
                  <a:lnTo>
                    <a:pt x="384" y="186"/>
                  </a:lnTo>
                  <a:lnTo>
                    <a:pt x="388" y="186"/>
                  </a:lnTo>
                  <a:lnTo>
                    <a:pt x="390" y="186"/>
                  </a:lnTo>
                  <a:lnTo>
                    <a:pt x="390" y="164"/>
                  </a:lnTo>
                  <a:lnTo>
                    <a:pt x="390" y="143"/>
                  </a:lnTo>
                  <a:lnTo>
                    <a:pt x="390" y="124"/>
                  </a:lnTo>
                  <a:lnTo>
                    <a:pt x="390" y="109"/>
                  </a:lnTo>
                  <a:lnTo>
                    <a:pt x="390" y="96"/>
                  </a:lnTo>
                  <a:lnTo>
                    <a:pt x="390" y="85"/>
                  </a:lnTo>
                  <a:lnTo>
                    <a:pt x="390" y="77"/>
                  </a:lnTo>
                  <a:lnTo>
                    <a:pt x="390" y="70"/>
                  </a:lnTo>
                  <a:lnTo>
                    <a:pt x="390" y="60"/>
                  </a:lnTo>
                  <a:lnTo>
                    <a:pt x="390" y="55"/>
                  </a:lnTo>
                  <a:lnTo>
                    <a:pt x="390" y="53"/>
                  </a:lnTo>
                  <a:lnTo>
                    <a:pt x="390" y="53"/>
                  </a:lnTo>
                  <a:lnTo>
                    <a:pt x="388" y="43"/>
                  </a:lnTo>
                  <a:lnTo>
                    <a:pt x="384" y="34"/>
                  </a:lnTo>
                  <a:lnTo>
                    <a:pt x="373" y="17"/>
                  </a:lnTo>
                  <a:lnTo>
                    <a:pt x="365" y="10"/>
                  </a:lnTo>
                  <a:lnTo>
                    <a:pt x="356" y="4"/>
                  </a:lnTo>
                  <a:lnTo>
                    <a:pt x="346" y="0"/>
                  </a:lnTo>
                  <a:lnTo>
                    <a:pt x="335" y="0"/>
                  </a:lnTo>
                  <a:lnTo>
                    <a:pt x="284" y="0"/>
                  </a:lnTo>
                  <a:lnTo>
                    <a:pt x="241" y="0"/>
                  </a:lnTo>
                  <a:lnTo>
                    <a:pt x="202" y="0"/>
                  </a:lnTo>
                  <a:lnTo>
                    <a:pt x="170" y="0"/>
                  </a:lnTo>
                  <a:lnTo>
                    <a:pt x="141" y="0"/>
                  </a:lnTo>
                  <a:lnTo>
                    <a:pt x="119" y="0"/>
                  </a:lnTo>
                  <a:lnTo>
                    <a:pt x="100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29" y="4"/>
                  </a:lnTo>
                  <a:lnTo>
                    <a:pt x="21" y="10"/>
                  </a:lnTo>
                  <a:lnTo>
                    <a:pt x="14" y="17"/>
                  </a:lnTo>
                  <a:lnTo>
                    <a:pt x="4" y="34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0" y="107"/>
                  </a:lnTo>
                  <a:lnTo>
                    <a:pt x="0" y="156"/>
                  </a:lnTo>
                  <a:lnTo>
                    <a:pt x="0" y="203"/>
                  </a:lnTo>
                  <a:lnTo>
                    <a:pt x="0" y="246"/>
                  </a:lnTo>
                  <a:lnTo>
                    <a:pt x="0" y="288"/>
                  </a:lnTo>
                  <a:lnTo>
                    <a:pt x="0" y="325"/>
                  </a:lnTo>
                  <a:lnTo>
                    <a:pt x="0" y="359"/>
                  </a:lnTo>
                  <a:lnTo>
                    <a:pt x="0" y="393"/>
                  </a:lnTo>
                  <a:lnTo>
                    <a:pt x="0" y="421"/>
                  </a:lnTo>
                  <a:lnTo>
                    <a:pt x="0" y="449"/>
                  </a:lnTo>
                  <a:lnTo>
                    <a:pt x="0" y="474"/>
                  </a:lnTo>
                  <a:lnTo>
                    <a:pt x="0" y="496"/>
                  </a:lnTo>
                  <a:lnTo>
                    <a:pt x="0" y="517"/>
                  </a:lnTo>
                  <a:lnTo>
                    <a:pt x="0" y="536"/>
                  </a:lnTo>
                  <a:lnTo>
                    <a:pt x="0" y="551"/>
                  </a:lnTo>
                  <a:lnTo>
                    <a:pt x="0" y="566"/>
                  </a:lnTo>
                  <a:lnTo>
                    <a:pt x="0" y="590"/>
                  </a:lnTo>
                  <a:lnTo>
                    <a:pt x="0" y="609"/>
                  </a:lnTo>
                  <a:lnTo>
                    <a:pt x="0" y="622"/>
                  </a:lnTo>
                  <a:lnTo>
                    <a:pt x="0" y="630"/>
                  </a:lnTo>
                  <a:lnTo>
                    <a:pt x="0" y="636"/>
                  </a:lnTo>
                  <a:lnTo>
                    <a:pt x="0" y="639"/>
                  </a:lnTo>
                  <a:lnTo>
                    <a:pt x="0" y="639"/>
                  </a:lnTo>
                  <a:lnTo>
                    <a:pt x="0" y="649"/>
                  </a:lnTo>
                  <a:lnTo>
                    <a:pt x="4" y="658"/>
                  </a:lnTo>
                  <a:lnTo>
                    <a:pt x="14" y="673"/>
                  </a:lnTo>
                  <a:lnTo>
                    <a:pt x="29" y="685"/>
                  </a:lnTo>
                  <a:lnTo>
                    <a:pt x="38" y="686"/>
                  </a:lnTo>
                  <a:lnTo>
                    <a:pt x="47" y="688"/>
                  </a:lnTo>
                  <a:lnTo>
                    <a:pt x="98" y="688"/>
                  </a:lnTo>
                  <a:lnTo>
                    <a:pt x="143" y="688"/>
                  </a:lnTo>
                  <a:lnTo>
                    <a:pt x="181" y="688"/>
                  </a:lnTo>
                  <a:lnTo>
                    <a:pt x="215" y="688"/>
                  </a:lnTo>
                  <a:lnTo>
                    <a:pt x="243" y="688"/>
                  </a:lnTo>
                  <a:lnTo>
                    <a:pt x="265" y="688"/>
                  </a:lnTo>
                  <a:lnTo>
                    <a:pt x="284" y="688"/>
                  </a:lnTo>
                  <a:lnTo>
                    <a:pt x="299" y="688"/>
                  </a:lnTo>
                  <a:lnTo>
                    <a:pt x="312" y="688"/>
                  </a:lnTo>
                  <a:lnTo>
                    <a:pt x="320" y="688"/>
                  </a:lnTo>
                  <a:lnTo>
                    <a:pt x="327" y="688"/>
                  </a:lnTo>
                  <a:lnTo>
                    <a:pt x="331" y="688"/>
                  </a:lnTo>
                  <a:lnTo>
                    <a:pt x="335" y="688"/>
                  </a:lnTo>
                  <a:lnTo>
                    <a:pt x="335" y="688"/>
                  </a:lnTo>
                  <a:lnTo>
                    <a:pt x="346" y="686"/>
                  </a:lnTo>
                  <a:lnTo>
                    <a:pt x="356" y="685"/>
                  </a:lnTo>
                  <a:lnTo>
                    <a:pt x="373" y="673"/>
                  </a:lnTo>
                  <a:lnTo>
                    <a:pt x="384" y="658"/>
                  </a:lnTo>
                  <a:lnTo>
                    <a:pt x="388" y="649"/>
                  </a:lnTo>
                  <a:lnTo>
                    <a:pt x="390" y="639"/>
                  </a:lnTo>
                  <a:lnTo>
                    <a:pt x="390" y="602"/>
                  </a:lnTo>
                  <a:lnTo>
                    <a:pt x="390" y="568"/>
                  </a:lnTo>
                  <a:lnTo>
                    <a:pt x="390" y="538"/>
                  </a:lnTo>
                  <a:lnTo>
                    <a:pt x="390" y="513"/>
                  </a:lnTo>
                  <a:lnTo>
                    <a:pt x="390" y="493"/>
                  </a:lnTo>
                  <a:lnTo>
                    <a:pt x="390" y="474"/>
                  </a:lnTo>
                  <a:lnTo>
                    <a:pt x="390" y="461"/>
                  </a:lnTo>
                  <a:lnTo>
                    <a:pt x="390" y="448"/>
                  </a:lnTo>
                  <a:lnTo>
                    <a:pt x="390" y="440"/>
                  </a:lnTo>
                  <a:lnTo>
                    <a:pt x="390" y="433"/>
                  </a:lnTo>
                  <a:lnTo>
                    <a:pt x="390" y="427"/>
                  </a:lnTo>
                  <a:lnTo>
                    <a:pt x="390" y="425"/>
                  </a:lnTo>
                  <a:lnTo>
                    <a:pt x="390" y="421"/>
                  </a:lnTo>
                  <a:lnTo>
                    <a:pt x="390" y="421"/>
                  </a:lnTo>
                  <a:lnTo>
                    <a:pt x="376" y="421"/>
                  </a:lnTo>
                  <a:lnTo>
                    <a:pt x="367" y="421"/>
                  </a:lnTo>
                  <a:lnTo>
                    <a:pt x="361" y="421"/>
                  </a:lnTo>
                  <a:lnTo>
                    <a:pt x="356" y="421"/>
                  </a:lnTo>
                  <a:lnTo>
                    <a:pt x="352" y="421"/>
                  </a:lnTo>
                  <a:lnTo>
                    <a:pt x="352" y="421"/>
                  </a:lnTo>
                  <a:lnTo>
                    <a:pt x="352" y="560"/>
                  </a:lnTo>
                  <a:close/>
                  <a:moveTo>
                    <a:pt x="166" y="399"/>
                  </a:moveTo>
                  <a:lnTo>
                    <a:pt x="202" y="399"/>
                  </a:lnTo>
                  <a:lnTo>
                    <a:pt x="166" y="480"/>
                  </a:lnTo>
                  <a:lnTo>
                    <a:pt x="264" y="399"/>
                  </a:lnTo>
                  <a:lnTo>
                    <a:pt x="457" y="399"/>
                  </a:lnTo>
                  <a:lnTo>
                    <a:pt x="457" y="201"/>
                  </a:lnTo>
                  <a:lnTo>
                    <a:pt x="166" y="201"/>
                  </a:lnTo>
                  <a:lnTo>
                    <a:pt x="166" y="399"/>
                  </a:lnTo>
                  <a:close/>
                  <a:moveTo>
                    <a:pt x="303" y="32"/>
                  </a:moveTo>
                  <a:lnTo>
                    <a:pt x="309" y="32"/>
                  </a:lnTo>
                  <a:lnTo>
                    <a:pt x="314" y="36"/>
                  </a:lnTo>
                  <a:lnTo>
                    <a:pt x="318" y="42"/>
                  </a:lnTo>
                  <a:lnTo>
                    <a:pt x="320" y="47"/>
                  </a:lnTo>
                  <a:lnTo>
                    <a:pt x="318" y="51"/>
                  </a:lnTo>
                  <a:lnTo>
                    <a:pt x="314" y="55"/>
                  </a:lnTo>
                  <a:lnTo>
                    <a:pt x="309" y="57"/>
                  </a:lnTo>
                  <a:lnTo>
                    <a:pt x="303" y="58"/>
                  </a:lnTo>
                  <a:lnTo>
                    <a:pt x="299" y="57"/>
                  </a:lnTo>
                  <a:lnTo>
                    <a:pt x="297" y="55"/>
                  </a:lnTo>
                  <a:lnTo>
                    <a:pt x="294" y="51"/>
                  </a:lnTo>
                  <a:lnTo>
                    <a:pt x="294" y="47"/>
                  </a:lnTo>
                  <a:lnTo>
                    <a:pt x="294" y="42"/>
                  </a:lnTo>
                  <a:lnTo>
                    <a:pt x="297" y="36"/>
                  </a:lnTo>
                  <a:lnTo>
                    <a:pt x="299" y="32"/>
                  </a:lnTo>
                  <a:lnTo>
                    <a:pt x="303" y="32"/>
                  </a:lnTo>
                  <a:close/>
                  <a:moveTo>
                    <a:pt x="128" y="38"/>
                  </a:moveTo>
                  <a:lnTo>
                    <a:pt x="151" y="38"/>
                  </a:lnTo>
                  <a:lnTo>
                    <a:pt x="171" y="38"/>
                  </a:lnTo>
                  <a:lnTo>
                    <a:pt x="190" y="38"/>
                  </a:lnTo>
                  <a:lnTo>
                    <a:pt x="205" y="38"/>
                  </a:lnTo>
                  <a:lnTo>
                    <a:pt x="218" y="38"/>
                  </a:lnTo>
                  <a:lnTo>
                    <a:pt x="228" y="38"/>
                  </a:lnTo>
                  <a:lnTo>
                    <a:pt x="237" y="38"/>
                  </a:lnTo>
                  <a:lnTo>
                    <a:pt x="245" y="38"/>
                  </a:lnTo>
                  <a:lnTo>
                    <a:pt x="254" y="38"/>
                  </a:lnTo>
                  <a:lnTo>
                    <a:pt x="260" y="38"/>
                  </a:lnTo>
                  <a:lnTo>
                    <a:pt x="262" y="38"/>
                  </a:lnTo>
                  <a:lnTo>
                    <a:pt x="262" y="38"/>
                  </a:lnTo>
                  <a:lnTo>
                    <a:pt x="262" y="47"/>
                  </a:lnTo>
                  <a:lnTo>
                    <a:pt x="262" y="51"/>
                  </a:lnTo>
                  <a:lnTo>
                    <a:pt x="262" y="53"/>
                  </a:lnTo>
                  <a:lnTo>
                    <a:pt x="262" y="53"/>
                  </a:lnTo>
                  <a:lnTo>
                    <a:pt x="237" y="53"/>
                  </a:lnTo>
                  <a:lnTo>
                    <a:pt x="217" y="53"/>
                  </a:lnTo>
                  <a:lnTo>
                    <a:pt x="200" y="53"/>
                  </a:lnTo>
                  <a:lnTo>
                    <a:pt x="185" y="53"/>
                  </a:lnTo>
                  <a:lnTo>
                    <a:pt x="171" y="53"/>
                  </a:lnTo>
                  <a:lnTo>
                    <a:pt x="160" y="53"/>
                  </a:lnTo>
                  <a:lnTo>
                    <a:pt x="151" y="53"/>
                  </a:lnTo>
                  <a:lnTo>
                    <a:pt x="145" y="53"/>
                  </a:lnTo>
                  <a:lnTo>
                    <a:pt x="136" y="53"/>
                  </a:lnTo>
                  <a:lnTo>
                    <a:pt x="130" y="53"/>
                  </a:lnTo>
                  <a:lnTo>
                    <a:pt x="128" y="53"/>
                  </a:lnTo>
                  <a:lnTo>
                    <a:pt x="128" y="53"/>
                  </a:lnTo>
                  <a:lnTo>
                    <a:pt x="128" y="38"/>
                  </a:lnTo>
                  <a:close/>
                  <a:moveTo>
                    <a:pt x="256" y="634"/>
                  </a:moveTo>
                  <a:lnTo>
                    <a:pt x="233" y="634"/>
                  </a:lnTo>
                  <a:lnTo>
                    <a:pt x="215" y="634"/>
                  </a:lnTo>
                  <a:lnTo>
                    <a:pt x="200" y="634"/>
                  </a:lnTo>
                  <a:lnTo>
                    <a:pt x="185" y="634"/>
                  </a:lnTo>
                  <a:lnTo>
                    <a:pt x="173" y="634"/>
                  </a:lnTo>
                  <a:lnTo>
                    <a:pt x="164" y="634"/>
                  </a:lnTo>
                  <a:lnTo>
                    <a:pt x="149" y="634"/>
                  </a:lnTo>
                  <a:lnTo>
                    <a:pt x="139" y="634"/>
                  </a:lnTo>
                  <a:lnTo>
                    <a:pt x="136" y="634"/>
                  </a:lnTo>
                  <a:lnTo>
                    <a:pt x="134" y="634"/>
                  </a:lnTo>
                  <a:lnTo>
                    <a:pt x="134" y="634"/>
                  </a:lnTo>
                  <a:lnTo>
                    <a:pt x="134" y="622"/>
                  </a:lnTo>
                  <a:lnTo>
                    <a:pt x="134" y="613"/>
                  </a:lnTo>
                  <a:lnTo>
                    <a:pt x="134" y="606"/>
                  </a:lnTo>
                  <a:lnTo>
                    <a:pt x="134" y="602"/>
                  </a:lnTo>
                  <a:lnTo>
                    <a:pt x="134" y="598"/>
                  </a:lnTo>
                  <a:lnTo>
                    <a:pt x="134" y="598"/>
                  </a:lnTo>
                  <a:lnTo>
                    <a:pt x="155" y="598"/>
                  </a:lnTo>
                  <a:lnTo>
                    <a:pt x="173" y="598"/>
                  </a:lnTo>
                  <a:lnTo>
                    <a:pt x="190" y="598"/>
                  </a:lnTo>
                  <a:lnTo>
                    <a:pt x="203" y="598"/>
                  </a:lnTo>
                  <a:lnTo>
                    <a:pt x="217" y="598"/>
                  </a:lnTo>
                  <a:lnTo>
                    <a:pt x="226" y="598"/>
                  </a:lnTo>
                  <a:lnTo>
                    <a:pt x="241" y="598"/>
                  </a:lnTo>
                  <a:lnTo>
                    <a:pt x="249" y="598"/>
                  </a:lnTo>
                  <a:lnTo>
                    <a:pt x="254" y="598"/>
                  </a:lnTo>
                  <a:lnTo>
                    <a:pt x="256" y="598"/>
                  </a:lnTo>
                  <a:lnTo>
                    <a:pt x="256" y="598"/>
                  </a:lnTo>
                  <a:lnTo>
                    <a:pt x="256" y="6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82" name="Freeform 181"/>
            <p:cNvSpPr>
              <a:spLocks noEditPoints="1"/>
            </p:cNvSpPr>
            <p:nvPr/>
          </p:nvSpPr>
          <p:spPr bwMode="auto">
            <a:xfrm>
              <a:off x="3089229" y="4051611"/>
              <a:ext cx="322080" cy="284040"/>
            </a:xfrm>
            <a:custGeom>
              <a:avLst/>
              <a:gdLst>
                <a:gd name="T0" fmla="*/ 490 w 669"/>
                <a:gd name="T1" fmla="*/ 241 h 591"/>
                <a:gd name="T2" fmla="*/ 480 w 669"/>
                <a:gd name="T3" fmla="*/ 231 h 591"/>
                <a:gd name="T4" fmla="*/ 593 w 669"/>
                <a:gd name="T5" fmla="*/ 118 h 591"/>
                <a:gd name="T6" fmla="*/ 602 w 669"/>
                <a:gd name="T7" fmla="*/ 128 h 591"/>
                <a:gd name="T8" fmla="*/ 490 w 669"/>
                <a:gd name="T9" fmla="*/ 241 h 591"/>
                <a:gd name="T10" fmla="*/ 453 w 669"/>
                <a:gd name="T11" fmla="*/ 204 h 591"/>
                <a:gd name="T12" fmla="*/ 443 w 669"/>
                <a:gd name="T13" fmla="*/ 194 h 591"/>
                <a:gd name="T14" fmla="*/ 556 w 669"/>
                <a:gd name="T15" fmla="*/ 81 h 591"/>
                <a:gd name="T16" fmla="*/ 566 w 669"/>
                <a:gd name="T17" fmla="*/ 91 h 591"/>
                <a:gd name="T18" fmla="*/ 453 w 669"/>
                <a:gd name="T19" fmla="*/ 204 h 591"/>
                <a:gd name="T20" fmla="*/ 538 w 669"/>
                <a:gd name="T21" fmla="*/ 515 h 591"/>
                <a:gd name="T22" fmla="*/ 562 w 669"/>
                <a:gd name="T23" fmla="*/ 539 h 591"/>
                <a:gd name="T24" fmla="*/ 538 w 669"/>
                <a:gd name="T25" fmla="*/ 563 h 591"/>
                <a:gd name="T26" fmla="*/ 514 w 669"/>
                <a:gd name="T27" fmla="*/ 539 h 591"/>
                <a:gd name="T28" fmla="*/ 538 w 669"/>
                <a:gd name="T29" fmla="*/ 515 h 591"/>
                <a:gd name="T30" fmla="*/ 661 w 669"/>
                <a:gd name="T31" fmla="*/ 81 h 591"/>
                <a:gd name="T32" fmla="*/ 603 w 669"/>
                <a:gd name="T33" fmla="*/ 22 h 591"/>
                <a:gd name="T34" fmla="*/ 573 w 669"/>
                <a:gd name="T35" fmla="*/ 22 h 591"/>
                <a:gd name="T36" fmla="*/ 567 w 669"/>
                <a:gd name="T37" fmla="*/ 40 h 591"/>
                <a:gd name="T38" fmla="*/ 555 w 669"/>
                <a:gd name="T39" fmla="*/ 44 h 591"/>
                <a:gd name="T40" fmla="*/ 555 w 669"/>
                <a:gd name="T41" fmla="*/ 44 h 591"/>
                <a:gd name="T42" fmla="*/ 402 w 669"/>
                <a:gd name="T43" fmla="*/ 196 h 591"/>
                <a:gd name="T44" fmla="*/ 393 w 669"/>
                <a:gd name="T45" fmla="*/ 234 h 591"/>
                <a:gd name="T46" fmla="*/ 409 w 669"/>
                <a:gd name="T47" fmla="*/ 251 h 591"/>
                <a:gd name="T48" fmla="*/ 409 w 669"/>
                <a:gd name="T49" fmla="*/ 250 h 591"/>
                <a:gd name="T50" fmla="*/ 411 w 669"/>
                <a:gd name="T51" fmla="*/ 252 h 591"/>
                <a:gd name="T52" fmla="*/ 377 w 669"/>
                <a:gd name="T53" fmla="*/ 285 h 591"/>
                <a:gd name="T54" fmla="*/ 267 w 669"/>
                <a:gd name="T55" fmla="*/ 175 h 591"/>
                <a:gd name="T56" fmla="*/ 233 w 669"/>
                <a:gd name="T57" fmla="*/ 46 h 591"/>
                <a:gd name="T58" fmla="*/ 105 w 669"/>
                <a:gd name="T59" fmla="*/ 12 h 591"/>
                <a:gd name="T60" fmla="*/ 180 w 669"/>
                <a:gd name="T61" fmla="*/ 87 h 591"/>
                <a:gd name="T62" fmla="*/ 160 w 669"/>
                <a:gd name="T63" fmla="*/ 160 h 591"/>
                <a:gd name="T64" fmla="*/ 87 w 669"/>
                <a:gd name="T65" fmla="*/ 180 h 591"/>
                <a:gd name="T66" fmla="*/ 12 w 669"/>
                <a:gd name="T67" fmla="*/ 105 h 591"/>
                <a:gd name="T68" fmla="*/ 46 w 669"/>
                <a:gd name="T69" fmla="*/ 233 h 591"/>
                <a:gd name="T70" fmla="*/ 181 w 669"/>
                <a:gd name="T71" fmla="*/ 265 h 591"/>
                <a:gd name="T72" fmla="*/ 181 w 669"/>
                <a:gd name="T73" fmla="*/ 266 h 591"/>
                <a:gd name="T74" fmla="*/ 289 w 669"/>
                <a:gd name="T75" fmla="*/ 373 h 591"/>
                <a:gd name="T76" fmla="*/ 186 w 669"/>
                <a:gd name="T77" fmla="*/ 476 h 591"/>
                <a:gd name="T78" fmla="*/ 181 w 669"/>
                <a:gd name="T79" fmla="*/ 471 h 591"/>
                <a:gd name="T80" fmla="*/ 152 w 669"/>
                <a:gd name="T81" fmla="*/ 494 h 591"/>
                <a:gd name="T82" fmla="*/ 103 w 669"/>
                <a:gd name="T83" fmla="*/ 571 h 591"/>
                <a:gd name="T84" fmla="*/ 116 w 669"/>
                <a:gd name="T85" fmla="*/ 583 h 591"/>
                <a:gd name="T86" fmla="*/ 193 w 669"/>
                <a:gd name="T87" fmla="*/ 534 h 591"/>
                <a:gd name="T88" fmla="*/ 216 w 669"/>
                <a:gd name="T89" fmla="*/ 506 h 591"/>
                <a:gd name="T90" fmla="*/ 210 w 669"/>
                <a:gd name="T91" fmla="*/ 500 h 591"/>
                <a:gd name="T92" fmla="*/ 313 w 669"/>
                <a:gd name="T93" fmla="*/ 397 h 591"/>
                <a:gd name="T94" fmla="*/ 489 w 669"/>
                <a:gd name="T95" fmla="*/ 573 h 591"/>
                <a:gd name="T96" fmla="*/ 533 w 669"/>
                <a:gd name="T97" fmla="*/ 591 h 591"/>
                <a:gd name="T98" fmla="*/ 577 w 669"/>
                <a:gd name="T99" fmla="*/ 573 h 591"/>
                <a:gd name="T100" fmla="*/ 577 w 669"/>
                <a:gd name="T101" fmla="*/ 485 h 591"/>
                <a:gd name="T102" fmla="*/ 401 w 669"/>
                <a:gd name="T103" fmla="*/ 309 h 591"/>
                <a:gd name="T104" fmla="*/ 434 w 669"/>
                <a:gd name="T105" fmla="*/ 276 h 591"/>
                <a:gd name="T106" fmla="*/ 448 w 669"/>
                <a:gd name="T107" fmla="*/ 291 h 591"/>
                <a:gd name="T108" fmla="*/ 488 w 669"/>
                <a:gd name="T109" fmla="*/ 281 h 591"/>
                <a:gd name="T110" fmla="*/ 638 w 669"/>
                <a:gd name="T111" fmla="*/ 131 h 591"/>
                <a:gd name="T112" fmla="*/ 640 w 669"/>
                <a:gd name="T113" fmla="*/ 129 h 591"/>
                <a:gd name="T114" fmla="*/ 639 w 669"/>
                <a:gd name="T115" fmla="*/ 128 h 591"/>
                <a:gd name="T116" fmla="*/ 644 w 669"/>
                <a:gd name="T117" fmla="*/ 116 h 591"/>
                <a:gd name="T118" fmla="*/ 661 w 669"/>
                <a:gd name="T119" fmla="*/ 110 h 591"/>
                <a:gd name="T120" fmla="*/ 661 w 669"/>
                <a:gd name="T121" fmla="*/ 8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9" h="591">
                  <a:moveTo>
                    <a:pt x="490" y="241"/>
                  </a:moveTo>
                  <a:lnTo>
                    <a:pt x="480" y="231"/>
                  </a:lnTo>
                  <a:lnTo>
                    <a:pt x="593" y="118"/>
                  </a:lnTo>
                  <a:lnTo>
                    <a:pt x="602" y="128"/>
                  </a:lnTo>
                  <a:lnTo>
                    <a:pt x="490" y="241"/>
                  </a:lnTo>
                  <a:close/>
                  <a:moveTo>
                    <a:pt x="453" y="204"/>
                  </a:moveTo>
                  <a:lnTo>
                    <a:pt x="443" y="194"/>
                  </a:lnTo>
                  <a:lnTo>
                    <a:pt x="556" y="81"/>
                  </a:lnTo>
                  <a:lnTo>
                    <a:pt x="566" y="91"/>
                  </a:lnTo>
                  <a:lnTo>
                    <a:pt x="453" y="204"/>
                  </a:lnTo>
                  <a:close/>
                  <a:moveTo>
                    <a:pt x="538" y="515"/>
                  </a:moveTo>
                  <a:cubicBezTo>
                    <a:pt x="551" y="515"/>
                    <a:pt x="562" y="526"/>
                    <a:pt x="562" y="539"/>
                  </a:cubicBezTo>
                  <a:cubicBezTo>
                    <a:pt x="562" y="552"/>
                    <a:pt x="551" y="563"/>
                    <a:pt x="538" y="563"/>
                  </a:cubicBezTo>
                  <a:cubicBezTo>
                    <a:pt x="525" y="563"/>
                    <a:pt x="514" y="552"/>
                    <a:pt x="514" y="539"/>
                  </a:cubicBezTo>
                  <a:cubicBezTo>
                    <a:pt x="514" y="526"/>
                    <a:pt x="525" y="515"/>
                    <a:pt x="538" y="515"/>
                  </a:cubicBezTo>
                  <a:close/>
                  <a:moveTo>
                    <a:pt x="661" y="81"/>
                  </a:moveTo>
                  <a:lnTo>
                    <a:pt x="603" y="22"/>
                  </a:lnTo>
                  <a:cubicBezTo>
                    <a:pt x="594" y="14"/>
                    <a:pt x="581" y="14"/>
                    <a:pt x="573" y="22"/>
                  </a:cubicBezTo>
                  <a:cubicBezTo>
                    <a:pt x="568" y="27"/>
                    <a:pt x="567" y="33"/>
                    <a:pt x="567" y="40"/>
                  </a:cubicBezTo>
                  <a:cubicBezTo>
                    <a:pt x="563" y="40"/>
                    <a:pt x="559" y="41"/>
                    <a:pt x="555" y="44"/>
                  </a:cubicBezTo>
                  <a:lnTo>
                    <a:pt x="555" y="44"/>
                  </a:lnTo>
                  <a:lnTo>
                    <a:pt x="402" y="196"/>
                  </a:lnTo>
                  <a:cubicBezTo>
                    <a:pt x="404" y="209"/>
                    <a:pt x="400" y="223"/>
                    <a:pt x="393" y="234"/>
                  </a:cubicBezTo>
                  <a:lnTo>
                    <a:pt x="409" y="251"/>
                  </a:lnTo>
                  <a:lnTo>
                    <a:pt x="409" y="250"/>
                  </a:lnTo>
                  <a:lnTo>
                    <a:pt x="411" y="252"/>
                  </a:lnTo>
                  <a:lnTo>
                    <a:pt x="377" y="285"/>
                  </a:lnTo>
                  <a:lnTo>
                    <a:pt x="267" y="175"/>
                  </a:lnTo>
                  <a:cubicBezTo>
                    <a:pt x="279" y="131"/>
                    <a:pt x="268" y="81"/>
                    <a:pt x="233" y="46"/>
                  </a:cubicBezTo>
                  <a:cubicBezTo>
                    <a:pt x="198" y="12"/>
                    <a:pt x="149" y="0"/>
                    <a:pt x="105" y="12"/>
                  </a:cubicBezTo>
                  <a:lnTo>
                    <a:pt x="180" y="87"/>
                  </a:lnTo>
                  <a:lnTo>
                    <a:pt x="160" y="160"/>
                  </a:lnTo>
                  <a:lnTo>
                    <a:pt x="87" y="180"/>
                  </a:lnTo>
                  <a:lnTo>
                    <a:pt x="12" y="105"/>
                  </a:lnTo>
                  <a:cubicBezTo>
                    <a:pt x="0" y="149"/>
                    <a:pt x="12" y="198"/>
                    <a:pt x="46" y="233"/>
                  </a:cubicBezTo>
                  <a:cubicBezTo>
                    <a:pt x="83" y="269"/>
                    <a:pt x="135" y="280"/>
                    <a:pt x="181" y="265"/>
                  </a:cubicBezTo>
                  <a:lnTo>
                    <a:pt x="181" y="266"/>
                  </a:lnTo>
                  <a:lnTo>
                    <a:pt x="289" y="373"/>
                  </a:lnTo>
                  <a:lnTo>
                    <a:pt x="186" y="476"/>
                  </a:lnTo>
                  <a:lnTo>
                    <a:pt x="181" y="471"/>
                  </a:lnTo>
                  <a:lnTo>
                    <a:pt x="152" y="494"/>
                  </a:lnTo>
                  <a:lnTo>
                    <a:pt x="103" y="571"/>
                  </a:lnTo>
                  <a:lnTo>
                    <a:pt x="116" y="583"/>
                  </a:lnTo>
                  <a:lnTo>
                    <a:pt x="193" y="534"/>
                  </a:lnTo>
                  <a:lnTo>
                    <a:pt x="216" y="506"/>
                  </a:lnTo>
                  <a:lnTo>
                    <a:pt x="210" y="500"/>
                  </a:lnTo>
                  <a:lnTo>
                    <a:pt x="313" y="397"/>
                  </a:lnTo>
                  <a:lnTo>
                    <a:pt x="489" y="573"/>
                  </a:lnTo>
                  <a:cubicBezTo>
                    <a:pt x="501" y="585"/>
                    <a:pt x="517" y="591"/>
                    <a:pt x="533" y="591"/>
                  </a:cubicBezTo>
                  <a:cubicBezTo>
                    <a:pt x="549" y="591"/>
                    <a:pt x="565" y="585"/>
                    <a:pt x="577" y="573"/>
                  </a:cubicBezTo>
                  <a:cubicBezTo>
                    <a:pt x="601" y="549"/>
                    <a:pt x="601" y="509"/>
                    <a:pt x="577" y="485"/>
                  </a:cubicBezTo>
                  <a:lnTo>
                    <a:pt x="401" y="309"/>
                  </a:lnTo>
                  <a:lnTo>
                    <a:pt x="434" y="276"/>
                  </a:lnTo>
                  <a:lnTo>
                    <a:pt x="448" y="291"/>
                  </a:lnTo>
                  <a:cubicBezTo>
                    <a:pt x="460" y="283"/>
                    <a:pt x="474" y="280"/>
                    <a:pt x="488" y="281"/>
                  </a:cubicBezTo>
                  <a:lnTo>
                    <a:pt x="638" y="131"/>
                  </a:lnTo>
                  <a:lnTo>
                    <a:pt x="640" y="129"/>
                  </a:lnTo>
                  <a:lnTo>
                    <a:pt x="639" y="128"/>
                  </a:lnTo>
                  <a:cubicBezTo>
                    <a:pt x="642" y="125"/>
                    <a:pt x="644" y="120"/>
                    <a:pt x="644" y="116"/>
                  </a:cubicBezTo>
                  <a:cubicBezTo>
                    <a:pt x="650" y="117"/>
                    <a:pt x="657" y="115"/>
                    <a:pt x="661" y="110"/>
                  </a:cubicBezTo>
                  <a:cubicBezTo>
                    <a:pt x="669" y="102"/>
                    <a:pt x="669" y="89"/>
                    <a:pt x="661" y="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83" name="Freeform 182"/>
            <p:cNvSpPr>
              <a:spLocks noEditPoints="1"/>
            </p:cNvSpPr>
            <p:nvPr/>
          </p:nvSpPr>
          <p:spPr bwMode="auto">
            <a:xfrm>
              <a:off x="2952360" y="7820542"/>
              <a:ext cx="248535" cy="362658"/>
            </a:xfrm>
            <a:custGeom>
              <a:avLst/>
              <a:gdLst>
                <a:gd name="T0" fmla="*/ 280 w 513"/>
                <a:gd name="T1" fmla="*/ 519 h 745"/>
                <a:gd name="T2" fmla="*/ 280 w 513"/>
                <a:gd name="T3" fmla="*/ 466 h 745"/>
                <a:gd name="T4" fmla="*/ 256 w 513"/>
                <a:gd name="T5" fmla="*/ 442 h 745"/>
                <a:gd name="T6" fmla="*/ 233 w 513"/>
                <a:gd name="T7" fmla="*/ 466 h 745"/>
                <a:gd name="T8" fmla="*/ 233 w 513"/>
                <a:gd name="T9" fmla="*/ 519 h 745"/>
                <a:gd name="T10" fmla="*/ 210 w 513"/>
                <a:gd name="T11" fmla="*/ 559 h 745"/>
                <a:gd name="T12" fmla="*/ 256 w 513"/>
                <a:gd name="T13" fmla="*/ 605 h 745"/>
                <a:gd name="T14" fmla="*/ 303 w 513"/>
                <a:gd name="T15" fmla="*/ 559 h 745"/>
                <a:gd name="T16" fmla="*/ 280 w 513"/>
                <a:gd name="T17" fmla="*/ 519 h 745"/>
                <a:gd name="T18" fmla="*/ 466 w 513"/>
                <a:gd name="T19" fmla="*/ 675 h 745"/>
                <a:gd name="T20" fmla="*/ 443 w 513"/>
                <a:gd name="T21" fmla="*/ 699 h 745"/>
                <a:gd name="T22" fmla="*/ 70 w 513"/>
                <a:gd name="T23" fmla="*/ 699 h 745"/>
                <a:gd name="T24" fmla="*/ 47 w 513"/>
                <a:gd name="T25" fmla="*/ 675 h 745"/>
                <a:gd name="T26" fmla="*/ 47 w 513"/>
                <a:gd name="T27" fmla="*/ 396 h 745"/>
                <a:gd name="T28" fmla="*/ 70 w 513"/>
                <a:gd name="T29" fmla="*/ 372 h 745"/>
                <a:gd name="T30" fmla="*/ 443 w 513"/>
                <a:gd name="T31" fmla="*/ 372 h 745"/>
                <a:gd name="T32" fmla="*/ 466 w 513"/>
                <a:gd name="T33" fmla="*/ 396 h 745"/>
                <a:gd name="T34" fmla="*/ 466 w 513"/>
                <a:gd name="T35" fmla="*/ 675 h 745"/>
                <a:gd name="T36" fmla="*/ 117 w 513"/>
                <a:gd name="T37" fmla="*/ 186 h 745"/>
                <a:gd name="T38" fmla="*/ 256 w 513"/>
                <a:gd name="T39" fmla="*/ 46 h 745"/>
                <a:gd name="T40" fmla="*/ 396 w 513"/>
                <a:gd name="T41" fmla="*/ 186 h 745"/>
                <a:gd name="T42" fmla="*/ 396 w 513"/>
                <a:gd name="T43" fmla="*/ 326 h 745"/>
                <a:gd name="T44" fmla="*/ 117 w 513"/>
                <a:gd name="T45" fmla="*/ 326 h 745"/>
                <a:gd name="T46" fmla="*/ 117 w 513"/>
                <a:gd name="T47" fmla="*/ 186 h 745"/>
                <a:gd name="T48" fmla="*/ 443 w 513"/>
                <a:gd name="T49" fmla="*/ 326 h 745"/>
                <a:gd name="T50" fmla="*/ 443 w 513"/>
                <a:gd name="T51" fmla="*/ 186 h 745"/>
                <a:gd name="T52" fmla="*/ 256 w 513"/>
                <a:gd name="T53" fmla="*/ 0 h 745"/>
                <a:gd name="T54" fmla="*/ 70 w 513"/>
                <a:gd name="T55" fmla="*/ 186 h 745"/>
                <a:gd name="T56" fmla="*/ 70 w 513"/>
                <a:gd name="T57" fmla="*/ 326 h 745"/>
                <a:gd name="T58" fmla="*/ 0 w 513"/>
                <a:gd name="T59" fmla="*/ 396 h 745"/>
                <a:gd name="T60" fmla="*/ 0 w 513"/>
                <a:gd name="T61" fmla="*/ 675 h 745"/>
                <a:gd name="T62" fmla="*/ 70 w 513"/>
                <a:gd name="T63" fmla="*/ 745 h 745"/>
                <a:gd name="T64" fmla="*/ 443 w 513"/>
                <a:gd name="T65" fmla="*/ 745 h 745"/>
                <a:gd name="T66" fmla="*/ 513 w 513"/>
                <a:gd name="T67" fmla="*/ 675 h 745"/>
                <a:gd name="T68" fmla="*/ 513 w 513"/>
                <a:gd name="T69" fmla="*/ 396 h 745"/>
                <a:gd name="T70" fmla="*/ 443 w 513"/>
                <a:gd name="T71" fmla="*/ 326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3" h="745">
                  <a:moveTo>
                    <a:pt x="280" y="519"/>
                  </a:moveTo>
                  <a:lnTo>
                    <a:pt x="280" y="466"/>
                  </a:lnTo>
                  <a:cubicBezTo>
                    <a:pt x="280" y="453"/>
                    <a:pt x="269" y="442"/>
                    <a:pt x="256" y="442"/>
                  </a:cubicBezTo>
                  <a:cubicBezTo>
                    <a:pt x="243" y="442"/>
                    <a:pt x="233" y="453"/>
                    <a:pt x="233" y="466"/>
                  </a:cubicBezTo>
                  <a:lnTo>
                    <a:pt x="233" y="519"/>
                  </a:lnTo>
                  <a:cubicBezTo>
                    <a:pt x="219" y="527"/>
                    <a:pt x="210" y="542"/>
                    <a:pt x="210" y="559"/>
                  </a:cubicBezTo>
                  <a:cubicBezTo>
                    <a:pt x="210" y="585"/>
                    <a:pt x="231" y="605"/>
                    <a:pt x="256" y="605"/>
                  </a:cubicBezTo>
                  <a:cubicBezTo>
                    <a:pt x="282" y="605"/>
                    <a:pt x="303" y="585"/>
                    <a:pt x="303" y="559"/>
                  </a:cubicBezTo>
                  <a:cubicBezTo>
                    <a:pt x="303" y="542"/>
                    <a:pt x="294" y="527"/>
                    <a:pt x="280" y="519"/>
                  </a:cubicBezTo>
                  <a:close/>
                  <a:moveTo>
                    <a:pt x="466" y="675"/>
                  </a:moveTo>
                  <a:cubicBezTo>
                    <a:pt x="466" y="688"/>
                    <a:pt x="456" y="699"/>
                    <a:pt x="443" y="699"/>
                  </a:cubicBezTo>
                  <a:lnTo>
                    <a:pt x="70" y="699"/>
                  </a:lnTo>
                  <a:cubicBezTo>
                    <a:pt x="57" y="699"/>
                    <a:pt x="47" y="688"/>
                    <a:pt x="47" y="675"/>
                  </a:cubicBezTo>
                  <a:lnTo>
                    <a:pt x="47" y="396"/>
                  </a:lnTo>
                  <a:cubicBezTo>
                    <a:pt x="47" y="383"/>
                    <a:pt x="57" y="372"/>
                    <a:pt x="70" y="372"/>
                  </a:cubicBezTo>
                  <a:lnTo>
                    <a:pt x="443" y="372"/>
                  </a:lnTo>
                  <a:cubicBezTo>
                    <a:pt x="456" y="372"/>
                    <a:pt x="466" y="383"/>
                    <a:pt x="466" y="396"/>
                  </a:cubicBezTo>
                  <a:lnTo>
                    <a:pt x="466" y="675"/>
                  </a:lnTo>
                  <a:close/>
                  <a:moveTo>
                    <a:pt x="117" y="186"/>
                  </a:moveTo>
                  <a:cubicBezTo>
                    <a:pt x="117" y="109"/>
                    <a:pt x="179" y="46"/>
                    <a:pt x="256" y="46"/>
                  </a:cubicBezTo>
                  <a:cubicBezTo>
                    <a:pt x="333" y="46"/>
                    <a:pt x="396" y="109"/>
                    <a:pt x="396" y="186"/>
                  </a:cubicBezTo>
                  <a:lnTo>
                    <a:pt x="396" y="326"/>
                  </a:lnTo>
                  <a:lnTo>
                    <a:pt x="117" y="326"/>
                  </a:lnTo>
                  <a:lnTo>
                    <a:pt x="117" y="186"/>
                  </a:lnTo>
                  <a:close/>
                  <a:moveTo>
                    <a:pt x="443" y="326"/>
                  </a:moveTo>
                  <a:lnTo>
                    <a:pt x="443" y="186"/>
                  </a:lnTo>
                  <a:cubicBezTo>
                    <a:pt x="443" y="83"/>
                    <a:pt x="359" y="0"/>
                    <a:pt x="256" y="0"/>
                  </a:cubicBezTo>
                  <a:cubicBezTo>
                    <a:pt x="154" y="0"/>
                    <a:pt x="70" y="83"/>
                    <a:pt x="70" y="186"/>
                  </a:cubicBezTo>
                  <a:lnTo>
                    <a:pt x="70" y="326"/>
                  </a:lnTo>
                  <a:cubicBezTo>
                    <a:pt x="31" y="326"/>
                    <a:pt x="0" y="357"/>
                    <a:pt x="0" y="396"/>
                  </a:cubicBezTo>
                  <a:lnTo>
                    <a:pt x="0" y="675"/>
                  </a:lnTo>
                  <a:cubicBezTo>
                    <a:pt x="0" y="714"/>
                    <a:pt x="31" y="745"/>
                    <a:pt x="70" y="745"/>
                  </a:cubicBezTo>
                  <a:lnTo>
                    <a:pt x="443" y="745"/>
                  </a:lnTo>
                  <a:cubicBezTo>
                    <a:pt x="481" y="745"/>
                    <a:pt x="513" y="714"/>
                    <a:pt x="513" y="675"/>
                  </a:cubicBezTo>
                  <a:lnTo>
                    <a:pt x="513" y="396"/>
                  </a:lnTo>
                  <a:cubicBezTo>
                    <a:pt x="513" y="357"/>
                    <a:pt x="481" y="326"/>
                    <a:pt x="443" y="3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84" name="Freeform 183"/>
            <p:cNvSpPr>
              <a:spLocks noEditPoints="1"/>
            </p:cNvSpPr>
            <p:nvPr/>
          </p:nvSpPr>
          <p:spPr bwMode="auto">
            <a:xfrm>
              <a:off x="4004320" y="6749222"/>
              <a:ext cx="370267" cy="207958"/>
            </a:xfrm>
            <a:custGeom>
              <a:avLst/>
              <a:gdLst>
                <a:gd name="T0" fmla="*/ 225 w 767"/>
                <a:gd name="T1" fmla="*/ 366 h 429"/>
                <a:gd name="T2" fmla="*/ 225 w 767"/>
                <a:gd name="T3" fmla="*/ 63 h 429"/>
                <a:gd name="T4" fmla="*/ 66 w 767"/>
                <a:gd name="T5" fmla="*/ 63 h 429"/>
                <a:gd name="T6" fmla="*/ 66 w 767"/>
                <a:gd name="T7" fmla="*/ 366 h 429"/>
                <a:gd name="T8" fmla="*/ 225 w 767"/>
                <a:gd name="T9" fmla="*/ 366 h 429"/>
                <a:gd name="T10" fmla="*/ 427 w 767"/>
                <a:gd name="T11" fmla="*/ 366 h 429"/>
                <a:gd name="T12" fmla="*/ 427 w 767"/>
                <a:gd name="T13" fmla="*/ 63 h 429"/>
                <a:gd name="T14" fmla="*/ 268 w 767"/>
                <a:gd name="T15" fmla="*/ 63 h 429"/>
                <a:gd name="T16" fmla="*/ 268 w 767"/>
                <a:gd name="T17" fmla="*/ 366 h 429"/>
                <a:gd name="T18" fmla="*/ 427 w 767"/>
                <a:gd name="T19" fmla="*/ 366 h 429"/>
                <a:gd name="T20" fmla="*/ 629 w 767"/>
                <a:gd name="T21" fmla="*/ 366 h 429"/>
                <a:gd name="T22" fmla="*/ 629 w 767"/>
                <a:gd name="T23" fmla="*/ 63 h 429"/>
                <a:gd name="T24" fmla="*/ 470 w 767"/>
                <a:gd name="T25" fmla="*/ 63 h 429"/>
                <a:gd name="T26" fmla="*/ 470 w 767"/>
                <a:gd name="T27" fmla="*/ 366 h 429"/>
                <a:gd name="T28" fmla="*/ 629 w 767"/>
                <a:gd name="T29" fmla="*/ 366 h 429"/>
                <a:gd name="T30" fmla="*/ 694 w 767"/>
                <a:gd name="T31" fmla="*/ 0 h 429"/>
                <a:gd name="T32" fmla="*/ 694 w 767"/>
                <a:gd name="T33" fmla="*/ 5 h 429"/>
                <a:gd name="T34" fmla="*/ 694 w 767"/>
                <a:gd name="T35" fmla="*/ 106 h 429"/>
                <a:gd name="T36" fmla="*/ 763 w 767"/>
                <a:gd name="T37" fmla="*/ 106 h 429"/>
                <a:gd name="T38" fmla="*/ 767 w 767"/>
                <a:gd name="T39" fmla="*/ 106 h 429"/>
                <a:gd name="T40" fmla="*/ 767 w 767"/>
                <a:gd name="T41" fmla="*/ 110 h 429"/>
                <a:gd name="T42" fmla="*/ 767 w 767"/>
                <a:gd name="T43" fmla="*/ 319 h 429"/>
                <a:gd name="T44" fmla="*/ 767 w 767"/>
                <a:gd name="T45" fmla="*/ 324 h 429"/>
                <a:gd name="T46" fmla="*/ 763 w 767"/>
                <a:gd name="T47" fmla="*/ 324 h 429"/>
                <a:gd name="T48" fmla="*/ 694 w 767"/>
                <a:gd name="T49" fmla="*/ 324 h 429"/>
                <a:gd name="T50" fmla="*/ 694 w 767"/>
                <a:gd name="T51" fmla="*/ 425 h 429"/>
                <a:gd name="T52" fmla="*/ 694 w 767"/>
                <a:gd name="T53" fmla="*/ 429 h 429"/>
                <a:gd name="T54" fmla="*/ 690 w 767"/>
                <a:gd name="T55" fmla="*/ 429 h 429"/>
                <a:gd name="T56" fmla="*/ 4 w 767"/>
                <a:gd name="T57" fmla="*/ 429 h 429"/>
                <a:gd name="T58" fmla="*/ 0 w 767"/>
                <a:gd name="T59" fmla="*/ 429 h 429"/>
                <a:gd name="T60" fmla="*/ 0 w 767"/>
                <a:gd name="T61" fmla="*/ 425 h 429"/>
                <a:gd name="T62" fmla="*/ 0 w 767"/>
                <a:gd name="T63" fmla="*/ 5 h 429"/>
                <a:gd name="T64" fmla="*/ 0 w 767"/>
                <a:gd name="T65" fmla="*/ 0 h 429"/>
                <a:gd name="T66" fmla="*/ 4 w 767"/>
                <a:gd name="T67" fmla="*/ 0 h 429"/>
                <a:gd name="T68" fmla="*/ 690 w 767"/>
                <a:gd name="T69" fmla="*/ 0 h 429"/>
                <a:gd name="T70" fmla="*/ 694 w 767"/>
                <a:gd name="T7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7" h="429">
                  <a:moveTo>
                    <a:pt x="225" y="366"/>
                  </a:moveTo>
                  <a:lnTo>
                    <a:pt x="225" y="63"/>
                  </a:lnTo>
                  <a:lnTo>
                    <a:pt x="66" y="63"/>
                  </a:lnTo>
                  <a:lnTo>
                    <a:pt x="66" y="366"/>
                  </a:lnTo>
                  <a:lnTo>
                    <a:pt x="225" y="366"/>
                  </a:lnTo>
                  <a:close/>
                  <a:moveTo>
                    <a:pt x="427" y="366"/>
                  </a:moveTo>
                  <a:lnTo>
                    <a:pt x="427" y="63"/>
                  </a:lnTo>
                  <a:lnTo>
                    <a:pt x="268" y="63"/>
                  </a:lnTo>
                  <a:lnTo>
                    <a:pt x="268" y="366"/>
                  </a:lnTo>
                  <a:lnTo>
                    <a:pt x="427" y="366"/>
                  </a:lnTo>
                  <a:close/>
                  <a:moveTo>
                    <a:pt x="629" y="366"/>
                  </a:moveTo>
                  <a:lnTo>
                    <a:pt x="629" y="63"/>
                  </a:lnTo>
                  <a:lnTo>
                    <a:pt x="470" y="63"/>
                  </a:lnTo>
                  <a:lnTo>
                    <a:pt x="470" y="366"/>
                  </a:lnTo>
                  <a:lnTo>
                    <a:pt x="629" y="366"/>
                  </a:lnTo>
                  <a:close/>
                  <a:moveTo>
                    <a:pt x="694" y="0"/>
                  </a:moveTo>
                  <a:lnTo>
                    <a:pt x="694" y="5"/>
                  </a:lnTo>
                  <a:lnTo>
                    <a:pt x="694" y="106"/>
                  </a:lnTo>
                  <a:lnTo>
                    <a:pt x="763" y="106"/>
                  </a:lnTo>
                  <a:lnTo>
                    <a:pt x="767" y="106"/>
                  </a:lnTo>
                  <a:lnTo>
                    <a:pt x="767" y="110"/>
                  </a:lnTo>
                  <a:lnTo>
                    <a:pt x="767" y="319"/>
                  </a:lnTo>
                  <a:lnTo>
                    <a:pt x="767" y="324"/>
                  </a:lnTo>
                  <a:lnTo>
                    <a:pt x="763" y="324"/>
                  </a:lnTo>
                  <a:lnTo>
                    <a:pt x="694" y="324"/>
                  </a:lnTo>
                  <a:lnTo>
                    <a:pt x="694" y="425"/>
                  </a:lnTo>
                  <a:lnTo>
                    <a:pt x="694" y="429"/>
                  </a:lnTo>
                  <a:lnTo>
                    <a:pt x="690" y="429"/>
                  </a:lnTo>
                  <a:lnTo>
                    <a:pt x="4" y="429"/>
                  </a:lnTo>
                  <a:lnTo>
                    <a:pt x="0" y="429"/>
                  </a:lnTo>
                  <a:lnTo>
                    <a:pt x="0" y="425"/>
                  </a:ln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690" y="0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85" name="Freeform 184"/>
            <p:cNvSpPr>
              <a:spLocks noEditPoints="1"/>
            </p:cNvSpPr>
            <p:nvPr/>
          </p:nvSpPr>
          <p:spPr bwMode="auto">
            <a:xfrm>
              <a:off x="7322277" y="8601784"/>
              <a:ext cx="262599" cy="195592"/>
            </a:xfrm>
            <a:custGeom>
              <a:avLst/>
              <a:gdLst>
                <a:gd name="T0" fmla="*/ 467 w 763"/>
                <a:gd name="T1" fmla="*/ 502 h 568"/>
                <a:gd name="T2" fmla="*/ 312 w 763"/>
                <a:gd name="T3" fmla="*/ 502 h 568"/>
                <a:gd name="T4" fmla="*/ 312 w 763"/>
                <a:gd name="T5" fmla="*/ 484 h 568"/>
                <a:gd name="T6" fmla="*/ 467 w 763"/>
                <a:gd name="T7" fmla="*/ 484 h 568"/>
                <a:gd name="T8" fmla="*/ 467 w 763"/>
                <a:gd name="T9" fmla="*/ 502 h 568"/>
                <a:gd name="T10" fmla="*/ 0 w 763"/>
                <a:gd name="T11" fmla="*/ 473 h 568"/>
                <a:gd name="T12" fmla="*/ 0 w 763"/>
                <a:gd name="T13" fmla="*/ 533 h 568"/>
                <a:gd name="T14" fmla="*/ 763 w 763"/>
                <a:gd name="T15" fmla="*/ 533 h 568"/>
                <a:gd name="T16" fmla="*/ 763 w 763"/>
                <a:gd name="T17" fmla="*/ 473 h 568"/>
                <a:gd name="T18" fmla="*/ 0 w 763"/>
                <a:gd name="T19" fmla="*/ 473 h 568"/>
                <a:gd name="T20" fmla="*/ 660 w 763"/>
                <a:gd name="T21" fmla="*/ 405 h 568"/>
                <a:gd name="T22" fmla="*/ 84 w 763"/>
                <a:gd name="T23" fmla="*/ 405 h 568"/>
                <a:gd name="T24" fmla="*/ 84 w 763"/>
                <a:gd name="T25" fmla="*/ 43 h 568"/>
                <a:gd name="T26" fmla="*/ 660 w 763"/>
                <a:gd name="T27" fmla="*/ 43 h 568"/>
                <a:gd name="T28" fmla="*/ 660 w 763"/>
                <a:gd name="T29" fmla="*/ 405 h 568"/>
                <a:gd name="T30" fmla="*/ 703 w 763"/>
                <a:gd name="T31" fmla="*/ 0 h 568"/>
                <a:gd name="T32" fmla="*/ 41 w 763"/>
                <a:gd name="T33" fmla="*/ 0 h 568"/>
                <a:gd name="T34" fmla="*/ 41 w 763"/>
                <a:gd name="T35" fmla="*/ 448 h 568"/>
                <a:gd name="T36" fmla="*/ 703 w 763"/>
                <a:gd name="T37" fmla="*/ 448 h 568"/>
                <a:gd name="T38" fmla="*/ 703 w 763"/>
                <a:gd name="T39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3" h="568">
                  <a:moveTo>
                    <a:pt x="467" y="502"/>
                  </a:moveTo>
                  <a:lnTo>
                    <a:pt x="312" y="502"/>
                  </a:lnTo>
                  <a:lnTo>
                    <a:pt x="312" y="484"/>
                  </a:lnTo>
                  <a:lnTo>
                    <a:pt x="467" y="484"/>
                  </a:lnTo>
                  <a:lnTo>
                    <a:pt x="467" y="502"/>
                  </a:lnTo>
                  <a:close/>
                  <a:moveTo>
                    <a:pt x="0" y="473"/>
                  </a:moveTo>
                  <a:lnTo>
                    <a:pt x="0" y="533"/>
                  </a:lnTo>
                  <a:cubicBezTo>
                    <a:pt x="107" y="568"/>
                    <a:pt x="737" y="549"/>
                    <a:pt x="763" y="533"/>
                  </a:cubicBezTo>
                  <a:lnTo>
                    <a:pt x="763" y="473"/>
                  </a:lnTo>
                  <a:lnTo>
                    <a:pt x="0" y="473"/>
                  </a:lnTo>
                  <a:close/>
                  <a:moveTo>
                    <a:pt x="660" y="405"/>
                  </a:moveTo>
                  <a:lnTo>
                    <a:pt x="84" y="405"/>
                  </a:lnTo>
                  <a:lnTo>
                    <a:pt x="84" y="43"/>
                  </a:lnTo>
                  <a:lnTo>
                    <a:pt x="660" y="43"/>
                  </a:lnTo>
                  <a:lnTo>
                    <a:pt x="660" y="405"/>
                  </a:lnTo>
                  <a:close/>
                  <a:moveTo>
                    <a:pt x="703" y="0"/>
                  </a:moveTo>
                  <a:lnTo>
                    <a:pt x="41" y="0"/>
                  </a:lnTo>
                  <a:lnTo>
                    <a:pt x="41" y="448"/>
                  </a:lnTo>
                  <a:lnTo>
                    <a:pt x="703" y="448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1903888" y="5824001"/>
              <a:ext cx="390142" cy="400881"/>
            </a:xfrm>
            <a:custGeom>
              <a:avLst/>
              <a:gdLst>
                <a:gd name="T0" fmla="*/ 453 w 571"/>
                <a:gd name="T1" fmla="*/ 150 h 587"/>
                <a:gd name="T2" fmla="*/ 485 w 571"/>
                <a:gd name="T3" fmla="*/ 144 h 587"/>
                <a:gd name="T4" fmla="*/ 487 w 571"/>
                <a:gd name="T5" fmla="*/ 142 h 587"/>
                <a:gd name="T6" fmla="*/ 518 w 571"/>
                <a:gd name="T7" fmla="*/ 98 h 587"/>
                <a:gd name="T8" fmla="*/ 562 w 571"/>
                <a:gd name="T9" fmla="*/ 67 h 587"/>
                <a:gd name="T10" fmla="*/ 568 w 571"/>
                <a:gd name="T11" fmla="*/ 61 h 587"/>
                <a:gd name="T12" fmla="*/ 563 w 571"/>
                <a:gd name="T13" fmla="*/ 44 h 587"/>
                <a:gd name="T14" fmla="*/ 528 w 571"/>
                <a:gd name="T15" fmla="*/ 9 h 587"/>
                <a:gd name="T16" fmla="*/ 511 w 571"/>
                <a:gd name="T17" fmla="*/ 4 h 587"/>
                <a:gd name="T18" fmla="*/ 505 w 571"/>
                <a:gd name="T19" fmla="*/ 10 h 587"/>
                <a:gd name="T20" fmla="*/ 474 w 571"/>
                <a:gd name="T21" fmla="*/ 54 h 587"/>
                <a:gd name="T22" fmla="*/ 430 w 571"/>
                <a:gd name="T23" fmla="*/ 85 h 587"/>
                <a:gd name="T24" fmla="*/ 428 w 571"/>
                <a:gd name="T25" fmla="*/ 86 h 587"/>
                <a:gd name="T26" fmla="*/ 423 w 571"/>
                <a:gd name="T27" fmla="*/ 120 h 587"/>
                <a:gd name="T28" fmla="*/ 328 w 571"/>
                <a:gd name="T29" fmla="*/ 214 h 587"/>
                <a:gd name="T30" fmla="*/ 309 w 571"/>
                <a:gd name="T31" fmla="*/ 197 h 587"/>
                <a:gd name="T32" fmla="*/ 226 w 571"/>
                <a:gd name="T33" fmla="*/ 211 h 587"/>
                <a:gd name="T34" fmla="*/ 134 w 571"/>
                <a:gd name="T35" fmla="*/ 283 h 587"/>
                <a:gd name="T36" fmla="*/ 134 w 571"/>
                <a:gd name="T37" fmla="*/ 283 h 587"/>
                <a:gd name="T38" fmla="*/ 53 w 571"/>
                <a:gd name="T39" fmla="*/ 318 h 587"/>
                <a:gd name="T40" fmla="*/ 66 w 571"/>
                <a:gd name="T41" fmla="*/ 521 h 587"/>
                <a:gd name="T42" fmla="*/ 269 w 571"/>
                <a:gd name="T43" fmla="*/ 535 h 587"/>
                <a:gd name="T44" fmla="*/ 272 w 571"/>
                <a:gd name="T45" fmla="*/ 532 h 587"/>
                <a:gd name="T46" fmla="*/ 272 w 571"/>
                <a:gd name="T47" fmla="*/ 532 h 587"/>
                <a:gd name="T48" fmla="*/ 273 w 571"/>
                <a:gd name="T49" fmla="*/ 531 h 587"/>
                <a:gd name="T50" fmla="*/ 284 w 571"/>
                <a:gd name="T51" fmla="*/ 516 h 587"/>
                <a:gd name="T52" fmla="*/ 312 w 571"/>
                <a:gd name="T53" fmla="*/ 427 h 587"/>
                <a:gd name="T54" fmla="*/ 378 w 571"/>
                <a:gd name="T55" fmla="*/ 361 h 587"/>
                <a:gd name="T56" fmla="*/ 407 w 571"/>
                <a:gd name="T57" fmla="*/ 322 h 587"/>
                <a:gd name="T58" fmla="*/ 359 w 571"/>
                <a:gd name="T59" fmla="*/ 317 h 587"/>
                <a:gd name="T60" fmla="*/ 357 w 571"/>
                <a:gd name="T61" fmla="*/ 251 h 587"/>
                <a:gd name="T62" fmla="*/ 453 w 571"/>
                <a:gd name="T63" fmla="*/ 15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1" h="587">
                  <a:moveTo>
                    <a:pt x="453" y="150"/>
                  </a:moveTo>
                  <a:cubicBezTo>
                    <a:pt x="463" y="141"/>
                    <a:pt x="476" y="139"/>
                    <a:pt x="485" y="144"/>
                  </a:cubicBezTo>
                  <a:lnTo>
                    <a:pt x="487" y="142"/>
                  </a:lnTo>
                  <a:cubicBezTo>
                    <a:pt x="493" y="128"/>
                    <a:pt x="503" y="112"/>
                    <a:pt x="518" y="98"/>
                  </a:cubicBezTo>
                  <a:cubicBezTo>
                    <a:pt x="532" y="83"/>
                    <a:pt x="548" y="73"/>
                    <a:pt x="562" y="67"/>
                  </a:cubicBezTo>
                  <a:cubicBezTo>
                    <a:pt x="562" y="67"/>
                    <a:pt x="565" y="64"/>
                    <a:pt x="568" y="61"/>
                  </a:cubicBezTo>
                  <a:cubicBezTo>
                    <a:pt x="571" y="58"/>
                    <a:pt x="569" y="50"/>
                    <a:pt x="563" y="44"/>
                  </a:cubicBezTo>
                  <a:lnTo>
                    <a:pt x="528" y="9"/>
                  </a:lnTo>
                  <a:cubicBezTo>
                    <a:pt x="522" y="3"/>
                    <a:pt x="514" y="0"/>
                    <a:pt x="511" y="4"/>
                  </a:cubicBezTo>
                  <a:lnTo>
                    <a:pt x="505" y="10"/>
                  </a:lnTo>
                  <a:cubicBezTo>
                    <a:pt x="499" y="24"/>
                    <a:pt x="489" y="40"/>
                    <a:pt x="474" y="54"/>
                  </a:cubicBezTo>
                  <a:cubicBezTo>
                    <a:pt x="460" y="69"/>
                    <a:pt x="444" y="79"/>
                    <a:pt x="430" y="85"/>
                  </a:cubicBezTo>
                  <a:lnTo>
                    <a:pt x="428" y="86"/>
                  </a:lnTo>
                  <a:cubicBezTo>
                    <a:pt x="434" y="96"/>
                    <a:pt x="433" y="110"/>
                    <a:pt x="423" y="120"/>
                  </a:cubicBezTo>
                  <a:lnTo>
                    <a:pt x="328" y="214"/>
                  </a:lnTo>
                  <a:cubicBezTo>
                    <a:pt x="324" y="214"/>
                    <a:pt x="318" y="211"/>
                    <a:pt x="309" y="197"/>
                  </a:cubicBezTo>
                  <a:cubicBezTo>
                    <a:pt x="293" y="173"/>
                    <a:pt x="256" y="159"/>
                    <a:pt x="226" y="211"/>
                  </a:cubicBezTo>
                  <a:cubicBezTo>
                    <a:pt x="195" y="264"/>
                    <a:pt x="221" y="273"/>
                    <a:pt x="134" y="283"/>
                  </a:cubicBezTo>
                  <a:lnTo>
                    <a:pt x="134" y="283"/>
                  </a:lnTo>
                  <a:cubicBezTo>
                    <a:pt x="104" y="284"/>
                    <a:pt x="75" y="296"/>
                    <a:pt x="53" y="318"/>
                  </a:cubicBezTo>
                  <a:cubicBezTo>
                    <a:pt x="0" y="371"/>
                    <a:pt x="6" y="461"/>
                    <a:pt x="66" y="521"/>
                  </a:cubicBezTo>
                  <a:cubicBezTo>
                    <a:pt x="126" y="581"/>
                    <a:pt x="217" y="587"/>
                    <a:pt x="269" y="535"/>
                  </a:cubicBezTo>
                  <a:cubicBezTo>
                    <a:pt x="270" y="534"/>
                    <a:pt x="271" y="533"/>
                    <a:pt x="272" y="532"/>
                  </a:cubicBezTo>
                  <a:lnTo>
                    <a:pt x="272" y="532"/>
                  </a:lnTo>
                  <a:cubicBezTo>
                    <a:pt x="272" y="532"/>
                    <a:pt x="272" y="531"/>
                    <a:pt x="273" y="531"/>
                  </a:cubicBezTo>
                  <a:cubicBezTo>
                    <a:pt x="277" y="526"/>
                    <a:pt x="281" y="521"/>
                    <a:pt x="284" y="516"/>
                  </a:cubicBezTo>
                  <a:cubicBezTo>
                    <a:pt x="297" y="497"/>
                    <a:pt x="317" y="463"/>
                    <a:pt x="312" y="427"/>
                  </a:cubicBezTo>
                  <a:cubicBezTo>
                    <a:pt x="306" y="372"/>
                    <a:pt x="357" y="375"/>
                    <a:pt x="378" y="361"/>
                  </a:cubicBezTo>
                  <a:cubicBezTo>
                    <a:pt x="399" y="348"/>
                    <a:pt x="406" y="336"/>
                    <a:pt x="407" y="322"/>
                  </a:cubicBezTo>
                  <a:cubicBezTo>
                    <a:pt x="407" y="322"/>
                    <a:pt x="382" y="340"/>
                    <a:pt x="359" y="317"/>
                  </a:cubicBezTo>
                  <a:cubicBezTo>
                    <a:pt x="340" y="299"/>
                    <a:pt x="349" y="267"/>
                    <a:pt x="357" y="251"/>
                  </a:cubicBezTo>
                  <a:lnTo>
                    <a:pt x="453" y="1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238" name="Snip Single Corner Rectangle 237"/>
          <p:cNvSpPr/>
          <p:nvPr/>
        </p:nvSpPr>
        <p:spPr>
          <a:xfrm>
            <a:off x="7403507" y="2480284"/>
            <a:ext cx="3814317" cy="777865"/>
          </a:xfrm>
          <a:prstGeom prst="snip1Rect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0" scaled="0"/>
          </a:gradFill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3375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الجامعة السعودية الإلكترونية</a:t>
            </a:r>
            <a:endParaRPr lang="en-US" sz="3375" dirty="0">
              <a:solidFill>
                <a:schemeClr val="bg1"/>
              </a:solidFill>
              <a:latin typeface="Montserrat SemiBold" panose="00000700000000000000" pitchFamily="50" charset="0"/>
              <a:cs typeface="Segoe UI" panose="020B0502040204020203" pitchFamily="34" charset="0"/>
            </a:endParaRPr>
          </a:p>
        </p:txBody>
      </p:sp>
      <p:sp>
        <p:nvSpPr>
          <p:cNvPr id="250" name="Snip Single Corner Rectangle 249"/>
          <p:cNvSpPr/>
          <p:nvPr/>
        </p:nvSpPr>
        <p:spPr>
          <a:xfrm>
            <a:off x="7403506" y="5070164"/>
            <a:ext cx="3814318" cy="853142"/>
          </a:xfrm>
          <a:prstGeom prst="snip1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0"/>
          </a:gradFill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SA" sz="375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الجامعة العربية المفتوحة</a:t>
            </a:r>
            <a:endParaRPr lang="en-US" sz="3750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1" name="Title 24"/>
          <p:cNvSpPr txBox="1">
            <a:spLocks/>
          </p:cNvSpPr>
          <p:nvPr/>
        </p:nvSpPr>
        <p:spPr>
          <a:xfrm>
            <a:off x="7670037" y="1474728"/>
            <a:ext cx="4806056" cy="11254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5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التعليم الإلكتروني </a:t>
            </a:r>
            <a:endParaRPr lang="en-US" sz="55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263" name="Group 262"/>
          <p:cNvGrpSpPr/>
          <p:nvPr/>
        </p:nvGrpSpPr>
        <p:grpSpPr>
          <a:xfrm>
            <a:off x="6096000" y="1972037"/>
            <a:ext cx="708323" cy="130858"/>
            <a:chOff x="1110190" y="3155259"/>
            <a:chExt cx="1133316" cy="209373"/>
          </a:xfrm>
        </p:grpSpPr>
        <p:sp>
          <p:nvSpPr>
            <p:cNvPr id="264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265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266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267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269" name="Snip Single Corner Rectangle 268"/>
          <p:cNvSpPr/>
          <p:nvPr/>
        </p:nvSpPr>
        <p:spPr>
          <a:xfrm>
            <a:off x="7403506" y="3530165"/>
            <a:ext cx="3814318" cy="1304806"/>
          </a:xfrm>
          <a:prstGeom prst="snip1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3000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المركز الوطني للتعلم الإلكتروني والتعليم عن بعد </a:t>
            </a:r>
            <a:endParaRPr lang="en-US" sz="3000" dirty="0">
              <a:solidFill>
                <a:schemeClr val="bg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88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0" animBg="1"/>
      <p:bldP spid="250" grpId="0" animBg="1"/>
      <p:bldP spid="261" grpId="0"/>
      <p:bldP spid="26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5810745" y="2464311"/>
            <a:ext cx="25366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/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تقدم ترتيب المملكة في أولمبياد الرياضيات الدولي إلى المركز 29 من 100 دولة، والأولى عربيا، والحصول على ميداليتين فضيتين وثلاث برونزية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5317706" y="2464312"/>
            <a:ext cx="348849" cy="348849"/>
            <a:chOff x="14057726" y="2228584"/>
            <a:chExt cx="558159" cy="558159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5794806" y="4059444"/>
            <a:ext cx="25366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/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تقدم الطلاب السعوديين على طلاب دول مجلس التعاون في أولمبياد الرياضيات المكتب التربية العربي لدول الخليج 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301654" y="4180711"/>
            <a:ext cx="348849" cy="348849"/>
            <a:chOff x="14057726" y="2228584"/>
            <a:chExt cx="558159" cy="558159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67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70" name="Rectangle 69"/>
          <p:cNvSpPr/>
          <p:nvPr/>
        </p:nvSpPr>
        <p:spPr>
          <a:xfrm>
            <a:off x="5876090" y="5412576"/>
            <a:ext cx="23491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الحصول على ميدالية برونزية في أولمبياد الفيزياء الدولي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5317707" y="5590770"/>
            <a:ext cx="348849" cy="348849"/>
            <a:chOff x="14057726" y="2228584"/>
            <a:chExt cx="558159" cy="558159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73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77" name="Rectangle 76"/>
          <p:cNvSpPr/>
          <p:nvPr/>
        </p:nvSpPr>
        <p:spPr>
          <a:xfrm>
            <a:off x="9510944" y="5394109"/>
            <a:ext cx="244245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/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حصول الطلاب على المركز الأول والثالث والرابع في عدة سنوات في معرض انتل الدولي للعلوم والهندسية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8921264" y="5434720"/>
            <a:ext cx="348849" cy="348849"/>
            <a:chOff x="14057726" y="2228584"/>
            <a:chExt cx="558159" cy="558159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81" name="Title 24"/>
          <p:cNvSpPr txBox="1">
            <a:spLocks/>
          </p:cNvSpPr>
          <p:nvPr/>
        </p:nvSpPr>
        <p:spPr>
          <a:xfrm>
            <a:off x="3022537" y="752770"/>
            <a:ext cx="6395288" cy="11254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5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الإنجازات في قطاع التعليم </a:t>
            </a:r>
            <a:endParaRPr lang="en-US" sz="55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5440644" y="1563576"/>
            <a:ext cx="708323" cy="130858"/>
            <a:chOff x="1110190" y="3155259"/>
            <a:chExt cx="1133316" cy="209373"/>
          </a:xfrm>
        </p:grpSpPr>
        <p:sp>
          <p:nvSpPr>
            <p:cNvPr id="84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5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6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90" name="Rectangle 89"/>
          <p:cNvSpPr/>
          <p:nvPr/>
        </p:nvSpPr>
        <p:spPr>
          <a:xfrm>
            <a:off x="9391382" y="2515002"/>
            <a:ext cx="243293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/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حصول الطلاب على المراكز الأولى في معرض أنتل العربي للعلوم والهندسة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8986629" y="2533026"/>
            <a:ext cx="348849" cy="348849"/>
            <a:chOff x="14057726" y="2228584"/>
            <a:chExt cx="558159" cy="558159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93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96" name="Rectangle 95"/>
          <p:cNvSpPr/>
          <p:nvPr/>
        </p:nvSpPr>
        <p:spPr>
          <a:xfrm>
            <a:off x="9305675" y="4101142"/>
            <a:ext cx="27207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1"/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حققت المملكة أربع ميداليات، ثلاث ذهبيات وفضية، في أول مشاركة لها في المعرض الاسيوي للمخترعين الشباب 2012</a:t>
            </a:r>
            <a:r>
              <a:rPr lang="en-US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AYIE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8950729" y="4116651"/>
            <a:ext cx="348849" cy="348849"/>
            <a:chOff x="14057726" y="2228584"/>
            <a:chExt cx="558159" cy="558159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99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12926" y="1846547"/>
            <a:ext cx="4647486" cy="3964680"/>
            <a:chOff x="1167277" y="3240506"/>
            <a:chExt cx="7435978" cy="6343488"/>
          </a:xfrm>
        </p:grpSpPr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3977795" y="3240506"/>
              <a:ext cx="1814942" cy="2314933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gradFill>
              <a:gsLst>
                <a:gs pos="96000">
                  <a:schemeClr val="accent3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2700000" scaled="1"/>
            </a:gradFill>
            <a:ln>
              <a:noFill/>
            </a:ln>
            <a:effectLst>
              <a:outerShdw blurRad="63500" dist="38100" dir="2700000" sx="101000" sy="101000" algn="tl" rotWithShape="0">
                <a:prstClr val="black">
                  <a:alpha val="9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6292727" y="6130317"/>
              <a:ext cx="2310528" cy="1658558"/>
            </a:xfrm>
            <a:custGeom>
              <a:avLst/>
              <a:gdLst>
                <a:gd name="T0" fmla="*/ 222 w 443"/>
                <a:gd name="T1" fmla="*/ 0 h 318"/>
                <a:gd name="T2" fmla="*/ 115 w 443"/>
                <a:gd name="T3" fmla="*/ 44 h 318"/>
                <a:gd name="T4" fmla="*/ 0 w 443"/>
                <a:gd name="T5" fmla="*/ 159 h 318"/>
                <a:gd name="T6" fmla="*/ 115 w 443"/>
                <a:gd name="T7" fmla="*/ 274 h 318"/>
                <a:gd name="T8" fmla="*/ 222 w 443"/>
                <a:gd name="T9" fmla="*/ 318 h 318"/>
                <a:gd name="T10" fmla="*/ 328 w 443"/>
                <a:gd name="T11" fmla="*/ 274 h 318"/>
                <a:gd name="T12" fmla="*/ 443 w 443"/>
                <a:gd name="T13" fmla="*/ 159 h 318"/>
                <a:gd name="T14" fmla="*/ 328 w 443"/>
                <a:gd name="T15" fmla="*/ 44 h 318"/>
                <a:gd name="T16" fmla="*/ 222 w 443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3" h="318">
                  <a:moveTo>
                    <a:pt x="222" y="0"/>
                  </a:moveTo>
                  <a:cubicBezTo>
                    <a:pt x="183" y="0"/>
                    <a:pt x="144" y="14"/>
                    <a:pt x="115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44" y="304"/>
                    <a:pt x="183" y="318"/>
                    <a:pt x="222" y="318"/>
                  </a:cubicBezTo>
                  <a:cubicBezTo>
                    <a:pt x="260" y="318"/>
                    <a:pt x="299" y="304"/>
                    <a:pt x="328" y="274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328" y="44"/>
                    <a:pt x="328" y="44"/>
                    <a:pt x="328" y="44"/>
                  </a:cubicBezTo>
                  <a:cubicBezTo>
                    <a:pt x="299" y="14"/>
                    <a:pt x="260" y="0"/>
                    <a:pt x="222" y="0"/>
                  </a:cubicBezTo>
                </a:path>
              </a:pathLst>
            </a:custGeom>
            <a:gradFill>
              <a:gsLst>
                <a:gs pos="96000">
                  <a:schemeClr val="accent5">
                    <a:lumMod val="60000"/>
                    <a:lumOff val="40000"/>
                  </a:schemeClr>
                </a:gs>
                <a:gs pos="0">
                  <a:schemeClr val="accent5"/>
                </a:gs>
              </a:gsLst>
              <a:lin ang="2700000" scaled="1"/>
            </a:gradFill>
            <a:ln>
              <a:noFill/>
            </a:ln>
            <a:effectLst>
              <a:outerShdw blurRad="63500" dist="38100" dir="2700000" sx="101000" sy="101000" algn="tl" rotWithShape="0">
                <a:prstClr val="black">
                  <a:alpha val="9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1167277" y="6130317"/>
              <a:ext cx="2314933" cy="1658558"/>
            </a:xfrm>
            <a:custGeom>
              <a:avLst/>
              <a:gdLst>
                <a:gd name="T0" fmla="*/ 222 w 444"/>
                <a:gd name="T1" fmla="*/ 0 h 318"/>
                <a:gd name="T2" fmla="*/ 116 w 444"/>
                <a:gd name="T3" fmla="*/ 44 h 318"/>
                <a:gd name="T4" fmla="*/ 0 w 444"/>
                <a:gd name="T5" fmla="*/ 159 h 318"/>
                <a:gd name="T6" fmla="*/ 116 w 444"/>
                <a:gd name="T7" fmla="*/ 274 h 318"/>
                <a:gd name="T8" fmla="*/ 222 w 444"/>
                <a:gd name="T9" fmla="*/ 318 h 318"/>
                <a:gd name="T10" fmla="*/ 329 w 444"/>
                <a:gd name="T11" fmla="*/ 274 h 318"/>
                <a:gd name="T12" fmla="*/ 444 w 444"/>
                <a:gd name="T13" fmla="*/ 159 h 318"/>
                <a:gd name="T14" fmla="*/ 329 w 444"/>
                <a:gd name="T15" fmla="*/ 44 h 318"/>
                <a:gd name="T16" fmla="*/ 222 w 444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318">
                  <a:moveTo>
                    <a:pt x="222" y="0"/>
                  </a:moveTo>
                  <a:cubicBezTo>
                    <a:pt x="184" y="0"/>
                    <a:pt x="145" y="14"/>
                    <a:pt x="116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6" y="274"/>
                    <a:pt x="116" y="274"/>
                    <a:pt x="116" y="274"/>
                  </a:cubicBezTo>
                  <a:cubicBezTo>
                    <a:pt x="145" y="304"/>
                    <a:pt x="184" y="318"/>
                    <a:pt x="222" y="318"/>
                  </a:cubicBezTo>
                  <a:cubicBezTo>
                    <a:pt x="261" y="318"/>
                    <a:pt x="299" y="304"/>
                    <a:pt x="329" y="274"/>
                  </a:cubicBezTo>
                  <a:cubicBezTo>
                    <a:pt x="444" y="159"/>
                    <a:pt x="444" y="159"/>
                    <a:pt x="444" y="159"/>
                  </a:cubicBezTo>
                  <a:cubicBezTo>
                    <a:pt x="329" y="44"/>
                    <a:pt x="329" y="44"/>
                    <a:pt x="329" y="44"/>
                  </a:cubicBezTo>
                  <a:cubicBezTo>
                    <a:pt x="299" y="14"/>
                    <a:pt x="261" y="0"/>
                    <a:pt x="222" y="0"/>
                  </a:cubicBezTo>
                </a:path>
              </a:pathLst>
            </a:cu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63500" dist="38100" dir="2700000" sx="101000" sy="101000" algn="tl" rotWithShape="0">
                <a:prstClr val="black">
                  <a:alpha val="9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2261969" y="4324185"/>
              <a:ext cx="1647545" cy="1627721"/>
            </a:xfrm>
            <a:custGeom>
              <a:avLst/>
              <a:gdLst>
                <a:gd name="T0" fmla="*/ 162 w 316"/>
                <a:gd name="T1" fmla="*/ 0 h 312"/>
                <a:gd name="T2" fmla="*/ 0 w 316"/>
                <a:gd name="T3" fmla="*/ 0 h 312"/>
                <a:gd name="T4" fmla="*/ 0 w 316"/>
                <a:gd name="T5" fmla="*/ 164 h 312"/>
                <a:gd name="T6" fmla="*/ 150 w 316"/>
                <a:gd name="T7" fmla="*/ 312 h 312"/>
                <a:gd name="T8" fmla="*/ 316 w 316"/>
                <a:gd name="T9" fmla="*/ 312 h 312"/>
                <a:gd name="T10" fmla="*/ 316 w 316"/>
                <a:gd name="T11" fmla="*/ 152 h 312"/>
                <a:gd name="T12" fmla="*/ 162 w 316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247"/>
                    <a:pt x="67" y="312"/>
                    <a:pt x="150" y="312"/>
                  </a:cubicBezTo>
                  <a:cubicBezTo>
                    <a:pt x="316" y="312"/>
                    <a:pt x="316" y="312"/>
                    <a:pt x="316" y="312"/>
                  </a:cubicBezTo>
                  <a:cubicBezTo>
                    <a:pt x="316" y="152"/>
                    <a:pt x="316" y="152"/>
                    <a:pt x="316" y="152"/>
                  </a:cubicBezTo>
                  <a:cubicBezTo>
                    <a:pt x="316" y="68"/>
                    <a:pt x="245" y="0"/>
                    <a:pt x="162" y="0"/>
                  </a:cubicBezTo>
                </a:path>
              </a:pathLst>
            </a:custGeom>
            <a:gradFill>
              <a:gsLst>
                <a:gs pos="96000">
                  <a:schemeClr val="accent2">
                    <a:lumMod val="60000"/>
                    <a:lumOff val="40000"/>
                  </a:schemeClr>
                </a:gs>
                <a:gs pos="0">
                  <a:schemeClr val="accent2"/>
                </a:gs>
              </a:gsLst>
              <a:lin ang="2700000" scaled="1"/>
            </a:gradFill>
            <a:ln>
              <a:noFill/>
            </a:ln>
            <a:effectLst>
              <a:outerShdw blurRad="63500" dist="38100" dir="2700000" sx="101000" sy="101000" algn="tl" rotWithShape="0">
                <a:prstClr val="black">
                  <a:alpha val="9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5869828" y="7956273"/>
              <a:ext cx="1627721" cy="1627721"/>
            </a:xfrm>
            <a:custGeom>
              <a:avLst/>
              <a:gdLst>
                <a:gd name="T0" fmla="*/ 165 w 312"/>
                <a:gd name="T1" fmla="*/ 0 h 312"/>
                <a:gd name="T2" fmla="*/ 0 w 312"/>
                <a:gd name="T3" fmla="*/ 0 h 312"/>
                <a:gd name="T4" fmla="*/ 0 w 312"/>
                <a:gd name="T5" fmla="*/ 162 h 312"/>
                <a:gd name="T6" fmla="*/ 153 w 312"/>
                <a:gd name="T7" fmla="*/ 312 h 312"/>
                <a:gd name="T8" fmla="*/ 312 w 312"/>
                <a:gd name="T9" fmla="*/ 312 h 312"/>
                <a:gd name="T10" fmla="*/ 312 w 312"/>
                <a:gd name="T11" fmla="*/ 150 h 312"/>
                <a:gd name="T12" fmla="*/ 165 w 312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312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246"/>
                    <a:pt x="69" y="312"/>
                    <a:pt x="153" y="312"/>
                  </a:cubicBezTo>
                  <a:cubicBezTo>
                    <a:pt x="312" y="312"/>
                    <a:pt x="312" y="312"/>
                    <a:pt x="312" y="312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67"/>
                    <a:pt x="248" y="0"/>
                    <a:pt x="165" y="0"/>
                  </a:cubicBezTo>
                </a:path>
              </a:pathLst>
            </a:custGeom>
            <a:gradFill>
              <a:gsLst>
                <a:gs pos="96000">
                  <a:schemeClr val="accent6">
                    <a:lumMod val="60000"/>
                    <a:lumOff val="40000"/>
                  </a:schemeClr>
                </a:gs>
                <a:gs pos="0">
                  <a:schemeClr val="accent6"/>
                </a:gs>
              </a:gsLst>
              <a:lin ang="2700000" scaled="1"/>
            </a:gradFill>
            <a:ln>
              <a:noFill/>
            </a:ln>
            <a:effectLst>
              <a:outerShdw blurRad="63500" dist="38100" dir="2700000" sx="101000" sy="101000" algn="tl" rotWithShape="0">
                <a:prstClr val="black">
                  <a:alpha val="9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5869828" y="4324185"/>
              <a:ext cx="1627721" cy="1627721"/>
            </a:xfrm>
            <a:custGeom>
              <a:avLst/>
              <a:gdLst>
                <a:gd name="T0" fmla="*/ 312 w 312"/>
                <a:gd name="T1" fmla="*/ 0 h 312"/>
                <a:gd name="T2" fmla="*/ 153 w 312"/>
                <a:gd name="T3" fmla="*/ 0 h 312"/>
                <a:gd name="T4" fmla="*/ 0 w 312"/>
                <a:gd name="T5" fmla="*/ 152 h 312"/>
                <a:gd name="T6" fmla="*/ 0 w 312"/>
                <a:gd name="T7" fmla="*/ 312 h 312"/>
                <a:gd name="T8" fmla="*/ 165 w 312"/>
                <a:gd name="T9" fmla="*/ 312 h 312"/>
                <a:gd name="T10" fmla="*/ 312 w 312"/>
                <a:gd name="T11" fmla="*/ 164 h 312"/>
                <a:gd name="T12" fmla="*/ 312 w 312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312">
                  <a:moveTo>
                    <a:pt x="312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69" y="0"/>
                    <a:pt x="0" y="68"/>
                    <a:pt x="0" y="15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248" y="312"/>
                    <a:pt x="312" y="247"/>
                    <a:pt x="312" y="164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gradFill>
              <a:gsLst>
                <a:gs pos="96000">
                  <a:schemeClr val="accent4">
                    <a:lumMod val="60000"/>
                    <a:lumOff val="40000"/>
                  </a:schemeClr>
                </a:gs>
                <a:gs pos="0">
                  <a:schemeClr val="accent4"/>
                </a:gs>
              </a:gsLst>
              <a:lin ang="2700000" scaled="1"/>
            </a:gradFill>
            <a:ln>
              <a:noFill/>
            </a:ln>
            <a:effectLst>
              <a:outerShdw blurRad="63500" dist="38100" dir="2700000" sx="101000" sy="101000" algn="tl" rotWithShape="0">
                <a:prstClr val="black">
                  <a:alpha val="9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2261969" y="7956273"/>
              <a:ext cx="1647545" cy="1627721"/>
            </a:xfrm>
            <a:custGeom>
              <a:avLst/>
              <a:gdLst>
                <a:gd name="T0" fmla="*/ 316 w 316"/>
                <a:gd name="T1" fmla="*/ 0 h 312"/>
                <a:gd name="T2" fmla="*/ 150 w 316"/>
                <a:gd name="T3" fmla="*/ 0 h 312"/>
                <a:gd name="T4" fmla="*/ 0 w 316"/>
                <a:gd name="T5" fmla="*/ 150 h 312"/>
                <a:gd name="T6" fmla="*/ 0 w 316"/>
                <a:gd name="T7" fmla="*/ 312 h 312"/>
                <a:gd name="T8" fmla="*/ 162 w 316"/>
                <a:gd name="T9" fmla="*/ 312 h 312"/>
                <a:gd name="T10" fmla="*/ 316 w 316"/>
                <a:gd name="T11" fmla="*/ 162 h 312"/>
                <a:gd name="T12" fmla="*/ 316 w 316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2">
                  <a:moveTo>
                    <a:pt x="31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67" y="0"/>
                    <a:pt x="0" y="67"/>
                    <a:pt x="0" y="150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2" y="312"/>
                    <a:pt x="162" y="312"/>
                    <a:pt x="162" y="312"/>
                  </a:cubicBezTo>
                  <a:cubicBezTo>
                    <a:pt x="245" y="312"/>
                    <a:pt x="316" y="246"/>
                    <a:pt x="316" y="162"/>
                  </a:cubicBezTo>
                  <a:cubicBezTo>
                    <a:pt x="316" y="0"/>
                    <a:pt x="316" y="0"/>
                    <a:pt x="316" y="0"/>
                  </a:cubicBezTo>
                </a:path>
              </a:pathLst>
            </a:custGeom>
            <a:gradFill>
              <a:gsLst>
                <a:gs pos="96000">
                  <a:schemeClr val="tx2">
                    <a:lumMod val="60000"/>
                    <a:lumOff val="40000"/>
                  </a:schemeClr>
                </a:gs>
                <a:gs pos="0">
                  <a:schemeClr val="tx2"/>
                </a:gs>
              </a:gsLst>
              <a:lin ang="2700000" scaled="1"/>
            </a:gradFill>
            <a:ln>
              <a:noFill/>
            </a:ln>
            <a:effectLst>
              <a:outerShdw blurRad="63500" dist="38100" dir="2700000" sx="101000" sy="101000" algn="tl" rotWithShape="0">
                <a:prstClr val="black">
                  <a:alpha val="9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629784" y="5703013"/>
              <a:ext cx="2517572" cy="3640897"/>
              <a:chOff x="3629784" y="5703013"/>
              <a:chExt cx="2517572" cy="3640897"/>
            </a:xfrm>
          </p:grpSpPr>
          <p:sp>
            <p:nvSpPr>
              <p:cNvPr id="18" name="Freeform 23"/>
              <p:cNvSpPr>
                <a:spLocks/>
              </p:cNvSpPr>
              <p:nvPr/>
            </p:nvSpPr>
            <p:spPr bwMode="auto">
              <a:xfrm>
                <a:off x="4510824" y="8769032"/>
                <a:ext cx="755492" cy="132156"/>
              </a:xfrm>
              <a:custGeom>
                <a:avLst/>
                <a:gdLst>
                  <a:gd name="T0" fmla="*/ 145 w 145"/>
                  <a:gd name="T1" fmla="*/ 12 h 25"/>
                  <a:gd name="T2" fmla="*/ 129 w 145"/>
                  <a:gd name="T3" fmla="*/ 25 h 25"/>
                  <a:gd name="T4" fmla="*/ 16 w 145"/>
                  <a:gd name="T5" fmla="*/ 25 h 25"/>
                  <a:gd name="T6" fmla="*/ 0 w 145"/>
                  <a:gd name="T7" fmla="*/ 12 h 25"/>
                  <a:gd name="T8" fmla="*/ 16 w 145"/>
                  <a:gd name="T9" fmla="*/ 0 h 25"/>
                  <a:gd name="T10" fmla="*/ 129 w 145"/>
                  <a:gd name="T11" fmla="*/ 0 h 25"/>
                  <a:gd name="T12" fmla="*/ 145 w 145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">
                    <a:moveTo>
                      <a:pt x="145" y="12"/>
                    </a:moveTo>
                    <a:cubicBezTo>
                      <a:pt x="145" y="19"/>
                      <a:pt x="138" y="25"/>
                      <a:pt x="129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7" y="25"/>
                      <a:pt x="0" y="19"/>
                      <a:pt x="0" y="12"/>
                    </a:cubicBezTo>
                    <a:cubicBezTo>
                      <a:pt x="0" y="6"/>
                      <a:pt x="7" y="0"/>
                      <a:pt x="16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8" y="0"/>
                      <a:pt x="145" y="6"/>
                      <a:pt x="145" y="1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49"/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4510824" y="8916606"/>
                <a:ext cx="755492" cy="129953"/>
              </a:xfrm>
              <a:custGeom>
                <a:avLst/>
                <a:gdLst>
                  <a:gd name="T0" fmla="*/ 145 w 145"/>
                  <a:gd name="T1" fmla="*/ 13 h 25"/>
                  <a:gd name="T2" fmla="*/ 129 w 145"/>
                  <a:gd name="T3" fmla="*/ 25 h 25"/>
                  <a:gd name="T4" fmla="*/ 16 w 145"/>
                  <a:gd name="T5" fmla="*/ 25 h 25"/>
                  <a:gd name="T6" fmla="*/ 0 w 145"/>
                  <a:gd name="T7" fmla="*/ 13 h 25"/>
                  <a:gd name="T8" fmla="*/ 16 w 145"/>
                  <a:gd name="T9" fmla="*/ 0 h 25"/>
                  <a:gd name="T10" fmla="*/ 129 w 145"/>
                  <a:gd name="T11" fmla="*/ 0 h 25"/>
                  <a:gd name="T12" fmla="*/ 145 w 145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">
                    <a:moveTo>
                      <a:pt x="145" y="13"/>
                    </a:moveTo>
                    <a:cubicBezTo>
                      <a:pt x="145" y="20"/>
                      <a:pt x="138" y="25"/>
                      <a:pt x="129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7" y="25"/>
                      <a:pt x="0" y="20"/>
                      <a:pt x="0" y="13"/>
                    </a:cubicBezTo>
                    <a:cubicBezTo>
                      <a:pt x="0" y="6"/>
                      <a:pt x="7" y="0"/>
                      <a:pt x="16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8" y="0"/>
                      <a:pt x="145" y="6"/>
                      <a:pt x="145" y="1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49"/>
              </a:p>
            </p:txBody>
          </p:sp>
          <p:sp>
            <p:nvSpPr>
              <p:cNvPr id="20" name="Freeform 25"/>
              <p:cNvSpPr>
                <a:spLocks/>
              </p:cNvSpPr>
              <p:nvPr/>
            </p:nvSpPr>
            <p:spPr bwMode="auto">
              <a:xfrm>
                <a:off x="4510824" y="9066383"/>
                <a:ext cx="755492" cy="132156"/>
              </a:xfrm>
              <a:custGeom>
                <a:avLst/>
                <a:gdLst>
                  <a:gd name="T0" fmla="*/ 145 w 145"/>
                  <a:gd name="T1" fmla="*/ 12 h 25"/>
                  <a:gd name="T2" fmla="*/ 129 w 145"/>
                  <a:gd name="T3" fmla="*/ 25 h 25"/>
                  <a:gd name="T4" fmla="*/ 16 w 145"/>
                  <a:gd name="T5" fmla="*/ 25 h 25"/>
                  <a:gd name="T6" fmla="*/ 0 w 145"/>
                  <a:gd name="T7" fmla="*/ 12 h 25"/>
                  <a:gd name="T8" fmla="*/ 16 w 145"/>
                  <a:gd name="T9" fmla="*/ 0 h 25"/>
                  <a:gd name="T10" fmla="*/ 129 w 145"/>
                  <a:gd name="T11" fmla="*/ 0 h 25"/>
                  <a:gd name="T12" fmla="*/ 145 w 145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">
                    <a:moveTo>
                      <a:pt x="145" y="12"/>
                    </a:moveTo>
                    <a:cubicBezTo>
                      <a:pt x="145" y="19"/>
                      <a:pt x="138" y="25"/>
                      <a:pt x="129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7" y="25"/>
                      <a:pt x="0" y="19"/>
                      <a:pt x="0" y="12"/>
                    </a:cubicBezTo>
                    <a:cubicBezTo>
                      <a:pt x="0" y="5"/>
                      <a:pt x="7" y="0"/>
                      <a:pt x="16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8" y="0"/>
                      <a:pt x="145" y="5"/>
                      <a:pt x="145" y="1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49"/>
              </a:p>
            </p:txBody>
          </p:sp>
          <p:sp>
            <p:nvSpPr>
              <p:cNvPr id="21" name="Freeform 26"/>
              <p:cNvSpPr>
                <a:spLocks/>
              </p:cNvSpPr>
              <p:nvPr/>
            </p:nvSpPr>
            <p:spPr bwMode="auto">
              <a:xfrm>
                <a:off x="4671614" y="9213957"/>
                <a:ext cx="427304" cy="129953"/>
              </a:xfrm>
              <a:custGeom>
                <a:avLst/>
                <a:gdLst>
                  <a:gd name="T0" fmla="*/ 82 w 82"/>
                  <a:gd name="T1" fmla="*/ 0 h 25"/>
                  <a:gd name="T2" fmla="*/ 41 w 82"/>
                  <a:gd name="T3" fmla="*/ 25 h 25"/>
                  <a:gd name="T4" fmla="*/ 0 w 82"/>
                  <a:gd name="T5" fmla="*/ 0 h 25"/>
                  <a:gd name="T6" fmla="*/ 82 w 82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25">
                    <a:moveTo>
                      <a:pt x="82" y="0"/>
                    </a:moveTo>
                    <a:cubicBezTo>
                      <a:pt x="82" y="14"/>
                      <a:pt x="64" y="25"/>
                      <a:pt x="41" y="25"/>
                    </a:cubicBezTo>
                    <a:cubicBezTo>
                      <a:pt x="18" y="25"/>
                      <a:pt x="0" y="14"/>
                      <a:pt x="0" y="0"/>
                    </a:cubicBezTo>
                    <a:lnTo>
                      <a:pt x="8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49"/>
              </a:p>
            </p:txBody>
          </p:sp>
          <p:sp>
            <p:nvSpPr>
              <p:cNvPr id="22" name="Freeform 27"/>
              <p:cNvSpPr>
                <a:spLocks noEditPoints="1"/>
              </p:cNvSpPr>
              <p:nvPr/>
            </p:nvSpPr>
            <p:spPr bwMode="auto">
              <a:xfrm>
                <a:off x="3629784" y="5703013"/>
                <a:ext cx="2517572" cy="3026372"/>
              </a:xfrm>
              <a:custGeom>
                <a:avLst/>
                <a:gdLst>
                  <a:gd name="T0" fmla="*/ 241 w 483"/>
                  <a:gd name="T1" fmla="*/ 0 h 580"/>
                  <a:gd name="T2" fmla="*/ 0 w 483"/>
                  <a:gd name="T3" fmla="*/ 241 h 580"/>
                  <a:gd name="T4" fmla="*/ 62 w 483"/>
                  <a:gd name="T5" fmla="*/ 402 h 580"/>
                  <a:gd name="T6" fmla="*/ 62 w 483"/>
                  <a:gd name="T7" fmla="*/ 402 h 580"/>
                  <a:gd name="T8" fmla="*/ 63 w 483"/>
                  <a:gd name="T9" fmla="*/ 403 h 580"/>
                  <a:gd name="T10" fmla="*/ 73 w 483"/>
                  <a:gd name="T11" fmla="*/ 414 h 580"/>
                  <a:gd name="T12" fmla="*/ 129 w 483"/>
                  <a:gd name="T13" fmla="*/ 483 h 580"/>
                  <a:gd name="T14" fmla="*/ 199 w 483"/>
                  <a:gd name="T15" fmla="*/ 580 h 580"/>
                  <a:gd name="T16" fmla="*/ 235 w 483"/>
                  <a:gd name="T17" fmla="*/ 580 h 580"/>
                  <a:gd name="T18" fmla="*/ 247 w 483"/>
                  <a:gd name="T19" fmla="*/ 580 h 580"/>
                  <a:gd name="T20" fmla="*/ 284 w 483"/>
                  <a:gd name="T21" fmla="*/ 580 h 580"/>
                  <a:gd name="T22" fmla="*/ 353 w 483"/>
                  <a:gd name="T23" fmla="*/ 483 h 580"/>
                  <a:gd name="T24" fmla="*/ 407 w 483"/>
                  <a:gd name="T25" fmla="*/ 416 h 580"/>
                  <a:gd name="T26" fmla="*/ 483 w 483"/>
                  <a:gd name="T27" fmla="*/ 241 h 580"/>
                  <a:gd name="T28" fmla="*/ 241 w 483"/>
                  <a:gd name="T29" fmla="*/ 0 h 580"/>
                  <a:gd name="T30" fmla="*/ 331 w 483"/>
                  <a:gd name="T31" fmla="*/ 349 h 580"/>
                  <a:gd name="T32" fmla="*/ 302 w 483"/>
                  <a:gd name="T33" fmla="*/ 388 h 580"/>
                  <a:gd name="T34" fmla="*/ 264 w 483"/>
                  <a:gd name="T35" fmla="*/ 443 h 580"/>
                  <a:gd name="T36" fmla="*/ 245 w 483"/>
                  <a:gd name="T37" fmla="*/ 443 h 580"/>
                  <a:gd name="T38" fmla="*/ 238 w 483"/>
                  <a:gd name="T39" fmla="*/ 443 h 580"/>
                  <a:gd name="T40" fmla="*/ 218 w 483"/>
                  <a:gd name="T41" fmla="*/ 443 h 580"/>
                  <a:gd name="T42" fmla="*/ 181 w 483"/>
                  <a:gd name="T43" fmla="*/ 388 h 580"/>
                  <a:gd name="T44" fmla="*/ 150 w 483"/>
                  <a:gd name="T45" fmla="*/ 348 h 580"/>
                  <a:gd name="T46" fmla="*/ 145 w 483"/>
                  <a:gd name="T47" fmla="*/ 341 h 580"/>
                  <a:gd name="T48" fmla="*/ 144 w 483"/>
                  <a:gd name="T49" fmla="*/ 341 h 580"/>
                  <a:gd name="T50" fmla="*/ 144 w 483"/>
                  <a:gd name="T51" fmla="*/ 341 h 580"/>
                  <a:gd name="T52" fmla="*/ 111 w 483"/>
                  <a:gd name="T53" fmla="*/ 248 h 580"/>
                  <a:gd name="T54" fmla="*/ 241 w 483"/>
                  <a:gd name="T55" fmla="*/ 109 h 580"/>
                  <a:gd name="T56" fmla="*/ 372 w 483"/>
                  <a:gd name="T57" fmla="*/ 248 h 580"/>
                  <a:gd name="T58" fmla="*/ 331 w 483"/>
                  <a:gd name="T59" fmla="*/ 349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3" h="580">
                    <a:moveTo>
                      <a:pt x="241" y="0"/>
                    </a:moveTo>
                    <a:cubicBezTo>
                      <a:pt x="108" y="0"/>
                      <a:pt x="0" y="108"/>
                      <a:pt x="0" y="241"/>
                    </a:cubicBezTo>
                    <a:cubicBezTo>
                      <a:pt x="0" y="303"/>
                      <a:pt x="23" y="359"/>
                      <a:pt x="62" y="402"/>
                    </a:cubicBezTo>
                    <a:cubicBezTo>
                      <a:pt x="62" y="402"/>
                      <a:pt x="62" y="402"/>
                      <a:pt x="62" y="402"/>
                    </a:cubicBezTo>
                    <a:cubicBezTo>
                      <a:pt x="62" y="402"/>
                      <a:pt x="62" y="402"/>
                      <a:pt x="63" y="403"/>
                    </a:cubicBezTo>
                    <a:cubicBezTo>
                      <a:pt x="66" y="407"/>
                      <a:pt x="70" y="410"/>
                      <a:pt x="73" y="414"/>
                    </a:cubicBezTo>
                    <a:cubicBezTo>
                      <a:pt x="88" y="429"/>
                      <a:pt x="112" y="457"/>
                      <a:pt x="129" y="483"/>
                    </a:cubicBezTo>
                    <a:cubicBezTo>
                      <a:pt x="154" y="523"/>
                      <a:pt x="141" y="580"/>
                      <a:pt x="199" y="580"/>
                    </a:cubicBezTo>
                    <a:cubicBezTo>
                      <a:pt x="235" y="580"/>
                      <a:pt x="235" y="580"/>
                      <a:pt x="235" y="580"/>
                    </a:cubicBezTo>
                    <a:cubicBezTo>
                      <a:pt x="247" y="580"/>
                      <a:pt x="247" y="580"/>
                      <a:pt x="247" y="580"/>
                    </a:cubicBezTo>
                    <a:cubicBezTo>
                      <a:pt x="284" y="580"/>
                      <a:pt x="284" y="580"/>
                      <a:pt x="284" y="580"/>
                    </a:cubicBezTo>
                    <a:cubicBezTo>
                      <a:pt x="341" y="580"/>
                      <a:pt x="329" y="523"/>
                      <a:pt x="353" y="483"/>
                    </a:cubicBezTo>
                    <a:cubicBezTo>
                      <a:pt x="369" y="458"/>
                      <a:pt x="393" y="431"/>
                      <a:pt x="407" y="416"/>
                    </a:cubicBezTo>
                    <a:cubicBezTo>
                      <a:pt x="454" y="372"/>
                      <a:pt x="483" y="310"/>
                      <a:pt x="483" y="241"/>
                    </a:cubicBezTo>
                    <a:cubicBezTo>
                      <a:pt x="483" y="108"/>
                      <a:pt x="375" y="0"/>
                      <a:pt x="241" y="0"/>
                    </a:cubicBezTo>
                    <a:close/>
                    <a:moveTo>
                      <a:pt x="331" y="349"/>
                    </a:moveTo>
                    <a:cubicBezTo>
                      <a:pt x="323" y="358"/>
                      <a:pt x="311" y="373"/>
                      <a:pt x="302" y="388"/>
                    </a:cubicBezTo>
                    <a:cubicBezTo>
                      <a:pt x="289" y="411"/>
                      <a:pt x="295" y="443"/>
                      <a:pt x="264" y="443"/>
                    </a:cubicBezTo>
                    <a:cubicBezTo>
                      <a:pt x="245" y="443"/>
                      <a:pt x="245" y="443"/>
                      <a:pt x="245" y="443"/>
                    </a:cubicBezTo>
                    <a:cubicBezTo>
                      <a:pt x="238" y="443"/>
                      <a:pt x="238" y="443"/>
                      <a:pt x="238" y="443"/>
                    </a:cubicBezTo>
                    <a:cubicBezTo>
                      <a:pt x="218" y="443"/>
                      <a:pt x="218" y="443"/>
                      <a:pt x="218" y="443"/>
                    </a:cubicBezTo>
                    <a:cubicBezTo>
                      <a:pt x="187" y="443"/>
                      <a:pt x="194" y="411"/>
                      <a:pt x="181" y="388"/>
                    </a:cubicBezTo>
                    <a:cubicBezTo>
                      <a:pt x="172" y="372"/>
                      <a:pt x="158" y="356"/>
                      <a:pt x="150" y="348"/>
                    </a:cubicBezTo>
                    <a:cubicBezTo>
                      <a:pt x="148" y="345"/>
                      <a:pt x="146" y="343"/>
                      <a:pt x="145" y="341"/>
                    </a:cubicBezTo>
                    <a:cubicBezTo>
                      <a:pt x="144" y="341"/>
                      <a:pt x="144" y="341"/>
                      <a:pt x="144" y="341"/>
                    </a:cubicBezTo>
                    <a:cubicBezTo>
                      <a:pt x="144" y="341"/>
                      <a:pt x="144" y="341"/>
                      <a:pt x="144" y="341"/>
                    </a:cubicBezTo>
                    <a:cubicBezTo>
                      <a:pt x="123" y="316"/>
                      <a:pt x="111" y="284"/>
                      <a:pt x="111" y="248"/>
                    </a:cubicBezTo>
                    <a:cubicBezTo>
                      <a:pt x="111" y="171"/>
                      <a:pt x="169" y="109"/>
                      <a:pt x="241" y="109"/>
                    </a:cubicBezTo>
                    <a:cubicBezTo>
                      <a:pt x="314" y="109"/>
                      <a:pt x="372" y="171"/>
                      <a:pt x="372" y="248"/>
                    </a:cubicBezTo>
                    <a:cubicBezTo>
                      <a:pt x="372" y="288"/>
                      <a:pt x="356" y="323"/>
                      <a:pt x="331" y="34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49"/>
              </a:p>
            </p:txBody>
          </p:sp>
        </p:grp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2870240" y="4929726"/>
              <a:ext cx="431003" cy="416638"/>
            </a:xfrm>
            <a:custGeom>
              <a:avLst/>
              <a:gdLst>
                <a:gd name="T0" fmla="*/ 597 w 631"/>
                <a:gd name="T1" fmla="*/ 0 h 605"/>
                <a:gd name="T2" fmla="*/ 34 w 631"/>
                <a:gd name="T3" fmla="*/ 0 h 605"/>
                <a:gd name="T4" fmla="*/ 0 w 631"/>
                <a:gd name="T5" fmla="*/ 37 h 605"/>
                <a:gd name="T6" fmla="*/ 0 w 631"/>
                <a:gd name="T7" fmla="*/ 417 h 605"/>
                <a:gd name="T8" fmla="*/ 34 w 631"/>
                <a:gd name="T9" fmla="*/ 454 h 605"/>
                <a:gd name="T10" fmla="*/ 597 w 631"/>
                <a:gd name="T11" fmla="*/ 454 h 605"/>
                <a:gd name="T12" fmla="*/ 631 w 631"/>
                <a:gd name="T13" fmla="*/ 417 h 605"/>
                <a:gd name="T14" fmla="*/ 631 w 631"/>
                <a:gd name="T15" fmla="*/ 37 h 605"/>
                <a:gd name="T16" fmla="*/ 597 w 631"/>
                <a:gd name="T17" fmla="*/ 0 h 605"/>
                <a:gd name="T18" fmla="*/ 454 w 631"/>
                <a:gd name="T19" fmla="*/ 565 h 605"/>
                <a:gd name="T20" fmla="*/ 414 w 631"/>
                <a:gd name="T21" fmla="*/ 565 h 605"/>
                <a:gd name="T22" fmla="*/ 375 w 631"/>
                <a:gd name="T23" fmla="*/ 526 h 605"/>
                <a:gd name="T24" fmla="*/ 375 w 631"/>
                <a:gd name="T25" fmla="*/ 466 h 605"/>
                <a:gd name="T26" fmla="*/ 256 w 631"/>
                <a:gd name="T27" fmla="*/ 466 h 605"/>
                <a:gd name="T28" fmla="*/ 256 w 631"/>
                <a:gd name="T29" fmla="*/ 526 h 605"/>
                <a:gd name="T30" fmla="*/ 217 w 631"/>
                <a:gd name="T31" fmla="*/ 565 h 605"/>
                <a:gd name="T32" fmla="*/ 177 w 631"/>
                <a:gd name="T33" fmla="*/ 565 h 605"/>
                <a:gd name="T34" fmla="*/ 158 w 631"/>
                <a:gd name="T35" fmla="*/ 585 h 605"/>
                <a:gd name="T36" fmla="*/ 177 w 631"/>
                <a:gd name="T37" fmla="*/ 605 h 605"/>
                <a:gd name="T38" fmla="*/ 454 w 631"/>
                <a:gd name="T39" fmla="*/ 605 h 605"/>
                <a:gd name="T40" fmla="*/ 473 w 631"/>
                <a:gd name="T41" fmla="*/ 585 h 605"/>
                <a:gd name="T42" fmla="*/ 454 w 631"/>
                <a:gd name="T43" fmla="*/ 565 h 605"/>
                <a:gd name="T44" fmla="*/ 592 w 631"/>
                <a:gd name="T45" fmla="*/ 414 h 605"/>
                <a:gd name="T46" fmla="*/ 39 w 631"/>
                <a:gd name="T47" fmla="*/ 414 h 605"/>
                <a:gd name="T48" fmla="*/ 39 w 631"/>
                <a:gd name="T49" fmla="*/ 39 h 605"/>
                <a:gd name="T50" fmla="*/ 592 w 631"/>
                <a:gd name="T51" fmla="*/ 39 h 605"/>
                <a:gd name="T52" fmla="*/ 592 w 631"/>
                <a:gd name="T53" fmla="*/ 414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1" h="605">
                  <a:moveTo>
                    <a:pt x="597" y="0"/>
                  </a:moveTo>
                  <a:lnTo>
                    <a:pt x="34" y="0"/>
                  </a:lnTo>
                  <a:cubicBezTo>
                    <a:pt x="15" y="0"/>
                    <a:pt x="0" y="16"/>
                    <a:pt x="0" y="37"/>
                  </a:cubicBezTo>
                  <a:lnTo>
                    <a:pt x="0" y="417"/>
                  </a:lnTo>
                  <a:cubicBezTo>
                    <a:pt x="0" y="437"/>
                    <a:pt x="15" y="454"/>
                    <a:pt x="34" y="454"/>
                  </a:cubicBezTo>
                  <a:lnTo>
                    <a:pt x="597" y="454"/>
                  </a:lnTo>
                  <a:cubicBezTo>
                    <a:pt x="616" y="454"/>
                    <a:pt x="631" y="437"/>
                    <a:pt x="631" y="417"/>
                  </a:cubicBezTo>
                  <a:lnTo>
                    <a:pt x="631" y="37"/>
                  </a:lnTo>
                  <a:cubicBezTo>
                    <a:pt x="631" y="16"/>
                    <a:pt x="616" y="0"/>
                    <a:pt x="597" y="0"/>
                  </a:cubicBezTo>
                  <a:close/>
                  <a:moveTo>
                    <a:pt x="454" y="565"/>
                  </a:moveTo>
                  <a:lnTo>
                    <a:pt x="414" y="565"/>
                  </a:lnTo>
                  <a:cubicBezTo>
                    <a:pt x="392" y="565"/>
                    <a:pt x="375" y="548"/>
                    <a:pt x="375" y="526"/>
                  </a:cubicBezTo>
                  <a:lnTo>
                    <a:pt x="375" y="466"/>
                  </a:lnTo>
                  <a:lnTo>
                    <a:pt x="256" y="466"/>
                  </a:lnTo>
                  <a:lnTo>
                    <a:pt x="256" y="526"/>
                  </a:lnTo>
                  <a:cubicBezTo>
                    <a:pt x="256" y="548"/>
                    <a:pt x="239" y="565"/>
                    <a:pt x="217" y="565"/>
                  </a:cubicBezTo>
                  <a:lnTo>
                    <a:pt x="177" y="565"/>
                  </a:lnTo>
                  <a:cubicBezTo>
                    <a:pt x="166" y="565"/>
                    <a:pt x="158" y="574"/>
                    <a:pt x="158" y="585"/>
                  </a:cubicBezTo>
                  <a:cubicBezTo>
                    <a:pt x="158" y="596"/>
                    <a:pt x="166" y="605"/>
                    <a:pt x="177" y="605"/>
                  </a:cubicBezTo>
                  <a:lnTo>
                    <a:pt x="454" y="605"/>
                  </a:lnTo>
                  <a:cubicBezTo>
                    <a:pt x="465" y="605"/>
                    <a:pt x="473" y="596"/>
                    <a:pt x="473" y="585"/>
                  </a:cubicBezTo>
                  <a:cubicBezTo>
                    <a:pt x="473" y="574"/>
                    <a:pt x="465" y="565"/>
                    <a:pt x="454" y="565"/>
                  </a:cubicBezTo>
                  <a:close/>
                  <a:moveTo>
                    <a:pt x="592" y="414"/>
                  </a:moveTo>
                  <a:lnTo>
                    <a:pt x="39" y="414"/>
                  </a:lnTo>
                  <a:lnTo>
                    <a:pt x="39" y="39"/>
                  </a:lnTo>
                  <a:lnTo>
                    <a:pt x="592" y="39"/>
                  </a:lnTo>
                  <a:lnTo>
                    <a:pt x="592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7239672" y="6726137"/>
              <a:ext cx="416638" cy="466919"/>
            </a:xfrm>
            <a:custGeom>
              <a:avLst/>
              <a:gdLst>
                <a:gd name="T0" fmla="*/ 407 w 610"/>
                <a:gd name="T1" fmla="*/ 543 h 679"/>
                <a:gd name="T2" fmla="*/ 441 w 610"/>
                <a:gd name="T3" fmla="*/ 509 h 679"/>
                <a:gd name="T4" fmla="*/ 441 w 610"/>
                <a:gd name="T5" fmla="*/ 237 h 679"/>
                <a:gd name="T6" fmla="*/ 407 w 610"/>
                <a:gd name="T7" fmla="*/ 204 h 679"/>
                <a:gd name="T8" fmla="*/ 373 w 610"/>
                <a:gd name="T9" fmla="*/ 237 h 679"/>
                <a:gd name="T10" fmla="*/ 373 w 610"/>
                <a:gd name="T11" fmla="*/ 509 h 679"/>
                <a:gd name="T12" fmla="*/ 407 w 610"/>
                <a:gd name="T13" fmla="*/ 543 h 679"/>
                <a:gd name="T14" fmla="*/ 203 w 610"/>
                <a:gd name="T15" fmla="*/ 543 h 679"/>
                <a:gd name="T16" fmla="*/ 237 w 610"/>
                <a:gd name="T17" fmla="*/ 509 h 679"/>
                <a:gd name="T18" fmla="*/ 237 w 610"/>
                <a:gd name="T19" fmla="*/ 237 h 679"/>
                <a:gd name="T20" fmla="*/ 203 w 610"/>
                <a:gd name="T21" fmla="*/ 204 h 679"/>
                <a:gd name="T22" fmla="*/ 169 w 610"/>
                <a:gd name="T23" fmla="*/ 237 h 679"/>
                <a:gd name="T24" fmla="*/ 169 w 610"/>
                <a:gd name="T25" fmla="*/ 509 h 679"/>
                <a:gd name="T26" fmla="*/ 203 w 610"/>
                <a:gd name="T27" fmla="*/ 543 h 679"/>
                <a:gd name="T28" fmla="*/ 509 w 610"/>
                <a:gd name="T29" fmla="*/ 611 h 679"/>
                <a:gd name="T30" fmla="*/ 101 w 610"/>
                <a:gd name="T31" fmla="*/ 611 h 679"/>
                <a:gd name="T32" fmla="*/ 101 w 610"/>
                <a:gd name="T33" fmla="*/ 136 h 679"/>
                <a:gd name="T34" fmla="*/ 509 w 610"/>
                <a:gd name="T35" fmla="*/ 136 h 679"/>
                <a:gd name="T36" fmla="*/ 509 w 610"/>
                <a:gd name="T37" fmla="*/ 611 h 679"/>
                <a:gd name="T38" fmla="*/ 576 w 610"/>
                <a:gd name="T39" fmla="*/ 68 h 679"/>
                <a:gd name="T40" fmla="*/ 475 w 610"/>
                <a:gd name="T41" fmla="*/ 68 h 679"/>
                <a:gd name="T42" fmla="*/ 475 w 610"/>
                <a:gd name="T43" fmla="*/ 34 h 679"/>
                <a:gd name="T44" fmla="*/ 441 w 610"/>
                <a:gd name="T45" fmla="*/ 0 h 679"/>
                <a:gd name="T46" fmla="*/ 169 w 610"/>
                <a:gd name="T47" fmla="*/ 0 h 679"/>
                <a:gd name="T48" fmla="*/ 135 w 610"/>
                <a:gd name="T49" fmla="*/ 34 h 679"/>
                <a:gd name="T50" fmla="*/ 135 w 610"/>
                <a:gd name="T51" fmla="*/ 68 h 679"/>
                <a:gd name="T52" fmla="*/ 33 w 610"/>
                <a:gd name="T53" fmla="*/ 68 h 679"/>
                <a:gd name="T54" fmla="*/ 0 w 610"/>
                <a:gd name="T55" fmla="*/ 102 h 679"/>
                <a:gd name="T56" fmla="*/ 33 w 610"/>
                <a:gd name="T57" fmla="*/ 136 h 679"/>
                <a:gd name="T58" fmla="*/ 33 w 610"/>
                <a:gd name="T59" fmla="*/ 611 h 679"/>
                <a:gd name="T60" fmla="*/ 101 w 610"/>
                <a:gd name="T61" fmla="*/ 679 h 679"/>
                <a:gd name="T62" fmla="*/ 509 w 610"/>
                <a:gd name="T63" fmla="*/ 679 h 679"/>
                <a:gd name="T64" fmla="*/ 576 w 610"/>
                <a:gd name="T65" fmla="*/ 611 h 679"/>
                <a:gd name="T66" fmla="*/ 576 w 610"/>
                <a:gd name="T67" fmla="*/ 136 h 679"/>
                <a:gd name="T68" fmla="*/ 610 w 610"/>
                <a:gd name="T69" fmla="*/ 102 h 679"/>
                <a:gd name="T70" fmla="*/ 576 w 610"/>
                <a:gd name="T71" fmla="*/ 68 h 679"/>
                <a:gd name="T72" fmla="*/ 305 w 610"/>
                <a:gd name="T73" fmla="*/ 543 h 679"/>
                <a:gd name="T74" fmla="*/ 339 w 610"/>
                <a:gd name="T75" fmla="*/ 509 h 679"/>
                <a:gd name="T76" fmla="*/ 339 w 610"/>
                <a:gd name="T77" fmla="*/ 237 h 679"/>
                <a:gd name="T78" fmla="*/ 305 w 610"/>
                <a:gd name="T79" fmla="*/ 204 h 679"/>
                <a:gd name="T80" fmla="*/ 271 w 610"/>
                <a:gd name="T81" fmla="*/ 237 h 679"/>
                <a:gd name="T82" fmla="*/ 271 w 610"/>
                <a:gd name="T83" fmla="*/ 509 h 679"/>
                <a:gd name="T84" fmla="*/ 305 w 610"/>
                <a:gd name="T85" fmla="*/ 543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10" h="679">
                  <a:moveTo>
                    <a:pt x="407" y="543"/>
                  </a:moveTo>
                  <a:cubicBezTo>
                    <a:pt x="425" y="543"/>
                    <a:pt x="441" y="528"/>
                    <a:pt x="441" y="509"/>
                  </a:cubicBezTo>
                  <a:lnTo>
                    <a:pt x="441" y="237"/>
                  </a:lnTo>
                  <a:cubicBezTo>
                    <a:pt x="441" y="219"/>
                    <a:pt x="425" y="204"/>
                    <a:pt x="407" y="204"/>
                  </a:cubicBezTo>
                  <a:cubicBezTo>
                    <a:pt x="388" y="204"/>
                    <a:pt x="373" y="219"/>
                    <a:pt x="373" y="237"/>
                  </a:cubicBezTo>
                  <a:lnTo>
                    <a:pt x="373" y="509"/>
                  </a:lnTo>
                  <a:cubicBezTo>
                    <a:pt x="373" y="528"/>
                    <a:pt x="388" y="543"/>
                    <a:pt x="407" y="543"/>
                  </a:cubicBezTo>
                  <a:close/>
                  <a:moveTo>
                    <a:pt x="203" y="543"/>
                  </a:moveTo>
                  <a:cubicBezTo>
                    <a:pt x="222" y="543"/>
                    <a:pt x="237" y="528"/>
                    <a:pt x="237" y="509"/>
                  </a:cubicBezTo>
                  <a:lnTo>
                    <a:pt x="237" y="237"/>
                  </a:lnTo>
                  <a:cubicBezTo>
                    <a:pt x="237" y="219"/>
                    <a:pt x="222" y="204"/>
                    <a:pt x="203" y="204"/>
                  </a:cubicBezTo>
                  <a:cubicBezTo>
                    <a:pt x="184" y="204"/>
                    <a:pt x="169" y="219"/>
                    <a:pt x="169" y="237"/>
                  </a:cubicBezTo>
                  <a:lnTo>
                    <a:pt x="169" y="509"/>
                  </a:lnTo>
                  <a:cubicBezTo>
                    <a:pt x="169" y="528"/>
                    <a:pt x="184" y="543"/>
                    <a:pt x="203" y="543"/>
                  </a:cubicBezTo>
                  <a:close/>
                  <a:moveTo>
                    <a:pt x="509" y="611"/>
                  </a:moveTo>
                  <a:lnTo>
                    <a:pt x="101" y="611"/>
                  </a:lnTo>
                  <a:lnTo>
                    <a:pt x="101" y="136"/>
                  </a:lnTo>
                  <a:lnTo>
                    <a:pt x="509" y="136"/>
                  </a:lnTo>
                  <a:lnTo>
                    <a:pt x="509" y="611"/>
                  </a:lnTo>
                  <a:close/>
                  <a:moveTo>
                    <a:pt x="576" y="68"/>
                  </a:moveTo>
                  <a:lnTo>
                    <a:pt x="475" y="68"/>
                  </a:lnTo>
                  <a:lnTo>
                    <a:pt x="475" y="34"/>
                  </a:lnTo>
                  <a:cubicBezTo>
                    <a:pt x="475" y="15"/>
                    <a:pt x="459" y="0"/>
                    <a:pt x="441" y="0"/>
                  </a:cubicBezTo>
                  <a:lnTo>
                    <a:pt x="169" y="0"/>
                  </a:lnTo>
                  <a:cubicBezTo>
                    <a:pt x="150" y="0"/>
                    <a:pt x="135" y="15"/>
                    <a:pt x="135" y="34"/>
                  </a:cubicBezTo>
                  <a:lnTo>
                    <a:pt x="135" y="68"/>
                  </a:lnTo>
                  <a:lnTo>
                    <a:pt x="33" y="68"/>
                  </a:lnTo>
                  <a:cubicBezTo>
                    <a:pt x="15" y="68"/>
                    <a:pt x="0" y="83"/>
                    <a:pt x="0" y="102"/>
                  </a:cubicBezTo>
                  <a:cubicBezTo>
                    <a:pt x="0" y="120"/>
                    <a:pt x="15" y="136"/>
                    <a:pt x="33" y="136"/>
                  </a:cubicBezTo>
                  <a:lnTo>
                    <a:pt x="33" y="611"/>
                  </a:lnTo>
                  <a:cubicBezTo>
                    <a:pt x="33" y="648"/>
                    <a:pt x="64" y="679"/>
                    <a:pt x="101" y="679"/>
                  </a:cubicBezTo>
                  <a:lnTo>
                    <a:pt x="509" y="679"/>
                  </a:lnTo>
                  <a:cubicBezTo>
                    <a:pt x="546" y="679"/>
                    <a:pt x="576" y="648"/>
                    <a:pt x="576" y="611"/>
                  </a:cubicBezTo>
                  <a:lnTo>
                    <a:pt x="576" y="136"/>
                  </a:lnTo>
                  <a:cubicBezTo>
                    <a:pt x="595" y="136"/>
                    <a:pt x="610" y="120"/>
                    <a:pt x="610" y="102"/>
                  </a:cubicBezTo>
                  <a:cubicBezTo>
                    <a:pt x="610" y="83"/>
                    <a:pt x="595" y="68"/>
                    <a:pt x="576" y="68"/>
                  </a:cubicBezTo>
                  <a:close/>
                  <a:moveTo>
                    <a:pt x="305" y="543"/>
                  </a:moveTo>
                  <a:cubicBezTo>
                    <a:pt x="324" y="543"/>
                    <a:pt x="339" y="528"/>
                    <a:pt x="339" y="509"/>
                  </a:cubicBezTo>
                  <a:lnTo>
                    <a:pt x="339" y="237"/>
                  </a:lnTo>
                  <a:cubicBezTo>
                    <a:pt x="339" y="219"/>
                    <a:pt x="324" y="204"/>
                    <a:pt x="305" y="204"/>
                  </a:cubicBezTo>
                  <a:cubicBezTo>
                    <a:pt x="286" y="204"/>
                    <a:pt x="271" y="219"/>
                    <a:pt x="271" y="237"/>
                  </a:cubicBezTo>
                  <a:lnTo>
                    <a:pt x="271" y="509"/>
                  </a:lnTo>
                  <a:cubicBezTo>
                    <a:pt x="271" y="528"/>
                    <a:pt x="286" y="543"/>
                    <a:pt x="305" y="5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120017" y="6767440"/>
              <a:ext cx="409452" cy="384312"/>
            </a:xfrm>
            <a:custGeom>
              <a:avLst/>
              <a:gdLst>
                <a:gd name="T0" fmla="*/ 101 w 594"/>
                <a:gd name="T1" fmla="*/ 560 h 560"/>
                <a:gd name="T2" fmla="*/ 203 w 594"/>
                <a:gd name="T3" fmla="*/ 458 h 560"/>
                <a:gd name="T4" fmla="*/ 203 w 594"/>
                <a:gd name="T5" fmla="*/ 458 h 560"/>
                <a:gd name="T6" fmla="*/ 203 w 594"/>
                <a:gd name="T7" fmla="*/ 458 h 560"/>
                <a:gd name="T8" fmla="*/ 203 w 594"/>
                <a:gd name="T9" fmla="*/ 128 h 560"/>
                <a:gd name="T10" fmla="*/ 530 w 594"/>
                <a:gd name="T11" fmla="*/ 128 h 560"/>
                <a:gd name="T12" fmla="*/ 530 w 594"/>
                <a:gd name="T13" fmla="*/ 364 h 560"/>
                <a:gd name="T14" fmla="*/ 492 w 594"/>
                <a:gd name="T15" fmla="*/ 357 h 560"/>
                <a:gd name="T16" fmla="*/ 390 w 594"/>
                <a:gd name="T17" fmla="*/ 458 h 560"/>
                <a:gd name="T18" fmla="*/ 492 w 594"/>
                <a:gd name="T19" fmla="*/ 560 h 560"/>
                <a:gd name="T20" fmla="*/ 594 w 594"/>
                <a:gd name="T21" fmla="*/ 458 h 560"/>
                <a:gd name="T22" fmla="*/ 594 w 594"/>
                <a:gd name="T23" fmla="*/ 458 h 560"/>
                <a:gd name="T24" fmla="*/ 594 w 594"/>
                <a:gd name="T25" fmla="*/ 458 h 560"/>
                <a:gd name="T26" fmla="*/ 594 w 594"/>
                <a:gd name="T27" fmla="*/ 128 h 560"/>
                <a:gd name="T28" fmla="*/ 594 w 594"/>
                <a:gd name="T29" fmla="*/ 0 h 560"/>
                <a:gd name="T30" fmla="*/ 530 w 594"/>
                <a:gd name="T31" fmla="*/ 0 h 560"/>
                <a:gd name="T32" fmla="*/ 203 w 594"/>
                <a:gd name="T33" fmla="*/ 0 h 560"/>
                <a:gd name="T34" fmla="*/ 139 w 594"/>
                <a:gd name="T35" fmla="*/ 0 h 560"/>
                <a:gd name="T36" fmla="*/ 139 w 594"/>
                <a:gd name="T37" fmla="*/ 128 h 560"/>
                <a:gd name="T38" fmla="*/ 139 w 594"/>
                <a:gd name="T39" fmla="*/ 364 h 560"/>
                <a:gd name="T40" fmla="*/ 101 w 594"/>
                <a:gd name="T41" fmla="*/ 357 h 560"/>
                <a:gd name="T42" fmla="*/ 0 w 594"/>
                <a:gd name="T43" fmla="*/ 458 h 560"/>
                <a:gd name="T44" fmla="*/ 101 w 594"/>
                <a:gd name="T45" fmla="*/ 56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4" h="560">
                  <a:moveTo>
                    <a:pt x="101" y="560"/>
                  </a:moveTo>
                  <a:cubicBezTo>
                    <a:pt x="158" y="560"/>
                    <a:pt x="203" y="515"/>
                    <a:pt x="203" y="458"/>
                  </a:cubicBezTo>
                  <a:cubicBezTo>
                    <a:pt x="203" y="458"/>
                    <a:pt x="203" y="458"/>
                    <a:pt x="203" y="458"/>
                  </a:cubicBezTo>
                  <a:lnTo>
                    <a:pt x="203" y="458"/>
                  </a:lnTo>
                  <a:lnTo>
                    <a:pt x="203" y="128"/>
                  </a:lnTo>
                  <a:lnTo>
                    <a:pt x="530" y="128"/>
                  </a:lnTo>
                  <a:lnTo>
                    <a:pt x="530" y="364"/>
                  </a:lnTo>
                  <a:cubicBezTo>
                    <a:pt x="518" y="359"/>
                    <a:pt x="506" y="357"/>
                    <a:pt x="492" y="357"/>
                  </a:cubicBezTo>
                  <a:cubicBezTo>
                    <a:pt x="436" y="357"/>
                    <a:pt x="390" y="402"/>
                    <a:pt x="390" y="458"/>
                  </a:cubicBezTo>
                  <a:cubicBezTo>
                    <a:pt x="390" y="515"/>
                    <a:pt x="436" y="560"/>
                    <a:pt x="492" y="560"/>
                  </a:cubicBezTo>
                  <a:cubicBezTo>
                    <a:pt x="548" y="560"/>
                    <a:pt x="594" y="515"/>
                    <a:pt x="594" y="458"/>
                  </a:cubicBezTo>
                  <a:cubicBezTo>
                    <a:pt x="594" y="458"/>
                    <a:pt x="594" y="458"/>
                    <a:pt x="594" y="458"/>
                  </a:cubicBezTo>
                  <a:lnTo>
                    <a:pt x="594" y="458"/>
                  </a:lnTo>
                  <a:lnTo>
                    <a:pt x="594" y="128"/>
                  </a:lnTo>
                  <a:lnTo>
                    <a:pt x="594" y="0"/>
                  </a:lnTo>
                  <a:lnTo>
                    <a:pt x="530" y="0"/>
                  </a:lnTo>
                  <a:lnTo>
                    <a:pt x="203" y="0"/>
                  </a:lnTo>
                  <a:lnTo>
                    <a:pt x="139" y="0"/>
                  </a:lnTo>
                  <a:lnTo>
                    <a:pt x="139" y="128"/>
                  </a:lnTo>
                  <a:lnTo>
                    <a:pt x="139" y="364"/>
                  </a:lnTo>
                  <a:cubicBezTo>
                    <a:pt x="128" y="359"/>
                    <a:pt x="115" y="357"/>
                    <a:pt x="101" y="357"/>
                  </a:cubicBezTo>
                  <a:cubicBezTo>
                    <a:pt x="45" y="357"/>
                    <a:pt x="0" y="402"/>
                    <a:pt x="0" y="458"/>
                  </a:cubicBezTo>
                  <a:cubicBezTo>
                    <a:pt x="0" y="515"/>
                    <a:pt x="45" y="560"/>
                    <a:pt x="101" y="5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>
              <a:off x="6458957" y="4830655"/>
              <a:ext cx="449462" cy="614781"/>
            </a:xfrm>
            <a:custGeom>
              <a:avLst/>
              <a:gdLst>
                <a:gd name="T0" fmla="*/ 347 w 456"/>
                <a:gd name="T1" fmla="*/ 273 h 625"/>
                <a:gd name="T2" fmla="*/ 106 w 456"/>
                <a:gd name="T3" fmla="*/ 273 h 625"/>
                <a:gd name="T4" fmla="*/ 106 w 456"/>
                <a:gd name="T5" fmla="*/ 189 h 625"/>
                <a:gd name="T6" fmla="*/ 226 w 456"/>
                <a:gd name="T7" fmla="*/ 69 h 625"/>
                <a:gd name="T8" fmla="*/ 347 w 456"/>
                <a:gd name="T9" fmla="*/ 189 h 625"/>
                <a:gd name="T10" fmla="*/ 347 w 456"/>
                <a:gd name="T11" fmla="*/ 273 h 625"/>
                <a:gd name="T12" fmla="*/ 271 w 456"/>
                <a:gd name="T13" fmla="*/ 455 h 625"/>
                <a:gd name="T14" fmla="*/ 271 w 456"/>
                <a:gd name="T15" fmla="*/ 530 h 625"/>
                <a:gd name="T16" fmla="*/ 236 w 456"/>
                <a:gd name="T17" fmla="*/ 565 h 625"/>
                <a:gd name="T18" fmla="*/ 201 w 456"/>
                <a:gd name="T19" fmla="*/ 530 h 625"/>
                <a:gd name="T20" fmla="*/ 201 w 456"/>
                <a:gd name="T21" fmla="*/ 455 h 625"/>
                <a:gd name="T22" fmla="*/ 180 w 456"/>
                <a:gd name="T23" fmla="*/ 413 h 625"/>
                <a:gd name="T24" fmla="*/ 236 w 456"/>
                <a:gd name="T25" fmla="*/ 358 h 625"/>
                <a:gd name="T26" fmla="*/ 291 w 456"/>
                <a:gd name="T27" fmla="*/ 413 h 625"/>
                <a:gd name="T28" fmla="*/ 271 w 456"/>
                <a:gd name="T29" fmla="*/ 455 h 625"/>
                <a:gd name="T30" fmla="*/ 415 w 456"/>
                <a:gd name="T31" fmla="*/ 273 h 625"/>
                <a:gd name="T32" fmla="*/ 415 w 456"/>
                <a:gd name="T33" fmla="*/ 189 h 625"/>
                <a:gd name="T34" fmla="*/ 226 w 456"/>
                <a:gd name="T35" fmla="*/ 0 h 625"/>
                <a:gd name="T36" fmla="*/ 37 w 456"/>
                <a:gd name="T37" fmla="*/ 189 h 625"/>
                <a:gd name="T38" fmla="*/ 37 w 456"/>
                <a:gd name="T39" fmla="*/ 273 h 625"/>
                <a:gd name="T40" fmla="*/ 0 w 456"/>
                <a:gd name="T41" fmla="*/ 273 h 625"/>
                <a:gd name="T42" fmla="*/ 0 w 456"/>
                <a:gd name="T43" fmla="*/ 625 h 625"/>
                <a:gd name="T44" fmla="*/ 456 w 456"/>
                <a:gd name="T45" fmla="*/ 625 h 625"/>
                <a:gd name="T46" fmla="*/ 456 w 456"/>
                <a:gd name="T47" fmla="*/ 273 h 625"/>
                <a:gd name="T48" fmla="*/ 415 w 456"/>
                <a:gd name="T49" fmla="*/ 27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6" h="625">
                  <a:moveTo>
                    <a:pt x="347" y="273"/>
                  </a:moveTo>
                  <a:lnTo>
                    <a:pt x="106" y="273"/>
                  </a:lnTo>
                  <a:lnTo>
                    <a:pt x="106" y="189"/>
                  </a:lnTo>
                  <a:cubicBezTo>
                    <a:pt x="106" y="123"/>
                    <a:pt x="160" y="69"/>
                    <a:pt x="226" y="69"/>
                  </a:cubicBezTo>
                  <a:cubicBezTo>
                    <a:pt x="293" y="69"/>
                    <a:pt x="347" y="123"/>
                    <a:pt x="347" y="189"/>
                  </a:cubicBezTo>
                  <a:lnTo>
                    <a:pt x="347" y="273"/>
                  </a:lnTo>
                  <a:close/>
                  <a:moveTo>
                    <a:pt x="271" y="455"/>
                  </a:moveTo>
                  <a:lnTo>
                    <a:pt x="271" y="530"/>
                  </a:lnTo>
                  <a:cubicBezTo>
                    <a:pt x="271" y="549"/>
                    <a:pt x="255" y="565"/>
                    <a:pt x="236" y="565"/>
                  </a:cubicBezTo>
                  <a:cubicBezTo>
                    <a:pt x="216" y="565"/>
                    <a:pt x="201" y="549"/>
                    <a:pt x="201" y="530"/>
                  </a:cubicBezTo>
                  <a:lnTo>
                    <a:pt x="201" y="455"/>
                  </a:lnTo>
                  <a:cubicBezTo>
                    <a:pt x="188" y="445"/>
                    <a:pt x="180" y="430"/>
                    <a:pt x="180" y="413"/>
                  </a:cubicBezTo>
                  <a:cubicBezTo>
                    <a:pt x="180" y="382"/>
                    <a:pt x="205" y="358"/>
                    <a:pt x="236" y="358"/>
                  </a:cubicBezTo>
                  <a:cubicBezTo>
                    <a:pt x="266" y="358"/>
                    <a:pt x="291" y="382"/>
                    <a:pt x="291" y="413"/>
                  </a:cubicBezTo>
                  <a:cubicBezTo>
                    <a:pt x="291" y="430"/>
                    <a:pt x="283" y="445"/>
                    <a:pt x="271" y="455"/>
                  </a:cubicBezTo>
                  <a:close/>
                  <a:moveTo>
                    <a:pt x="415" y="273"/>
                  </a:moveTo>
                  <a:lnTo>
                    <a:pt x="415" y="189"/>
                  </a:lnTo>
                  <a:cubicBezTo>
                    <a:pt x="415" y="85"/>
                    <a:pt x="331" y="0"/>
                    <a:pt x="226" y="0"/>
                  </a:cubicBezTo>
                  <a:cubicBezTo>
                    <a:pt x="122" y="0"/>
                    <a:pt x="37" y="85"/>
                    <a:pt x="37" y="189"/>
                  </a:cubicBezTo>
                  <a:lnTo>
                    <a:pt x="37" y="273"/>
                  </a:lnTo>
                  <a:lnTo>
                    <a:pt x="0" y="273"/>
                  </a:lnTo>
                  <a:lnTo>
                    <a:pt x="0" y="625"/>
                  </a:lnTo>
                  <a:lnTo>
                    <a:pt x="456" y="625"/>
                  </a:lnTo>
                  <a:lnTo>
                    <a:pt x="456" y="273"/>
                  </a:lnTo>
                  <a:lnTo>
                    <a:pt x="415" y="2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09" name="Freeform 108"/>
            <p:cNvSpPr>
              <a:spLocks noEditPoints="1"/>
            </p:cNvSpPr>
            <p:nvPr/>
          </p:nvSpPr>
          <p:spPr bwMode="auto">
            <a:xfrm>
              <a:off x="6412944" y="8503827"/>
              <a:ext cx="541489" cy="532613"/>
            </a:xfrm>
            <a:custGeom>
              <a:avLst/>
              <a:gdLst>
                <a:gd name="T0" fmla="*/ 424 w 643"/>
                <a:gd name="T1" fmla="*/ 314 h 629"/>
                <a:gd name="T2" fmla="*/ 321 w 643"/>
                <a:gd name="T3" fmla="*/ 415 h 629"/>
                <a:gd name="T4" fmla="*/ 218 w 643"/>
                <a:gd name="T5" fmla="*/ 314 h 629"/>
                <a:gd name="T6" fmla="*/ 321 w 643"/>
                <a:gd name="T7" fmla="*/ 213 h 629"/>
                <a:gd name="T8" fmla="*/ 424 w 643"/>
                <a:gd name="T9" fmla="*/ 314 h 629"/>
                <a:gd name="T10" fmla="*/ 554 w 643"/>
                <a:gd name="T11" fmla="*/ 242 h 629"/>
                <a:gd name="T12" fmla="*/ 538 w 643"/>
                <a:gd name="T13" fmla="*/ 204 h 629"/>
                <a:gd name="T14" fmla="*/ 572 w 643"/>
                <a:gd name="T15" fmla="*/ 115 h 629"/>
                <a:gd name="T16" fmla="*/ 522 w 643"/>
                <a:gd name="T17" fmla="*/ 66 h 629"/>
                <a:gd name="T18" fmla="*/ 434 w 643"/>
                <a:gd name="T19" fmla="*/ 102 h 629"/>
                <a:gd name="T20" fmla="*/ 395 w 643"/>
                <a:gd name="T21" fmla="*/ 86 h 629"/>
                <a:gd name="T22" fmla="*/ 355 w 643"/>
                <a:gd name="T23" fmla="*/ 0 h 629"/>
                <a:gd name="T24" fmla="*/ 285 w 643"/>
                <a:gd name="T25" fmla="*/ 0 h 629"/>
                <a:gd name="T26" fmla="*/ 248 w 643"/>
                <a:gd name="T27" fmla="*/ 86 h 629"/>
                <a:gd name="T28" fmla="*/ 208 w 643"/>
                <a:gd name="T29" fmla="*/ 102 h 629"/>
                <a:gd name="T30" fmla="*/ 118 w 643"/>
                <a:gd name="T31" fmla="*/ 68 h 629"/>
                <a:gd name="T32" fmla="*/ 68 w 643"/>
                <a:gd name="T33" fmla="*/ 117 h 629"/>
                <a:gd name="T34" fmla="*/ 104 w 643"/>
                <a:gd name="T35" fmla="*/ 204 h 629"/>
                <a:gd name="T36" fmla="*/ 88 w 643"/>
                <a:gd name="T37" fmla="*/ 243 h 629"/>
                <a:gd name="T38" fmla="*/ 0 w 643"/>
                <a:gd name="T39" fmla="*/ 281 h 629"/>
                <a:gd name="T40" fmla="*/ 0 w 643"/>
                <a:gd name="T41" fmla="*/ 350 h 629"/>
                <a:gd name="T42" fmla="*/ 88 w 643"/>
                <a:gd name="T43" fmla="*/ 386 h 629"/>
                <a:gd name="T44" fmla="*/ 105 w 643"/>
                <a:gd name="T45" fmla="*/ 425 h 629"/>
                <a:gd name="T46" fmla="*/ 70 w 643"/>
                <a:gd name="T47" fmla="*/ 513 h 629"/>
                <a:gd name="T48" fmla="*/ 120 w 643"/>
                <a:gd name="T49" fmla="*/ 562 h 629"/>
                <a:gd name="T50" fmla="*/ 209 w 643"/>
                <a:gd name="T51" fmla="*/ 527 h 629"/>
                <a:gd name="T52" fmla="*/ 248 w 643"/>
                <a:gd name="T53" fmla="*/ 543 h 629"/>
                <a:gd name="T54" fmla="*/ 288 w 643"/>
                <a:gd name="T55" fmla="*/ 629 h 629"/>
                <a:gd name="T56" fmla="*/ 358 w 643"/>
                <a:gd name="T57" fmla="*/ 629 h 629"/>
                <a:gd name="T58" fmla="*/ 395 w 643"/>
                <a:gd name="T59" fmla="*/ 542 h 629"/>
                <a:gd name="T60" fmla="*/ 434 w 643"/>
                <a:gd name="T61" fmla="*/ 526 h 629"/>
                <a:gd name="T62" fmla="*/ 525 w 643"/>
                <a:gd name="T63" fmla="*/ 560 h 629"/>
                <a:gd name="T64" fmla="*/ 574 w 643"/>
                <a:gd name="T65" fmla="*/ 511 h 629"/>
                <a:gd name="T66" fmla="*/ 538 w 643"/>
                <a:gd name="T67" fmla="*/ 424 h 629"/>
                <a:gd name="T68" fmla="*/ 554 w 643"/>
                <a:gd name="T69" fmla="*/ 386 h 629"/>
                <a:gd name="T70" fmla="*/ 643 w 643"/>
                <a:gd name="T71" fmla="*/ 347 h 629"/>
                <a:gd name="T72" fmla="*/ 643 w 643"/>
                <a:gd name="T73" fmla="*/ 278 h 629"/>
                <a:gd name="T74" fmla="*/ 554 w 643"/>
                <a:gd name="T75" fmla="*/ 242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3" h="629">
                  <a:moveTo>
                    <a:pt x="424" y="314"/>
                  </a:moveTo>
                  <a:cubicBezTo>
                    <a:pt x="424" y="370"/>
                    <a:pt x="378" y="415"/>
                    <a:pt x="321" y="415"/>
                  </a:cubicBezTo>
                  <a:cubicBezTo>
                    <a:pt x="265" y="415"/>
                    <a:pt x="218" y="370"/>
                    <a:pt x="218" y="314"/>
                  </a:cubicBezTo>
                  <a:cubicBezTo>
                    <a:pt x="218" y="259"/>
                    <a:pt x="265" y="213"/>
                    <a:pt x="321" y="213"/>
                  </a:cubicBezTo>
                  <a:cubicBezTo>
                    <a:pt x="378" y="213"/>
                    <a:pt x="424" y="259"/>
                    <a:pt x="424" y="314"/>
                  </a:cubicBezTo>
                  <a:close/>
                  <a:moveTo>
                    <a:pt x="554" y="242"/>
                  </a:moveTo>
                  <a:lnTo>
                    <a:pt x="538" y="204"/>
                  </a:lnTo>
                  <a:cubicBezTo>
                    <a:pt x="538" y="204"/>
                    <a:pt x="576" y="118"/>
                    <a:pt x="572" y="115"/>
                  </a:cubicBezTo>
                  <a:lnTo>
                    <a:pt x="522" y="66"/>
                  </a:lnTo>
                  <a:cubicBezTo>
                    <a:pt x="519" y="63"/>
                    <a:pt x="434" y="102"/>
                    <a:pt x="434" y="102"/>
                  </a:cubicBezTo>
                  <a:lnTo>
                    <a:pt x="395" y="86"/>
                  </a:lnTo>
                  <a:cubicBezTo>
                    <a:pt x="395" y="86"/>
                    <a:pt x="360" y="0"/>
                    <a:pt x="355" y="0"/>
                  </a:cubicBezTo>
                  <a:lnTo>
                    <a:pt x="285" y="0"/>
                  </a:lnTo>
                  <a:cubicBezTo>
                    <a:pt x="280" y="0"/>
                    <a:pt x="248" y="86"/>
                    <a:pt x="248" y="86"/>
                  </a:cubicBezTo>
                  <a:lnTo>
                    <a:pt x="208" y="102"/>
                  </a:lnTo>
                  <a:cubicBezTo>
                    <a:pt x="208" y="102"/>
                    <a:pt x="121" y="65"/>
                    <a:pt x="118" y="68"/>
                  </a:cubicBezTo>
                  <a:lnTo>
                    <a:pt x="68" y="117"/>
                  </a:lnTo>
                  <a:cubicBezTo>
                    <a:pt x="65" y="121"/>
                    <a:pt x="104" y="204"/>
                    <a:pt x="104" y="204"/>
                  </a:cubicBezTo>
                  <a:lnTo>
                    <a:pt x="88" y="243"/>
                  </a:lnTo>
                  <a:cubicBezTo>
                    <a:pt x="88" y="243"/>
                    <a:pt x="0" y="276"/>
                    <a:pt x="0" y="281"/>
                  </a:cubicBezTo>
                  <a:lnTo>
                    <a:pt x="0" y="350"/>
                  </a:lnTo>
                  <a:cubicBezTo>
                    <a:pt x="0" y="355"/>
                    <a:pt x="88" y="386"/>
                    <a:pt x="88" y="386"/>
                  </a:cubicBezTo>
                  <a:lnTo>
                    <a:pt x="105" y="425"/>
                  </a:lnTo>
                  <a:cubicBezTo>
                    <a:pt x="105" y="425"/>
                    <a:pt x="67" y="510"/>
                    <a:pt x="70" y="513"/>
                  </a:cubicBezTo>
                  <a:lnTo>
                    <a:pt x="120" y="562"/>
                  </a:lnTo>
                  <a:cubicBezTo>
                    <a:pt x="123" y="565"/>
                    <a:pt x="209" y="527"/>
                    <a:pt x="209" y="527"/>
                  </a:cubicBezTo>
                  <a:lnTo>
                    <a:pt x="248" y="543"/>
                  </a:lnTo>
                  <a:cubicBezTo>
                    <a:pt x="248" y="543"/>
                    <a:pt x="283" y="629"/>
                    <a:pt x="288" y="629"/>
                  </a:cubicBezTo>
                  <a:lnTo>
                    <a:pt x="358" y="629"/>
                  </a:lnTo>
                  <a:cubicBezTo>
                    <a:pt x="363" y="629"/>
                    <a:pt x="395" y="542"/>
                    <a:pt x="395" y="542"/>
                  </a:cubicBezTo>
                  <a:lnTo>
                    <a:pt x="434" y="526"/>
                  </a:lnTo>
                  <a:cubicBezTo>
                    <a:pt x="434" y="526"/>
                    <a:pt x="521" y="563"/>
                    <a:pt x="525" y="560"/>
                  </a:cubicBezTo>
                  <a:lnTo>
                    <a:pt x="574" y="511"/>
                  </a:lnTo>
                  <a:cubicBezTo>
                    <a:pt x="578" y="508"/>
                    <a:pt x="538" y="424"/>
                    <a:pt x="538" y="424"/>
                  </a:cubicBezTo>
                  <a:lnTo>
                    <a:pt x="554" y="386"/>
                  </a:lnTo>
                  <a:cubicBezTo>
                    <a:pt x="554" y="386"/>
                    <a:pt x="643" y="352"/>
                    <a:pt x="643" y="347"/>
                  </a:cubicBezTo>
                  <a:lnTo>
                    <a:pt x="643" y="278"/>
                  </a:lnTo>
                  <a:cubicBezTo>
                    <a:pt x="643" y="273"/>
                    <a:pt x="554" y="242"/>
                    <a:pt x="554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0" name="Freeform 207"/>
            <p:cNvSpPr>
              <a:spLocks noEditPoints="1"/>
            </p:cNvSpPr>
            <p:nvPr/>
          </p:nvSpPr>
          <p:spPr bwMode="auto">
            <a:xfrm>
              <a:off x="4676947" y="4119616"/>
              <a:ext cx="416638" cy="556713"/>
            </a:xfrm>
            <a:custGeom>
              <a:avLst/>
              <a:gdLst>
                <a:gd name="T0" fmla="*/ 609 w 609"/>
                <a:gd name="T1" fmla="*/ 813 h 813"/>
                <a:gd name="T2" fmla="*/ 0 w 609"/>
                <a:gd name="T3" fmla="*/ 813 h 813"/>
                <a:gd name="T4" fmla="*/ 0 w 609"/>
                <a:gd name="T5" fmla="*/ 102 h 813"/>
                <a:gd name="T6" fmla="*/ 78 w 609"/>
                <a:gd name="T7" fmla="*/ 102 h 813"/>
                <a:gd name="T8" fmla="*/ 102 w 609"/>
                <a:gd name="T9" fmla="*/ 102 h 813"/>
                <a:gd name="T10" fmla="*/ 153 w 609"/>
                <a:gd name="T11" fmla="*/ 102 h 813"/>
                <a:gd name="T12" fmla="*/ 153 w 609"/>
                <a:gd name="T13" fmla="*/ 51 h 813"/>
                <a:gd name="T14" fmla="*/ 232 w 609"/>
                <a:gd name="T15" fmla="*/ 51 h 813"/>
                <a:gd name="T16" fmla="*/ 304 w 609"/>
                <a:gd name="T17" fmla="*/ 0 h 813"/>
                <a:gd name="T18" fmla="*/ 376 w 609"/>
                <a:gd name="T19" fmla="*/ 51 h 813"/>
                <a:gd name="T20" fmla="*/ 456 w 609"/>
                <a:gd name="T21" fmla="*/ 51 h 813"/>
                <a:gd name="T22" fmla="*/ 456 w 609"/>
                <a:gd name="T23" fmla="*/ 102 h 813"/>
                <a:gd name="T24" fmla="*/ 506 w 609"/>
                <a:gd name="T25" fmla="*/ 102 h 813"/>
                <a:gd name="T26" fmla="*/ 525 w 609"/>
                <a:gd name="T27" fmla="*/ 102 h 813"/>
                <a:gd name="T28" fmla="*/ 609 w 609"/>
                <a:gd name="T29" fmla="*/ 102 h 813"/>
                <a:gd name="T30" fmla="*/ 609 w 609"/>
                <a:gd name="T31" fmla="*/ 813 h 813"/>
                <a:gd name="T32" fmla="*/ 456 w 609"/>
                <a:gd name="T33" fmla="*/ 357 h 813"/>
                <a:gd name="T34" fmla="*/ 152 w 609"/>
                <a:gd name="T35" fmla="*/ 357 h 813"/>
                <a:gd name="T36" fmla="*/ 152 w 609"/>
                <a:gd name="T37" fmla="*/ 307 h 813"/>
                <a:gd name="T38" fmla="*/ 456 w 609"/>
                <a:gd name="T39" fmla="*/ 307 h 813"/>
                <a:gd name="T40" fmla="*/ 456 w 609"/>
                <a:gd name="T41" fmla="*/ 357 h 813"/>
                <a:gd name="T42" fmla="*/ 456 w 609"/>
                <a:gd name="T43" fmla="*/ 153 h 813"/>
                <a:gd name="T44" fmla="*/ 456 w 609"/>
                <a:gd name="T45" fmla="*/ 204 h 813"/>
                <a:gd name="T46" fmla="*/ 153 w 609"/>
                <a:gd name="T47" fmla="*/ 204 h 813"/>
                <a:gd name="T48" fmla="*/ 153 w 609"/>
                <a:gd name="T49" fmla="*/ 153 h 813"/>
                <a:gd name="T50" fmla="*/ 102 w 609"/>
                <a:gd name="T51" fmla="*/ 153 h 813"/>
                <a:gd name="T52" fmla="*/ 102 w 609"/>
                <a:gd name="T53" fmla="*/ 153 h 813"/>
                <a:gd name="T54" fmla="*/ 51 w 609"/>
                <a:gd name="T55" fmla="*/ 153 h 813"/>
                <a:gd name="T56" fmla="*/ 51 w 609"/>
                <a:gd name="T57" fmla="*/ 762 h 813"/>
                <a:gd name="T58" fmla="*/ 558 w 609"/>
                <a:gd name="T59" fmla="*/ 762 h 813"/>
                <a:gd name="T60" fmla="*/ 558 w 609"/>
                <a:gd name="T61" fmla="*/ 153 h 813"/>
                <a:gd name="T62" fmla="*/ 506 w 609"/>
                <a:gd name="T63" fmla="*/ 153 h 813"/>
                <a:gd name="T64" fmla="*/ 506 w 609"/>
                <a:gd name="T65" fmla="*/ 153 h 813"/>
                <a:gd name="T66" fmla="*/ 456 w 609"/>
                <a:gd name="T67" fmla="*/ 153 h 813"/>
                <a:gd name="T68" fmla="*/ 456 w 609"/>
                <a:gd name="T69" fmla="*/ 660 h 813"/>
                <a:gd name="T70" fmla="*/ 152 w 609"/>
                <a:gd name="T71" fmla="*/ 660 h 813"/>
                <a:gd name="T72" fmla="*/ 152 w 609"/>
                <a:gd name="T73" fmla="*/ 610 h 813"/>
                <a:gd name="T74" fmla="*/ 456 w 609"/>
                <a:gd name="T75" fmla="*/ 610 h 813"/>
                <a:gd name="T76" fmla="*/ 456 w 609"/>
                <a:gd name="T77" fmla="*/ 660 h 813"/>
                <a:gd name="T78" fmla="*/ 456 w 609"/>
                <a:gd name="T79" fmla="*/ 559 h 813"/>
                <a:gd name="T80" fmla="*/ 152 w 609"/>
                <a:gd name="T81" fmla="*/ 559 h 813"/>
                <a:gd name="T82" fmla="*/ 152 w 609"/>
                <a:gd name="T83" fmla="*/ 508 h 813"/>
                <a:gd name="T84" fmla="*/ 456 w 609"/>
                <a:gd name="T85" fmla="*/ 508 h 813"/>
                <a:gd name="T86" fmla="*/ 456 w 609"/>
                <a:gd name="T87" fmla="*/ 559 h 813"/>
                <a:gd name="T88" fmla="*/ 456 w 609"/>
                <a:gd name="T89" fmla="*/ 457 h 813"/>
                <a:gd name="T90" fmla="*/ 152 w 609"/>
                <a:gd name="T91" fmla="*/ 457 h 813"/>
                <a:gd name="T92" fmla="*/ 152 w 609"/>
                <a:gd name="T93" fmla="*/ 407 h 813"/>
                <a:gd name="T94" fmla="*/ 456 w 609"/>
                <a:gd name="T95" fmla="*/ 407 h 813"/>
                <a:gd name="T96" fmla="*/ 456 w 609"/>
                <a:gd name="T97" fmla="*/ 457 h 813"/>
                <a:gd name="T98" fmla="*/ 204 w 609"/>
                <a:gd name="T99" fmla="*/ 153 h 813"/>
                <a:gd name="T100" fmla="*/ 405 w 609"/>
                <a:gd name="T101" fmla="*/ 153 h 813"/>
                <a:gd name="T102" fmla="*/ 405 w 609"/>
                <a:gd name="T103" fmla="*/ 102 h 813"/>
                <a:gd name="T104" fmla="*/ 330 w 609"/>
                <a:gd name="T105" fmla="*/ 102 h 813"/>
                <a:gd name="T106" fmla="*/ 330 w 609"/>
                <a:gd name="T107" fmla="*/ 77 h 813"/>
                <a:gd name="T108" fmla="*/ 304 w 609"/>
                <a:gd name="T109" fmla="*/ 51 h 813"/>
                <a:gd name="T110" fmla="*/ 279 w 609"/>
                <a:gd name="T111" fmla="*/ 77 h 813"/>
                <a:gd name="T112" fmla="*/ 279 w 609"/>
                <a:gd name="T113" fmla="*/ 102 h 813"/>
                <a:gd name="T114" fmla="*/ 204 w 609"/>
                <a:gd name="T115" fmla="*/ 102 h 813"/>
                <a:gd name="T116" fmla="*/ 204 w 609"/>
                <a:gd name="T117" fmla="*/ 15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9" h="813">
                  <a:moveTo>
                    <a:pt x="609" y="813"/>
                  </a:moveTo>
                  <a:lnTo>
                    <a:pt x="0" y="813"/>
                  </a:lnTo>
                  <a:lnTo>
                    <a:pt x="0" y="102"/>
                  </a:lnTo>
                  <a:lnTo>
                    <a:pt x="78" y="102"/>
                  </a:lnTo>
                  <a:lnTo>
                    <a:pt x="102" y="102"/>
                  </a:lnTo>
                  <a:lnTo>
                    <a:pt x="153" y="102"/>
                  </a:lnTo>
                  <a:lnTo>
                    <a:pt x="153" y="51"/>
                  </a:lnTo>
                  <a:lnTo>
                    <a:pt x="232" y="51"/>
                  </a:lnTo>
                  <a:cubicBezTo>
                    <a:pt x="243" y="22"/>
                    <a:pt x="271" y="0"/>
                    <a:pt x="304" y="0"/>
                  </a:cubicBezTo>
                  <a:cubicBezTo>
                    <a:pt x="337" y="0"/>
                    <a:pt x="366" y="22"/>
                    <a:pt x="376" y="51"/>
                  </a:cubicBezTo>
                  <a:lnTo>
                    <a:pt x="456" y="51"/>
                  </a:lnTo>
                  <a:lnTo>
                    <a:pt x="456" y="102"/>
                  </a:lnTo>
                  <a:lnTo>
                    <a:pt x="506" y="102"/>
                  </a:lnTo>
                  <a:lnTo>
                    <a:pt x="525" y="102"/>
                  </a:lnTo>
                  <a:lnTo>
                    <a:pt x="609" y="102"/>
                  </a:lnTo>
                  <a:lnTo>
                    <a:pt x="609" y="813"/>
                  </a:lnTo>
                  <a:close/>
                  <a:moveTo>
                    <a:pt x="456" y="357"/>
                  </a:moveTo>
                  <a:lnTo>
                    <a:pt x="152" y="357"/>
                  </a:lnTo>
                  <a:lnTo>
                    <a:pt x="152" y="307"/>
                  </a:lnTo>
                  <a:lnTo>
                    <a:pt x="456" y="307"/>
                  </a:lnTo>
                  <a:lnTo>
                    <a:pt x="456" y="357"/>
                  </a:lnTo>
                  <a:close/>
                  <a:moveTo>
                    <a:pt x="456" y="153"/>
                  </a:moveTo>
                  <a:lnTo>
                    <a:pt x="456" y="204"/>
                  </a:lnTo>
                  <a:lnTo>
                    <a:pt x="153" y="204"/>
                  </a:lnTo>
                  <a:lnTo>
                    <a:pt x="153" y="153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51" y="153"/>
                  </a:lnTo>
                  <a:lnTo>
                    <a:pt x="51" y="762"/>
                  </a:lnTo>
                  <a:lnTo>
                    <a:pt x="558" y="762"/>
                  </a:lnTo>
                  <a:lnTo>
                    <a:pt x="558" y="153"/>
                  </a:lnTo>
                  <a:lnTo>
                    <a:pt x="506" y="153"/>
                  </a:lnTo>
                  <a:lnTo>
                    <a:pt x="506" y="153"/>
                  </a:lnTo>
                  <a:lnTo>
                    <a:pt x="456" y="153"/>
                  </a:lnTo>
                  <a:close/>
                  <a:moveTo>
                    <a:pt x="456" y="660"/>
                  </a:moveTo>
                  <a:lnTo>
                    <a:pt x="152" y="660"/>
                  </a:lnTo>
                  <a:lnTo>
                    <a:pt x="152" y="610"/>
                  </a:lnTo>
                  <a:lnTo>
                    <a:pt x="456" y="610"/>
                  </a:lnTo>
                  <a:lnTo>
                    <a:pt x="456" y="660"/>
                  </a:lnTo>
                  <a:close/>
                  <a:moveTo>
                    <a:pt x="456" y="559"/>
                  </a:moveTo>
                  <a:lnTo>
                    <a:pt x="152" y="559"/>
                  </a:lnTo>
                  <a:lnTo>
                    <a:pt x="152" y="508"/>
                  </a:lnTo>
                  <a:lnTo>
                    <a:pt x="456" y="508"/>
                  </a:lnTo>
                  <a:lnTo>
                    <a:pt x="456" y="559"/>
                  </a:lnTo>
                  <a:close/>
                  <a:moveTo>
                    <a:pt x="456" y="457"/>
                  </a:moveTo>
                  <a:lnTo>
                    <a:pt x="152" y="457"/>
                  </a:lnTo>
                  <a:lnTo>
                    <a:pt x="152" y="407"/>
                  </a:lnTo>
                  <a:lnTo>
                    <a:pt x="456" y="407"/>
                  </a:lnTo>
                  <a:lnTo>
                    <a:pt x="456" y="457"/>
                  </a:lnTo>
                  <a:close/>
                  <a:moveTo>
                    <a:pt x="204" y="153"/>
                  </a:moveTo>
                  <a:lnTo>
                    <a:pt x="405" y="153"/>
                  </a:lnTo>
                  <a:lnTo>
                    <a:pt x="405" y="102"/>
                  </a:lnTo>
                  <a:lnTo>
                    <a:pt x="330" y="102"/>
                  </a:lnTo>
                  <a:lnTo>
                    <a:pt x="330" y="77"/>
                  </a:lnTo>
                  <a:cubicBezTo>
                    <a:pt x="330" y="63"/>
                    <a:pt x="318" y="51"/>
                    <a:pt x="304" y="51"/>
                  </a:cubicBezTo>
                  <a:cubicBezTo>
                    <a:pt x="290" y="51"/>
                    <a:pt x="279" y="63"/>
                    <a:pt x="279" y="77"/>
                  </a:cubicBezTo>
                  <a:lnTo>
                    <a:pt x="279" y="102"/>
                  </a:lnTo>
                  <a:lnTo>
                    <a:pt x="204" y="102"/>
                  </a:lnTo>
                  <a:lnTo>
                    <a:pt x="204" y="1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11" name="Freeform 293"/>
            <p:cNvSpPr>
              <a:spLocks noEditPoints="1"/>
            </p:cNvSpPr>
            <p:nvPr/>
          </p:nvSpPr>
          <p:spPr bwMode="auto">
            <a:xfrm>
              <a:off x="2783543" y="8542914"/>
              <a:ext cx="604396" cy="454438"/>
            </a:xfrm>
            <a:custGeom>
              <a:avLst/>
              <a:gdLst>
                <a:gd name="T0" fmla="*/ 631 w 694"/>
                <a:gd name="T1" fmla="*/ 255 h 521"/>
                <a:gd name="T2" fmla="*/ 63 w 694"/>
                <a:gd name="T3" fmla="*/ 255 h 521"/>
                <a:gd name="T4" fmla="*/ 0 w 694"/>
                <a:gd name="T5" fmla="*/ 191 h 521"/>
                <a:gd name="T6" fmla="*/ 694 w 694"/>
                <a:gd name="T7" fmla="*/ 192 h 521"/>
                <a:gd name="T8" fmla="*/ 631 w 694"/>
                <a:gd name="T9" fmla="*/ 255 h 521"/>
                <a:gd name="T10" fmla="*/ 348 w 694"/>
                <a:gd name="T11" fmla="*/ 435 h 521"/>
                <a:gd name="T12" fmla="*/ 390 w 694"/>
                <a:gd name="T13" fmla="*/ 478 h 521"/>
                <a:gd name="T14" fmla="*/ 347 w 694"/>
                <a:gd name="T15" fmla="*/ 521 h 521"/>
                <a:gd name="T16" fmla="*/ 305 w 694"/>
                <a:gd name="T17" fmla="*/ 478 h 521"/>
                <a:gd name="T18" fmla="*/ 348 w 694"/>
                <a:gd name="T19" fmla="*/ 435 h 521"/>
                <a:gd name="T20" fmla="*/ 505 w 694"/>
                <a:gd name="T21" fmla="*/ 381 h 521"/>
                <a:gd name="T22" fmla="*/ 442 w 694"/>
                <a:gd name="T23" fmla="*/ 444 h 521"/>
                <a:gd name="T24" fmla="*/ 252 w 694"/>
                <a:gd name="T25" fmla="*/ 444 h 521"/>
                <a:gd name="T26" fmla="*/ 189 w 694"/>
                <a:gd name="T27" fmla="*/ 381 h 521"/>
                <a:gd name="T28" fmla="*/ 505 w 694"/>
                <a:gd name="T29" fmla="*/ 381 h 521"/>
                <a:gd name="T30" fmla="*/ 599 w 694"/>
                <a:gd name="T31" fmla="*/ 286 h 521"/>
                <a:gd name="T32" fmla="*/ 536 w 694"/>
                <a:gd name="T33" fmla="*/ 349 h 521"/>
                <a:gd name="T34" fmla="*/ 157 w 694"/>
                <a:gd name="T35" fmla="*/ 349 h 521"/>
                <a:gd name="T36" fmla="*/ 94 w 694"/>
                <a:gd name="T37" fmla="*/ 286 h 521"/>
                <a:gd name="T38" fmla="*/ 599 w 694"/>
                <a:gd name="T39" fmla="*/ 28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4" h="521">
                  <a:moveTo>
                    <a:pt x="631" y="255"/>
                  </a:moveTo>
                  <a:cubicBezTo>
                    <a:pt x="474" y="98"/>
                    <a:pt x="220" y="98"/>
                    <a:pt x="63" y="255"/>
                  </a:cubicBezTo>
                  <a:lnTo>
                    <a:pt x="0" y="191"/>
                  </a:lnTo>
                  <a:cubicBezTo>
                    <a:pt x="191" y="0"/>
                    <a:pt x="502" y="0"/>
                    <a:pt x="694" y="192"/>
                  </a:cubicBezTo>
                  <a:lnTo>
                    <a:pt x="631" y="255"/>
                  </a:lnTo>
                  <a:close/>
                  <a:moveTo>
                    <a:pt x="348" y="435"/>
                  </a:moveTo>
                  <a:cubicBezTo>
                    <a:pt x="371" y="435"/>
                    <a:pt x="390" y="455"/>
                    <a:pt x="390" y="478"/>
                  </a:cubicBezTo>
                  <a:cubicBezTo>
                    <a:pt x="390" y="502"/>
                    <a:pt x="371" y="521"/>
                    <a:pt x="347" y="521"/>
                  </a:cubicBezTo>
                  <a:cubicBezTo>
                    <a:pt x="324" y="521"/>
                    <a:pt x="305" y="502"/>
                    <a:pt x="305" y="478"/>
                  </a:cubicBezTo>
                  <a:cubicBezTo>
                    <a:pt x="305" y="455"/>
                    <a:pt x="324" y="435"/>
                    <a:pt x="348" y="435"/>
                  </a:cubicBezTo>
                  <a:close/>
                  <a:moveTo>
                    <a:pt x="505" y="381"/>
                  </a:moveTo>
                  <a:lnTo>
                    <a:pt x="442" y="444"/>
                  </a:lnTo>
                  <a:cubicBezTo>
                    <a:pt x="389" y="392"/>
                    <a:pt x="304" y="392"/>
                    <a:pt x="252" y="444"/>
                  </a:cubicBezTo>
                  <a:lnTo>
                    <a:pt x="189" y="381"/>
                  </a:lnTo>
                  <a:cubicBezTo>
                    <a:pt x="276" y="294"/>
                    <a:pt x="418" y="294"/>
                    <a:pt x="505" y="381"/>
                  </a:cubicBezTo>
                  <a:close/>
                  <a:moveTo>
                    <a:pt x="599" y="286"/>
                  </a:moveTo>
                  <a:lnTo>
                    <a:pt x="536" y="349"/>
                  </a:lnTo>
                  <a:cubicBezTo>
                    <a:pt x="432" y="245"/>
                    <a:pt x="262" y="245"/>
                    <a:pt x="157" y="349"/>
                  </a:cubicBezTo>
                  <a:lnTo>
                    <a:pt x="94" y="286"/>
                  </a:lnTo>
                  <a:cubicBezTo>
                    <a:pt x="234" y="147"/>
                    <a:pt x="460" y="147"/>
                    <a:pt x="599" y="2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304820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4" grpId="0"/>
      <p:bldP spid="70" grpId="0"/>
      <p:bldP spid="77" grpId="0"/>
      <p:bldP spid="81" grpId="0"/>
      <p:bldP spid="90" grpId="0"/>
      <p:bldP spid="9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437"/>
          <p:cNvSpPr/>
          <p:nvPr/>
        </p:nvSpPr>
        <p:spPr>
          <a:xfrm>
            <a:off x="918488" y="1855216"/>
            <a:ext cx="1669953" cy="17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0601" extrusionOk="0">
                <a:moveTo>
                  <a:pt x="21209" y="13590"/>
                </a:moveTo>
                <a:cubicBezTo>
                  <a:pt x="20817" y="14511"/>
                  <a:pt x="19800" y="14935"/>
                  <a:pt x="18783" y="14581"/>
                </a:cubicBezTo>
                <a:cubicBezTo>
                  <a:pt x="18235" y="14440"/>
                  <a:pt x="17922" y="14015"/>
                  <a:pt x="17687" y="13590"/>
                </a:cubicBezTo>
                <a:cubicBezTo>
                  <a:pt x="17609" y="13307"/>
                  <a:pt x="17296" y="13094"/>
                  <a:pt x="16983" y="12952"/>
                </a:cubicBezTo>
                <a:cubicBezTo>
                  <a:pt x="16670" y="12882"/>
                  <a:pt x="16357" y="13023"/>
                  <a:pt x="16200" y="13307"/>
                </a:cubicBezTo>
                <a:cubicBezTo>
                  <a:pt x="13148" y="20601"/>
                  <a:pt x="13148" y="20601"/>
                  <a:pt x="13148" y="20601"/>
                </a:cubicBezTo>
                <a:cubicBezTo>
                  <a:pt x="7826" y="14794"/>
                  <a:pt x="7826" y="14794"/>
                  <a:pt x="7826" y="14794"/>
                </a:cubicBezTo>
                <a:cubicBezTo>
                  <a:pt x="7904" y="14794"/>
                  <a:pt x="7904" y="14794"/>
                  <a:pt x="7904" y="14794"/>
                </a:cubicBezTo>
                <a:cubicBezTo>
                  <a:pt x="8687" y="14865"/>
                  <a:pt x="9470" y="14723"/>
                  <a:pt x="10096" y="14227"/>
                </a:cubicBezTo>
                <a:cubicBezTo>
                  <a:pt x="11270" y="13377"/>
                  <a:pt x="11426" y="11819"/>
                  <a:pt x="10487" y="10828"/>
                </a:cubicBezTo>
                <a:cubicBezTo>
                  <a:pt x="9548" y="9766"/>
                  <a:pt x="7826" y="9624"/>
                  <a:pt x="6652" y="10474"/>
                </a:cubicBezTo>
                <a:cubicBezTo>
                  <a:pt x="6026" y="10899"/>
                  <a:pt x="5713" y="11536"/>
                  <a:pt x="5713" y="12244"/>
                </a:cubicBezTo>
                <a:cubicBezTo>
                  <a:pt x="5635" y="12315"/>
                  <a:pt x="5635" y="12315"/>
                  <a:pt x="5635" y="12315"/>
                </a:cubicBezTo>
                <a:cubicBezTo>
                  <a:pt x="0" y="6083"/>
                  <a:pt x="0" y="6083"/>
                  <a:pt x="0" y="6083"/>
                </a:cubicBezTo>
                <a:cubicBezTo>
                  <a:pt x="1252" y="4525"/>
                  <a:pt x="2739" y="3321"/>
                  <a:pt x="3835" y="2542"/>
                </a:cubicBezTo>
                <a:cubicBezTo>
                  <a:pt x="6574" y="701"/>
                  <a:pt x="14557" y="-999"/>
                  <a:pt x="21443" y="701"/>
                </a:cubicBezTo>
                <a:cubicBezTo>
                  <a:pt x="17217" y="10828"/>
                  <a:pt x="17217" y="10828"/>
                  <a:pt x="17217" y="10828"/>
                </a:cubicBezTo>
                <a:cubicBezTo>
                  <a:pt x="17217" y="10828"/>
                  <a:pt x="17217" y="10828"/>
                  <a:pt x="17217" y="10828"/>
                </a:cubicBezTo>
                <a:cubicBezTo>
                  <a:pt x="17139" y="11111"/>
                  <a:pt x="17296" y="11465"/>
                  <a:pt x="17609" y="11536"/>
                </a:cubicBezTo>
                <a:cubicBezTo>
                  <a:pt x="17922" y="11678"/>
                  <a:pt x="18313" y="11678"/>
                  <a:pt x="18548" y="11536"/>
                </a:cubicBezTo>
                <a:cubicBezTo>
                  <a:pt x="19017" y="11253"/>
                  <a:pt x="19565" y="11253"/>
                  <a:pt x="20113" y="11394"/>
                </a:cubicBezTo>
                <a:cubicBezTo>
                  <a:pt x="21052" y="11749"/>
                  <a:pt x="21600" y="12740"/>
                  <a:pt x="21209" y="1359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 w="12700" cap="flat">
            <a:noFill/>
            <a:miter lim="400000"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4" tIns="28574" rIns="28574" bIns="28574" numCol="1" anchor="t">
            <a:noAutofit/>
          </a:bodyPr>
          <a:lstStyle/>
          <a:p>
            <a:endParaRPr sz="1125"/>
          </a:p>
        </p:txBody>
      </p:sp>
      <p:sp>
        <p:nvSpPr>
          <p:cNvPr id="24" name="Shape 2438"/>
          <p:cNvSpPr/>
          <p:nvPr/>
        </p:nvSpPr>
        <p:spPr>
          <a:xfrm>
            <a:off x="2003347" y="1933783"/>
            <a:ext cx="1500360" cy="1964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485" extrusionOk="0">
                <a:moveTo>
                  <a:pt x="21426" y="13667"/>
                </a:moveTo>
                <a:cubicBezTo>
                  <a:pt x="21339" y="14533"/>
                  <a:pt x="21252" y="15400"/>
                  <a:pt x="20990" y="16133"/>
                </a:cubicBezTo>
                <a:cubicBezTo>
                  <a:pt x="12716" y="17200"/>
                  <a:pt x="12716" y="17200"/>
                  <a:pt x="12716" y="17200"/>
                </a:cubicBezTo>
                <a:cubicBezTo>
                  <a:pt x="12281" y="17267"/>
                  <a:pt x="12106" y="17533"/>
                  <a:pt x="12106" y="17800"/>
                </a:cubicBezTo>
                <a:cubicBezTo>
                  <a:pt x="12194" y="18133"/>
                  <a:pt x="12368" y="18333"/>
                  <a:pt x="12716" y="18533"/>
                </a:cubicBezTo>
                <a:cubicBezTo>
                  <a:pt x="13239" y="18733"/>
                  <a:pt x="13587" y="19133"/>
                  <a:pt x="13674" y="19600"/>
                </a:cubicBezTo>
                <a:cubicBezTo>
                  <a:pt x="13848" y="20467"/>
                  <a:pt x="13065" y="21267"/>
                  <a:pt x="11932" y="21467"/>
                </a:cubicBezTo>
                <a:cubicBezTo>
                  <a:pt x="10800" y="21600"/>
                  <a:pt x="9755" y="21000"/>
                  <a:pt x="9581" y="20133"/>
                </a:cubicBezTo>
                <a:cubicBezTo>
                  <a:pt x="9494" y="19667"/>
                  <a:pt x="9668" y="19200"/>
                  <a:pt x="10016" y="18867"/>
                </a:cubicBezTo>
                <a:cubicBezTo>
                  <a:pt x="10277" y="18600"/>
                  <a:pt x="10365" y="18333"/>
                  <a:pt x="10277" y="18067"/>
                </a:cubicBezTo>
                <a:cubicBezTo>
                  <a:pt x="10277" y="17733"/>
                  <a:pt x="9929" y="17600"/>
                  <a:pt x="9494" y="17600"/>
                </a:cubicBezTo>
                <a:cubicBezTo>
                  <a:pt x="9494" y="17600"/>
                  <a:pt x="9494" y="17600"/>
                  <a:pt x="9494" y="17600"/>
                </a:cubicBezTo>
                <a:cubicBezTo>
                  <a:pt x="0" y="18800"/>
                  <a:pt x="0" y="18800"/>
                  <a:pt x="0" y="18800"/>
                </a:cubicBezTo>
                <a:cubicBezTo>
                  <a:pt x="3310" y="12133"/>
                  <a:pt x="3310" y="12133"/>
                  <a:pt x="3310" y="12133"/>
                </a:cubicBezTo>
                <a:cubicBezTo>
                  <a:pt x="3310" y="12133"/>
                  <a:pt x="3310" y="12200"/>
                  <a:pt x="3310" y="12200"/>
                </a:cubicBezTo>
                <a:cubicBezTo>
                  <a:pt x="3658" y="12800"/>
                  <a:pt x="4268" y="13267"/>
                  <a:pt x="5052" y="13533"/>
                </a:cubicBezTo>
                <a:cubicBezTo>
                  <a:pt x="6619" y="14000"/>
                  <a:pt x="8361" y="13400"/>
                  <a:pt x="8971" y="12200"/>
                </a:cubicBezTo>
                <a:cubicBezTo>
                  <a:pt x="9581" y="11000"/>
                  <a:pt x="8797" y="9667"/>
                  <a:pt x="7229" y="9200"/>
                </a:cubicBezTo>
                <a:cubicBezTo>
                  <a:pt x="6445" y="9000"/>
                  <a:pt x="5487" y="9067"/>
                  <a:pt x="4703" y="9333"/>
                </a:cubicBezTo>
                <a:cubicBezTo>
                  <a:pt x="4703" y="9333"/>
                  <a:pt x="4703" y="9333"/>
                  <a:pt x="4703" y="9400"/>
                </a:cubicBezTo>
                <a:cubicBezTo>
                  <a:pt x="9319" y="0"/>
                  <a:pt x="9319" y="0"/>
                  <a:pt x="9319" y="0"/>
                </a:cubicBezTo>
                <a:cubicBezTo>
                  <a:pt x="10277" y="267"/>
                  <a:pt x="11235" y="533"/>
                  <a:pt x="12106" y="933"/>
                </a:cubicBezTo>
                <a:cubicBezTo>
                  <a:pt x="20381" y="4200"/>
                  <a:pt x="21600" y="8733"/>
                  <a:pt x="21426" y="13667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 w="12700" cap="flat">
            <a:noFill/>
            <a:miter lim="400000"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4" tIns="28574" rIns="28574" bIns="28574" numCol="1" anchor="t">
            <a:noAutofit/>
          </a:bodyPr>
          <a:lstStyle/>
          <a:p>
            <a:endParaRPr sz="1125"/>
          </a:p>
        </p:txBody>
      </p:sp>
      <p:sp>
        <p:nvSpPr>
          <p:cNvPr id="25" name="Shape 2439"/>
          <p:cNvSpPr/>
          <p:nvPr/>
        </p:nvSpPr>
        <p:spPr>
          <a:xfrm>
            <a:off x="449198" y="2458981"/>
            <a:ext cx="1456638" cy="1474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10" y="19636"/>
                </a:moveTo>
                <a:cubicBezTo>
                  <a:pt x="12653" y="18922"/>
                  <a:pt x="12924" y="18030"/>
                  <a:pt x="12743" y="17137"/>
                </a:cubicBezTo>
                <a:cubicBezTo>
                  <a:pt x="12472" y="15441"/>
                  <a:pt x="10845" y="14281"/>
                  <a:pt x="9218" y="14638"/>
                </a:cubicBezTo>
                <a:cubicBezTo>
                  <a:pt x="7501" y="14906"/>
                  <a:pt x="6326" y="16423"/>
                  <a:pt x="6597" y="18119"/>
                </a:cubicBezTo>
                <a:cubicBezTo>
                  <a:pt x="6778" y="19012"/>
                  <a:pt x="7321" y="19815"/>
                  <a:pt x="8044" y="20261"/>
                </a:cubicBezTo>
                <a:cubicBezTo>
                  <a:pt x="8044" y="20261"/>
                  <a:pt x="8134" y="20261"/>
                  <a:pt x="8134" y="20261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181" y="21154"/>
                  <a:pt x="542" y="20618"/>
                  <a:pt x="904" y="20083"/>
                </a:cubicBezTo>
                <a:cubicBezTo>
                  <a:pt x="1175" y="19547"/>
                  <a:pt x="3254" y="16512"/>
                  <a:pt x="4248" y="14995"/>
                </a:cubicBezTo>
                <a:cubicBezTo>
                  <a:pt x="4609" y="14460"/>
                  <a:pt x="4700" y="13835"/>
                  <a:pt x="4519" y="13299"/>
                </a:cubicBezTo>
                <a:cubicBezTo>
                  <a:pt x="2802" y="7944"/>
                  <a:pt x="4338" y="3392"/>
                  <a:pt x="6597" y="0"/>
                </a:cubicBezTo>
                <a:cubicBezTo>
                  <a:pt x="13105" y="7944"/>
                  <a:pt x="13105" y="7944"/>
                  <a:pt x="13105" y="7944"/>
                </a:cubicBezTo>
                <a:cubicBezTo>
                  <a:pt x="13376" y="8212"/>
                  <a:pt x="13828" y="8301"/>
                  <a:pt x="14189" y="8033"/>
                </a:cubicBezTo>
                <a:cubicBezTo>
                  <a:pt x="14460" y="7765"/>
                  <a:pt x="14641" y="7408"/>
                  <a:pt x="14641" y="7051"/>
                </a:cubicBezTo>
                <a:cubicBezTo>
                  <a:pt x="14641" y="6426"/>
                  <a:pt x="14912" y="5891"/>
                  <a:pt x="15454" y="5445"/>
                </a:cubicBezTo>
                <a:cubicBezTo>
                  <a:pt x="16358" y="4731"/>
                  <a:pt x="17714" y="4820"/>
                  <a:pt x="18527" y="5712"/>
                </a:cubicBezTo>
                <a:cubicBezTo>
                  <a:pt x="19250" y="6694"/>
                  <a:pt x="19069" y="8033"/>
                  <a:pt x="18166" y="8747"/>
                </a:cubicBezTo>
                <a:cubicBezTo>
                  <a:pt x="17714" y="9193"/>
                  <a:pt x="17081" y="9283"/>
                  <a:pt x="16449" y="9193"/>
                </a:cubicBezTo>
                <a:cubicBezTo>
                  <a:pt x="16087" y="9104"/>
                  <a:pt x="15635" y="9283"/>
                  <a:pt x="15364" y="9461"/>
                </a:cubicBezTo>
                <a:cubicBezTo>
                  <a:pt x="15093" y="9729"/>
                  <a:pt x="15003" y="10175"/>
                  <a:pt x="15274" y="10443"/>
                </a:cubicBezTo>
                <a:cubicBezTo>
                  <a:pt x="21600" y="18119"/>
                  <a:pt x="21600" y="18119"/>
                  <a:pt x="21600" y="18119"/>
                </a:cubicBezTo>
                <a:cubicBezTo>
                  <a:pt x="12020" y="19636"/>
                  <a:pt x="12020" y="19636"/>
                  <a:pt x="12020" y="19636"/>
                </a:cubicBezTo>
                <a:cubicBezTo>
                  <a:pt x="12110" y="19636"/>
                  <a:pt x="12110" y="19636"/>
                  <a:pt x="12110" y="19636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 w="12700" cap="flat">
            <a:noFill/>
            <a:miter lim="400000"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4" tIns="28574" rIns="28574" bIns="28574" numCol="1" anchor="t">
            <a:noAutofit/>
          </a:bodyPr>
          <a:lstStyle/>
          <a:p>
            <a:endParaRPr sz="1125"/>
          </a:p>
        </p:txBody>
      </p:sp>
      <p:sp>
        <p:nvSpPr>
          <p:cNvPr id="26" name="Shape 2440"/>
          <p:cNvSpPr/>
          <p:nvPr/>
        </p:nvSpPr>
        <p:spPr>
          <a:xfrm>
            <a:off x="392058" y="3492336"/>
            <a:ext cx="1513778" cy="1636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4" h="21094" extrusionOk="0">
                <a:moveTo>
                  <a:pt x="21374" y="3085"/>
                </a:moveTo>
                <a:cubicBezTo>
                  <a:pt x="18104" y="10940"/>
                  <a:pt x="18104" y="10940"/>
                  <a:pt x="18104" y="10940"/>
                </a:cubicBezTo>
                <a:cubicBezTo>
                  <a:pt x="18104" y="10940"/>
                  <a:pt x="18104" y="10940"/>
                  <a:pt x="18018" y="10940"/>
                </a:cubicBezTo>
                <a:cubicBezTo>
                  <a:pt x="17760" y="10154"/>
                  <a:pt x="17157" y="9605"/>
                  <a:pt x="16297" y="9290"/>
                </a:cubicBezTo>
                <a:cubicBezTo>
                  <a:pt x="14834" y="8819"/>
                  <a:pt x="13113" y="9526"/>
                  <a:pt x="12510" y="10940"/>
                </a:cubicBezTo>
                <a:cubicBezTo>
                  <a:pt x="11908" y="12275"/>
                  <a:pt x="12682" y="13846"/>
                  <a:pt x="14231" y="14396"/>
                </a:cubicBezTo>
                <a:cubicBezTo>
                  <a:pt x="15006" y="14710"/>
                  <a:pt x="15952" y="14632"/>
                  <a:pt x="16641" y="14239"/>
                </a:cubicBezTo>
                <a:cubicBezTo>
                  <a:pt x="16727" y="14239"/>
                  <a:pt x="16727" y="14239"/>
                  <a:pt x="16727" y="14239"/>
                </a:cubicBezTo>
                <a:cubicBezTo>
                  <a:pt x="14231" y="20365"/>
                  <a:pt x="14231" y="20365"/>
                  <a:pt x="14231" y="20365"/>
                </a:cubicBezTo>
                <a:cubicBezTo>
                  <a:pt x="9412" y="21465"/>
                  <a:pt x="6745" y="20994"/>
                  <a:pt x="6745" y="20994"/>
                </a:cubicBezTo>
                <a:cubicBezTo>
                  <a:pt x="5023" y="20837"/>
                  <a:pt x="3991" y="19030"/>
                  <a:pt x="4163" y="17852"/>
                </a:cubicBezTo>
                <a:cubicBezTo>
                  <a:pt x="4421" y="16595"/>
                  <a:pt x="4507" y="16045"/>
                  <a:pt x="3733" y="15496"/>
                </a:cubicBezTo>
                <a:cubicBezTo>
                  <a:pt x="3044" y="15024"/>
                  <a:pt x="3044" y="14396"/>
                  <a:pt x="3388" y="14160"/>
                </a:cubicBezTo>
                <a:cubicBezTo>
                  <a:pt x="3733" y="13925"/>
                  <a:pt x="4937" y="13453"/>
                  <a:pt x="4937" y="13453"/>
                </a:cubicBezTo>
                <a:cubicBezTo>
                  <a:pt x="4937" y="13453"/>
                  <a:pt x="4077" y="12904"/>
                  <a:pt x="3560" y="12746"/>
                </a:cubicBezTo>
                <a:cubicBezTo>
                  <a:pt x="3044" y="12511"/>
                  <a:pt x="2786" y="11725"/>
                  <a:pt x="3044" y="11254"/>
                </a:cubicBezTo>
                <a:cubicBezTo>
                  <a:pt x="3302" y="10783"/>
                  <a:pt x="3388" y="9605"/>
                  <a:pt x="3388" y="9605"/>
                </a:cubicBezTo>
                <a:cubicBezTo>
                  <a:pt x="3388" y="9605"/>
                  <a:pt x="2184" y="9055"/>
                  <a:pt x="893" y="8426"/>
                </a:cubicBezTo>
                <a:cubicBezTo>
                  <a:pt x="32" y="8034"/>
                  <a:pt x="-226" y="7405"/>
                  <a:pt x="204" y="6306"/>
                </a:cubicBezTo>
                <a:cubicBezTo>
                  <a:pt x="8810" y="4970"/>
                  <a:pt x="8810" y="4970"/>
                  <a:pt x="8810" y="4970"/>
                </a:cubicBezTo>
                <a:cubicBezTo>
                  <a:pt x="9154" y="4970"/>
                  <a:pt x="9412" y="4656"/>
                  <a:pt x="9412" y="4264"/>
                </a:cubicBezTo>
                <a:cubicBezTo>
                  <a:pt x="9326" y="3949"/>
                  <a:pt x="9068" y="3635"/>
                  <a:pt x="8810" y="3478"/>
                </a:cubicBezTo>
                <a:cubicBezTo>
                  <a:pt x="8294" y="3164"/>
                  <a:pt x="7949" y="2771"/>
                  <a:pt x="7863" y="2143"/>
                </a:cubicBezTo>
                <a:cubicBezTo>
                  <a:pt x="7605" y="1122"/>
                  <a:pt x="8380" y="179"/>
                  <a:pt x="9498" y="22"/>
                </a:cubicBezTo>
                <a:cubicBezTo>
                  <a:pt x="10617" y="-135"/>
                  <a:pt x="11736" y="572"/>
                  <a:pt x="11908" y="1593"/>
                </a:cubicBezTo>
                <a:cubicBezTo>
                  <a:pt x="11994" y="2143"/>
                  <a:pt x="11822" y="2693"/>
                  <a:pt x="11478" y="3085"/>
                </a:cubicBezTo>
                <a:cubicBezTo>
                  <a:pt x="11219" y="3321"/>
                  <a:pt x="11133" y="3714"/>
                  <a:pt x="11133" y="4028"/>
                </a:cubicBezTo>
                <a:cubicBezTo>
                  <a:pt x="11219" y="4342"/>
                  <a:pt x="11564" y="4578"/>
                  <a:pt x="11994" y="4499"/>
                </a:cubicBezTo>
                <a:lnTo>
                  <a:pt x="21374" y="3085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 w="12700" cap="flat">
            <a:noFill/>
            <a:miter lim="400000"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4" tIns="28574" rIns="28574" bIns="28574" numCol="1" anchor="t">
            <a:noAutofit/>
          </a:bodyPr>
          <a:lstStyle/>
          <a:p>
            <a:endParaRPr sz="1125"/>
          </a:p>
        </p:txBody>
      </p:sp>
      <p:sp>
        <p:nvSpPr>
          <p:cNvPr id="27" name="Shape 2441"/>
          <p:cNvSpPr/>
          <p:nvPr/>
        </p:nvSpPr>
        <p:spPr>
          <a:xfrm>
            <a:off x="1328331" y="3756105"/>
            <a:ext cx="1705025" cy="1919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2" h="21600" extrusionOk="0">
                <a:moveTo>
                  <a:pt x="21352" y="14743"/>
                </a:moveTo>
                <a:cubicBezTo>
                  <a:pt x="21352" y="17006"/>
                  <a:pt x="21352" y="19680"/>
                  <a:pt x="21352" y="19680"/>
                </a:cubicBezTo>
                <a:cubicBezTo>
                  <a:pt x="21352" y="19680"/>
                  <a:pt x="18375" y="21600"/>
                  <a:pt x="11201" y="21600"/>
                </a:cubicBezTo>
                <a:cubicBezTo>
                  <a:pt x="4026" y="21600"/>
                  <a:pt x="1050" y="19680"/>
                  <a:pt x="1050" y="19680"/>
                </a:cubicBezTo>
                <a:cubicBezTo>
                  <a:pt x="1050" y="16526"/>
                  <a:pt x="1050" y="16526"/>
                  <a:pt x="1050" y="16526"/>
                </a:cubicBezTo>
                <a:cubicBezTo>
                  <a:pt x="3950" y="9463"/>
                  <a:pt x="3950" y="9463"/>
                  <a:pt x="3950" y="9463"/>
                </a:cubicBezTo>
                <a:cubicBezTo>
                  <a:pt x="4103" y="9189"/>
                  <a:pt x="3950" y="8914"/>
                  <a:pt x="3645" y="8777"/>
                </a:cubicBezTo>
                <a:cubicBezTo>
                  <a:pt x="3339" y="8709"/>
                  <a:pt x="2958" y="8709"/>
                  <a:pt x="2652" y="8846"/>
                </a:cubicBezTo>
                <a:cubicBezTo>
                  <a:pt x="2271" y="9051"/>
                  <a:pt x="1660" y="9120"/>
                  <a:pt x="1202" y="8914"/>
                </a:cubicBezTo>
                <a:cubicBezTo>
                  <a:pt x="210" y="8640"/>
                  <a:pt x="-248" y="7680"/>
                  <a:pt x="134" y="6789"/>
                </a:cubicBezTo>
                <a:cubicBezTo>
                  <a:pt x="439" y="5966"/>
                  <a:pt x="1507" y="5554"/>
                  <a:pt x="2500" y="5829"/>
                </a:cubicBezTo>
                <a:cubicBezTo>
                  <a:pt x="2958" y="6034"/>
                  <a:pt x="3339" y="6377"/>
                  <a:pt x="3568" y="6789"/>
                </a:cubicBezTo>
                <a:cubicBezTo>
                  <a:pt x="3645" y="7063"/>
                  <a:pt x="3874" y="7337"/>
                  <a:pt x="4179" y="7406"/>
                </a:cubicBezTo>
                <a:cubicBezTo>
                  <a:pt x="4484" y="7543"/>
                  <a:pt x="4866" y="7406"/>
                  <a:pt x="5018" y="7131"/>
                </a:cubicBezTo>
                <a:cubicBezTo>
                  <a:pt x="7995" y="0"/>
                  <a:pt x="7995" y="0"/>
                  <a:pt x="7995" y="0"/>
                </a:cubicBezTo>
                <a:cubicBezTo>
                  <a:pt x="13109" y="5691"/>
                  <a:pt x="13109" y="5691"/>
                  <a:pt x="13109" y="5691"/>
                </a:cubicBezTo>
                <a:cubicBezTo>
                  <a:pt x="13109" y="5691"/>
                  <a:pt x="13109" y="5691"/>
                  <a:pt x="13033" y="5691"/>
                </a:cubicBezTo>
                <a:cubicBezTo>
                  <a:pt x="12346" y="5554"/>
                  <a:pt x="11582" y="5760"/>
                  <a:pt x="10972" y="6171"/>
                </a:cubicBezTo>
                <a:cubicBezTo>
                  <a:pt x="9827" y="6994"/>
                  <a:pt x="9674" y="8503"/>
                  <a:pt x="10590" y="9531"/>
                </a:cubicBezTo>
                <a:cubicBezTo>
                  <a:pt x="11506" y="10560"/>
                  <a:pt x="13185" y="10697"/>
                  <a:pt x="14330" y="9874"/>
                </a:cubicBezTo>
                <a:cubicBezTo>
                  <a:pt x="14864" y="9394"/>
                  <a:pt x="15246" y="8777"/>
                  <a:pt x="15246" y="8091"/>
                </a:cubicBezTo>
                <a:cubicBezTo>
                  <a:pt x="15246" y="8091"/>
                  <a:pt x="15246" y="8023"/>
                  <a:pt x="15246" y="8023"/>
                </a:cubicBezTo>
                <a:lnTo>
                  <a:pt x="21352" y="14743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1"/>
          </a:gradFill>
          <a:ln w="12700" cap="flat">
            <a:noFill/>
            <a:miter lim="400000"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4" tIns="28574" rIns="28574" bIns="28574" numCol="1" anchor="t">
            <a:noAutofit/>
          </a:bodyPr>
          <a:lstStyle/>
          <a:p>
            <a:endParaRPr sz="1125"/>
          </a:p>
        </p:txBody>
      </p:sp>
      <p:sp>
        <p:nvSpPr>
          <p:cNvPr id="28" name="Shape 2442"/>
          <p:cNvSpPr/>
          <p:nvPr/>
        </p:nvSpPr>
        <p:spPr>
          <a:xfrm>
            <a:off x="2015538" y="3481841"/>
            <a:ext cx="1444448" cy="1481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0506" y="4089"/>
                  <a:pt x="18501" y="6844"/>
                  <a:pt x="17316" y="8978"/>
                </a:cubicBezTo>
                <a:cubicBezTo>
                  <a:pt x="15767" y="11822"/>
                  <a:pt x="15220" y="17333"/>
                  <a:pt x="15220" y="19822"/>
                </a:cubicBezTo>
                <a:cubicBezTo>
                  <a:pt x="15220" y="21600"/>
                  <a:pt x="15220" y="21600"/>
                  <a:pt x="15220" y="21600"/>
                </a:cubicBezTo>
                <a:cubicBezTo>
                  <a:pt x="8476" y="13600"/>
                  <a:pt x="8476" y="13600"/>
                  <a:pt x="8476" y="13600"/>
                </a:cubicBezTo>
                <a:cubicBezTo>
                  <a:pt x="8294" y="13244"/>
                  <a:pt x="7838" y="13244"/>
                  <a:pt x="7473" y="13511"/>
                </a:cubicBezTo>
                <a:cubicBezTo>
                  <a:pt x="7200" y="13689"/>
                  <a:pt x="7018" y="14044"/>
                  <a:pt x="7018" y="14489"/>
                </a:cubicBezTo>
                <a:cubicBezTo>
                  <a:pt x="6927" y="15022"/>
                  <a:pt x="6744" y="15644"/>
                  <a:pt x="6197" y="16089"/>
                </a:cubicBezTo>
                <a:cubicBezTo>
                  <a:pt x="5286" y="16800"/>
                  <a:pt x="3919" y="16622"/>
                  <a:pt x="3099" y="15733"/>
                </a:cubicBezTo>
                <a:cubicBezTo>
                  <a:pt x="2370" y="14844"/>
                  <a:pt x="2461" y="13511"/>
                  <a:pt x="3463" y="12711"/>
                </a:cubicBezTo>
                <a:cubicBezTo>
                  <a:pt x="3919" y="12356"/>
                  <a:pt x="4557" y="12178"/>
                  <a:pt x="5195" y="12267"/>
                </a:cubicBezTo>
                <a:cubicBezTo>
                  <a:pt x="5559" y="12356"/>
                  <a:pt x="5924" y="12267"/>
                  <a:pt x="6289" y="12000"/>
                </a:cubicBezTo>
                <a:cubicBezTo>
                  <a:pt x="6562" y="11733"/>
                  <a:pt x="6653" y="11289"/>
                  <a:pt x="6380" y="11022"/>
                </a:cubicBezTo>
                <a:cubicBezTo>
                  <a:pt x="0" y="3378"/>
                  <a:pt x="0" y="3378"/>
                  <a:pt x="0" y="3378"/>
                </a:cubicBezTo>
                <a:cubicBezTo>
                  <a:pt x="9570" y="1867"/>
                  <a:pt x="9570" y="1867"/>
                  <a:pt x="9570" y="1867"/>
                </a:cubicBezTo>
                <a:cubicBezTo>
                  <a:pt x="9570" y="1867"/>
                  <a:pt x="9570" y="1956"/>
                  <a:pt x="9570" y="1956"/>
                </a:cubicBezTo>
                <a:cubicBezTo>
                  <a:pt x="9023" y="2667"/>
                  <a:pt x="8749" y="3556"/>
                  <a:pt x="8841" y="4356"/>
                </a:cubicBezTo>
                <a:cubicBezTo>
                  <a:pt x="9205" y="6044"/>
                  <a:pt x="10754" y="7200"/>
                  <a:pt x="12486" y="6933"/>
                </a:cubicBezTo>
                <a:cubicBezTo>
                  <a:pt x="14218" y="6667"/>
                  <a:pt x="15403" y="5067"/>
                  <a:pt x="15129" y="3378"/>
                </a:cubicBezTo>
                <a:cubicBezTo>
                  <a:pt x="14947" y="2489"/>
                  <a:pt x="14400" y="1778"/>
                  <a:pt x="13671" y="1333"/>
                </a:cubicBezTo>
                <a:cubicBezTo>
                  <a:pt x="13580" y="1244"/>
                  <a:pt x="13580" y="1244"/>
                  <a:pt x="13580" y="1244"/>
                </a:cubicBezTo>
                <a:lnTo>
                  <a:pt x="21600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 w="12700" cap="flat">
            <a:noFill/>
            <a:miter lim="400000"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4" tIns="28574" rIns="28574" bIns="28574" numCol="1" anchor="t">
            <a:noAutofit/>
          </a:bodyPr>
          <a:lstStyle/>
          <a:p>
            <a:endParaRPr sz="1125"/>
          </a:p>
        </p:txBody>
      </p:sp>
      <p:sp>
        <p:nvSpPr>
          <p:cNvPr id="32" name="Title 4"/>
          <p:cNvSpPr txBox="1">
            <a:spLocks/>
          </p:cNvSpPr>
          <p:nvPr/>
        </p:nvSpPr>
        <p:spPr>
          <a:xfrm>
            <a:off x="146050" y="353344"/>
            <a:ext cx="6582954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5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إنجازات الجامعات السعودية</a:t>
            </a:r>
            <a:endParaRPr lang="en-US" sz="55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pic>
        <p:nvPicPr>
          <p:cNvPr id="96" name="صورة 95" descr="C:\Users\Angel\Downloads\20191008_21580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386" y="1842155"/>
            <a:ext cx="7546856" cy="451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Angel\Downloads\sq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76" y="316631"/>
            <a:ext cx="5136358" cy="634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gel\Downloads\8792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76" y="310547"/>
            <a:ext cx="5287261" cy="634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2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4"/>
          <p:cNvSpPr txBox="1">
            <a:spLocks/>
          </p:cNvSpPr>
          <p:nvPr/>
        </p:nvSpPr>
        <p:spPr>
          <a:xfrm>
            <a:off x="453225" y="434986"/>
            <a:ext cx="4880909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/>
              <a:t>البحث العلمي </a:t>
            </a:r>
            <a:endParaRPr lang="en-US" sz="3750" dirty="0">
              <a:latin typeface="Montserrat SemiBold" panose="00000700000000000000" pitchFamily="2" charset="0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1031987" y="874277"/>
            <a:ext cx="708323" cy="130858"/>
            <a:chOff x="1110190" y="3155259"/>
            <a:chExt cx="1133316" cy="209373"/>
          </a:xfrm>
        </p:grpSpPr>
        <p:sp>
          <p:nvSpPr>
            <p:cNvPr id="119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20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21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22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49788" y="1287694"/>
            <a:ext cx="3787802" cy="4330876"/>
            <a:chOff x="1642009" y="3091758"/>
            <a:chExt cx="8040426" cy="6929401"/>
          </a:xfrm>
        </p:grpSpPr>
        <p:sp>
          <p:nvSpPr>
            <p:cNvPr id="18" name="Freeform 22"/>
            <p:cNvSpPr>
              <a:spLocks noEditPoints="1"/>
            </p:cNvSpPr>
            <p:nvPr/>
          </p:nvSpPr>
          <p:spPr bwMode="auto">
            <a:xfrm rot="2357343" flipH="1">
              <a:off x="2528760" y="3482892"/>
              <a:ext cx="5151386" cy="6264093"/>
            </a:xfrm>
            <a:custGeom>
              <a:avLst/>
              <a:gdLst>
                <a:gd name="T0" fmla="*/ 1844 w 5162"/>
                <a:gd name="T1" fmla="*/ 5681 h 6277"/>
                <a:gd name="T2" fmla="*/ 2064 w 5162"/>
                <a:gd name="T3" fmla="*/ 5740 h 6277"/>
                <a:gd name="T4" fmla="*/ 2282 w 5162"/>
                <a:gd name="T5" fmla="*/ 5799 h 6277"/>
                <a:gd name="T6" fmla="*/ 2502 w 5162"/>
                <a:gd name="T7" fmla="*/ 5861 h 6277"/>
                <a:gd name="T8" fmla="*/ 2722 w 5162"/>
                <a:gd name="T9" fmla="*/ 5920 h 6277"/>
                <a:gd name="T10" fmla="*/ 2939 w 5162"/>
                <a:gd name="T11" fmla="*/ 5979 h 6277"/>
                <a:gd name="T12" fmla="*/ 3159 w 5162"/>
                <a:gd name="T13" fmla="*/ 6040 h 6277"/>
                <a:gd name="T14" fmla="*/ 3379 w 5162"/>
                <a:gd name="T15" fmla="*/ 6099 h 6277"/>
                <a:gd name="T16" fmla="*/ 3596 w 5162"/>
                <a:gd name="T17" fmla="*/ 6159 h 6277"/>
                <a:gd name="T18" fmla="*/ 3816 w 5162"/>
                <a:gd name="T19" fmla="*/ 6218 h 6277"/>
                <a:gd name="T20" fmla="*/ 3935 w 5162"/>
                <a:gd name="T21" fmla="*/ 6253 h 6277"/>
                <a:gd name="T22" fmla="*/ 3906 w 5162"/>
                <a:gd name="T23" fmla="*/ 6026 h 6277"/>
                <a:gd name="T24" fmla="*/ 3875 w 5162"/>
                <a:gd name="T25" fmla="*/ 5802 h 6277"/>
                <a:gd name="T26" fmla="*/ 3845 w 5162"/>
                <a:gd name="T27" fmla="*/ 5577 h 6277"/>
                <a:gd name="T28" fmla="*/ 3814 w 5162"/>
                <a:gd name="T29" fmla="*/ 5352 h 6277"/>
                <a:gd name="T30" fmla="*/ 3783 w 5162"/>
                <a:gd name="T31" fmla="*/ 5128 h 6277"/>
                <a:gd name="T32" fmla="*/ 3752 w 5162"/>
                <a:gd name="T33" fmla="*/ 4903 h 6277"/>
                <a:gd name="T34" fmla="*/ 3722 w 5162"/>
                <a:gd name="T35" fmla="*/ 4679 h 6277"/>
                <a:gd name="T36" fmla="*/ 3693 w 5162"/>
                <a:gd name="T37" fmla="*/ 4454 h 6277"/>
                <a:gd name="T38" fmla="*/ 3760 w 5162"/>
                <a:gd name="T39" fmla="*/ 4246 h 6277"/>
                <a:gd name="T40" fmla="*/ 3897 w 5162"/>
                <a:gd name="T41" fmla="*/ 4064 h 6277"/>
                <a:gd name="T42" fmla="*/ 4034 w 5162"/>
                <a:gd name="T43" fmla="*/ 3884 h 6277"/>
                <a:gd name="T44" fmla="*/ 4169 w 5162"/>
                <a:gd name="T45" fmla="*/ 3702 h 6277"/>
                <a:gd name="T46" fmla="*/ 4306 w 5162"/>
                <a:gd name="T47" fmla="*/ 3522 h 6277"/>
                <a:gd name="T48" fmla="*/ 4443 w 5162"/>
                <a:gd name="T49" fmla="*/ 3340 h 6277"/>
                <a:gd name="T50" fmla="*/ 4580 w 5162"/>
                <a:gd name="T51" fmla="*/ 3161 h 6277"/>
                <a:gd name="T52" fmla="*/ 4717 w 5162"/>
                <a:gd name="T53" fmla="*/ 2979 h 6277"/>
                <a:gd name="T54" fmla="*/ 4854 w 5162"/>
                <a:gd name="T55" fmla="*/ 2797 h 6277"/>
                <a:gd name="T56" fmla="*/ 4991 w 5162"/>
                <a:gd name="T57" fmla="*/ 2617 h 6277"/>
                <a:gd name="T58" fmla="*/ 5129 w 5162"/>
                <a:gd name="T59" fmla="*/ 2435 h 6277"/>
                <a:gd name="T60" fmla="*/ 5067 w 5162"/>
                <a:gd name="T61" fmla="*/ 2241 h 6277"/>
                <a:gd name="T62" fmla="*/ 4975 w 5162"/>
                <a:gd name="T63" fmla="*/ 2033 h 6277"/>
                <a:gd name="T64" fmla="*/ 4883 w 5162"/>
                <a:gd name="T65" fmla="*/ 1827 h 6277"/>
                <a:gd name="T66" fmla="*/ 4790 w 5162"/>
                <a:gd name="T67" fmla="*/ 1619 h 6277"/>
                <a:gd name="T68" fmla="*/ 4698 w 5162"/>
                <a:gd name="T69" fmla="*/ 1411 h 6277"/>
                <a:gd name="T70" fmla="*/ 4606 w 5162"/>
                <a:gd name="T71" fmla="*/ 1205 h 6277"/>
                <a:gd name="T72" fmla="*/ 4514 w 5162"/>
                <a:gd name="T73" fmla="*/ 997 h 6277"/>
                <a:gd name="T74" fmla="*/ 4422 w 5162"/>
                <a:gd name="T75" fmla="*/ 789 h 6277"/>
                <a:gd name="T76" fmla="*/ 4329 w 5162"/>
                <a:gd name="T77" fmla="*/ 581 h 6277"/>
                <a:gd name="T78" fmla="*/ 4261 w 5162"/>
                <a:gd name="T79" fmla="*/ 383 h 6277"/>
                <a:gd name="T80" fmla="*/ 4046 w 5162"/>
                <a:gd name="T81" fmla="*/ 361 h 6277"/>
                <a:gd name="T82" fmla="*/ 3819 w 5162"/>
                <a:gd name="T83" fmla="*/ 338 h 6277"/>
                <a:gd name="T84" fmla="*/ 3594 w 5162"/>
                <a:gd name="T85" fmla="*/ 314 h 6277"/>
                <a:gd name="T86" fmla="*/ 3367 w 5162"/>
                <a:gd name="T87" fmla="*/ 293 h 6277"/>
                <a:gd name="T88" fmla="*/ 3142 w 5162"/>
                <a:gd name="T89" fmla="*/ 269 h 6277"/>
                <a:gd name="T90" fmla="*/ 2915 w 5162"/>
                <a:gd name="T91" fmla="*/ 248 h 6277"/>
                <a:gd name="T92" fmla="*/ 2691 w 5162"/>
                <a:gd name="T93" fmla="*/ 224 h 6277"/>
                <a:gd name="T94" fmla="*/ 2464 w 5162"/>
                <a:gd name="T95" fmla="*/ 201 h 6277"/>
                <a:gd name="T96" fmla="*/ 2239 w 5162"/>
                <a:gd name="T97" fmla="*/ 179 h 6277"/>
                <a:gd name="T98" fmla="*/ 2012 w 5162"/>
                <a:gd name="T99" fmla="*/ 156 h 6277"/>
                <a:gd name="T100" fmla="*/ 1785 w 5162"/>
                <a:gd name="T101" fmla="*/ 134 h 6277"/>
                <a:gd name="T102" fmla="*/ 1561 w 5162"/>
                <a:gd name="T103" fmla="*/ 111 h 6277"/>
                <a:gd name="T104" fmla="*/ 1334 w 5162"/>
                <a:gd name="T105" fmla="*/ 87 h 6277"/>
                <a:gd name="T106" fmla="*/ 1109 w 5162"/>
                <a:gd name="T107" fmla="*/ 66 h 6277"/>
                <a:gd name="T108" fmla="*/ 882 w 5162"/>
                <a:gd name="T109" fmla="*/ 42 h 6277"/>
                <a:gd name="T110" fmla="*/ 657 w 5162"/>
                <a:gd name="T111" fmla="*/ 19 h 6277"/>
                <a:gd name="T112" fmla="*/ 435 w 5162"/>
                <a:gd name="T113" fmla="*/ 26 h 6277"/>
                <a:gd name="T114" fmla="*/ 364 w 5162"/>
                <a:gd name="T115" fmla="*/ 241 h 6277"/>
                <a:gd name="T116" fmla="*/ 293 w 5162"/>
                <a:gd name="T117" fmla="*/ 458 h 6277"/>
                <a:gd name="T118" fmla="*/ 222 w 5162"/>
                <a:gd name="T119" fmla="*/ 674 h 6277"/>
                <a:gd name="T120" fmla="*/ 154 w 5162"/>
                <a:gd name="T121" fmla="*/ 889 h 6277"/>
                <a:gd name="T122" fmla="*/ 83 w 5162"/>
                <a:gd name="T123" fmla="*/ 1104 h 6277"/>
                <a:gd name="T124" fmla="*/ 12 w 5162"/>
                <a:gd name="T125" fmla="*/ 1319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62" h="6277">
                  <a:moveTo>
                    <a:pt x="1698" y="5641"/>
                  </a:moveTo>
                  <a:lnTo>
                    <a:pt x="1662" y="5631"/>
                  </a:lnTo>
                  <a:lnTo>
                    <a:pt x="1658" y="5650"/>
                  </a:lnTo>
                  <a:lnTo>
                    <a:pt x="1693" y="5660"/>
                  </a:lnTo>
                  <a:lnTo>
                    <a:pt x="1698" y="5641"/>
                  </a:lnTo>
                  <a:close/>
                  <a:moveTo>
                    <a:pt x="1771" y="5662"/>
                  </a:moveTo>
                  <a:lnTo>
                    <a:pt x="1736" y="5650"/>
                  </a:lnTo>
                  <a:lnTo>
                    <a:pt x="1731" y="5669"/>
                  </a:lnTo>
                  <a:lnTo>
                    <a:pt x="1766" y="5679"/>
                  </a:lnTo>
                  <a:lnTo>
                    <a:pt x="1771" y="5662"/>
                  </a:lnTo>
                  <a:close/>
                  <a:moveTo>
                    <a:pt x="1844" y="5681"/>
                  </a:moveTo>
                  <a:lnTo>
                    <a:pt x="1809" y="5672"/>
                  </a:lnTo>
                  <a:lnTo>
                    <a:pt x="1804" y="5688"/>
                  </a:lnTo>
                  <a:lnTo>
                    <a:pt x="1840" y="5700"/>
                  </a:lnTo>
                  <a:lnTo>
                    <a:pt x="1844" y="5681"/>
                  </a:lnTo>
                  <a:close/>
                  <a:moveTo>
                    <a:pt x="1918" y="5700"/>
                  </a:moveTo>
                  <a:lnTo>
                    <a:pt x="1882" y="5690"/>
                  </a:lnTo>
                  <a:lnTo>
                    <a:pt x="1878" y="5709"/>
                  </a:lnTo>
                  <a:lnTo>
                    <a:pt x="1913" y="5719"/>
                  </a:lnTo>
                  <a:lnTo>
                    <a:pt x="1918" y="5700"/>
                  </a:lnTo>
                  <a:close/>
                  <a:moveTo>
                    <a:pt x="1991" y="5721"/>
                  </a:moveTo>
                  <a:lnTo>
                    <a:pt x="1956" y="5712"/>
                  </a:lnTo>
                  <a:lnTo>
                    <a:pt x="1948" y="5728"/>
                  </a:lnTo>
                  <a:lnTo>
                    <a:pt x="1986" y="5740"/>
                  </a:lnTo>
                  <a:lnTo>
                    <a:pt x="1991" y="5721"/>
                  </a:lnTo>
                  <a:close/>
                  <a:moveTo>
                    <a:pt x="2064" y="5740"/>
                  </a:moveTo>
                  <a:lnTo>
                    <a:pt x="2026" y="5731"/>
                  </a:lnTo>
                  <a:lnTo>
                    <a:pt x="2022" y="5750"/>
                  </a:lnTo>
                  <a:lnTo>
                    <a:pt x="2060" y="5759"/>
                  </a:lnTo>
                  <a:lnTo>
                    <a:pt x="2064" y="5740"/>
                  </a:lnTo>
                  <a:close/>
                  <a:moveTo>
                    <a:pt x="2138" y="5761"/>
                  </a:moveTo>
                  <a:lnTo>
                    <a:pt x="2100" y="5750"/>
                  </a:lnTo>
                  <a:lnTo>
                    <a:pt x="2095" y="5768"/>
                  </a:lnTo>
                  <a:lnTo>
                    <a:pt x="2133" y="5778"/>
                  </a:lnTo>
                  <a:lnTo>
                    <a:pt x="2138" y="5761"/>
                  </a:lnTo>
                  <a:close/>
                  <a:moveTo>
                    <a:pt x="2211" y="5780"/>
                  </a:moveTo>
                  <a:lnTo>
                    <a:pt x="2173" y="5771"/>
                  </a:lnTo>
                  <a:lnTo>
                    <a:pt x="2168" y="5790"/>
                  </a:lnTo>
                  <a:lnTo>
                    <a:pt x="2204" y="5799"/>
                  </a:lnTo>
                  <a:lnTo>
                    <a:pt x="2211" y="5780"/>
                  </a:lnTo>
                  <a:close/>
                  <a:moveTo>
                    <a:pt x="2282" y="5799"/>
                  </a:moveTo>
                  <a:lnTo>
                    <a:pt x="2246" y="5790"/>
                  </a:lnTo>
                  <a:lnTo>
                    <a:pt x="2242" y="5809"/>
                  </a:lnTo>
                  <a:lnTo>
                    <a:pt x="2277" y="5818"/>
                  </a:lnTo>
                  <a:lnTo>
                    <a:pt x="2282" y="5799"/>
                  </a:lnTo>
                  <a:close/>
                  <a:moveTo>
                    <a:pt x="2355" y="5820"/>
                  </a:moveTo>
                  <a:lnTo>
                    <a:pt x="2320" y="5811"/>
                  </a:lnTo>
                  <a:lnTo>
                    <a:pt x="2315" y="5828"/>
                  </a:lnTo>
                  <a:lnTo>
                    <a:pt x="2350" y="5839"/>
                  </a:lnTo>
                  <a:lnTo>
                    <a:pt x="2355" y="5820"/>
                  </a:lnTo>
                  <a:close/>
                  <a:moveTo>
                    <a:pt x="2428" y="5839"/>
                  </a:moveTo>
                  <a:lnTo>
                    <a:pt x="2393" y="5830"/>
                  </a:lnTo>
                  <a:lnTo>
                    <a:pt x="2388" y="5849"/>
                  </a:lnTo>
                  <a:lnTo>
                    <a:pt x="2424" y="5858"/>
                  </a:lnTo>
                  <a:lnTo>
                    <a:pt x="2428" y="5839"/>
                  </a:lnTo>
                  <a:close/>
                  <a:moveTo>
                    <a:pt x="2502" y="5861"/>
                  </a:moveTo>
                  <a:lnTo>
                    <a:pt x="2466" y="5851"/>
                  </a:lnTo>
                  <a:lnTo>
                    <a:pt x="2462" y="5868"/>
                  </a:lnTo>
                  <a:lnTo>
                    <a:pt x="2497" y="5877"/>
                  </a:lnTo>
                  <a:lnTo>
                    <a:pt x="2502" y="5861"/>
                  </a:lnTo>
                  <a:close/>
                  <a:moveTo>
                    <a:pt x="2575" y="5880"/>
                  </a:moveTo>
                  <a:lnTo>
                    <a:pt x="2537" y="5870"/>
                  </a:lnTo>
                  <a:lnTo>
                    <a:pt x="2532" y="5889"/>
                  </a:lnTo>
                  <a:lnTo>
                    <a:pt x="2570" y="5899"/>
                  </a:lnTo>
                  <a:lnTo>
                    <a:pt x="2575" y="5880"/>
                  </a:lnTo>
                  <a:close/>
                  <a:moveTo>
                    <a:pt x="2648" y="5901"/>
                  </a:moveTo>
                  <a:lnTo>
                    <a:pt x="2610" y="5889"/>
                  </a:lnTo>
                  <a:lnTo>
                    <a:pt x="2606" y="5908"/>
                  </a:lnTo>
                  <a:lnTo>
                    <a:pt x="2644" y="5917"/>
                  </a:lnTo>
                  <a:lnTo>
                    <a:pt x="2648" y="5901"/>
                  </a:lnTo>
                  <a:close/>
                  <a:moveTo>
                    <a:pt x="2722" y="5920"/>
                  </a:moveTo>
                  <a:lnTo>
                    <a:pt x="2684" y="5910"/>
                  </a:lnTo>
                  <a:lnTo>
                    <a:pt x="2679" y="5929"/>
                  </a:lnTo>
                  <a:lnTo>
                    <a:pt x="2717" y="5939"/>
                  </a:lnTo>
                  <a:lnTo>
                    <a:pt x="2722" y="5920"/>
                  </a:lnTo>
                  <a:close/>
                  <a:moveTo>
                    <a:pt x="2795" y="5939"/>
                  </a:moveTo>
                  <a:lnTo>
                    <a:pt x="2757" y="5929"/>
                  </a:lnTo>
                  <a:lnTo>
                    <a:pt x="2752" y="5948"/>
                  </a:lnTo>
                  <a:lnTo>
                    <a:pt x="2788" y="5958"/>
                  </a:lnTo>
                  <a:lnTo>
                    <a:pt x="2795" y="5939"/>
                  </a:lnTo>
                  <a:close/>
                  <a:moveTo>
                    <a:pt x="2866" y="5960"/>
                  </a:moveTo>
                  <a:lnTo>
                    <a:pt x="2830" y="5951"/>
                  </a:lnTo>
                  <a:lnTo>
                    <a:pt x="2826" y="5967"/>
                  </a:lnTo>
                  <a:lnTo>
                    <a:pt x="2861" y="5979"/>
                  </a:lnTo>
                  <a:lnTo>
                    <a:pt x="2866" y="5960"/>
                  </a:lnTo>
                  <a:close/>
                  <a:moveTo>
                    <a:pt x="2939" y="5979"/>
                  </a:moveTo>
                  <a:lnTo>
                    <a:pt x="2904" y="5969"/>
                  </a:lnTo>
                  <a:lnTo>
                    <a:pt x="2899" y="5988"/>
                  </a:lnTo>
                  <a:lnTo>
                    <a:pt x="2934" y="5998"/>
                  </a:lnTo>
                  <a:lnTo>
                    <a:pt x="2939" y="5979"/>
                  </a:lnTo>
                  <a:close/>
                  <a:moveTo>
                    <a:pt x="3012" y="6000"/>
                  </a:moveTo>
                  <a:lnTo>
                    <a:pt x="2977" y="5988"/>
                  </a:lnTo>
                  <a:lnTo>
                    <a:pt x="2972" y="6007"/>
                  </a:lnTo>
                  <a:lnTo>
                    <a:pt x="3008" y="6017"/>
                  </a:lnTo>
                  <a:lnTo>
                    <a:pt x="3012" y="6000"/>
                  </a:lnTo>
                  <a:close/>
                  <a:moveTo>
                    <a:pt x="3086" y="6019"/>
                  </a:moveTo>
                  <a:lnTo>
                    <a:pt x="3050" y="6010"/>
                  </a:lnTo>
                  <a:lnTo>
                    <a:pt x="3043" y="6029"/>
                  </a:lnTo>
                  <a:lnTo>
                    <a:pt x="3081" y="6038"/>
                  </a:lnTo>
                  <a:lnTo>
                    <a:pt x="3086" y="6019"/>
                  </a:lnTo>
                  <a:close/>
                  <a:moveTo>
                    <a:pt x="3159" y="6040"/>
                  </a:moveTo>
                  <a:lnTo>
                    <a:pt x="3121" y="6029"/>
                  </a:lnTo>
                  <a:lnTo>
                    <a:pt x="3116" y="6047"/>
                  </a:lnTo>
                  <a:lnTo>
                    <a:pt x="3154" y="6057"/>
                  </a:lnTo>
                  <a:lnTo>
                    <a:pt x="3159" y="6040"/>
                  </a:lnTo>
                  <a:close/>
                  <a:moveTo>
                    <a:pt x="3232" y="6059"/>
                  </a:moveTo>
                  <a:lnTo>
                    <a:pt x="3194" y="6050"/>
                  </a:lnTo>
                  <a:lnTo>
                    <a:pt x="3190" y="6066"/>
                  </a:lnTo>
                  <a:lnTo>
                    <a:pt x="3228" y="6078"/>
                  </a:lnTo>
                  <a:lnTo>
                    <a:pt x="3232" y="6059"/>
                  </a:lnTo>
                  <a:close/>
                  <a:moveTo>
                    <a:pt x="3306" y="6078"/>
                  </a:moveTo>
                  <a:lnTo>
                    <a:pt x="3268" y="6069"/>
                  </a:lnTo>
                  <a:lnTo>
                    <a:pt x="3263" y="6088"/>
                  </a:lnTo>
                  <a:lnTo>
                    <a:pt x="3301" y="6097"/>
                  </a:lnTo>
                  <a:lnTo>
                    <a:pt x="3306" y="6078"/>
                  </a:lnTo>
                  <a:close/>
                  <a:moveTo>
                    <a:pt x="3379" y="6099"/>
                  </a:moveTo>
                  <a:lnTo>
                    <a:pt x="3341" y="6090"/>
                  </a:lnTo>
                  <a:lnTo>
                    <a:pt x="3336" y="6107"/>
                  </a:lnTo>
                  <a:lnTo>
                    <a:pt x="3372" y="6116"/>
                  </a:lnTo>
                  <a:lnTo>
                    <a:pt x="3379" y="6099"/>
                  </a:lnTo>
                  <a:close/>
                  <a:moveTo>
                    <a:pt x="3450" y="6118"/>
                  </a:moveTo>
                  <a:lnTo>
                    <a:pt x="3414" y="6109"/>
                  </a:lnTo>
                  <a:lnTo>
                    <a:pt x="3410" y="6128"/>
                  </a:lnTo>
                  <a:lnTo>
                    <a:pt x="3445" y="6137"/>
                  </a:lnTo>
                  <a:lnTo>
                    <a:pt x="3450" y="6118"/>
                  </a:lnTo>
                  <a:close/>
                  <a:moveTo>
                    <a:pt x="3523" y="6140"/>
                  </a:moveTo>
                  <a:lnTo>
                    <a:pt x="3488" y="6128"/>
                  </a:lnTo>
                  <a:lnTo>
                    <a:pt x="3483" y="6147"/>
                  </a:lnTo>
                  <a:lnTo>
                    <a:pt x="3518" y="6156"/>
                  </a:lnTo>
                  <a:lnTo>
                    <a:pt x="3523" y="6140"/>
                  </a:lnTo>
                  <a:close/>
                  <a:moveTo>
                    <a:pt x="3596" y="6159"/>
                  </a:moveTo>
                  <a:lnTo>
                    <a:pt x="3561" y="6149"/>
                  </a:lnTo>
                  <a:lnTo>
                    <a:pt x="3556" y="6168"/>
                  </a:lnTo>
                  <a:lnTo>
                    <a:pt x="3592" y="6177"/>
                  </a:lnTo>
                  <a:lnTo>
                    <a:pt x="3596" y="6159"/>
                  </a:lnTo>
                  <a:close/>
                  <a:moveTo>
                    <a:pt x="3670" y="6177"/>
                  </a:moveTo>
                  <a:lnTo>
                    <a:pt x="3634" y="6168"/>
                  </a:lnTo>
                  <a:lnTo>
                    <a:pt x="3627" y="6187"/>
                  </a:lnTo>
                  <a:lnTo>
                    <a:pt x="3665" y="6196"/>
                  </a:lnTo>
                  <a:lnTo>
                    <a:pt x="3670" y="6177"/>
                  </a:lnTo>
                  <a:close/>
                  <a:moveTo>
                    <a:pt x="3743" y="6199"/>
                  </a:moveTo>
                  <a:lnTo>
                    <a:pt x="3705" y="6189"/>
                  </a:lnTo>
                  <a:lnTo>
                    <a:pt x="3700" y="6206"/>
                  </a:lnTo>
                  <a:lnTo>
                    <a:pt x="3738" y="6218"/>
                  </a:lnTo>
                  <a:lnTo>
                    <a:pt x="3743" y="6199"/>
                  </a:lnTo>
                  <a:close/>
                  <a:moveTo>
                    <a:pt x="3816" y="6218"/>
                  </a:moveTo>
                  <a:lnTo>
                    <a:pt x="3778" y="6208"/>
                  </a:lnTo>
                  <a:lnTo>
                    <a:pt x="3774" y="6227"/>
                  </a:lnTo>
                  <a:lnTo>
                    <a:pt x="3812" y="6237"/>
                  </a:lnTo>
                  <a:lnTo>
                    <a:pt x="3816" y="6218"/>
                  </a:lnTo>
                  <a:close/>
                  <a:moveTo>
                    <a:pt x="3890" y="6239"/>
                  </a:moveTo>
                  <a:lnTo>
                    <a:pt x="3852" y="6227"/>
                  </a:lnTo>
                  <a:lnTo>
                    <a:pt x="3847" y="6246"/>
                  </a:lnTo>
                  <a:lnTo>
                    <a:pt x="3885" y="6256"/>
                  </a:lnTo>
                  <a:lnTo>
                    <a:pt x="3890" y="6239"/>
                  </a:lnTo>
                  <a:close/>
                  <a:moveTo>
                    <a:pt x="3935" y="6253"/>
                  </a:moveTo>
                  <a:lnTo>
                    <a:pt x="3937" y="6265"/>
                  </a:lnTo>
                  <a:lnTo>
                    <a:pt x="3946" y="6265"/>
                  </a:lnTo>
                  <a:lnTo>
                    <a:pt x="3949" y="6256"/>
                  </a:lnTo>
                  <a:lnTo>
                    <a:pt x="3925" y="6248"/>
                  </a:lnTo>
                  <a:lnTo>
                    <a:pt x="3920" y="6267"/>
                  </a:lnTo>
                  <a:lnTo>
                    <a:pt x="3958" y="6277"/>
                  </a:lnTo>
                  <a:lnTo>
                    <a:pt x="3953" y="6251"/>
                  </a:lnTo>
                  <a:lnTo>
                    <a:pt x="3935" y="6253"/>
                  </a:lnTo>
                  <a:lnTo>
                    <a:pt x="3935" y="6253"/>
                  </a:lnTo>
                  <a:close/>
                  <a:moveTo>
                    <a:pt x="3925" y="6177"/>
                  </a:moveTo>
                  <a:lnTo>
                    <a:pt x="3930" y="6215"/>
                  </a:lnTo>
                  <a:lnTo>
                    <a:pt x="3949" y="6213"/>
                  </a:lnTo>
                  <a:lnTo>
                    <a:pt x="3944" y="6175"/>
                  </a:lnTo>
                  <a:lnTo>
                    <a:pt x="3925" y="6177"/>
                  </a:lnTo>
                  <a:close/>
                  <a:moveTo>
                    <a:pt x="3916" y="6102"/>
                  </a:moveTo>
                  <a:lnTo>
                    <a:pt x="3920" y="6140"/>
                  </a:lnTo>
                  <a:lnTo>
                    <a:pt x="3939" y="6137"/>
                  </a:lnTo>
                  <a:lnTo>
                    <a:pt x="3935" y="6099"/>
                  </a:lnTo>
                  <a:lnTo>
                    <a:pt x="3916" y="6102"/>
                  </a:lnTo>
                  <a:close/>
                  <a:moveTo>
                    <a:pt x="3906" y="6026"/>
                  </a:moveTo>
                  <a:lnTo>
                    <a:pt x="3911" y="6064"/>
                  </a:lnTo>
                  <a:lnTo>
                    <a:pt x="3930" y="6062"/>
                  </a:lnTo>
                  <a:lnTo>
                    <a:pt x="3923" y="6024"/>
                  </a:lnTo>
                  <a:lnTo>
                    <a:pt x="3906" y="6026"/>
                  </a:lnTo>
                  <a:close/>
                  <a:moveTo>
                    <a:pt x="3894" y="5953"/>
                  </a:moveTo>
                  <a:lnTo>
                    <a:pt x="3899" y="5991"/>
                  </a:lnTo>
                  <a:lnTo>
                    <a:pt x="3918" y="5988"/>
                  </a:lnTo>
                  <a:lnTo>
                    <a:pt x="3913" y="5951"/>
                  </a:lnTo>
                  <a:lnTo>
                    <a:pt x="3894" y="5953"/>
                  </a:lnTo>
                  <a:close/>
                  <a:moveTo>
                    <a:pt x="3885" y="5877"/>
                  </a:moveTo>
                  <a:lnTo>
                    <a:pt x="3890" y="5915"/>
                  </a:lnTo>
                  <a:lnTo>
                    <a:pt x="3909" y="5913"/>
                  </a:lnTo>
                  <a:lnTo>
                    <a:pt x="3904" y="5875"/>
                  </a:lnTo>
                  <a:lnTo>
                    <a:pt x="3885" y="5877"/>
                  </a:lnTo>
                  <a:close/>
                  <a:moveTo>
                    <a:pt x="3875" y="5802"/>
                  </a:moveTo>
                  <a:lnTo>
                    <a:pt x="3880" y="5839"/>
                  </a:lnTo>
                  <a:lnTo>
                    <a:pt x="3899" y="5837"/>
                  </a:lnTo>
                  <a:lnTo>
                    <a:pt x="3894" y="5799"/>
                  </a:lnTo>
                  <a:lnTo>
                    <a:pt x="3875" y="5802"/>
                  </a:lnTo>
                  <a:close/>
                  <a:moveTo>
                    <a:pt x="3864" y="5728"/>
                  </a:moveTo>
                  <a:lnTo>
                    <a:pt x="3871" y="5764"/>
                  </a:lnTo>
                  <a:lnTo>
                    <a:pt x="3887" y="5761"/>
                  </a:lnTo>
                  <a:lnTo>
                    <a:pt x="3883" y="5726"/>
                  </a:lnTo>
                  <a:lnTo>
                    <a:pt x="3864" y="5728"/>
                  </a:lnTo>
                  <a:close/>
                  <a:moveTo>
                    <a:pt x="3854" y="5653"/>
                  </a:moveTo>
                  <a:lnTo>
                    <a:pt x="3859" y="5690"/>
                  </a:lnTo>
                  <a:lnTo>
                    <a:pt x="3878" y="5688"/>
                  </a:lnTo>
                  <a:lnTo>
                    <a:pt x="3873" y="5650"/>
                  </a:lnTo>
                  <a:lnTo>
                    <a:pt x="3854" y="5653"/>
                  </a:lnTo>
                  <a:close/>
                  <a:moveTo>
                    <a:pt x="3845" y="5577"/>
                  </a:moveTo>
                  <a:lnTo>
                    <a:pt x="3849" y="5615"/>
                  </a:lnTo>
                  <a:lnTo>
                    <a:pt x="3868" y="5612"/>
                  </a:lnTo>
                  <a:lnTo>
                    <a:pt x="3864" y="5575"/>
                  </a:lnTo>
                  <a:lnTo>
                    <a:pt x="3845" y="5577"/>
                  </a:lnTo>
                  <a:close/>
                  <a:moveTo>
                    <a:pt x="3835" y="5501"/>
                  </a:moveTo>
                  <a:lnTo>
                    <a:pt x="3840" y="5539"/>
                  </a:lnTo>
                  <a:lnTo>
                    <a:pt x="3859" y="5537"/>
                  </a:lnTo>
                  <a:lnTo>
                    <a:pt x="3852" y="5499"/>
                  </a:lnTo>
                  <a:lnTo>
                    <a:pt x="3835" y="5501"/>
                  </a:lnTo>
                  <a:close/>
                  <a:moveTo>
                    <a:pt x="3823" y="5428"/>
                  </a:moveTo>
                  <a:lnTo>
                    <a:pt x="3828" y="5466"/>
                  </a:lnTo>
                  <a:lnTo>
                    <a:pt x="3847" y="5463"/>
                  </a:lnTo>
                  <a:lnTo>
                    <a:pt x="3842" y="5426"/>
                  </a:lnTo>
                  <a:lnTo>
                    <a:pt x="3823" y="5428"/>
                  </a:lnTo>
                  <a:close/>
                  <a:moveTo>
                    <a:pt x="3814" y="5352"/>
                  </a:moveTo>
                  <a:lnTo>
                    <a:pt x="3819" y="5390"/>
                  </a:lnTo>
                  <a:lnTo>
                    <a:pt x="3838" y="5388"/>
                  </a:lnTo>
                  <a:lnTo>
                    <a:pt x="3833" y="5350"/>
                  </a:lnTo>
                  <a:lnTo>
                    <a:pt x="3814" y="5352"/>
                  </a:lnTo>
                  <a:close/>
                  <a:moveTo>
                    <a:pt x="3804" y="5277"/>
                  </a:moveTo>
                  <a:lnTo>
                    <a:pt x="3809" y="5315"/>
                  </a:lnTo>
                  <a:lnTo>
                    <a:pt x="3828" y="5312"/>
                  </a:lnTo>
                  <a:lnTo>
                    <a:pt x="3823" y="5274"/>
                  </a:lnTo>
                  <a:lnTo>
                    <a:pt x="3804" y="5277"/>
                  </a:lnTo>
                  <a:close/>
                  <a:moveTo>
                    <a:pt x="3793" y="5203"/>
                  </a:moveTo>
                  <a:lnTo>
                    <a:pt x="3800" y="5239"/>
                  </a:lnTo>
                  <a:lnTo>
                    <a:pt x="3816" y="5237"/>
                  </a:lnTo>
                  <a:lnTo>
                    <a:pt x="3812" y="5201"/>
                  </a:lnTo>
                  <a:lnTo>
                    <a:pt x="3793" y="5203"/>
                  </a:lnTo>
                  <a:close/>
                  <a:moveTo>
                    <a:pt x="3783" y="5128"/>
                  </a:moveTo>
                  <a:lnTo>
                    <a:pt x="3788" y="5166"/>
                  </a:lnTo>
                  <a:lnTo>
                    <a:pt x="3807" y="5163"/>
                  </a:lnTo>
                  <a:lnTo>
                    <a:pt x="3802" y="5125"/>
                  </a:lnTo>
                  <a:lnTo>
                    <a:pt x="3783" y="5128"/>
                  </a:lnTo>
                  <a:close/>
                  <a:moveTo>
                    <a:pt x="3774" y="5052"/>
                  </a:moveTo>
                  <a:lnTo>
                    <a:pt x="3778" y="5090"/>
                  </a:lnTo>
                  <a:lnTo>
                    <a:pt x="3797" y="5088"/>
                  </a:lnTo>
                  <a:lnTo>
                    <a:pt x="3793" y="5050"/>
                  </a:lnTo>
                  <a:lnTo>
                    <a:pt x="3774" y="5052"/>
                  </a:lnTo>
                  <a:close/>
                  <a:moveTo>
                    <a:pt x="3764" y="4976"/>
                  </a:moveTo>
                  <a:lnTo>
                    <a:pt x="3769" y="5014"/>
                  </a:lnTo>
                  <a:lnTo>
                    <a:pt x="3788" y="5012"/>
                  </a:lnTo>
                  <a:lnTo>
                    <a:pt x="3781" y="4974"/>
                  </a:lnTo>
                  <a:lnTo>
                    <a:pt x="3764" y="4976"/>
                  </a:lnTo>
                  <a:close/>
                  <a:moveTo>
                    <a:pt x="3752" y="4903"/>
                  </a:moveTo>
                  <a:lnTo>
                    <a:pt x="3757" y="4941"/>
                  </a:lnTo>
                  <a:lnTo>
                    <a:pt x="3776" y="4939"/>
                  </a:lnTo>
                  <a:lnTo>
                    <a:pt x="3771" y="4901"/>
                  </a:lnTo>
                  <a:lnTo>
                    <a:pt x="3752" y="4903"/>
                  </a:lnTo>
                  <a:close/>
                  <a:moveTo>
                    <a:pt x="3743" y="4828"/>
                  </a:moveTo>
                  <a:lnTo>
                    <a:pt x="3748" y="4865"/>
                  </a:lnTo>
                  <a:lnTo>
                    <a:pt x="3767" y="4863"/>
                  </a:lnTo>
                  <a:lnTo>
                    <a:pt x="3762" y="4825"/>
                  </a:lnTo>
                  <a:lnTo>
                    <a:pt x="3743" y="4828"/>
                  </a:lnTo>
                  <a:close/>
                  <a:moveTo>
                    <a:pt x="3734" y="4752"/>
                  </a:moveTo>
                  <a:lnTo>
                    <a:pt x="3738" y="4790"/>
                  </a:lnTo>
                  <a:lnTo>
                    <a:pt x="3757" y="4787"/>
                  </a:lnTo>
                  <a:lnTo>
                    <a:pt x="3752" y="4749"/>
                  </a:lnTo>
                  <a:lnTo>
                    <a:pt x="3734" y="4752"/>
                  </a:lnTo>
                  <a:close/>
                  <a:moveTo>
                    <a:pt x="3722" y="4679"/>
                  </a:moveTo>
                  <a:lnTo>
                    <a:pt x="3729" y="4716"/>
                  </a:lnTo>
                  <a:lnTo>
                    <a:pt x="3748" y="4712"/>
                  </a:lnTo>
                  <a:lnTo>
                    <a:pt x="3741" y="4676"/>
                  </a:lnTo>
                  <a:lnTo>
                    <a:pt x="3722" y="4679"/>
                  </a:lnTo>
                  <a:close/>
                  <a:moveTo>
                    <a:pt x="3712" y="4603"/>
                  </a:moveTo>
                  <a:lnTo>
                    <a:pt x="3717" y="4641"/>
                  </a:lnTo>
                  <a:lnTo>
                    <a:pt x="3736" y="4638"/>
                  </a:lnTo>
                  <a:lnTo>
                    <a:pt x="3731" y="4601"/>
                  </a:lnTo>
                  <a:lnTo>
                    <a:pt x="3712" y="4603"/>
                  </a:lnTo>
                  <a:close/>
                  <a:moveTo>
                    <a:pt x="3703" y="4527"/>
                  </a:moveTo>
                  <a:lnTo>
                    <a:pt x="3708" y="4565"/>
                  </a:lnTo>
                  <a:lnTo>
                    <a:pt x="3726" y="4563"/>
                  </a:lnTo>
                  <a:lnTo>
                    <a:pt x="3722" y="4525"/>
                  </a:lnTo>
                  <a:lnTo>
                    <a:pt x="3703" y="4527"/>
                  </a:lnTo>
                  <a:close/>
                  <a:moveTo>
                    <a:pt x="3693" y="4454"/>
                  </a:moveTo>
                  <a:lnTo>
                    <a:pt x="3698" y="4489"/>
                  </a:lnTo>
                  <a:lnTo>
                    <a:pt x="3717" y="4487"/>
                  </a:lnTo>
                  <a:lnTo>
                    <a:pt x="3712" y="4449"/>
                  </a:lnTo>
                  <a:lnTo>
                    <a:pt x="3693" y="4454"/>
                  </a:lnTo>
                  <a:close/>
                  <a:moveTo>
                    <a:pt x="3682" y="4378"/>
                  </a:moveTo>
                  <a:lnTo>
                    <a:pt x="3686" y="4416"/>
                  </a:lnTo>
                  <a:lnTo>
                    <a:pt x="3705" y="4414"/>
                  </a:lnTo>
                  <a:lnTo>
                    <a:pt x="3700" y="4376"/>
                  </a:lnTo>
                  <a:lnTo>
                    <a:pt x="3682" y="4378"/>
                  </a:lnTo>
                  <a:close/>
                  <a:moveTo>
                    <a:pt x="3712" y="4307"/>
                  </a:moveTo>
                  <a:lnTo>
                    <a:pt x="3691" y="4336"/>
                  </a:lnTo>
                  <a:lnTo>
                    <a:pt x="3705" y="4348"/>
                  </a:lnTo>
                  <a:lnTo>
                    <a:pt x="3729" y="4317"/>
                  </a:lnTo>
                  <a:lnTo>
                    <a:pt x="3712" y="4307"/>
                  </a:lnTo>
                  <a:close/>
                  <a:moveTo>
                    <a:pt x="3760" y="4246"/>
                  </a:moveTo>
                  <a:lnTo>
                    <a:pt x="3736" y="4277"/>
                  </a:lnTo>
                  <a:lnTo>
                    <a:pt x="3752" y="4288"/>
                  </a:lnTo>
                  <a:lnTo>
                    <a:pt x="3774" y="4258"/>
                  </a:lnTo>
                  <a:lnTo>
                    <a:pt x="3760" y="4246"/>
                  </a:lnTo>
                  <a:close/>
                  <a:moveTo>
                    <a:pt x="3804" y="4184"/>
                  </a:moveTo>
                  <a:lnTo>
                    <a:pt x="3781" y="4215"/>
                  </a:lnTo>
                  <a:lnTo>
                    <a:pt x="3797" y="4227"/>
                  </a:lnTo>
                  <a:lnTo>
                    <a:pt x="3819" y="4196"/>
                  </a:lnTo>
                  <a:lnTo>
                    <a:pt x="3804" y="4184"/>
                  </a:lnTo>
                  <a:close/>
                  <a:moveTo>
                    <a:pt x="3849" y="4125"/>
                  </a:moveTo>
                  <a:lnTo>
                    <a:pt x="3828" y="4156"/>
                  </a:lnTo>
                  <a:lnTo>
                    <a:pt x="3842" y="4168"/>
                  </a:lnTo>
                  <a:lnTo>
                    <a:pt x="3866" y="4137"/>
                  </a:lnTo>
                  <a:lnTo>
                    <a:pt x="3849" y="4125"/>
                  </a:lnTo>
                  <a:close/>
                  <a:moveTo>
                    <a:pt x="3897" y="4064"/>
                  </a:moveTo>
                  <a:lnTo>
                    <a:pt x="3873" y="4095"/>
                  </a:lnTo>
                  <a:lnTo>
                    <a:pt x="3887" y="4106"/>
                  </a:lnTo>
                  <a:lnTo>
                    <a:pt x="3911" y="4076"/>
                  </a:lnTo>
                  <a:lnTo>
                    <a:pt x="3897" y="4064"/>
                  </a:lnTo>
                  <a:close/>
                  <a:moveTo>
                    <a:pt x="3942" y="4005"/>
                  </a:moveTo>
                  <a:lnTo>
                    <a:pt x="3918" y="4035"/>
                  </a:lnTo>
                  <a:lnTo>
                    <a:pt x="3935" y="4045"/>
                  </a:lnTo>
                  <a:lnTo>
                    <a:pt x="3956" y="4017"/>
                  </a:lnTo>
                  <a:lnTo>
                    <a:pt x="3942" y="4005"/>
                  </a:lnTo>
                  <a:close/>
                  <a:moveTo>
                    <a:pt x="3987" y="3943"/>
                  </a:moveTo>
                  <a:lnTo>
                    <a:pt x="3965" y="3974"/>
                  </a:lnTo>
                  <a:lnTo>
                    <a:pt x="3979" y="3986"/>
                  </a:lnTo>
                  <a:lnTo>
                    <a:pt x="4003" y="3955"/>
                  </a:lnTo>
                  <a:lnTo>
                    <a:pt x="3987" y="3943"/>
                  </a:lnTo>
                  <a:close/>
                  <a:moveTo>
                    <a:pt x="4034" y="3884"/>
                  </a:moveTo>
                  <a:lnTo>
                    <a:pt x="4010" y="3915"/>
                  </a:lnTo>
                  <a:lnTo>
                    <a:pt x="4024" y="3924"/>
                  </a:lnTo>
                  <a:lnTo>
                    <a:pt x="4048" y="3896"/>
                  </a:lnTo>
                  <a:lnTo>
                    <a:pt x="4034" y="3884"/>
                  </a:lnTo>
                  <a:close/>
                  <a:moveTo>
                    <a:pt x="4079" y="3823"/>
                  </a:moveTo>
                  <a:lnTo>
                    <a:pt x="4055" y="3853"/>
                  </a:lnTo>
                  <a:lnTo>
                    <a:pt x="4072" y="3865"/>
                  </a:lnTo>
                  <a:lnTo>
                    <a:pt x="4093" y="3835"/>
                  </a:lnTo>
                  <a:lnTo>
                    <a:pt x="4079" y="3823"/>
                  </a:lnTo>
                  <a:close/>
                  <a:moveTo>
                    <a:pt x="4124" y="3764"/>
                  </a:moveTo>
                  <a:lnTo>
                    <a:pt x="4102" y="3794"/>
                  </a:lnTo>
                  <a:lnTo>
                    <a:pt x="4117" y="3804"/>
                  </a:lnTo>
                  <a:lnTo>
                    <a:pt x="4140" y="3775"/>
                  </a:lnTo>
                  <a:lnTo>
                    <a:pt x="4124" y="3764"/>
                  </a:lnTo>
                  <a:close/>
                  <a:moveTo>
                    <a:pt x="4169" y="3702"/>
                  </a:moveTo>
                  <a:lnTo>
                    <a:pt x="4147" y="3733"/>
                  </a:lnTo>
                  <a:lnTo>
                    <a:pt x="4162" y="3745"/>
                  </a:lnTo>
                  <a:lnTo>
                    <a:pt x="4185" y="3714"/>
                  </a:lnTo>
                  <a:lnTo>
                    <a:pt x="4169" y="3702"/>
                  </a:lnTo>
                  <a:close/>
                  <a:moveTo>
                    <a:pt x="4216" y="3643"/>
                  </a:moveTo>
                  <a:lnTo>
                    <a:pt x="4192" y="3674"/>
                  </a:lnTo>
                  <a:lnTo>
                    <a:pt x="4206" y="3683"/>
                  </a:lnTo>
                  <a:lnTo>
                    <a:pt x="4230" y="3655"/>
                  </a:lnTo>
                  <a:lnTo>
                    <a:pt x="4216" y="3643"/>
                  </a:lnTo>
                  <a:close/>
                  <a:moveTo>
                    <a:pt x="4261" y="3582"/>
                  </a:moveTo>
                  <a:lnTo>
                    <a:pt x="4237" y="3612"/>
                  </a:lnTo>
                  <a:lnTo>
                    <a:pt x="4254" y="3624"/>
                  </a:lnTo>
                  <a:lnTo>
                    <a:pt x="4275" y="3593"/>
                  </a:lnTo>
                  <a:lnTo>
                    <a:pt x="4261" y="3582"/>
                  </a:lnTo>
                  <a:close/>
                  <a:moveTo>
                    <a:pt x="4306" y="3522"/>
                  </a:moveTo>
                  <a:lnTo>
                    <a:pt x="4284" y="3551"/>
                  </a:lnTo>
                  <a:lnTo>
                    <a:pt x="4299" y="3563"/>
                  </a:lnTo>
                  <a:lnTo>
                    <a:pt x="4322" y="3534"/>
                  </a:lnTo>
                  <a:lnTo>
                    <a:pt x="4306" y="3522"/>
                  </a:lnTo>
                  <a:close/>
                  <a:moveTo>
                    <a:pt x="4353" y="3461"/>
                  </a:moveTo>
                  <a:lnTo>
                    <a:pt x="4329" y="3492"/>
                  </a:lnTo>
                  <a:lnTo>
                    <a:pt x="4344" y="3504"/>
                  </a:lnTo>
                  <a:lnTo>
                    <a:pt x="4367" y="3473"/>
                  </a:lnTo>
                  <a:lnTo>
                    <a:pt x="4353" y="3461"/>
                  </a:lnTo>
                  <a:close/>
                  <a:moveTo>
                    <a:pt x="4398" y="3402"/>
                  </a:moveTo>
                  <a:lnTo>
                    <a:pt x="4374" y="3430"/>
                  </a:lnTo>
                  <a:lnTo>
                    <a:pt x="4391" y="3442"/>
                  </a:lnTo>
                  <a:lnTo>
                    <a:pt x="4412" y="3411"/>
                  </a:lnTo>
                  <a:lnTo>
                    <a:pt x="4398" y="3402"/>
                  </a:lnTo>
                  <a:close/>
                  <a:moveTo>
                    <a:pt x="4443" y="3340"/>
                  </a:moveTo>
                  <a:lnTo>
                    <a:pt x="4422" y="3371"/>
                  </a:lnTo>
                  <a:lnTo>
                    <a:pt x="4436" y="3383"/>
                  </a:lnTo>
                  <a:lnTo>
                    <a:pt x="4459" y="3352"/>
                  </a:lnTo>
                  <a:lnTo>
                    <a:pt x="4443" y="3340"/>
                  </a:lnTo>
                  <a:close/>
                  <a:moveTo>
                    <a:pt x="4490" y="3281"/>
                  </a:moveTo>
                  <a:lnTo>
                    <a:pt x="4467" y="3310"/>
                  </a:lnTo>
                  <a:lnTo>
                    <a:pt x="4481" y="3321"/>
                  </a:lnTo>
                  <a:lnTo>
                    <a:pt x="4504" y="3291"/>
                  </a:lnTo>
                  <a:lnTo>
                    <a:pt x="4490" y="3281"/>
                  </a:lnTo>
                  <a:close/>
                  <a:moveTo>
                    <a:pt x="4535" y="3220"/>
                  </a:moveTo>
                  <a:lnTo>
                    <a:pt x="4511" y="3251"/>
                  </a:lnTo>
                  <a:lnTo>
                    <a:pt x="4528" y="3262"/>
                  </a:lnTo>
                  <a:lnTo>
                    <a:pt x="4549" y="3232"/>
                  </a:lnTo>
                  <a:lnTo>
                    <a:pt x="4535" y="3220"/>
                  </a:lnTo>
                  <a:close/>
                  <a:moveTo>
                    <a:pt x="4580" y="3161"/>
                  </a:moveTo>
                  <a:lnTo>
                    <a:pt x="4559" y="3189"/>
                  </a:lnTo>
                  <a:lnTo>
                    <a:pt x="4573" y="3201"/>
                  </a:lnTo>
                  <a:lnTo>
                    <a:pt x="4597" y="3170"/>
                  </a:lnTo>
                  <a:lnTo>
                    <a:pt x="4580" y="3161"/>
                  </a:lnTo>
                  <a:close/>
                  <a:moveTo>
                    <a:pt x="4625" y="3099"/>
                  </a:moveTo>
                  <a:lnTo>
                    <a:pt x="4604" y="3130"/>
                  </a:lnTo>
                  <a:lnTo>
                    <a:pt x="4618" y="3142"/>
                  </a:lnTo>
                  <a:lnTo>
                    <a:pt x="4641" y="3111"/>
                  </a:lnTo>
                  <a:lnTo>
                    <a:pt x="4625" y="3099"/>
                  </a:lnTo>
                  <a:close/>
                  <a:moveTo>
                    <a:pt x="4672" y="3038"/>
                  </a:moveTo>
                  <a:lnTo>
                    <a:pt x="4649" y="3069"/>
                  </a:lnTo>
                  <a:lnTo>
                    <a:pt x="4663" y="3080"/>
                  </a:lnTo>
                  <a:lnTo>
                    <a:pt x="4686" y="3050"/>
                  </a:lnTo>
                  <a:lnTo>
                    <a:pt x="4672" y="3038"/>
                  </a:lnTo>
                  <a:close/>
                  <a:moveTo>
                    <a:pt x="4717" y="2979"/>
                  </a:moveTo>
                  <a:lnTo>
                    <a:pt x="4694" y="3009"/>
                  </a:lnTo>
                  <a:lnTo>
                    <a:pt x="4710" y="3021"/>
                  </a:lnTo>
                  <a:lnTo>
                    <a:pt x="4731" y="2990"/>
                  </a:lnTo>
                  <a:lnTo>
                    <a:pt x="4717" y="2979"/>
                  </a:lnTo>
                  <a:close/>
                  <a:moveTo>
                    <a:pt x="4762" y="2917"/>
                  </a:moveTo>
                  <a:lnTo>
                    <a:pt x="4741" y="2948"/>
                  </a:lnTo>
                  <a:lnTo>
                    <a:pt x="4755" y="2960"/>
                  </a:lnTo>
                  <a:lnTo>
                    <a:pt x="4779" y="2929"/>
                  </a:lnTo>
                  <a:lnTo>
                    <a:pt x="4762" y="2917"/>
                  </a:lnTo>
                  <a:close/>
                  <a:moveTo>
                    <a:pt x="4809" y="2858"/>
                  </a:moveTo>
                  <a:lnTo>
                    <a:pt x="4786" y="2889"/>
                  </a:lnTo>
                  <a:lnTo>
                    <a:pt x="4800" y="2901"/>
                  </a:lnTo>
                  <a:lnTo>
                    <a:pt x="4824" y="2870"/>
                  </a:lnTo>
                  <a:lnTo>
                    <a:pt x="4809" y="2858"/>
                  </a:lnTo>
                  <a:close/>
                  <a:moveTo>
                    <a:pt x="4854" y="2797"/>
                  </a:moveTo>
                  <a:lnTo>
                    <a:pt x="4831" y="2827"/>
                  </a:lnTo>
                  <a:lnTo>
                    <a:pt x="4847" y="2839"/>
                  </a:lnTo>
                  <a:lnTo>
                    <a:pt x="4868" y="2808"/>
                  </a:lnTo>
                  <a:lnTo>
                    <a:pt x="4854" y="2797"/>
                  </a:lnTo>
                  <a:close/>
                  <a:moveTo>
                    <a:pt x="4899" y="2738"/>
                  </a:moveTo>
                  <a:lnTo>
                    <a:pt x="4878" y="2768"/>
                  </a:lnTo>
                  <a:lnTo>
                    <a:pt x="4892" y="2778"/>
                  </a:lnTo>
                  <a:lnTo>
                    <a:pt x="4916" y="2749"/>
                  </a:lnTo>
                  <a:lnTo>
                    <a:pt x="4899" y="2738"/>
                  </a:lnTo>
                  <a:close/>
                  <a:moveTo>
                    <a:pt x="4947" y="2676"/>
                  </a:moveTo>
                  <a:lnTo>
                    <a:pt x="4923" y="2707"/>
                  </a:lnTo>
                  <a:lnTo>
                    <a:pt x="4937" y="2719"/>
                  </a:lnTo>
                  <a:lnTo>
                    <a:pt x="4961" y="2688"/>
                  </a:lnTo>
                  <a:lnTo>
                    <a:pt x="4947" y="2676"/>
                  </a:lnTo>
                  <a:close/>
                  <a:moveTo>
                    <a:pt x="4991" y="2617"/>
                  </a:moveTo>
                  <a:lnTo>
                    <a:pt x="4968" y="2648"/>
                  </a:lnTo>
                  <a:lnTo>
                    <a:pt x="4984" y="2657"/>
                  </a:lnTo>
                  <a:lnTo>
                    <a:pt x="5006" y="2629"/>
                  </a:lnTo>
                  <a:lnTo>
                    <a:pt x="4991" y="2617"/>
                  </a:lnTo>
                  <a:close/>
                  <a:moveTo>
                    <a:pt x="5036" y="2555"/>
                  </a:moveTo>
                  <a:lnTo>
                    <a:pt x="5015" y="2586"/>
                  </a:lnTo>
                  <a:lnTo>
                    <a:pt x="5029" y="2598"/>
                  </a:lnTo>
                  <a:lnTo>
                    <a:pt x="5053" y="2567"/>
                  </a:lnTo>
                  <a:lnTo>
                    <a:pt x="5036" y="2555"/>
                  </a:lnTo>
                  <a:close/>
                  <a:moveTo>
                    <a:pt x="5081" y="2496"/>
                  </a:moveTo>
                  <a:lnTo>
                    <a:pt x="5060" y="2527"/>
                  </a:lnTo>
                  <a:lnTo>
                    <a:pt x="5074" y="2537"/>
                  </a:lnTo>
                  <a:lnTo>
                    <a:pt x="5098" y="2508"/>
                  </a:lnTo>
                  <a:lnTo>
                    <a:pt x="5081" y="2496"/>
                  </a:lnTo>
                  <a:close/>
                  <a:moveTo>
                    <a:pt x="5129" y="2435"/>
                  </a:moveTo>
                  <a:lnTo>
                    <a:pt x="5105" y="2466"/>
                  </a:lnTo>
                  <a:lnTo>
                    <a:pt x="5119" y="2477"/>
                  </a:lnTo>
                  <a:lnTo>
                    <a:pt x="5143" y="2447"/>
                  </a:lnTo>
                  <a:lnTo>
                    <a:pt x="5129" y="2435"/>
                  </a:lnTo>
                  <a:close/>
                  <a:moveTo>
                    <a:pt x="5129" y="2381"/>
                  </a:moveTo>
                  <a:lnTo>
                    <a:pt x="5143" y="2414"/>
                  </a:lnTo>
                  <a:lnTo>
                    <a:pt x="5162" y="2407"/>
                  </a:lnTo>
                  <a:lnTo>
                    <a:pt x="5145" y="2371"/>
                  </a:lnTo>
                  <a:lnTo>
                    <a:pt x="5129" y="2381"/>
                  </a:lnTo>
                  <a:close/>
                  <a:moveTo>
                    <a:pt x="5098" y="2310"/>
                  </a:moveTo>
                  <a:lnTo>
                    <a:pt x="5112" y="2345"/>
                  </a:lnTo>
                  <a:lnTo>
                    <a:pt x="5131" y="2338"/>
                  </a:lnTo>
                  <a:lnTo>
                    <a:pt x="5114" y="2302"/>
                  </a:lnTo>
                  <a:lnTo>
                    <a:pt x="5098" y="2310"/>
                  </a:lnTo>
                  <a:close/>
                  <a:moveTo>
                    <a:pt x="5067" y="2241"/>
                  </a:moveTo>
                  <a:lnTo>
                    <a:pt x="5081" y="2276"/>
                  </a:lnTo>
                  <a:lnTo>
                    <a:pt x="5100" y="2267"/>
                  </a:lnTo>
                  <a:lnTo>
                    <a:pt x="5084" y="2234"/>
                  </a:lnTo>
                  <a:lnTo>
                    <a:pt x="5067" y="2241"/>
                  </a:lnTo>
                  <a:close/>
                  <a:moveTo>
                    <a:pt x="5036" y="2172"/>
                  </a:moveTo>
                  <a:lnTo>
                    <a:pt x="5051" y="2206"/>
                  </a:lnTo>
                  <a:lnTo>
                    <a:pt x="5069" y="2198"/>
                  </a:lnTo>
                  <a:lnTo>
                    <a:pt x="5053" y="2165"/>
                  </a:lnTo>
                  <a:lnTo>
                    <a:pt x="5036" y="2172"/>
                  </a:lnTo>
                  <a:close/>
                  <a:moveTo>
                    <a:pt x="5006" y="2104"/>
                  </a:moveTo>
                  <a:lnTo>
                    <a:pt x="5020" y="2137"/>
                  </a:lnTo>
                  <a:lnTo>
                    <a:pt x="5039" y="2130"/>
                  </a:lnTo>
                  <a:lnTo>
                    <a:pt x="5022" y="2094"/>
                  </a:lnTo>
                  <a:lnTo>
                    <a:pt x="5006" y="2104"/>
                  </a:lnTo>
                  <a:close/>
                  <a:moveTo>
                    <a:pt x="4975" y="2033"/>
                  </a:moveTo>
                  <a:lnTo>
                    <a:pt x="4989" y="2068"/>
                  </a:lnTo>
                  <a:lnTo>
                    <a:pt x="5008" y="2061"/>
                  </a:lnTo>
                  <a:lnTo>
                    <a:pt x="4991" y="2026"/>
                  </a:lnTo>
                  <a:lnTo>
                    <a:pt x="4975" y="2033"/>
                  </a:lnTo>
                  <a:close/>
                  <a:moveTo>
                    <a:pt x="4944" y="1964"/>
                  </a:moveTo>
                  <a:lnTo>
                    <a:pt x="4958" y="2000"/>
                  </a:lnTo>
                  <a:lnTo>
                    <a:pt x="4977" y="1993"/>
                  </a:lnTo>
                  <a:lnTo>
                    <a:pt x="4961" y="1957"/>
                  </a:lnTo>
                  <a:lnTo>
                    <a:pt x="4944" y="1964"/>
                  </a:lnTo>
                  <a:close/>
                  <a:moveTo>
                    <a:pt x="4913" y="1896"/>
                  </a:moveTo>
                  <a:lnTo>
                    <a:pt x="4928" y="1931"/>
                  </a:lnTo>
                  <a:lnTo>
                    <a:pt x="4947" y="1922"/>
                  </a:lnTo>
                  <a:lnTo>
                    <a:pt x="4930" y="1889"/>
                  </a:lnTo>
                  <a:lnTo>
                    <a:pt x="4913" y="1896"/>
                  </a:lnTo>
                  <a:close/>
                  <a:moveTo>
                    <a:pt x="4883" y="1827"/>
                  </a:moveTo>
                  <a:lnTo>
                    <a:pt x="4897" y="1860"/>
                  </a:lnTo>
                  <a:lnTo>
                    <a:pt x="4916" y="1853"/>
                  </a:lnTo>
                  <a:lnTo>
                    <a:pt x="4899" y="1818"/>
                  </a:lnTo>
                  <a:lnTo>
                    <a:pt x="4883" y="1827"/>
                  </a:lnTo>
                  <a:close/>
                  <a:moveTo>
                    <a:pt x="4852" y="1756"/>
                  </a:moveTo>
                  <a:lnTo>
                    <a:pt x="4866" y="1792"/>
                  </a:lnTo>
                  <a:lnTo>
                    <a:pt x="4885" y="1785"/>
                  </a:lnTo>
                  <a:lnTo>
                    <a:pt x="4868" y="1749"/>
                  </a:lnTo>
                  <a:lnTo>
                    <a:pt x="4852" y="1756"/>
                  </a:lnTo>
                  <a:close/>
                  <a:moveTo>
                    <a:pt x="4821" y="1688"/>
                  </a:moveTo>
                  <a:lnTo>
                    <a:pt x="4835" y="1723"/>
                  </a:lnTo>
                  <a:lnTo>
                    <a:pt x="4854" y="1716"/>
                  </a:lnTo>
                  <a:lnTo>
                    <a:pt x="4838" y="1681"/>
                  </a:lnTo>
                  <a:lnTo>
                    <a:pt x="4821" y="1688"/>
                  </a:lnTo>
                  <a:close/>
                  <a:moveTo>
                    <a:pt x="4790" y="1619"/>
                  </a:moveTo>
                  <a:lnTo>
                    <a:pt x="4805" y="1655"/>
                  </a:lnTo>
                  <a:lnTo>
                    <a:pt x="4824" y="1645"/>
                  </a:lnTo>
                  <a:lnTo>
                    <a:pt x="4807" y="1612"/>
                  </a:lnTo>
                  <a:lnTo>
                    <a:pt x="4790" y="1619"/>
                  </a:lnTo>
                  <a:close/>
                  <a:moveTo>
                    <a:pt x="4760" y="1551"/>
                  </a:moveTo>
                  <a:lnTo>
                    <a:pt x="4774" y="1584"/>
                  </a:lnTo>
                  <a:lnTo>
                    <a:pt x="4793" y="1577"/>
                  </a:lnTo>
                  <a:lnTo>
                    <a:pt x="4776" y="1541"/>
                  </a:lnTo>
                  <a:lnTo>
                    <a:pt x="4760" y="1551"/>
                  </a:lnTo>
                  <a:close/>
                  <a:moveTo>
                    <a:pt x="4729" y="1480"/>
                  </a:moveTo>
                  <a:lnTo>
                    <a:pt x="4743" y="1515"/>
                  </a:lnTo>
                  <a:lnTo>
                    <a:pt x="4762" y="1508"/>
                  </a:lnTo>
                  <a:lnTo>
                    <a:pt x="4746" y="1473"/>
                  </a:lnTo>
                  <a:lnTo>
                    <a:pt x="4729" y="1480"/>
                  </a:lnTo>
                  <a:close/>
                  <a:moveTo>
                    <a:pt x="4698" y="1411"/>
                  </a:moveTo>
                  <a:lnTo>
                    <a:pt x="4712" y="1447"/>
                  </a:lnTo>
                  <a:lnTo>
                    <a:pt x="4731" y="1440"/>
                  </a:lnTo>
                  <a:lnTo>
                    <a:pt x="4715" y="1404"/>
                  </a:lnTo>
                  <a:lnTo>
                    <a:pt x="4698" y="1411"/>
                  </a:lnTo>
                  <a:close/>
                  <a:moveTo>
                    <a:pt x="4668" y="1343"/>
                  </a:moveTo>
                  <a:lnTo>
                    <a:pt x="4682" y="1378"/>
                  </a:lnTo>
                  <a:lnTo>
                    <a:pt x="4701" y="1369"/>
                  </a:lnTo>
                  <a:lnTo>
                    <a:pt x="4684" y="1336"/>
                  </a:lnTo>
                  <a:lnTo>
                    <a:pt x="4668" y="1343"/>
                  </a:lnTo>
                  <a:close/>
                  <a:moveTo>
                    <a:pt x="4637" y="1274"/>
                  </a:moveTo>
                  <a:lnTo>
                    <a:pt x="4651" y="1307"/>
                  </a:lnTo>
                  <a:lnTo>
                    <a:pt x="4670" y="1300"/>
                  </a:lnTo>
                  <a:lnTo>
                    <a:pt x="4653" y="1267"/>
                  </a:lnTo>
                  <a:lnTo>
                    <a:pt x="4637" y="1274"/>
                  </a:lnTo>
                  <a:close/>
                  <a:moveTo>
                    <a:pt x="4606" y="1205"/>
                  </a:moveTo>
                  <a:lnTo>
                    <a:pt x="4620" y="1239"/>
                  </a:lnTo>
                  <a:lnTo>
                    <a:pt x="4639" y="1231"/>
                  </a:lnTo>
                  <a:lnTo>
                    <a:pt x="4623" y="1196"/>
                  </a:lnTo>
                  <a:lnTo>
                    <a:pt x="4606" y="1205"/>
                  </a:lnTo>
                  <a:close/>
                  <a:moveTo>
                    <a:pt x="4575" y="1135"/>
                  </a:moveTo>
                  <a:lnTo>
                    <a:pt x="4589" y="1170"/>
                  </a:lnTo>
                  <a:lnTo>
                    <a:pt x="4608" y="1163"/>
                  </a:lnTo>
                  <a:lnTo>
                    <a:pt x="4592" y="1127"/>
                  </a:lnTo>
                  <a:lnTo>
                    <a:pt x="4575" y="1135"/>
                  </a:lnTo>
                  <a:close/>
                  <a:moveTo>
                    <a:pt x="4545" y="1066"/>
                  </a:moveTo>
                  <a:lnTo>
                    <a:pt x="4559" y="1101"/>
                  </a:lnTo>
                  <a:lnTo>
                    <a:pt x="4578" y="1092"/>
                  </a:lnTo>
                  <a:lnTo>
                    <a:pt x="4561" y="1059"/>
                  </a:lnTo>
                  <a:lnTo>
                    <a:pt x="4545" y="1066"/>
                  </a:lnTo>
                  <a:close/>
                  <a:moveTo>
                    <a:pt x="4514" y="997"/>
                  </a:moveTo>
                  <a:lnTo>
                    <a:pt x="4528" y="1031"/>
                  </a:lnTo>
                  <a:lnTo>
                    <a:pt x="4547" y="1023"/>
                  </a:lnTo>
                  <a:lnTo>
                    <a:pt x="4530" y="990"/>
                  </a:lnTo>
                  <a:lnTo>
                    <a:pt x="4514" y="997"/>
                  </a:lnTo>
                  <a:close/>
                  <a:moveTo>
                    <a:pt x="4483" y="929"/>
                  </a:moveTo>
                  <a:lnTo>
                    <a:pt x="4497" y="962"/>
                  </a:lnTo>
                  <a:lnTo>
                    <a:pt x="4516" y="955"/>
                  </a:lnTo>
                  <a:lnTo>
                    <a:pt x="4500" y="919"/>
                  </a:lnTo>
                  <a:lnTo>
                    <a:pt x="4483" y="929"/>
                  </a:lnTo>
                  <a:close/>
                  <a:moveTo>
                    <a:pt x="4452" y="858"/>
                  </a:moveTo>
                  <a:lnTo>
                    <a:pt x="4467" y="893"/>
                  </a:lnTo>
                  <a:lnTo>
                    <a:pt x="4485" y="886"/>
                  </a:lnTo>
                  <a:lnTo>
                    <a:pt x="4469" y="851"/>
                  </a:lnTo>
                  <a:lnTo>
                    <a:pt x="4452" y="858"/>
                  </a:lnTo>
                  <a:close/>
                  <a:moveTo>
                    <a:pt x="4422" y="789"/>
                  </a:moveTo>
                  <a:lnTo>
                    <a:pt x="4436" y="825"/>
                  </a:lnTo>
                  <a:lnTo>
                    <a:pt x="4455" y="815"/>
                  </a:lnTo>
                  <a:lnTo>
                    <a:pt x="4438" y="782"/>
                  </a:lnTo>
                  <a:lnTo>
                    <a:pt x="4422" y="789"/>
                  </a:lnTo>
                  <a:close/>
                  <a:moveTo>
                    <a:pt x="4391" y="721"/>
                  </a:moveTo>
                  <a:lnTo>
                    <a:pt x="4405" y="754"/>
                  </a:lnTo>
                  <a:lnTo>
                    <a:pt x="4424" y="747"/>
                  </a:lnTo>
                  <a:lnTo>
                    <a:pt x="4407" y="714"/>
                  </a:lnTo>
                  <a:lnTo>
                    <a:pt x="4391" y="721"/>
                  </a:lnTo>
                  <a:close/>
                  <a:moveTo>
                    <a:pt x="4360" y="652"/>
                  </a:moveTo>
                  <a:lnTo>
                    <a:pt x="4374" y="685"/>
                  </a:lnTo>
                  <a:lnTo>
                    <a:pt x="4393" y="678"/>
                  </a:lnTo>
                  <a:lnTo>
                    <a:pt x="4377" y="643"/>
                  </a:lnTo>
                  <a:lnTo>
                    <a:pt x="4360" y="652"/>
                  </a:lnTo>
                  <a:close/>
                  <a:moveTo>
                    <a:pt x="4329" y="581"/>
                  </a:moveTo>
                  <a:lnTo>
                    <a:pt x="4344" y="617"/>
                  </a:lnTo>
                  <a:lnTo>
                    <a:pt x="4362" y="610"/>
                  </a:lnTo>
                  <a:lnTo>
                    <a:pt x="4346" y="574"/>
                  </a:lnTo>
                  <a:lnTo>
                    <a:pt x="4329" y="581"/>
                  </a:lnTo>
                  <a:close/>
                  <a:moveTo>
                    <a:pt x="4299" y="513"/>
                  </a:moveTo>
                  <a:lnTo>
                    <a:pt x="4313" y="548"/>
                  </a:lnTo>
                  <a:lnTo>
                    <a:pt x="4332" y="539"/>
                  </a:lnTo>
                  <a:lnTo>
                    <a:pt x="4315" y="506"/>
                  </a:lnTo>
                  <a:lnTo>
                    <a:pt x="4299" y="513"/>
                  </a:lnTo>
                  <a:close/>
                  <a:moveTo>
                    <a:pt x="4268" y="444"/>
                  </a:moveTo>
                  <a:lnTo>
                    <a:pt x="4282" y="477"/>
                  </a:lnTo>
                  <a:lnTo>
                    <a:pt x="4301" y="470"/>
                  </a:lnTo>
                  <a:lnTo>
                    <a:pt x="4284" y="437"/>
                  </a:lnTo>
                  <a:lnTo>
                    <a:pt x="4268" y="444"/>
                  </a:lnTo>
                  <a:close/>
                  <a:moveTo>
                    <a:pt x="4230" y="399"/>
                  </a:moveTo>
                  <a:lnTo>
                    <a:pt x="4247" y="399"/>
                  </a:lnTo>
                  <a:lnTo>
                    <a:pt x="4251" y="409"/>
                  </a:lnTo>
                  <a:lnTo>
                    <a:pt x="4270" y="402"/>
                  </a:lnTo>
                  <a:lnTo>
                    <a:pt x="4261" y="383"/>
                  </a:lnTo>
                  <a:lnTo>
                    <a:pt x="4232" y="380"/>
                  </a:lnTo>
                  <a:lnTo>
                    <a:pt x="4230" y="399"/>
                  </a:lnTo>
                  <a:close/>
                  <a:moveTo>
                    <a:pt x="4157" y="390"/>
                  </a:moveTo>
                  <a:lnTo>
                    <a:pt x="4195" y="395"/>
                  </a:lnTo>
                  <a:lnTo>
                    <a:pt x="4195" y="376"/>
                  </a:lnTo>
                  <a:lnTo>
                    <a:pt x="4157" y="371"/>
                  </a:lnTo>
                  <a:lnTo>
                    <a:pt x="4157" y="390"/>
                  </a:lnTo>
                  <a:close/>
                  <a:moveTo>
                    <a:pt x="4081" y="383"/>
                  </a:moveTo>
                  <a:lnTo>
                    <a:pt x="4119" y="387"/>
                  </a:lnTo>
                  <a:lnTo>
                    <a:pt x="4119" y="369"/>
                  </a:lnTo>
                  <a:lnTo>
                    <a:pt x="4083" y="364"/>
                  </a:lnTo>
                  <a:lnTo>
                    <a:pt x="4081" y="383"/>
                  </a:lnTo>
                  <a:close/>
                  <a:moveTo>
                    <a:pt x="4005" y="376"/>
                  </a:moveTo>
                  <a:lnTo>
                    <a:pt x="4043" y="380"/>
                  </a:lnTo>
                  <a:lnTo>
                    <a:pt x="4046" y="361"/>
                  </a:lnTo>
                  <a:lnTo>
                    <a:pt x="4008" y="357"/>
                  </a:lnTo>
                  <a:lnTo>
                    <a:pt x="4005" y="376"/>
                  </a:lnTo>
                  <a:close/>
                  <a:moveTo>
                    <a:pt x="3930" y="369"/>
                  </a:moveTo>
                  <a:lnTo>
                    <a:pt x="3968" y="371"/>
                  </a:lnTo>
                  <a:lnTo>
                    <a:pt x="3970" y="352"/>
                  </a:lnTo>
                  <a:lnTo>
                    <a:pt x="3932" y="350"/>
                  </a:lnTo>
                  <a:lnTo>
                    <a:pt x="3930" y="369"/>
                  </a:lnTo>
                  <a:close/>
                  <a:moveTo>
                    <a:pt x="3854" y="361"/>
                  </a:moveTo>
                  <a:lnTo>
                    <a:pt x="3892" y="364"/>
                  </a:lnTo>
                  <a:lnTo>
                    <a:pt x="3894" y="345"/>
                  </a:lnTo>
                  <a:lnTo>
                    <a:pt x="3857" y="343"/>
                  </a:lnTo>
                  <a:lnTo>
                    <a:pt x="3854" y="361"/>
                  </a:lnTo>
                  <a:close/>
                  <a:moveTo>
                    <a:pt x="3778" y="352"/>
                  </a:moveTo>
                  <a:lnTo>
                    <a:pt x="3816" y="357"/>
                  </a:lnTo>
                  <a:lnTo>
                    <a:pt x="3819" y="338"/>
                  </a:lnTo>
                  <a:lnTo>
                    <a:pt x="3781" y="333"/>
                  </a:lnTo>
                  <a:lnTo>
                    <a:pt x="3778" y="352"/>
                  </a:lnTo>
                  <a:close/>
                  <a:moveTo>
                    <a:pt x="3705" y="345"/>
                  </a:moveTo>
                  <a:lnTo>
                    <a:pt x="3741" y="350"/>
                  </a:lnTo>
                  <a:lnTo>
                    <a:pt x="3743" y="331"/>
                  </a:lnTo>
                  <a:lnTo>
                    <a:pt x="3705" y="326"/>
                  </a:lnTo>
                  <a:lnTo>
                    <a:pt x="3705" y="345"/>
                  </a:lnTo>
                  <a:close/>
                  <a:moveTo>
                    <a:pt x="3630" y="338"/>
                  </a:moveTo>
                  <a:lnTo>
                    <a:pt x="3667" y="343"/>
                  </a:lnTo>
                  <a:lnTo>
                    <a:pt x="3667" y="324"/>
                  </a:lnTo>
                  <a:lnTo>
                    <a:pt x="3632" y="319"/>
                  </a:lnTo>
                  <a:lnTo>
                    <a:pt x="3630" y="338"/>
                  </a:lnTo>
                  <a:close/>
                  <a:moveTo>
                    <a:pt x="3554" y="331"/>
                  </a:moveTo>
                  <a:lnTo>
                    <a:pt x="3592" y="333"/>
                  </a:lnTo>
                  <a:lnTo>
                    <a:pt x="3594" y="314"/>
                  </a:lnTo>
                  <a:lnTo>
                    <a:pt x="3556" y="312"/>
                  </a:lnTo>
                  <a:lnTo>
                    <a:pt x="3554" y="331"/>
                  </a:lnTo>
                  <a:close/>
                  <a:moveTo>
                    <a:pt x="3478" y="324"/>
                  </a:moveTo>
                  <a:lnTo>
                    <a:pt x="3516" y="326"/>
                  </a:lnTo>
                  <a:lnTo>
                    <a:pt x="3518" y="307"/>
                  </a:lnTo>
                  <a:lnTo>
                    <a:pt x="3481" y="305"/>
                  </a:lnTo>
                  <a:lnTo>
                    <a:pt x="3478" y="324"/>
                  </a:lnTo>
                  <a:close/>
                  <a:moveTo>
                    <a:pt x="3403" y="314"/>
                  </a:moveTo>
                  <a:lnTo>
                    <a:pt x="3440" y="319"/>
                  </a:lnTo>
                  <a:lnTo>
                    <a:pt x="3443" y="300"/>
                  </a:lnTo>
                  <a:lnTo>
                    <a:pt x="3405" y="295"/>
                  </a:lnTo>
                  <a:lnTo>
                    <a:pt x="3403" y="314"/>
                  </a:lnTo>
                  <a:close/>
                  <a:moveTo>
                    <a:pt x="3327" y="307"/>
                  </a:moveTo>
                  <a:lnTo>
                    <a:pt x="3365" y="312"/>
                  </a:lnTo>
                  <a:lnTo>
                    <a:pt x="3367" y="293"/>
                  </a:lnTo>
                  <a:lnTo>
                    <a:pt x="3329" y="288"/>
                  </a:lnTo>
                  <a:lnTo>
                    <a:pt x="3327" y="307"/>
                  </a:lnTo>
                  <a:close/>
                  <a:moveTo>
                    <a:pt x="3254" y="300"/>
                  </a:moveTo>
                  <a:lnTo>
                    <a:pt x="3289" y="305"/>
                  </a:lnTo>
                  <a:lnTo>
                    <a:pt x="3291" y="286"/>
                  </a:lnTo>
                  <a:lnTo>
                    <a:pt x="3254" y="281"/>
                  </a:lnTo>
                  <a:lnTo>
                    <a:pt x="3254" y="300"/>
                  </a:lnTo>
                  <a:close/>
                  <a:moveTo>
                    <a:pt x="3178" y="293"/>
                  </a:moveTo>
                  <a:lnTo>
                    <a:pt x="3216" y="295"/>
                  </a:lnTo>
                  <a:lnTo>
                    <a:pt x="3216" y="276"/>
                  </a:lnTo>
                  <a:lnTo>
                    <a:pt x="3180" y="274"/>
                  </a:lnTo>
                  <a:lnTo>
                    <a:pt x="3178" y="293"/>
                  </a:lnTo>
                  <a:close/>
                  <a:moveTo>
                    <a:pt x="3102" y="286"/>
                  </a:moveTo>
                  <a:lnTo>
                    <a:pt x="3140" y="288"/>
                  </a:lnTo>
                  <a:lnTo>
                    <a:pt x="3142" y="269"/>
                  </a:lnTo>
                  <a:lnTo>
                    <a:pt x="3105" y="267"/>
                  </a:lnTo>
                  <a:lnTo>
                    <a:pt x="3102" y="286"/>
                  </a:lnTo>
                  <a:close/>
                  <a:moveTo>
                    <a:pt x="3027" y="276"/>
                  </a:moveTo>
                  <a:lnTo>
                    <a:pt x="3064" y="281"/>
                  </a:lnTo>
                  <a:lnTo>
                    <a:pt x="3067" y="262"/>
                  </a:lnTo>
                  <a:lnTo>
                    <a:pt x="3029" y="257"/>
                  </a:lnTo>
                  <a:lnTo>
                    <a:pt x="3027" y="276"/>
                  </a:lnTo>
                  <a:close/>
                  <a:moveTo>
                    <a:pt x="2951" y="269"/>
                  </a:moveTo>
                  <a:lnTo>
                    <a:pt x="2989" y="274"/>
                  </a:lnTo>
                  <a:lnTo>
                    <a:pt x="2991" y="255"/>
                  </a:lnTo>
                  <a:lnTo>
                    <a:pt x="2953" y="250"/>
                  </a:lnTo>
                  <a:lnTo>
                    <a:pt x="2951" y="269"/>
                  </a:lnTo>
                  <a:close/>
                  <a:moveTo>
                    <a:pt x="2875" y="262"/>
                  </a:moveTo>
                  <a:lnTo>
                    <a:pt x="2913" y="267"/>
                  </a:lnTo>
                  <a:lnTo>
                    <a:pt x="2915" y="248"/>
                  </a:lnTo>
                  <a:lnTo>
                    <a:pt x="2878" y="243"/>
                  </a:lnTo>
                  <a:lnTo>
                    <a:pt x="2875" y="262"/>
                  </a:lnTo>
                  <a:close/>
                  <a:moveTo>
                    <a:pt x="2802" y="255"/>
                  </a:moveTo>
                  <a:lnTo>
                    <a:pt x="2837" y="257"/>
                  </a:lnTo>
                  <a:lnTo>
                    <a:pt x="2840" y="239"/>
                  </a:lnTo>
                  <a:lnTo>
                    <a:pt x="2802" y="236"/>
                  </a:lnTo>
                  <a:lnTo>
                    <a:pt x="2802" y="255"/>
                  </a:lnTo>
                  <a:close/>
                  <a:moveTo>
                    <a:pt x="2726" y="248"/>
                  </a:moveTo>
                  <a:lnTo>
                    <a:pt x="2764" y="250"/>
                  </a:lnTo>
                  <a:lnTo>
                    <a:pt x="2764" y="231"/>
                  </a:lnTo>
                  <a:lnTo>
                    <a:pt x="2726" y="229"/>
                  </a:lnTo>
                  <a:lnTo>
                    <a:pt x="2726" y="248"/>
                  </a:lnTo>
                  <a:close/>
                  <a:moveTo>
                    <a:pt x="2651" y="239"/>
                  </a:moveTo>
                  <a:lnTo>
                    <a:pt x="2689" y="243"/>
                  </a:lnTo>
                  <a:lnTo>
                    <a:pt x="2691" y="224"/>
                  </a:lnTo>
                  <a:lnTo>
                    <a:pt x="2653" y="220"/>
                  </a:lnTo>
                  <a:lnTo>
                    <a:pt x="2651" y="239"/>
                  </a:lnTo>
                  <a:close/>
                  <a:moveTo>
                    <a:pt x="2575" y="231"/>
                  </a:moveTo>
                  <a:lnTo>
                    <a:pt x="2613" y="236"/>
                  </a:lnTo>
                  <a:lnTo>
                    <a:pt x="2615" y="217"/>
                  </a:lnTo>
                  <a:lnTo>
                    <a:pt x="2577" y="213"/>
                  </a:lnTo>
                  <a:lnTo>
                    <a:pt x="2575" y="231"/>
                  </a:lnTo>
                  <a:close/>
                  <a:moveTo>
                    <a:pt x="2499" y="224"/>
                  </a:moveTo>
                  <a:lnTo>
                    <a:pt x="2537" y="229"/>
                  </a:lnTo>
                  <a:lnTo>
                    <a:pt x="2540" y="210"/>
                  </a:lnTo>
                  <a:lnTo>
                    <a:pt x="2502" y="205"/>
                  </a:lnTo>
                  <a:lnTo>
                    <a:pt x="2499" y="224"/>
                  </a:lnTo>
                  <a:close/>
                  <a:moveTo>
                    <a:pt x="2424" y="217"/>
                  </a:moveTo>
                  <a:lnTo>
                    <a:pt x="2462" y="220"/>
                  </a:lnTo>
                  <a:lnTo>
                    <a:pt x="2464" y="201"/>
                  </a:lnTo>
                  <a:lnTo>
                    <a:pt x="2426" y="198"/>
                  </a:lnTo>
                  <a:lnTo>
                    <a:pt x="2424" y="217"/>
                  </a:lnTo>
                  <a:close/>
                  <a:moveTo>
                    <a:pt x="2348" y="210"/>
                  </a:moveTo>
                  <a:lnTo>
                    <a:pt x="2386" y="213"/>
                  </a:lnTo>
                  <a:lnTo>
                    <a:pt x="2388" y="194"/>
                  </a:lnTo>
                  <a:lnTo>
                    <a:pt x="2350" y="191"/>
                  </a:lnTo>
                  <a:lnTo>
                    <a:pt x="2348" y="210"/>
                  </a:lnTo>
                  <a:close/>
                  <a:moveTo>
                    <a:pt x="2275" y="201"/>
                  </a:moveTo>
                  <a:lnTo>
                    <a:pt x="2313" y="205"/>
                  </a:lnTo>
                  <a:lnTo>
                    <a:pt x="2313" y="186"/>
                  </a:lnTo>
                  <a:lnTo>
                    <a:pt x="2275" y="182"/>
                  </a:lnTo>
                  <a:lnTo>
                    <a:pt x="2275" y="201"/>
                  </a:lnTo>
                  <a:close/>
                  <a:moveTo>
                    <a:pt x="2199" y="194"/>
                  </a:moveTo>
                  <a:lnTo>
                    <a:pt x="2237" y="198"/>
                  </a:lnTo>
                  <a:lnTo>
                    <a:pt x="2239" y="179"/>
                  </a:lnTo>
                  <a:lnTo>
                    <a:pt x="2201" y="175"/>
                  </a:lnTo>
                  <a:lnTo>
                    <a:pt x="2199" y="194"/>
                  </a:lnTo>
                  <a:close/>
                  <a:moveTo>
                    <a:pt x="2123" y="186"/>
                  </a:moveTo>
                  <a:lnTo>
                    <a:pt x="2161" y="191"/>
                  </a:lnTo>
                  <a:lnTo>
                    <a:pt x="2164" y="172"/>
                  </a:lnTo>
                  <a:lnTo>
                    <a:pt x="2126" y="168"/>
                  </a:lnTo>
                  <a:lnTo>
                    <a:pt x="2123" y="186"/>
                  </a:lnTo>
                  <a:close/>
                  <a:moveTo>
                    <a:pt x="2048" y="179"/>
                  </a:moveTo>
                  <a:lnTo>
                    <a:pt x="2086" y="182"/>
                  </a:lnTo>
                  <a:lnTo>
                    <a:pt x="2088" y="163"/>
                  </a:lnTo>
                  <a:lnTo>
                    <a:pt x="2050" y="160"/>
                  </a:lnTo>
                  <a:lnTo>
                    <a:pt x="2048" y="179"/>
                  </a:lnTo>
                  <a:close/>
                  <a:moveTo>
                    <a:pt x="1972" y="170"/>
                  </a:moveTo>
                  <a:lnTo>
                    <a:pt x="2010" y="175"/>
                  </a:lnTo>
                  <a:lnTo>
                    <a:pt x="2012" y="156"/>
                  </a:lnTo>
                  <a:lnTo>
                    <a:pt x="1974" y="153"/>
                  </a:lnTo>
                  <a:lnTo>
                    <a:pt x="1972" y="170"/>
                  </a:lnTo>
                  <a:close/>
                  <a:moveTo>
                    <a:pt x="1896" y="163"/>
                  </a:moveTo>
                  <a:lnTo>
                    <a:pt x="1934" y="168"/>
                  </a:lnTo>
                  <a:lnTo>
                    <a:pt x="1937" y="149"/>
                  </a:lnTo>
                  <a:lnTo>
                    <a:pt x="1899" y="144"/>
                  </a:lnTo>
                  <a:lnTo>
                    <a:pt x="1896" y="163"/>
                  </a:lnTo>
                  <a:close/>
                  <a:moveTo>
                    <a:pt x="1823" y="156"/>
                  </a:moveTo>
                  <a:lnTo>
                    <a:pt x="1861" y="160"/>
                  </a:lnTo>
                  <a:lnTo>
                    <a:pt x="1861" y="142"/>
                  </a:lnTo>
                  <a:lnTo>
                    <a:pt x="1823" y="137"/>
                  </a:lnTo>
                  <a:lnTo>
                    <a:pt x="1823" y="156"/>
                  </a:lnTo>
                  <a:close/>
                  <a:moveTo>
                    <a:pt x="1747" y="149"/>
                  </a:moveTo>
                  <a:lnTo>
                    <a:pt x="1785" y="151"/>
                  </a:lnTo>
                  <a:lnTo>
                    <a:pt x="1785" y="134"/>
                  </a:lnTo>
                  <a:lnTo>
                    <a:pt x="1750" y="130"/>
                  </a:lnTo>
                  <a:lnTo>
                    <a:pt x="1747" y="149"/>
                  </a:lnTo>
                  <a:close/>
                  <a:moveTo>
                    <a:pt x="1672" y="142"/>
                  </a:moveTo>
                  <a:lnTo>
                    <a:pt x="1710" y="144"/>
                  </a:lnTo>
                  <a:lnTo>
                    <a:pt x="1712" y="125"/>
                  </a:lnTo>
                  <a:lnTo>
                    <a:pt x="1674" y="123"/>
                  </a:lnTo>
                  <a:lnTo>
                    <a:pt x="1672" y="142"/>
                  </a:lnTo>
                  <a:close/>
                  <a:moveTo>
                    <a:pt x="1596" y="132"/>
                  </a:moveTo>
                  <a:lnTo>
                    <a:pt x="1634" y="137"/>
                  </a:lnTo>
                  <a:lnTo>
                    <a:pt x="1636" y="118"/>
                  </a:lnTo>
                  <a:lnTo>
                    <a:pt x="1599" y="116"/>
                  </a:lnTo>
                  <a:lnTo>
                    <a:pt x="1596" y="132"/>
                  </a:lnTo>
                  <a:close/>
                  <a:moveTo>
                    <a:pt x="1520" y="125"/>
                  </a:moveTo>
                  <a:lnTo>
                    <a:pt x="1558" y="130"/>
                  </a:lnTo>
                  <a:lnTo>
                    <a:pt x="1561" y="111"/>
                  </a:lnTo>
                  <a:lnTo>
                    <a:pt x="1523" y="106"/>
                  </a:lnTo>
                  <a:lnTo>
                    <a:pt x="1520" y="125"/>
                  </a:lnTo>
                  <a:close/>
                  <a:moveTo>
                    <a:pt x="1445" y="118"/>
                  </a:moveTo>
                  <a:lnTo>
                    <a:pt x="1483" y="123"/>
                  </a:lnTo>
                  <a:lnTo>
                    <a:pt x="1485" y="104"/>
                  </a:lnTo>
                  <a:lnTo>
                    <a:pt x="1447" y="99"/>
                  </a:lnTo>
                  <a:lnTo>
                    <a:pt x="1445" y="118"/>
                  </a:lnTo>
                  <a:close/>
                  <a:moveTo>
                    <a:pt x="1372" y="111"/>
                  </a:moveTo>
                  <a:lnTo>
                    <a:pt x="1407" y="113"/>
                  </a:lnTo>
                  <a:lnTo>
                    <a:pt x="1409" y="94"/>
                  </a:lnTo>
                  <a:lnTo>
                    <a:pt x="1372" y="92"/>
                  </a:lnTo>
                  <a:lnTo>
                    <a:pt x="1372" y="111"/>
                  </a:lnTo>
                  <a:close/>
                  <a:moveTo>
                    <a:pt x="1296" y="104"/>
                  </a:moveTo>
                  <a:lnTo>
                    <a:pt x="1334" y="106"/>
                  </a:lnTo>
                  <a:lnTo>
                    <a:pt x="1334" y="87"/>
                  </a:lnTo>
                  <a:lnTo>
                    <a:pt x="1298" y="85"/>
                  </a:lnTo>
                  <a:lnTo>
                    <a:pt x="1296" y="104"/>
                  </a:lnTo>
                  <a:close/>
                  <a:moveTo>
                    <a:pt x="1220" y="94"/>
                  </a:moveTo>
                  <a:lnTo>
                    <a:pt x="1258" y="99"/>
                  </a:lnTo>
                  <a:lnTo>
                    <a:pt x="1260" y="80"/>
                  </a:lnTo>
                  <a:lnTo>
                    <a:pt x="1223" y="75"/>
                  </a:lnTo>
                  <a:lnTo>
                    <a:pt x="1220" y="94"/>
                  </a:lnTo>
                  <a:close/>
                  <a:moveTo>
                    <a:pt x="1145" y="87"/>
                  </a:moveTo>
                  <a:lnTo>
                    <a:pt x="1182" y="92"/>
                  </a:lnTo>
                  <a:lnTo>
                    <a:pt x="1185" y="73"/>
                  </a:lnTo>
                  <a:lnTo>
                    <a:pt x="1147" y="68"/>
                  </a:lnTo>
                  <a:lnTo>
                    <a:pt x="1145" y="87"/>
                  </a:lnTo>
                  <a:close/>
                  <a:moveTo>
                    <a:pt x="1069" y="80"/>
                  </a:moveTo>
                  <a:lnTo>
                    <a:pt x="1107" y="85"/>
                  </a:lnTo>
                  <a:lnTo>
                    <a:pt x="1109" y="66"/>
                  </a:lnTo>
                  <a:lnTo>
                    <a:pt x="1071" y="61"/>
                  </a:lnTo>
                  <a:lnTo>
                    <a:pt x="1069" y="80"/>
                  </a:lnTo>
                  <a:close/>
                  <a:moveTo>
                    <a:pt x="993" y="73"/>
                  </a:moveTo>
                  <a:lnTo>
                    <a:pt x="1031" y="75"/>
                  </a:lnTo>
                  <a:lnTo>
                    <a:pt x="1033" y="56"/>
                  </a:lnTo>
                  <a:lnTo>
                    <a:pt x="996" y="54"/>
                  </a:lnTo>
                  <a:lnTo>
                    <a:pt x="993" y="73"/>
                  </a:lnTo>
                  <a:close/>
                  <a:moveTo>
                    <a:pt x="920" y="66"/>
                  </a:moveTo>
                  <a:lnTo>
                    <a:pt x="955" y="68"/>
                  </a:lnTo>
                  <a:lnTo>
                    <a:pt x="958" y="49"/>
                  </a:lnTo>
                  <a:lnTo>
                    <a:pt x="920" y="47"/>
                  </a:lnTo>
                  <a:lnTo>
                    <a:pt x="920" y="66"/>
                  </a:lnTo>
                  <a:close/>
                  <a:moveTo>
                    <a:pt x="844" y="56"/>
                  </a:moveTo>
                  <a:lnTo>
                    <a:pt x="882" y="61"/>
                  </a:lnTo>
                  <a:lnTo>
                    <a:pt x="882" y="42"/>
                  </a:lnTo>
                  <a:lnTo>
                    <a:pt x="844" y="38"/>
                  </a:lnTo>
                  <a:lnTo>
                    <a:pt x="844" y="56"/>
                  </a:lnTo>
                  <a:close/>
                  <a:moveTo>
                    <a:pt x="769" y="49"/>
                  </a:moveTo>
                  <a:lnTo>
                    <a:pt x="806" y="54"/>
                  </a:lnTo>
                  <a:lnTo>
                    <a:pt x="809" y="35"/>
                  </a:lnTo>
                  <a:lnTo>
                    <a:pt x="771" y="30"/>
                  </a:lnTo>
                  <a:lnTo>
                    <a:pt x="769" y="49"/>
                  </a:lnTo>
                  <a:close/>
                  <a:moveTo>
                    <a:pt x="693" y="42"/>
                  </a:moveTo>
                  <a:lnTo>
                    <a:pt x="731" y="47"/>
                  </a:lnTo>
                  <a:lnTo>
                    <a:pt x="733" y="28"/>
                  </a:lnTo>
                  <a:lnTo>
                    <a:pt x="695" y="23"/>
                  </a:lnTo>
                  <a:lnTo>
                    <a:pt x="693" y="42"/>
                  </a:lnTo>
                  <a:close/>
                  <a:moveTo>
                    <a:pt x="617" y="35"/>
                  </a:moveTo>
                  <a:lnTo>
                    <a:pt x="655" y="38"/>
                  </a:lnTo>
                  <a:lnTo>
                    <a:pt x="657" y="19"/>
                  </a:lnTo>
                  <a:lnTo>
                    <a:pt x="620" y="16"/>
                  </a:lnTo>
                  <a:lnTo>
                    <a:pt x="617" y="35"/>
                  </a:lnTo>
                  <a:close/>
                  <a:moveTo>
                    <a:pt x="542" y="28"/>
                  </a:moveTo>
                  <a:lnTo>
                    <a:pt x="579" y="30"/>
                  </a:lnTo>
                  <a:lnTo>
                    <a:pt x="582" y="12"/>
                  </a:lnTo>
                  <a:lnTo>
                    <a:pt x="544" y="9"/>
                  </a:lnTo>
                  <a:lnTo>
                    <a:pt x="542" y="28"/>
                  </a:lnTo>
                  <a:close/>
                  <a:moveTo>
                    <a:pt x="466" y="19"/>
                  </a:moveTo>
                  <a:lnTo>
                    <a:pt x="504" y="23"/>
                  </a:lnTo>
                  <a:lnTo>
                    <a:pt x="506" y="4"/>
                  </a:lnTo>
                  <a:lnTo>
                    <a:pt x="468" y="0"/>
                  </a:lnTo>
                  <a:lnTo>
                    <a:pt x="466" y="19"/>
                  </a:lnTo>
                  <a:close/>
                  <a:moveTo>
                    <a:pt x="442" y="68"/>
                  </a:moveTo>
                  <a:lnTo>
                    <a:pt x="454" y="33"/>
                  </a:lnTo>
                  <a:lnTo>
                    <a:pt x="435" y="26"/>
                  </a:lnTo>
                  <a:lnTo>
                    <a:pt x="423" y="61"/>
                  </a:lnTo>
                  <a:lnTo>
                    <a:pt x="442" y="68"/>
                  </a:lnTo>
                  <a:close/>
                  <a:moveTo>
                    <a:pt x="419" y="139"/>
                  </a:moveTo>
                  <a:lnTo>
                    <a:pt x="430" y="104"/>
                  </a:lnTo>
                  <a:lnTo>
                    <a:pt x="412" y="99"/>
                  </a:lnTo>
                  <a:lnTo>
                    <a:pt x="400" y="134"/>
                  </a:lnTo>
                  <a:lnTo>
                    <a:pt x="419" y="139"/>
                  </a:lnTo>
                  <a:close/>
                  <a:moveTo>
                    <a:pt x="395" y="213"/>
                  </a:moveTo>
                  <a:lnTo>
                    <a:pt x="407" y="175"/>
                  </a:lnTo>
                  <a:lnTo>
                    <a:pt x="388" y="170"/>
                  </a:lnTo>
                  <a:lnTo>
                    <a:pt x="376" y="205"/>
                  </a:lnTo>
                  <a:lnTo>
                    <a:pt x="395" y="213"/>
                  </a:lnTo>
                  <a:close/>
                  <a:moveTo>
                    <a:pt x="371" y="283"/>
                  </a:moveTo>
                  <a:lnTo>
                    <a:pt x="383" y="248"/>
                  </a:lnTo>
                  <a:lnTo>
                    <a:pt x="364" y="241"/>
                  </a:lnTo>
                  <a:lnTo>
                    <a:pt x="352" y="279"/>
                  </a:lnTo>
                  <a:lnTo>
                    <a:pt x="371" y="283"/>
                  </a:lnTo>
                  <a:close/>
                  <a:moveTo>
                    <a:pt x="348" y="354"/>
                  </a:moveTo>
                  <a:lnTo>
                    <a:pt x="360" y="319"/>
                  </a:lnTo>
                  <a:lnTo>
                    <a:pt x="341" y="314"/>
                  </a:lnTo>
                  <a:lnTo>
                    <a:pt x="329" y="350"/>
                  </a:lnTo>
                  <a:lnTo>
                    <a:pt x="348" y="354"/>
                  </a:lnTo>
                  <a:close/>
                  <a:moveTo>
                    <a:pt x="324" y="428"/>
                  </a:moveTo>
                  <a:lnTo>
                    <a:pt x="336" y="392"/>
                  </a:lnTo>
                  <a:lnTo>
                    <a:pt x="317" y="385"/>
                  </a:lnTo>
                  <a:lnTo>
                    <a:pt x="305" y="421"/>
                  </a:lnTo>
                  <a:lnTo>
                    <a:pt x="324" y="428"/>
                  </a:lnTo>
                  <a:close/>
                  <a:moveTo>
                    <a:pt x="300" y="499"/>
                  </a:moveTo>
                  <a:lnTo>
                    <a:pt x="312" y="463"/>
                  </a:lnTo>
                  <a:lnTo>
                    <a:pt x="293" y="458"/>
                  </a:lnTo>
                  <a:lnTo>
                    <a:pt x="282" y="494"/>
                  </a:lnTo>
                  <a:lnTo>
                    <a:pt x="300" y="499"/>
                  </a:lnTo>
                  <a:close/>
                  <a:moveTo>
                    <a:pt x="277" y="572"/>
                  </a:moveTo>
                  <a:lnTo>
                    <a:pt x="289" y="534"/>
                  </a:lnTo>
                  <a:lnTo>
                    <a:pt x="270" y="529"/>
                  </a:lnTo>
                  <a:lnTo>
                    <a:pt x="258" y="565"/>
                  </a:lnTo>
                  <a:lnTo>
                    <a:pt x="277" y="572"/>
                  </a:lnTo>
                  <a:close/>
                  <a:moveTo>
                    <a:pt x="253" y="643"/>
                  </a:moveTo>
                  <a:lnTo>
                    <a:pt x="265" y="607"/>
                  </a:lnTo>
                  <a:lnTo>
                    <a:pt x="246" y="600"/>
                  </a:lnTo>
                  <a:lnTo>
                    <a:pt x="234" y="638"/>
                  </a:lnTo>
                  <a:lnTo>
                    <a:pt x="253" y="643"/>
                  </a:lnTo>
                  <a:close/>
                  <a:moveTo>
                    <a:pt x="230" y="714"/>
                  </a:moveTo>
                  <a:lnTo>
                    <a:pt x="241" y="678"/>
                  </a:lnTo>
                  <a:lnTo>
                    <a:pt x="222" y="674"/>
                  </a:lnTo>
                  <a:lnTo>
                    <a:pt x="211" y="709"/>
                  </a:lnTo>
                  <a:lnTo>
                    <a:pt x="230" y="714"/>
                  </a:lnTo>
                  <a:close/>
                  <a:moveTo>
                    <a:pt x="206" y="787"/>
                  </a:moveTo>
                  <a:lnTo>
                    <a:pt x="218" y="752"/>
                  </a:lnTo>
                  <a:lnTo>
                    <a:pt x="199" y="744"/>
                  </a:lnTo>
                  <a:lnTo>
                    <a:pt x="187" y="780"/>
                  </a:lnTo>
                  <a:lnTo>
                    <a:pt x="206" y="787"/>
                  </a:lnTo>
                  <a:close/>
                  <a:moveTo>
                    <a:pt x="182" y="858"/>
                  </a:moveTo>
                  <a:lnTo>
                    <a:pt x="194" y="822"/>
                  </a:lnTo>
                  <a:lnTo>
                    <a:pt x="175" y="818"/>
                  </a:lnTo>
                  <a:lnTo>
                    <a:pt x="166" y="853"/>
                  </a:lnTo>
                  <a:lnTo>
                    <a:pt x="182" y="858"/>
                  </a:lnTo>
                  <a:close/>
                  <a:moveTo>
                    <a:pt x="159" y="931"/>
                  </a:moveTo>
                  <a:lnTo>
                    <a:pt x="170" y="893"/>
                  </a:lnTo>
                  <a:lnTo>
                    <a:pt x="154" y="889"/>
                  </a:lnTo>
                  <a:lnTo>
                    <a:pt x="142" y="924"/>
                  </a:lnTo>
                  <a:lnTo>
                    <a:pt x="159" y="931"/>
                  </a:lnTo>
                  <a:close/>
                  <a:moveTo>
                    <a:pt x="135" y="1002"/>
                  </a:moveTo>
                  <a:lnTo>
                    <a:pt x="147" y="967"/>
                  </a:lnTo>
                  <a:lnTo>
                    <a:pt x="130" y="960"/>
                  </a:lnTo>
                  <a:lnTo>
                    <a:pt x="118" y="997"/>
                  </a:lnTo>
                  <a:lnTo>
                    <a:pt x="135" y="1002"/>
                  </a:lnTo>
                  <a:close/>
                  <a:moveTo>
                    <a:pt x="111" y="1073"/>
                  </a:moveTo>
                  <a:lnTo>
                    <a:pt x="123" y="1038"/>
                  </a:lnTo>
                  <a:lnTo>
                    <a:pt x="107" y="1033"/>
                  </a:lnTo>
                  <a:lnTo>
                    <a:pt x="95" y="1068"/>
                  </a:lnTo>
                  <a:lnTo>
                    <a:pt x="111" y="1073"/>
                  </a:lnTo>
                  <a:close/>
                  <a:moveTo>
                    <a:pt x="88" y="1146"/>
                  </a:moveTo>
                  <a:lnTo>
                    <a:pt x="99" y="1111"/>
                  </a:lnTo>
                  <a:lnTo>
                    <a:pt x="83" y="1104"/>
                  </a:lnTo>
                  <a:lnTo>
                    <a:pt x="71" y="1139"/>
                  </a:lnTo>
                  <a:lnTo>
                    <a:pt x="88" y="1146"/>
                  </a:lnTo>
                  <a:close/>
                  <a:moveTo>
                    <a:pt x="64" y="1217"/>
                  </a:moveTo>
                  <a:lnTo>
                    <a:pt x="76" y="1182"/>
                  </a:lnTo>
                  <a:lnTo>
                    <a:pt x="59" y="1177"/>
                  </a:lnTo>
                  <a:lnTo>
                    <a:pt x="47" y="1213"/>
                  </a:lnTo>
                  <a:lnTo>
                    <a:pt x="64" y="1217"/>
                  </a:lnTo>
                  <a:close/>
                  <a:moveTo>
                    <a:pt x="40" y="1291"/>
                  </a:moveTo>
                  <a:lnTo>
                    <a:pt x="52" y="1253"/>
                  </a:lnTo>
                  <a:lnTo>
                    <a:pt x="36" y="1248"/>
                  </a:lnTo>
                  <a:lnTo>
                    <a:pt x="24" y="1284"/>
                  </a:lnTo>
                  <a:lnTo>
                    <a:pt x="40" y="1291"/>
                  </a:lnTo>
                  <a:close/>
                  <a:moveTo>
                    <a:pt x="17" y="1362"/>
                  </a:moveTo>
                  <a:lnTo>
                    <a:pt x="29" y="1326"/>
                  </a:lnTo>
                  <a:lnTo>
                    <a:pt x="12" y="1319"/>
                  </a:lnTo>
                  <a:lnTo>
                    <a:pt x="0" y="1357"/>
                  </a:lnTo>
                  <a:lnTo>
                    <a:pt x="17" y="13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57150" tIns="28575" rIns="57150" bIns="28575" numCol="1" anchor="t" anchorCtr="0" compatLnSpc="1">
              <a:prstTxWarp prst="textNoShape">
                <a:avLst/>
              </a:prstTxWarp>
            </a:bodyPr>
            <a:lstStyle/>
            <a:p>
              <a:endParaRPr lang="en-US" sz="1125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642009" y="3091758"/>
              <a:ext cx="8040426" cy="6929401"/>
              <a:chOff x="1642009" y="3091758"/>
              <a:chExt cx="7758725" cy="6686625"/>
            </a:xfrm>
          </p:grpSpPr>
          <p:sp>
            <p:nvSpPr>
              <p:cNvPr id="6" name="Freeform 5"/>
              <p:cNvSpPr>
                <a:spLocks noEditPoints="1"/>
              </p:cNvSpPr>
              <p:nvPr/>
            </p:nvSpPr>
            <p:spPr bwMode="auto">
              <a:xfrm rot="2357343" flipH="1">
                <a:off x="4897376" y="5216211"/>
                <a:ext cx="3675427" cy="1050835"/>
              </a:xfrm>
              <a:custGeom>
                <a:avLst/>
                <a:gdLst>
                  <a:gd name="T0" fmla="*/ 3643 w 3683"/>
                  <a:gd name="T1" fmla="*/ 1031 h 1053"/>
                  <a:gd name="T2" fmla="*/ 3579 w 3683"/>
                  <a:gd name="T3" fmla="*/ 989 h 1053"/>
                  <a:gd name="T4" fmla="*/ 3518 w 3683"/>
                  <a:gd name="T5" fmla="*/ 946 h 1053"/>
                  <a:gd name="T6" fmla="*/ 3456 w 3683"/>
                  <a:gd name="T7" fmla="*/ 901 h 1053"/>
                  <a:gd name="T8" fmla="*/ 3395 w 3683"/>
                  <a:gd name="T9" fmla="*/ 859 h 1053"/>
                  <a:gd name="T10" fmla="*/ 3333 w 3683"/>
                  <a:gd name="T11" fmla="*/ 816 h 1053"/>
                  <a:gd name="T12" fmla="*/ 3272 w 3683"/>
                  <a:gd name="T13" fmla="*/ 774 h 1053"/>
                  <a:gd name="T14" fmla="*/ 3208 w 3683"/>
                  <a:gd name="T15" fmla="*/ 731 h 1053"/>
                  <a:gd name="T16" fmla="*/ 3147 w 3683"/>
                  <a:gd name="T17" fmla="*/ 688 h 1053"/>
                  <a:gd name="T18" fmla="*/ 3085 w 3683"/>
                  <a:gd name="T19" fmla="*/ 644 h 1053"/>
                  <a:gd name="T20" fmla="*/ 3024 w 3683"/>
                  <a:gd name="T21" fmla="*/ 601 h 1053"/>
                  <a:gd name="T22" fmla="*/ 2962 w 3683"/>
                  <a:gd name="T23" fmla="*/ 558 h 1053"/>
                  <a:gd name="T24" fmla="*/ 2901 w 3683"/>
                  <a:gd name="T25" fmla="*/ 516 h 1053"/>
                  <a:gd name="T26" fmla="*/ 2837 w 3683"/>
                  <a:gd name="T27" fmla="*/ 473 h 1053"/>
                  <a:gd name="T28" fmla="*/ 2775 w 3683"/>
                  <a:gd name="T29" fmla="*/ 428 h 1053"/>
                  <a:gd name="T30" fmla="*/ 2714 w 3683"/>
                  <a:gd name="T31" fmla="*/ 386 h 1053"/>
                  <a:gd name="T32" fmla="*/ 2652 w 3683"/>
                  <a:gd name="T33" fmla="*/ 343 h 1053"/>
                  <a:gd name="T34" fmla="*/ 2591 w 3683"/>
                  <a:gd name="T35" fmla="*/ 301 h 1053"/>
                  <a:gd name="T36" fmla="*/ 2529 w 3683"/>
                  <a:gd name="T37" fmla="*/ 258 h 1053"/>
                  <a:gd name="T38" fmla="*/ 2466 w 3683"/>
                  <a:gd name="T39" fmla="*/ 216 h 1053"/>
                  <a:gd name="T40" fmla="*/ 2404 w 3683"/>
                  <a:gd name="T41" fmla="*/ 171 h 1053"/>
                  <a:gd name="T42" fmla="*/ 2343 w 3683"/>
                  <a:gd name="T43" fmla="*/ 128 h 1053"/>
                  <a:gd name="T44" fmla="*/ 2281 w 3683"/>
                  <a:gd name="T45" fmla="*/ 86 h 1053"/>
                  <a:gd name="T46" fmla="*/ 2220 w 3683"/>
                  <a:gd name="T47" fmla="*/ 43 h 1053"/>
                  <a:gd name="T48" fmla="*/ 2194 w 3683"/>
                  <a:gd name="T49" fmla="*/ 3 h 1053"/>
                  <a:gd name="T50" fmla="*/ 2123 w 3683"/>
                  <a:gd name="T51" fmla="*/ 31 h 1053"/>
                  <a:gd name="T52" fmla="*/ 2047 w 3683"/>
                  <a:gd name="T53" fmla="*/ 43 h 1053"/>
                  <a:gd name="T54" fmla="*/ 1974 w 3683"/>
                  <a:gd name="T55" fmla="*/ 55 h 1053"/>
                  <a:gd name="T56" fmla="*/ 1898 w 3683"/>
                  <a:gd name="T57" fmla="*/ 67 h 1053"/>
                  <a:gd name="T58" fmla="*/ 1825 w 3683"/>
                  <a:gd name="T59" fmla="*/ 79 h 1053"/>
                  <a:gd name="T60" fmla="*/ 1749 w 3683"/>
                  <a:gd name="T61" fmla="*/ 90 h 1053"/>
                  <a:gd name="T62" fmla="*/ 1676 w 3683"/>
                  <a:gd name="T63" fmla="*/ 102 h 1053"/>
                  <a:gd name="T64" fmla="*/ 1600 w 3683"/>
                  <a:gd name="T65" fmla="*/ 114 h 1053"/>
                  <a:gd name="T66" fmla="*/ 1527 w 3683"/>
                  <a:gd name="T67" fmla="*/ 126 h 1053"/>
                  <a:gd name="T68" fmla="*/ 1451 w 3683"/>
                  <a:gd name="T69" fmla="*/ 138 h 1053"/>
                  <a:gd name="T70" fmla="*/ 1378 w 3683"/>
                  <a:gd name="T71" fmla="*/ 149 h 1053"/>
                  <a:gd name="T72" fmla="*/ 1305 w 3683"/>
                  <a:gd name="T73" fmla="*/ 161 h 1053"/>
                  <a:gd name="T74" fmla="*/ 1229 w 3683"/>
                  <a:gd name="T75" fmla="*/ 173 h 1053"/>
                  <a:gd name="T76" fmla="*/ 1156 w 3683"/>
                  <a:gd name="T77" fmla="*/ 185 h 1053"/>
                  <a:gd name="T78" fmla="*/ 1080 w 3683"/>
                  <a:gd name="T79" fmla="*/ 197 h 1053"/>
                  <a:gd name="T80" fmla="*/ 1007 w 3683"/>
                  <a:gd name="T81" fmla="*/ 209 h 1053"/>
                  <a:gd name="T82" fmla="*/ 931 w 3683"/>
                  <a:gd name="T83" fmla="*/ 220 h 1053"/>
                  <a:gd name="T84" fmla="*/ 858 w 3683"/>
                  <a:gd name="T85" fmla="*/ 232 h 1053"/>
                  <a:gd name="T86" fmla="*/ 782 w 3683"/>
                  <a:gd name="T87" fmla="*/ 244 h 1053"/>
                  <a:gd name="T88" fmla="*/ 709 w 3683"/>
                  <a:gd name="T89" fmla="*/ 256 h 1053"/>
                  <a:gd name="T90" fmla="*/ 633 w 3683"/>
                  <a:gd name="T91" fmla="*/ 268 h 1053"/>
                  <a:gd name="T92" fmla="*/ 560 w 3683"/>
                  <a:gd name="T93" fmla="*/ 279 h 1053"/>
                  <a:gd name="T94" fmla="*/ 487 w 3683"/>
                  <a:gd name="T95" fmla="*/ 291 h 1053"/>
                  <a:gd name="T96" fmla="*/ 411 w 3683"/>
                  <a:gd name="T97" fmla="*/ 303 h 1053"/>
                  <a:gd name="T98" fmla="*/ 338 w 3683"/>
                  <a:gd name="T99" fmla="*/ 315 h 1053"/>
                  <a:gd name="T100" fmla="*/ 262 w 3683"/>
                  <a:gd name="T101" fmla="*/ 327 h 1053"/>
                  <a:gd name="T102" fmla="*/ 189 w 3683"/>
                  <a:gd name="T103" fmla="*/ 339 h 1053"/>
                  <a:gd name="T104" fmla="*/ 113 w 3683"/>
                  <a:gd name="T105" fmla="*/ 350 h 1053"/>
                  <a:gd name="T106" fmla="*/ 40 w 3683"/>
                  <a:gd name="T107" fmla="*/ 362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683" h="1053">
                    <a:moveTo>
                      <a:pt x="3643" y="1031"/>
                    </a:moveTo>
                    <a:lnTo>
                      <a:pt x="3674" y="1053"/>
                    </a:lnTo>
                    <a:lnTo>
                      <a:pt x="3683" y="1038"/>
                    </a:lnTo>
                    <a:lnTo>
                      <a:pt x="3653" y="1015"/>
                    </a:lnTo>
                    <a:lnTo>
                      <a:pt x="3643" y="1031"/>
                    </a:lnTo>
                    <a:close/>
                    <a:moveTo>
                      <a:pt x="3579" y="989"/>
                    </a:moveTo>
                    <a:lnTo>
                      <a:pt x="3610" y="1010"/>
                    </a:lnTo>
                    <a:lnTo>
                      <a:pt x="3622" y="993"/>
                    </a:lnTo>
                    <a:lnTo>
                      <a:pt x="3591" y="972"/>
                    </a:lnTo>
                    <a:lnTo>
                      <a:pt x="3579" y="989"/>
                    </a:lnTo>
                    <a:close/>
                    <a:moveTo>
                      <a:pt x="3518" y="946"/>
                    </a:moveTo>
                    <a:lnTo>
                      <a:pt x="3549" y="967"/>
                    </a:lnTo>
                    <a:lnTo>
                      <a:pt x="3560" y="951"/>
                    </a:lnTo>
                    <a:lnTo>
                      <a:pt x="3530" y="930"/>
                    </a:lnTo>
                    <a:lnTo>
                      <a:pt x="3518" y="946"/>
                    </a:lnTo>
                    <a:close/>
                    <a:moveTo>
                      <a:pt x="3456" y="901"/>
                    </a:moveTo>
                    <a:lnTo>
                      <a:pt x="3487" y="925"/>
                    </a:lnTo>
                    <a:lnTo>
                      <a:pt x="3499" y="908"/>
                    </a:lnTo>
                    <a:lnTo>
                      <a:pt x="3468" y="887"/>
                    </a:lnTo>
                    <a:lnTo>
                      <a:pt x="3456" y="901"/>
                    </a:lnTo>
                    <a:close/>
                    <a:moveTo>
                      <a:pt x="3395" y="859"/>
                    </a:moveTo>
                    <a:lnTo>
                      <a:pt x="3426" y="880"/>
                    </a:lnTo>
                    <a:lnTo>
                      <a:pt x="3437" y="866"/>
                    </a:lnTo>
                    <a:lnTo>
                      <a:pt x="3404" y="845"/>
                    </a:lnTo>
                    <a:lnTo>
                      <a:pt x="3395" y="859"/>
                    </a:lnTo>
                    <a:close/>
                    <a:moveTo>
                      <a:pt x="3333" y="816"/>
                    </a:moveTo>
                    <a:lnTo>
                      <a:pt x="3364" y="837"/>
                    </a:lnTo>
                    <a:lnTo>
                      <a:pt x="3374" y="823"/>
                    </a:lnTo>
                    <a:lnTo>
                      <a:pt x="3343" y="802"/>
                    </a:lnTo>
                    <a:lnTo>
                      <a:pt x="3333" y="816"/>
                    </a:lnTo>
                    <a:close/>
                    <a:moveTo>
                      <a:pt x="3272" y="774"/>
                    </a:moveTo>
                    <a:lnTo>
                      <a:pt x="3303" y="795"/>
                    </a:lnTo>
                    <a:lnTo>
                      <a:pt x="3312" y="778"/>
                    </a:lnTo>
                    <a:lnTo>
                      <a:pt x="3281" y="757"/>
                    </a:lnTo>
                    <a:lnTo>
                      <a:pt x="3272" y="774"/>
                    </a:lnTo>
                    <a:close/>
                    <a:moveTo>
                      <a:pt x="3208" y="731"/>
                    </a:moveTo>
                    <a:lnTo>
                      <a:pt x="3239" y="752"/>
                    </a:lnTo>
                    <a:lnTo>
                      <a:pt x="3251" y="736"/>
                    </a:lnTo>
                    <a:lnTo>
                      <a:pt x="3220" y="714"/>
                    </a:lnTo>
                    <a:lnTo>
                      <a:pt x="3208" y="731"/>
                    </a:lnTo>
                    <a:close/>
                    <a:moveTo>
                      <a:pt x="3147" y="688"/>
                    </a:moveTo>
                    <a:lnTo>
                      <a:pt x="3177" y="710"/>
                    </a:lnTo>
                    <a:lnTo>
                      <a:pt x="3189" y="693"/>
                    </a:lnTo>
                    <a:lnTo>
                      <a:pt x="3158" y="672"/>
                    </a:lnTo>
                    <a:lnTo>
                      <a:pt x="3147" y="688"/>
                    </a:lnTo>
                    <a:close/>
                    <a:moveTo>
                      <a:pt x="3085" y="644"/>
                    </a:moveTo>
                    <a:lnTo>
                      <a:pt x="3116" y="665"/>
                    </a:lnTo>
                    <a:lnTo>
                      <a:pt x="3128" y="651"/>
                    </a:lnTo>
                    <a:lnTo>
                      <a:pt x="3097" y="629"/>
                    </a:lnTo>
                    <a:lnTo>
                      <a:pt x="3085" y="644"/>
                    </a:lnTo>
                    <a:close/>
                    <a:moveTo>
                      <a:pt x="3024" y="601"/>
                    </a:moveTo>
                    <a:lnTo>
                      <a:pt x="3054" y="622"/>
                    </a:lnTo>
                    <a:lnTo>
                      <a:pt x="3066" y="608"/>
                    </a:lnTo>
                    <a:lnTo>
                      <a:pt x="3033" y="587"/>
                    </a:lnTo>
                    <a:lnTo>
                      <a:pt x="3024" y="601"/>
                    </a:lnTo>
                    <a:close/>
                    <a:moveTo>
                      <a:pt x="2962" y="558"/>
                    </a:moveTo>
                    <a:lnTo>
                      <a:pt x="2993" y="580"/>
                    </a:lnTo>
                    <a:lnTo>
                      <a:pt x="3002" y="566"/>
                    </a:lnTo>
                    <a:lnTo>
                      <a:pt x="2972" y="542"/>
                    </a:lnTo>
                    <a:lnTo>
                      <a:pt x="2962" y="558"/>
                    </a:lnTo>
                    <a:close/>
                    <a:moveTo>
                      <a:pt x="2901" y="516"/>
                    </a:moveTo>
                    <a:lnTo>
                      <a:pt x="2931" y="537"/>
                    </a:lnTo>
                    <a:lnTo>
                      <a:pt x="2941" y="521"/>
                    </a:lnTo>
                    <a:lnTo>
                      <a:pt x="2910" y="499"/>
                    </a:lnTo>
                    <a:lnTo>
                      <a:pt x="2901" y="516"/>
                    </a:lnTo>
                    <a:close/>
                    <a:moveTo>
                      <a:pt x="2837" y="473"/>
                    </a:moveTo>
                    <a:lnTo>
                      <a:pt x="2870" y="495"/>
                    </a:lnTo>
                    <a:lnTo>
                      <a:pt x="2879" y="478"/>
                    </a:lnTo>
                    <a:lnTo>
                      <a:pt x="2849" y="457"/>
                    </a:lnTo>
                    <a:lnTo>
                      <a:pt x="2837" y="473"/>
                    </a:lnTo>
                    <a:close/>
                    <a:moveTo>
                      <a:pt x="2775" y="428"/>
                    </a:moveTo>
                    <a:lnTo>
                      <a:pt x="2806" y="452"/>
                    </a:lnTo>
                    <a:lnTo>
                      <a:pt x="2818" y="436"/>
                    </a:lnTo>
                    <a:lnTo>
                      <a:pt x="2787" y="414"/>
                    </a:lnTo>
                    <a:lnTo>
                      <a:pt x="2775" y="428"/>
                    </a:lnTo>
                    <a:close/>
                    <a:moveTo>
                      <a:pt x="2714" y="386"/>
                    </a:moveTo>
                    <a:lnTo>
                      <a:pt x="2745" y="407"/>
                    </a:lnTo>
                    <a:lnTo>
                      <a:pt x="2756" y="393"/>
                    </a:lnTo>
                    <a:lnTo>
                      <a:pt x="2726" y="372"/>
                    </a:lnTo>
                    <a:lnTo>
                      <a:pt x="2714" y="386"/>
                    </a:lnTo>
                    <a:close/>
                    <a:moveTo>
                      <a:pt x="2652" y="343"/>
                    </a:moveTo>
                    <a:lnTo>
                      <a:pt x="2683" y="365"/>
                    </a:lnTo>
                    <a:lnTo>
                      <a:pt x="2695" y="350"/>
                    </a:lnTo>
                    <a:lnTo>
                      <a:pt x="2664" y="329"/>
                    </a:lnTo>
                    <a:lnTo>
                      <a:pt x="2652" y="343"/>
                    </a:lnTo>
                    <a:close/>
                    <a:moveTo>
                      <a:pt x="2591" y="301"/>
                    </a:moveTo>
                    <a:lnTo>
                      <a:pt x="2622" y="322"/>
                    </a:lnTo>
                    <a:lnTo>
                      <a:pt x="2631" y="305"/>
                    </a:lnTo>
                    <a:lnTo>
                      <a:pt x="2600" y="284"/>
                    </a:lnTo>
                    <a:lnTo>
                      <a:pt x="2591" y="301"/>
                    </a:lnTo>
                    <a:close/>
                    <a:moveTo>
                      <a:pt x="2529" y="258"/>
                    </a:moveTo>
                    <a:lnTo>
                      <a:pt x="2560" y="279"/>
                    </a:lnTo>
                    <a:lnTo>
                      <a:pt x="2570" y="263"/>
                    </a:lnTo>
                    <a:lnTo>
                      <a:pt x="2539" y="242"/>
                    </a:lnTo>
                    <a:lnTo>
                      <a:pt x="2529" y="258"/>
                    </a:lnTo>
                    <a:close/>
                    <a:moveTo>
                      <a:pt x="2466" y="216"/>
                    </a:moveTo>
                    <a:lnTo>
                      <a:pt x="2499" y="237"/>
                    </a:lnTo>
                    <a:lnTo>
                      <a:pt x="2508" y="220"/>
                    </a:lnTo>
                    <a:lnTo>
                      <a:pt x="2477" y="199"/>
                    </a:lnTo>
                    <a:lnTo>
                      <a:pt x="2466" y="216"/>
                    </a:lnTo>
                    <a:close/>
                    <a:moveTo>
                      <a:pt x="2404" y="171"/>
                    </a:moveTo>
                    <a:lnTo>
                      <a:pt x="2435" y="192"/>
                    </a:lnTo>
                    <a:lnTo>
                      <a:pt x="2447" y="178"/>
                    </a:lnTo>
                    <a:lnTo>
                      <a:pt x="2416" y="157"/>
                    </a:lnTo>
                    <a:lnTo>
                      <a:pt x="2404" y="171"/>
                    </a:lnTo>
                    <a:close/>
                    <a:moveTo>
                      <a:pt x="2343" y="128"/>
                    </a:moveTo>
                    <a:lnTo>
                      <a:pt x="2373" y="149"/>
                    </a:lnTo>
                    <a:lnTo>
                      <a:pt x="2385" y="135"/>
                    </a:lnTo>
                    <a:lnTo>
                      <a:pt x="2354" y="114"/>
                    </a:lnTo>
                    <a:lnTo>
                      <a:pt x="2343" y="128"/>
                    </a:lnTo>
                    <a:close/>
                    <a:moveTo>
                      <a:pt x="2281" y="86"/>
                    </a:moveTo>
                    <a:lnTo>
                      <a:pt x="2312" y="107"/>
                    </a:lnTo>
                    <a:lnTo>
                      <a:pt x="2324" y="90"/>
                    </a:lnTo>
                    <a:lnTo>
                      <a:pt x="2293" y="69"/>
                    </a:lnTo>
                    <a:lnTo>
                      <a:pt x="2281" y="86"/>
                    </a:lnTo>
                    <a:close/>
                    <a:moveTo>
                      <a:pt x="2220" y="43"/>
                    </a:moveTo>
                    <a:lnTo>
                      <a:pt x="2250" y="64"/>
                    </a:lnTo>
                    <a:lnTo>
                      <a:pt x="2260" y="48"/>
                    </a:lnTo>
                    <a:lnTo>
                      <a:pt x="2229" y="27"/>
                    </a:lnTo>
                    <a:lnTo>
                      <a:pt x="2220" y="43"/>
                    </a:lnTo>
                    <a:close/>
                    <a:moveTo>
                      <a:pt x="2158" y="24"/>
                    </a:moveTo>
                    <a:lnTo>
                      <a:pt x="2187" y="19"/>
                    </a:lnTo>
                    <a:lnTo>
                      <a:pt x="2189" y="22"/>
                    </a:lnTo>
                    <a:lnTo>
                      <a:pt x="2198" y="5"/>
                    </a:lnTo>
                    <a:lnTo>
                      <a:pt x="2194" y="3"/>
                    </a:lnTo>
                    <a:lnTo>
                      <a:pt x="2191" y="0"/>
                    </a:lnTo>
                    <a:lnTo>
                      <a:pt x="2156" y="5"/>
                    </a:lnTo>
                    <a:lnTo>
                      <a:pt x="2158" y="24"/>
                    </a:lnTo>
                    <a:close/>
                    <a:moveTo>
                      <a:pt x="2085" y="36"/>
                    </a:moveTo>
                    <a:lnTo>
                      <a:pt x="2123" y="31"/>
                    </a:lnTo>
                    <a:lnTo>
                      <a:pt x="2118" y="12"/>
                    </a:lnTo>
                    <a:lnTo>
                      <a:pt x="2083" y="17"/>
                    </a:lnTo>
                    <a:lnTo>
                      <a:pt x="2085" y="36"/>
                    </a:lnTo>
                    <a:close/>
                    <a:moveTo>
                      <a:pt x="2009" y="48"/>
                    </a:moveTo>
                    <a:lnTo>
                      <a:pt x="2047" y="43"/>
                    </a:lnTo>
                    <a:lnTo>
                      <a:pt x="2045" y="24"/>
                    </a:lnTo>
                    <a:lnTo>
                      <a:pt x="2007" y="29"/>
                    </a:lnTo>
                    <a:lnTo>
                      <a:pt x="2009" y="48"/>
                    </a:lnTo>
                    <a:close/>
                    <a:moveTo>
                      <a:pt x="1936" y="60"/>
                    </a:moveTo>
                    <a:lnTo>
                      <a:pt x="1974" y="55"/>
                    </a:lnTo>
                    <a:lnTo>
                      <a:pt x="1969" y="36"/>
                    </a:lnTo>
                    <a:lnTo>
                      <a:pt x="1934" y="41"/>
                    </a:lnTo>
                    <a:lnTo>
                      <a:pt x="1936" y="60"/>
                    </a:lnTo>
                    <a:close/>
                    <a:moveTo>
                      <a:pt x="1863" y="71"/>
                    </a:moveTo>
                    <a:lnTo>
                      <a:pt x="1898" y="67"/>
                    </a:lnTo>
                    <a:lnTo>
                      <a:pt x="1896" y="48"/>
                    </a:lnTo>
                    <a:lnTo>
                      <a:pt x="1858" y="53"/>
                    </a:lnTo>
                    <a:lnTo>
                      <a:pt x="1863" y="71"/>
                    </a:lnTo>
                    <a:close/>
                    <a:moveTo>
                      <a:pt x="1787" y="83"/>
                    </a:moveTo>
                    <a:lnTo>
                      <a:pt x="1825" y="79"/>
                    </a:lnTo>
                    <a:lnTo>
                      <a:pt x="1823" y="60"/>
                    </a:lnTo>
                    <a:lnTo>
                      <a:pt x="1785" y="64"/>
                    </a:lnTo>
                    <a:lnTo>
                      <a:pt x="1787" y="83"/>
                    </a:lnTo>
                    <a:close/>
                    <a:moveTo>
                      <a:pt x="1714" y="95"/>
                    </a:moveTo>
                    <a:lnTo>
                      <a:pt x="1749" y="90"/>
                    </a:lnTo>
                    <a:lnTo>
                      <a:pt x="1747" y="71"/>
                    </a:lnTo>
                    <a:lnTo>
                      <a:pt x="1709" y="76"/>
                    </a:lnTo>
                    <a:lnTo>
                      <a:pt x="1714" y="95"/>
                    </a:lnTo>
                    <a:close/>
                    <a:moveTo>
                      <a:pt x="1638" y="107"/>
                    </a:moveTo>
                    <a:lnTo>
                      <a:pt x="1676" y="102"/>
                    </a:lnTo>
                    <a:lnTo>
                      <a:pt x="1674" y="83"/>
                    </a:lnTo>
                    <a:lnTo>
                      <a:pt x="1636" y="88"/>
                    </a:lnTo>
                    <a:lnTo>
                      <a:pt x="1638" y="107"/>
                    </a:lnTo>
                    <a:close/>
                    <a:moveTo>
                      <a:pt x="1565" y="119"/>
                    </a:moveTo>
                    <a:lnTo>
                      <a:pt x="1600" y="114"/>
                    </a:lnTo>
                    <a:lnTo>
                      <a:pt x="1598" y="95"/>
                    </a:lnTo>
                    <a:lnTo>
                      <a:pt x="1560" y="100"/>
                    </a:lnTo>
                    <a:lnTo>
                      <a:pt x="1565" y="119"/>
                    </a:lnTo>
                    <a:close/>
                    <a:moveTo>
                      <a:pt x="1489" y="131"/>
                    </a:moveTo>
                    <a:lnTo>
                      <a:pt x="1527" y="126"/>
                    </a:lnTo>
                    <a:lnTo>
                      <a:pt x="1525" y="107"/>
                    </a:lnTo>
                    <a:lnTo>
                      <a:pt x="1487" y="112"/>
                    </a:lnTo>
                    <a:lnTo>
                      <a:pt x="1489" y="131"/>
                    </a:lnTo>
                    <a:close/>
                    <a:moveTo>
                      <a:pt x="1416" y="142"/>
                    </a:moveTo>
                    <a:lnTo>
                      <a:pt x="1451" y="138"/>
                    </a:lnTo>
                    <a:lnTo>
                      <a:pt x="1449" y="119"/>
                    </a:lnTo>
                    <a:lnTo>
                      <a:pt x="1413" y="123"/>
                    </a:lnTo>
                    <a:lnTo>
                      <a:pt x="1416" y="142"/>
                    </a:lnTo>
                    <a:close/>
                    <a:moveTo>
                      <a:pt x="1340" y="154"/>
                    </a:moveTo>
                    <a:lnTo>
                      <a:pt x="1378" y="149"/>
                    </a:lnTo>
                    <a:lnTo>
                      <a:pt x="1376" y="131"/>
                    </a:lnTo>
                    <a:lnTo>
                      <a:pt x="1338" y="135"/>
                    </a:lnTo>
                    <a:lnTo>
                      <a:pt x="1340" y="154"/>
                    </a:lnTo>
                    <a:close/>
                    <a:moveTo>
                      <a:pt x="1267" y="166"/>
                    </a:moveTo>
                    <a:lnTo>
                      <a:pt x="1305" y="161"/>
                    </a:lnTo>
                    <a:lnTo>
                      <a:pt x="1300" y="142"/>
                    </a:lnTo>
                    <a:lnTo>
                      <a:pt x="1265" y="147"/>
                    </a:lnTo>
                    <a:lnTo>
                      <a:pt x="1267" y="166"/>
                    </a:lnTo>
                    <a:close/>
                    <a:moveTo>
                      <a:pt x="1191" y="178"/>
                    </a:moveTo>
                    <a:lnTo>
                      <a:pt x="1229" y="173"/>
                    </a:lnTo>
                    <a:lnTo>
                      <a:pt x="1227" y="154"/>
                    </a:lnTo>
                    <a:lnTo>
                      <a:pt x="1189" y="159"/>
                    </a:lnTo>
                    <a:lnTo>
                      <a:pt x="1191" y="178"/>
                    </a:lnTo>
                    <a:close/>
                    <a:moveTo>
                      <a:pt x="1118" y="190"/>
                    </a:moveTo>
                    <a:lnTo>
                      <a:pt x="1156" y="185"/>
                    </a:lnTo>
                    <a:lnTo>
                      <a:pt x="1151" y="166"/>
                    </a:lnTo>
                    <a:lnTo>
                      <a:pt x="1116" y="171"/>
                    </a:lnTo>
                    <a:lnTo>
                      <a:pt x="1118" y="190"/>
                    </a:lnTo>
                    <a:close/>
                    <a:moveTo>
                      <a:pt x="1042" y="201"/>
                    </a:moveTo>
                    <a:lnTo>
                      <a:pt x="1080" y="197"/>
                    </a:lnTo>
                    <a:lnTo>
                      <a:pt x="1078" y="178"/>
                    </a:lnTo>
                    <a:lnTo>
                      <a:pt x="1040" y="183"/>
                    </a:lnTo>
                    <a:lnTo>
                      <a:pt x="1042" y="201"/>
                    </a:lnTo>
                    <a:close/>
                    <a:moveTo>
                      <a:pt x="969" y="213"/>
                    </a:moveTo>
                    <a:lnTo>
                      <a:pt x="1007" y="209"/>
                    </a:lnTo>
                    <a:lnTo>
                      <a:pt x="1002" y="190"/>
                    </a:lnTo>
                    <a:lnTo>
                      <a:pt x="967" y="194"/>
                    </a:lnTo>
                    <a:lnTo>
                      <a:pt x="969" y="213"/>
                    </a:lnTo>
                    <a:close/>
                    <a:moveTo>
                      <a:pt x="896" y="225"/>
                    </a:moveTo>
                    <a:lnTo>
                      <a:pt x="931" y="220"/>
                    </a:lnTo>
                    <a:lnTo>
                      <a:pt x="929" y="201"/>
                    </a:lnTo>
                    <a:lnTo>
                      <a:pt x="891" y="206"/>
                    </a:lnTo>
                    <a:lnTo>
                      <a:pt x="896" y="225"/>
                    </a:lnTo>
                    <a:close/>
                    <a:moveTo>
                      <a:pt x="820" y="237"/>
                    </a:moveTo>
                    <a:lnTo>
                      <a:pt x="858" y="232"/>
                    </a:lnTo>
                    <a:lnTo>
                      <a:pt x="855" y="213"/>
                    </a:lnTo>
                    <a:lnTo>
                      <a:pt x="818" y="220"/>
                    </a:lnTo>
                    <a:lnTo>
                      <a:pt x="820" y="237"/>
                    </a:lnTo>
                    <a:close/>
                    <a:moveTo>
                      <a:pt x="747" y="249"/>
                    </a:moveTo>
                    <a:lnTo>
                      <a:pt x="782" y="244"/>
                    </a:lnTo>
                    <a:lnTo>
                      <a:pt x="780" y="225"/>
                    </a:lnTo>
                    <a:lnTo>
                      <a:pt x="742" y="232"/>
                    </a:lnTo>
                    <a:lnTo>
                      <a:pt x="747" y="249"/>
                    </a:lnTo>
                    <a:close/>
                    <a:moveTo>
                      <a:pt x="671" y="261"/>
                    </a:moveTo>
                    <a:lnTo>
                      <a:pt x="709" y="256"/>
                    </a:lnTo>
                    <a:lnTo>
                      <a:pt x="707" y="237"/>
                    </a:lnTo>
                    <a:lnTo>
                      <a:pt x="669" y="244"/>
                    </a:lnTo>
                    <a:lnTo>
                      <a:pt x="671" y="261"/>
                    </a:lnTo>
                    <a:close/>
                    <a:moveTo>
                      <a:pt x="598" y="272"/>
                    </a:moveTo>
                    <a:lnTo>
                      <a:pt x="633" y="268"/>
                    </a:lnTo>
                    <a:lnTo>
                      <a:pt x="631" y="249"/>
                    </a:lnTo>
                    <a:lnTo>
                      <a:pt x="593" y="256"/>
                    </a:lnTo>
                    <a:lnTo>
                      <a:pt x="598" y="272"/>
                    </a:lnTo>
                    <a:close/>
                    <a:moveTo>
                      <a:pt x="522" y="284"/>
                    </a:moveTo>
                    <a:lnTo>
                      <a:pt x="560" y="279"/>
                    </a:lnTo>
                    <a:lnTo>
                      <a:pt x="558" y="261"/>
                    </a:lnTo>
                    <a:lnTo>
                      <a:pt x="520" y="268"/>
                    </a:lnTo>
                    <a:lnTo>
                      <a:pt x="522" y="284"/>
                    </a:lnTo>
                    <a:close/>
                    <a:moveTo>
                      <a:pt x="449" y="298"/>
                    </a:moveTo>
                    <a:lnTo>
                      <a:pt x="487" y="291"/>
                    </a:lnTo>
                    <a:lnTo>
                      <a:pt x="482" y="272"/>
                    </a:lnTo>
                    <a:lnTo>
                      <a:pt x="446" y="279"/>
                    </a:lnTo>
                    <a:lnTo>
                      <a:pt x="449" y="298"/>
                    </a:lnTo>
                    <a:close/>
                    <a:moveTo>
                      <a:pt x="373" y="310"/>
                    </a:moveTo>
                    <a:lnTo>
                      <a:pt x="411" y="303"/>
                    </a:lnTo>
                    <a:lnTo>
                      <a:pt x="409" y="284"/>
                    </a:lnTo>
                    <a:lnTo>
                      <a:pt x="371" y="291"/>
                    </a:lnTo>
                    <a:lnTo>
                      <a:pt x="373" y="310"/>
                    </a:lnTo>
                    <a:close/>
                    <a:moveTo>
                      <a:pt x="300" y="322"/>
                    </a:moveTo>
                    <a:lnTo>
                      <a:pt x="338" y="315"/>
                    </a:lnTo>
                    <a:lnTo>
                      <a:pt x="333" y="296"/>
                    </a:lnTo>
                    <a:lnTo>
                      <a:pt x="297" y="303"/>
                    </a:lnTo>
                    <a:lnTo>
                      <a:pt x="300" y="322"/>
                    </a:lnTo>
                    <a:close/>
                    <a:moveTo>
                      <a:pt x="224" y="334"/>
                    </a:moveTo>
                    <a:lnTo>
                      <a:pt x="262" y="327"/>
                    </a:lnTo>
                    <a:lnTo>
                      <a:pt x="260" y="308"/>
                    </a:lnTo>
                    <a:lnTo>
                      <a:pt x="222" y="315"/>
                    </a:lnTo>
                    <a:lnTo>
                      <a:pt x="224" y="334"/>
                    </a:lnTo>
                    <a:close/>
                    <a:moveTo>
                      <a:pt x="151" y="346"/>
                    </a:moveTo>
                    <a:lnTo>
                      <a:pt x="189" y="339"/>
                    </a:lnTo>
                    <a:lnTo>
                      <a:pt x="184" y="320"/>
                    </a:lnTo>
                    <a:lnTo>
                      <a:pt x="149" y="327"/>
                    </a:lnTo>
                    <a:lnTo>
                      <a:pt x="151" y="346"/>
                    </a:lnTo>
                    <a:close/>
                    <a:moveTo>
                      <a:pt x="75" y="357"/>
                    </a:moveTo>
                    <a:lnTo>
                      <a:pt x="113" y="350"/>
                    </a:lnTo>
                    <a:lnTo>
                      <a:pt x="111" y="331"/>
                    </a:lnTo>
                    <a:lnTo>
                      <a:pt x="73" y="339"/>
                    </a:lnTo>
                    <a:lnTo>
                      <a:pt x="75" y="357"/>
                    </a:lnTo>
                    <a:close/>
                    <a:moveTo>
                      <a:pt x="2" y="369"/>
                    </a:moveTo>
                    <a:lnTo>
                      <a:pt x="40" y="362"/>
                    </a:lnTo>
                    <a:lnTo>
                      <a:pt x="35" y="343"/>
                    </a:lnTo>
                    <a:lnTo>
                      <a:pt x="0" y="350"/>
                    </a:lnTo>
                    <a:lnTo>
                      <a:pt x="2" y="36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7" name="Freeform 9"/>
              <p:cNvSpPr>
                <a:spLocks noEditPoints="1"/>
              </p:cNvSpPr>
              <p:nvPr/>
            </p:nvSpPr>
            <p:spPr bwMode="auto">
              <a:xfrm rot="2357343" flipH="1">
                <a:off x="4161109" y="4760329"/>
                <a:ext cx="18960" cy="2293274"/>
              </a:xfrm>
              <a:custGeom>
                <a:avLst/>
                <a:gdLst>
                  <a:gd name="T0" fmla="*/ 19 w 19"/>
                  <a:gd name="T1" fmla="*/ 2298 h 2298"/>
                  <a:gd name="T2" fmla="*/ 0 w 19"/>
                  <a:gd name="T3" fmla="*/ 2185 h 2298"/>
                  <a:gd name="T4" fmla="*/ 19 w 19"/>
                  <a:gd name="T5" fmla="*/ 2185 h 2298"/>
                  <a:gd name="T6" fmla="*/ 0 w 19"/>
                  <a:gd name="T7" fmla="*/ 2147 h 2298"/>
                  <a:gd name="T8" fmla="*/ 0 w 19"/>
                  <a:gd name="T9" fmla="*/ 2109 h 2298"/>
                  <a:gd name="T10" fmla="*/ 19 w 19"/>
                  <a:gd name="T11" fmla="*/ 2071 h 2298"/>
                  <a:gd name="T12" fmla="*/ 0 w 19"/>
                  <a:gd name="T13" fmla="*/ 1958 h 2298"/>
                  <a:gd name="T14" fmla="*/ 19 w 19"/>
                  <a:gd name="T15" fmla="*/ 1958 h 2298"/>
                  <a:gd name="T16" fmla="*/ 0 w 19"/>
                  <a:gd name="T17" fmla="*/ 1920 h 2298"/>
                  <a:gd name="T18" fmla="*/ 0 w 19"/>
                  <a:gd name="T19" fmla="*/ 1882 h 2298"/>
                  <a:gd name="T20" fmla="*/ 19 w 19"/>
                  <a:gd name="T21" fmla="*/ 1846 h 2298"/>
                  <a:gd name="T22" fmla="*/ 0 w 19"/>
                  <a:gd name="T23" fmla="*/ 1733 h 2298"/>
                  <a:gd name="T24" fmla="*/ 19 w 19"/>
                  <a:gd name="T25" fmla="*/ 1733 h 2298"/>
                  <a:gd name="T26" fmla="*/ 0 w 19"/>
                  <a:gd name="T27" fmla="*/ 1695 h 2298"/>
                  <a:gd name="T28" fmla="*/ 0 w 19"/>
                  <a:gd name="T29" fmla="*/ 1657 h 2298"/>
                  <a:gd name="T30" fmla="*/ 19 w 19"/>
                  <a:gd name="T31" fmla="*/ 1619 h 2298"/>
                  <a:gd name="T32" fmla="*/ 0 w 19"/>
                  <a:gd name="T33" fmla="*/ 1506 h 2298"/>
                  <a:gd name="T34" fmla="*/ 19 w 19"/>
                  <a:gd name="T35" fmla="*/ 1506 h 2298"/>
                  <a:gd name="T36" fmla="*/ 0 w 19"/>
                  <a:gd name="T37" fmla="*/ 1468 h 2298"/>
                  <a:gd name="T38" fmla="*/ 0 w 19"/>
                  <a:gd name="T39" fmla="*/ 1430 h 2298"/>
                  <a:gd name="T40" fmla="*/ 19 w 19"/>
                  <a:gd name="T41" fmla="*/ 1393 h 2298"/>
                  <a:gd name="T42" fmla="*/ 0 w 19"/>
                  <a:gd name="T43" fmla="*/ 1281 h 2298"/>
                  <a:gd name="T44" fmla="*/ 19 w 19"/>
                  <a:gd name="T45" fmla="*/ 1281 h 2298"/>
                  <a:gd name="T46" fmla="*/ 0 w 19"/>
                  <a:gd name="T47" fmla="*/ 1244 h 2298"/>
                  <a:gd name="T48" fmla="*/ 0 w 19"/>
                  <a:gd name="T49" fmla="*/ 1206 h 2298"/>
                  <a:gd name="T50" fmla="*/ 19 w 19"/>
                  <a:gd name="T51" fmla="*/ 1168 h 2298"/>
                  <a:gd name="T52" fmla="*/ 0 w 19"/>
                  <a:gd name="T53" fmla="*/ 1054 h 2298"/>
                  <a:gd name="T54" fmla="*/ 19 w 19"/>
                  <a:gd name="T55" fmla="*/ 1054 h 2298"/>
                  <a:gd name="T56" fmla="*/ 0 w 19"/>
                  <a:gd name="T57" fmla="*/ 1017 h 2298"/>
                  <a:gd name="T58" fmla="*/ 0 w 19"/>
                  <a:gd name="T59" fmla="*/ 979 h 2298"/>
                  <a:gd name="T60" fmla="*/ 19 w 19"/>
                  <a:gd name="T61" fmla="*/ 941 h 2298"/>
                  <a:gd name="T62" fmla="*/ 0 w 19"/>
                  <a:gd name="T63" fmla="*/ 830 h 2298"/>
                  <a:gd name="T64" fmla="*/ 19 w 19"/>
                  <a:gd name="T65" fmla="*/ 830 h 2298"/>
                  <a:gd name="T66" fmla="*/ 0 w 19"/>
                  <a:gd name="T67" fmla="*/ 792 h 2298"/>
                  <a:gd name="T68" fmla="*/ 0 w 19"/>
                  <a:gd name="T69" fmla="*/ 754 h 2298"/>
                  <a:gd name="T70" fmla="*/ 19 w 19"/>
                  <a:gd name="T71" fmla="*/ 716 h 2298"/>
                  <a:gd name="T72" fmla="*/ 0 w 19"/>
                  <a:gd name="T73" fmla="*/ 603 h 2298"/>
                  <a:gd name="T74" fmla="*/ 19 w 19"/>
                  <a:gd name="T75" fmla="*/ 603 h 2298"/>
                  <a:gd name="T76" fmla="*/ 0 w 19"/>
                  <a:gd name="T77" fmla="*/ 565 h 2298"/>
                  <a:gd name="T78" fmla="*/ 0 w 19"/>
                  <a:gd name="T79" fmla="*/ 527 h 2298"/>
                  <a:gd name="T80" fmla="*/ 19 w 19"/>
                  <a:gd name="T81" fmla="*/ 489 h 2298"/>
                  <a:gd name="T82" fmla="*/ 0 w 19"/>
                  <a:gd name="T83" fmla="*/ 378 h 2298"/>
                  <a:gd name="T84" fmla="*/ 19 w 19"/>
                  <a:gd name="T85" fmla="*/ 378 h 2298"/>
                  <a:gd name="T86" fmla="*/ 0 w 19"/>
                  <a:gd name="T87" fmla="*/ 340 h 2298"/>
                  <a:gd name="T88" fmla="*/ 0 w 19"/>
                  <a:gd name="T89" fmla="*/ 303 h 2298"/>
                  <a:gd name="T90" fmla="*/ 19 w 19"/>
                  <a:gd name="T91" fmla="*/ 265 h 2298"/>
                  <a:gd name="T92" fmla="*/ 0 w 19"/>
                  <a:gd name="T93" fmla="*/ 151 h 2298"/>
                  <a:gd name="T94" fmla="*/ 19 w 19"/>
                  <a:gd name="T95" fmla="*/ 151 h 2298"/>
                  <a:gd name="T96" fmla="*/ 0 w 19"/>
                  <a:gd name="T97" fmla="*/ 113 h 2298"/>
                  <a:gd name="T98" fmla="*/ 0 w 19"/>
                  <a:gd name="T99" fmla="*/ 76 h 2298"/>
                  <a:gd name="T100" fmla="*/ 19 w 19"/>
                  <a:gd name="T101" fmla="*/ 38 h 2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" h="2298">
                    <a:moveTo>
                      <a:pt x="0" y="2260"/>
                    </a:moveTo>
                    <a:lnTo>
                      <a:pt x="0" y="2298"/>
                    </a:lnTo>
                    <a:lnTo>
                      <a:pt x="19" y="2298"/>
                    </a:lnTo>
                    <a:lnTo>
                      <a:pt x="19" y="2260"/>
                    </a:lnTo>
                    <a:lnTo>
                      <a:pt x="0" y="2260"/>
                    </a:lnTo>
                    <a:close/>
                    <a:moveTo>
                      <a:pt x="0" y="2185"/>
                    </a:moveTo>
                    <a:lnTo>
                      <a:pt x="0" y="2222"/>
                    </a:lnTo>
                    <a:lnTo>
                      <a:pt x="19" y="2222"/>
                    </a:lnTo>
                    <a:lnTo>
                      <a:pt x="19" y="2185"/>
                    </a:lnTo>
                    <a:lnTo>
                      <a:pt x="0" y="2185"/>
                    </a:lnTo>
                    <a:close/>
                    <a:moveTo>
                      <a:pt x="0" y="2109"/>
                    </a:moveTo>
                    <a:lnTo>
                      <a:pt x="0" y="2147"/>
                    </a:lnTo>
                    <a:lnTo>
                      <a:pt x="19" y="2147"/>
                    </a:lnTo>
                    <a:lnTo>
                      <a:pt x="19" y="2109"/>
                    </a:lnTo>
                    <a:lnTo>
                      <a:pt x="0" y="2109"/>
                    </a:lnTo>
                    <a:close/>
                    <a:moveTo>
                      <a:pt x="0" y="2033"/>
                    </a:moveTo>
                    <a:lnTo>
                      <a:pt x="0" y="2071"/>
                    </a:lnTo>
                    <a:lnTo>
                      <a:pt x="19" y="2071"/>
                    </a:lnTo>
                    <a:lnTo>
                      <a:pt x="19" y="2033"/>
                    </a:lnTo>
                    <a:lnTo>
                      <a:pt x="0" y="2033"/>
                    </a:lnTo>
                    <a:close/>
                    <a:moveTo>
                      <a:pt x="0" y="1958"/>
                    </a:moveTo>
                    <a:lnTo>
                      <a:pt x="0" y="1995"/>
                    </a:lnTo>
                    <a:lnTo>
                      <a:pt x="19" y="1995"/>
                    </a:lnTo>
                    <a:lnTo>
                      <a:pt x="19" y="1958"/>
                    </a:lnTo>
                    <a:lnTo>
                      <a:pt x="0" y="1958"/>
                    </a:lnTo>
                    <a:close/>
                    <a:moveTo>
                      <a:pt x="0" y="1882"/>
                    </a:moveTo>
                    <a:lnTo>
                      <a:pt x="0" y="1920"/>
                    </a:lnTo>
                    <a:lnTo>
                      <a:pt x="19" y="1920"/>
                    </a:lnTo>
                    <a:lnTo>
                      <a:pt x="19" y="1882"/>
                    </a:lnTo>
                    <a:lnTo>
                      <a:pt x="0" y="1882"/>
                    </a:lnTo>
                    <a:close/>
                    <a:moveTo>
                      <a:pt x="0" y="1809"/>
                    </a:moveTo>
                    <a:lnTo>
                      <a:pt x="0" y="1846"/>
                    </a:lnTo>
                    <a:lnTo>
                      <a:pt x="19" y="1846"/>
                    </a:lnTo>
                    <a:lnTo>
                      <a:pt x="19" y="1809"/>
                    </a:lnTo>
                    <a:lnTo>
                      <a:pt x="0" y="1809"/>
                    </a:lnTo>
                    <a:close/>
                    <a:moveTo>
                      <a:pt x="0" y="1733"/>
                    </a:moveTo>
                    <a:lnTo>
                      <a:pt x="0" y="1771"/>
                    </a:lnTo>
                    <a:lnTo>
                      <a:pt x="19" y="1771"/>
                    </a:lnTo>
                    <a:lnTo>
                      <a:pt x="19" y="1733"/>
                    </a:lnTo>
                    <a:lnTo>
                      <a:pt x="0" y="1733"/>
                    </a:lnTo>
                    <a:close/>
                    <a:moveTo>
                      <a:pt x="0" y="1657"/>
                    </a:moveTo>
                    <a:lnTo>
                      <a:pt x="0" y="1695"/>
                    </a:lnTo>
                    <a:lnTo>
                      <a:pt x="19" y="1695"/>
                    </a:lnTo>
                    <a:lnTo>
                      <a:pt x="19" y="1657"/>
                    </a:lnTo>
                    <a:lnTo>
                      <a:pt x="0" y="1657"/>
                    </a:lnTo>
                    <a:close/>
                    <a:moveTo>
                      <a:pt x="0" y="1582"/>
                    </a:moveTo>
                    <a:lnTo>
                      <a:pt x="0" y="1619"/>
                    </a:lnTo>
                    <a:lnTo>
                      <a:pt x="19" y="1619"/>
                    </a:lnTo>
                    <a:lnTo>
                      <a:pt x="19" y="1582"/>
                    </a:lnTo>
                    <a:lnTo>
                      <a:pt x="0" y="1582"/>
                    </a:lnTo>
                    <a:close/>
                    <a:moveTo>
                      <a:pt x="0" y="1506"/>
                    </a:moveTo>
                    <a:lnTo>
                      <a:pt x="0" y="1544"/>
                    </a:lnTo>
                    <a:lnTo>
                      <a:pt x="19" y="1544"/>
                    </a:lnTo>
                    <a:lnTo>
                      <a:pt x="19" y="1506"/>
                    </a:lnTo>
                    <a:lnTo>
                      <a:pt x="0" y="1506"/>
                    </a:lnTo>
                    <a:close/>
                    <a:moveTo>
                      <a:pt x="0" y="1430"/>
                    </a:moveTo>
                    <a:lnTo>
                      <a:pt x="0" y="1468"/>
                    </a:lnTo>
                    <a:lnTo>
                      <a:pt x="19" y="1468"/>
                    </a:lnTo>
                    <a:lnTo>
                      <a:pt x="19" y="1430"/>
                    </a:lnTo>
                    <a:lnTo>
                      <a:pt x="0" y="1430"/>
                    </a:lnTo>
                    <a:close/>
                    <a:moveTo>
                      <a:pt x="0" y="1357"/>
                    </a:moveTo>
                    <a:lnTo>
                      <a:pt x="0" y="1393"/>
                    </a:lnTo>
                    <a:lnTo>
                      <a:pt x="19" y="1393"/>
                    </a:lnTo>
                    <a:lnTo>
                      <a:pt x="19" y="1357"/>
                    </a:lnTo>
                    <a:lnTo>
                      <a:pt x="0" y="1357"/>
                    </a:lnTo>
                    <a:close/>
                    <a:moveTo>
                      <a:pt x="0" y="1281"/>
                    </a:moveTo>
                    <a:lnTo>
                      <a:pt x="0" y="1319"/>
                    </a:lnTo>
                    <a:lnTo>
                      <a:pt x="19" y="1319"/>
                    </a:lnTo>
                    <a:lnTo>
                      <a:pt x="19" y="1281"/>
                    </a:lnTo>
                    <a:lnTo>
                      <a:pt x="0" y="1281"/>
                    </a:lnTo>
                    <a:close/>
                    <a:moveTo>
                      <a:pt x="0" y="1206"/>
                    </a:moveTo>
                    <a:lnTo>
                      <a:pt x="0" y="1244"/>
                    </a:lnTo>
                    <a:lnTo>
                      <a:pt x="19" y="1244"/>
                    </a:lnTo>
                    <a:lnTo>
                      <a:pt x="19" y="1206"/>
                    </a:lnTo>
                    <a:lnTo>
                      <a:pt x="0" y="1206"/>
                    </a:lnTo>
                    <a:close/>
                    <a:moveTo>
                      <a:pt x="0" y="1130"/>
                    </a:moveTo>
                    <a:lnTo>
                      <a:pt x="0" y="1168"/>
                    </a:lnTo>
                    <a:lnTo>
                      <a:pt x="19" y="1168"/>
                    </a:lnTo>
                    <a:lnTo>
                      <a:pt x="19" y="1130"/>
                    </a:lnTo>
                    <a:lnTo>
                      <a:pt x="0" y="1130"/>
                    </a:lnTo>
                    <a:close/>
                    <a:moveTo>
                      <a:pt x="0" y="1054"/>
                    </a:moveTo>
                    <a:lnTo>
                      <a:pt x="0" y="1092"/>
                    </a:lnTo>
                    <a:lnTo>
                      <a:pt x="19" y="1092"/>
                    </a:lnTo>
                    <a:lnTo>
                      <a:pt x="19" y="1054"/>
                    </a:lnTo>
                    <a:lnTo>
                      <a:pt x="0" y="1054"/>
                    </a:lnTo>
                    <a:close/>
                    <a:moveTo>
                      <a:pt x="0" y="979"/>
                    </a:moveTo>
                    <a:lnTo>
                      <a:pt x="0" y="1017"/>
                    </a:lnTo>
                    <a:lnTo>
                      <a:pt x="19" y="1017"/>
                    </a:lnTo>
                    <a:lnTo>
                      <a:pt x="19" y="979"/>
                    </a:lnTo>
                    <a:lnTo>
                      <a:pt x="0" y="979"/>
                    </a:lnTo>
                    <a:close/>
                    <a:moveTo>
                      <a:pt x="0" y="905"/>
                    </a:moveTo>
                    <a:lnTo>
                      <a:pt x="0" y="941"/>
                    </a:lnTo>
                    <a:lnTo>
                      <a:pt x="19" y="941"/>
                    </a:lnTo>
                    <a:lnTo>
                      <a:pt x="19" y="905"/>
                    </a:lnTo>
                    <a:lnTo>
                      <a:pt x="0" y="905"/>
                    </a:lnTo>
                    <a:close/>
                    <a:moveTo>
                      <a:pt x="0" y="830"/>
                    </a:moveTo>
                    <a:lnTo>
                      <a:pt x="0" y="868"/>
                    </a:lnTo>
                    <a:lnTo>
                      <a:pt x="19" y="868"/>
                    </a:lnTo>
                    <a:lnTo>
                      <a:pt x="19" y="830"/>
                    </a:lnTo>
                    <a:lnTo>
                      <a:pt x="0" y="830"/>
                    </a:lnTo>
                    <a:close/>
                    <a:moveTo>
                      <a:pt x="0" y="754"/>
                    </a:moveTo>
                    <a:lnTo>
                      <a:pt x="0" y="792"/>
                    </a:lnTo>
                    <a:lnTo>
                      <a:pt x="19" y="792"/>
                    </a:lnTo>
                    <a:lnTo>
                      <a:pt x="19" y="754"/>
                    </a:lnTo>
                    <a:lnTo>
                      <a:pt x="0" y="754"/>
                    </a:lnTo>
                    <a:close/>
                    <a:moveTo>
                      <a:pt x="0" y="679"/>
                    </a:moveTo>
                    <a:lnTo>
                      <a:pt x="0" y="716"/>
                    </a:lnTo>
                    <a:lnTo>
                      <a:pt x="19" y="716"/>
                    </a:lnTo>
                    <a:lnTo>
                      <a:pt x="19" y="679"/>
                    </a:lnTo>
                    <a:lnTo>
                      <a:pt x="0" y="679"/>
                    </a:lnTo>
                    <a:close/>
                    <a:moveTo>
                      <a:pt x="0" y="603"/>
                    </a:moveTo>
                    <a:lnTo>
                      <a:pt x="0" y="641"/>
                    </a:lnTo>
                    <a:lnTo>
                      <a:pt x="19" y="641"/>
                    </a:lnTo>
                    <a:lnTo>
                      <a:pt x="19" y="603"/>
                    </a:lnTo>
                    <a:lnTo>
                      <a:pt x="0" y="603"/>
                    </a:lnTo>
                    <a:close/>
                    <a:moveTo>
                      <a:pt x="0" y="527"/>
                    </a:moveTo>
                    <a:lnTo>
                      <a:pt x="0" y="565"/>
                    </a:lnTo>
                    <a:lnTo>
                      <a:pt x="19" y="565"/>
                    </a:lnTo>
                    <a:lnTo>
                      <a:pt x="19" y="527"/>
                    </a:lnTo>
                    <a:lnTo>
                      <a:pt x="0" y="527"/>
                    </a:lnTo>
                    <a:close/>
                    <a:moveTo>
                      <a:pt x="0" y="452"/>
                    </a:moveTo>
                    <a:lnTo>
                      <a:pt x="0" y="489"/>
                    </a:lnTo>
                    <a:lnTo>
                      <a:pt x="19" y="489"/>
                    </a:lnTo>
                    <a:lnTo>
                      <a:pt x="19" y="452"/>
                    </a:lnTo>
                    <a:lnTo>
                      <a:pt x="0" y="452"/>
                    </a:lnTo>
                    <a:close/>
                    <a:moveTo>
                      <a:pt x="0" y="378"/>
                    </a:moveTo>
                    <a:lnTo>
                      <a:pt x="0" y="416"/>
                    </a:lnTo>
                    <a:lnTo>
                      <a:pt x="19" y="416"/>
                    </a:lnTo>
                    <a:lnTo>
                      <a:pt x="19" y="378"/>
                    </a:lnTo>
                    <a:lnTo>
                      <a:pt x="0" y="378"/>
                    </a:lnTo>
                    <a:close/>
                    <a:moveTo>
                      <a:pt x="0" y="303"/>
                    </a:moveTo>
                    <a:lnTo>
                      <a:pt x="0" y="340"/>
                    </a:lnTo>
                    <a:lnTo>
                      <a:pt x="19" y="340"/>
                    </a:lnTo>
                    <a:lnTo>
                      <a:pt x="19" y="303"/>
                    </a:lnTo>
                    <a:lnTo>
                      <a:pt x="0" y="303"/>
                    </a:lnTo>
                    <a:close/>
                    <a:moveTo>
                      <a:pt x="0" y="227"/>
                    </a:moveTo>
                    <a:lnTo>
                      <a:pt x="0" y="265"/>
                    </a:lnTo>
                    <a:lnTo>
                      <a:pt x="19" y="265"/>
                    </a:lnTo>
                    <a:lnTo>
                      <a:pt x="19" y="227"/>
                    </a:lnTo>
                    <a:lnTo>
                      <a:pt x="0" y="227"/>
                    </a:lnTo>
                    <a:close/>
                    <a:moveTo>
                      <a:pt x="0" y="151"/>
                    </a:moveTo>
                    <a:lnTo>
                      <a:pt x="0" y="189"/>
                    </a:lnTo>
                    <a:lnTo>
                      <a:pt x="19" y="189"/>
                    </a:lnTo>
                    <a:lnTo>
                      <a:pt x="19" y="151"/>
                    </a:lnTo>
                    <a:lnTo>
                      <a:pt x="0" y="151"/>
                    </a:lnTo>
                    <a:close/>
                    <a:moveTo>
                      <a:pt x="0" y="76"/>
                    </a:moveTo>
                    <a:lnTo>
                      <a:pt x="0" y="113"/>
                    </a:lnTo>
                    <a:lnTo>
                      <a:pt x="19" y="113"/>
                    </a:lnTo>
                    <a:lnTo>
                      <a:pt x="19" y="76"/>
                    </a:lnTo>
                    <a:lnTo>
                      <a:pt x="0" y="76"/>
                    </a:lnTo>
                    <a:close/>
                    <a:moveTo>
                      <a:pt x="0" y="0"/>
                    </a:moveTo>
                    <a:lnTo>
                      <a:pt x="0" y="38"/>
                    </a:lnTo>
                    <a:lnTo>
                      <a:pt x="19" y="38"/>
                    </a:lnTo>
                    <a:lnTo>
                      <a:pt x="1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" name="Freeform 10"/>
              <p:cNvSpPr>
                <a:spLocks noEditPoints="1"/>
              </p:cNvSpPr>
              <p:nvPr/>
            </p:nvSpPr>
            <p:spPr bwMode="auto">
              <a:xfrm rot="2357343" flipH="1">
                <a:off x="4161109" y="4760329"/>
                <a:ext cx="18960" cy="2293274"/>
              </a:xfrm>
              <a:custGeom>
                <a:avLst/>
                <a:gdLst>
                  <a:gd name="T0" fmla="*/ 19 w 19"/>
                  <a:gd name="T1" fmla="*/ 2298 h 2298"/>
                  <a:gd name="T2" fmla="*/ 0 w 19"/>
                  <a:gd name="T3" fmla="*/ 2185 h 2298"/>
                  <a:gd name="T4" fmla="*/ 19 w 19"/>
                  <a:gd name="T5" fmla="*/ 2185 h 2298"/>
                  <a:gd name="T6" fmla="*/ 0 w 19"/>
                  <a:gd name="T7" fmla="*/ 2147 h 2298"/>
                  <a:gd name="T8" fmla="*/ 0 w 19"/>
                  <a:gd name="T9" fmla="*/ 2109 h 2298"/>
                  <a:gd name="T10" fmla="*/ 19 w 19"/>
                  <a:gd name="T11" fmla="*/ 2071 h 2298"/>
                  <a:gd name="T12" fmla="*/ 0 w 19"/>
                  <a:gd name="T13" fmla="*/ 1958 h 2298"/>
                  <a:gd name="T14" fmla="*/ 19 w 19"/>
                  <a:gd name="T15" fmla="*/ 1958 h 2298"/>
                  <a:gd name="T16" fmla="*/ 0 w 19"/>
                  <a:gd name="T17" fmla="*/ 1920 h 2298"/>
                  <a:gd name="T18" fmla="*/ 0 w 19"/>
                  <a:gd name="T19" fmla="*/ 1882 h 2298"/>
                  <a:gd name="T20" fmla="*/ 19 w 19"/>
                  <a:gd name="T21" fmla="*/ 1846 h 2298"/>
                  <a:gd name="T22" fmla="*/ 0 w 19"/>
                  <a:gd name="T23" fmla="*/ 1733 h 2298"/>
                  <a:gd name="T24" fmla="*/ 19 w 19"/>
                  <a:gd name="T25" fmla="*/ 1733 h 2298"/>
                  <a:gd name="T26" fmla="*/ 0 w 19"/>
                  <a:gd name="T27" fmla="*/ 1695 h 2298"/>
                  <a:gd name="T28" fmla="*/ 0 w 19"/>
                  <a:gd name="T29" fmla="*/ 1657 h 2298"/>
                  <a:gd name="T30" fmla="*/ 19 w 19"/>
                  <a:gd name="T31" fmla="*/ 1619 h 2298"/>
                  <a:gd name="T32" fmla="*/ 0 w 19"/>
                  <a:gd name="T33" fmla="*/ 1506 h 2298"/>
                  <a:gd name="T34" fmla="*/ 19 w 19"/>
                  <a:gd name="T35" fmla="*/ 1506 h 2298"/>
                  <a:gd name="T36" fmla="*/ 0 w 19"/>
                  <a:gd name="T37" fmla="*/ 1468 h 2298"/>
                  <a:gd name="T38" fmla="*/ 0 w 19"/>
                  <a:gd name="T39" fmla="*/ 1430 h 2298"/>
                  <a:gd name="T40" fmla="*/ 19 w 19"/>
                  <a:gd name="T41" fmla="*/ 1393 h 2298"/>
                  <a:gd name="T42" fmla="*/ 0 w 19"/>
                  <a:gd name="T43" fmla="*/ 1281 h 2298"/>
                  <a:gd name="T44" fmla="*/ 19 w 19"/>
                  <a:gd name="T45" fmla="*/ 1281 h 2298"/>
                  <a:gd name="T46" fmla="*/ 0 w 19"/>
                  <a:gd name="T47" fmla="*/ 1244 h 2298"/>
                  <a:gd name="T48" fmla="*/ 0 w 19"/>
                  <a:gd name="T49" fmla="*/ 1206 h 2298"/>
                  <a:gd name="T50" fmla="*/ 19 w 19"/>
                  <a:gd name="T51" fmla="*/ 1168 h 2298"/>
                  <a:gd name="T52" fmla="*/ 0 w 19"/>
                  <a:gd name="T53" fmla="*/ 1054 h 2298"/>
                  <a:gd name="T54" fmla="*/ 19 w 19"/>
                  <a:gd name="T55" fmla="*/ 1054 h 2298"/>
                  <a:gd name="T56" fmla="*/ 0 w 19"/>
                  <a:gd name="T57" fmla="*/ 1017 h 2298"/>
                  <a:gd name="T58" fmla="*/ 0 w 19"/>
                  <a:gd name="T59" fmla="*/ 979 h 2298"/>
                  <a:gd name="T60" fmla="*/ 19 w 19"/>
                  <a:gd name="T61" fmla="*/ 941 h 2298"/>
                  <a:gd name="T62" fmla="*/ 0 w 19"/>
                  <a:gd name="T63" fmla="*/ 830 h 2298"/>
                  <a:gd name="T64" fmla="*/ 19 w 19"/>
                  <a:gd name="T65" fmla="*/ 830 h 2298"/>
                  <a:gd name="T66" fmla="*/ 0 w 19"/>
                  <a:gd name="T67" fmla="*/ 792 h 2298"/>
                  <a:gd name="T68" fmla="*/ 0 w 19"/>
                  <a:gd name="T69" fmla="*/ 754 h 2298"/>
                  <a:gd name="T70" fmla="*/ 19 w 19"/>
                  <a:gd name="T71" fmla="*/ 716 h 2298"/>
                  <a:gd name="T72" fmla="*/ 0 w 19"/>
                  <a:gd name="T73" fmla="*/ 603 h 2298"/>
                  <a:gd name="T74" fmla="*/ 19 w 19"/>
                  <a:gd name="T75" fmla="*/ 603 h 2298"/>
                  <a:gd name="T76" fmla="*/ 0 w 19"/>
                  <a:gd name="T77" fmla="*/ 565 h 2298"/>
                  <a:gd name="T78" fmla="*/ 0 w 19"/>
                  <a:gd name="T79" fmla="*/ 527 h 2298"/>
                  <a:gd name="T80" fmla="*/ 19 w 19"/>
                  <a:gd name="T81" fmla="*/ 489 h 2298"/>
                  <a:gd name="T82" fmla="*/ 0 w 19"/>
                  <a:gd name="T83" fmla="*/ 378 h 2298"/>
                  <a:gd name="T84" fmla="*/ 19 w 19"/>
                  <a:gd name="T85" fmla="*/ 378 h 2298"/>
                  <a:gd name="T86" fmla="*/ 0 w 19"/>
                  <a:gd name="T87" fmla="*/ 340 h 2298"/>
                  <a:gd name="T88" fmla="*/ 0 w 19"/>
                  <a:gd name="T89" fmla="*/ 303 h 2298"/>
                  <a:gd name="T90" fmla="*/ 19 w 19"/>
                  <a:gd name="T91" fmla="*/ 265 h 2298"/>
                  <a:gd name="T92" fmla="*/ 0 w 19"/>
                  <a:gd name="T93" fmla="*/ 151 h 2298"/>
                  <a:gd name="T94" fmla="*/ 19 w 19"/>
                  <a:gd name="T95" fmla="*/ 151 h 2298"/>
                  <a:gd name="T96" fmla="*/ 0 w 19"/>
                  <a:gd name="T97" fmla="*/ 113 h 2298"/>
                  <a:gd name="T98" fmla="*/ 0 w 19"/>
                  <a:gd name="T99" fmla="*/ 76 h 2298"/>
                  <a:gd name="T100" fmla="*/ 19 w 19"/>
                  <a:gd name="T101" fmla="*/ 38 h 2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" h="2298">
                    <a:moveTo>
                      <a:pt x="0" y="2260"/>
                    </a:moveTo>
                    <a:lnTo>
                      <a:pt x="0" y="2298"/>
                    </a:lnTo>
                    <a:lnTo>
                      <a:pt x="19" y="2298"/>
                    </a:lnTo>
                    <a:lnTo>
                      <a:pt x="19" y="2260"/>
                    </a:lnTo>
                    <a:lnTo>
                      <a:pt x="0" y="2260"/>
                    </a:lnTo>
                    <a:moveTo>
                      <a:pt x="0" y="2185"/>
                    </a:moveTo>
                    <a:lnTo>
                      <a:pt x="0" y="2222"/>
                    </a:lnTo>
                    <a:lnTo>
                      <a:pt x="19" y="2222"/>
                    </a:lnTo>
                    <a:lnTo>
                      <a:pt x="19" y="2185"/>
                    </a:lnTo>
                    <a:lnTo>
                      <a:pt x="0" y="2185"/>
                    </a:lnTo>
                    <a:moveTo>
                      <a:pt x="0" y="2109"/>
                    </a:moveTo>
                    <a:lnTo>
                      <a:pt x="0" y="2147"/>
                    </a:lnTo>
                    <a:lnTo>
                      <a:pt x="19" y="2147"/>
                    </a:lnTo>
                    <a:lnTo>
                      <a:pt x="19" y="2109"/>
                    </a:lnTo>
                    <a:lnTo>
                      <a:pt x="0" y="2109"/>
                    </a:lnTo>
                    <a:moveTo>
                      <a:pt x="0" y="2033"/>
                    </a:moveTo>
                    <a:lnTo>
                      <a:pt x="0" y="2071"/>
                    </a:lnTo>
                    <a:lnTo>
                      <a:pt x="19" y="2071"/>
                    </a:lnTo>
                    <a:lnTo>
                      <a:pt x="19" y="2033"/>
                    </a:lnTo>
                    <a:lnTo>
                      <a:pt x="0" y="2033"/>
                    </a:lnTo>
                    <a:moveTo>
                      <a:pt x="0" y="1958"/>
                    </a:moveTo>
                    <a:lnTo>
                      <a:pt x="0" y="1995"/>
                    </a:lnTo>
                    <a:lnTo>
                      <a:pt x="19" y="1995"/>
                    </a:lnTo>
                    <a:lnTo>
                      <a:pt x="19" y="1958"/>
                    </a:lnTo>
                    <a:lnTo>
                      <a:pt x="0" y="1958"/>
                    </a:lnTo>
                    <a:moveTo>
                      <a:pt x="0" y="1882"/>
                    </a:moveTo>
                    <a:lnTo>
                      <a:pt x="0" y="1920"/>
                    </a:lnTo>
                    <a:lnTo>
                      <a:pt x="19" y="1920"/>
                    </a:lnTo>
                    <a:lnTo>
                      <a:pt x="19" y="1882"/>
                    </a:lnTo>
                    <a:lnTo>
                      <a:pt x="0" y="1882"/>
                    </a:lnTo>
                    <a:moveTo>
                      <a:pt x="0" y="1809"/>
                    </a:moveTo>
                    <a:lnTo>
                      <a:pt x="0" y="1846"/>
                    </a:lnTo>
                    <a:lnTo>
                      <a:pt x="19" y="1846"/>
                    </a:lnTo>
                    <a:lnTo>
                      <a:pt x="19" y="1809"/>
                    </a:lnTo>
                    <a:lnTo>
                      <a:pt x="0" y="1809"/>
                    </a:lnTo>
                    <a:moveTo>
                      <a:pt x="0" y="1733"/>
                    </a:moveTo>
                    <a:lnTo>
                      <a:pt x="0" y="1771"/>
                    </a:lnTo>
                    <a:lnTo>
                      <a:pt x="19" y="1771"/>
                    </a:lnTo>
                    <a:lnTo>
                      <a:pt x="19" y="1733"/>
                    </a:lnTo>
                    <a:lnTo>
                      <a:pt x="0" y="1733"/>
                    </a:lnTo>
                    <a:moveTo>
                      <a:pt x="0" y="1657"/>
                    </a:moveTo>
                    <a:lnTo>
                      <a:pt x="0" y="1695"/>
                    </a:lnTo>
                    <a:lnTo>
                      <a:pt x="19" y="1695"/>
                    </a:lnTo>
                    <a:lnTo>
                      <a:pt x="19" y="1657"/>
                    </a:lnTo>
                    <a:lnTo>
                      <a:pt x="0" y="1657"/>
                    </a:lnTo>
                    <a:moveTo>
                      <a:pt x="0" y="1582"/>
                    </a:moveTo>
                    <a:lnTo>
                      <a:pt x="0" y="1619"/>
                    </a:lnTo>
                    <a:lnTo>
                      <a:pt x="19" y="1619"/>
                    </a:lnTo>
                    <a:lnTo>
                      <a:pt x="19" y="1582"/>
                    </a:lnTo>
                    <a:lnTo>
                      <a:pt x="0" y="1582"/>
                    </a:lnTo>
                    <a:moveTo>
                      <a:pt x="0" y="1506"/>
                    </a:moveTo>
                    <a:lnTo>
                      <a:pt x="0" y="1544"/>
                    </a:lnTo>
                    <a:lnTo>
                      <a:pt x="19" y="1544"/>
                    </a:lnTo>
                    <a:lnTo>
                      <a:pt x="19" y="1506"/>
                    </a:lnTo>
                    <a:lnTo>
                      <a:pt x="0" y="1506"/>
                    </a:lnTo>
                    <a:moveTo>
                      <a:pt x="0" y="1430"/>
                    </a:moveTo>
                    <a:lnTo>
                      <a:pt x="0" y="1468"/>
                    </a:lnTo>
                    <a:lnTo>
                      <a:pt x="19" y="1468"/>
                    </a:lnTo>
                    <a:lnTo>
                      <a:pt x="19" y="1430"/>
                    </a:lnTo>
                    <a:lnTo>
                      <a:pt x="0" y="1430"/>
                    </a:lnTo>
                    <a:moveTo>
                      <a:pt x="0" y="1357"/>
                    </a:moveTo>
                    <a:lnTo>
                      <a:pt x="0" y="1393"/>
                    </a:lnTo>
                    <a:lnTo>
                      <a:pt x="19" y="1393"/>
                    </a:lnTo>
                    <a:lnTo>
                      <a:pt x="19" y="1357"/>
                    </a:lnTo>
                    <a:lnTo>
                      <a:pt x="0" y="1357"/>
                    </a:lnTo>
                    <a:moveTo>
                      <a:pt x="0" y="1281"/>
                    </a:moveTo>
                    <a:lnTo>
                      <a:pt x="0" y="1319"/>
                    </a:lnTo>
                    <a:lnTo>
                      <a:pt x="19" y="1319"/>
                    </a:lnTo>
                    <a:lnTo>
                      <a:pt x="19" y="1281"/>
                    </a:lnTo>
                    <a:lnTo>
                      <a:pt x="0" y="1281"/>
                    </a:lnTo>
                    <a:moveTo>
                      <a:pt x="0" y="1206"/>
                    </a:moveTo>
                    <a:lnTo>
                      <a:pt x="0" y="1244"/>
                    </a:lnTo>
                    <a:lnTo>
                      <a:pt x="19" y="1244"/>
                    </a:lnTo>
                    <a:lnTo>
                      <a:pt x="19" y="1206"/>
                    </a:lnTo>
                    <a:lnTo>
                      <a:pt x="0" y="1206"/>
                    </a:lnTo>
                    <a:moveTo>
                      <a:pt x="0" y="1130"/>
                    </a:moveTo>
                    <a:lnTo>
                      <a:pt x="0" y="1168"/>
                    </a:lnTo>
                    <a:lnTo>
                      <a:pt x="19" y="1168"/>
                    </a:lnTo>
                    <a:lnTo>
                      <a:pt x="19" y="1130"/>
                    </a:lnTo>
                    <a:lnTo>
                      <a:pt x="0" y="1130"/>
                    </a:lnTo>
                    <a:moveTo>
                      <a:pt x="0" y="1054"/>
                    </a:moveTo>
                    <a:lnTo>
                      <a:pt x="0" y="1092"/>
                    </a:lnTo>
                    <a:lnTo>
                      <a:pt x="19" y="1092"/>
                    </a:lnTo>
                    <a:lnTo>
                      <a:pt x="19" y="1054"/>
                    </a:lnTo>
                    <a:lnTo>
                      <a:pt x="0" y="1054"/>
                    </a:lnTo>
                    <a:moveTo>
                      <a:pt x="0" y="979"/>
                    </a:moveTo>
                    <a:lnTo>
                      <a:pt x="0" y="1017"/>
                    </a:lnTo>
                    <a:lnTo>
                      <a:pt x="19" y="1017"/>
                    </a:lnTo>
                    <a:lnTo>
                      <a:pt x="19" y="979"/>
                    </a:lnTo>
                    <a:lnTo>
                      <a:pt x="0" y="979"/>
                    </a:lnTo>
                    <a:moveTo>
                      <a:pt x="0" y="905"/>
                    </a:moveTo>
                    <a:lnTo>
                      <a:pt x="0" y="941"/>
                    </a:lnTo>
                    <a:lnTo>
                      <a:pt x="19" y="941"/>
                    </a:lnTo>
                    <a:lnTo>
                      <a:pt x="19" y="905"/>
                    </a:lnTo>
                    <a:lnTo>
                      <a:pt x="0" y="905"/>
                    </a:lnTo>
                    <a:moveTo>
                      <a:pt x="0" y="830"/>
                    </a:moveTo>
                    <a:lnTo>
                      <a:pt x="0" y="868"/>
                    </a:lnTo>
                    <a:lnTo>
                      <a:pt x="19" y="868"/>
                    </a:lnTo>
                    <a:lnTo>
                      <a:pt x="19" y="830"/>
                    </a:lnTo>
                    <a:lnTo>
                      <a:pt x="0" y="830"/>
                    </a:lnTo>
                    <a:moveTo>
                      <a:pt x="0" y="754"/>
                    </a:moveTo>
                    <a:lnTo>
                      <a:pt x="0" y="792"/>
                    </a:lnTo>
                    <a:lnTo>
                      <a:pt x="19" y="792"/>
                    </a:lnTo>
                    <a:lnTo>
                      <a:pt x="19" y="754"/>
                    </a:lnTo>
                    <a:lnTo>
                      <a:pt x="0" y="754"/>
                    </a:lnTo>
                    <a:moveTo>
                      <a:pt x="0" y="679"/>
                    </a:moveTo>
                    <a:lnTo>
                      <a:pt x="0" y="716"/>
                    </a:lnTo>
                    <a:lnTo>
                      <a:pt x="19" y="716"/>
                    </a:lnTo>
                    <a:lnTo>
                      <a:pt x="19" y="679"/>
                    </a:lnTo>
                    <a:lnTo>
                      <a:pt x="0" y="679"/>
                    </a:lnTo>
                    <a:moveTo>
                      <a:pt x="0" y="603"/>
                    </a:moveTo>
                    <a:lnTo>
                      <a:pt x="0" y="641"/>
                    </a:lnTo>
                    <a:lnTo>
                      <a:pt x="19" y="641"/>
                    </a:lnTo>
                    <a:lnTo>
                      <a:pt x="19" y="603"/>
                    </a:lnTo>
                    <a:lnTo>
                      <a:pt x="0" y="603"/>
                    </a:lnTo>
                    <a:moveTo>
                      <a:pt x="0" y="527"/>
                    </a:moveTo>
                    <a:lnTo>
                      <a:pt x="0" y="565"/>
                    </a:lnTo>
                    <a:lnTo>
                      <a:pt x="19" y="565"/>
                    </a:lnTo>
                    <a:lnTo>
                      <a:pt x="19" y="527"/>
                    </a:lnTo>
                    <a:lnTo>
                      <a:pt x="0" y="527"/>
                    </a:lnTo>
                    <a:moveTo>
                      <a:pt x="0" y="452"/>
                    </a:moveTo>
                    <a:lnTo>
                      <a:pt x="0" y="489"/>
                    </a:lnTo>
                    <a:lnTo>
                      <a:pt x="19" y="489"/>
                    </a:lnTo>
                    <a:lnTo>
                      <a:pt x="19" y="452"/>
                    </a:lnTo>
                    <a:lnTo>
                      <a:pt x="0" y="452"/>
                    </a:lnTo>
                    <a:moveTo>
                      <a:pt x="0" y="378"/>
                    </a:moveTo>
                    <a:lnTo>
                      <a:pt x="0" y="416"/>
                    </a:lnTo>
                    <a:lnTo>
                      <a:pt x="19" y="416"/>
                    </a:lnTo>
                    <a:lnTo>
                      <a:pt x="19" y="378"/>
                    </a:lnTo>
                    <a:lnTo>
                      <a:pt x="0" y="378"/>
                    </a:lnTo>
                    <a:moveTo>
                      <a:pt x="0" y="303"/>
                    </a:moveTo>
                    <a:lnTo>
                      <a:pt x="0" y="340"/>
                    </a:lnTo>
                    <a:lnTo>
                      <a:pt x="19" y="340"/>
                    </a:lnTo>
                    <a:lnTo>
                      <a:pt x="19" y="303"/>
                    </a:lnTo>
                    <a:lnTo>
                      <a:pt x="0" y="303"/>
                    </a:lnTo>
                    <a:moveTo>
                      <a:pt x="0" y="227"/>
                    </a:moveTo>
                    <a:lnTo>
                      <a:pt x="0" y="265"/>
                    </a:lnTo>
                    <a:lnTo>
                      <a:pt x="19" y="265"/>
                    </a:lnTo>
                    <a:lnTo>
                      <a:pt x="19" y="227"/>
                    </a:lnTo>
                    <a:lnTo>
                      <a:pt x="0" y="227"/>
                    </a:lnTo>
                    <a:moveTo>
                      <a:pt x="0" y="151"/>
                    </a:moveTo>
                    <a:lnTo>
                      <a:pt x="0" y="189"/>
                    </a:lnTo>
                    <a:lnTo>
                      <a:pt x="19" y="189"/>
                    </a:lnTo>
                    <a:lnTo>
                      <a:pt x="19" y="151"/>
                    </a:lnTo>
                    <a:lnTo>
                      <a:pt x="0" y="151"/>
                    </a:lnTo>
                    <a:moveTo>
                      <a:pt x="0" y="76"/>
                    </a:moveTo>
                    <a:lnTo>
                      <a:pt x="0" y="113"/>
                    </a:lnTo>
                    <a:lnTo>
                      <a:pt x="19" y="113"/>
                    </a:lnTo>
                    <a:lnTo>
                      <a:pt x="19" y="76"/>
                    </a:lnTo>
                    <a:lnTo>
                      <a:pt x="0" y="76"/>
                    </a:lnTo>
                    <a:moveTo>
                      <a:pt x="0" y="0"/>
                    </a:moveTo>
                    <a:lnTo>
                      <a:pt x="0" y="38"/>
                    </a:lnTo>
                    <a:lnTo>
                      <a:pt x="19" y="38"/>
                    </a:lnTo>
                    <a:lnTo>
                      <a:pt x="1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1" name="Freeform 13"/>
              <p:cNvSpPr>
                <a:spLocks noEditPoints="1"/>
              </p:cNvSpPr>
              <p:nvPr/>
            </p:nvSpPr>
            <p:spPr bwMode="auto">
              <a:xfrm rot="2357343" flipH="1">
                <a:off x="2821259" y="7381438"/>
                <a:ext cx="2010857" cy="1207512"/>
              </a:xfrm>
              <a:custGeom>
                <a:avLst/>
                <a:gdLst>
                  <a:gd name="T0" fmla="*/ 10 w 2015"/>
                  <a:gd name="T1" fmla="*/ 1210 h 1210"/>
                  <a:gd name="T2" fmla="*/ 100 w 2015"/>
                  <a:gd name="T3" fmla="*/ 1135 h 1210"/>
                  <a:gd name="T4" fmla="*/ 109 w 2015"/>
                  <a:gd name="T5" fmla="*/ 1151 h 1210"/>
                  <a:gd name="T6" fmla="*/ 130 w 2015"/>
                  <a:gd name="T7" fmla="*/ 1116 h 1210"/>
                  <a:gd name="T8" fmla="*/ 164 w 2015"/>
                  <a:gd name="T9" fmla="*/ 1097 h 1210"/>
                  <a:gd name="T10" fmla="*/ 206 w 2015"/>
                  <a:gd name="T11" fmla="*/ 1092 h 1210"/>
                  <a:gd name="T12" fmla="*/ 296 w 2015"/>
                  <a:gd name="T13" fmla="*/ 1019 h 1210"/>
                  <a:gd name="T14" fmla="*/ 305 w 2015"/>
                  <a:gd name="T15" fmla="*/ 1033 h 1210"/>
                  <a:gd name="T16" fmla="*/ 329 w 2015"/>
                  <a:gd name="T17" fmla="*/ 997 h 1210"/>
                  <a:gd name="T18" fmla="*/ 362 w 2015"/>
                  <a:gd name="T19" fmla="*/ 978 h 1210"/>
                  <a:gd name="T20" fmla="*/ 405 w 2015"/>
                  <a:gd name="T21" fmla="*/ 976 h 1210"/>
                  <a:gd name="T22" fmla="*/ 492 w 2015"/>
                  <a:gd name="T23" fmla="*/ 900 h 1210"/>
                  <a:gd name="T24" fmla="*/ 502 w 2015"/>
                  <a:gd name="T25" fmla="*/ 917 h 1210"/>
                  <a:gd name="T26" fmla="*/ 525 w 2015"/>
                  <a:gd name="T27" fmla="*/ 882 h 1210"/>
                  <a:gd name="T28" fmla="*/ 558 w 2015"/>
                  <a:gd name="T29" fmla="*/ 860 h 1210"/>
                  <a:gd name="T30" fmla="*/ 601 w 2015"/>
                  <a:gd name="T31" fmla="*/ 858 h 1210"/>
                  <a:gd name="T32" fmla="*/ 691 w 2015"/>
                  <a:gd name="T33" fmla="*/ 782 h 1210"/>
                  <a:gd name="T34" fmla="*/ 700 w 2015"/>
                  <a:gd name="T35" fmla="*/ 799 h 1210"/>
                  <a:gd name="T36" fmla="*/ 724 w 2015"/>
                  <a:gd name="T37" fmla="*/ 763 h 1210"/>
                  <a:gd name="T38" fmla="*/ 757 w 2015"/>
                  <a:gd name="T39" fmla="*/ 744 h 1210"/>
                  <a:gd name="T40" fmla="*/ 800 w 2015"/>
                  <a:gd name="T41" fmla="*/ 740 h 1210"/>
                  <a:gd name="T42" fmla="*/ 887 w 2015"/>
                  <a:gd name="T43" fmla="*/ 666 h 1210"/>
                  <a:gd name="T44" fmla="*/ 897 w 2015"/>
                  <a:gd name="T45" fmla="*/ 683 h 1210"/>
                  <a:gd name="T46" fmla="*/ 920 w 2015"/>
                  <a:gd name="T47" fmla="*/ 645 h 1210"/>
                  <a:gd name="T48" fmla="*/ 953 w 2015"/>
                  <a:gd name="T49" fmla="*/ 626 h 1210"/>
                  <a:gd name="T50" fmla="*/ 996 w 2015"/>
                  <a:gd name="T51" fmla="*/ 624 h 1210"/>
                  <a:gd name="T52" fmla="*/ 1086 w 2015"/>
                  <a:gd name="T53" fmla="*/ 548 h 1210"/>
                  <a:gd name="T54" fmla="*/ 1095 w 2015"/>
                  <a:gd name="T55" fmla="*/ 565 h 1210"/>
                  <a:gd name="T56" fmla="*/ 1116 w 2015"/>
                  <a:gd name="T57" fmla="*/ 529 h 1210"/>
                  <a:gd name="T58" fmla="*/ 1150 w 2015"/>
                  <a:gd name="T59" fmla="*/ 508 h 1210"/>
                  <a:gd name="T60" fmla="*/ 1192 w 2015"/>
                  <a:gd name="T61" fmla="*/ 506 h 1210"/>
                  <a:gd name="T62" fmla="*/ 1282 w 2015"/>
                  <a:gd name="T63" fmla="*/ 430 h 1210"/>
                  <a:gd name="T64" fmla="*/ 1291 w 2015"/>
                  <a:gd name="T65" fmla="*/ 447 h 1210"/>
                  <a:gd name="T66" fmla="*/ 1315 w 2015"/>
                  <a:gd name="T67" fmla="*/ 411 h 1210"/>
                  <a:gd name="T68" fmla="*/ 1348 w 2015"/>
                  <a:gd name="T69" fmla="*/ 392 h 1210"/>
                  <a:gd name="T70" fmla="*/ 1391 w 2015"/>
                  <a:gd name="T71" fmla="*/ 387 h 1210"/>
                  <a:gd name="T72" fmla="*/ 1478 w 2015"/>
                  <a:gd name="T73" fmla="*/ 314 h 1210"/>
                  <a:gd name="T74" fmla="*/ 1488 w 2015"/>
                  <a:gd name="T75" fmla="*/ 331 h 1210"/>
                  <a:gd name="T76" fmla="*/ 1511 w 2015"/>
                  <a:gd name="T77" fmla="*/ 295 h 1210"/>
                  <a:gd name="T78" fmla="*/ 1544 w 2015"/>
                  <a:gd name="T79" fmla="*/ 274 h 1210"/>
                  <a:gd name="T80" fmla="*/ 1587 w 2015"/>
                  <a:gd name="T81" fmla="*/ 272 h 1210"/>
                  <a:gd name="T82" fmla="*/ 1677 w 2015"/>
                  <a:gd name="T83" fmla="*/ 196 h 1210"/>
                  <a:gd name="T84" fmla="*/ 1686 w 2015"/>
                  <a:gd name="T85" fmla="*/ 212 h 1210"/>
                  <a:gd name="T86" fmla="*/ 1710 w 2015"/>
                  <a:gd name="T87" fmla="*/ 177 h 1210"/>
                  <a:gd name="T88" fmla="*/ 1743 w 2015"/>
                  <a:gd name="T89" fmla="*/ 158 h 1210"/>
                  <a:gd name="T90" fmla="*/ 1783 w 2015"/>
                  <a:gd name="T91" fmla="*/ 153 h 1210"/>
                  <a:gd name="T92" fmla="*/ 1873 w 2015"/>
                  <a:gd name="T93" fmla="*/ 80 h 1210"/>
                  <a:gd name="T94" fmla="*/ 1883 w 2015"/>
                  <a:gd name="T95" fmla="*/ 94 h 1210"/>
                  <a:gd name="T96" fmla="*/ 1906 w 2015"/>
                  <a:gd name="T97" fmla="*/ 59 h 1210"/>
                  <a:gd name="T98" fmla="*/ 1939 w 2015"/>
                  <a:gd name="T99" fmla="*/ 40 h 1210"/>
                  <a:gd name="T100" fmla="*/ 1982 w 2015"/>
                  <a:gd name="T101" fmla="*/ 3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015" h="1210">
                    <a:moveTo>
                      <a:pt x="34" y="1175"/>
                    </a:moveTo>
                    <a:lnTo>
                      <a:pt x="0" y="1194"/>
                    </a:lnTo>
                    <a:lnTo>
                      <a:pt x="10" y="1210"/>
                    </a:lnTo>
                    <a:lnTo>
                      <a:pt x="43" y="1191"/>
                    </a:lnTo>
                    <a:lnTo>
                      <a:pt x="34" y="1175"/>
                    </a:lnTo>
                    <a:close/>
                    <a:moveTo>
                      <a:pt x="100" y="1135"/>
                    </a:moveTo>
                    <a:lnTo>
                      <a:pt x="67" y="1153"/>
                    </a:lnTo>
                    <a:lnTo>
                      <a:pt x="76" y="1170"/>
                    </a:lnTo>
                    <a:lnTo>
                      <a:pt x="109" y="1151"/>
                    </a:lnTo>
                    <a:lnTo>
                      <a:pt x="100" y="1135"/>
                    </a:lnTo>
                    <a:close/>
                    <a:moveTo>
                      <a:pt x="164" y="1097"/>
                    </a:moveTo>
                    <a:lnTo>
                      <a:pt x="130" y="1116"/>
                    </a:lnTo>
                    <a:lnTo>
                      <a:pt x="142" y="1132"/>
                    </a:lnTo>
                    <a:lnTo>
                      <a:pt x="173" y="1111"/>
                    </a:lnTo>
                    <a:lnTo>
                      <a:pt x="164" y="1097"/>
                    </a:lnTo>
                    <a:close/>
                    <a:moveTo>
                      <a:pt x="230" y="1056"/>
                    </a:moveTo>
                    <a:lnTo>
                      <a:pt x="197" y="1075"/>
                    </a:lnTo>
                    <a:lnTo>
                      <a:pt x="206" y="1092"/>
                    </a:lnTo>
                    <a:lnTo>
                      <a:pt x="239" y="1073"/>
                    </a:lnTo>
                    <a:lnTo>
                      <a:pt x="230" y="1056"/>
                    </a:lnTo>
                    <a:close/>
                    <a:moveTo>
                      <a:pt x="296" y="1019"/>
                    </a:moveTo>
                    <a:lnTo>
                      <a:pt x="263" y="1038"/>
                    </a:lnTo>
                    <a:lnTo>
                      <a:pt x="272" y="1054"/>
                    </a:lnTo>
                    <a:lnTo>
                      <a:pt x="305" y="1033"/>
                    </a:lnTo>
                    <a:lnTo>
                      <a:pt x="296" y="1019"/>
                    </a:lnTo>
                    <a:close/>
                    <a:moveTo>
                      <a:pt x="362" y="978"/>
                    </a:moveTo>
                    <a:lnTo>
                      <a:pt x="329" y="997"/>
                    </a:lnTo>
                    <a:lnTo>
                      <a:pt x="339" y="1014"/>
                    </a:lnTo>
                    <a:lnTo>
                      <a:pt x="372" y="995"/>
                    </a:lnTo>
                    <a:lnTo>
                      <a:pt x="362" y="978"/>
                    </a:lnTo>
                    <a:close/>
                    <a:moveTo>
                      <a:pt x="428" y="938"/>
                    </a:moveTo>
                    <a:lnTo>
                      <a:pt x="395" y="960"/>
                    </a:lnTo>
                    <a:lnTo>
                      <a:pt x="405" y="976"/>
                    </a:lnTo>
                    <a:lnTo>
                      <a:pt x="438" y="955"/>
                    </a:lnTo>
                    <a:lnTo>
                      <a:pt x="428" y="938"/>
                    </a:lnTo>
                    <a:close/>
                    <a:moveTo>
                      <a:pt x="492" y="900"/>
                    </a:moveTo>
                    <a:lnTo>
                      <a:pt x="459" y="919"/>
                    </a:lnTo>
                    <a:lnTo>
                      <a:pt x="471" y="936"/>
                    </a:lnTo>
                    <a:lnTo>
                      <a:pt x="502" y="917"/>
                    </a:lnTo>
                    <a:lnTo>
                      <a:pt x="492" y="900"/>
                    </a:lnTo>
                    <a:close/>
                    <a:moveTo>
                      <a:pt x="558" y="860"/>
                    </a:moveTo>
                    <a:lnTo>
                      <a:pt x="525" y="882"/>
                    </a:lnTo>
                    <a:lnTo>
                      <a:pt x="535" y="898"/>
                    </a:lnTo>
                    <a:lnTo>
                      <a:pt x="568" y="877"/>
                    </a:lnTo>
                    <a:lnTo>
                      <a:pt x="558" y="860"/>
                    </a:lnTo>
                    <a:close/>
                    <a:moveTo>
                      <a:pt x="625" y="822"/>
                    </a:moveTo>
                    <a:lnTo>
                      <a:pt x="592" y="841"/>
                    </a:lnTo>
                    <a:lnTo>
                      <a:pt x="601" y="858"/>
                    </a:lnTo>
                    <a:lnTo>
                      <a:pt x="634" y="839"/>
                    </a:lnTo>
                    <a:lnTo>
                      <a:pt x="625" y="822"/>
                    </a:lnTo>
                    <a:close/>
                    <a:moveTo>
                      <a:pt x="691" y="782"/>
                    </a:moveTo>
                    <a:lnTo>
                      <a:pt x="658" y="804"/>
                    </a:lnTo>
                    <a:lnTo>
                      <a:pt x="667" y="818"/>
                    </a:lnTo>
                    <a:lnTo>
                      <a:pt x="700" y="799"/>
                    </a:lnTo>
                    <a:lnTo>
                      <a:pt x="691" y="782"/>
                    </a:lnTo>
                    <a:close/>
                    <a:moveTo>
                      <a:pt x="757" y="744"/>
                    </a:moveTo>
                    <a:lnTo>
                      <a:pt x="724" y="763"/>
                    </a:lnTo>
                    <a:lnTo>
                      <a:pt x="733" y="780"/>
                    </a:lnTo>
                    <a:lnTo>
                      <a:pt x="767" y="761"/>
                    </a:lnTo>
                    <a:lnTo>
                      <a:pt x="757" y="744"/>
                    </a:lnTo>
                    <a:close/>
                    <a:moveTo>
                      <a:pt x="821" y="704"/>
                    </a:moveTo>
                    <a:lnTo>
                      <a:pt x="788" y="723"/>
                    </a:lnTo>
                    <a:lnTo>
                      <a:pt x="800" y="740"/>
                    </a:lnTo>
                    <a:lnTo>
                      <a:pt x="830" y="721"/>
                    </a:lnTo>
                    <a:lnTo>
                      <a:pt x="821" y="704"/>
                    </a:lnTo>
                    <a:close/>
                    <a:moveTo>
                      <a:pt x="887" y="666"/>
                    </a:moveTo>
                    <a:lnTo>
                      <a:pt x="854" y="685"/>
                    </a:lnTo>
                    <a:lnTo>
                      <a:pt x="863" y="702"/>
                    </a:lnTo>
                    <a:lnTo>
                      <a:pt x="897" y="683"/>
                    </a:lnTo>
                    <a:lnTo>
                      <a:pt x="887" y="666"/>
                    </a:lnTo>
                    <a:close/>
                    <a:moveTo>
                      <a:pt x="953" y="626"/>
                    </a:moveTo>
                    <a:lnTo>
                      <a:pt x="920" y="645"/>
                    </a:lnTo>
                    <a:lnTo>
                      <a:pt x="930" y="662"/>
                    </a:lnTo>
                    <a:lnTo>
                      <a:pt x="963" y="643"/>
                    </a:lnTo>
                    <a:lnTo>
                      <a:pt x="953" y="626"/>
                    </a:lnTo>
                    <a:close/>
                    <a:moveTo>
                      <a:pt x="1020" y="588"/>
                    </a:moveTo>
                    <a:lnTo>
                      <a:pt x="986" y="607"/>
                    </a:lnTo>
                    <a:lnTo>
                      <a:pt x="996" y="624"/>
                    </a:lnTo>
                    <a:lnTo>
                      <a:pt x="1029" y="603"/>
                    </a:lnTo>
                    <a:lnTo>
                      <a:pt x="1020" y="588"/>
                    </a:lnTo>
                    <a:close/>
                    <a:moveTo>
                      <a:pt x="1086" y="548"/>
                    </a:moveTo>
                    <a:lnTo>
                      <a:pt x="1053" y="567"/>
                    </a:lnTo>
                    <a:lnTo>
                      <a:pt x="1062" y="584"/>
                    </a:lnTo>
                    <a:lnTo>
                      <a:pt x="1095" y="565"/>
                    </a:lnTo>
                    <a:lnTo>
                      <a:pt x="1086" y="548"/>
                    </a:lnTo>
                    <a:close/>
                    <a:moveTo>
                      <a:pt x="1150" y="508"/>
                    </a:moveTo>
                    <a:lnTo>
                      <a:pt x="1116" y="529"/>
                    </a:lnTo>
                    <a:lnTo>
                      <a:pt x="1128" y="546"/>
                    </a:lnTo>
                    <a:lnTo>
                      <a:pt x="1159" y="525"/>
                    </a:lnTo>
                    <a:lnTo>
                      <a:pt x="1150" y="508"/>
                    </a:lnTo>
                    <a:close/>
                    <a:moveTo>
                      <a:pt x="1216" y="470"/>
                    </a:moveTo>
                    <a:lnTo>
                      <a:pt x="1183" y="489"/>
                    </a:lnTo>
                    <a:lnTo>
                      <a:pt x="1192" y="506"/>
                    </a:lnTo>
                    <a:lnTo>
                      <a:pt x="1225" y="487"/>
                    </a:lnTo>
                    <a:lnTo>
                      <a:pt x="1216" y="470"/>
                    </a:lnTo>
                    <a:close/>
                    <a:moveTo>
                      <a:pt x="1282" y="430"/>
                    </a:moveTo>
                    <a:lnTo>
                      <a:pt x="1249" y="451"/>
                    </a:lnTo>
                    <a:lnTo>
                      <a:pt x="1258" y="468"/>
                    </a:lnTo>
                    <a:lnTo>
                      <a:pt x="1291" y="447"/>
                    </a:lnTo>
                    <a:lnTo>
                      <a:pt x="1282" y="430"/>
                    </a:lnTo>
                    <a:close/>
                    <a:moveTo>
                      <a:pt x="1348" y="392"/>
                    </a:moveTo>
                    <a:lnTo>
                      <a:pt x="1315" y="411"/>
                    </a:lnTo>
                    <a:lnTo>
                      <a:pt x="1325" y="428"/>
                    </a:lnTo>
                    <a:lnTo>
                      <a:pt x="1358" y="409"/>
                    </a:lnTo>
                    <a:lnTo>
                      <a:pt x="1348" y="392"/>
                    </a:lnTo>
                    <a:close/>
                    <a:moveTo>
                      <a:pt x="1414" y="352"/>
                    </a:moveTo>
                    <a:lnTo>
                      <a:pt x="1381" y="373"/>
                    </a:lnTo>
                    <a:lnTo>
                      <a:pt x="1391" y="387"/>
                    </a:lnTo>
                    <a:lnTo>
                      <a:pt x="1424" y="368"/>
                    </a:lnTo>
                    <a:lnTo>
                      <a:pt x="1414" y="352"/>
                    </a:lnTo>
                    <a:close/>
                    <a:moveTo>
                      <a:pt x="1478" y="314"/>
                    </a:moveTo>
                    <a:lnTo>
                      <a:pt x="1445" y="333"/>
                    </a:lnTo>
                    <a:lnTo>
                      <a:pt x="1457" y="350"/>
                    </a:lnTo>
                    <a:lnTo>
                      <a:pt x="1488" y="331"/>
                    </a:lnTo>
                    <a:lnTo>
                      <a:pt x="1478" y="314"/>
                    </a:lnTo>
                    <a:close/>
                    <a:moveTo>
                      <a:pt x="1544" y="274"/>
                    </a:moveTo>
                    <a:lnTo>
                      <a:pt x="1511" y="295"/>
                    </a:lnTo>
                    <a:lnTo>
                      <a:pt x="1521" y="309"/>
                    </a:lnTo>
                    <a:lnTo>
                      <a:pt x="1554" y="290"/>
                    </a:lnTo>
                    <a:lnTo>
                      <a:pt x="1544" y="274"/>
                    </a:lnTo>
                    <a:close/>
                    <a:moveTo>
                      <a:pt x="1611" y="236"/>
                    </a:moveTo>
                    <a:lnTo>
                      <a:pt x="1578" y="255"/>
                    </a:lnTo>
                    <a:lnTo>
                      <a:pt x="1587" y="272"/>
                    </a:lnTo>
                    <a:lnTo>
                      <a:pt x="1620" y="253"/>
                    </a:lnTo>
                    <a:lnTo>
                      <a:pt x="1611" y="236"/>
                    </a:lnTo>
                    <a:close/>
                    <a:moveTo>
                      <a:pt x="1677" y="196"/>
                    </a:moveTo>
                    <a:lnTo>
                      <a:pt x="1644" y="215"/>
                    </a:lnTo>
                    <a:lnTo>
                      <a:pt x="1653" y="231"/>
                    </a:lnTo>
                    <a:lnTo>
                      <a:pt x="1686" y="212"/>
                    </a:lnTo>
                    <a:lnTo>
                      <a:pt x="1677" y="196"/>
                    </a:lnTo>
                    <a:close/>
                    <a:moveTo>
                      <a:pt x="1743" y="158"/>
                    </a:moveTo>
                    <a:lnTo>
                      <a:pt x="1710" y="177"/>
                    </a:lnTo>
                    <a:lnTo>
                      <a:pt x="1719" y="194"/>
                    </a:lnTo>
                    <a:lnTo>
                      <a:pt x="1752" y="172"/>
                    </a:lnTo>
                    <a:lnTo>
                      <a:pt x="1743" y="158"/>
                    </a:lnTo>
                    <a:close/>
                    <a:moveTo>
                      <a:pt x="1807" y="118"/>
                    </a:moveTo>
                    <a:lnTo>
                      <a:pt x="1774" y="137"/>
                    </a:lnTo>
                    <a:lnTo>
                      <a:pt x="1783" y="153"/>
                    </a:lnTo>
                    <a:lnTo>
                      <a:pt x="1816" y="134"/>
                    </a:lnTo>
                    <a:lnTo>
                      <a:pt x="1807" y="118"/>
                    </a:lnTo>
                    <a:close/>
                    <a:moveTo>
                      <a:pt x="1873" y="80"/>
                    </a:moveTo>
                    <a:lnTo>
                      <a:pt x="1840" y="99"/>
                    </a:lnTo>
                    <a:lnTo>
                      <a:pt x="1849" y="116"/>
                    </a:lnTo>
                    <a:lnTo>
                      <a:pt x="1883" y="94"/>
                    </a:lnTo>
                    <a:lnTo>
                      <a:pt x="1873" y="80"/>
                    </a:lnTo>
                    <a:close/>
                    <a:moveTo>
                      <a:pt x="1939" y="40"/>
                    </a:moveTo>
                    <a:lnTo>
                      <a:pt x="1906" y="59"/>
                    </a:lnTo>
                    <a:lnTo>
                      <a:pt x="1916" y="75"/>
                    </a:lnTo>
                    <a:lnTo>
                      <a:pt x="1949" y="56"/>
                    </a:lnTo>
                    <a:lnTo>
                      <a:pt x="1939" y="40"/>
                    </a:lnTo>
                    <a:close/>
                    <a:moveTo>
                      <a:pt x="2005" y="0"/>
                    </a:moveTo>
                    <a:lnTo>
                      <a:pt x="1972" y="21"/>
                    </a:lnTo>
                    <a:lnTo>
                      <a:pt x="1982" y="37"/>
                    </a:lnTo>
                    <a:lnTo>
                      <a:pt x="2015" y="16"/>
                    </a:lnTo>
                    <a:lnTo>
                      <a:pt x="200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2" name="Freeform 14"/>
              <p:cNvSpPr>
                <a:spLocks noEditPoints="1"/>
              </p:cNvSpPr>
              <p:nvPr/>
            </p:nvSpPr>
            <p:spPr bwMode="auto">
              <a:xfrm rot="2357343" flipH="1">
                <a:off x="2821259" y="7381438"/>
                <a:ext cx="2010857" cy="1207512"/>
              </a:xfrm>
              <a:custGeom>
                <a:avLst/>
                <a:gdLst>
                  <a:gd name="T0" fmla="*/ 10 w 2015"/>
                  <a:gd name="T1" fmla="*/ 1210 h 1210"/>
                  <a:gd name="T2" fmla="*/ 100 w 2015"/>
                  <a:gd name="T3" fmla="*/ 1135 h 1210"/>
                  <a:gd name="T4" fmla="*/ 109 w 2015"/>
                  <a:gd name="T5" fmla="*/ 1151 h 1210"/>
                  <a:gd name="T6" fmla="*/ 130 w 2015"/>
                  <a:gd name="T7" fmla="*/ 1116 h 1210"/>
                  <a:gd name="T8" fmla="*/ 164 w 2015"/>
                  <a:gd name="T9" fmla="*/ 1097 h 1210"/>
                  <a:gd name="T10" fmla="*/ 206 w 2015"/>
                  <a:gd name="T11" fmla="*/ 1092 h 1210"/>
                  <a:gd name="T12" fmla="*/ 296 w 2015"/>
                  <a:gd name="T13" fmla="*/ 1019 h 1210"/>
                  <a:gd name="T14" fmla="*/ 305 w 2015"/>
                  <a:gd name="T15" fmla="*/ 1033 h 1210"/>
                  <a:gd name="T16" fmla="*/ 329 w 2015"/>
                  <a:gd name="T17" fmla="*/ 997 h 1210"/>
                  <a:gd name="T18" fmla="*/ 362 w 2015"/>
                  <a:gd name="T19" fmla="*/ 978 h 1210"/>
                  <a:gd name="T20" fmla="*/ 405 w 2015"/>
                  <a:gd name="T21" fmla="*/ 976 h 1210"/>
                  <a:gd name="T22" fmla="*/ 492 w 2015"/>
                  <a:gd name="T23" fmla="*/ 900 h 1210"/>
                  <a:gd name="T24" fmla="*/ 502 w 2015"/>
                  <a:gd name="T25" fmla="*/ 917 h 1210"/>
                  <a:gd name="T26" fmla="*/ 525 w 2015"/>
                  <a:gd name="T27" fmla="*/ 882 h 1210"/>
                  <a:gd name="T28" fmla="*/ 558 w 2015"/>
                  <a:gd name="T29" fmla="*/ 860 h 1210"/>
                  <a:gd name="T30" fmla="*/ 601 w 2015"/>
                  <a:gd name="T31" fmla="*/ 858 h 1210"/>
                  <a:gd name="T32" fmla="*/ 691 w 2015"/>
                  <a:gd name="T33" fmla="*/ 782 h 1210"/>
                  <a:gd name="T34" fmla="*/ 700 w 2015"/>
                  <a:gd name="T35" fmla="*/ 799 h 1210"/>
                  <a:gd name="T36" fmla="*/ 724 w 2015"/>
                  <a:gd name="T37" fmla="*/ 763 h 1210"/>
                  <a:gd name="T38" fmla="*/ 757 w 2015"/>
                  <a:gd name="T39" fmla="*/ 744 h 1210"/>
                  <a:gd name="T40" fmla="*/ 800 w 2015"/>
                  <a:gd name="T41" fmla="*/ 740 h 1210"/>
                  <a:gd name="T42" fmla="*/ 887 w 2015"/>
                  <a:gd name="T43" fmla="*/ 666 h 1210"/>
                  <a:gd name="T44" fmla="*/ 897 w 2015"/>
                  <a:gd name="T45" fmla="*/ 683 h 1210"/>
                  <a:gd name="T46" fmla="*/ 920 w 2015"/>
                  <a:gd name="T47" fmla="*/ 645 h 1210"/>
                  <a:gd name="T48" fmla="*/ 953 w 2015"/>
                  <a:gd name="T49" fmla="*/ 626 h 1210"/>
                  <a:gd name="T50" fmla="*/ 996 w 2015"/>
                  <a:gd name="T51" fmla="*/ 624 h 1210"/>
                  <a:gd name="T52" fmla="*/ 1086 w 2015"/>
                  <a:gd name="T53" fmla="*/ 548 h 1210"/>
                  <a:gd name="T54" fmla="*/ 1095 w 2015"/>
                  <a:gd name="T55" fmla="*/ 565 h 1210"/>
                  <a:gd name="T56" fmla="*/ 1116 w 2015"/>
                  <a:gd name="T57" fmla="*/ 529 h 1210"/>
                  <a:gd name="T58" fmla="*/ 1150 w 2015"/>
                  <a:gd name="T59" fmla="*/ 508 h 1210"/>
                  <a:gd name="T60" fmla="*/ 1192 w 2015"/>
                  <a:gd name="T61" fmla="*/ 506 h 1210"/>
                  <a:gd name="T62" fmla="*/ 1282 w 2015"/>
                  <a:gd name="T63" fmla="*/ 430 h 1210"/>
                  <a:gd name="T64" fmla="*/ 1291 w 2015"/>
                  <a:gd name="T65" fmla="*/ 447 h 1210"/>
                  <a:gd name="T66" fmla="*/ 1315 w 2015"/>
                  <a:gd name="T67" fmla="*/ 411 h 1210"/>
                  <a:gd name="T68" fmla="*/ 1348 w 2015"/>
                  <a:gd name="T69" fmla="*/ 392 h 1210"/>
                  <a:gd name="T70" fmla="*/ 1391 w 2015"/>
                  <a:gd name="T71" fmla="*/ 387 h 1210"/>
                  <a:gd name="T72" fmla="*/ 1478 w 2015"/>
                  <a:gd name="T73" fmla="*/ 314 h 1210"/>
                  <a:gd name="T74" fmla="*/ 1488 w 2015"/>
                  <a:gd name="T75" fmla="*/ 331 h 1210"/>
                  <a:gd name="T76" fmla="*/ 1511 w 2015"/>
                  <a:gd name="T77" fmla="*/ 295 h 1210"/>
                  <a:gd name="T78" fmla="*/ 1544 w 2015"/>
                  <a:gd name="T79" fmla="*/ 274 h 1210"/>
                  <a:gd name="T80" fmla="*/ 1587 w 2015"/>
                  <a:gd name="T81" fmla="*/ 272 h 1210"/>
                  <a:gd name="T82" fmla="*/ 1677 w 2015"/>
                  <a:gd name="T83" fmla="*/ 196 h 1210"/>
                  <a:gd name="T84" fmla="*/ 1686 w 2015"/>
                  <a:gd name="T85" fmla="*/ 212 h 1210"/>
                  <a:gd name="T86" fmla="*/ 1710 w 2015"/>
                  <a:gd name="T87" fmla="*/ 177 h 1210"/>
                  <a:gd name="T88" fmla="*/ 1743 w 2015"/>
                  <a:gd name="T89" fmla="*/ 158 h 1210"/>
                  <a:gd name="T90" fmla="*/ 1783 w 2015"/>
                  <a:gd name="T91" fmla="*/ 153 h 1210"/>
                  <a:gd name="T92" fmla="*/ 1873 w 2015"/>
                  <a:gd name="T93" fmla="*/ 80 h 1210"/>
                  <a:gd name="T94" fmla="*/ 1883 w 2015"/>
                  <a:gd name="T95" fmla="*/ 94 h 1210"/>
                  <a:gd name="T96" fmla="*/ 1906 w 2015"/>
                  <a:gd name="T97" fmla="*/ 59 h 1210"/>
                  <a:gd name="T98" fmla="*/ 1939 w 2015"/>
                  <a:gd name="T99" fmla="*/ 40 h 1210"/>
                  <a:gd name="T100" fmla="*/ 1982 w 2015"/>
                  <a:gd name="T101" fmla="*/ 3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015" h="1210">
                    <a:moveTo>
                      <a:pt x="34" y="1175"/>
                    </a:moveTo>
                    <a:lnTo>
                      <a:pt x="0" y="1194"/>
                    </a:lnTo>
                    <a:lnTo>
                      <a:pt x="10" y="1210"/>
                    </a:lnTo>
                    <a:lnTo>
                      <a:pt x="43" y="1191"/>
                    </a:lnTo>
                    <a:lnTo>
                      <a:pt x="34" y="1175"/>
                    </a:lnTo>
                    <a:moveTo>
                      <a:pt x="100" y="1135"/>
                    </a:moveTo>
                    <a:lnTo>
                      <a:pt x="67" y="1153"/>
                    </a:lnTo>
                    <a:lnTo>
                      <a:pt x="76" y="1170"/>
                    </a:lnTo>
                    <a:lnTo>
                      <a:pt x="109" y="1151"/>
                    </a:lnTo>
                    <a:lnTo>
                      <a:pt x="100" y="1135"/>
                    </a:lnTo>
                    <a:moveTo>
                      <a:pt x="164" y="1097"/>
                    </a:moveTo>
                    <a:lnTo>
                      <a:pt x="130" y="1116"/>
                    </a:lnTo>
                    <a:lnTo>
                      <a:pt x="142" y="1132"/>
                    </a:lnTo>
                    <a:lnTo>
                      <a:pt x="173" y="1111"/>
                    </a:lnTo>
                    <a:lnTo>
                      <a:pt x="164" y="1097"/>
                    </a:lnTo>
                    <a:moveTo>
                      <a:pt x="230" y="1056"/>
                    </a:moveTo>
                    <a:lnTo>
                      <a:pt x="197" y="1075"/>
                    </a:lnTo>
                    <a:lnTo>
                      <a:pt x="206" y="1092"/>
                    </a:lnTo>
                    <a:lnTo>
                      <a:pt x="239" y="1073"/>
                    </a:lnTo>
                    <a:lnTo>
                      <a:pt x="230" y="1056"/>
                    </a:lnTo>
                    <a:moveTo>
                      <a:pt x="296" y="1019"/>
                    </a:moveTo>
                    <a:lnTo>
                      <a:pt x="263" y="1038"/>
                    </a:lnTo>
                    <a:lnTo>
                      <a:pt x="272" y="1054"/>
                    </a:lnTo>
                    <a:lnTo>
                      <a:pt x="305" y="1033"/>
                    </a:lnTo>
                    <a:lnTo>
                      <a:pt x="296" y="1019"/>
                    </a:lnTo>
                    <a:moveTo>
                      <a:pt x="362" y="978"/>
                    </a:moveTo>
                    <a:lnTo>
                      <a:pt x="329" y="997"/>
                    </a:lnTo>
                    <a:lnTo>
                      <a:pt x="339" y="1014"/>
                    </a:lnTo>
                    <a:lnTo>
                      <a:pt x="372" y="995"/>
                    </a:lnTo>
                    <a:lnTo>
                      <a:pt x="362" y="978"/>
                    </a:lnTo>
                    <a:moveTo>
                      <a:pt x="428" y="938"/>
                    </a:moveTo>
                    <a:lnTo>
                      <a:pt x="395" y="960"/>
                    </a:lnTo>
                    <a:lnTo>
                      <a:pt x="405" y="976"/>
                    </a:lnTo>
                    <a:lnTo>
                      <a:pt x="438" y="955"/>
                    </a:lnTo>
                    <a:lnTo>
                      <a:pt x="428" y="938"/>
                    </a:lnTo>
                    <a:moveTo>
                      <a:pt x="492" y="900"/>
                    </a:moveTo>
                    <a:lnTo>
                      <a:pt x="459" y="919"/>
                    </a:lnTo>
                    <a:lnTo>
                      <a:pt x="471" y="936"/>
                    </a:lnTo>
                    <a:lnTo>
                      <a:pt x="502" y="917"/>
                    </a:lnTo>
                    <a:lnTo>
                      <a:pt x="492" y="900"/>
                    </a:lnTo>
                    <a:moveTo>
                      <a:pt x="558" y="860"/>
                    </a:moveTo>
                    <a:lnTo>
                      <a:pt x="525" y="882"/>
                    </a:lnTo>
                    <a:lnTo>
                      <a:pt x="535" y="898"/>
                    </a:lnTo>
                    <a:lnTo>
                      <a:pt x="568" y="877"/>
                    </a:lnTo>
                    <a:lnTo>
                      <a:pt x="558" y="860"/>
                    </a:lnTo>
                    <a:moveTo>
                      <a:pt x="625" y="822"/>
                    </a:moveTo>
                    <a:lnTo>
                      <a:pt x="592" y="841"/>
                    </a:lnTo>
                    <a:lnTo>
                      <a:pt x="601" y="858"/>
                    </a:lnTo>
                    <a:lnTo>
                      <a:pt x="634" y="839"/>
                    </a:lnTo>
                    <a:lnTo>
                      <a:pt x="625" y="822"/>
                    </a:lnTo>
                    <a:moveTo>
                      <a:pt x="691" y="782"/>
                    </a:moveTo>
                    <a:lnTo>
                      <a:pt x="658" y="804"/>
                    </a:lnTo>
                    <a:lnTo>
                      <a:pt x="667" y="818"/>
                    </a:lnTo>
                    <a:lnTo>
                      <a:pt x="700" y="799"/>
                    </a:lnTo>
                    <a:lnTo>
                      <a:pt x="691" y="782"/>
                    </a:lnTo>
                    <a:moveTo>
                      <a:pt x="757" y="744"/>
                    </a:moveTo>
                    <a:lnTo>
                      <a:pt x="724" y="763"/>
                    </a:lnTo>
                    <a:lnTo>
                      <a:pt x="733" y="780"/>
                    </a:lnTo>
                    <a:lnTo>
                      <a:pt x="767" y="761"/>
                    </a:lnTo>
                    <a:lnTo>
                      <a:pt x="757" y="744"/>
                    </a:lnTo>
                    <a:moveTo>
                      <a:pt x="821" y="704"/>
                    </a:moveTo>
                    <a:lnTo>
                      <a:pt x="788" y="723"/>
                    </a:lnTo>
                    <a:lnTo>
                      <a:pt x="800" y="740"/>
                    </a:lnTo>
                    <a:lnTo>
                      <a:pt x="830" y="721"/>
                    </a:lnTo>
                    <a:lnTo>
                      <a:pt x="821" y="704"/>
                    </a:lnTo>
                    <a:moveTo>
                      <a:pt x="887" y="666"/>
                    </a:moveTo>
                    <a:lnTo>
                      <a:pt x="854" y="685"/>
                    </a:lnTo>
                    <a:lnTo>
                      <a:pt x="863" y="702"/>
                    </a:lnTo>
                    <a:lnTo>
                      <a:pt x="897" y="683"/>
                    </a:lnTo>
                    <a:lnTo>
                      <a:pt x="887" y="666"/>
                    </a:lnTo>
                    <a:moveTo>
                      <a:pt x="953" y="626"/>
                    </a:moveTo>
                    <a:lnTo>
                      <a:pt x="920" y="645"/>
                    </a:lnTo>
                    <a:lnTo>
                      <a:pt x="930" y="662"/>
                    </a:lnTo>
                    <a:lnTo>
                      <a:pt x="963" y="643"/>
                    </a:lnTo>
                    <a:lnTo>
                      <a:pt x="953" y="626"/>
                    </a:lnTo>
                    <a:moveTo>
                      <a:pt x="1020" y="588"/>
                    </a:moveTo>
                    <a:lnTo>
                      <a:pt x="986" y="607"/>
                    </a:lnTo>
                    <a:lnTo>
                      <a:pt x="996" y="624"/>
                    </a:lnTo>
                    <a:lnTo>
                      <a:pt x="1029" y="603"/>
                    </a:lnTo>
                    <a:lnTo>
                      <a:pt x="1020" y="588"/>
                    </a:lnTo>
                    <a:moveTo>
                      <a:pt x="1086" y="548"/>
                    </a:moveTo>
                    <a:lnTo>
                      <a:pt x="1053" y="567"/>
                    </a:lnTo>
                    <a:lnTo>
                      <a:pt x="1062" y="584"/>
                    </a:lnTo>
                    <a:lnTo>
                      <a:pt x="1095" y="565"/>
                    </a:lnTo>
                    <a:lnTo>
                      <a:pt x="1086" y="548"/>
                    </a:lnTo>
                    <a:moveTo>
                      <a:pt x="1150" y="508"/>
                    </a:moveTo>
                    <a:lnTo>
                      <a:pt x="1116" y="529"/>
                    </a:lnTo>
                    <a:lnTo>
                      <a:pt x="1128" y="546"/>
                    </a:lnTo>
                    <a:lnTo>
                      <a:pt x="1159" y="525"/>
                    </a:lnTo>
                    <a:lnTo>
                      <a:pt x="1150" y="508"/>
                    </a:lnTo>
                    <a:moveTo>
                      <a:pt x="1216" y="470"/>
                    </a:moveTo>
                    <a:lnTo>
                      <a:pt x="1183" y="489"/>
                    </a:lnTo>
                    <a:lnTo>
                      <a:pt x="1192" y="506"/>
                    </a:lnTo>
                    <a:lnTo>
                      <a:pt x="1225" y="487"/>
                    </a:lnTo>
                    <a:lnTo>
                      <a:pt x="1216" y="470"/>
                    </a:lnTo>
                    <a:moveTo>
                      <a:pt x="1282" y="430"/>
                    </a:moveTo>
                    <a:lnTo>
                      <a:pt x="1249" y="451"/>
                    </a:lnTo>
                    <a:lnTo>
                      <a:pt x="1258" y="468"/>
                    </a:lnTo>
                    <a:lnTo>
                      <a:pt x="1291" y="447"/>
                    </a:lnTo>
                    <a:lnTo>
                      <a:pt x="1282" y="430"/>
                    </a:lnTo>
                    <a:moveTo>
                      <a:pt x="1348" y="392"/>
                    </a:moveTo>
                    <a:lnTo>
                      <a:pt x="1315" y="411"/>
                    </a:lnTo>
                    <a:lnTo>
                      <a:pt x="1325" y="428"/>
                    </a:lnTo>
                    <a:lnTo>
                      <a:pt x="1358" y="409"/>
                    </a:lnTo>
                    <a:lnTo>
                      <a:pt x="1348" y="392"/>
                    </a:lnTo>
                    <a:moveTo>
                      <a:pt x="1414" y="352"/>
                    </a:moveTo>
                    <a:lnTo>
                      <a:pt x="1381" y="373"/>
                    </a:lnTo>
                    <a:lnTo>
                      <a:pt x="1391" y="387"/>
                    </a:lnTo>
                    <a:lnTo>
                      <a:pt x="1424" y="368"/>
                    </a:lnTo>
                    <a:lnTo>
                      <a:pt x="1414" y="352"/>
                    </a:lnTo>
                    <a:moveTo>
                      <a:pt x="1478" y="314"/>
                    </a:moveTo>
                    <a:lnTo>
                      <a:pt x="1445" y="333"/>
                    </a:lnTo>
                    <a:lnTo>
                      <a:pt x="1457" y="350"/>
                    </a:lnTo>
                    <a:lnTo>
                      <a:pt x="1488" y="331"/>
                    </a:lnTo>
                    <a:lnTo>
                      <a:pt x="1478" y="314"/>
                    </a:lnTo>
                    <a:moveTo>
                      <a:pt x="1544" y="274"/>
                    </a:moveTo>
                    <a:lnTo>
                      <a:pt x="1511" y="295"/>
                    </a:lnTo>
                    <a:lnTo>
                      <a:pt x="1521" y="309"/>
                    </a:lnTo>
                    <a:lnTo>
                      <a:pt x="1554" y="290"/>
                    </a:lnTo>
                    <a:lnTo>
                      <a:pt x="1544" y="274"/>
                    </a:lnTo>
                    <a:moveTo>
                      <a:pt x="1611" y="236"/>
                    </a:moveTo>
                    <a:lnTo>
                      <a:pt x="1578" y="255"/>
                    </a:lnTo>
                    <a:lnTo>
                      <a:pt x="1587" y="272"/>
                    </a:lnTo>
                    <a:lnTo>
                      <a:pt x="1620" y="253"/>
                    </a:lnTo>
                    <a:lnTo>
                      <a:pt x="1611" y="236"/>
                    </a:lnTo>
                    <a:moveTo>
                      <a:pt x="1677" y="196"/>
                    </a:moveTo>
                    <a:lnTo>
                      <a:pt x="1644" y="215"/>
                    </a:lnTo>
                    <a:lnTo>
                      <a:pt x="1653" y="231"/>
                    </a:lnTo>
                    <a:lnTo>
                      <a:pt x="1686" y="212"/>
                    </a:lnTo>
                    <a:lnTo>
                      <a:pt x="1677" y="196"/>
                    </a:lnTo>
                    <a:moveTo>
                      <a:pt x="1743" y="158"/>
                    </a:moveTo>
                    <a:lnTo>
                      <a:pt x="1710" y="177"/>
                    </a:lnTo>
                    <a:lnTo>
                      <a:pt x="1719" y="194"/>
                    </a:lnTo>
                    <a:lnTo>
                      <a:pt x="1752" y="172"/>
                    </a:lnTo>
                    <a:lnTo>
                      <a:pt x="1743" y="158"/>
                    </a:lnTo>
                    <a:moveTo>
                      <a:pt x="1807" y="118"/>
                    </a:moveTo>
                    <a:lnTo>
                      <a:pt x="1774" y="137"/>
                    </a:lnTo>
                    <a:lnTo>
                      <a:pt x="1783" y="153"/>
                    </a:lnTo>
                    <a:lnTo>
                      <a:pt x="1816" y="134"/>
                    </a:lnTo>
                    <a:lnTo>
                      <a:pt x="1807" y="118"/>
                    </a:lnTo>
                    <a:moveTo>
                      <a:pt x="1873" y="80"/>
                    </a:moveTo>
                    <a:lnTo>
                      <a:pt x="1840" y="99"/>
                    </a:lnTo>
                    <a:lnTo>
                      <a:pt x="1849" y="116"/>
                    </a:lnTo>
                    <a:lnTo>
                      <a:pt x="1883" y="94"/>
                    </a:lnTo>
                    <a:lnTo>
                      <a:pt x="1873" y="80"/>
                    </a:lnTo>
                    <a:moveTo>
                      <a:pt x="1939" y="40"/>
                    </a:moveTo>
                    <a:lnTo>
                      <a:pt x="1906" y="59"/>
                    </a:lnTo>
                    <a:lnTo>
                      <a:pt x="1916" y="75"/>
                    </a:lnTo>
                    <a:lnTo>
                      <a:pt x="1949" y="56"/>
                    </a:lnTo>
                    <a:lnTo>
                      <a:pt x="1939" y="40"/>
                    </a:lnTo>
                    <a:moveTo>
                      <a:pt x="2005" y="0"/>
                    </a:moveTo>
                    <a:lnTo>
                      <a:pt x="1972" y="21"/>
                    </a:lnTo>
                    <a:lnTo>
                      <a:pt x="1982" y="37"/>
                    </a:lnTo>
                    <a:lnTo>
                      <a:pt x="2015" y="16"/>
                    </a:lnTo>
                    <a:lnTo>
                      <a:pt x="200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3" name="Freeform 17"/>
              <p:cNvSpPr>
                <a:spLocks noEditPoints="1"/>
              </p:cNvSpPr>
              <p:nvPr/>
            </p:nvSpPr>
            <p:spPr bwMode="auto">
              <a:xfrm rot="2357343" flipH="1">
                <a:off x="4997832" y="6994088"/>
                <a:ext cx="259466" cy="2497853"/>
              </a:xfrm>
              <a:custGeom>
                <a:avLst/>
                <a:gdLst>
                  <a:gd name="T0" fmla="*/ 260 w 260"/>
                  <a:gd name="T1" fmla="*/ 2501 h 2503"/>
                  <a:gd name="T2" fmla="*/ 232 w 260"/>
                  <a:gd name="T3" fmla="*/ 2411 h 2503"/>
                  <a:gd name="T4" fmla="*/ 251 w 260"/>
                  <a:gd name="T5" fmla="*/ 2409 h 2503"/>
                  <a:gd name="T6" fmla="*/ 229 w 260"/>
                  <a:gd name="T7" fmla="*/ 2373 h 2503"/>
                  <a:gd name="T8" fmla="*/ 225 w 260"/>
                  <a:gd name="T9" fmla="*/ 2336 h 2503"/>
                  <a:gd name="T10" fmla="*/ 241 w 260"/>
                  <a:gd name="T11" fmla="*/ 2295 h 2503"/>
                  <a:gd name="T12" fmla="*/ 210 w 260"/>
                  <a:gd name="T13" fmla="*/ 2184 h 2503"/>
                  <a:gd name="T14" fmla="*/ 229 w 260"/>
                  <a:gd name="T15" fmla="*/ 2184 h 2503"/>
                  <a:gd name="T16" fmla="*/ 208 w 260"/>
                  <a:gd name="T17" fmla="*/ 2149 h 2503"/>
                  <a:gd name="T18" fmla="*/ 203 w 260"/>
                  <a:gd name="T19" fmla="*/ 2111 h 2503"/>
                  <a:gd name="T20" fmla="*/ 220 w 260"/>
                  <a:gd name="T21" fmla="*/ 2071 h 2503"/>
                  <a:gd name="T22" fmla="*/ 189 w 260"/>
                  <a:gd name="T23" fmla="*/ 1960 h 2503"/>
                  <a:gd name="T24" fmla="*/ 208 w 260"/>
                  <a:gd name="T25" fmla="*/ 1957 h 2503"/>
                  <a:gd name="T26" fmla="*/ 187 w 260"/>
                  <a:gd name="T27" fmla="*/ 1922 h 2503"/>
                  <a:gd name="T28" fmla="*/ 182 w 260"/>
                  <a:gd name="T29" fmla="*/ 1884 h 2503"/>
                  <a:gd name="T30" fmla="*/ 196 w 260"/>
                  <a:gd name="T31" fmla="*/ 1844 h 2503"/>
                  <a:gd name="T32" fmla="*/ 168 w 260"/>
                  <a:gd name="T33" fmla="*/ 1733 h 2503"/>
                  <a:gd name="T34" fmla="*/ 187 w 260"/>
                  <a:gd name="T35" fmla="*/ 1733 h 2503"/>
                  <a:gd name="T36" fmla="*/ 163 w 260"/>
                  <a:gd name="T37" fmla="*/ 1695 h 2503"/>
                  <a:gd name="T38" fmla="*/ 161 w 260"/>
                  <a:gd name="T39" fmla="*/ 1659 h 2503"/>
                  <a:gd name="T40" fmla="*/ 175 w 260"/>
                  <a:gd name="T41" fmla="*/ 1619 h 2503"/>
                  <a:gd name="T42" fmla="*/ 146 w 260"/>
                  <a:gd name="T43" fmla="*/ 1508 h 2503"/>
                  <a:gd name="T44" fmla="*/ 165 w 260"/>
                  <a:gd name="T45" fmla="*/ 1506 h 2503"/>
                  <a:gd name="T46" fmla="*/ 142 w 260"/>
                  <a:gd name="T47" fmla="*/ 1470 h 2503"/>
                  <a:gd name="T48" fmla="*/ 139 w 260"/>
                  <a:gd name="T49" fmla="*/ 1432 h 2503"/>
                  <a:gd name="T50" fmla="*/ 154 w 260"/>
                  <a:gd name="T51" fmla="*/ 1392 h 2503"/>
                  <a:gd name="T52" fmla="*/ 123 w 260"/>
                  <a:gd name="T53" fmla="*/ 1281 h 2503"/>
                  <a:gd name="T54" fmla="*/ 142 w 260"/>
                  <a:gd name="T55" fmla="*/ 1279 h 2503"/>
                  <a:gd name="T56" fmla="*/ 120 w 260"/>
                  <a:gd name="T57" fmla="*/ 1243 h 2503"/>
                  <a:gd name="T58" fmla="*/ 116 w 260"/>
                  <a:gd name="T59" fmla="*/ 1205 h 2503"/>
                  <a:gd name="T60" fmla="*/ 132 w 260"/>
                  <a:gd name="T61" fmla="*/ 1168 h 2503"/>
                  <a:gd name="T62" fmla="*/ 102 w 260"/>
                  <a:gd name="T63" fmla="*/ 1057 h 2503"/>
                  <a:gd name="T64" fmla="*/ 120 w 260"/>
                  <a:gd name="T65" fmla="*/ 1054 h 2503"/>
                  <a:gd name="T66" fmla="*/ 99 w 260"/>
                  <a:gd name="T67" fmla="*/ 1019 h 2503"/>
                  <a:gd name="T68" fmla="*/ 94 w 260"/>
                  <a:gd name="T69" fmla="*/ 981 h 2503"/>
                  <a:gd name="T70" fmla="*/ 111 w 260"/>
                  <a:gd name="T71" fmla="*/ 941 h 2503"/>
                  <a:gd name="T72" fmla="*/ 80 w 260"/>
                  <a:gd name="T73" fmla="*/ 830 h 2503"/>
                  <a:gd name="T74" fmla="*/ 99 w 260"/>
                  <a:gd name="T75" fmla="*/ 827 h 2503"/>
                  <a:gd name="T76" fmla="*/ 78 w 260"/>
                  <a:gd name="T77" fmla="*/ 792 h 2503"/>
                  <a:gd name="T78" fmla="*/ 73 w 260"/>
                  <a:gd name="T79" fmla="*/ 754 h 2503"/>
                  <a:gd name="T80" fmla="*/ 87 w 260"/>
                  <a:gd name="T81" fmla="*/ 716 h 2503"/>
                  <a:gd name="T82" fmla="*/ 59 w 260"/>
                  <a:gd name="T83" fmla="*/ 605 h 2503"/>
                  <a:gd name="T84" fmla="*/ 78 w 260"/>
                  <a:gd name="T85" fmla="*/ 603 h 2503"/>
                  <a:gd name="T86" fmla="*/ 54 w 260"/>
                  <a:gd name="T87" fmla="*/ 567 h 2503"/>
                  <a:gd name="T88" fmla="*/ 52 w 260"/>
                  <a:gd name="T89" fmla="*/ 529 h 2503"/>
                  <a:gd name="T90" fmla="*/ 66 w 260"/>
                  <a:gd name="T91" fmla="*/ 489 h 2503"/>
                  <a:gd name="T92" fmla="*/ 38 w 260"/>
                  <a:gd name="T93" fmla="*/ 378 h 2503"/>
                  <a:gd name="T94" fmla="*/ 57 w 260"/>
                  <a:gd name="T95" fmla="*/ 376 h 2503"/>
                  <a:gd name="T96" fmla="*/ 33 w 260"/>
                  <a:gd name="T97" fmla="*/ 340 h 2503"/>
                  <a:gd name="T98" fmla="*/ 31 w 260"/>
                  <a:gd name="T99" fmla="*/ 302 h 2503"/>
                  <a:gd name="T100" fmla="*/ 45 w 260"/>
                  <a:gd name="T101" fmla="*/ 262 h 2503"/>
                  <a:gd name="T102" fmla="*/ 16 w 260"/>
                  <a:gd name="T103" fmla="*/ 151 h 2503"/>
                  <a:gd name="T104" fmla="*/ 33 w 260"/>
                  <a:gd name="T105" fmla="*/ 151 h 2503"/>
                  <a:gd name="T106" fmla="*/ 12 w 260"/>
                  <a:gd name="T107" fmla="*/ 116 h 2503"/>
                  <a:gd name="T108" fmla="*/ 7 w 260"/>
                  <a:gd name="T109" fmla="*/ 78 h 2503"/>
                  <a:gd name="T110" fmla="*/ 24 w 260"/>
                  <a:gd name="T111" fmla="*/ 38 h 2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0" h="2503">
                    <a:moveTo>
                      <a:pt x="239" y="2487"/>
                    </a:moveTo>
                    <a:lnTo>
                      <a:pt x="241" y="2503"/>
                    </a:lnTo>
                    <a:lnTo>
                      <a:pt x="260" y="2501"/>
                    </a:lnTo>
                    <a:lnTo>
                      <a:pt x="258" y="2485"/>
                    </a:lnTo>
                    <a:lnTo>
                      <a:pt x="239" y="2487"/>
                    </a:lnTo>
                    <a:close/>
                    <a:moveTo>
                      <a:pt x="232" y="2411"/>
                    </a:moveTo>
                    <a:lnTo>
                      <a:pt x="236" y="2449"/>
                    </a:lnTo>
                    <a:lnTo>
                      <a:pt x="255" y="2447"/>
                    </a:lnTo>
                    <a:lnTo>
                      <a:pt x="251" y="2409"/>
                    </a:lnTo>
                    <a:lnTo>
                      <a:pt x="232" y="2411"/>
                    </a:lnTo>
                    <a:close/>
                    <a:moveTo>
                      <a:pt x="225" y="2336"/>
                    </a:moveTo>
                    <a:lnTo>
                      <a:pt x="229" y="2373"/>
                    </a:lnTo>
                    <a:lnTo>
                      <a:pt x="248" y="2371"/>
                    </a:lnTo>
                    <a:lnTo>
                      <a:pt x="243" y="2333"/>
                    </a:lnTo>
                    <a:lnTo>
                      <a:pt x="225" y="2336"/>
                    </a:lnTo>
                    <a:close/>
                    <a:moveTo>
                      <a:pt x="217" y="2260"/>
                    </a:moveTo>
                    <a:lnTo>
                      <a:pt x="222" y="2298"/>
                    </a:lnTo>
                    <a:lnTo>
                      <a:pt x="241" y="2295"/>
                    </a:lnTo>
                    <a:lnTo>
                      <a:pt x="236" y="2260"/>
                    </a:lnTo>
                    <a:lnTo>
                      <a:pt x="217" y="2260"/>
                    </a:lnTo>
                    <a:close/>
                    <a:moveTo>
                      <a:pt x="210" y="2184"/>
                    </a:moveTo>
                    <a:lnTo>
                      <a:pt x="215" y="2222"/>
                    </a:lnTo>
                    <a:lnTo>
                      <a:pt x="234" y="2222"/>
                    </a:lnTo>
                    <a:lnTo>
                      <a:pt x="229" y="2184"/>
                    </a:lnTo>
                    <a:lnTo>
                      <a:pt x="210" y="2184"/>
                    </a:lnTo>
                    <a:close/>
                    <a:moveTo>
                      <a:pt x="203" y="2111"/>
                    </a:moveTo>
                    <a:lnTo>
                      <a:pt x="208" y="2149"/>
                    </a:lnTo>
                    <a:lnTo>
                      <a:pt x="227" y="2146"/>
                    </a:lnTo>
                    <a:lnTo>
                      <a:pt x="222" y="2109"/>
                    </a:lnTo>
                    <a:lnTo>
                      <a:pt x="203" y="2111"/>
                    </a:lnTo>
                    <a:close/>
                    <a:moveTo>
                      <a:pt x="196" y="2035"/>
                    </a:moveTo>
                    <a:lnTo>
                      <a:pt x="201" y="2073"/>
                    </a:lnTo>
                    <a:lnTo>
                      <a:pt x="220" y="2071"/>
                    </a:lnTo>
                    <a:lnTo>
                      <a:pt x="215" y="2033"/>
                    </a:lnTo>
                    <a:lnTo>
                      <a:pt x="196" y="2035"/>
                    </a:lnTo>
                    <a:close/>
                    <a:moveTo>
                      <a:pt x="189" y="1960"/>
                    </a:moveTo>
                    <a:lnTo>
                      <a:pt x="194" y="1997"/>
                    </a:lnTo>
                    <a:lnTo>
                      <a:pt x="213" y="1995"/>
                    </a:lnTo>
                    <a:lnTo>
                      <a:pt x="208" y="1957"/>
                    </a:lnTo>
                    <a:lnTo>
                      <a:pt x="189" y="1960"/>
                    </a:lnTo>
                    <a:close/>
                    <a:moveTo>
                      <a:pt x="182" y="1884"/>
                    </a:moveTo>
                    <a:lnTo>
                      <a:pt x="187" y="1922"/>
                    </a:lnTo>
                    <a:lnTo>
                      <a:pt x="203" y="1919"/>
                    </a:lnTo>
                    <a:lnTo>
                      <a:pt x="201" y="1882"/>
                    </a:lnTo>
                    <a:lnTo>
                      <a:pt x="182" y="1884"/>
                    </a:lnTo>
                    <a:close/>
                    <a:moveTo>
                      <a:pt x="175" y="1808"/>
                    </a:moveTo>
                    <a:lnTo>
                      <a:pt x="177" y="1846"/>
                    </a:lnTo>
                    <a:lnTo>
                      <a:pt x="196" y="1844"/>
                    </a:lnTo>
                    <a:lnTo>
                      <a:pt x="194" y="1806"/>
                    </a:lnTo>
                    <a:lnTo>
                      <a:pt x="175" y="1808"/>
                    </a:lnTo>
                    <a:close/>
                    <a:moveTo>
                      <a:pt x="168" y="1733"/>
                    </a:moveTo>
                    <a:lnTo>
                      <a:pt x="170" y="1771"/>
                    </a:lnTo>
                    <a:lnTo>
                      <a:pt x="189" y="1771"/>
                    </a:lnTo>
                    <a:lnTo>
                      <a:pt x="187" y="1733"/>
                    </a:lnTo>
                    <a:lnTo>
                      <a:pt x="168" y="1733"/>
                    </a:lnTo>
                    <a:close/>
                    <a:moveTo>
                      <a:pt x="161" y="1659"/>
                    </a:moveTo>
                    <a:lnTo>
                      <a:pt x="163" y="1695"/>
                    </a:lnTo>
                    <a:lnTo>
                      <a:pt x="182" y="1695"/>
                    </a:lnTo>
                    <a:lnTo>
                      <a:pt x="180" y="1657"/>
                    </a:lnTo>
                    <a:lnTo>
                      <a:pt x="161" y="1659"/>
                    </a:lnTo>
                    <a:close/>
                    <a:moveTo>
                      <a:pt x="154" y="1584"/>
                    </a:moveTo>
                    <a:lnTo>
                      <a:pt x="156" y="1622"/>
                    </a:lnTo>
                    <a:lnTo>
                      <a:pt x="175" y="1619"/>
                    </a:lnTo>
                    <a:lnTo>
                      <a:pt x="173" y="1581"/>
                    </a:lnTo>
                    <a:lnTo>
                      <a:pt x="154" y="1584"/>
                    </a:lnTo>
                    <a:close/>
                    <a:moveTo>
                      <a:pt x="146" y="1508"/>
                    </a:moveTo>
                    <a:lnTo>
                      <a:pt x="149" y="1546"/>
                    </a:lnTo>
                    <a:lnTo>
                      <a:pt x="168" y="1544"/>
                    </a:lnTo>
                    <a:lnTo>
                      <a:pt x="165" y="1506"/>
                    </a:lnTo>
                    <a:lnTo>
                      <a:pt x="146" y="1508"/>
                    </a:lnTo>
                    <a:close/>
                    <a:moveTo>
                      <a:pt x="139" y="1432"/>
                    </a:moveTo>
                    <a:lnTo>
                      <a:pt x="142" y="1470"/>
                    </a:lnTo>
                    <a:lnTo>
                      <a:pt x="161" y="1468"/>
                    </a:lnTo>
                    <a:lnTo>
                      <a:pt x="158" y="1430"/>
                    </a:lnTo>
                    <a:lnTo>
                      <a:pt x="139" y="1432"/>
                    </a:lnTo>
                    <a:close/>
                    <a:moveTo>
                      <a:pt x="132" y="1357"/>
                    </a:moveTo>
                    <a:lnTo>
                      <a:pt x="135" y="1395"/>
                    </a:lnTo>
                    <a:lnTo>
                      <a:pt x="154" y="1392"/>
                    </a:lnTo>
                    <a:lnTo>
                      <a:pt x="149" y="1354"/>
                    </a:lnTo>
                    <a:lnTo>
                      <a:pt x="132" y="1357"/>
                    </a:lnTo>
                    <a:close/>
                    <a:moveTo>
                      <a:pt x="123" y="1281"/>
                    </a:moveTo>
                    <a:lnTo>
                      <a:pt x="128" y="1319"/>
                    </a:lnTo>
                    <a:lnTo>
                      <a:pt x="146" y="1317"/>
                    </a:lnTo>
                    <a:lnTo>
                      <a:pt x="142" y="1279"/>
                    </a:lnTo>
                    <a:lnTo>
                      <a:pt x="123" y="1281"/>
                    </a:lnTo>
                    <a:close/>
                    <a:moveTo>
                      <a:pt x="116" y="1205"/>
                    </a:moveTo>
                    <a:lnTo>
                      <a:pt x="120" y="1243"/>
                    </a:lnTo>
                    <a:lnTo>
                      <a:pt x="139" y="1243"/>
                    </a:lnTo>
                    <a:lnTo>
                      <a:pt x="135" y="1205"/>
                    </a:lnTo>
                    <a:lnTo>
                      <a:pt x="116" y="1205"/>
                    </a:lnTo>
                    <a:close/>
                    <a:moveTo>
                      <a:pt x="109" y="1132"/>
                    </a:moveTo>
                    <a:lnTo>
                      <a:pt x="113" y="1168"/>
                    </a:lnTo>
                    <a:lnTo>
                      <a:pt x="132" y="1168"/>
                    </a:lnTo>
                    <a:lnTo>
                      <a:pt x="128" y="1130"/>
                    </a:lnTo>
                    <a:lnTo>
                      <a:pt x="109" y="1132"/>
                    </a:lnTo>
                    <a:close/>
                    <a:moveTo>
                      <a:pt x="102" y="1057"/>
                    </a:moveTo>
                    <a:lnTo>
                      <a:pt x="106" y="1094"/>
                    </a:lnTo>
                    <a:lnTo>
                      <a:pt x="125" y="1092"/>
                    </a:lnTo>
                    <a:lnTo>
                      <a:pt x="120" y="1054"/>
                    </a:lnTo>
                    <a:lnTo>
                      <a:pt x="102" y="1057"/>
                    </a:lnTo>
                    <a:close/>
                    <a:moveTo>
                      <a:pt x="94" y="981"/>
                    </a:moveTo>
                    <a:lnTo>
                      <a:pt x="99" y="1019"/>
                    </a:lnTo>
                    <a:lnTo>
                      <a:pt x="118" y="1016"/>
                    </a:lnTo>
                    <a:lnTo>
                      <a:pt x="113" y="979"/>
                    </a:lnTo>
                    <a:lnTo>
                      <a:pt x="94" y="981"/>
                    </a:lnTo>
                    <a:close/>
                    <a:moveTo>
                      <a:pt x="87" y="905"/>
                    </a:moveTo>
                    <a:lnTo>
                      <a:pt x="92" y="943"/>
                    </a:lnTo>
                    <a:lnTo>
                      <a:pt x="111" y="941"/>
                    </a:lnTo>
                    <a:lnTo>
                      <a:pt x="106" y="903"/>
                    </a:lnTo>
                    <a:lnTo>
                      <a:pt x="87" y="905"/>
                    </a:lnTo>
                    <a:close/>
                    <a:moveTo>
                      <a:pt x="80" y="830"/>
                    </a:moveTo>
                    <a:lnTo>
                      <a:pt x="85" y="867"/>
                    </a:lnTo>
                    <a:lnTo>
                      <a:pt x="104" y="865"/>
                    </a:lnTo>
                    <a:lnTo>
                      <a:pt x="99" y="827"/>
                    </a:lnTo>
                    <a:lnTo>
                      <a:pt x="80" y="830"/>
                    </a:lnTo>
                    <a:close/>
                    <a:moveTo>
                      <a:pt x="73" y="754"/>
                    </a:moveTo>
                    <a:lnTo>
                      <a:pt x="78" y="792"/>
                    </a:lnTo>
                    <a:lnTo>
                      <a:pt x="97" y="789"/>
                    </a:lnTo>
                    <a:lnTo>
                      <a:pt x="92" y="754"/>
                    </a:lnTo>
                    <a:lnTo>
                      <a:pt x="73" y="754"/>
                    </a:lnTo>
                    <a:close/>
                    <a:moveTo>
                      <a:pt x="66" y="678"/>
                    </a:moveTo>
                    <a:lnTo>
                      <a:pt x="68" y="716"/>
                    </a:lnTo>
                    <a:lnTo>
                      <a:pt x="87" y="716"/>
                    </a:lnTo>
                    <a:lnTo>
                      <a:pt x="85" y="678"/>
                    </a:lnTo>
                    <a:lnTo>
                      <a:pt x="66" y="678"/>
                    </a:lnTo>
                    <a:close/>
                    <a:moveTo>
                      <a:pt x="59" y="605"/>
                    </a:moveTo>
                    <a:lnTo>
                      <a:pt x="61" y="640"/>
                    </a:lnTo>
                    <a:lnTo>
                      <a:pt x="80" y="640"/>
                    </a:lnTo>
                    <a:lnTo>
                      <a:pt x="78" y="603"/>
                    </a:lnTo>
                    <a:lnTo>
                      <a:pt x="59" y="605"/>
                    </a:lnTo>
                    <a:close/>
                    <a:moveTo>
                      <a:pt x="52" y="529"/>
                    </a:moveTo>
                    <a:lnTo>
                      <a:pt x="54" y="567"/>
                    </a:lnTo>
                    <a:lnTo>
                      <a:pt x="73" y="565"/>
                    </a:lnTo>
                    <a:lnTo>
                      <a:pt x="71" y="527"/>
                    </a:lnTo>
                    <a:lnTo>
                      <a:pt x="52" y="529"/>
                    </a:lnTo>
                    <a:close/>
                    <a:moveTo>
                      <a:pt x="45" y="454"/>
                    </a:moveTo>
                    <a:lnTo>
                      <a:pt x="47" y="491"/>
                    </a:lnTo>
                    <a:lnTo>
                      <a:pt x="66" y="489"/>
                    </a:lnTo>
                    <a:lnTo>
                      <a:pt x="64" y="451"/>
                    </a:lnTo>
                    <a:lnTo>
                      <a:pt x="45" y="454"/>
                    </a:lnTo>
                    <a:close/>
                    <a:moveTo>
                      <a:pt x="38" y="378"/>
                    </a:moveTo>
                    <a:lnTo>
                      <a:pt x="40" y="416"/>
                    </a:lnTo>
                    <a:lnTo>
                      <a:pt x="59" y="413"/>
                    </a:lnTo>
                    <a:lnTo>
                      <a:pt x="57" y="376"/>
                    </a:lnTo>
                    <a:lnTo>
                      <a:pt x="38" y="378"/>
                    </a:lnTo>
                    <a:close/>
                    <a:moveTo>
                      <a:pt x="31" y="302"/>
                    </a:moveTo>
                    <a:lnTo>
                      <a:pt x="33" y="340"/>
                    </a:lnTo>
                    <a:lnTo>
                      <a:pt x="52" y="338"/>
                    </a:lnTo>
                    <a:lnTo>
                      <a:pt x="50" y="300"/>
                    </a:lnTo>
                    <a:lnTo>
                      <a:pt x="31" y="302"/>
                    </a:lnTo>
                    <a:close/>
                    <a:moveTo>
                      <a:pt x="24" y="227"/>
                    </a:moveTo>
                    <a:lnTo>
                      <a:pt x="26" y="265"/>
                    </a:lnTo>
                    <a:lnTo>
                      <a:pt x="45" y="262"/>
                    </a:lnTo>
                    <a:lnTo>
                      <a:pt x="42" y="227"/>
                    </a:lnTo>
                    <a:lnTo>
                      <a:pt x="24" y="227"/>
                    </a:lnTo>
                    <a:close/>
                    <a:moveTo>
                      <a:pt x="16" y="151"/>
                    </a:moveTo>
                    <a:lnTo>
                      <a:pt x="19" y="189"/>
                    </a:lnTo>
                    <a:lnTo>
                      <a:pt x="38" y="189"/>
                    </a:lnTo>
                    <a:lnTo>
                      <a:pt x="33" y="151"/>
                    </a:lnTo>
                    <a:lnTo>
                      <a:pt x="16" y="151"/>
                    </a:lnTo>
                    <a:close/>
                    <a:moveTo>
                      <a:pt x="7" y="78"/>
                    </a:moveTo>
                    <a:lnTo>
                      <a:pt x="12" y="116"/>
                    </a:lnTo>
                    <a:lnTo>
                      <a:pt x="31" y="113"/>
                    </a:lnTo>
                    <a:lnTo>
                      <a:pt x="26" y="75"/>
                    </a:lnTo>
                    <a:lnTo>
                      <a:pt x="7" y="78"/>
                    </a:lnTo>
                    <a:close/>
                    <a:moveTo>
                      <a:pt x="0" y="2"/>
                    </a:moveTo>
                    <a:lnTo>
                      <a:pt x="5" y="40"/>
                    </a:lnTo>
                    <a:lnTo>
                      <a:pt x="24" y="38"/>
                    </a:lnTo>
                    <a:lnTo>
                      <a:pt x="19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6" name="Freeform 20"/>
              <p:cNvSpPr>
                <a:spLocks noEditPoints="1"/>
              </p:cNvSpPr>
              <p:nvPr/>
            </p:nvSpPr>
            <p:spPr bwMode="auto">
              <a:xfrm rot="2357343" flipH="1">
                <a:off x="4401145" y="5325541"/>
                <a:ext cx="1867153" cy="1248427"/>
              </a:xfrm>
              <a:custGeom>
                <a:avLst/>
                <a:gdLst>
                  <a:gd name="T0" fmla="*/ 10 w 1871"/>
                  <a:gd name="T1" fmla="*/ 1251 h 1251"/>
                  <a:gd name="T2" fmla="*/ 95 w 1871"/>
                  <a:gd name="T3" fmla="*/ 1173 h 1251"/>
                  <a:gd name="T4" fmla="*/ 104 w 1871"/>
                  <a:gd name="T5" fmla="*/ 1187 h 1251"/>
                  <a:gd name="T6" fmla="*/ 126 w 1871"/>
                  <a:gd name="T7" fmla="*/ 1151 h 1251"/>
                  <a:gd name="T8" fmla="*/ 159 w 1871"/>
                  <a:gd name="T9" fmla="*/ 1130 h 1251"/>
                  <a:gd name="T10" fmla="*/ 199 w 1871"/>
                  <a:gd name="T11" fmla="*/ 1125 h 1251"/>
                  <a:gd name="T12" fmla="*/ 284 w 1871"/>
                  <a:gd name="T13" fmla="*/ 1047 h 1251"/>
                  <a:gd name="T14" fmla="*/ 294 w 1871"/>
                  <a:gd name="T15" fmla="*/ 1061 h 1251"/>
                  <a:gd name="T16" fmla="*/ 315 w 1871"/>
                  <a:gd name="T17" fmla="*/ 1026 h 1251"/>
                  <a:gd name="T18" fmla="*/ 348 w 1871"/>
                  <a:gd name="T19" fmla="*/ 1005 h 1251"/>
                  <a:gd name="T20" fmla="*/ 388 w 1871"/>
                  <a:gd name="T21" fmla="*/ 1000 h 1251"/>
                  <a:gd name="T22" fmla="*/ 473 w 1871"/>
                  <a:gd name="T23" fmla="*/ 922 h 1251"/>
                  <a:gd name="T24" fmla="*/ 483 w 1871"/>
                  <a:gd name="T25" fmla="*/ 936 h 1251"/>
                  <a:gd name="T26" fmla="*/ 504 w 1871"/>
                  <a:gd name="T27" fmla="*/ 901 h 1251"/>
                  <a:gd name="T28" fmla="*/ 537 w 1871"/>
                  <a:gd name="T29" fmla="*/ 879 h 1251"/>
                  <a:gd name="T30" fmla="*/ 577 w 1871"/>
                  <a:gd name="T31" fmla="*/ 875 h 1251"/>
                  <a:gd name="T32" fmla="*/ 662 w 1871"/>
                  <a:gd name="T33" fmla="*/ 794 h 1251"/>
                  <a:gd name="T34" fmla="*/ 672 w 1871"/>
                  <a:gd name="T35" fmla="*/ 811 h 1251"/>
                  <a:gd name="T36" fmla="*/ 693 w 1871"/>
                  <a:gd name="T37" fmla="*/ 775 h 1251"/>
                  <a:gd name="T38" fmla="*/ 724 w 1871"/>
                  <a:gd name="T39" fmla="*/ 754 h 1251"/>
                  <a:gd name="T40" fmla="*/ 766 w 1871"/>
                  <a:gd name="T41" fmla="*/ 749 h 1251"/>
                  <a:gd name="T42" fmla="*/ 852 w 1871"/>
                  <a:gd name="T43" fmla="*/ 669 h 1251"/>
                  <a:gd name="T44" fmla="*/ 861 w 1871"/>
                  <a:gd name="T45" fmla="*/ 686 h 1251"/>
                  <a:gd name="T46" fmla="*/ 882 w 1871"/>
                  <a:gd name="T47" fmla="*/ 648 h 1251"/>
                  <a:gd name="T48" fmla="*/ 913 w 1871"/>
                  <a:gd name="T49" fmla="*/ 629 h 1251"/>
                  <a:gd name="T50" fmla="*/ 956 w 1871"/>
                  <a:gd name="T51" fmla="*/ 622 h 1251"/>
                  <a:gd name="T52" fmla="*/ 1041 w 1871"/>
                  <a:gd name="T53" fmla="*/ 544 h 1251"/>
                  <a:gd name="T54" fmla="*/ 1050 w 1871"/>
                  <a:gd name="T55" fmla="*/ 560 h 1251"/>
                  <a:gd name="T56" fmla="*/ 1071 w 1871"/>
                  <a:gd name="T57" fmla="*/ 522 h 1251"/>
                  <a:gd name="T58" fmla="*/ 1102 w 1871"/>
                  <a:gd name="T59" fmla="*/ 504 h 1251"/>
                  <a:gd name="T60" fmla="*/ 1145 w 1871"/>
                  <a:gd name="T61" fmla="*/ 496 h 1251"/>
                  <a:gd name="T62" fmla="*/ 1230 w 1871"/>
                  <a:gd name="T63" fmla="*/ 418 h 1251"/>
                  <a:gd name="T64" fmla="*/ 1239 w 1871"/>
                  <a:gd name="T65" fmla="*/ 435 h 1251"/>
                  <a:gd name="T66" fmla="*/ 1261 w 1871"/>
                  <a:gd name="T67" fmla="*/ 397 h 1251"/>
                  <a:gd name="T68" fmla="*/ 1291 w 1871"/>
                  <a:gd name="T69" fmla="*/ 376 h 1251"/>
                  <a:gd name="T70" fmla="*/ 1334 w 1871"/>
                  <a:gd name="T71" fmla="*/ 371 h 1251"/>
                  <a:gd name="T72" fmla="*/ 1419 w 1871"/>
                  <a:gd name="T73" fmla="*/ 293 h 1251"/>
                  <a:gd name="T74" fmla="*/ 1428 w 1871"/>
                  <a:gd name="T75" fmla="*/ 310 h 1251"/>
                  <a:gd name="T76" fmla="*/ 1450 w 1871"/>
                  <a:gd name="T77" fmla="*/ 272 h 1251"/>
                  <a:gd name="T78" fmla="*/ 1480 w 1871"/>
                  <a:gd name="T79" fmla="*/ 251 h 1251"/>
                  <a:gd name="T80" fmla="*/ 1523 w 1871"/>
                  <a:gd name="T81" fmla="*/ 246 h 1251"/>
                  <a:gd name="T82" fmla="*/ 1608 w 1871"/>
                  <a:gd name="T83" fmla="*/ 168 h 1251"/>
                  <a:gd name="T84" fmla="*/ 1618 w 1871"/>
                  <a:gd name="T85" fmla="*/ 184 h 1251"/>
                  <a:gd name="T86" fmla="*/ 1639 w 1871"/>
                  <a:gd name="T87" fmla="*/ 147 h 1251"/>
                  <a:gd name="T88" fmla="*/ 1670 w 1871"/>
                  <a:gd name="T89" fmla="*/ 125 h 1251"/>
                  <a:gd name="T90" fmla="*/ 1712 w 1871"/>
                  <a:gd name="T91" fmla="*/ 121 h 1251"/>
                  <a:gd name="T92" fmla="*/ 1797 w 1871"/>
                  <a:gd name="T93" fmla="*/ 42 h 1251"/>
                  <a:gd name="T94" fmla="*/ 1807 w 1871"/>
                  <a:gd name="T95" fmla="*/ 57 h 1251"/>
                  <a:gd name="T96" fmla="*/ 1828 w 1871"/>
                  <a:gd name="T97" fmla="*/ 21 h 1251"/>
                  <a:gd name="T98" fmla="*/ 1859 w 1871"/>
                  <a:gd name="T99" fmla="*/ 0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71" h="1251">
                    <a:moveTo>
                      <a:pt x="31" y="1213"/>
                    </a:moveTo>
                    <a:lnTo>
                      <a:pt x="0" y="1234"/>
                    </a:lnTo>
                    <a:lnTo>
                      <a:pt x="10" y="1251"/>
                    </a:lnTo>
                    <a:lnTo>
                      <a:pt x="43" y="1229"/>
                    </a:lnTo>
                    <a:lnTo>
                      <a:pt x="31" y="1213"/>
                    </a:lnTo>
                    <a:close/>
                    <a:moveTo>
                      <a:pt x="95" y="1173"/>
                    </a:moveTo>
                    <a:lnTo>
                      <a:pt x="64" y="1194"/>
                    </a:lnTo>
                    <a:lnTo>
                      <a:pt x="74" y="1208"/>
                    </a:lnTo>
                    <a:lnTo>
                      <a:pt x="104" y="1187"/>
                    </a:lnTo>
                    <a:lnTo>
                      <a:pt x="95" y="1173"/>
                    </a:lnTo>
                    <a:close/>
                    <a:moveTo>
                      <a:pt x="159" y="1130"/>
                    </a:moveTo>
                    <a:lnTo>
                      <a:pt x="126" y="1151"/>
                    </a:lnTo>
                    <a:lnTo>
                      <a:pt x="137" y="1168"/>
                    </a:lnTo>
                    <a:lnTo>
                      <a:pt x="168" y="1147"/>
                    </a:lnTo>
                    <a:lnTo>
                      <a:pt x="159" y="1130"/>
                    </a:lnTo>
                    <a:close/>
                    <a:moveTo>
                      <a:pt x="220" y="1087"/>
                    </a:moveTo>
                    <a:lnTo>
                      <a:pt x="189" y="1109"/>
                    </a:lnTo>
                    <a:lnTo>
                      <a:pt x="199" y="1125"/>
                    </a:lnTo>
                    <a:lnTo>
                      <a:pt x="232" y="1104"/>
                    </a:lnTo>
                    <a:lnTo>
                      <a:pt x="220" y="1087"/>
                    </a:lnTo>
                    <a:close/>
                    <a:moveTo>
                      <a:pt x="284" y="1047"/>
                    </a:moveTo>
                    <a:lnTo>
                      <a:pt x="253" y="1069"/>
                    </a:lnTo>
                    <a:lnTo>
                      <a:pt x="263" y="1083"/>
                    </a:lnTo>
                    <a:lnTo>
                      <a:pt x="294" y="1061"/>
                    </a:lnTo>
                    <a:lnTo>
                      <a:pt x="284" y="1047"/>
                    </a:lnTo>
                    <a:close/>
                    <a:moveTo>
                      <a:pt x="348" y="1005"/>
                    </a:moveTo>
                    <a:lnTo>
                      <a:pt x="315" y="1026"/>
                    </a:lnTo>
                    <a:lnTo>
                      <a:pt x="327" y="1040"/>
                    </a:lnTo>
                    <a:lnTo>
                      <a:pt x="357" y="1021"/>
                    </a:lnTo>
                    <a:lnTo>
                      <a:pt x="348" y="1005"/>
                    </a:lnTo>
                    <a:close/>
                    <a:moveTo>
                      <a:pt x="409" y="962"/>
                    </a:moveTo>
                    <a:lnTo>
                      <a:pt x="379" y="983"/>
                    </a:lnTo>
                    <a:lnTo>
                      <a:pt x="388" y="1000"/>
                    </a:lnTo>
                    <a:lnTo>
                      <a:pt x="421" y="979"/>
                    </a:lnTo>
                    <a:lnTo>
                      <a:pt x="409" y="962"/>
                    </a:lnTo>
                    <a:close/>
                    <a:moveTo>
                      <a:pt x="473" y="922"/>
                    </a:moveTo>
                    <a:lnTo>
                      <a:pt x="442" y="941"/>
                    </a:lnTo>
                    <a:lnTo>
                      <a:pt x="452" y="957"/>
                    </a:lnTo>
                    <a:lnTo>
                      <a:pt x="483" y="936"/>
                    </a:lnTo>
                    <a:lnTo>
                      <a:pt x="473" y="922"/>
                    </a:lnTo>
                    <a:close/>
                    <a:moveTo>
                      <a:pt x="537" y="879"/>
                    </a:moveTo>
                    <a:lnTo>
                      <a:pt x="504" y="901"/>
                    </a:lnTo>
                    <a:lnTo>
                      <a:pt x="516" y="915"/>
                    </a:lnTo>
                    <a:lnTo>
                      <a:pt x="547" y="896"/>
                    </a:lnTo>
                    <a:lnTo>
                      <a:pt x="537" y="879"/>
                    </a:lnTo>
                    <a:close/>
                    <a:moveTo>
                      <a:pt x="599" y="837"/>
                    </a:moveTo>
                    <a:lnTo>
                      <a:pt x="568" y="858"/>
                    </a:lnTo>
                    <a:lnTo>
                      <a:pt x="577" y="875"/>
                    </a:lnTo>
                    <a:lnTo>
                      <a:pt x="610" y="853"/>
                    </a:lnTo>
                    <a:lnTo>
                      <a:pt x="599" y="837"/>
                    </a:lnTo>
                    <a:close/>
                    <a:moveTo>
                      <a:pt x="662" y="794"/>
                    </a:moveTo>
                    <a:lnTo>
                      <a:pt x="632" y="816"/>
                    </a:lnTo>
                    <a:lnTo>
                      <a:pt x="641" y="832"/>
                    </a:lnTo>
                    <a:lnTo>
                      <a:pt x="672" y="811"/>
                    </a:lnTo>
                    <a:lnTo>
                      <a:pt x="662" y="794"/>
                    </a:lnTo>
                    <a:close/>
                    <a:moveTo>
                      <a:pt x="724" y="754"/>
                    </a:moveTo>
                    <a:lnTo>
                      <a:pt x="693" y="775"/>
                    </a:lnTo>
                    <a:lnTo>
                      <a:pt x="705" y="790"/>
                    </a:lnTo>
                    <a:lnTo>
                      <a:pt x="736" y="768"/>
                    </a:lnTo>
                    <a:lnTo>
                      <a:pt x="724" y="754"/>
                    </a:lnTo>
                    <a:close/>
                    <a:moveTo>
                      <a:pt x="788" y="712"/>
                    </a:moveTo>
                    <a:lnTo>
                      <a:pt x="757" y="733"/>
                    </a:lnTo>
                    <a:lnTo>
                      <a:pt x="766" y="749"/>
                    </a:lnTo>
                    <a:lnTo>
                      <a:pt x="800" y="728"/>
                    </a:lnTo>
                    <a:lnTo>
                      <a:pt x="788" y="712"/>
                    </a:lnTo>
                    <a:close/>
                    <a:moveTo>
                      <a:pt x="852" y="669"/>
                    </a:moveTo>
                    <a:lnTo>
                      <a:pt x="818" y="690"/>
                    </a:lnTo>
                    <a:lnTo>
                      <a:pt x="830" y="707"/>
                    </a:lnTo>
                    <a:lnTo>
                      <a:pt x="861" y="686"/>
                    </a:lnTo>
                    <a:lnTo>
                      <a:pt x="852" y="669"/>
                    </a:lnTo>
                    <a:close/>
                    <a:moveTo>
                      <a:pt x="913" y="629"/>
                    </a:moveTo>
                    <a:lnTo>
                      <a:pt x="882" y="648"/>
                    </a:lnTo>
                    <a:lnTo>
                      <a:pt x="894" y="664"/>
                    </a:lnTo>
                    <a:lnTo>
                      <a:pt x="925" y="643"/>
                    </a:lnTo>
                    <a:lnTo>
                      <a:pt x="913" y="629"/>
                    </a:lnTo>
                    <a:close/>
                    <a:moveTo>
                      <a:pt x="977" y="586"/>
                    </a:moveTo>
                    <a:lnTo>
                      <a:pt x="946" y="608"/>
                    </a:lnTo>
                    <a:lnTo>
                      <a:pt x="956" y="622"/>
                    </a:lnTo>
                    <a:lnTo>
                      <a:pt x="989" y="603"/>
                    </a:lnTo>
                    <a:lnTo>
                      <a:pt x="977" y="586"/>
                    </a:lnTo>
                    <a:close/>
                    <a:moveTo>
                      <a:pt x="1041" y="544"/>
                    </a:moveTo>
                    <a:lnTo>
                      <a:pt x="1008" y="565"/>
                    </a:lnTo>
                    <a:lnTo>
                      <a:pt x="1019" y="582"/>
                    </a:lnTo>
                    <a:lnTo>
                      <a:pt x="1050" y="560"/>
                    </a:lnTo>
                    <a:lnTo>
                      <a:pt x="1041" y="544"/>
                    </a:lnTo>
                    <a:close/>
                    <a:moveTo>
                      <a:pt x="1102" y="504"/>
                    </a:moveTo>
                    <a:lnTo>
                      <a:pt x="1071" y="522"/>
                    </a:lnTo>
                    <a:lnTo>
                      <a:pt x="1083" y="539"/>
                    </a:lnTo>
                    <a:lnTo>
                      <a:pt x="1114" y="518"/>
                    </a:lnTo>
                    <a:lnTo>
                      <a:pt x="1102" y="504"/>
                    </a:lnTo>
                    <a:close/>
                    <a:moveTo>
                      <a:pt x="1166" y="461"/>
                    </a:moveTo>
                    <a:lnTo>
                      <a:pt x="1135" y="482"/>
                    </a:lnTo>
                    <a:lnTo>
                      <a:pt x="1145" y="496"/>
                    </a:lnTo>
                    <a:lnTo>
                      <a:pt x="1178" y="475"/>
                    </a:lnTo>
                    <a:lnTo>
                      <a:pt x="1166" y="461"/>
                    </a:lnTo>
                    <a:close/>
                    <a:moveTo>
                      <a:pt x="1230" y="418"/>
                    </a:moveTo>
                    <a:lnTo>
                      <a:pt x="1197" y="440"/>
                    </a:lnTo>
                    <a:lnTo>
                      <a:pt x="1209" y="456"/>
                    </a:lnTo>
                    <a:lnTo>
                      <a:pt x="1239" y="435"/>
                    </a:lnTo>
                    <a:lnTo>
                      <a:pt x="1230" y="418"/>
                    </a:lnTo>
                    <a:close/>
                    <a:moveTo>
                      <a:pt x="1291" y="376"/>
                    </a:moveTo>
                    <a:lnTo>
                      <a:pt x="1261" y="397"/>
                    </a:lnTo>
                    <a:lnTo>
                      <a:pt x="1270" y="414"/>
                    </a:lnTo>
                    <a:lnTo>
                      <a:pt x="1303" y="392"/>
                    </a:lnTo>
                    <a:lnTo>
                      <a:pt x="1291" y="376"/>
                    </a:lnTo>
                    <a:close/>
                    <a:moveTo>
                      <a:pt x="1355" y="336"/>
                    </a:moveTo>
                    <a:lnTo>
                      <a:pt x="1324" y="357"/>
                    </a:lnTo>
                    <a:lnTo>
                      <a:pt x="1334" y="371"/>
                    </a:lnTo>
                    <a:lnTo>
                      <a:pt x="1365" y="350"/>
                    </a:lnTo>
                    <a:lnTo>
                      <a:pt x="1355" y="336"/>
                    </a:lnTo>
                    <a:close/>
                    <a:moveTo>
                      <a:pt x="1419" y="293"/>
                    </a:moveTo>
                    <a:lnTo>
                      <a:pt x="1386" y="314"/>
                    </a:lnTo>
                    <a:lnTo>
                      <a:pt x="1398" y="331"/>
                    </a:lnTo>
                    <a:lnTo>
                      <a:pt x="1428" y="310"/>
                    </a:lnTo>
                    <a:lnTo>
                      <a:pt x="1419" y="293"/>
                    </a:lnTo>
                    <a:close/>
                    <a:moveTo>
                      <a:pt x="1480" y="251"/>
                    </a:moveTo>
                    <a:lnTo>
                      <a:pt x="1450" y="272"/>
                    </a:lnTo>
                    <a:lnTo>
                      <a:pt x="1459" y="288"/>
                    </a:lnTo>
                    <a:lnTo>
                      <a:pt x="1492" y="267"/>
                    </a:lnTo>
                    <a:lnTo>
                      <a:pt x="1480" y="251"/>
                    </a:lnTo>
                    <a:close/>
                    <a:moveTo>
                      <a:pt x="1544" y="210"/>
                    </a:moveTo>
                    <a:lnTo>
                      <a:pt x="1514" y="229"/>
                    </a:lnTo>
                    <a:lnTo>
                      <a:pt x="1523" y="246"/>
                    </a:lnTo>
                    <a:lnTo>
                      <a:pt x="1554" y="225"/>
                    </a:lnTo>
                    <a:lnTo>
                      <a:pt x="1544" y="210"/>
                    </a:lnTo>
                    <a:close/>
                    <a:moveTo>
                      <a:pt x="1608" y="168"/>
                    </a:moveTo>
                    <a:lnTo>
                      <a:pt x="1575" y="189"/>
                    </a:lnTo>
                    <a:lnTo>
                      <a:pt x="1587" y="203"/>
                    </a:lnTo>
                    <a:lnTo>
                      <a:pt x="1618" y="184"/>
                    </a:lnTo>
                    <a:lnTo>
                      <a:pt x="1608" y="168"/>
                    </a:lnTo>
                    <a:close/>
                    <a:moveTo>
                      <a:pt x="1670" y="125"/>
                    </a:moveTo>
                    <a:lnTo>
                      <a:pt x="1639" y="147"/>
                    </a:lnTo>
                    <a:lnTo>
                      <a:pt x="1648" y="163"/>
                    </a:lnTo>
                    <a:lnTo>
                      <a:pt x="1681" y="142"/>
                    </a:lnTo>
                    <a:lnTo>
                      <a:pt x="1670" y="125"/>
                    </a:lnTo>
                    <a:close/>
                    <a:moveTo>
                      <a:pt x="1733" y="83"/>
                    </a:moveTo>
                    <a:lnTo>
                      <a:pt x="1703" y="104"/>
                    </a:lnTo>
                    <a:lnTo>
                      <a:pt x="1712" y="121"/>
                    </a:lnTo>
                    <a:lnTo>
                      <a:pt x="1743" y="99"/>
                    </a:lnTo>
                    <a:lnTo>
                      <a:pt x="1733" y="83"/>
                    </a:lnTo>
                    <a:close/>
                    <a:moveTo>
                      <a:pt x="1797" y="42"/>
                    </a:moveTo>
                    <a:lnTo>
                      <a:pt x="1764" y="64"/>
                    </a:lnTo>
                    <a:lnTo>
                      <a:pt x="1776" y="78"/>
                    </a:lnTo>
                    <a:lnTo>
                      <a:pt x="1807" y="57"/>
                    </a:lnTo>
                    <a:lnTo>
                      <a:pt x="1797" y="42"/>
                    </a:lnTo>
                    <a:close/>
                    <a:moveTo>
                      <a:pt x="1859" y="0"/>
                    </a:moveTo>
                    <a:lnTo>
                      <a:pt x="1828" y="21"/>
                    </a:lnTo>
                    <a:lnTo>
                      <a:pt x="1837" y="38"/>
                    </a:lnTo>
                    <a:lnTo>
                      <a:pt x="1871" y="16"/>
                    </a:lnTo>
                    <a:lnTo>
                      <a:pt x="1859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7" name="Freeform 21"/>
              <p:cNvSpPr>
                <a:spLocks noEditPoints="1"/>
              </p:cNvSpPr>
              <p:nvPr/>
            </p:nvSpPr>
            <p:spPr bwMode="auto">
              <a:xfrm rot="1990733" flipH="1">
                <a:off x="5868346" y="5621944"/>
                <a:ext cx="2376104" cy="1984911"/>
              </a:xfrm>
              <a:custGeom>
                <a:avLst/>
                <a:gdLst>
                  <a:gd name="T0" fmla="*/ 2379 w 2381"/>
                  <a:gd name="T1" fmla="*/ 17 h 1989"/>
                  <a:gd name="T2" fmla="*/ 2348 w 2381"/>
                  <a:gd name="T3" fmla="*/ 85 h 1989"/>
                  <a:gd name="T4" fmla="*/ 2320 w 2381"/>
                  <a:gd name="T5" fmla="*/ 156 h 1989"/>
                  <a:gd name="T6" fmla="*/ 2289 w 2381"/>
                  <a:gd name="T7" fmla="*/ 225 h 1989"/>
                  <a:gd name="T8" fmla="*/ 2261 w 2381"/>
                  <a:gd name="T9" fmla="*/ 296 h 1989"/>
                  <a:gd name="T10" fmla="*/ 2230 w 2381"/>
                  <a:gd name="T11" fmla="*/ 364 h 1989"/>
                  <a:gd name="T12" fmla="*/ 2201 w 2381"/>
                  <a:gd name="T13" fmla="*/ 435 h 1989"/>
                  <a:gd name="T14" fmla="*/ 2171 w 2381"/>
                  <a:gd name="T15" fmla="*/ 504 h 1989"/>
                  <a:gd name="T16" fmla="*/ 2142 w 2381"/>
                  <a:gd name="T17" fmla="*/ 575 h 1989"/>
                  <a:gd name="T18" fmla="*/ 2112 w 2381"/>
                  <a:gd name="T19" fmla="*/ 643 h 1989"/>
                  <a:gd name="T20" fmla="*/ 2083 w 2381"/>
                  <a:gd name="T21" fmla="*/ 714 h 1989"/>
                  <a:gd name="T22" fmla="*/ 2053 w 2381"/>
                  <a:gd name="T23" fmla="*/ 783 h 1989"/>
                  <a:gd name="T24" fmla="*/ 2024 w 2381"/>
                  <a:gd name="T25" fmla="*/ 854 h 1989"/>
                  <a:gd name="T26" fmla="*/ 1996 w 2381"/>
                  <a:gd name="T27" fmla="*/ 922 h 1989"/>
                  <a:gd name="T28" fmla="*/ 1965 w 2381"/>
                  <a:gd name="T29" fmla="*/ 993 h 1989"/>
                  <a:gd name="T30" fmla="*/ 1937 w 2381"/>
                  <a:gd name="T31" fmla="*/ 1062 h 1989"/>
                  <a:gd name="T32" fmla="*/ 1906 w 2381"/>
                  <a:gd name="T33" fmla="*/ 1130 h 1989"/>
                  <a:gd name="T34" fmla="*/ 1878 w 2381"/>
                  <a:gd name="T35" fmla="*/ 1201 h 1989"/>
                  <a:gd name="T36" fmla="*/ 1847 w 2381"/>
                  <a:gd name="T37" fmla="*/ 1270 h 1989"/>
                  <a:gd name="T38" fmla="*/ 1818 w 2381"/>
                  <a:gd name="T39" fmla="*/ 1341 h 1989"/>
                  <a:gd name="T40" fmla="*/ 1788 w 2381"/>
                  <a:gd name="T41" fmla="*/ 1409 h 1989"/>
                  <a:gd name="T42" fmla="*/ 1759 w 2381"/>
                  <a:gd name="T43" fmla="*/ 1480 h 1989"/>
                  <a:gd name="T44" fmla="*/ 1729 w 2381"/>
                  <a:gd name="T45" fmla="*/ 1549 h 1989"/>
                  <a:gd name="T46" fmla="*/ 1700 w 2381"/>
                  <a:gd name="T47" fmla="*/ 1620 h 1989"/>
                  <a:gd name="T48" fmla="*/ 1669 w 2381"/>
                  <a:gd name="T49" fmla="*/ 1688 h 1989"/>
                  <a:gd name="T50" fmla="*/ 1641 w 2381"/>
                  <a:gd name="T51" fmla="*/ 1759 h 1989"/>
                  <a:gd name="T52" fmla="*/ 1613 w 2381"/>
                  <a:gd name="T53" fmla="*/ 1828 h 1989"/>
                  <a:gd name="T54" fmla="*/ 1582 w 2381"/>
                  <a:gd name="T55" fmla="*/ 1899 h 1989"/>
                  <a:gd name="T56" fmla="*/ 1554 w 2381"/>
                  <a:gd name="T57" fmla="*/ 1967 h 1989"/>
                  <a:gd name="T58" fmla="*/ 1495 w 2381"/>
                  <a:gd name="T59" fmla="*/ 1960 h 1989"/>
                  <a:gd name="T60" fmla="*/ 1443 w 2381"/>
                  <a:gd name="T61" fmla="*/ 1906 h 1989"/>
                  <a:gd name="T62" fmla="*/ 1390 w 2381"/>
                  <a:gd name="T63" fmla="*/ 1849 h 1989"/>
                  <a:gd name="T64" fmla="*/ 1338 w 2381"/>
                  <a:gd name="T65" fmla="*/ 1795 h 1989"/>
                  <a:gd name="T66" fmla="*/ 1286 w 2381"/>
                  <a:gd name="T67" fmla="*/ 1738 h 1989"/>
                  <a:gd name="T68" fmla="*/ 1237 w 2381"/>
                  <a:gd name="T69" fmla="*/ 1684 h 1989"/>
                  <a:gd name="T70" fmla="*/ 1185 w 2381"/>
                  <a:gd name="T71" fmla="*/ 1629 h 1989"/>
                  <a:gd name="T72" fmla="*/ 1133 w 2381"/>
                  <a:gd name="T73" fmla="*/ 1572 h 1989"/>
                  <a:gd name="T74" fmla="*/ 1081 w 2381"/>
                  <a:gd name="T75" fmla="*/ 1518 h 1989"/>
                  <a:gd name="T76" fmla="*/ 1031 w 2381"/>
                  <a:gd name="T77" fmla="*/ 1461 h 1989"/>
                  <a:gd name="T78" fmla="*/ 979 w 2381"/>
                  <a:gd name="T79" fmla="*/ 1407 h 1989"/>
                  <a:gd name="T80" fmla="*/ 927 w 2381"/>
                  <a:gd name="T81" fmla="*/ 1350 h 1989"/>
                  <a:gd name="T82" fmla="*/ 875 w 2381"/>
                  <a:gd name="T83" fmla="*/ 1296 h 1989"/>
                  <a:gd name="T84" fmla="*/ 823 w 2381"/>
                  <a:gd name="T85" fmla="*/ 1241 h 1989"/>
                  <a:gd name="T86" fmla="*/ 773 w 2381"/>
                  <a:gd name="T87" fmla="*/ 1185 h 1989"/>
                  <a:gd name="T88" fmla="*/ 721 w 2381"/>
                  <a:gd name="T89" fmla="*/ 1130 h 1989"/>
                  <a:gd name="T90" fmla="*/ 669 w 2381"/>
                  <a:gd name="T91" fmla="*/ 1074 h 1989"/>
                  <a:gd name="T92" fmla="*/ 617 w 2381"/>
                  <a:gd name="T93" fmla="*/ 1019 h 1989"/>
                  <a:gd name="T94" fmla="*/ 568 w 2381"/>
                  <a:gd name="T95" fmla="*/ 962 h 1989"/>
                  <a:gd name="T96" fmla="*/ 516 w 2381"/>
                  <a:gd name="T97" fmla="*/ 908 h 1989"/>
                  <a:gd name="T98" fmla="*/ 464 w 2381"/>
                  <a:gd name="T99" fmla="*/ 851 h 1989"/>
                  <a:gd name="T100" fmla="*/ 412 w 2381"/>
                  <a:gd name="T101" fmla="*/ 797 h 1989"/>
                  <a:gd name="T102" fmla="*/ 360 w 2381"/>
                  <a:gd name="T103" fmla="*/ 743 h 1989"/>
                  <a:gd name="T104" fmla="*/ 310 w 2381"/>
                  <a:gd name="T105" fmla="*/ 686 h 1989"/>
                  <a:gd name="T106" fmla="*/ 258 w 2381"/>
                  <a:gd name="T107" fmla="*/ 631 h 1989"/>
                  <a:gd name="T108" fmla="*/ 206 w 2381"/>
                  <a:gd name="T109" fmla="*/ 575 h 1989"/>
                  <a:gd name="T110" fmla="*/ 154 w 2381"/>
                  <a:gd name="T111" fmla="*/ 520 h 1989"/>
                  <a:gd name="T112" fmla="*/ 102 w 2381"/>
                  <a:gd name="T113" fmla="*/ 464 h 1989"/>
                  <a:gd name="T114" fmla="*/ 52 w 2381"/>
                  <a:gd name="T115" fmla="*/ 409 h 1989"/>
                  <a:gd name="T116" fmla="*/ 0 w 2381"/>
                  <a:gd name="T117" fmla="*/ 352 h 1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81" h="1989">
                    <a:moveTo>
                      <a:pt x="2379" y="17"/>
                    </a:moveTo>
                    <a:lnTo>
                      <a:pt x="2381" y="10"/>
                    </a:lnTo>
                    <a:lnTo>
                      <a:pt x="2365" y="0"/>
                    </a:lnTo>
                    <a:lnTo>
                      <a:pt x="2360" y="10"/>
                    </a:lnTo>
                    <a:lnTo>
                      <a:pt x="2379" y="17"/>
                    </a:lnTo>
                    <a:close/>
                    <a:moveTo>
                      <a:pt x="2348" y="85"/>
                    </a:moveTo>
                    <a:lnTo>
                      <a:pt x="2362" y="52"/>
                    </a:lnTo>
                    <a:lnTo>
                      <a:pt x="2346" y="43"/>
                    </a:lnTo>
                    <a:lnTo>
                      <a:pt x="2332" y="78"/>
                    </a:lnTo>
                    <a:lnTo>
                      <a:pt x="2348" y="85"/>
                    </a:lnTo>
                    <a:close/>
                    <a:moveTo>
                      <a:pt x="2320" y="156"/>
                    </a:moveTo>
                    <a:lnTo>
                      <a:pt x="2334" y="121"/>
                    </a:lnTo>
                    <a:lnTo>
                      <a:pt x="2315" y="114"/>
                    </a:lnTo>
                    <a:lnTo>
                      <a:pt x="2301" y="149"/>
                    </a:lnTo>
                    <a:lnTo>
                      <a:pt x="2320" y="156"/>
                    </a:lnTo>
                    <a:close/>
                    <a:moveTo>
                      <a:pt x="2289" y="225"/>
                    </a:moveTo>
                    <a:lnTo>
                      <a:pt x="2303" y="192"/>
                    </a:lnTo>
                    <a:lnTo>
                      <a:pt x="2287" y="182"/>
                    </a:lnTo>
                    <a:lnTo>
                      <a:pt x="2272" y="218"/>
                    </a:lnTo>
                    <a:lnTo>
                      <a:pt x="2289" y="225"/>
                    </a:lnTo>
                    <a:close/>
                    <a:moveTo>
                      <a:pt x="2261" y="296"/>
                    </a:moveTo>
                    <a:lnTo>
                      <a:pt x="2275" y="260"/>
                    </a:lnTo>
                    <a:lnTo>
                      <a:pt x="2258" y="253"/>
                    </a:lnTo>
                    <a:lnTo>
                      <a:pt x="2242" y="289"/>
                    </a:lnTo>
                    <a:lnTo>
                      <a:pt x="2261" y="296"/>
                    </a:lnTo>
                    <a:close/>
                    <a:moveTo>
                      <a:pt x="2230" y="364"/>
                    </a:moveTo>
                    <a:lnTo>
                      <a:pt x="2244" y="331"/>
                    </a:lnTo>
                    <a:lnTo>
                      <a:pt x="2227" y="322"/>
                    </a:lnTo>
                    <a:lnTo>
                      <a:pt x="2213" y="357"/>
                    </a:lnTo>
                    <a:lnTo>
                      <a:pt x="2230" y="364"/>
                    </a:lnTo>
                    <a:close/>
                    <a:moveTo>
                      <a:pt x="2201" y="435"/>
                    </a:moveTo>
                    <a:lnTo>
                      <a:pt x="2216" y="400"/>
                    </a:lnTo>
                    <a:lnTo>
                      <a:pt x="2199" y="393"/>
                    </a:lnTo>
                    <a:lnTo>
                      <a:pt x="2183" y="428"/>
                    </a:lnTo>
                    <a:lnTo>
                      <a:pt x="2201" y="435"/>
                    </a:lnTo>
                    <a:close/>
                    <a:moveTo>
                      <a:pt x="2171" y="504"/>
                    </a:moveTo>
                    <a:lnTo>
                      <a:pt x="2187" y="468"/>
                    </a:lnTo>
                    <a:lnTo>
                      <a:pt x="2168" y="461"/>
                    </a:lnTo>
                    <a:lnTo>
                      <a:pt x="2154" y="497"/>
                    </a:lnTo>
                    <a:lnTo>
                      <a:pt x="2171" y="504"/>
                    </a:lnTo>
                    <a:close/>
                    <a:moveTo>
                      <a:pt x="2142" y="575"/>
                    </a:moveTo>
                    <a:lnTo>
                      <a:pt x="2157" y="539"/>
                    </a:lnTo>
                    <a:lnTo>
                      <a:pt x="2140" y="532"/>
                    </a:lnTo>
                    <a:lnTo>
                      <a:pt x="2123" y="568"/>
                    </a:lnTo>
                    <a:lnTo>
                      <a:pt x="2142" y="575"/>
                    </a:lnTo>
                    <a:close/>
                    <a:moveTo>
                      <a:pt x="2112" y="643"/>
                    </a:moveTo>
                    <a:lnTo>
                      <a:pt x="2128" y="608"/>
                    </a:lnTo>
                    <a:lnTo>
                      <a:pt x="2109" y="601"/>
                    </a:lnTo>
                    <a:lnTo>
                      <a:pt x="2095" y="636"/>
                    </a:lnTo>
                    <a:lnTo>
                      <a:pt x="2112" y="643"/>
                    </a:lnTo>
                    <a:close/>
                    <a:moveTo>
                      <a:pt x="2083" y="714"/>
                    </a:moveTo>
                    <a:lnTo>
                      <a:pt x="2097" y="679"/>
                    </a:lnTo>
                    <a:lnTo>
                      <a:pt x="2081" y="672"/>
                    </a:lnTo>
                    <a:lnTo>
                      <a:pt x="2067" y="705"/>
                    </a:lnTo>
                    <a:lnTo>
                      <a:pt x="2083" y="714"/>
                    </a:lnTo>
                    <a:close/>
                    <a:moveTo>
                      <a:pt x="2053" y="783"/>
                    </a:moveTo>
                    <a:lnTo>
                      <a:pt x="2069" y="747"/>
                    </a:lnTo>
                    <a:lnTo>
                      <a:pt x="2050" y="740"/>
                    </a:lnTo>
                    <a:lnTo>
                      <a:pt x="2036" y="776"/>
                    </a:lnTo>
                    <a:lnTo>
                      <a:pt x="2053" y="783"/>
                    </a:lnTo>
                    <a:close/>
                    <a:moveTo>
                      <a:pt x="2024" y="854"/>
                    </a:moveTo>
                    <a:lnTo>
                      <a:pt x="2038" y="818"/>
                    </a:lnTo>
                    <a:lnTo>
                      <a:pt x="2022" y="811"/>
                    </a:lnTo>
                    <a:lnTo>
                      <a:pt x="2008" y="844"/>
                    </a:lnTo>
                    <a:lnTo>
                      <a:pt x="2024" y="854"/>
                    </a:lnTo>
                    <a:close/>
                    <a:moveTo>
                      <a:pt x="1996" y="922"/>
                    </a:moveTo>
                    <a:lnTo>
                      <a:pt x="2010" y="887"/>
                    </a:lnTo>
                    <a:lnTo>
                      <a:pt x="1991" y="880"/>
                    </a:lnTo>
                    <a:lnTo>
                      <a:pt x="1977" y="915"/>
                    </a:lnTo>
                    <a:lnTo>
                      <a:pt x="1996" y="922"/>
                    </a:lnTo>
                    <a:close/>
                    <a:moveTo>
                      <a:pt x="1965" y="993"/>
                    </a:moveTo>
                    <a:lnTo>
                      <a:pt x="1979" y="958"/>
                    </a:lnTo>
                    <a:lnTo>
                      <a:pt x="1963" y="951"/>
                    </a:lnTo>
                    <a:lnTo>
                      <a:pt x="1948" y="984"/>
                    </a:lnTo>
                    <a:lnTo>
                      <a:pt x="1965" y="993"/>
                    </a:lnTo>
                    <a:close/>
                    <a:moveTo>
                      <a:pt x="1937" y="1062"/>
                    </a:moveTo>
                    <a:lnTo>
                      <a:pt x="1951" y="1026"/>
                    </a:lnTo>
                    <a:lnTo>
                      <a:pt x="1932" y="1019"/>
                    </a:lnTo>
                    <a:lnTo>
                      <a:pt x="1918" y="1055"/>
                    </a:lnTo>
                    <a:lnTo>
                      <a:pt x="1937" y="1062"/>
                    </a:lnTo>
                    <a:close/>
                    <a:moveTo>
                      <a:pt x="1906" y="1130"/>
                    </a:moveTo>
                    <a:lnTo>
                      <a:pt x="1920" y="1097"/>
                    </a:lnTo>
                    <a:lnTo>
                      <a:pt x="1904" y="1090"/>
                    </a:lnTo>
                    <a:lnTo>
                      <a:pt x="1889" y="1123"/>
                    </a:lnTo>
                    <a:lnTo>
                      <a:pt x="1906" y="1130"/>
                    </a:lnTo>
                    <a:close/>
                    <a:moveTo>
                      <a:pt x="1878" y="1201"/>
                    </a:moveTo>
                    <a:lnTo>
                      <a:pt x="1892" y="1166"/>
                    </a:lnTo>
                    <a:lnTo>
                      <a:pt x="1875" y="1159"/>
                    </a:lnTo>
                    <a:lnTo>
                      <a:pt x="1859" y="1194"/>
                    </a:lnTo>
                    <a:lnTo>
                      <a:pt x="1878" y="1201"/>
                    </a:lnTo>
                    <a:close/>
                    <a:moveTo>
                      <a:pt x="1847" y="1270"/>
                    </a:moveTo>
                    <a:lnTo>
                      <a:pt x="1861" y="1237"/>
                    </a:lnTo>
                    <a:lnTo>
                      <a:pt x="1844" y="1230"/>
                    </a:lnTo>
                    <a:lnTo>
                      <a:pt x="1830" y="1263"/>
                    </a:lnTo>
                    <a:lnTo>
                      <a:pt x="1847" y="1270"/>
                    </a:lnTo>
                    <a:close/>
                    <a:moveTo>
                      <a:pt x="1818" y="1341"/>
                    </a:moveTo>
                    <a:lnTo>
                      <a:pt x="1833" y="1305"/>
                    </a:lnTo>
                    <a:lnTo>
                      <a:pt x="1816" y="1298"/>
                    </a:lnTo>
                    <a:lnTo>
                      <a:pt x="1800" y="1334"/>
                    </a:lnTo>
                    <a:lnTo>
                      <a:pt x="1818" y="1341"/>
                    </a:lnTo>
                    <a:close/>
                    <a:moveTo>
                      <a:pt x="1788" y="1409"/>
                    </a:moveTo>
                    <a:lnTo>
                      <a:pt x="1804" y="1376"/>
                    </a:lnTo>
                    <a:lnTo>
                      <a:pt x="1785" y="1367"/>
                    </a:lnTo>
                    <a:lnTo>
                      <a:pt x="1771" y="1402"/>
                    </a:lnTo>
                    <a:lnTo>
                      <a:pt x="1788" y="1409"/>
                    </a:lnTo>
                    <a:close/>
                    <a:moveTo>
                      <a:pt x="1759" y="1480"/>
                    </a:moveTo>
                    <a:lnTo>
                      <a:pt x="1774" y="1445"/>
                    </a:lnTo>
                    <a:lnTo>
                      <a:pt x="1757" y="1438"/>
                    </a:lnTo>
                    <a:lnTo>
                      <a:pt x="1740" y="1473"/>
                    </a:lnTo>
                    <a:lnTo>
                      <a:pt x="1759" y="1480"/>
                    </a:lnTo>
                    <a:close/>
                    <a:moveTo>
                      <a:pt x="1729" y="1549"/>
                    </a:moveTo>
                    <a:lnTo>
                      <a:pt x="1745" y="1516"/>
                    </a:lnTo>
                    <a:lnTo>
                      <a:pt x="1726" y="1506"/>
                    </a:lnTo>
                    <a:lnTo>
                      <a:pt x="1712" y="1542"/>
                    </a:lnTo>
                    <a:lnTo>
                      <a:pt x="1729" y="1549"/>
                    </a:lnTo>
                    <a:close/>
                    <a:moveTo>
                      <a:pt x="1700" y="1620"/>
                    </a:moveTo>
                    <a:lnTo>
                      <a:pt x="1714" y="1584"/>
                    </a:lnTo>
                    <a:lnTo>
                      <a:pt x="1698" y="1577"/>
                    </a:lnTo>
                    <a:lnTo>
                      <a:pt x="1684" y="1613"/>
                    </a:lnTo>
                    <a:lnTo>
                      <a:pt x="1700" y="1620"/>
                    </a:lnTo>
                    <a:close/>
                    <a:moveTo>
                      <a:pt x="1669" y="1688"/>
                    </a:moveTo>
                    <a:lnTo>
                      <a:pt x="1686" y="1655"/>
                    </a:lnTo>
                    <a:lnTo>
                      <a:pt x="1667" y="1646"/>
                    </a:lnTo>
                    <a:lnTo>
                      <a:pt x="1653" y="1681"/>
                    </a:lnTo>
                    <a:lnTo>
                      <a:pt x="1669" y="1688"/>
                    </a:lnTo>
                    <a:close/>
                    <a:moveTo>
                      <a:pt x="1641" y="1759"/>
                    </a:moveTo>
                    <a:lnTo>
                      <a:pt x="1655" y="1724"/>
                    </a:lnTo>
                    <a:lnTo>
                      <a:pt x="1639" y="1717"/>
                    </a:lnTo>
                    <a:lnTo>
                      <a:pt x="1625" y="1752"/>
                    </a:lnTo>
                    <a:lnTo>
                      <a:pt x="1641" y="1759"/>
                    </a:lnTo>
                    <a:close/>
                    <a:moveTo>
                      <a:pt x="1613" y="1828"/>
                    </a:moveTo>
                    <a:lnTo>
                      <a:pt x="1627" y="1792"/>
                    </a:lnTo>
                    <a:lnTo>
                      <a:pt x="1608" y="1785"/>
                    </a:lnTo>
                    <a:lnTo>
                      <a:pt x="1594" y="1821"/>
                    </a:lnTo>
                    <a:lnTo>
                      <a:pt x="1613" y="1828"/>
                    </a:lnTo>
                    <a:close/>
                    <a:moveTo>
                      <a:pt x="1582" y="1899"/>
                    </a:moveTo>
                    <a:lnTo>
                      <a:pt x="1596" y="1863"/>
                    </a:lnTo>
                    <a:lnTo>
                      <a:pt x="1580" y="1856"/>
                    </a:lnTo>
                    <a:lnTo>
                      <a:pt x="1565" y="1892"/>
                    </a:lnTo>
                    <a:lnTo>
                      <a:pt x="1582" y="1899"/>
                    </a:lnTo>
                    <a:close/>
                    <a:moveTo>
                      <a:pt x="1554" y="1967"/>
                    </a:moveTo>
                    <a:lnTo>
                      <a:pt x="1568" y="1932"/>
                    </a:lnTo>
                    <a:lnTo>
                      <a:pt x="1549" y="1925"/>
                    </a:lnTo>
                    <a:lnTo>
                      <a:pt x="1535" y="1960"/>
                    </a:lnTo>
                    <a:lnTo>
                      <a:pt x="1554" y="1967"/>
                    </a:lnTo>
                    <a:close/>
                    <a:moveTo>
                      <a:pt x="1495" y="1960"/>
                    </a:moveTo>
                    <a:lnTo>
                      <a:pt x="1521" y="1989"/>
                    </a:lnTo>
                    <a:lnTo>
                      <a:pt x="1532" y="1977"/>
                    </a:lnTo>
                    <a:lnTo>
                      <a:pt x="1506" y="1948"/>
                    </a:lnTo>
                    <a:lnTo>
                      <a:pt x="1495" y="1960"/>
                    </a:lnTo>
                    <a:close/>
                    <a:moveTo>
                      <a:pt x="1443" y="1906"/>
                    </a:moveTo>
                    <a:lnTo>
                      <a:pt x="1469" y="1934"/>
                    </a:lnTo>
                    <a:lnTo>
                      <a:pt x="1483" y="1920"/>
                    </a:lnTo>
                    <a:lnTo>
                      <a:pt x="1457" y="1892"/>
                    </a:lnTo>
                    <a:lnTo>
                      <a:pt x="1443" y="1906"/>
                    </a:lnTo>
                    <a:close/>
                    <a:moveTo>
                      <a:pt x="1390" y="1849"/>
                    </a:moveTo>
                    <a:lnTo>
                      <a:pt x="1417" y="1877"/>
                    </a:lnTo>
                    <a:lnTo>
                      <a:pt x="1431" y="1866"/>
                    </a:lnTo>
                    <a:lnTo>
                      <a:pt x="1405" y="1837"/>
                    </a:lnTo>
                    <a:lnTo>
                      <a:pt x="1390" y="1849"/>
                    </a:lnTo>
                    <a:close/>
                    <a:moveTo>
                      <a:pt x="1338" y="1795"/>
                    </a:moveTo>
                    <a:lnTo>
                      <a:pt x="1364" y="1823"/>
                    </a:lnTo>
                    <a:lnTo>
                      <a:pt x="1379" y="1809"/>
                    </a:lnTo>
                    <a:lnTo>
                      <a:pt x="1353" y="1781"/>
                    </a:lnTo>
                    <a:lnTo>
                      <a:pt x="1338" y="1795"/>
                    </a:lnTo>
                    <a:close/>
                    <a:moveTo>
                      <a:pt x="1286" y="1738"/>
                    </a:moveTo>
                    <a:lnTo>
                      <a:pt x="1312" y="1766"/>
                    </a:lnTo>
                    <a:lnTo>
                      <a:pt x="1327" y="1754"/>
                    </a:lnTo>
                    <a:lnTo>
                      <a:pt x="1301" y="1726"/>
                    </a:lnTo>
                    <a:lnTo>
                      <a:pt x="1286" y="1738"/>
                    </a:lnTo>
                    <a:close/>
                    <a:moveTo>
                      <a:pt x="1237" y="1684"/>
                    </a:moveTo>
                    <a:lnTo>
                      <a:pt x="1263" y="1712"/>
                    </a:lnTo>
                    <a:lnTo>
                      <a:pt x="1275" y="1698"/>
                    </a:lnTo>
                    <a:lnTo>
                      <a:pt x="1251" y="1672"/>
                    </a:lnTo>
                    <a:lnTo>
                      <a:pt x="1237" y="1684"/>
                    </a:lnTo>
                    <a:close/>
                    <a:moveTo>
                      <a:pt x="1185" y="1629"/>
                    </a:moveTo>
                    <a:lnTo>
                      <a:pt x="1211" y="1655"/>
                    </a:lnTo>
                    <a:lnTo>
                      <a:pt x="1225" y="1643"/>
                    </a:lnTo>
                    <a:lnTo>
                      <a:pt x="1199" y="1615"/>
                    </a:lnTo>
                    <a:lnTo>
                      <a:pt x="1185" y="1629"/>
                    </a:lnTo>
                    <a:close/>
                    <a:moveTo>
                      <a:pt x="1133" y="1572"/>
                    </a:moveTo>
                    <a:lnTo>
                      <a:pt x="1159" y="1601"/>
                    </a:lnTo>
                    <a:lnTo>
                      <a:pt x="1173" y="1587"/>
                    </a:lnTo>
                    <a:lnTo>
                      <a:pt x="1147" y="1561"/>
                    </a:lnTo>
                    <a:lnTo>
                      <a:pt x="1133" y="1572"/>
                    </a:lnTo>
                    <a:close/>
                    <a:moveTo>
                      <a:pt x="1081" y="1518"/>
                    </a:moveTo>
                    <a:lnTo>
                      <a:pt x="1107" y="1544"/>
                    </a:lnTo>
                    <a:lnTo>
                      <a:pt x="1121" y="1532"/>
                    </a:lnTo>
                    <a:lnTo>
                      <a:pt x="1095" y="1504"/>
                    </a:lnTo>
                    <a:lnTo>
                      <a:pt x="1081" y="1518"/>
                    </a:lnTo>
                    <a:close/>
                    <a:moveTo>
                      <a:pt x="1031" y="1461"/>
                    </a:moveTo>
                    <a:lnTo>
                      <a:pt x="1055" y="1490"/>
                    </a:lnTo>
                    <a:lnTo>
                      <a:pt x="1069" y="1478"/>
                    </a:lnTo>
                    <a:lnTo>
                      <a:pt x="1043" y="1450"/>
                    </a:lnTo>
                    <a:lnTo>
                      <a:pt x="1031" y="1461"/>
                    </a:lnTo>
                    <a:close/>
                    <a:moveTo>
                      <a:pt x="979" y="1407"/>
                    </a:moveTo>
                    <a:lnTo>
                      <a:pt x="1005" y="1435"/>
                    </a:lnTo>
                    <a:lnTo>
                      <a:pt x="1019" y="1421"/>
                    </a:lnTo>
                    <a:lnTo>
                      <a:pt x="993" y="1393"/>
                    </a:lnTo>
                    <a:lnTo>
                      <a:pt x="979" y="1407"/>
                    </a:lnTo>
                    <a:close/>
                    <a:moveTo>
                      <a:pt x="927" y="1350"/>
                    </a:moveTo>
                    <a:lnTo>
                      <a:pt x="953" y="1379"/>
                    </a:lnTo>
                    <a:lnTo>
                      <a:pt x="967" y="1367"/>
                    </a:lnTo>
                    <a:lnTo>
                      <a:pt x="941" y="1338"/>
                    </a:lnTo>
                    <a:lnTo>
                      <a:pt x="927" y="1350"/>
                    </a:lnTo>
                    <a:close/>
                    <a:moveTo>
                      <a:pt x="875" y="1296"/>
                    </a:moveTo>
                    <a:lnTo>
                      <a:pt x="901" y="1324"/>
                    </a:lnTo>
                    <a:lnTo>
                      <a:pt x="915" y="1310"/>
                    </a:lnTo>
                    <a:lnTo>
                      <a:pt x="889" y="1282"/>
                    </a:lnTo>
                    <a:lnTo>
                      <a:pt x="875" y="1296"/>
                    </a:lnTo>
                    <a:close/>
                    <a:moveTo>
                      <a:pt x="823" y="1241"/>
                    </a:moveTo>
                    <a:lnTo>
                      <a:pt x="849" y="1267"/>
                    </a:lnTo>
                    <a:lnTo>
                      <a:pt x="863" y="1256"/>
                    </a:lnTo>
                    <a:lnTo>
                      <a:pt x="837" y="1227"/>
                    </a:lnTo>
                    <a:lnTo>
                      <a:pt x="823" y="1241"/>
                    </a:lnTo>
                    <a:close/>
                    <a:moveTo>
                      <a:pt x="773" y="1185"/>
                    </a:moveTo>
                    <a:lnTo>
                      <a:pt x="799" y="1213"/>
                    </a:lnTo>
                    <a:lnTo>
                      <a:pt x="811" y="1199"/>
                    </a:lnTo>
                    <a:lnTo>
                      <a:pt x="788" y="1173"/>
                    </a:lnTo>
                    <a:lnTo>
                      <a:pt x="773" y="1185"/>
                    </a:lnTo>
                    <a:close/>
                    <a:moveTo>
                      <a:pt x="721" y="1130"/>
                    </a:moveTo>
                    <a:lnTo>
                      <a:pt x="747" y="1156"/>
                    </a:lnTo>
                    <a:lnTo>
                      <a:pt x="762" y="1145"/>
                    </a:lnTo>
                    <a:lnTo>
                      <a:pt x="736" y="1116"/>
                    </a:lnTo>
                    <a:lnTo>
                      <a:pt x="721" y="1130"/>
                    </a:lnTo>
                    <a:close/>
                    <a:moveTo>
                      <a:pt x="669" y="1074"/>
                    </a:moveTo>
                    <a:lnTo>
                      <a:pt x="695" y="1102"/>
                    </a:lnTo>
                    <a:lnTo>
                      <a:pt x="710" y="1088"/>
                    </a:lnTo>
                    <a:lnTo>
                      <a:pt x="684" y="1062"/>
                    </a:lnTo>
                    <a:lnTo>
                      <a:pt x="669" y="1074"/>
                    </a:lnTo>
                    <a:close/>
                    <a:moveTo>
                      <a:pt x="617" y="1019"/>
                    </a:moveTo>
                    <a:lnTo>
                      <a:pt x="643" y="1045"/>
                    </a:lnTo>
                    <a:lnTo>
                      <a:pt x="658" y="1033"/>
                    </a:lnTo>
                    <a:lnTo>
                      <a:pt x="632" y="1005"/>
                    </a:lnTo>
                    <a:lnTo>
                      <a:pt x="617" y="1019"/>
                    </a:lnTo>
                    <a:close/>
                    <a:moveTo>
                      <a:pt x="568" y="962"/>
                    </a:moveTo>
                    <a:lnTo>
                      <a:pt x="591" y="991"/>
                    </a:lnTo>
                    <a:lnTo>
                      <a:pt x="606" y="979"/>
                    </a:lnTo>
                    <a:lnTo>
                      <a:pt x="580" y="951"/>
                    </a:lnTo>
                    <a:lnTo>
                      <a:pt x="568" y="962"/>
                    </a:lnTo>
                    <a:close/>
                    <a:moveTo>
                      <a:pt x="516" y="908"/>
                    </a:moveTo>
                    <a:lnTo>
                      <a:pt x="542" y="936"/>
                    </a:lnTo>
                    <a:lnTo>
                      <a:pt x="553" y="922"/>
                    </a:lnTo>
                    <a:lnTo>
                      <a:pt x="530" y="894"/>
                    </a:lnTo>
                    <a:lnTo>
                      <a:pt x="516" y="908"/>
                    </a:lnTo>
                    <a:close/>
                    <a:moveTo>
                      <a:pt x="464" y="851"/>
                    </a:moveTo>
                    <a:lnTo>
                      <a:pt x="490" y="880"/>
                    </a:lnTo>
                    <a:lnTo>
                      <a:pt x="504" y="868"/>
                    </a:lnTo>
                    <a:lnTo>
                      <a:pt x="478" y="840"/>
                    </a:lnTo>
                    <a:lnTo>
                      <a:pt x="464" y="851"/>
                    </a:lnTo>
                    <a:close/>
                    <a:moveTo>
                      <a:pt x="412" y="797"/>
                    </a:moveTo>
                    <a:lnTo>
                      <a:pt x="438" y="825"/>
                    </a:lnTo>
                    <a:lnTo>
                      <a:pt x="452" y="811"/>
                    </a:lnTo>
                    <a:lnTo>
                      <a:pt x="426" y="785"/>
                    </a:lnTo>
                    <a:lnTo>
                      <a:pt x="412" y="797"/>
                    </a:lnTo>
                    <a:close/>
                    <a:moveTo>
                      <a:pt x="360" y="743"/>
                    </a:moveTo>
                    <a:lnTo>
                      <a:pt x="386" y="769"/>
                    </a:lnTo>
                    <a:lnTo>
                      <a:pt x="400" y="757"/>
                    </a:lnTo>
                    <a:lnTo>
                      <a:pt x="374" y="728"/>
                    </a:lnTo>
                    <a:lnTo>
                      <a:pt x="360" y="743"/>
                    </a:lnTo>
                    <a:close/>
                    <a:moveTo>
                      <a:pt x="310" y="686"/>
                    </a:moveTo>
                    <a:lnTo>
                      <a:pt x="334" y="714"/>
                    </a:lnTo>
                    <a:lnTo>
                      <a:pt x="348" y="700"/>
                    </a:lnTo>
                    <a:lnTo>
                      <a:pt x="322" y="674"/>
                    </a:lnTo>
                    <a:lnTo>
                      <a:pt x="310" y="686"/>
                    </a:lnTo>
                    <a:close/>
                    <a:moveTo>
                      <a:pt x="258" y="631"/>
                    </a:moveTo>
                    <a:lnTo>
                      <a:pt x="284" y="657"/>
                    </a:lnTo>
                    <a:lnTo>
                      <a:pt x="298" y="646"/>
                    </a:lnTo>
                    <a:lnTo>
                      <a:pt x="272" y="617"/>
                    </a:lnTo>
                    <a:lnTo>
                      <a:pt x="258" y="631"/>
                    </a:lnTo>
                    <a:close/>
                    <a:moveTo>
                      <a:pt x="206" y="575"/>
                    </a:moveTo>
                    <a:lnTo>
                      <a:pt x="232" y="603"/>
                    </a:lnTo>
                    <a:lnTo>
                      <a:pt x="246" y="589"/>
                    </a:lnTo>
                    <a:lnTo>
                      <a:pt x="220" y="563"/>
                    </a:lnTo>
                    <a:lnTo>
                      <a:pt x="206" y="575"/>
                    </a:lnTo>
                    <a:close/>
                    <a:moveTo>
                      <a:pt x="154" y="520"/>
                    </a:moveTo>
                    <a:lnTo>
                      <a:pt x="180" y="546"/>
                    </a:lnTo>
                    <a:lnTo>
                      <a:pt x="194" y="535"/>
                    </a:lnTo>
                    <a:lnTo>
                      <a:pt x="168" y="506"/>
                    </a:lnTo>
                    <a:lnTo>
                      <a:pt x="154" y="520"/>
                    </a:lnTo>
                    <a:close/>
                    <a:moveTo>
                      <a:pt x="102" y="464"/>
                    </a:moveTo>
                    <a:lnTo>
                      <a:pt x="128" y="492"/>
                    </a:lnTo>
                    <a:lnTo>
                      <a:pt x="142" y="480"/>
                    </a:lnTo>
                    <a:lnTo>
                      <a:pt x="116" y="452"/>
                    </a:lnTo>
                    <a:lnTo>
                      <a:pt x="102" y="464"/>
                    </a:lnTo>
                    <a:close/>
                    <a:moveTo>
                      <a:pt x="52" y="409"/>
                    </a:moveTo>
                    <a:lnTo>
                      <a:pt x="78" y="438"/>
                    </a:lnTo>
                    <a:lnTo>
                      <a:pt x="90" y="423"/>
                    </a:lnTo>
                    <a:lnTo>
                      <a:pt x="66" y="395"/>
                    </a:lnTo>
                    <a:lnTo>
                      <a:pt x="52" y="409"/>
                    </a:lnTo>
                    <a:close/>
                    <a:moveTo>
                      <a:pt x="0" y="352"/>
                    </a:moveTo>
                    <a:lnTo>
                      <a:pt x="26" y="381"/>
                    </a:lnTo>
                    <a:lnTo>
                      <a:pt x="40" y="369"/>
                    </a:lnTo>
                    <a:lnTo>
                      <a:pt x="14" y="341"/>
                    </a:lnTo>
                    <a:lnTo>
                      <a:pt x="0" y="352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0" name="Oval 44"/>
              <p:cNvSpPr>
                <a:spLocks noChangeArrowheads="1"/>
              </p:cNvSpPr>
              <p:nvPr/>
            </p:nvSpPr>
            <p:spPr bwMode="auto">
              <a:xfrm flipH="1">
                <a:off x="3691938" y="8682343"/>
                <a:ext cx="1096040" cy="109604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1" name="Oval 50"/>
              <p:cNvSpPr>
                <a:spLocks noChangeArrowheads="1"/>
              </p:cNvSpPr>
              <p:nvPr/>
            </p:nvSpPr>
            <p:spPr bwMode="auto">
              <a:xfrm flipH="1">
                <a:off x="2570409" y="6068922"/>
                <a:ext cx="1649602" cy="165658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49" name="Oval 58"/>
              <p:cNvSpPr>
                <a:spLocks noChangeArrowheads="1"/>
              </p:cNvSpPr>
              <p:nvPr/>
            </p:nvSpPr>
            <p:spPr bwMode="auto">
              <a:xfrm flipH="1">
                <a:off x="4314698" y="4294032"/>
                <a:ext cx="1328264" cy="133524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55" name="Oval 77"/>
              <p:cNvSpPr>
                <a:spLocks noChangeArrowheads="1"/>
              </p:cNvSpPr>
              <p:nvPr/>
            </p:nvSpPr>
            <p:spPr bwMode="auto">
              <a:xfrm flipH="1">
                <a:off x="6290173" y="4644545"/>
                <a:ext cx="961019" cy="9630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0" name="Oval 102"/>
              <p:cNvSpPr>
                <a:spLocks noChangeArrowheads="1"/>
              </p:cNvSpPr>
              <p:nvPr/>
            </p:nvSpPr>
            <p:spPr bwMode="auto">
              <a:xfrm flipH="1">
                <a:off x="5133734" y="3091758"/>
                <a:ext cx="790372" cy="79236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1" name="Oval 103"/>
              <p:cNvSpPr>
                <a:spLocks noChangeArrowheads="1"/>
              </p:cNvSpPr>
              <p:nvPr/>
            </p:nvSpPr>
            <p:spPr bwMode="auto">
              <a:xfrm flipH="1">
                <a:off x="3007853" y="3787870"/>
                <a:ext cx="1046352" cy="10519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2" name="Oval 104"/>
              <p:cNvSpPr>
                <a:spLocks noChangeArrowheads="1"/>
              </p:cNvSpPr>
              <p:nvPr/>
            </p:nvSpPr>
            <p:spPr bwMode="auto">
              <a:xfrm flipH="1">
                <a:off x="1642009" y="7602554"/>
                <a:ext cx="1014908" cy="101989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3" name="Oval 105"/>
              <p:cNvSpPr>
                <a:spLocks noChangeArrowheads="1"/>
              </p:cNvSpPr>
              <p:nvPr/>
            </p:nvSpPr>
            <p:spPr bwMode="auto">
              <a:xfrm flipH="1">
                <a:off x="8084447" y="4631182"/>
                <a:ext cx="1316287" cy="132481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84" name="Oval 106"/>
              <p:cNvSpPr>
                <a:spLocks noChangeArrowheads="1"/>
              </p:cNvSpPr>
              <p:nvPr/>
            </p:nvSpPr>
            <p:spPr bwMode="auto">
              <a:xfrm flipH="1">
                <a:off x="7785823" y="6312484"/>
                <a:ext cx="925095" cy="92708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114" name="Oval 50"/>
              <p:cNvSpPr>
                <a:spLocks noChangeArrowheads="1"/>
              </p:cNvSpPr>
              <p:nvPr/>
            </p:nvSpPr>
            <p:spPr bwMode="auto">
              <a:xfrm flipH="1">
                <a:off x="5348777" y="6229464"/>
                <a:ext cx="1866612" cy="18745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57150" tIns="28575" rIns="57150" bIns="2857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25"/>
              </a:p>
            </p:txBody>
          </p:sp>
          <p:sp>
            <p:nvSpPr>
              <p:cNvPr id="209" name="Freeform 208"/>
              <p:cNvSpPr>
                <a:spLocks noEditPoints="1"/>
              </p:cNvSpPr>
              <p:nvPr/>
            </p:nvSpPr>
            <p:spPr bwMode="auto">
              <a:xfrm>
                <a:off x="3200576" y="6709068"/>
                <a:ext cx="389268" cy="376294"/>
              </a:xfrm>
              <a:custGeom>
                <a:avLst/>
                <a:gdLst>
                  <a:gd name="T0" fmla="*/ 597 w 631"/>
                  <a:gd name="T1" fmla="*/ 0 h 605"/>
                  <a:gd name="T2" fmla="*/ 34 w 631"/>
                  <a:gd name="T3" fmla="*/ 0 h 605"/>
                  <a:gd name="T4" fmla="*/ 0 w 631"/>
                  <a:gd name="T5" fmla="*/ 37 h 605"/>
                  <a:gd name="T6" fmla="*/ 0 w 631"/>
                  <a:gd name="T7" fmla="*/ 417 h 605"/>
                  <a:gd name="T8" fmla="*/ 34 w 631"/>
                  <a:gd name="T9" fmla="*/ 454 h 605"/>
                  <a:gd name="T10" fmla="*/ 597 w 631"/>
                  <a:gd name="T11" fmla="*/ 454 h 605"/>
                  <a:gd name="T12" fmla="*/ 631 w 631"/>
                  <a:gd name="T13" fmla="*/ 417 h 605"/>
                  <a:gd name="T14" fmla="*/ 631 w 631"/>
                  <a:gd name="T15" fmla="*/ 37 h 605"/>
                  <a:gd name="T16" fmla="*/ 597 w 631"/>
                  <a:gd name="T17" fmla="*/ 0 h 605"/>
                  <a:gd name="T18" fmla="*/ 454 w 631"/>
                  <a:gd name="T19" fmla="*/ 565 h 605"/>
                  <a:gd name="T20" fmla="*/ 414 w 631"/>
                  <a:gd name="T21" fmla="*/ 565 h 605"/>
                  <a:gd name="T22" fmla="*/ 375 w 631"/>
                  <a:gd name="T23" fmla="*/ 526 h 605"/>
                  <a:gd name="T24" fmla="*/ 375 w 631"/>
                  <a:gd name="T25" fmla="*/ 466 h 605"/>
                  <a:gd name="T26" fmla="*/ 256 w 631"/>
                  <a:gd name="T27" fmla="*/ 466 h 605"/>
                  <a:gd name="T28" fmla="*/ 256 w 631"/>
                  <a:gd name="T29" fmla="*/ 526 h 605"/>
                  <a:gd name="T30" fmla="*/ 217 w 631"/>
                  <a:gd name="T31" fmla="*/ 565 h 605"/>
                  <a:gd name="T32" fmla="*/ 177 w 631"/>
                  <a:gd name="T33" fmla="*/ 565 h 605"/>
                  <a:gd name="T34" fmla="*/ 158 w 631"/>
                  <a:gd name="T35" fmla="*/ 585 h 605"/>
                  <a:gd name="T36" fmla="*/ 177 w 631"/>
                  <a:gd name="T37" fmla="*/ 605 h 605"/>
                  <a:gd name="T38" fmla="*/ 454 w 631"/>
                  <a:gd name="T39" fmla="*/ 605 h 605"/>
                  <a:gd name="T40" fmla="*/ 473 w 631"/>
                  <a:gd name="T41" fmla="*/ 585 h 605"/>
                  <a:gd name="T42" fmla="*/ 454 w 631"/>
                  <a:gd name="T43" fmla="*/ 565 h 605"/>
                  <a:gd name="T44" fmla="*/ 592 w 631"/>
                  <a:gd name="T45" fmla="*/ 414 h 605"/>
                  <a:gd name="T46" fmla="*/ 39 w 631"/>
                  <a:gd name="T47" fmla="*/ 414 h 605"/>
                  <a:gd name="T48" fmla="*/ 39 w 631"/>
                  <a:gd name="T49" fmla="*/ 39 h 605"/>
                  <a:gd name="T50" fmla="*/ 592 w 631"/>
                  <a:gd name="T51" fmla="*/ 39 h 605"/>
                  <a:gd name="T52" fmla="*/ 592 w 631"/>
                  <a:gd name="T53" fmla="*/ 41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605">
                    <a:moveTo>
                      <a:pt x="597" y="0"/>
                    </a:moveTo>
                    <a:lnTo>
                      <a:pt x="34" y="0"/>
                    </a:lnTo>
                    <a:cubicBezTo>
                      <a:pt x="15" y="0"/>
                      <a:pt x="0" y="16"/>
                      <a:pt x="0" y="37"/>
                    </a:cubicBezTo>
                    <a:lnTo>
                      <a:pt x="0" y="417"/>
                    </a:lnTo>
                    <a:cubicBezTo>
                      <a:pt x="0" y="437"/>
                      <a:pt x="15" y="454"/>
                      <a:pt x="34" y="454"/>
                    </a:cubicBezTo>
                    <a:lnTo>
                      <a:pt x="597" y="454"/>
                    </a:lnTo>
                    <a:cubicBezTo>
                      <a:pt x="616" y="454"/>
                      <a:pt x="631" y="437"/>
                      <a:pt x="631" y="417"/>
                    </a:cubicBezTo>
                    <a:lnTo>
                      <a:pt x="631" y="37"/>
                    </a:lnTo>
                    <a:cubicBezTo>
                      <a:pt x="631" y="16"/>
                      <a:pt x="616" y="0"/>
                      <a:pt x="597" y="0"/>
                    </a:cubicBezTo>
                    <a:close/>
                    <a:moveTo>
                      <a:pt x="454" y="565"/>
                    </a:moveTo>
                    <a:lnTo>
                      <a:pt x="414" y="565"/>
                    </a:lnTo>
                    <a:cubicBezTo>
                      <a:pt x="392" y="565"/>
                      <a:pt x="375" y="548"/>
                      <a:pt x="375" y="526"/>
                    </a:cubicBezTo>
                    <a:lnTo>
                      <a:pt x="375" y="466"/>
                    </a:lnTo>
                    <a:lnTo>
                      <a:pt x="256" y="466"/>
                    </a:lnTo>
                    <a:lnTo>
                      <a:pt x="256" y="526"/>
                    </a:lnTo>
                    <a:cubicBezTo>
                      <a:pt x="256" y="548"/>
                      <a:pt x="239" y="565"/>
                      <a:pt x="217" y="565"/>
                    </a:cubicBezTo>
                    <a:lnTo>
                      <a:pt x="177" y="565"/>
                    </a:lnTo>
                    <a:cubicBezTo>
                      <a:pt x="166" y="565"/>
                      <a:pt x="158" y="574"/>
                      <a:pt x="158" y="585"/>
                    </a:cubicBezTo>
                    <a:cubicBezTo>
                      <a:pt x="158" y="596"/>
                      <a:pt x="166" y="605"/>
                      <a:pt x="177" y="605"/>
                    </a:cubicBezTo>
                    <a:lnTo>
                      <a:pt x="454" y="605"/>
                    </a:lnTo>
                    <a:cubicBezTo>
                      <a:pt x="465" y="605"/>
                      <a:pt x="473" y="596"/>
                      <a:pt x="473" y="585"/>
                    </a:cubicBezTo>
                    <a:cubicBezTo>
                      <a:pt x="473" y="574"/>
                      <a:pt x="465" y="565"/>
                      <a:pt x="454" y="565"/>
                    </a:cubicBezTo>
                    <a:close/>
                    <a:moveTo>
                      <a:pt x="592" y="414"/>
                    </a:moveTo>
                    <a:lnTo>
                      <a:pt x="39" y="414"/>
                    </a:lnTo>
                    <a:lnTo>
                      <a:pt x="39" y="39"/>
                    </a:lnTo>
                    <a:lnTo>
                      <a:pt x="592" y="39"/>
                    </a:lnTo>
                    <a:lnTo>
                      <a:pt x="592" y="4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0" name="Freeform 209"/>
              <p:cNvSpPr>
                <a:spLocks noEditPoints="1"/>
              </p:cNvSpPr>
              <p:nvPr/>
            </p:nvSpPr>
            <p:spPr bwMode="auto">
              <a:xfrm>
                <a:off x="6662651" y="4968416"/>
                <a:ext cx="216062" cy="315274"/>
              </a:xfrm>
              <a:custGeom>
                <a:avLst/>
                <a:gdLst>
                  <a:gd name="T0" fmla="*/ 280 w 513"/>
                  <a:gd name="T1" fmla="*/ 519 h 745"/>
                  <a:gd name="T2" fmla="*/ 280 w 513"/>
                  <a:gd name="T3" fmla="*/ 466 h 745"/>
                  <a:gd name="T4" fmla="*/ 256 w 513"/>
                  <a:gd name="T5" fmla="*/ 442 h 745"/>
                  <a:gd name="T6" fmla="*/ 233 w 513"/>
                  <a:gd name="T7" fmla="*/ 466 h 745"/>
                  <a:gd name="T8" fmla="*/ 233 w 513"/>
                  <a:gd name="T9" fmla="*/ 519 h 745"/>
                  <a:gd name="T10" fmla="*/ 210 w 513"/>
                  <a:gd name="T11" fmla="*/ 559 h 745"/>
                  <a:gd name="T12" fmla="*/ 256 w 513"/>
                  <a:gd name="T13" fmla="*/ 605 h 745"/>
                  <a:gd name="T14" fmla="*/ 303 w 513"/>
                  <a:gd name="T15" fmla="*/ 559 h 745"/>
                  <a:gd name="T16" fmla="*/ 280 w 513"/>
                  <a:gd name="T17" fmla="*/ 519 h 745"/>
                  <a:gd name="T18" fmla="*/ 466 w 513"/>
                  <a:gd name="T19" fmla="*/ 675 h 745"/>
                  <a:gd name="T20" fmla="*/ 443 w 513"/>
                  <a:gd name="T21" fmla="*/ 699 h 745"/>
                  <a:gd name="T22" fmla="*/ 70 w 513"/>
                  <a:gd name="T23" fmla="*/ 699 h 745"/>
                  <a:gd name="T24" fmla="*/ 47 w 513"/>
                  <a:gd name="T25" fmla="*/ 675 h 745"/>
                  <a:gd name="T26" fmla="*/ 47 w 513"/>
                  <a:gd name="T27" fmla="*/ 396 h 745"/>
                  <a:gd name="T28" fmla="*/ 70 w 513"/>
                  <a:gd name="T29" fmla="*/ 372 h 745"/>
                  <a:gd name="T30" fmla="*/ 443 w 513"/>
                  <a:gd name="T31" fmla="*/ 372 h 745"/>
                  <a:gd name="T32" fmla="*/ 466 w 513"/>
                  <a:gd name="T33" fmla="*/ 396 h 745"/>
                  <a:gd name="T34" fmla="*/ 466 w 513"/>
                  <a:gd name="T35" fmla="*/ 675 h 745"/>
                  <a:gd name="T36" fmla="*/ 117 w 513"/>
                  <a:gd name="T37" fmla="*/ 186 h 745"/>
                  <a:gd name="T38" fmla="*/ 256 w 513"/>
                  <a:gd name="T39" fmla="*/ 46 h 745"/>
                  <a:gd name="T40" fmla="*/ 396 w 513"/>
                  <a:gd name="T41" fmla="*/ 186 h 745"/>
                  <a:gd name="T42" fmla="*/ 396 w 513"/>
                  <a:gd name="T43" fmla="*/ 326 h 745"/>
                  <a:gd name="T44" fmla="*/ 117 w 513"/>
                  <a:gd name="T45" fmla="*/ 326 h 745"/>
                  <a:gd name="T46" fmla="*/ 117 w 513"/>
                  <a:gd name="T47" fmla="*/ 186 h 745"/>
                  <a:gd name="T48" fmla="*/ 443 w 513"/>
                  <a:gd name="T49" fmla="*/ 326 h 745"/>
                  <a:gd name="T50" fmla="*/ 443 w 513"/>
                  <a:gd name="T51" fmla="*/ 186 h 745"/>
                  <a:gd name="T52" fmla="*/ 256 w 513"/>
                  <a:gd name="T53" fmla="*/ 0 h 745"/>
                  <a:gd name="T54" fmla="*/ 70 w 513"/>
                  <a:gd name="T55" fmla="*/ 186 h 745"/>
                  <a:gd name="T56" fmla="*/ 70 w 513"/>
                  <a:gd name="T57" fmla="*/ 326 h 745"/>
                  <a:gd name="T58" fmla="*/ 0 w 513"/>
                  <a:gd name="T59" fmla="*/ 396 h 745"/>
                  <a:gd name="T60" fmla="*/ 0 w 513"/>
                  <a:gd name="T61" fmla="*/ 675 h 745"/>
                  <a:gd name="T62" fmla="*/ 70 w 513"/>
                  <a:gd name="T63" fmla="*/ 745 h 745"/>
                  <a:gd name="T64" fmla="*/ 443 w 513"/>
                  <a:gd name="T65" fmla="*/ 745 h 745"/>
                  <a:gd name="T66" fmla="*/ 513 w 513"/>
                  <a:gd name="T67" fmla="*/ 675 h 745"/>
                  <a:gd name="T68" fmla="*/ 513 w 513"/>
                  <a:gd name="T69" fmla="*/ 396 h 745"/>
                  <a:gd name="T70" fmla="*/ 443 w 513"/>
                  <a:gd name="T71" fmla="*/ 326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3" h="745">
                    <a:moveTo>
                      <a:pt x="280" y="519"/>
                    </a:moveTo>
                    <a:lnTo>
                      <a:pt x="280" y="466"/>
                    </a:lnTo>
                    <a:cubicBezTo>
                      <a:pt x="280" y="453"/>
                      <a:pt x="269" y="442"/>
                      <a:pt x="256" y="442"/>
                    </a:cubicBezTo>
                    <a:cubicBezTo>
                      <a:pt x="243" y="442"/>
                      <a:pt x="233" y="453"/>
                      <a:pt x="233" y="466"/>
                    </a:cubicBezTo>
                    <a:lnTo>
                      <a:pt x="233" y="519"/>
                    </a:lnTo>
                    <a:cubicBezTo>
                      <a:pt x="219" y="527"/>
                      <a:pt x="210" y="542"/>
                      <a:pt x="210" y="559"/>
                    </a:cubicBezTo>
                    <a:cubicBezTo>
                      <a:pt x="210" y="585"/>
                      <a:pt x="231" y="605"/>
                      <a:pt x="256" y="605"/>
                    </a:cubicBezTo>
                    <a:cubicBezTo>
                      <a:pt x="282" y="605"/>
                      <a:pt x="303" y="585"/>
                      <a:pt x="303" y="559"/>
                    </a:cubicBezTo>
                    <a:cubicBezTo>
                      <a:pt x="303" y="542"/>
                      <a:pt x="294" y="527"/>
                      <a:pt x="280" y="519"/>
                    </a:cubicBezTo>
                    <a:close/>
                    <a:moveTo>
                      <a:pt x="466" y="675"/>
                    </a:moveTo>
                    <a:cubicBezTo>
                      <a:pt x="466" y="688"/>
                      <a:pt x="456" y="699"/>
                      <a:pt x="443" y="699"/>
                    </a:cubicBezTo>
                    <a:lnTo>
                      <a:pt x="70" y="699"/>
                    </a:lnTo>
                    <a:cubicBezTo>
                      <a:pt x="57" y="699"/>
                      <a:pt x="47" y="688"/>
                      <a:pt x="47" y="675"/>
                    </a:cubicBezTo>
                    <a:lnTo>
                      <a:pt x="47" y="396"/>
                    </a:lnTo>
                    <a:cubicBezTo>
                      <a:pt x="47" y="383"/>
                      <a:pt x="57" y="372"/>
                      <a:pt x="70" y="372"/>
                    </a:cubicBezTo>
                    <a:lnTo>
                      <a:pt x="443" y="372"/>
                    </a:lnTo>
                    <a:cubicBezTo>
                      <a:pt x="456" y="372"/>
                      <a:pt x="466" y="383"/>
                      <a:pt x="466" y="396"/>
                    </a:cubicBezTo>
                    <a:lnTo>
                      <a:pt x="466" y="675"/>
                    </a:lnTo>
                    <a:close/>
                    <a:moveTo>
                      <a:pt x="117" y="186"/>
                    </a:moveTo>
                    <a:cubicBezTo>
                      <a:pt x="117" y="109"/>
                      <a:pt x="179" y="46"/>
                      <a:pt x="256" y="46"/>
                    </a:cubicBezTo>
                    <a:cubicBezTo>
                      <a:pt x="333" y="46"/>
                      <a:pt x="396" y="109"/>
                      <a:pt x="396" y="186"/>
                    </a:cubicBezTo>
                    <a:lnTo>
                      <a:pt x="396" y="326"/>
                    </a:lnTo>
                    <a:lnTo>
                      <a:pt x="117" y="326"/>
                    </a:lnTo>
                    <a:lnTo>
                      <a:pt x="117" y="186"/>
                    </a:lnTo>
                    <a:close/>
                    <a:moveTo>
                      <a:pt x="443" y="326"/>
                    </a:moveTo>
                    <a:lnTo>
                      <a:pt x="443" y="186"/>
                    </a:lnTo>
                    <a:cubicBezTo>
                      <a:pt x="443" y="83"/>
                      <a:pt x="359" y="0"/>
                      <a:pt x="256" y="0"/>
                    </a:cubicBezTo>
                    <a:cubicBezTo>
                      <a:pt x="154" y="0"/>
                      <a:pt x="70" y="83"/>
                      <a:pt x="70" y="186"/>
                    </a:cubicBezTo>
                    <a:lnTo>
                      <a:pt x="70" y="326"/>
                    </a:lnTo>
                    <a:cubicBezTo>
                      <a:pt x="31" y="326"/>
                      <a:pt x="0" y="357"/>
                      <a:pt x="0" y="396"/>
                    </a:cubicBezTo>
                    <a:lnTo>
                      <a:pt x="0" y="675"/>
                    </a:lnTo>
                    <a:cubicBezTo>
                      <a:pt x="0" y="714"/>
                      <a:pt x="31" y="745"/>
                      <a:pt x="70" y="745"/>
                    </a:cubicBezTo>
                    <a:lnTo>
                      <a:pt x="443" y="745"/>
                    </a:lnTo>
                    <a:cubicBezTo>
                      <a:pt x="481" y="745"/>
                      <a:pt x="513" y="714"/>
                      <a:pt x="513" y="675"/>
                    </a:cubicBezTo>
                    <a:lnTo>
                      <a:pt x="513" y="396"/>
                    </a:lnTo>
                    <a:cubicBezTo>
                      <a:pt x="513" y="357"/>
                      <a:pt x="481" y="326"/>
                      <a:pt x="443" y="3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1" name="Freeform 210"/>
              <p:cNvSpPr>
                <a:spLocks noEditPoints="1"/>
              </p:cNvSpPr>
              <p:nvPr/>
            </p:nvSpPr>
            <p:spPr bwMode="auto">
              <a:xfrm>
                <a:off x="4800586" y="4824765"/>
                <a:ext cx="356488" cy="273783"/>
              </a:xfrm>
              <a:custGeom>
                <a:avLst/>
                <a:gdLst>
                  <a:gd name="T0" fmla="*/ 395 w 658"/>
                  <a:gd name="T1" fmla="*/ 349 h 499"/>
                  <a:gd name="T2" fmla="*/ 263 w 658"/>
                  <a:gd name="T3" fmla="*/ 349 h 499"/>
                  <a:gd name="T4" fmla="*/ 263 w 658"/>
                  <a:gd name="T5" fmla="*/ 288 h 499"/>
                  <a:gd name="T6" fmla="*/ 0 w 658"/>
                  <a:gd name="T7" fmla="*/ 288 h 499"/>
                  <a:gd name="T8" fmla="*/ 0 w 658"/>
                  <a:gd name="T9" fmla="*/ 469 h 499"/>
                  <a:gd name="T10" fmla="*/ 31 w 658"/>
                  <a:gd name="T11" fmla="*/ 499 h 499"/>
                  <a:gd name="T12" fmla="*/ 628 w 658"/>
                  <a:gd name="T13" fmla="*/ 499 h 499"/>
                  <a:gd name="T14" fmla="*/ 658 w 658"/>
                  <a:gd name="T15" fmla="*/ 469 h 499"/>
                  <a:gd name="T16" fmla="*/ 658 w 658"/>
                  <a:gd name="T17" fmla="*/ 288 h 499"/>
                  <a:gd name="T18" fmla="*/ 395 w 658"/>
                  <a:gd name="T19" fmla="*/ 288 h 499"/>
                  <a:gd name="T20" fmla="*/ 395 w 658"/>
                  <a:gd name="T21" fmla="*/ 349 h 499"/>
                  <a:gd name="T22" fmla="*/ 285 w 658"/>
                  <a:gd name="T23" fmla="*/ 288 h 499"/>
                  <a:gd name="T24" fmla="*/ 373 w 658"/>
                  <a:gd name="T25" fmla="*/ 288 h 499"/>
                  <a:gd name="T26" fmla="*/ 373 w 658"/>
                  <a:gd name="T27" fmla="*/ 328 h 499"/>
                  <a:gd name="T28" fmla="*/ 285 w 658"/>
                  <a:gd name="T29" fmla="*/ 328 h 499"/>
                  <a:gd name="T30" fmla="*/ 285 w 658"/>
                  <a:gd name="T31" fmla="*/ 288 h 499"/>
                  <a:gd name="T32" fmla="*/ 248 w 658"/>
                  <a:gd name="T33" fmla="*/ 77 h 499"/>
                  <a:gd name="T34" fmla="*/ 248 w 658"/>
                  <a:gd name="T35" fmla="*/ 24 h 499"/>
                  <a:gd name="T36" fmla="*/ 392 w 658"/>
                  <a:gd name="T37" fmla="*/ 24 h 499"/>
                  <a:gd name="T38" fmla="*/ 392 w 658"/>
                  <a:gd name="T39" fmla="*/ 77 h 499"/>
                  <a:gd name="T40" fmla="*/ 248 w 658"/>
                  <a:gd name="T41" fmla="*/ 77 h 499"/>
                  <a:gd name="T42" fmla="*/ 628 w 658"/>
                  <a:gd name="T43" fmla="*/ 77 h 499"/>
                  <a:gd name="T44" fmla="*/ 423 w 658"/>
                  <a:gd name="T45" fmla="*/ 77 h 499"/>
                  <a:gd name="T46" fmla="*/ 423 w 658"/>
                  <a:gd name="T47" fmla="*/ 11 h 499"/>
                  <a:gd name="T48" fmla="*/ 415 w 658"/>
                  <a:gd name="T49" fmla="*/ 1 h 499"/>
                  <a:gd name="T50" fmla="*/ 225 w 658"/>
                  <a:gd name="T51" fmla="*/ 1 h 499"/>
                  <a:gd name="T52" fmla="*/ 217 w 658"/>
                  <a:gd name="T53" fmla="*/ 11 h 499"/>
                  <a:gd name="T54" fmla="*/ 217 w 658"/>
                  <a:gd name="T55" fmla="*/ 77 h 499"/>
                  <a:gd name="T56" fmla="*/ 31 w 658"/>
                  <a:gd name="T57" fmla="*/ 77 h 499"/>
                  <a:gd name="T58" fmla="*/ 0 w 658"/>
                  <a:gd name="T59" fmla="*/ 108 h 499"/>
                  <a:gd name="T60" fmla="*/ 0 w 658"/>
                  <a:gd name="T61" fmla="*/ 244 h 499"/>
                  <a:gd name="T62" fmla="*/ 658 w 658"/>
                  <a:gd name="T63" fmla="*/ 244 h 499"/>
                  <a:gd name="T64" fmla="*/ 658 w 658"/>
                  <a:gd name="T65" fmla="*/ 108 h 499"/>
                  <a:gd name="T66" fmla="*/ 628 w 658"/>
                  <a:gd name="T67" fmla="*/ 77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58" h="499">
                    <a:moveTo>
                      <a:pt x="395" y="349"/>
                    </a:moveTo>
                    <a:lnTo>
                      <a:pt x="263" y="349"/>
                    </a:lnTo>
                    <a:lnTo>
                      <a:pt x="263" y="288"/>
                    </a:lnTo>
                    <a:lnTo>
                      <a:pt x="0" y="288"/>
                    </a:lnTo>
                    <a:lnTo>
                      <a:pt x="0" y="469"/>
                    </a:lnTo>
                    <a:cubicBezTo>
                      <a:pt x="0" y="486"/>
                      <a:pt x="14" y="499"/>
                      <a:pt x="31" y="499"/>
                    </a:cubicBezTo>
                    <a:lnTo>
                      <a:pt x="628" y="499"/>
                    </a:lnTo>
                    <a:cubicBezTo>
                      <a:pt x="644" y="499"/>
                      <a:pt x="658" y="486"/>
                      <a:pt x="658" y="469"/>
                    </a:cubicBezTo>
                    <a:lnTo>
                      <a:pt x="658" y="288"/>
                    </a:lnTo>
                    <a:lnTo>
                      <a:pt x="395" y="288"/>
                    </a:lnTo>
                    <a:lnTo>
                      <a:pt x="395" y="349"/>
                    </a:lnTo>
                    <a:close/>
                    <a:moveTo>
                      <a:pt x="285" y="288"/>
                    </a:moveTo>
                    <a:lnTo>
                      <a:pt x="373" y="288"/>
                    </a:lnTo>
                    <a:lnTo>
                      <a:pt x="373" y="328"/>
                    </a:lnTo>
                    <a:lnTo>
                      <a:pt x="285" y="328"/>
                    </a:lnTo>
                    <a:lnTo>
                      <a:pt x="285" y="288"/>
                    </a:lnTo>
                    <a:close/>
                    <a:moveTo>
                      <a:pt x="248" y="77"/>
                    </a:moveTo>
                    <a:lnTo>
                      <a:pt x="248" y="24"/>
                    </a:lnTo>
                    <a:lnTo>
                      <a:pt x="392" y="24"/>
                    </a:lnTo>
                    <a:lnTo>
                      <a:pt x="392" y="77"/>
                    </a:lnTo>
                    <a:lnTo>
                      <a:pt x="248" y="77"/>
                    </a:lnTo>
                    <a:close/>
                    <a:moveTo>
                      <a:pt x="628" y="77"/>
                    </a:moveTo>
                    <a:lnTo>
                      <a:pt x="423" y="77"/>
                    </a:lnTo>
                    <a:cubicBezTo>
                      <a:pt x="423" y="77"/>
                      <a:pt x="423" y="22"/>
                      <a:pt x="423" y="11"/>
                    </a:cubicBezTo>
                    <a:cubicBezTo>
                      <a:pt x="423" y="0"/>
                      <a:pt x="415" y="1"/>
                      <a:pt x="415" y="1"/>
                    </a:cubicBezTo>
                    <a:lnTo>
                      <a:pt x="225" y="1"/>
                    </a:lnTo>
                    <a:cubicBezTo>
                      <a:pt x="225" y="1"/>
                      <a:pt x="217" y="2"/>
                      <a:pt x="217" y="11"/>
                    </a:cubicBezTo>
                    <a:cubicBezTo>
                      <a:pt x="217" y="21"/>
                      <a:pt x="217" y="77"/>
                      <a:pt x="217" y="77"/>
                    </a:cubicBezTo>
                    <a:lnTo>
                      <a:pt x="31" y="77"/>
                    </a:lnTo>
                    <a:cubicBezTo>
                      <a:pt x="14" y="77"/>
                      <a:pt x="0" y="91"/>
                      <a:pt x="0" y="108"/>
                    </a:cubicBezTo>
                    <a:lnTo>
                      <a:pt x="0" y="244"/>
                    </a:lnTo>
                    <a:lnTo>
                      <a:pt x="658" y="244"/>
                    </a:lnTo>
                    <a:lnTo>
                      <a:pt x="658" y="108"/>
                    </a:lnTo>
                    <a:cubicBezTo>
                      <a:pt x="658" y="91"/>
                      <a:pt x="644" y="77"/>
                      <a:pt x="628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2" name="Freeform 211"/>
              <p:cNvSpPr>
                <a:spLocks noEditPoints="1"/>
              </p:cNvSpPr>
              <p:nvPr/>
            </p:nvSpPr>
            <p:spPr bwMode="auto">
              <a:xfrm>
                <a:off x="5379000" y="3336920"/>
                <a:ext cx="299841" cy="302045"/>
              </a:xfrm>
              <a:custGeom>
                <a:avLst/>
                <a:gdLst>
                  <a:gd name="T0" fmla="*/ 559 w 714"/>
                  <a:gd name="T1" fmla="*/ 238 h 714"/>
                  <a:gd name="T2" fmla="*/ 666 w 714"/>
                  <a:gd name="T3" fmla="*/ 333 h 714"/>
                  <a:gd name="T4" fmla="*/ 643 w 714"/>
                  <a:gd name="T5" fmla="*/ 476 h 714"/>
                  <a:gd name="T6" fmla="*/ 571 w 714"/>
                  <a:gd name="T7" fmla="*/ 381 h 714"/>
                  <a:gd name="T8" fmla="*/ 643 w 714"/>
                  <a:gd name="T9" fmla="*/ 476 h 714"/>
                  <a:gd name="T10" fmla="*/ 547 w 714"/>
                  <a:gd name="T11" fmla="*/ 523 h 714"/>
                  <a:gd name="T12" fmla="*/ 491 w 714"/>
                  <a:gd name="T13" fmla="*/ 636 h 714"/>
                  <a:gd name="T14" fmla="*/ 381 w 714"/>
                  <a:gd name="T15" fmla="*/ 523 h 714"/>
                  <a:gd name="T16" fmla="*/ 381 w 714"/>
                  <a:gd name="T17" fmla="*/ 663 h 714"/>
                  <a:gd name="T18" fmla="*/ 523 w 714"/>
                  <a:gd name="T19" fmla="*/ 381 h 714"/>
                  <a:gd name="T20" fmla="*/ 381 w 714"/>
                  <a:gd name="T21" fmla="*/ 476 h 714"/>
                  <a:gd name="T22" fmla="*/ 381 w 714"/>
                  <a:gd name="T23" fmla="*/ 238 h 714"/>
                  <a:gd name="T24" fmla="*/ 523 w 714"/>
                  <a:gd name="T25" fmla="*/ 333 h 714"/>
                  <a:gd name="T26" fmla="*/ 381 w 714"/>
                  <a:gd name="T27" fmla="*/ 238 h 714"/>
                  <a:gd name="T28" fmla="*/ 497 w 714"/>
                  <a:gd name="T29" fmla="*/ 190 h 714"/>
                  <a:gd name="T30" fmla="*/ 381 w 714"/>
                  <a:gd name="T31" fmla="*/ 50 h 714"/>
                  <a:gd name="T32" fmla="*/ 547 w 714"/>
                  <a:gd name="T33" fmla="*/ 190 h 714"/>
                  <a:gd name="T34" fmla="*/ 618 w 714"/>
                  <a:gd name="T35" fmla="*/ 190 h 714"/>
                  <a:gd name="T36" fmla="*/ 216 w 714"/>
                  <a:gd name="T37" fmla="*/ 190 h 714"/>
                  <a:gd name="T38" fmla="*/ 333 w 714"/>
                  <a:gd name="T39" fmla="*/ 190 h 714"/>
                  <a:gd name="T40" fmla="*/ 191 w 714"/>
                  <a:gd name="T41" fmla="*/ 333 h 714"/>
                  <a:gd name="T42" fmla="*/ 333 w 714"/>
                  <a:gd name="T43" fmla="*/ 238 h 714"/>
                  <a:gd name="T44" fmla="*/ 333 w 714"/>
                  <a:gd name="T45" fmla="*/ 476 h 714"/>
                  <a:gd name="T46" fmla="*/ 191 w 714"/>
                  <a:gd name="T47" fmla="*/ 381 h 714"/>
                  <a:gd name="T48" fmla="*/ 333 w 714"/>
                  <a:gd name="T49" fmla="*/ 476 h 714"/>
                  <a:gd name="T50" fmla="*/ 216 w 714"/>
                  <a:gd name="T51" fmla="*/ 523 h 714"/>
                  <a:gd name="T52" fmla="*/ 333 w 714"/>
                  <a:gd name="T53" fmla="*/ 663 h 714"/>
                  <a:gd name="T54" fmla="*/ 167 w 714"/>
                  <a:gd name="T55" fmla="*/ 523 h 714"/>
                  <a:gd name="T56" fmla="*/ 96 w 714"/>
                  <a:gd name="T57" fmla="*/ 523 h 714"/>
                  <a:gd name="T58" fmla="*/ 143 w 714"/>
                  <a:gd name="T59" fmla="*/ 381 h 714"/>
                  <a:gd name="T60" fmla="*/ 71 w 714"/>
                  <a:gd name="T61" fmla="*/ 476 h 714"/>
                  <a:gd name="T62" fmla="*/ 71 w 714"/>
                  <a:gd name="T63" fmla="*/ 238 h 714"/>
                  <a:gd name="T64" fmla="*/ 143 w 714"/>
                  <a:gd name="T65" fmla="*/ 333 h 714"/>
                  <a:gd name="T66" fmla="*/ 71 w 714"/>
                  <a:gd name="T67" fmla="*/ 238 h 714"/>
                  <a:gd name="T68" fmla="*/ 167 w 714"/>
                  <a:gd name="T69" fmla="*/ 190 h 714"/>
                  <a:gd name="T70" fmla="*/ 223 w 714"/>
                  <a:gd name="T71" fmla="*/ 77 h 714"/>
                  <a:gd name="T72" fmla="*/ 381 w 714"/>
                  <a:gd name="T73" fmla="*/ 0 h 714"/>
                  <a:gd name="T74" fmla="*/ 357 w 714"/>
                  <a:gd name="T75" fmla="*/ 0 h 714"/>
                  <a:gd name="T76" fmla="*/ 333 w 714"/>
                  <a:gd name="T77" fmla="*/ 0 h 714"/>
                  <a:gd name="T78" fmla="*/ 0 w 714"/>
                  <a:gd name="T79" fmla="*/ 333 h 714"/>
                  <a:gd name="T80" fmla="*/ 0 w 714"/>
                  <a:gd name="T81" fmla="*/ 381 h 714"/>
                  <a:gd name="T82" fmla="*/ 333 w 714"/>
                  <a:gd name="T83" fmla="*/ 713 h 714"/>
                  <a:gd name="T84" fmla="*/ 357 w 714"/>
                  <a:gd name="T85" fmla="*/ 714 h 714"/>
                  <a:gd name="T86" fmla="*/ 381 w 714"/>
                  <a:gd name="T87" fmla="*/ 713 h 714"/>
                  <a:gd name="T88" fmla="*/ 714 w 714"/>
                  <a:gd name="T89" fmla="*/ 381 h 714"/>
                  <a:gd name="T90" fmla="*/ 714 w 714"/>
                  <a:gd name="T91" fmla="*/ 333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4" h="714">
                    <a:moveTo>
                      <a:pt x="571" y="333"/>
                    </a:moveTo>
                    <a:cubicBezTo>
                      <a:pt x="569" y="300"/>
                      <a:pt x="565" y="268"/>
                      <a:pt x="559" y="238"/>
                    </a:cubicBezTo>
                    <a:lnTo>
                      <a:pt x="643" y="238"/>
                    </a:lnTo>
                    <a:cubicBezTo>
                      <a:pt x="655" y="267"/>
                      <a:pt x="663" y="299"/>
                      <a:pt x="666" y="333"/>
                    </a:cubicBezTo>
                    <a:lnTo>
                      <a:pt x="571" y="333"/>
                    </a:lnTo>
                    <a:close/>
                    <a:moveTo>
                      <a:pt x="643" y="476"/>
                    </a:moveTo>
                    <a:lnTo>
                      <a:pt x="559" y="476"/>
                    </a:lnTo>
                    <a:cubicBezTo>
                      <a:pt x="565" y="446"/>
                      <a:pt x="569" y="414"/>
                      <a:pt x="571" y="381"/>
                    </a:cubicBezTo>
                    <a:lnTo>
                      <a:pt x="666" y="381"/>
                    </a:lnTo>
                    <a:cubicBezTo>
                      <a:pt x="663" y="414"/>
                      <a:pt x="655" y="446"/>
                      <a:pt x="643" y="476"/>
                    </a:cubicBezTo>
                    <a:close/>
                    <a:moveTo>
                      <a:pt x="491" y="636"/>
                    </a:moveTo>
                    <a:cubicBezTo>
                      <a:pt x="514" y="606"/>
                      <a:pt x="533" y="567"/>
                      <a:pt x="547" y="523"/>
                    </a:cubicBezTo>
                    <a:lnTo>
                      <a:pt x="618" y="523"/>
                    </a:lnTo>
                    <a:cubicBezTo>
                      <a:pt x="587" y="572"/>
                      <a:pt x="543" y="611"/>
                      <a:pt x="491" y="636"/>
                    </a:cubicBezTo>
                    <a:close/>
                    <a:moveTo>
                      <a:pt x="381" y="663"/>
                    </a:moveTo>
                    <a:lnTo>
                      <a:pt x="381" y="523"/>
                    </a:lnTo>
                    <a:lnTo>
                      <a:pt x="497" y="523"/>
                    </a:lnTo>
                    <a:cubicBezTo>
                      <a:pt x="472" y="598"/>
                      <a:pt x="430" y="650"/>
                      <a:pt x="381" y="663"/>
                    </a:cubicBezTo>
                    <a:close/>
                    <a:moveTo>
                      <a:pt x="381" y="381"/>
                    </a:moveTo>
                    <a:lnTo>
                      <a:pt x="523" y="381"/>
                    </a:lnTo>
                    <a:cubicBezTo>
                      <a:pt x="522" y="414"/>
                      <a:pt x="518" y="446"/>
                      <a:pt x="511" y="476"/>
                    </a:cubicBezTo>
                    <a:lnTo>
                      <a:pt x="381" y="476"/>
                    </a:lnTo>
                    <a:lnTo>
                      <a:pt x="381" y="381"/>
                    </a:lnTo>
                    <a:close/>
                    <a:moveTo>
                      <a:pt x="381" y="238"/>
                    </a:moveTo>
                    <a:lnTo>
                      <a:pt x="511" y="238"/>
                    </a:lnTo>
                    <a:cubicBezTo>
                      <a:pt x="518" y="267"/>
                      <a:pt x="522" y="299"/>
                      <a:pt x="523" y="333"/>
                    </a:cubicBezTo>
                    <a:lnTo>
                      <a:pt x="381" y="333"/>
                    </a:lnTo>
                    <a:lnTo>
                      <a:pt x="381" y="238"/>
                    </a:lnTo>
                    <a:close/>
                    <a:moveTo>
                      <a:pt x="381" y="50"/>
                    </a:moveTo>
                    <a:cubicBezTo>
                      <a:pt x="430" y="63"/>
                      <a:pt x="472" y="116"/>
                      <a:pt x="497" y="190"/>
                    </a:cubicBezTo>
                    <a:lnTo>
                      <a:pt x="381" y="190"/>
                    </a:lnTo>
                    <a:lnTo>
                      <a:pt x="381" y="50"/>
                    </a:lnTo>
                    <a:close/>
                    <a:moveTo>
                      <a:pt x="618" y="190"/>
                    </a:moveTo>
                    <a:lnTo>
                      <a:pt x="547" y="190"/>
                    </a:lnTo>
                    <a:cubicBezTo>
                      <a:pt x="533" y="146"/>
                      <a:pt x="514" y="108"/>
                      <a:pt x="491" y="77"/>
                    </a:cubicBezTo>
                    <a:cubicBezTo>
                      <a:pt x="543" y="102"/>
                      <a:pt x="587" y="142"/>
                      <a:pt x="618" y="190"/>
                    </a:cubicBezTo>
                    <a:close/>
                    <a:moveTo>
                      <a:pt x="333" y="190"/>
                    </a:moveTo>
                    <a:lnTo>
                      <a:pt x="216" y="190"/>
                    </a:lnTo>
                    <a:cubicBezTo>
                      <a:pt x="242" y="116"/>
                      <a:pt x="284" y="63"/>
                      <a:pt x="333" y="50"/>
                    </a:cubicBezTo>
                    <a:lnTo>
                      <a:pt x="333" y="190"/>
                    </a:lnTo>
                    <a:close/>
                    <a:moveTo>
                      <a:pt x="333" y="333"/>
                    </a:moveTo>
                    <a:lnTo>
                      <a:pt x="191" y="333"/>
                    </a:lnTo>
                    <a:cubicBezTo>
                      <a:pt x="192" y="299"/>
                      <a:pt x="196" y="267"/>
                      <a:pt x="203" y="238"/>
                    </a:cubicBezTo>
                    <a:lnTo>
                      <a:pt x="333" y="238"/>
                    </a:lnTo>
                    <a:lnTo>
                      <a:pt x="333" y="333"/>
                    </a:lnTo>
                    <a:close/>
                    <a:moveTo>
                      <a:pt x="333" y="476"/>
                    </a:moveTo>
                    <a:lnTo>
                      <a:pt x="203" y="476"/>
                    </a:lnTo>
                    <a:cubicBezTo>
                      <a:pt x="196" y="446"/>
                      <a:pt x="192" y="414"/>
                      <a:pt x="191" y="381"/>
                    </a:cubicBezTo>
                    <a:lnTo>
                      <a:pt x="333" y="381"/>
                    </a:lnTo>
                    <a:lnTo>
                      <a:pt x="333" y="476"/>
                    </a:lnTo>
                    <a:close/>
                    <a:moveTo>
                      <a:pt x="333" y="663"/>
                    </a:moveTo>
                    <a:cubicBezTo>
                      <a:pt x="284" y="650"/>
                      <a:pt x="242" y="598"/>
                      <a:pt x="216" y="523"/>
                    </a:cubicBezTo>
                    <a:lnTo>
                      <a:pt x="333" y="523"/>
                    </a:lnTo>
                    <a:lnTo>
                      <a:pt x="333" y="663"/>
                    </a:lnTo>
                    <a:close/>
                    <a:moveTo>
                      <a:pt x="96" y="523"/>
                    </a:moveTo>
                    <a:lnTo>
                      <a:pt x="167" y="523"/>
                    </a:lnTo>
                    <a:cubicBezTo>
                      <a:pt x="181" y="567"/>
                      <a:pt x="200" y="606"/>
                      <a:pt x="223" y="636"/>
                    </a:cubicBezTo>
                    <a:cubicBezTo>
                      <a:pt x="171" y="611"/>
                      <a:pt x="127" y="572"/>
                      <a:pt x="96" y="523"/>
                    </a:cubicBezTo>
                    <a:close/>
                    <a:moveTo>
                      <a:pt x="48" y="381"/>
                    </a:moveTo>
                    <a:lnTo>
                      <a:pt x="143" y="381"/>
                    </a:lnTo>
                    <a:cubicBezTo>
                      <a:pt x="144" y="414"/>
                      <a:pt x="148" y="446"/>
                      <a:pt x="155" y="476"/>
                    </a:cubicBezTo>
                    <a:lnTo>
                      <a:pt x="71" y="476"/>
                    </a:lnTo>
                    <a:cubicBezTo>
                      <a:pt x="59" y="446"/>
                      <a:pt x="51" y="414"/>
                      <a:pt x="48" y="381"/>
                    </a:cubicBezTo>
                    <a:close/>
                    <a:moveTo>
                      <a:pt x="71" y="238"/>
                    </a:moveTo>
                    <a:lnTo>
                      <a:pt x="155" y="238"/>
                    </a:lnTo>
                    <a:cubicBezTo>
                      <a:pt x="148" y="268"/>
                      <a:pt x="144" y="300"/>
                      <a:pt x="143" y="333"/>
                    </a:cubicBezTo>
                    <a:lnTo>
                      <a:pt x="48" y="333"/>
                    </a:lnTo>
                    <a:cubicBezTo>
                      <a:pt x="51" y="299"/>
                      <a:pt x="59" y="267"/>
                      <a:pt x="71" y="238"/>
                    </a:cubicBezTo>
                    <a:close/>
                    <a:moveTo>
                      <a:pt x="223" y="77"/>
                    </a:moveTo>
                    <a:cubicBezTo>
                      <a:pt x="200" y="108"/>
                      <a:pt x="181" y="146"/>
                      <a:pt x="167" y="190"/>
                    </a:cubicBezTo>
                    <a:lnTo>
                      <a:pt x="96" y="190"/>
                    </a:lnTo>
                    <a:cubicBezTo>
                      <a:pt x="127" y="142"/>
                      <a:pt x="171" y="102"/>
                      <a:pt x="223" y="77"/>
                    </a:cubicBezTo>
                    <a:close/>
                    <a:moveTo>
                      <a:pt x="713" y="333"/>
                    </a:moveTo>
                    <a:cubicBezTo>
                      <a:pt x="702" y="155"/>
                      <a:pt x="559" y="12"/>
                      <a:pt x="381" y="0"/>
                    </a:cubicBezTo>
                    <a:lnTo>
                      <a:pt x="381" y="0"/>
                    </a:lnTo>
                    <a:lnTo>
                      <a:pt x="357" y="0"/>
                    </a:lnTo>
                    <a:lnTo>
                      <a:pt x="333" y="0"/>
                    </a:lnTo>
                    <a:lnTo>
                      <a:pt x="333" y="0"/>
                    </a:lnTo>
                    <a:cubicBezTo>
                      <a:pt x="155" y="12"/>
                      <a:pt x="12" y="155"/>
                      <a:pt x="1" y="333"/>
                    </a:cubicBezTo>
                    <a:lnTo>
                      <a:pt x="0" y="333"/>
                    </a:lnTo>
                    <a:lnTo>
                      <a:pt x="0" y="357"/>
                    </a:lnTo>
                    <a:lnTo>
                      <a:pt x="0" y="381"/>
                    </a:lnTo>
                    <a:lnTo>
                      <a:pt x="1" y="381"/>
                    </a:lnTo>
                    <a:cubicBezTo>
                      <a:pt x="12" y="559"/>
                      <a:pt x="155" y="701"/>
                      <a:pt x="333" y="713"/>
                    </a:cubicBezTo>
                    <a:lnTo>
                      <a:pt x="333" y="714"/>
                    </a:lnTo>
                    <a:lnTo>
                      <a:pt x="357" y="714"/>
                    </a:lnTo>
                    <a:lnTo>
                      <a:pt x="381" y="714"/>
                    </a:lnTo>
                    <a:lnTo>
                      <a:pt x="381" y="713"/>
                    </a:lnTo>
                    <a:cubicBezTo>
                      <a:pt x="559" y="701"/>
                      <a:pt x="702" y="559"/>
                      <a:pt x="713" y="381"/>
                    </a:cubicBezTo>
                    <a:lnTo>
                      <a:pt x="714" y="381"/>
                    </a:lnTo>
                    <a:lnTo>
                      <a:pt x="714" y="357"/>
                    </a:lnTo>
                    <a:lnTo>
                      <a:pt x="714" y="333"/>
                    </a:lnTo>
                    <a:lnTo>
                      <a:pt x="713" y="3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3" name="Freeform 212"/>
              <p:cNvSpPr>
                <a:spLocks noEditPoints="1"/>
              </p:cNvSpPr>
              <p:nvPr/>
            </p:nvSpPr>
            <p:spPr bwMode="auto">
              <a:xfrm>
                <a:off x="3393235" y="4169416"/>
                <a:ext cx="275588" cy="288818"/>
              </a:xfrm>
              <a:custGeom>
                <a:avLst/>
                <a:gdLst>
                  <a:gd name="T0" fmla="*/ 618 w 657"/>
                  <a:gd name="T1" fmla="*/ 608 h 687"/>
                  <a:gd name="T2" fmla="*/ 587 w 657"/>
                  <a:gd name="T3" fmla="*/ 608 h 687"/>
                  <a:gd name="T4" fmla="*/ 587 w 657"/>
                  <a:gd name="T5" fmla="*/ 576 h 687"/>
                  <a:gd name="T6" fmla="*/ 618 w 657"/>
                  <a:gd name="T7" fmla="*/ 576 h 687"/>
                  <a:gd name="T8" fmla="*/ 618 w 657"/>
                  <a:gd name="T9" fmla="*/ 608 h 687"/>
                  <a:gd name="T10" fmla="*/ 638 w 657"/>
                  <a:gd name="T11" fmla="*/ 556 h 687"/>
                  <a:gd name="T12" fmla="*/ 638 w 657"/>
                  <a:gd name="T13" fmla="*/ 555 h 687"/>
                  <a:gd name="T14" fmla="*/ 405 w 657"/>
                  <a:gd name="T15" fmla="*/ 322 h 687"/>
                  <a:gd name="T16" fmla="*/ 511 w 657"/>
                  <a:gd name="T17" fmla="*/ 216 h 687"/>
                  <a:gd name="T18" fmla="*/ 605 w 657"/>
                  <a:gd name="T19" fmla="*/ 156 h 687"/>
                  <a:gd name="T20" fmla="*/ 643 w 657"/>
                  <a:gd name="T21" fmla="*/ 88 h 687"/>
                  <a:gd name="T22" fmla="*/ 599 w 657"/>
                  <a:gd name="T23" fmla="*/ 44 h 687"/>
                  <a:gd name="T24" fmla="*/ 532 w 657"/>
                  <a:gd name="T25" fmla="*/ 82 h 687"/>
                  <a:gd name="T26" fmla="*/ 471 w 657"/>
                  <a:gd name="T27" fmla="*/ 176 h 687"/>
                  <a:gd name="T28" fmla="*/ 366 w 657"/>
                  <a:gd name="T29" fmla="*/ 282 h 687"/>
                  <a:gd name="T30" fmla="*/ 261 w 657"/>
                  <a:gd name="T31" fmla="*/ 177 h 687"/>
                  <a:gd name="T32" fmla="*/ 261 w 657"/>
                  <a:gd name="T33" fmla="*/ 38 h 687"/>
                  <a:gd name="T34" fmla="*/ 119 w 657"/>
                  <a:gd name="T35" fmla="*/ 0 h 687"/>
                  <a:gd name="T36" fmla="*/ 104 w 657"/>
                  <a:gd name="T37" fmla="*/ 15 h 687"/>
                  <a:gd name="T38" fmla="*/ 179 w 657"/>
                  <a:gd name="T39" fmla="*/ 90 h 687"/>
                  <a:gd name="T40" fmla="*/ 105 w 657"/>
                  <a:gd name="T41" fmla="*/ 164 h 687"/>
                  <a:gd name="T42" fmla="*/ 30 w 657"/>
                  <a:gd name="T43" fmla="*/ 89 h 687"/>
                  <a:gd name="T44" fmla="*/ 15 w 657"/>
                  <a:gd name="T45" fmla="*/ 104 h 687"/>
                  <a:gd name="T46" fmla="*/ 53 w 657"/>
                  <a:gd name="T47" fmla="*/ 246 h 687"/>
                  <a:gd name="T48" fmla="*/ 188 w 657"/>
                  <a:gd name="T49" fmla="*/ 246 h 687"/>
                  <a:gd name="T50" fmla="*/ 187 w 657"/>
                  <a:gd name="T51" fmla="*/ 247 h 687"/>
                  <a:gd name="T52" fmla="*/ 294 w 657"/>
                  <a:gd name="T53" fmla="*/ 354 h 687"/>
                  <a:gd name="T54" fmla="*/ 254 w 657"/>
                  <a:gd name="T55" fmla="*/ 393 h 687"/>
                  <a:gd name="T56" fmla="*/ 228 w 657"/>
                  <a:gd name="T57" fmla="*/ 367 h 687"/>
                  <a:gd name="T58" fmla="*/ 188 w 657"/>
                  <a:gd name="T59" fmla="*/ 407 h 687"/>
                  <a:gd name="T60" fmla="*/ 201 w 657"/>
                  <a:gd name="T61" fmla="*/ 420 h 687"/>
                  <a:gd name="T62" fmla="*/ 52 w 657"/>
                  <a:gd name="T63" fmla="*/ 568 h 687"/>
                  <a:gd name="T64" fmla="*/ 40 w 657"/>
                  <a:gd name="T65" fmla="*/ 556 h 687"/>
                  <a:gd name="T66" fmla="*/ 0 w 657"/>
                  <a:gd name="T67" fmla="*/ 596 h 687"/>
                  <a:gd name="T68" fmla="*/ 92 w 657"/>
                  <a:gd name="T69" fmla="*/ 687 h 687"/>
                  <a:gd name="T70" fmla="*/ 132 w 657"/>
                  <a:gd name="T71" fmla="*/ 647 h 687"/>
                  <a:gd name="T72" fmla="*/ 119 w 657"/>
                  <a:gd name="T73" fmla="*/ 635 h 687"/>
                  <a:gd name="T74" fmla="*/ 268 w 657"/>
                  <a:gd name="T75" fmla="*/ 487 h 687"/>
                  <a:gd name="T76" fmla="*/ 280 w 657"/>
                  <a:gd name="T77" fmla="*/ 499 h 687"/>
                  <a:gd name="T78" fmla="*/ 320 w 657"/>
                  <a:gd name="T79" fmla="*/ 459 h 687"/>
                  <a:gd name="T80" fmla="*/ 294 w 657"/>
                  <a:gd name="T81" fmla="*/ 433 h 687"/>
                  <a:gd name="T82" fmla="*/ 333 w 657"/>
                  <a:gd name="T83" fmla="*/ 394 h 687"/>
                  <a:gd name="T84" fmla="*/ 566 w 657"/>
                  <a:gd name="T85" fmla="*/ 627 h 687"/>
                  <a:gd name="T86" fmla="*/ 566 w 657"/>
                  <a:gd name="T87" fmla="*/ 627 h 687"/>
                  <a:gd name="T88" fmla="*/ 637 w 657"/>
                  <a:gd name="T89" fmla="*/ 626 h 687"/>
                  <a:gd name="T90" fmla="*/ 638 w 657"/>
                  <a:gd name="T91" fmla="*/ 556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57" h="687">
                    <a:moveTo>
                      <a:pt x="618" y="608"/>
                    </a:moveTo>
                    <a:cubicBezTo>
                      <a:pt x="610" y="616"/>
                      <a:pt x="596" y="617"/>
                      <a:pt x="587" y="608"/>
                    </a:cubicBezTo>
                    <a:cubicBezTo>
                      <a:pt x="578" y="599"/>
                      <a:pt x="578" y="585"/>
                      <a:pt x="587" y="576"/>
                    </a:cubicBezTo>
                    <a:cubicBezTo>
                      <a:pt x="596" y="567"/>
                      <a:pt x="610" y="567"/>
                      <a:pt x="618" y="576"/>
                    </a:cubicBezTo>
                    <a:cubicBezTo>
                      <a:pt x="627" y="585"/>
                      <a:pt x="627" y="599"/>
                      <a:pt x="618" y="608"/>
                    </a:cubicBezTo>
                    <a:close/>
                    <a:moveTo>
                      <a:pt x="638" y="556"/>
                    </a:moveTo>
                    <a:lnTo>
                      <a:pt x="638" y="555"/>
                    </a:lnTo>
                    <a:lnTo>
                      <a:pt x="405" y="322"/>
                    </a:lnTo>
                    <a:lnTo>
                      <a:pt x="511" y="216"/>
                    </a:lnTo>
                    <a:lnTo>
                      <a:pt x="605" y="156"/>
                    </a:lnTo>
                    <a:lnTo>
                      <a:pt x="643" y="88"/>
                    </a:lnTo>
                    <a:lnTo>
                      <a:pt x="599" y="44"/>
                    </a:lnTo>
                    <a:lnTo>
                      <a:pt x="532" y="82"/>
                    </a:lnTo>
                    <a:lnTo>
                      <a:pt x="471" y="176"/>
                    </a:lnTo>
                    <a:lnTo>
                      <a:pt x="366" y="282"/>
                    </a:lnTo>
                    <a:lnTo>
                      <a:pt x="261" y="177"/>
                    </a:lnTo>
                    <a:lnTo>
                      <a:pt x="261" y="38"/>
                    </a:lnTo>
                    <a:lnTo>
                      <a:pt x="119" y="0"/>
                    </a:lnTo>
                    <a:lnTo>
                      <a:pt x="104" y="15"/>
                    </a:lnTo>
                    <a:lnTo>
                      <a:pt x="179" y="90"/>
                    </a:lnTo>
                    <a:lnTo>
                      <a:pt x="105" y="164"/>
                    </a:lnTo>
                    <a:lnTo>
                      <a:pt x="30" y="89"/>
                    </a:lnTo>
                    <a:lnTo>
                      <a:pt x="15" y="104"/>
                    </a:lnTo>
                    <a:lnTo>
                      <a:pt x="53" y="246"/>
                    </a:lnTo>
                    <a:lnTo>
                      <a:pt x="188" y="246"/>
                    </a:lnTo>
                    <a:lnTo>
                      <a:pt x="187" y="247"/>
                    </a:lnTo>
                    <a:lnTo>
                      <a:pt x="294" y="354"/>
                    </a:lnTo>
                    <a:lnTo>
                      <a:pt x="254" y="393"/>
                    </a:lnTo>
                    <a:lnTo>
                      <a:pt x="228" y="367"/>
                    </a:lnTo>
                    <a:lnTo>
                      <a:pt x="188" y="407"/>
                    </a:lnTo>
                    <a:lnTo>
                      <a:pt x="201" y="420"/>
                    </a:lnTo>
                    <a:cubicBezTo>
                      <a:pt x="165" y="433"/>
                      <a:pt x="66" y="532"/>
                      <a:pt x="52" y="568"/>
                    </a:cubicBezTo>
                    <a:lnTo>
                      <a:pt x="40" y="556"/>
                    </a:lnTo>
                    <a:lnTo>
                      <a:pt x="0" y="596"/>
                    </a:lnTo>
                    <a:lnTo>
                      <a:pt x="92" y="687"/>
                    </a:lnTo>
                    <a:lnTo>
                      <a:pt x="132" y="647"/>
                    </a:lnTo>
                    <a:lnTo>
                      <a:pt x="119" y="635"/>
                    </a:lnTo>
                    <a:cubicBezTo>
                      <a:pt x="155" y="621"/>
                      <a:pt x="254" y="522"/>
                      <a:pt x="268" y="487"/>
                    </a:cubicBezTo>
                    <a:lnTo>
                      <a:pt x="280" y="499"/>
                    </a:lnTo>
                    <a:lnTo>
                      <a:pt x="320" y="459"/>
                    </a:lnTo>
                    <a:lnTo>
                      <a:pt x="294" y="433"/>
                    </a:lnTo>
                    <a:lnTo>
                      <a:pt x="333" y="394"/>
                    </a:lnTo>
                    <a:lnTo>
                      <a:pt x="566" y="627"/>
                    </a:lnTo>
                    <a:lnTo>
                      <a:pt x="566" y="627"/>
                    </a:lnTo>
                    <a:cubicBezTo>
                      <a:pt x="586" y="646"/>
                      <a:pt x="618" y="646"/>
                      <a:pt x="637" y="626"/>
                    </a:cubicBezTo>
                    <a:cubicBezTo>
                      <a:pt x="657" y="607"/>
                      <a:pt x="657" y="575"/>
                      <a:pt x="638" y="5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4" name="Freeform 213"/>
              <p:cNvSpPr>
                <a:spLocks noEditPoints="1"/>
              </p:cNvSpPr>
              <p:nvPr/>
            </p:nvSpPr>
            <p:spPr bwMode="auto">
              <a:xfrm>
                <a:off x="6039515" y="6928130"/>
                <a:ext cx="485136" cy="477184"/>
              </a:xfrm>
              <a:custGeom>
                <a:avLst/>
                <a:gdLst>
                  <a:gd name="T0" fmla="*/ 424 w 643"/>
                  <a:gd name="T1" fmla="*/ 314 h 629"/>
                  <a:gd name="T2" fmla="*/ 321 w 643"/>
                  <a:gd name="T3" fmla="*/ 415 h 629"/>
                  <a:gd name="T4" fmla="*/ 218 w 643"/>
                  <a:gd name="T5" fmla="*/ 314 h 629"/>
                  <a:gd name="T6" fmla="*/ 321 w 643"/>
                  <a:gd name="T7" fmla="*/ 213 h 629"/>
                  <a:gd name="T8" fmla="*/ 424 w 643"/>
                  <a:gd name="T9" fmla="*/ 314 h 629"/>
                  <a:gd name="T10" fmla="*/ 554 w 643"/>
                  <a:gd name="T11" fmla="*/ 242 h 629"/>
                  <a:gd name="T12" fmla="*/ 538 w 643"/>
                  <a:gd name="T13" fmla="*/ 204 h 629"/>
                  <a:gd name="T14" fmla="*/ 572 w 643"/>
                  <a:gd name="T15" fmla="*/ 115 h 629"/>
                  <a:gd name="T16" fmla="*/ 522 w 643"/>
                  <a:gd name="T17" fmla="*/ 66 h 629"/>
                  <a:gd name="T18" fmla="*/ 434 w 643"/>
                  <a:gd name="T19" fmla="*/ 102 h 629"/>
                  <a:gd name="T20" fmla="*/ 395 w 643"/>
                  <a:gd name="T21" fmla="*/ 86 h 629"/>
                  <a:gd name="T22" fmla="*/ 355 w 643"/>
                  <a:gd name="T23" fmla="*/ 0 h 629"/>
                  <a:gd name="T24" fmla="*/ 285 w 643"/>
                  <a:gd name="T25" fmla="*/ 0 h 629"/>
                  <a:gd name="T26" fmla="*/ 248 w 643"/>
                  <a:gd name="T27" fmla="*/ 86 h 629"/>
                  <a:gd name="T28" fmla="*/ 208 w 643"/>
                  <a:gd name="T29" fmla="*/ 102 h 629"/>
                  <a:gd name="T30" fmla="*/ 118 w 643"/>
                  <a:gd name="T31" fmla="*/ 68 h 629"/>
                  <a:gd name="T32" fmla="*/ 68 w 643"/>
                  <a:gd name="T33" fmla="*/ 117 h 629"/>
                  <a:gd name="T34" fmla="*/ 104 w 643"/>
                  <a:gd name="T35" fmla="*/ 204 h 629"/>
                  <a:gd name="T36" fmla="*/ 88 w 643"/>
                  <a:gd name="T37" fmla="*/ 243 h 629"/>
                  <a:gd name="T38" fmla="*/ 0 w 643"/>
                  <a:gd name="T39" fmla="*/ 281 h 629"/>
                  <a:gd name="T40" fmla="*/ 0 w 643"/>
                  <a:gd name="T41" fmla="*/ 350 h 629"/>
                  <a:gd name="T42" fmla="*/ 88 w 643"/>
                  <a:gd name="T43" fmla="*/ 386 h 629"/>
                  <a:gd name="T44" fmla="*/ 105 w 643"/>
                  <a:gd name="T45" fmla="*/ 425 h 629"/>
                  <a:gd name="T46" fmla="*/ 70 w 643"/>
                  <a:gd name="T47" fmla="*/ 513 h 629"/>
                  <a:gd name="T48" fmla="*/ 120 w 643"/>
                  <a:gd name="T49" fmla="*/ 562 h 629"/>
                  <a:gd name="T50" fmla="*/ 209 w 643"/>
                  <a:gd name="T51" fmla="*/ 527 h 629"/>
                  <a:gd name="T52" fmla="*/ 248 w 643"/>
                  <a:gd name="T53" fmla="*/ 543 h 629"/>
                  <a:gd name="T54" fmla="*/ 288 w 643"/>
                  <a:gd name="T55" fmla="*/ 629 h 629"/>
                  <a:gd name="T56" fmla="*/ 358 w 643"/>
                  <a:gd name="T57" fmla="*/ 629 h 629"/>
                  <a:gd name="T58" fmla="*/ 395 w 643"/>
                  <a:gd name="T59" fmla="*/ 542 h 629"/>
                  <a:gd name="T60" fmla="*/ 434 w 643"/>
                  <a:gd name="T61" fmla="*/ 526 h 629"/>
                  <a:gd name="T62" fmla="*/ 525 w 643"/>
                  <a:gd name="T63" fmla="*/ 560 h 629"/>
                  <a:gd name="T64" fmla="*/ 574 w 643"/>
                  <a:gd name="T65" fmla="*/ 511 h 629"/>
                  <a:gd name="T66" fmla="*/ 538 w 643"/>
                  <a:gd name="T67" fmla="*/ 424 h 629"/>
                  <a:gd name="T68" fmla="*/ 554 w 643"/>
                  <a:gd name="T69" fmla="*/ 386 h 629"/>
                  <a:gd name="T70" fmla="*/ 643 w 643"/>
                  <a:gd name="T71" fmla="*/ 347 h 629"/>
                  <a:gd name="T72" fmla="*/ 643 w 643"/>
                  <a:gd name="T73" fmla="*/ 278 h 629"/>
                  <a:gd name="T74" fmla="*/ 554 w 643"/>
                  <a:gd name="T75" fmla="*/ 242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3" h="629">
                    <a:moveTo>
                      <a:pt x="424" y="314"/>
                    </a:moveTo>
                    <a:cubicBezTo>
                      <a:pt x="424" y="370"/>
                      <a:pt x="378" y="415"/>
                      <a:pt x="321" y="415"/>
                    </a:cubicBezTo>
                    <a:cubicBezTo>
                      <a:pt x="265" y="415"/>
                      <a:pt x="218" y="370"/>
                      <a:pt x="218" y="314"/>
                    </a:cubicBezTo>
                    <a:cubicBezTo>
                      <a:pt x="218" y="259"/>
                      <a:pt x="265" y="213"/>
                      <a:pt x="321" y="213"/>
                    </a:cubicBezTo>
                    <a:cubicBezTo>
                      <a:pt x="378" y="213"/>
                      <a:pt x="424" y="259"/>
                      <a:pt x="424" y="314"/>
                    </a:cubicBezTo>
                    <a:close/>
                    <a:moveTo>
                      <a:pt x="554" y="242"/>
                    </a:moveTo>
                    <a:lnTo>
                      <a:pt x="538" y="204"/>
                    </a:lnTo>
                    <a:cubicBezTo>
                      <a:pt x="538" y="204"/>
                      <a:pt x="576" y="118"/>
                      <a:pt x="572" y="115"/>
                    </a:cubicBezTo>
                    <a:lnTo>
                      <a:pt x="522" y="66"/>
                    </a:lnTo>
                    <a:cubicBezTo>
                      <a:pt x="519" y="63"/>
                      <a:pt x="434" y="102"/>
                      <a:pt x="434" y="102"/>
                    </a:cubicBezTo>
                    <a:lnTo>
                      <a:pt x="395" y="86"/>
                    </a:lnTo>
                    <a:cubicBezTo>
                      <a:pt x="395" y="86"/>
                      <a:pt x="360" y="0"/>
                      <a:pt x="355" y="0"/>
                    </a:cubicBezTo>
                    <a:lnTo>
                      <a:pt x="285" y="0"/>
                    </a:lnTo>
                    <a:cubicBezTo>
                      <a:pt x="280" y="0"/>
                      <a:pt x="248" y="86"/>
                      <a:pt x="248" y="86"/>
                    </a:cubicBezTo>
                    <a:lnTo>
                      <a:pt x="208" y="102"/>
                    </a:lnTo>
                    <a:cubicBezTo>
                      <a:pt x="208" y="102"/>
                      <a:pt x="121" y="65"/>
                      <a:pt x="118" y="68"/>
                    </a:cubicBezTo>
                    <a:lnTo>
                      <a:pt x="68" y="117"/>
                    </a:lnTo>
                    <a:cubicBezTo>
                      <a:pt x="65" y="121"/>
                      <a:pt x="104" y="204"/>
                      <a:pt x="104" y="204"/>
                    </a:cubicBezTo>
                    <a:lnTo>
                      <a:pt x="88" y="243"/>
                    </a:lnTo>
                    <a:cubicBezTo>
                      <a:pt x="88" y="243"/>
                      <a:pt x="0" y="276"/>
                      <a:pt x="0" y="281"/>
                    </a:cubicBezTo>
                    <a:lnTo>
                      <a:pt x="0" y="350"/>
                    </a:lnTo>
                    <a:cubicBezTo>
                      <a:pt x="0" y="355"/>
                      <a:pt x="88" y="386"/>
                      <a:pt x="88" y="386"/>
                    </a:cubicBezTo>
                    <a:lnTo>
                      <a:pt x="105" y="425"/>
                    </a:lnTo>
                    <a:cubicBezTo>
                      <a:pt x="105" y="425"/>
                      <a:pt x="67" y="510"/>
                      <a:pt x="70" y="513"/>
                    </a:cubicBezTo>
                    <a:lnTo>
                      <a:pt x="120" y="562"/>
                    </a:lnTo>
                    <a:cubicBezTo>
                      <a:pt x="123" y="565"/>
                      <a:pt x="209" y="527"/>
                      <a:pt x="209" y="527"/>
                    </a:cubicBezTo>
                    <a:lnTo>
                      <a:pt x="248" y="543"/>
                    </a:lnTo>
                    <a:cubicBezTo>
                      <a:pt x="248" y="543"/>
                      <a:pt x="283" y="629"/>
                      <a:pt x="288" y="629"/>
                    </a:cubicBezTo>
                    <a:lnTo>
                      <a:pt x="358" y="629"/>
                    </a:lnTo>
                    <a:cubicBezTo>
                      <a:pt x="363" y="629"/>
                      <a:pt x="395" y="542"/>
                      <a:pt x="395" y="542"/>
                    </a:cubicBezTo>
                    <a:lnTo>
                      <a:pt x="434" y="526"/>
                    </a:lnTo>
                    <a:cubicBezTo>
                      <a:pt x="434" y="526"/>
                      <a:pt x="521" y="563"/>
                      <a:pt x="525" y="560"/>
                    </a:cubicBezTo>
                    <a:lnTo>
                      <a:pt x="574" y="511"/>
                    </a:lnTo>
                    <a:cubicBezTo>
                      <a:pt x="578" y="508"/>
                      <a:pt x="538" y="424"/>
                      <a:pt x="538" y="424"/>
                    </a:cubicBezTo>
                    <a:lnTo>
                      <a:pt x="554" y="386"/>
                    </a:lnTo>
                    <a:cubicBezTo>
                      <a:pt x="554" y="386"/>
                      <a:pt x="643" y="352"/>
                      <a:pt x="643" y="347"/>
                    </a:cubicBezTo>
                    <a:lnTo>
                      <a:pt x="643" y="278"/>
                    </a:lnTo>
                    <a:cubicBezTo>
                      <a:pt x="643" y="273"/>
                      <a:pt x="554" y="242"/>
                      <a:pt x="554" y="2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5" name="Freeform 214"/>
              <p:cNvSpPr>
                <a:spLocks noEditPoints="1"/>
              </p:cNvSpPr>
              <p:nvPr/>
            </p:nvSpPr>
            <p:spPr bwMode="auto">
              <a:xfrm>
                <a:off x="8506183" y="5121657"/>
                <a:ext cx="472815" cy="343865"/>
              </a:xfrm>
              <a:custGeom>
                <a:avLst/>
                <a:gdLst>
                  <a:gd name="T0" fmla="*/ 241 w 805"/>
                  <a:gd name="T1" fmla="*/ 415 h 588"/>
                  <a:gd name="T2" fmla="*/ 277 w 805"/>
                  <a:gd name="T3" fmla="*/ 415 h 588"/>
                  <a:gd name="T4" fmla="*/ 476 w 805"/>
                  <a:gd name="T5" fmla="*/ 109 h 588"/>
                  <a:gd name="T6" fmla="*/ 37 w 805"/>
                  <a:gd name="T7" fmla="*/ 376 h 588"/>
                  <a:gd name="T8" fmla="*/ 476 w 805"/>
                  <a:gd name="T9" fmla="*/ 376 h 588"/>
                  <a:gd name="T10" fmla="*/ 288 w 805"/>
                  <a:gd name="T11" fmla="*/ 415 h 588"/>
                  <a:gd name="T12" fmla="*/ 229 w 805"/>
                  <a:gd name="T13" fmla="*/ 415 h 588"/>
                  <a:gd name="T14" fmla="*/ 288 w 805"/>
                  <a:gd name="T15" fmla="*/ 415 h 588"/>
                  <a:gd name="T16" fmla="*/ 513 w 805"/>
                  <a:gd name="T17" fmla="*/ 423 h 588"/>
                  <a:gd name="T18" fmla="*/ 308 w 805"/>
                  <a:gd name="T19" fmla="*/ 458 h 588"/>
                  <a:gd name="T20" fmla="*/ 360 w 805"/>
                  <a:gd name="T21" fmla="*/ 561 h 588"/>
                  <a:gd name="T22" fmla="*/ 205 w 805"/>
                  <a:gd name="T23" fmla="*/ 561 h 588"/>
                  <a:gd name="T24" fmla="*/ 153 w 805"/>
                  <a:gd name="T25" fmla="*/ 527 h 588"/>
                  <a:gd name="T26" fmla="*/ 34 w 805"/>
                  <a:gd name="T27" fmla="*/ 458 h 588"/>
                  <a:gd name="T28" fmla="*/ 0 w 805"/>
                  <a:gd name="T29" fmla="*/ 107 h 588"/>
                  <a:gd name="T30" fmla="*/ 479 w 805"/>
                  <a:gd name="T31" fmla="*/ 73 h 588"/>
                  <a:gd name="T32" fmla="*/ 714 w 805"/>
                  <a:gd name="T33" fmla="*/ 393 h 588"/>
                  <a:gd name="T34" fmla="*/ 651 w 805"/>
                  <a:gd name="T35" fmla="*/ 393 h 588"/>
                  <a:gd name="T36" fmla="*/ 714 w 805"/>
                  <a:gd name="T37" fmla="*/ 393 h 588"/>
                  <a:gd name="T38" fmla="*/ 682 w 805"/>
                  <a:gd name="T39" fmla="*/ 442 h 588"/>
                  <a:gd name="T40" fmla="*/ 682 w 805"/>
                  <a:gd name="T41" fmla="*/ 344 h 588"/>
                  <a:gd name="T42" fmla="*/ 756 w 805"/>
                  <a:gd name="T43" fmla="*/ 218 h 588"/>
                  <a:gd name="T44" fmla="*/ 603 w 805"/>
                  <a:gd name="T45" fmla="*/ 241 h 588"/>
                  <a:gd name="T46" fmla="*/ 756 w 805"/>
                  <a:gd name="T47" fmla="*/ 218 h 588"/>
                  <a:gd name="T48" fmla="*/ 585 w 805"/>
                  <a:gd name="T49" fmla="*/ 31 h 588"/>
                  <a:gd name="T50" fmla="*/ 774 w 805"/>
                  <a:gd name="T51" fmla="*/ 558 h 588"/>
                  <a:gd name="T52" fmla="*/ 805 w 805"/>
                  <a:gd name="T53" fmla="*/ 16 h 588"/>
                  <a:gd name="T54" fmla="*/ 790 w 805"/>
                  <a:gd name="T55" fmla="*/ 588 h 588"/>
                  <a:gd name="T56" fmla="*/ 555 w 805"/>
                  <a:gd name="T57" fmla="*/ 573 h 588"/>
                  <a:gd name="T58" fmla="*/ 570 w 805"/>
                  <a:gd name="T59" fmla="*/ 0 h 588"/>
                  <a:gd name="T60" fmla="*/ 805 w 805"/>
                  <a:gd name="T61" fmla="*/ 16 h 588"/>
                  <a:gd name="T62" fmla="*/ 603 w 805"/>
                  <a:gd name="T63" fmla="*/ 71 h 588"/>
                  <a:gd name="T64" fmla="*/ 756 w 805"/>
                  <a:gd name="T65" fmla="*/ 123 h 588"/>
                  <a:gd name="T66" fmla="*/ 756 w 805"/>
                  <a:gd name="T67" fmla="*/ 179 h 588"/>
                  <a:gd name="T68" fmla="*/ 603 w 805"/>
                  <a:gd name="T69" fmla="*/ 202 h 588"/>
                  <a:gd name="T70" fmla="*/ 756 w 805"/>
                  <a:gd name="T71" fmla="*/ 179 h 588"/>
                  <a:gd name="T72" fmla="*/ 603 w 805"/>
                  <a:gd name="T73" fmla="*/ 163 h 588"/>
                  <a:gd name="T74" fmla="*/ 756 w 805"/>
                  <a:gd name="T75" fmla="*/ 14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05" h="588">
                    <a:moveTo>
                      <a:pt x="259" y="397"/>
                    </a:moveTo>
                    <a:cubicBezTo>
                      <a:pt x="249" y="397"/>
                      <a:pt x="241" y="405"/>
                      <a:pt x="241" y="415"/>
                    </a:cubicBezTo>
                    <a:cubicBezTo>
                      <a:pt x="241" y="425"/>
                      <a:pt x="249" y="434"/>
                      <a:pt x="259" y="434"/>
                    </a:cubicBezTo>
                    <a:cubicBezTo>
                      <a:pt x="269" y="434"/>
                      <a:pt x="277" y="425"/>
                      <a:pt x="277" y="415"/>
                    </a:cubicBezTo>
                    <a:cubicBezTo>
                      <a:pt x="277" y="405"/>
                      <a:pt x="269" y="397"/>
                      <a:pt x="259" y="397"/>
                    </a:cubicBezTo>
                    <a:close/>
                    <a:moveTo>
                      <a:pt x="476" y="109"/>
                    </a:moveTo>
                    <a:lnTo>
                      <a:pt x="37" y="109"/>
                    </a:lnTo>
                    <a:lnTo>
                      <a:pt x="37" y="376"/>
                    </a:lnTo>
                    <a:lnTo>
                      <a:pt x="476" y="376"/>
                    </a:lnTo>
                    <a:lnTo>
                      <a:pt x="476" y="376"/>
                    </a:lnTo>
                    <a:lnTo>
                      <a:pt x="476" y="109"/>
                    </a:lnTo>
                    <a:close/>
                    <a:moveTo>
                      <a:pt x="288" y="415"/>
                    </a:moveTo>
                    <a:cubicBezTo>
                      <a:pt x="288" y="399"/>
                      <a:pt x="275" y="386"/>
                      <a:pt x="259" y="386"/>
                    </a:cubicBezTo>
                    <a:cubicBezTo>
                      <a:pt x="242" y="386"/>
                      <a:pt x="229" y="399"/>
                      <a:pt x="229" y="415"/>
                    </a:cubicBezTo>
                    <a:cubicBezTo>
                      <a:pt x="229" y="432"/>
                      <a:pt x="242" y="445"/>
                      <a:pt x="259" y="445"/>
                    </a:cubicBezTo>
                    <a:cubicBezTo>
                      <a:pt x="275" y="445"/>
                      <a:pt x="288" y="432"/>
                      <a:pt x="288" y="415"/>
                    </a:cubicBezTo>
                    <a:close/>
                    <a:moveTo>
                      <a:pt x="513" y="107"/>
                    </a:moveTo>
                    <a:lnTo>
                      <a:pt x="513" y="423"/>
                    </a:lnTo>
                    <a:cubicBezTo>
                      <a:pt x="513" y="442"/>
                      <a:pt x="498" y="458"/>
                      <a:pt x="479" y="458"/>
                    </a:cubicBezTo>
                    <a:lnTo>
                      <a:pt x="308" y="458"/>
                    </a:lnTo>
                    <a:cubicBezTo>
                      <a:pt x="308" y="458"/>
                      <a:pt x="298" y="527"/>
                      <a:pt x="360" y="527"/>
                    </a:cubicBezTo>
                    <a:lnTo>
                      <a:pt x="360" y="561"/>
                    </a:lnTo>
                    <a:lnTo>
                      <a:pt x="308" y="561"/>
                    </a:lnTo>
                    <a:lnTo>
                      <a:pt x="205" y="561"/>
                    </a:lnTo>
                    <a:lnTo>
                      <a:pt x="153" y="561"/>
                    </a:lnTo>
                    <a:lnTo>
                      <a:pt x="153" y="527"/>
                    </a:lnTo>
                    <a:cubicBezTo>
                      <a:pt x="212" y="527"/>
                      <a:pt x="205" y="458"/>
                      <a:pt x="205" y="458"/>
                    </a:cubicBezTo>
                    <a:lnTo>
                      <a:pt x="34" y="458"/>
                    </a:lnTo>
                    <a:cubicBezTo>
                      <a:pt x="15" y="458"/>
                      <a:pt x="0" y="442"/>
                      <a:pt x="0" y="423"/>
                    </a:cubicBezTo>
                    <a:lnTo>
                      <a:pt x="0" y="107"/>
                    </a:lnTo>
                    <a:cubicBezTo>
                      <a:pt x="0" y="88"/>
                      <a:pt x="15" y="73"/>
                      <a:pt x="34" y="73"/>
                    </a:cubicBezTo>
                    <a:lnTo>
                      <a:pt x="479" y="73"/>
                    </a:lnTo>
                    <a:cubicBezTo>
                      <a:pt x="498" y="73"/>
                      <a:pt x="513" y="88"/>
                      <a:pt x="513" y="107"/>
                    </a:cubicBezTo>
                    <a:close/>
                    <a:moveTo>
                      <a:pt x="714" y="393"/>
                    </a:moveTo>
                    <a:cubicBezTo>
                      <a:pt x="714" y="376"/>
                      <a:pt x="699" y="362"/>
                      <a:pt x="682" y="362"/>
                    </a:cubicBezTo>
                    <a:cubicBezTo>
                      <a:pt x="665" y="362"/>
                      <a:pt x="651" y="376"/>
                      <a:pt x="651" y="393"/>
                    </a:cubicBezTo>
                    <a:cubicBezTo>
                      <a:pt x="651" y="411"/>
                      <a:pt x="665" y="425"/>
                      <a:pt x="682" y="425"/>
                    </a:cubicBezTo>
                    <a:cubicBezTo>
                      <a:pt x="699" y="425"/>
                      <a:pt x="714" y="411"/>
                      <a:pt x="714" y="393"/>
                    </a:cubicBezTo>
                    <a:close/>
                    <a:moveTo>
                      <a:pt x="731" y="393"/>
                    </a:moveTo>
                    <a:cubicBezTo>
                      <a:pt x="731" y="421"/>
                      <a:pt x="709" y="442"/>
                      <a:pt x="682" y="442"/>
                    </a:cubicBezTo>
                    <a:cubicBezTo>
                      <a:pt x="655" y="442"/>
                      <a:pt x="633" y="421"/>
                      <a:pt x="633" y="393"/>
                    </a:cubicBezTo>
                    <a:cubicBezTo>
                      <a:pt x="633" y="366"/>
                      <a:pt x="655" y="344"/>
                      <a:pt x="682" y="344"/>
                    </a:cubicBezTo>
                    <a:cubicBezTo>
                      <a:pt x="709" y="344"/>
                      <a:pt x="731" y="366"/>
                      <a:pt x="731" y="393"/>
                    </a:cubicBezTo>
                    <a:close/>
                    <a:moveTo>
                      <a:pt x="756" y="218"/>
                    </a:moveTo>
                    <a:lnTo>
                      <a:pt x="603" y="218"/>
                    </a:lnTo>
                    <a:lnTo>
                      <a:pt x="603" y="241"/>
                    </a:lnTo>
                    <a:lnTo>
                      <a:pt x="756" y="241"/>
                    </a:lnTo>
                    <a:lnTo>
                      <a:pt x="756" y="218"/>
                    </a:lnTo>
                    <a:close/>
                    <a:moveTo>
                      <a:pt x="774" y="31"/>
                    </a:moveTo>
                    <a:lnTo>
                      <a:pt x="585" y="31"/>
                    </a:lnTo>
                    <a:lnTo>
                      <a:pt x="585" y="558"/>
                    </a:lnTo>
                    <a:lnTo>
                      <a:pt x="774" y="558"/>
                    </a:lnTo>
                    <a:lnTo>
                      <a:pt x="774" y="31"/>
                    </a:lnTo>
                    <a:close/>
                    <a:moveTo>
                      <a:pt x="805" y="16"/>
                    </a:moveTo>
                    <a:lnTo>
                      <a:pt x="805" y="573"/>
                    </a:lnTo>
                    <a:cubicBezTo>
                      <a:pt x="805" y="581"/>
                      <a:pt x="798" y="588"/>
                      <a:pt x="790" y="588"/>
                    </a:cubicBezTo>
                    <a:lnTo>
                      <a:pt x="570" y="588"/>
                    </a:lnTo>
                    <a:cubicBezTo>
                      <a:pt x="561" y="588"/>
                      <a:pt x="555" y="581"/>
                      <a:pt x="555" y="573"/>
                    </a:cubicBezTo>
                    <a:lnTo>
                      <a:pt x="555" y="16"/>
                    </a:lnTo>
                    <a:cubicBezTo>
                      <a:pt x="555" y="7"/>
                      <a:pt x="561" y="0"/>
                      <a:pt x="570" y="0"/>
                    </a:cubicBezTo>
                    <a:lnTo>
                      <a:pt x="790" y="0"/>
                    </a:lnTo>
                    <a:cubicBezTo>
                      <a:pt x="798" y="0"/>
                      <a:pt x="805" y="7"/>
                      <a:pt x="805" y="16"/>
                    </a:cubicBezTo>
                    <a:close/>
                    <a:moveTo>
                      <a:pt x="756" y="71"/>
                    </a:moveTo>
                    <a:lnTo>
                      <a:pt x="603" y="71"/>
                    </a:lnTo>
                    <a:lnTo>
                      <a:pt x="603" y="123"/>
                    </a:lnTo>
                    <a:lnTo>
                      <a:pt x="756" y="123"/>
                    </a:lnTo>
                    <a:lnTo>
                      <a:pt x="756" y="71"/>
                    </a:lnTo>
                    <a:close/>
                    <a:moveTo>
                      <a:pt x="756" y="179"/>
                    </a:moveTo>
                    <a:lnTo>
                      <a:pt x="603" y="179"/>
                    </a:lnTo>
                    <a:lnTo>
                      <a:pt x="603" y="202"/>
                    </a:lnTo>
                    <a:lnTo>
                      <a:pt x="756" y="202"/>
                    </a:lnTo>
                    <a:lnTo>
                      <a:pt x="756" y="179"/>
                    </a:lnTo>
                    <a:close/>
                    <a:moveTo>
                      <a:pt x="756" y="163"/>
                    </a:moveTo>
                    <a:lnTo>
                      <a:pt x="603" y="163"/>
                    </a:lnTo>
                    <a:lnTo>
                      <a:pt x="603" y="140"/>
                    </a:lnTo>
                    <a:lnTo>
                      <a:pt x="756" y="140"/>
                    </a:lnTo>
                    <a:lnTo>
                      <a:pt x="756" y="1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6" name="Freeform 215"/>
              <p:cNvSpPr>
                <a:spLocks noEditPoints="1"/>
              </p:cNvSpPr>
              <p:nvPr/>
            </p:nvSpPr>
            <p:spPr bwMode="auto">
              <a:xfrm>
                <a:off x="8152465" y="6631619"/>
                <a:ext cx="191810" cy="288818"/>
              </a:xfrm>
              <a:custGeom>
                <a:avLst/>
                <a:gdLst>
                  <a:gd name="T0" fmla="*/ 170 w 457"/>
                  <a:gd name="T1" fmla="*/ 560 h 688"/>
                  <a:gd name="T2" fmla="*/ 64 w 457"/>
                  <a:gd name="T3" fmla="*/ 560 h 688"/>
                  <a:gd name="T4" fmla="*/ 38 w 457"/>
                  <a:gd name="T5" fmla="*/ 560 h 688"/>
                  <a:gd name="T6" fmla="*/ 38 w 457"/>
                  <a:gd name="T7" fmla="*/ 371 h 688"/>
                  <a:gd name="T8" fmla="*/ 38 w 457"/>
                  <a:gd name="T9" fmla="*/ 239 h 688"/>
                  <a:gd name="T10" fmla="*/ 38 w 457"/>
                  <a:gd name="T11" fmla="*/ 124 h 688"/>
                  <a:gd name="T12" fmla="*/ 38 w 457"/>
                  <a:gd name="T13" fmla="*/ 87 h 688"/>
                  <a:gd name="T14" fmla="*/ 218 w 457"/>
                  <a:gd name="T15" fmla="*/ 85 h 688"/>
                  <a:gd name="T16" fmla="*/ 326 w 457"/>
                  <a:gd name="T17" fmla="*/ 85 h 688"/>
                  <a:gd name="T18" fmla="*/ 352 w 457"/>
                  <a:gd name="T19" fmla="*/ 85 h 688"/>
                  <a:gd name="T20" fmla="*/ 352 w 457"/>
                  <a:gd name="T21" fmla="*/ 162 h 688"/>
                  <a:gd name="T22" fmla="*/ 352 w 457"/>
                  <a:gd name="T23" fmla="*/ 186 h 688"/>
                  <a:gd name="T24" fmla="*/ 388 w 457"/>
                  <a:gd name="T25" fmla="*/ 186 h 688"/>
                  <a:gd name="T26" fmla="*/ 390 w 457"/>
                  <a:gd name="T27" fmla="*/ 109 h 688"/>
                  <a:gd name="T28" fmla="*/ 390 w 457"/>
                  <a:gd name="T29" fmla="*/ 60 h 688"/>
                  <a:gd name="T30" fmla="*/ 384 w 457"/>
                  <a:gd name="T31" fmla="*/ 34 h 688"/>
                  <a:gd name="T32" fmla="*/ 335 w 457"/>
                  <a:gd name="T33" fmla="*/ 0 h 688"/>
                  <a:gd name="T34" fmla="*/ 141 w 457"/>
                  <a:gd name="T35" fmla="*/ 0 h 688"/>
                  <a:gd name="T36" fmla="*/ 62 w 457"/>
                  <a:gd name="T37" fmla="*/ 0 h 688"/>
                  <a:gd name="T38" fmla="*/ 38 w 457"/>
                  <a:gd name="T39" fmla="*/ 0 h 688"/>
                  <a:gd name="T40" fmla="*/ 0 w 457"/>
                  <a:gd name="T41" fmla="*/ 43 h 688"/>
                  <a:gd name="T42" fmla="*/ 0 w 457"/>
                  <a:gd name="T43" fmla="*/ 246 h 688"/>
                  <a:gd name="T44" fmla="*/ 0 w 457"/>
                  <a:gd name="T45" fmla="*/ 421 h 688"/>
                  <a:gd name="T46" fmla="*/ 0 w 457"/>
                  <a:gd name="T47" fmla="*/ 536 h 688"/>
                  <a:gd name="T48" fmla="*/ 0 w 457"/>
                  <a:gd name="T49" fmla="*/ 622 h 688"/>
                  <a:gd name="T50" fmla="*/ 0 w 457"/>
                  <a:gd name="T51" fmla="*/ 649 h 688"/>
                  <a:gd name="T52" fmla="*/ 47 w 457"/>
                  <a:gd name="T53" fmla="*/ 688 h 688"/>
                  <a:gd name="T54" fmla="*/ 243 w 457"/>
                  <a:gd name="T55" fmla="*/ 688 h 688"/>
                  <a:gd name="T56" fmla="*/ 320 w 457"/>
                  <a:gd name="T57" fmla="*/ 688 h 688"/>
                  <a:gd name="T58" fmla="*/ 346 w 457"/>
                  <a:gd name="T59" fmla="*/ 686 h 688"/>
                  <a:gd name="T60" fmla="*/ 390 w 457"/>
                  <a:gd name="T61" fmla="*/ 639 h 688"/>
                  <a:gd name="T62" fmla="*/ 390 w 457"/>
                  <a:gd name="T63" fmla="*/ 493 h 688"/>
                  <a:gd name="T64" fmla="*/ 390 w 457"/>
                  <a:gd name="T65" fmla="*/ 433 h 688"/>
                  <a:gd name="T66" fmla="*/ 376 w 457"/>
                  <a:gd name="T67" fmla="*/ 421 h 688"/>
                  <a:gd name="T68" fmla="*/ 352 w 457"/>
                  <a:gd name="T69" fmla="*/ 421 h 688"/>
                  <a:gd name="T70" fmla="*/ 264 w 457"/>
                  <a:gd name="T71" fmla="*/ 399 h 688"/>
                  <a:gd name="T72" fmla="*/ 303 w 457"/>
                  <a:gd name="T73" fmla="*/ 32 h 688"/>
                  <a:gd name="T74" fmla="*/ 318 w 457"/>
                  <a:gd name="T75" fmla="*/ 51 h 688"/>
                  <a:gd name="T76" fmla="*/ 297 w 457"/>
                  <a:gd name="T77" fmla="*/ 55 h 688"/>
                  <a:gd name="T78" fmla="*/ 299 w 457"/>
                  <a:gd name="T79" fmla="*/ 32 h 688"/>
                  <a:gd name="T80" fmla="*/ 190 w 457"/>
                  <a:gd name="T81" fmla="*/ 38 h 688"/>
                  <a:gd name="T82" fmla="*/ 245 w 457"/>
                  <a:gd name="T83" fmla="*/ 38 h 688"/>
                  <a:gd name="T84" fmla="*/ 262 w 457"/>
                  <a:gd name="T85" fmla="*/ 47 h 688"/>
                  <a:gd name="T86" fmla="*/ 217 w 457"/>
                  <a:gd name="T87" fmla="*/ 53 h 688"/>
                  <a:gd name="T88" fmla="*/ 151 w 457"/>
                  <a:gd name="T89" fmla="*/ 53 h 688"/>
                  <a:gd name="T90" fmla="*/ 128 w 457"/>
                  <a:gd name="T91" fmla="*/ 53 h 688"/>
                  <a:gd name="T92" fmla="*/ 200 w 457"/>
                  <a:gd name="T93" fmla="*/ 634 h 688"/>
                  <a:gd name="T94" fmla="*/ 139 w 457"/>
                  <a:gd name="T95" fmla="*/ 634 h 688"/>
                  <a:gd name="T96" fmla="*/ 134 w 457"/>
                  <a:gd name="T97" fmla="*/ 613 h 688"/>
                  <a:gd name="T98" fmla="*/ 155 w 457"/>
                  <a:gd name="T99" fmla="*/ 598 h 688"/>
                  <a:gd name="T100" fmla="*/ 226 w 457"/>
                  <a:gd name="T101" fmla="*/ 598 h 688"/>
                  <a:gd name="T102" fmla="*/ 256 w 457"/>
                  <a:gd name="T103" fmla="*/ 598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7" h="688">
                    <a:moveTo>
                      <a:pt x="352" y="560"/>
                    </a:moveTo>
                    <a:lnTo>
                      <a:pt x="296" y="560"/>
                    </a:lnTo>
                    <a:lnTo>
                      <a:pt x="249" y="560"/>
                    </a:lnTo>
                    <a:lnTo>
                      <a:pt x="205" y="560"/>
                    </a:lnTo>
                    <a:lnTo>
                      <a:pt x="170" y="560"/>
                    </a:lnTo>
                    <a:lnTo>
                      <a:pt x="139" y="560"/>
                    </a:lnTo>
                    <a:lnTo>
                      <a:pt x="113" y="560"/>
                    </a:lnTo>
                    <a:lnTo>
                      <a:pt x="92" y="560"/>
                    </a:lnTo>
                    <a:lnTo>
                      <a:pt x="77" y="560"/>
                    </a:lnTo>
                    <a:lnTo>
                      <a:pt x="64" y="560"/>
                    </a:lnTo>
                    <a:lnTo>
                      <a:pt x="53" y="560"/>
                    </a:lnTo>
                    <a:lnTo>
                      <a:pt x="47" y="560"/>
                    </a:lnTo>
                    <a:lnTo>
                      <a:pt x="42" y="560"/>
                    </a:lnTo>
                    <a:lnTo>
                      <a:pt x="38" y="560"/>
                    </a:lnTo>
                    <a:lnTo>
                      <a:pt x="38" y="560"/>
                    </a:lnTo>
                    <a:lnTo>
                      <a:pt x="38" y="517"/>
                    </a:lnTo>
                    <a:lnTo>
                      <a:pt x="38" y="476"/>
                    </a:lnTo>
                    <a:lnTo>
                      <a:pt x="38" y="438"/>
                    </a:lnTo>
                    <a:lnTo>
                      <a:pt x="38" y="402"/>
                    </a:lnTo>
                    <a:lnTo>
                      <a:pt x="38" y="371"/>
                    </a:lnTo>
                    <a:lnTo>
                      <a:pt x="38" y="340"/>
                    </a:lnTo>
                    <a:lnTo>
                      <a:pt x="38" y="312"/>
                    </a:lnTo>
                    <a:lnTo>
                      <a:pt x="38" y="286"/>
                    </a:lnTo>
                    <a:lnTo>
                      <a:pt x="38" y="261"/>
                    </a:lnTo>
                    <a:lnTo>
                      <a:pt x="38" y="239"/>
                    </a:lnTo>
                    <a:lnTo>
                      <a:pt x="38" y="220"/>
                    </a:lnTo>
                    <a:lnTo>
                      <a:pt x="38" y="201"/>
                    </a:lnTo>
                    <a:lnTo>
                      <a:pt x="38" y="169"/>
                    </a:lnTo>
                    <a:lnTo>
                      <a:pt x="38" y="145"/>
                    </a:lnTo>
                    <a:lnTo>
                      <a:pt x="38" y="124"/>
                    </a:lnTo>
                    <a:lnTo>
                      <a:pt x="38" y="109"/>
                    </a:lnTo>
                    <a:lnTo>
                      <a:pt x="38" y="100"/>
                    </a:lnTo>
                    <a:lnTo>
                      <a:pt x="38" y="92"/>
                    </a:lnTo>
                    <a:lnTo>
                      <a:pt x="38" y="89"/>
                    </a:lnTo>
                    <a:lnTo>
                      <a:pt x="38" y="87"/>
                    </a:lnTo>
                    <a:lnTo>
                      <a:pt x="38" y="85"/>
                    </a:lnTo>
                    <a:lnTo>
                      <a:pt x="92" y="85"/>
                    </a:lnTo>
                    <a:lnTo>
                      <a:pt x="141" y="85"/>
                    </a:lnTo>
                    <a:lnTo>
                      <a:pt x="183" y="85"/>
                    </a:lnTo>
                    <a:lnTo>
                      <a:pt x="218" y="85"/>
                    </a:lnTo>
                    <a:lnTo>
                      <a:pt x="250" y="85"/>
                    </a:lnTo>
                    <a:lnTo>
                      <a:pt x="275" y="85"/>
                    </a:lnTo>
                    <a:lnTo>
                      <a:pt x="296" y="85"/>
                    </a:lnTo>
                    <a:lnTo>
                      <a:pt x="312" y="85"/>
                    </a:lnTo>
                    <a:lnTo>
                      <a:pt x="326" y="85"/>
                    </a:lnTo>
                    <a:lnTo>
                      <a:pt x="335" y="85"/>
                    </a:lnTo>
                    <a:lnTo>
                      <a:pt x="343" y="85"/>
                    </a:lnTo>
                    <a:lnTo>
                      <a:pt x="346" y="85"/>
                    </a:lnTo>
                    <a:lnTo>
                      <a:pt x="352" y="85"/>
                    </a:lnTo>
                    <a:lnTo>
                      <a:pt x="352" y="85"/>
                    </a:lnTo>
                    <a:lnTo>
                      <a:pt x="352" y="104"/>
                    </a:lnTo>
                    <a:lnTo>
                      <a:pt x="352" y="119"/>
                    </a:lnTo>
                    <a:lnTo>
                      <a:pt x="352" y="132"/>
                    </a:lnTo>
                    <a:lnTo>
                      <a:pt x="352" y="143"/>
                    </a:lnTo>
                    <a:lnTo>
                      <a:pt x="352" y="162"/>
                    </a:lnTo>
                    <a:lnTo>
                      <a:pt x="352" y="173"/>
                    </a:lnTo>
                    <a:lnTo>
                      <a:pt x="352" y="181"/>
                    </a:lnTo>
                    <a:lnTo>
                      <a:pt x="352" y="184"/>
                    </a:lnTo>
                    <a:lnTo>
                      <a:pt x="352" y="186"/>
                    </a:lnTo>
                    <a:lnTo>
                      <a:pt x="352" y="186"/>
                    </a:lnTo>
                    <a:lnTo>
                      <a:pt x="363" y="186"/>
                    </a:lnTo>
                    <a:lnTo>
                      <a:pt x="373" y="186"/>
                    </a:lnTo>
                    <a:lnTo>
                      <a:pt x="380" y="186"/>
                    </a:lnTo>
                    <a:lnTo>
                      <a:pt x="384" y="186"/>
                    </a:lnTo>
                    <a:lnTo>
                      <a:pt x="388" y="186"/>
                    </a:lnTo>
                    <a:lnTo>
                      <a:pt x="390" y="186"/>
                    </a:lnTo>
                    <a:lnTo>
                      <a:pt x="390" y="164"/>
                    </a:lnTo>
                    <a:lnTo>
                      <a:pt x="390" y="143"/>
                    </a:lnTo>
                    <a:lnTo>
                      <a:pt x="390" y="124"/>
                    </a:lnTo>
                    <a:lnTo>
                      <a:pt x="390" y="109"/>
                    </a:lnTo>
                    <a:lnTo>
                      <a:pt x="390" y="96"/>
                    </a:lnTo>
                    <a:lnTo>
                      <a:pt x="390" y="85"/>
                    </a:lnTo>
                    <a:lnTo>
                      <a:pt x="390" y="77"/>
                    </a:lnTo>
                    <a:lnTo>
                      <a:pt x="390" y="70"/>
                    </a:lnTo>
                    <a:lnTo>
                      <a:pt x="390" y="60"/>
                    </a:lnTo>
                    <a:lnTo>
                      <a:pt x="390" y="55"/>
                    </a:lnTo>
                    <a:lnTo>
                      <a:pt x="390" y="53"/>
                    </a:lnTo>
                    <a:lnTo>
                      <a:pt x="390" y="53"/>
                    </a:lnTo>
                    <a:lnTo>
                      <a:pt x="388" y="43"/>
                    </a:lnTo>
                    <a:lnTo>
                      <a:pt x="384" y="34"/>
                    </a:lnTo>
                    <a:lnTo>
                      <a:pt x="373" y="17"/>
                    </a:lnTo>
                    <a:lnTo>
                      <a:pt x="365" y="10"/>
                    </a:lnTo>
                    <a:lnTo>
                      <a:pt x="356" y="4"/>
                    </a:lnTo>
                    <a:lnTo>
                      <a:pt x="346" y="0"/>
                    </a:lnTo>
                    <a:lnTo>
                      <a:pt x="335" y="0"/>
                    </a:lnTo>
                    <a:lnTo>
                      <a:pt x="284" y="0"/>
                    </a:lnTo>
                    <a:lnTo>
                      <a:pt x="241" y="0"/>
                    </a:lnTo>
                    <a:lnTo>
                      <a:pt x="202" y="0"/>
                    </a:lnTo>
                    <a:lnTo>
                      <a:pt x="170" y="0"/>
                    </a:lnTo>
                    <a:lnTo>
                      <a:pt x="141" y="0"/>
                    </a:lnTo>
                    <a:lnTo>
                      <a:pt x="119" y="0"/>
                    </a:lnTo>
                    <a:lnTo>
                      <a:pt x="100" y="0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62" y="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38" y="0"/>
                    </a:lnTo>
                    <a:lnTo>
                      <a:pt x="29" y="4"/>
                    </a:lnTo>
                    <a:lnTo>
                      <a:pt x="21" y="10"/>
                    </a:lnTo>
                    <a:lnTo>
                      <a:pt x="14" y="17"/>
                    </a:lnTo>
                    <a:lnTo>
                      <a:pt x="4" y="34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107"/>
                    </a:lnTo>
                    <a:lnTo>
                      <a:pt x="0" y="156"/>
                    </a:lnTo>
                    <a:lnTo>
                      <a:pt x="0" y="203"/>
                    </a:lnTo>
                    <a:lnTo>
                      <a:pt x="0" y="246"/>
                    </a:lnTo>
                    <a:lnTo>
                      <a:pt x="0" y="288"/>
                    </a:lnTo>
                    <a:lnTo>
                      <a:pt x="0" y="325"/>
                    </a:lnTo>
                    <a:lnTo>
                      <a:pt x="0" y="359"/>
                    </a:lnTo>
                    <a:lnTo>
                      <a:pt x="0" y="393"/>
                    </a:lnTo>
                    <a:lnTo>
                      <a:pt x="0" y="421"/>
                    </a:lnTo>
                    <a:lnTo>
                      <a:pt x="0" y="449"/>
                    </a:lnTo>
                    <a:lnTo>
                      <a:pt x="0" y="474"/>
                    </a:lnTo>
                    <a:lnTo>
                      <a:pt x="0" y="496"/>
                    </a:lnTo>
                    <a:lnTo>
                      <a:pt x="0" y="517"/>
                    </a:lnTo>
                    <a:lnTo>
                      <a:pt x="0" y="536"/>
                    </a:lnTo>
                    <a:lnTo>
                      <a:pt x="0" y="551"/>
                    </a:lnTo>
                    <a:lnTo>
                      <a:pt x="0" y="566"/>
                    </a:lnTo>
                    <a:lnTo>
                      <a:pt x="0" y="590"/>
                    </a:lnTo>
                    <a:lnTo>
                      <a:pt x="0" y="609"/>
                    </a:lnTo>
                    <a:lnTo>
                      <a:pt x="0" y="622"/>
                    </a:lnTo>
                    <a:lnTo>
                      <a:pt x="0" y="630"/>
                    </a:lnTo>
                    <a:lnTo>
                      <a:pt x="0" y="636"/>
                    </a:lnTo>
                    <a:lnTo>
                      <a:pt x="0" y="639"/>
                    </a:lnTo>
                    <a:lnTo>
                      <a:pt x="0" y="639"/>
                    </a:lnTo>
                    <a:lnTo>
                      <a:pt x="0" y="649"/>
                    </a:lnTo>
                    <a:lnTo>
                      <a:pt x="4" y="658"/>
                    </a:lnTo>
                    <a:lnTo>
                      <a:pt x="14" y="673"/>
                    </a:lnTo>
                    <a:lnTo>
                      <a:pt x="29" y="685"/>
                    </a:lnTo>
                    <a:lnTo>
                      <a:pt x="38" y="686"/>
                    </a:lnTo>
                    <a:lnTo>
                      <a:pt x="47" y="688"/>
                    </a:lnTo>
                    <a:lnTo>
                      <a:pt x="98" y="688"/>
                    </a:lnTo>
                    <a:lnTo>
                      <a:pt x="143" y="688"/>
                    </a:lnTo>
                    <a:lnTo>
                      <a:pt x="181" y="688"/>
                    </a:lnTo>
                    <a:lnTo>
                      <a:pt x="215" y="688"/>
                    </a:lnTo>
                    <a:lnTo>
                      <a:pt x="243" y="688"/>
                    </a:lnTo>
                    <a:lnTo>
                      <a:pt x="265" y="688"/>
                    </a:lnTo>
                    <a:lnTo>
                      <a:pt x="284" y="688"/>
                    </a:lnTo>
                    <a:lnTo>
                      <a:pt x="299" y="688"/>
                    </a:lnTo>
                    <a:lnTo>
                      <a:pt x="312" y="688"/>
                    </a:lnTo>
                    <a:lnTo>
                      <a:pt x="320" y="688"/>
                    </a:lnTo>
                    <a:lnTo>
                      <a:pt x="327" y="688"/>
                    </a:lnTo>
                    <a:lnTo>
                      <a:pt x="331" y="688"/>
                    </a:lnTo>
                    <a:lnTo>
                      <a:pt x="335" y="688"/>
                    </a:lnTo>
                    <a:lnTo>
                      <a:pt x="335" y="688"/>
                    </a:lnTo>
                    <a:lnTo>
                      <a:pt x="346" y="686"/>
                    </a:lnTo>
                    <a:lnTo>
                      <a:pt x="356" y="685"/>
                    </a:lnTo>
                    <a:lnTo>
                      <a:pt x="373" y="673"/>
                    </a:lnTo>
                    <a:lnTo>
                      <a:pt x="384" y="658"/>
                    </a:lnTo>
                    <a:lnTo>
                      <a:pt x="388" y="649"/>
                    </a:lnTo>
                    <a:lnTo>
                      <a:pt x="390" y="639"/>
                    </a:lnTo>
                    <a:lnTo>
                      <a:pt x="390" y="602"/>
                    </a:lnTo>
                    <a:lnTo>
                      <a:pt x="390" y="568"/>
                    </a:lnTo>
                    <a:lnTo>
                      <a:pt x="390" y="538"/>
                    </a:lnTo>
                    <a:lnTo>
                      <a:pt x="390" y="513"/>
                    </a:lnTo>
                    <a:lnTo>
                      <a:pt x="390" y="493"/>
                    </a:lnTo>
                    <a:lnTo>
                      <a:pt x="390" y="474"/>
                    </a:lnTo>
                    <a:lnTo>
                      <a:pt x="390" y="461"/>
                    </a:lnTo>
                    <a:lnTo>
                      <a:pt x="390" y="448"/>
                    </a:lnTo>
                    <a:lnTo>
                      <a:pt x="390" y="440"/>
                    </a:lnTo>
                    <a:lnTo>
                      <a:pt x="390" y="433"/>
                    </a:lnTo>
                    <a:lnTo>
                      <a:pt x="390" y="427"/>
                    </a:lnTo>
                    <a:lnTo>
                      <a:pt x="390" y="425"/>
                    </a:lnTo>
                    <a:lnTo>
                      <a:pt x="390" y="421"/>
                    </a:lnTo>
                    <a:lnTo>
                      <a:pt x="390" y="421"/>
                    </a:lnTo>
                    <a:lnTo>
                      <a:pt x="376" y="421"/>
                    </a:lnTo>
                    <a:lnTo>
                      <a:pt x="367" y="421"/>
                    </a:lnTo>
                    <a:lnTo>
                      <a:pt x="361" y="421"/>
                    </a:lnTo>
                    <a:lnTo>
                      <a:pt x="356" y="421"/>
                    </a:lnTo>
                    <a:lnTo>
                      <a:pt x="352" y="421"/>
                    </a:lnTo>
                    <a:lnTo>
                      <a:pt x="352" y="421"/>
                    </a:lnTo>
                    <a:lnTo>
                      <a:pt x="352" y="560"/>
                    </a:lnTo>
                    <a:close/>
                    <a:moveTo>
                      <a:pt x="166" y="399"/>
                    </a:moveTo>
                    <a:lnTo>
                      <a:pt x="202" y="399"/>
                    </a:lnTo>
                    <a:lnTo>
                      <a:pt x="166" y="480"/>
                    </a:lnTo>
                    <a:lnTo>
                      <a:pt x="264" y="399"/>
                    </a:lnTo>
                    <a:lnTo>
                      <a:pt x="457" y="399"/>
                    </a:lnTo>
                    <a:lnTo>
                      <a:pt x="457" y="201"/>
                    </a:lnTo>
                    <a:lnTo>
                      <a:pt x="166" y="201"/>
                    </a:lnTo>
                    <a:lnTo>
                      <a:pt x="166" y="399"/>
                    </a:lnTo>
                    <a:close/>
                    <a:moveTo>
                      <a:pt x="303" y="32"/>
                    </a:moveTo>
                    <a:lnTo>
                      <a:pt x="309" y="32"/>
                    </a:lnTo>
                    <a:lnTo>
                      <a:pt x="314" y="36"/>
                    </a:lnTo>
                    <a:lnTo>
                      <a:pt x="318" y="42"/>
                    </a:lnTo>
                    <a:lnTo>
                      <a:pt x="320" y="47"/>
                    </a:lnTo>
                    <a:lnTo>
                      <a:pt x="318" y="51"/>
                    </a:lnTo>
                    <a:lnTo>
                      <a:pt x="314" y="55"/>
                    </a:lnTo>
                    <a:lnTo>
                      <a:pt x="309" y="57"/>
                    </a:lnTo>
                    <a:lnTo>
                      <a:pt x="303" y="58"/>
                    </a:lnTo>
                    <a:lnTo>
                      <a:pt x="299" y="57"/>
                    </a:lnTo>
                    <a:lnTo>
                      <a:pt x="297" y="55"/>
                    </a:lnTo>
                    <a:lnTo>
                      <a:pt x="294" y="51"/>
                    </a:lnTo>
                    <a:lnTo>
                      <a:pt x="294" y="47"/>
                    </a:lnTo>
                    <a:lnTo>
                      <a:pt x="294" y="42"/>
                    </a:lnTo>
                    <a:lnTo>
                      <a:pt x="297" y="36"/>
                    </a:lnTo>
                    <a:lnTo>
                      <a:pt x="299" y="32"/>
                    </a:lnTo>
                    <a:lnTo>
                      <a:pt x="303" y="32"/>
                    </a:lnTo>
                    <a:close/>
                    <a:moveTo>
                      <a:pt x="128" y="38"/>
                    </a:moveTo>
                    <a:lnTo>
                      <a:pt x="151" y="38"/>
                    </a:lnTo>
                    <a:lnTo>
                      <a:pt x="171" y="38"/>
                    </a:lnTo>
                    <a:lnTo>
                      <a:pt x="190" y="38"/>
                    </a:lnTo>
                    <a:lnTo>
                      <a:pt x="205" y="38"/>
                    </a:lnTo>
                    <a:lnTo>
                      <a:pt x="218" y="38"/>
                    </a:lnTo>
                    <a:lnTo>
                      <a:pt x="228" y="38"/>
                    </a:lnTo>
                    <a:lnTo>
                      <a:pt x="237" y="38"/>
                    </a:lnTo>
                    <a:lnTo>
                      <a:pt x="245" y="38"/>
                    </a:lnTo>
                    <a:lnTo>
                      <a:pt x="254" y="38"/>
                    </a:lnTo>
                    <a:lnTo>
                      <a:pt x="260" y="38"/>
                    </a:lnTo>
                    <a:lnTo>
                      <a:pt x="262" y="38"/>
                    </a:lnTo>
                    <a:lnTo>
                      <a:pt x="262" y="38"/>
                    </a:lnTo>
                    <a:lnTo>
                      <a:pt x="262" y="47"/>
                    </a:lnTo>
                    <a:lnTo>
                      <a:pt x="262" y="51"/>
                    </a:lnTo>
                    <a:lnTo>
                      <a:pt x="262" y="53"/>
                    </a:lnTo>
                    <a:lnTo>
                      <a:pt x="262" y="53"/>
                    </a:lnTo>
                    <a:lnTo>
                      <a:pt x="237" y="53"/>
                    </a:lnTo>
                    <a:lnTo>
                      <a:pt x="217" y="53"/>
                    </a:lnTo>
                    <a:lnTo>
                      <a:pt x="200" y="53"/>
                    </a:lnTo>
                    <a:lnTo>
                      <a:pt x="185" y="53"/>
                    </a:lnTo>
                    <a:lnTo>
                      <a:pt x="171" y="53"/>
                    </a:lnTo>
                    <a:lnTo>
                      <a:pt x="160" y="53"/>
                    </a:lnTo>
                    <a:lnTo>
                      <a:pt x="151" y="53"/>
                    </a:lnTo>
                    <a:lnTo>
                      <a:pt x="145" y="53"/>
                    </a:lnTo>
                    <a:lnTo>
                      <a:pt x="136" y="53"/>
                    </a:lnTo>
                    <a:lnTo>
                      <a:pt x="130" y="53"/>
                    </a:lnTo>
                    <a:lnTo>
                      <a:pt x="128" y="53"/>
                    </a:lnTo>
                    <a:lnTo>
                      <a:pt x="128" y="53"/>
                    </a:lnTo>
                    <a:lnTo>
                      <a:pt x="128" y="38"/>
                    </a:lnTo>
                    <a:close/>
                    <a:moveTo>
                      <a:pt x="256" y="634"/>
                    </a:moveTo>
                    <a:lnTo>
                      <a:pt x="233" y="634"/>
                    </a:lnTo>
                    <a:lnTo>
                      <a:pt x="215" y="634"/>
                    </a:lnTo>
                    <a:lnTo>
                      <a:pt x="200" y="634"/>
                    </a:lnTo>
                    <a:lnTo>
                      <a:pt x="185" y="634"/>
                    </a:lnTo>
                    <a:lnTo>
                      <a:pt x="173" y="634"/>
                    </a:lnTo>
                    <a:lnTo>
                      <a:pt x="164" y="634"/>
                    </a:lnTo>
                    <a:lnTo>
                      <a:pt x="149" y="634"/>
                    </a:lnTo>
                    <a:lnTo>
                      <a:pt x="139" y="634"/>
                    </a:lnTo>
                    <a:lnTo>
                      <a:pt x="136" y="634"/>
                    </a:lnTo>
                    <a:lnTo>
                      <a:pt x="134" y="634"/>
                    </a:lnTo>
                    <a:lnTo>
                      <a:pt x="134" y="634"/>
                    </a:lnTo>
                    <a:lnTo>
                      <a:pt x="134" y="622"/>
                    </a:lnTo>
                    <a:lnTo>
                      <a:pt x="134" y="613"/>
                    </a:lnTo>
                    <a:lnTo>
                      <a:pt x="134" y="606"/>
                    </a:lnTo>
                    <a:lnTo>
                      <a:pt x="134" y="602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55" y="598"/>
                    </a:lnTo>
                    <a:lnTo>
                      <a:pt x="173" y="598"/>
                    </a:lnTo>
                    <a:lnTo>
                      <a:pt x="190" y="598"/>
                    </a:lnTo>
                    <a:lnTo>
                      <a:pt x="203" y="598"/>
                    </a:lnTo>
                    <a:lnTo>
                      <a:pt x="217" y="598"/>
                    </a:lnTo>
                    <a:lnTo>
                      <a:pt x="226" y="598"/>
                    </a:lnTo>
                    <a:lnTo>
                      <a:pt x="241" y="598"/>
                    </a:lnTo>
                    <a:lnTo>
                      <a:pt x="249" y="598"/>
                    </a:lnTo>
                    <a:lnTo>
                      <a:pt x="254" y="598"/>
                    </a:lnTo>
                    <a:lnTo>
                      <a:pt x="256" y="598"/>
                    </a:lnTo>
                    <a:lnTo>
                      <a:pt x="256" y="598"/>
                    </a:lnTo>
                    <a:lnTo>
                      <a:pt x="256" y="6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7" name="Freeform 216"/>
              <p:cNvSpPr>
                <a:spLocks noEditPoints="1"/>
              </p:cNvSpPr>
              <p:nvPr/>
            </p:nvSpPr>
            <p:spPr bwMode="auto">
              <a:xfrm>
                <a:off x="4059349" y="9047966"/>
                <a:ext cx="361218" cy="364794"/>
              </a:xfrm>
              <a:custGeom>
                <a:avLst/>
                <a:gdLst>
                  <a:gd name="T0" fmla="*/ 269 w 530"/>
                  <a:gd name="T1" fmla="*/ 493 h 531"/>
                  <a:gd name="T2" fmla="*/ 385 w 530"/>
                  <a:gd name="T3" fmla="*/ 290 h 531"/>
                  <a:gd name="T4" fmla="*/ 449 w 530"/>
                  <a:gd name="T5" fmla="*/ 400 h 531"/>
                  <a:gd name="T6" fmla="*/ 269 w 530"/>
                  <a:gd name="T7" fmla="*/ 493 h 531"/>
                  <a:gd name="T8" fmla="*/ 69 w 530"/>
                  <a:gd name="T9" fmla="*/ 381 h 531"/>
                  <a:gd name="T10" fmla="*/ 304 w 530"/>
                  <a:gd name="T11" fmla="*/ 381 h 531"/>
                  <a:gd name="T12" fmla="*/ 241 w 530"/>
                  <a:gd name="T13" fmla="*/ 492 h 531"/>
                  <a:gd name="T14" fmla="*/ 69 w 530"/>
                  <a:gd name="T15" fmla="*/ 381 h 531"/>
                  <a:gd name="T16" fmla="*/ 67 w 530"/>
                  <a:gd name="T17" fmla="*/ 154 h 531"/>
                  <a:gd name="T18" fmla="*/ 184 w 530"/>
                  <a:gd name="T19" fmla="*/ 357 h 531"/>
                  <a:gd name="T20" fmla="*/ 57 w 530"/>
                  <a:gd name="T21" fmla="*/ 357 h 531"/>
                  <a:gd name="T22" fmla="*/ 37 w 530"/>
                  <a:gd name="T23" fmla="*/ 265 h 531"/>
                  <a:gd name="T24" fmla="*/ 67 w 530"/>
                  <a:gd name="T25" fmla="*/ 154 h 531"/>
                  <a:gd name="T26" fmla="*/ 262 w 530"/>
                  <a:gd name="T27" fmla="*/ 38 h 531"/>
                  <a:gd name="T28" fmla="*/ 146 w 530"/>
                  <a:gd name="T29" fmla="*/ 241 h 531"/>
                  <a:gd name="T30" fmla="*/ 82 w 530"/>
                  <a:gd name="T31" fmla="*/ 131 h 531"/>
                  <a:gd name="T32" fmla="*/ 262 w 530"/>
                  <a:gd name="T33" fmla="*/ 38 h 531"/>
                  <a:gd name="T34" fmla="*/ 461 w 530"/>
                  <a:gd name="T35" fmla="*/ 150 h 531"/>
                  <a:gd name="T36" fmla="*/ 226 w 530"/>
                  <a:gd name="T37" fmla="*/ 150 h 531"/>
                  <a:gd name="T38" fmla="*/ 289 w 530"/>
                  <a:gd name="T39" fmla="*/ 39 h 531"/>
                  <a:gd name="T40" fmla="*/ 461 w 530"/>
                  <a:gd name="T41" fmla="*/ 150 h 531"/>
                  <a:gd name="T42" fmla="*/ 346 w 530"/>
                  <a:gd name="T43" fmla="*/ 174 h 531"/>
                  <a:gd name="T44" fmla="*/ 474 w 530"/>
                  <a:gd name="T45" fmla="*/ 174 h 531"/>
                  <a:gd name="T46" fmla="*/ 493 w 530"/>
                  <a:gd name="T47" fmla="*/ 265 h 531"/>
                  <a:gd name="T48" fmla="*/ 464 w 530"/>
                  <a:gd name="T49" fmla="*/ 377 h 531"/>
                  <a:gd name="T50" fmla="*/ 346 w 530"/>
                  <a:gd name="T51" fmla="*/ 174 h 531"/>
                  <a:gd name="T52" fmla="*/ 265 w 530"/>
                  <a:gd name="T53" fmla="*/ 0 h 531"/>
                  <a:gd name="T54" fmla="*/ 0 w 530"/>
                  <a:gd name="T55" fmla="*/ 265 h 531"/>
                  <a:gd name="T56" fmla="*/ 265 w 530"/>
                  <a:gd name="T57" fmla="*/ 531 h 531"/>
                  <a:gd name="T58" fmla="*/ 530 w 530"/>
                  <a:gd name="T59" fmla="*/ 265 h 531"/>
                  <a:gd name="T60" fmla="*/ 265 w 530"/>
                  <a:gd name="T61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0" h="531">
                    <a:moveTo>
                      <a:pt x="269" y="493"/>
                    </a:moveTo>
                    <a:lnTo>
                      <a:pt x="385" y="290"/>
                    </a:lnTo>
                    <a:lnTo>
                      <a:pt x="449" y="400"/>
                    </a:lnTo>
                    <a:cubicBezTo>
                      <a:pt x="408" y="455"/>
                      <a:pt x="342" y="492"/>
                      <a:pt x="269" y="493"/>
                    </a:cubicBezTo>
                    <a:close/>
                    <a:moveTo>
                      <a:pt x="69" y="381"/>
                    </a:moveTo>
                    <a:lnTo>
                      <a:pt x="304" y="381"/>
                    </a:lnTo>
                    <a:lnTo>
                      <a:pt x="241" y="492"/>
                    </a:lnTo>
                    <a:cubicBezTo>
                      <a:pt x="168" y="484"/>
                      <a:pt x="105" y="442"/>
                      <a:pt x="69" y="381"/>
                    </a:cubicBezTo>
                    <a:close/>
                    <a:moveTo>
                      <a:pt x="67" y="154"/>
                    </a:moveTo>
                    <a:lnTo>
                      <a:pt x="184" y="357"/>
                    </a:lnTo>
                    <a:lnTo>
                      <a:pt x="57" y="357"/>
                    </a:lnTo>
                    <a:cubicBezTo>
                      <a:pt x="44" y="329"/>
                      <a:pt x="37" y="298"/>
                      <a:pt x="37" y="265"/>
                    </a:cubicBezTo>
                    <a:cubicBezTo>
                      <a:pt x="37" y="225"/>
                      <a:pt x="48" y="187"/>
                      <a:pt x="67" y="154"/>
                    </a:cubicBezTo>
                    <a:close/>
                    <a:moveTo>
                      <a:pt x="262" y="38"/>
                    </a:moveTo>
                    <a:lnTo>
                      <a:pt x="146" y="241"/>
                    </a:lnTo>
                    <a:lnTo>
                      <a:pt x="82" y="131"/>
                    </a:lnTo>
                    <a:cubicBezTo>
                      <a:pt x="122" y="75"/>
                      <a:pt x="188" y="39"/>
                      <a:pt x="262" y="38"/>
                    </a:cubicBezTo>
                    <a:close/>
                    <a:moveTo>
                      <a:pt x="461" y="150"/>
                    </a:moveTo>
                    <a:lnTo>
                      <a:pt x="226" y="150"/>
                    </a:lnTo>
                    <a:lnTo>
                      <a:pt x="289" y="39"/>
                    </a:lnTo>
                    <a:cubicBezTo>
                      <a:pt x="362" y="47"/>
                      <a:pt x="425" y="89"/>
                      <a:pt x="461" y="150"/>
                    </a:cubicBezTo>
                    <a:close/>
                    <a:moveTo>
                      <a:pt x="346" y="174"/>
                    </a:moveTo>
                    <a:lnTo>
                      <a:pt x="474" y="174"/>
                    </a:lnTo>
                    <a:cubicBezTo>
                      <a:pt x="486" y="202"/>
                      <a:pt x="493" y="233"/>
                      <a:pt x="493" y="265"/>
                    </a:cubicBezTo>
                    <a:cubicBezTo>
                      <a:pt x="493" y="306"/>
                      <a:pt x="482" y="344"/>
                      <a:pt x="464" y="377"/>
                    </a:cubicBezTo>
                    <a:lnTo>
                      <a:pt x="346" y="174"/>
                    </a:lnTo>
                    <a:close/>
                    <a:moveTo>
                      <a:pt x="265" y="0"/>
                    </a:moveTo>
                    <a:cubicBezTo>
                      <a:pt x="119" y="0"/>
                      <a:pt x="0" y="119"/>
                      <a:pt x="0" y="265"/>
                    </a:cubicBezTo>
                    <a:cubicBezTo>
                      <a:pt x="0" y="412"/>
                      <a:pt x="119" y="531"/>
                      <a:pt x="265" y="531"/>
                    </a:cubicBezTo>
                    <a:cubicBezTo>
                      <a:pt x="411" y="531"/>
                      <a:pt x="530" y="412"/>
                      <a:pt x="530" y="265"/>
                    </a:cubicBezTo>
                    <a:cubicBezTo>
                      <a:pt x="530" y="119"/>
                      <a:pt x="411" y="0"/>
                      <a:pt x="26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  <p:sp>
            <p:nvSpPr>
              <p:cNvPr id="218" name="Freeform 217"/>
              <p:cNvSpPr>
                <a:spLocks noEditPoints="1"/>
              </p:cNvSpPr>
              <p:nvPr/>
            </p:nvSpPr>
            <p:spPr bwMode="auto">
              <a:xfrm>
                <a:off x="2020124" y="8004721"/>
                <a:ext cx="258679" cy="215565"/>
              </a:xfrm>
              <a:custGeom>
                <a:avLst/>
                <a:gdLst>
                  <a:gd name="T0" fmla="*/ 474 w 537"/>
                  <a:gd name="T1" fmla="*/ 297 h 445"/>
                  <a:gd name="T2" fmla="*/ 412 w 537"/>
                  <a:gd name="T3" fmla="*/ 297 h 445"/>
                  <a:gd name="T4" fmla="*/ 391 w 537"/>
                  <a:gd name="T5" fmla="*/ 277 h 445"/>
                  <a:gd name="T6" fmla="*/ 412 w 537"/>
                  <a:gd name="T7" fmla="*/ 256 h 445"/>
                  <a:gd name="T8" fmla="*/ 474 w 537"/>
                  <a:gd name="T9" fmla="*/ 256 h 445"/>
                  <a:gd name="T10" fmla="*/ 494 w 537"/>
                  <a:gd name="T11" fmla="*/ 277 h 445"/>
                  <a:gd name="T12" fmla="*/ 474 w 537"/>
                  <a:gd name="T13" fmla="*/ 297 h 445"/>
                  <a:gd name="T14" fmla="*/ 343 w 537"/>
                  <a:gd name="T15" fmla="*/ 293 h 445"/>
                  <a:gd name="T16" fmla="*/ 199 w 537"/>
                  <a:gd name="T17" fmla="*/ 293 h 445"/>
                  <a:gd name="T18" fmla="*/ 186 w 537"/>
                  <a:gd name="T19" fmla="*/ 280 h 445"/>
                  <a:gd name="T20" fmla="*/ 199 w 537"/>
                  <a:gd name="T21" fmla="*/ 267 h 445"/>
                  <a:gd name="T22" fmla="*/ 343 w 537"/>
                  <a:gd name="T23" fmla="*/ 267 h 445"/>
                  <a:gd name="T24" fmla="*/ 356 w 537"/>
                  <a:gd name="T25" fmla="*/ 280 h 445"/>
                  <a:gd name="T26" fmla="*/ 343 w 537"/>
                  <a:gd name="T27" fmla="*/ 293 h 445"/>
                  <a:gd name="T28" fmla="*/ 124 w 537"/>
                  <a:gd name="T29" fmla="*/ 297 h 445"/>
                  <a:gd name="T30" fmla="*/ 62 w 537"/>
                  <a:gd name="T31" fmla="*/ 297 h 445"/>
                  <a:gd name="T32" fmla="*/ 42 w 537"/>
                  <a:gd name="T33" fmla="*/ 277 h 445"/>
                  <a:gd name="T34" fmla="*/ 62 w 537"/>
                  <a:gd name="T35" fmla="*/ 256 h 445"/>
                  <a:gd name="T36" fmla="*/ 124 w 537"/>
                  <a:gd name="T37" fmla="*/ 256 h 445"/>
                  <a:gd name="T38" fmla="*/ 144 w 537"/>
                  <a:gd name="T39" fmla="*/ 277 h 445"/>
                  <a:gd name="T40" fmla="*/ 124 w 537"/>
                  <a:gd name="T41" fmla="*/ 297 h 445"/>
                  <a:gd name="T42" fmla="*/ 95 w 537"/>
                  <a:gd name="T43" fmla="*/ 105 h 445"/>
                  <a:gd name="T44" fmla="*/ 158 w 537"/>
                  <a:gd name="T45" fmla="*/ 37 h 445"/>
                  <a:gd name="T46" fmla="*/ 383 w 537"/>
                  <a:gd name="T47" fmla="*/ 37 h 445"/>
                  <a:gd name="T48" fmla="*/ 447 w 537"/>
                  <a:gd name="T49" fmla="*/ 105 h 445"/>
                  <a:gd name="T50" fmla="*/ 481 w 537"/>
                  <a:gd name="T51" fmla="*/ 174 h 445"/>
                  <a:gd name="T52" fmla="*/ 445 w 537"/>
                  <a:gd name="T53" fmla="*/ 167 h 445"/>
                  <a:gd name="T54" fmla="*/ 92 w 537"/>
                  <a:gd name="T55" fmla="*/ 167 h 445"/>
                  <a:gd name="T56" fmla="*/ 60 w 537"/>
                  <a:gd name="T57" fmla="*/ 173 h 445"/>
                  <a:gd name="T58" fmla="*/ 95 w 537"/>
                  <a:gd name="T59" fmla="*/ 105 h 445"/>
                  <a:gd name="T60" fmla="*/ 537 w 537"/>
                  <a:gd name="T61" fmla="*/ 247 h 445"/>
                  <a:gd name="T62" fmla="*/ 530 w 537"/>
                  <a:gd name="T63" fmla="*/ 217 h 445"/>
                  <a:gd name="T64" fmla="*/ 528 w 537"/>
                  <a:gd name="T65" fmla="*/ 210 h 445"/>
                  <a:gd name="T66" fmla="*/ 482 w 537"/>
                  <a:gd name="T67" fmla="*/ 95 h 445"/>
                  <a:gd name="T68" fmla="*/ 482 w 537"/>
                  <a:gd name="T69" fmla="*/ 94 h 445"/>
                  <a:gd name="T70" fmla="*/ 383 w 537"/>
                  <a:gd name="T71" fmla="*/ 0 h 445"/>
                  <a:gd name="T72" fmla="*/ 158 w 537"/>
                  <a:gd name="T73" fmla="*/ 0 h 445"/>
                  <a:gd name="T74" fmla="*/ 60 w 537"/>
                  <a:gd name="T75" fmla="*/ 94 h 445"/>
                  <a:gd name="T76" fmla="*/ 11 w 537"/>
                  <a:gd name="T77" fmla="*/ 209 h 445"/>
                  <a:gd name="T78" fmla="*/ 0 w 537"/>
                  <a:gd name="T79" fmla="*/ 247 h 445"/>
                  <a:gd name="T80" fmla="*/ 0 w 537"/>
                  <a:gd name="T81" fmla="*/ 283 h 445"/>
                  <a:gd name="T82" fmla="*/ 2 w 537"/>
                  <a:gd name="T83" fmla="*/ 299 h 445"/>
                  <a:gd name="T84" fmla="*/ 0 w 537"/>
                  <a:gd name="T85" fmla="*/ 310 h 445"/>
                  <a:gd name="T86" fmla="*/ 0 w 537"/>
                  <a:gd name="T87" fmla="*/ 416 h 445"/>
                  <a:gd name="T88" fmla="*/ 29 w 537"/>
                  <a:gd name="T89" fmla="*/ 445 h 445"/>
                  <a:gd name="T90" fmla="*/ 88 w 537"/>
                  <a:gd name="T91" fmla="*/ 445 h 445"/>
                  <a:gd name="T92" fmla="*/ 116 w 537"/>
                  <a:gd name="T93" fmla="*/ 416 h 445"/>
                  <a:gd name="T94" fmla="*/ 116 w 537"/>
                  <a:gd name="T95" fmla="*/ 363 h 445"/>
                  <a:gd name="T96" fmla="*/ 424 w 537"/>
                  <a:gd name="T97" fmla="*/ 363 h 445"/>
                  <a:gd name="T98" fmla="*/ 424 w 537"/>
                  <a:gd name="T99" fmla="*/ 416 h 445"/>
                  <a:gd name="T100" fmla="*/ 453 w 537"/>
                  <a:gd name="T101" fmla="*/ 445 h 445"/>
                  <a:gd name="T102" fmla="*/ 508 w 537"/>
                  <a:gd name="T103" fmla="*/ 445 h 445"/>
                  <a:gd name="T104" fmla="*/ 537 w 537"/>
                  <a:gd name="T105" fmla="*/ 416 h 445"/>
                  <a:gd name="T106" fmla="*/ 537 w 537"/>
                  <a:gd name="T107" fmla="*/ 310 h 445"/>
                  <a:gd name="T108" fmla="*/ 535 w 537"/>
                  <a:gd name="T109" fmla="*/ 299 h 445"/>
                  <a:gd name="T110" fmla="*/ 537 w 537"/>
                  <a:gd name="T111" fmla="*/ 283 h 445"/>
                  <a:gd name="T112" fmla="*/ 537 w 537"/>
                  <a:gd name="T113" fmla="*/ 247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37" h="445">
                    <a:moveTo>
                      <a:pt x="474" y="297"/>
                    </a:moveTo>
                    <a:lnTo>
                      <a:pt x="412" y="297"/>
                    </a:lnTo>
                    <a:cubicBezTo>
                      <a:pt x="400" y="297"/>
                      <a:pt x="391" y="288"/>
                      <a:pt x="391" y="277"/>
                    </a:cubicBezTo>
                    <a:cubicBezTo>
                      <a:pt x="391" y="265"/>
                      <a:pt x="400" y="256"/>
                      <a:pt x="412" y="256"/>
                    </a:cubicBezTo>
                    <a:lnTo>
                      <a:pt x="474" y="256"/>
                    </a:lnTo>
                    <a:cubicBezTo>
                      <a:pt x="485" y="256"/>
                      <a:pt x="494" y="265"/>
                      <a:pt x="494" y="277"/>
                    </a:cubicBezTo>
                    <a:cubicBezTo>
                      <a:pt x="494" y="288"/>
                      <a:pt x="485" y="297"/>
                      <a:pt x="474" y="297"/>
                    </a:cubicBezTo>
                    <a:close/>
                    <a:moveTo>
                      <a:pt x="343" y="293"/>
                    </a:moveTo>
                    <a:lnTo>
                      <a:pt x="199" y="293"/>
                    </a:lnTo>
                    <a:cubicBezTo>
                      <a:pt x="192" y="293"/>
                      <a:pt x="186" y="287"/>
                      <a:pt x="186" y="280"/>
                    </a:cubicBezTo>
                    <a:cubicBezTo>
                      <a:pt x="186" y="273"/>
                      <a:pt x="192" y="267"/>
                      <a:pt x="199" y="267"/>
                    </a:cubicBezTo>
                    <a:lnTo>
                      <a:pt x="343" y="267"/>
                    </a:lnTo>
                    <a:cubicBezTo>
                      <a:pt x="350" y="267"/>
                      <a:pt x="356" y="273"/>
                      <a:pt x="356" y="280"/>
                    </a:cubicBezTo>
                    <a:cubicBezTo>
                      <a:pt x="356" y="287"/>
                      <a:pt x="350" y="293"/>
                      <a:pt x="343" y="293"/>
                    </a:cubicBezTo>
                    <a:close/>
                    <a:moveTo>
                      <a:pt x="124" y="297"/>
                    </a:moveTo>
                    <a:lnTo>
                      <a:pt x="62" y="297"/>
                    </a:lnTo>
                    <a:cubicBezTo>
                      <a:pt x="51" y="297"/>
                      <a:pt x="42" y="288"/>
                      <a:pt x="42" y="277"/>
                    </a:cubicBezTo>
                    <a:cubicBezTo>
                      <a:pt x="42" y="265"/>
                      <a:pt x="51" y="256"/>
                      <a:pt x="62" y="256"/>
                    </a:cubicBezTo>
                    <a:lnTo>
                      <a:pt x="124" y="256"/>
                    </a:lnTo>
                    <a:cubicBezTo>
                      <a:pt x="135" y="256"/>
                      <a:pt x="144" y="265"/>
                      <a:pt x="144" y="277"/>
                    </a:cubicBezTo>
                    <a:cubicBezTo>
                      <a:pt x="144" y="288"/>
                      <a:pt x="135" y="297"/>
                      <a:pt x="124" y="297"/>
                    </a:cubicBezTo>
                    <a:close/>
                    <a:moveTo>
                      <a:pt x="95" y="105"/>
                    </a:moveTo>
                    <a:cubicBezTo>
                      <a:pt x="113" y="53"/>
                      <a:pt x="128" y="37"/>
                      <a:pt x="158" y="37"/>
                    </a:cubicBezTo>
                    <a:lnTo>
                      <a:pt x="383" y="37"/>
                    </a:lnTo>
                    <a:cubicBezTo>
                      <a:pt x="413" y="37"/>
                      <a:pt x="430" y="55"/>
                      <a:pt x="447" y="105"/>
                    </a:cubicBezTo>
                    <a:lnTo>
                      <a:pt x="481" y="174"/>
                    </a:lnTo>
                    <a:cubicBezTo>
                      <a:pt x="470" y="170"/>
                      <a:pt x="457" y="167"/>
                      <a:pt x="445" y="167"/>
                    </a:cubicBezTo>
                    <a:lnTo>
                      <a:pt x="92" y="167"/>
                    </a:lnTo>
                    <a:cubicBezTo>
                      <a:pt x="81" y="167"/>
                      <a:pt x="70" y="169"/>
                      <a:pt x="60" y="173"/>
                    </a:cubicBezTo>
                    <a:lnTo>
                      <a:pt x="95" y="105"/>
                    </a:lnTo>
                    <a:close/>
                    <a:moveTo>
                      <a:pt x="537" y="247"/>
                    </a:moveTo>
                    <a:cubicBezTo>
                      <a:pt x="537" y="237"/>
                      <a:pt x="534" y="227"/>
                      <a:pt x="530" y="217"/>
                    </a:cubicBezTo>
                    <a:cubicBezTo>
                      <a:pt x="530" y="215"/>
                      <a:pt x="529" y="213"/>
                      <a:pt x="528" y="210"/>
                    </a:cubicBezTo>
                    <a:lnTo>
                      <a:pt x="482" y="95"/>
                    </a:lnTo>
                    <a:lnTo>
                      <a:pt x="482" y="94"/>
                    </a:lnTo>
                    <a:cubicBezTo>
                      <a:pt x="465" y="45"/>
                      <a:pt x="442" y="0"/>
                      <a:pt x="383" y="0"/>
                    </a:cubicBezTo>
                    <a:lnTo>
                      <a:pt x="158" y="0"/>
                    </a:lnTo>
                    <a:cubicBezTo>
                      <a:pt x="98" y="0"/>
                      <a:pt x="77" y="46"/>
                      <a:pt x="60" y="94"/>
                    </a:cubicBezTo>
                    <a:lnTo>
                      <a:pt x="11" y="209"/>
                    </a:lnTo>
                    <a:cubicBezTo>
                      <a:pt x="4" y="221"/>
                      <a:pt x="0" y="233"/>
                      <a:pt x="0" y="247"/>
                    </a:cubicBezTo>
                    <a:lnTo>
                      <a:pt x="0" y="283"/>
                    </a:lnTo>
                    <a:cubicBezTo>
                      <a:pt x="0" y="289"/>
                      <a:pt x="1" y="294"/>
                      <a:pt x="2" y="299"/>
                    </a:cubicBezTo>
                    <a:cubicBezTo>
                      <a:pt x="1" y="303"/>
                      <a:pt x="0" y="306"/>
                      <a:pt x="0" y="310"/>
                    </a:cubicBezTo>
                    <a:lnTo>
                      <a:pt x="0" y="416"/>
                    </a:lnTo>
                    <a:cubicBezTo>
                      <a:pt x="0" y="432"/>
                      <a:pt x="13" y="445"/>
                      <a:pt x="29" y="445"/>
                    </a:cubicBezTo>
                    <a:lnTo>
                      <a:pt x="88" y="445"/>
                    </a:lnTo>
                    <a:cubicBezTo>
                      <a:pt x="103" y="445"/>
                      <a:pt x="116" y="432"/>
                      <a:pt x="116" y="416"/>
                    </a:cubicBezTo>
                    <a:lnTo>
                      <a:pt x="116" y="363"/>
                    </a:lnTo>
                    <a:lnTo>
                      <a:pt x="424" y="363"/>
                    </a:lnTo>
                    <a:lnTo>
                      <a:pt x="424" y="416"/>
                    </a:lnTo>
                    <a:cubicBezTo>
                      <a:pt x="424" y="432"/>
                      <a:pt x="437" y="445"/>
                      <a:pt x="453" y="445"/>
                    </a:cubicBezTo>
                    <a:lnTo>
                      <a:pt x="508" y="445"/>
                    </a:lnTo>
                    <a:cubicBezTo>
                      <a:pt x="524" y="445"/>
                      <a:pt x="537" y="432"/>
                      <a:pt x="537" y="416"/>
                    </a:cubicBezTo>
                    <a:lnTo>
                      <a:pt x="537" y="310"/>
                    </a:lnTo>
                    <a:cubicBezTo>
                      <a:pt x="537" y="306"/>
                      <a:pt x="536" y="303"/>
                      <a:pt x="535" y="299"/>
                    </a:cubicBezTo>
                    <a:cubicBezTo>
                      <a:pt x="536" y="294"/>
                      <a:pt x="537" y="289"/>
                      <a:pt x="537" y="283"/>
                    </a:cubicBezTo>
                    <a:lnTo>
                      <a:pt x="537" y="2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299" tIns="45649" rIns="91299" bIns="4564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8"/>
              </a:p>
            </p:txBody>
          </p:sp>
        </p:grpSp>
      </p:grpSp>
      <p:pic>
        <p:nvPicPr>
          <p:cNvPr id="58" name="صورة 57" descr="C:\Users\Angel\Downloads\20191009_161945 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17" y="191014"/>
            <a:ext cx="6792394" cy="650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صورة 5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531" y="211550"/>
            <a:ext cx="7320681" cy="648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5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/>
          <p:cNvGrpSpPr/>
          <p:nvPr/>
        </p:nvGrpSpPr>
        <p:grpSpPr>
          <a:xfrm flipH="1">
            <a:off x="6859315" y="1974403"/>
            <a:ext cx="966638" cy="378716"/>
            <a:chOff x="3231020" y="2095999"/>
            <a:chExt cx="1132013" cy="443507"/>
          </a:xfrm>
        </p:grpSpPr>
        <p:cxnSp>
          <p:nvCxnSpPr>
            <p:cNvPr id="103" name="Straight Connector 102"/>
            <p:cNvCxnSpPr/>
            <p:nvPr/>
          </p:nvCxnSpPr>
          <p:spPr>
            <a:xfrm flipH="1" flipV="1">
              <a:off x="3919525" y="2095999"/>
              <a:ext cx="443508" cy="443507"/>
            </a:xfrm>
            <a:prstGeom prst="line">
              <a:avLst/>
            </a:prstGeom>
            <a:ln w="635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6350">
              <a:solidFill>
                <a:schemeClr val="accent1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4388175" y="1962836"/>
            <a:ext cx="925247" cy="337326"/>
            <a:chOff x="3231020" y="2095999"/>
            <a:chExt cx="1083541" cy="395036"/>
          </a:xfrm>
        </p:grpSpPr>
        <p:cxnSp>
          <p:nvCxnSpPr>
            <p:cNvPr id="106" name="Straight Connector 105"/>
            <p:cNvCxnSpPr/>
            <p:nvPr/>
          </p:nvCxnSpPr>
          <p:spPr>
            <a:xfrm flipH="1" flipV="1">
              <a:off x="3919525" y="2095999"/>
              <a:ext cx="395036" cy="395036"/>
            </a:xfrm>
            <a:prstGeom prst="line">
              <a:avLst/>
            </a:prstGeom>
            <a:ln w="635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6350">
              <a:solidFill>
                <a:schemeClr val="tx2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Straight Arrow Connector 107"/>
          <p:cNvCxnSpPr/>
          <p:nvPr/>
        </p:nvCxnSpPr>
        <p:spPr>
          <a:xfrm flipH="1">
            <a:off x="3799517" y="3156434"/>
            <a:ext cx="790701" cy="0"/>
          </a:xfrm>
          <a:prstGeom prst="straightConnector1">
            <a:avLst/>
          </a:prstGeom>
          <a:ln w="6350">
            <a:solidFill>
              <a:schemeClr val="accent2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7531624" y="3156434"/>
            <a:ext cx="851219" cy="0"/>
          </a:xfrm>
          <a:prstGeom prst="straightConnector1">
            <a:avLst/>
          </a:prstGeom>
          <a:ln w="6350">
            <a:solidFill>
              <a:schemeClr val="accent2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>
            <a:off x="3761572" y="4376082"/>
            <a:ext cx="828646" cy="0"/>
          </a:xfrm>
          <a:prstGeom prst="straightConnector1">
            <a:avLst/>
          </a:prstGeom>
          <a:ln w="6350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7667525" y="4376082"/>
            <a:ext cx="715318" cy="0"/>
          </a:xfrm>
          <a:prstGeom prst="straightConnector1">
            <a:avLst/>
          </a:prstGeom>
          <a:ln w="6350">
            <a:solidFill>
              <a:schemeClr val="accent3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111"/>
          <p:cNvGrpSpPr/>
          <p:nvPr/>
        </p:nvGrpSpPr>
        <p:grpSpPr>
          <a:xfrm rot="10800000" flipH="1">
            <a:off x="4359551" y="5303265"/>
            <a:ext cx="963749" cy="375828"/>
            <a:chOff x="3231020" y="2095999"/>
            <a:chExt cx="1128631" cy="440126"/>
          </a:xfrm>
        </p:grpSpPr>
        <p:cxnSp>
          <p:nvCxnSpPr>
            <p:cNvPr id="113" name="Straight Connector 112"/>
            <p:cNvCxnSpPr/>
            <p:nvPr/>
          </p:nvCxnSpPr>
          <p:spPr>
            <a:xfrm rot="10800000">
              <a:off x="3919525" y="2095999"/>
              <a:ext cx="440126" cy="440126"/>
            </a:xfrm>
            <a:prstGeom prst="line">
              <a:avLst/>
            </a:prstGeom>
            <a:ln w="6350">
              <a:solidFill>
                <a:schemeClr val="accent5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6350">
              <a:solidFill>
                <a:schemeClr val="accent5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10800000">
            <a:off x="6822015" y="5303265"/>
            <a:ext cx="975315" cy="387394"/>
            <a:chOff x="3231020" y="2095999"/>
            <a:chExt cx="1142175" cy="453670"/>
          </a:xfrm>
        </p:grpSpPr>
        <p:cxnSp>
          <p:nvCxnSpPr>
            <p:cNvPr id="116" name="Straight Connector 115"/>
            <p:cNvCxnSpPr/>
            <p:nvPr/>
          </p:nvCxnSpPr>
          <p:spPr>
            <a:xfrm rot="10800000">
              <a:off x="3919525" y="2095999"/>
              <a:ext cx="453670" cy="453670"/>
            </a:xfrm>
            <a:prstGeom prst="line">
              <a:avLst/>
            </a:prstGeom>
            <a:ln w="63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H="1">
              <a:off x="3231020" y="2095999"/>
              <a:ext cx="689367" cy="0"/>
            </a:xfrm>
            <a:prstGeom prst="straightConnector1">
              <a:avLst/>
            </a:prstGeom>
            <a:ln w="6350">
              <a:solidFill>
                <a:schemeClr val="accent4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itle 4"/>
          <p:cNvSpPr txBox="1">
            <a:spLocks/>
          </p:cNvSpPr>
          <p:nvPr/>
        </p:nvSpPr>
        <p:spPr>
          <a:xfrm>
            <a:off x="592832" y="750278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750" b="1" dirty="0"/>
              <a:t>سياسات تحقيق الاقتصاد القائم على المعرفة </a:t>
            </a:r>
          </a:p>
          <a:p>
            <a:pPr algn="ctr"/>
            <a:r>
              <a:rPr lang="ar-SA" sz="2000" b="1" dirty="0">
                <a:solidFill>
                  <a:schemeClr val="bg2">
                    <a:lumMod val="25000"/>
                  </a:schemeClr>
                </a:solidFill>
              </a:rPr>
              <a:t>(حسب خطة التنمية العاشرة 2015-2019م) 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Montserrat SemiBold" panose="00000700000000000000" pitchFamily="2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5741838" y="1613167"/>
            <a:ext cx="708323" cy="130858"/>
            <a:chOff x="1110190" y="3155259"/>
            <a:chExt cx="1133316" cy="209373"/>
          </a:xfrm>
        </p:grpSpPr>
        <p:sp>
          <p:nvSpPr>
            <p:cNvPr id="75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76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77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78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81" name="Rectangle 80"/>
          <p:cNvSpPr/>
          <p:nvPr/>
        </p:nvSpPr>
        <p:spPr>
          <a:xfrm>
            <a:off x="7908874" y="1424248"/>
            <a:ext cx="37124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250" dirty="0">
                <a:solidFill>
                  <a:schemeClr val="accent6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تقليص الفجوة المعرفية والرقمية بين مناطق المملكة وشرائح المجتمع المختلفة و الاسراع في اعتماد الاستراتيجية الوطنية للاقتصاد القائم على المعرفة وتحويلها إلى خطط خمسية </a:t>
            </a:r>
            <a:endParaRPr lang="en-US" sz="2250" dirty="0">
              <a:solidFill>
                <a:schemeClr val="accent6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509312" y="3013755"/>
            <a:ext cx="3443297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250" dirty="0">
                <a:solidFill>
                  <a:schemeClr val="accent2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دعم منظومة العلوم والتقنية وتمتين ترابطها مع القطاعات الانتاجية وتشجيع القطاع الخاص للاستثمار في السلع ذات المحتوى المعرفي</a:t>
            </a:r>
            <a:endParaRPr lang="en-US" sz="2250" dirty="0">
              <a:solidFill>
                <a:schemeClr val="accent2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8382844" y="4259001"/>
            <a:ext cx="34724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250" dirty="0">
                <a:solidFill>
                  <a:schemeClr val="accent3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نشر ثقافة الاقتصاد القائم على المعرفة في المجتمع وتمكين الموارد البشرية منها و تنمية القدرات المعرفية الوطنية العاملة ( علما وإنتاجا ومهارة) </a:t>
            </a:r>
            <a:endParaRPr lang="en-US" sz="2250" dirty="0">
              <a:solidFill>
                <a:schemeClr val="accent3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7797330" y="5802651"/>
            <a:ext cx="394740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250" dirty="0">
                <a:solidFill>
                  <a:schemeClr val="accent3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زيادة قدرات المملكة في مجال توليد المعرفة ونقلها وتمويلها واستثمارها</a:t>
            </a:r>
            <a:endParaRPr lang="en-US" sz="2250" dirty="0">
              <a:solidFill>
                <a:schemeClr val="accent3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242691" y="1824273"/>
            <a:ext cx="398935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SA" sz="2250" dirty="0">
                <a:solidFill>
                  <a:schemeClr val="tx2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استثمار نتائج البحوث العلمية في معالجة القضايا الاقتصادية والاجتماعية وتحويل المعرفة إلى ثروة. </a:t>
            </a:r>
            <a:endParaRPr lang="en-US" sz="2250" dirty="0">
              <a:solidFill>
                <a:schemeClr val="tx2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280636" y="2687556"/>
            <a:ext cx="3518881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250" dirty="0">
                <a:solidFill>
                  <a:schemeClr val="accent2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تعريب العلوم والتقنية وزيادة المحتوى الرقمي العلمي العربي, وتعزيز مكانة المملكة إقليميا ودوليا في الاقتصاد القائم على المعرفة </a:t>
            </a:r>
            <a:endParaRPr lang="en-US" sz="2250" dirty="0">
              <a:solidFill>
                <a:schemeClr val="accent2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242691" y="3936618"/>
            <a:ext cx="35188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250" dirty="0">
                <a:solidFill>
                  <a:schemeClr val="accent5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تحسين المستوى المعرفي للخدمات والسلع في المملكة و تحفيز الجامعات والمنشآت على الاستثمار في مجالات الابداع والابتكار والأبحاث والتطوير</a:t>
            </a:r>
            <a:endParaRPr lang="en-US" sz="2250" dirty="0">
              <a:solidFill>
                <a:schemeClr val="accent5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536683" y="5479486"/>
            <a:ext cx="36392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250" dirty="0">
                <a:solidFill>
                  <a:schemeClr val="accent4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إيجاد بيئة مؤسسية وتنظيمية ملائمة لمجتمع المعرفة وتحسين البنية التحتية لها</a:t>
            </a:r>
            <a:endParaRPr lang="en-US" sz="2250" dirty="0">
              <a:solidFill>
                <a:schemeClr val="accent4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232044" y="1972430"/>
            <a:ext cx="3727913" cy="3720201"/>
            <a:chOff x="6756189" y="3155887"/>
            <a:chExt cx="5964661" cy="5952321"/>
          </a:xfrm>
        </p:grpSpPr>
        <p:grpSp>
          <p:nvGrpSpPr>
            <p:cNvPr id="2" name="Group 1"/>
            <p:cNvGrpSpPr/>
            <p:nvPr/>
          </p:nvGrpSpPr>
          <p:grpSpPr>
            <a:xfrm>
              <a:off x="6756189" y="3155887"/>
              <a:ext cx="5964661" cy="5952321"/>
              <a:chOff x="6756189" y="3155887"/>
              <a:chExt cx="5964661" cy="5952321"/>
            </a:xfrm>
          </p:grpSpPr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9914313" y="3374858"/>
                <a:ext cx="1887472" cy="1788782"/>
              </a:xfrm>
              <a:custGeom>
                <a:avLst/>
                <a:gdLst>
                  <a:gd name="T0" fmla="*/ 230 w 251"/>
                  <a:gd name="T1" fmla="*/ 103 h 238"/>
                  <a:gd name="T2" fmla="*/ 0 w 251"/>
                  <a:gd name="T3" fmla="*/ 0 h 238"/>
                  <a:gd name="T4" fmla="*/ 68 w 251"/>
                  <a:gd name="T5" fmla="*/ 80 h 238"/>
                  <a:gd name="T6" fmla="*/ 2 w 251"/>
                  <a:gd name="T7" fmla="*/ 157 h 238"/>
                  <a:gd name="T8" fmla="*/ 121 w 251"/>
                  <a:gd name="T9" fmla="*/ 215 h 238"/>
                  <a:gd name="T10" fmla="*/ 100 w 251"/>
                  <a:gd name="T11" fmla="*/ 238 h 238"/>
                  <a:gd name="T12" fmla="*/ 242 w 251"/>
                  <a:gd name="T13" fmla="*/ 224 h 238"/>
                  <a:gd name="T14" fmla="*/ 251 w 251"/>
                  <a:gd name="T15" fmla="*/ 82 h 238"/>
                  <a:gd name="T16" fmla="*/ 230 w 251"/>
                  <a:gd name="T17" fmla="*/ 103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1" h="238">
                    <a:moveTo>
                      <a:pt x="230" y="103"/>
                    </a:moveTo>
                    <a:cubicBezTo>
                      <a:pt x="170" y="44"/>
                      <a:pt x="90" y="6"/>
                      <a:pt x="0" y="0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2" y="157"/>
                      <a:pt x="2" y="157"/>
                      <a:pt x="2" y="157"/>
                    </a:cubicBezTo>
                    <a:cubicBezTo>
                      <a:pt x="48" y="163"/>
                      <a:pt x="90" y="185"/>
                      <a:pt x="121" y="215"/>
                    </a:cubicBezTo>
                    <a:cubicBezTo>
                      <a:pt x="100" y="238"/>
                      <a:pt x="100" y="238"/>
                      <a:pt x="100" y="238"/>
                    </a:cubicBezTo>
                    <a:cubicBezTo>
                      <a:pt x="242" y="224"/>
                      <a:pt x="242" y="224"/>
                      <a:pt x="242" y="224"/>
                    </a:cubicBezTo>
                    <a:cubicBezTo>
                      <a:pt x="251" y="82"/>
                      <a:pt x="251" y="82"/>
                      <a:pt x="251" y="82"/>
                    </a:cubicBezTo>
                    <a:lnTo>
                      <a:pt x="230" y="10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  <p:sp>
            <p:nvSpPr>
              <p:cNvPr id="42" name="Freeform 6"/>
              <p:cNvSpPr>
                <a:spLocks/>
              </p:cNvSpPr>
              <p:nvPr/>
            </p:nvSpPr>
            <p:spPr bwMode="auto">
              <a:xfrm>
                <a:off x="10959825" y="4300090"/>
                <a:ext cx="1761025" cy="2525884"/>
              </a:xfrm>
              <a:custGeom>
                <a:avLst/>
                <a:gdLst>
                  <a:gd name="T0" fmla="*/ 201 w 234"/>
                  <a:gd name="T1" fmla="*/ 242 h 336"/>
                  <a:gd name="T2" fmla="*/ 110 w 234"/>
                  <a:gd name="T3" fmla="*/ 0 h 336"/>
                  <a:gd name="T4" fmla="*/ 103 w 234"/>
                  <a:gd name="T5" fmla="*/ 101 h 336"/>
                  <a:gd name="T6" fmla="*/ 0 w 234"/>
                  <a:gd name="T7" fmla="*/ 111 h 336"/>
                  <a:gd name="T8" fmla="*/ 46 w 234"/>
                  <a:gd name="T9" fmla="*/ 242 h 336"/>
                  <a:gd name="T10" fmla="*/ 16 w 234"/>
                  <a:gd name="T11" fmla="*/ 243 h 336"/>
                  <a:gd name="T12" fmla="*/ 125 w 234"/>
                  <a:gd name="T13" fmla="*/ 336 h 336"/>
                  <a:gd name="T14" fmla="*/ 234 w 234"/>
                  <a:gd name="T15" fmla="*/ 243 h 336"/>
                  <a:gd name="T16" fmla="*/ 201 w 234"/>
                  <a:gd name="T17" fmla="*/ 242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336">
                    <a:moveTo>
                      <a:pt x="201" y="242"/>
                    </a:moveTo>
                    <a:cubicBezTo>
                      <a:pt x="201" y="149"/>
                      <a:pt x="166" y="65"/>
                      <a:pt x="110" y="0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28" y="147"/>
                      <a:pt x="46" y="192"/>
                      <a:pt x="46" y="242"/>
                    </a:cubicBezTo>
                    <a:cubicBezTo>
                      <a:pt x="49" y="242"/>
                      <a:pt x="16" y="243"/>
                      <a:pt x="16" y="243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234" y="243"/>
                      <a:pt x="234" y="243"/>
                      <a:pt x="234" y="243"/>
                    </a:cubicBezTo>
                    <a:lnTo>
                      <a:pt x="201" y="24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  <p:sp>
            <p:nvSpPr>
              <p:cNvPr id="43" name="Freeform 7"/>
              <p:cNvSpPr>
                <a:spLocks/>
              </p:cNvSpPr>
              <p:nvPr/>
            </p:nvSpPr>
            <p:spPr bwMode="auto">
              <a:xfrm>
                <a:off x="10713097" y="6298589"/>
                <a:ext cx="1742519" cy="1902893"/>
              </a:xfrm>
              <a:custGeom>
                <a:avLst/>
                <a:gdLst>
                  <a:gd name="T0" fmla="*/ 232 w 232"/>
                  <a:gd name="T1" fmla="*/ 6 h 253"/>
                  <a:gd name="T2" fmla="*/ 158 w 232"/>
                  <a:gd name="T3" fmla="*/ 70 h 253"/>
                  <a:gd name="T4" fmla="*/ 77 w 232"/>
                  <a:gd name="T5" fmla="*/ 0 h 253"/>
                  <a:gd name="T6" fmla="*/ 19 w 232"/>
                  <a:gd name="T7" fmla="*/ 121 h 253"/>
                  <a:gd name="T8" fmla="*/ 0 w 232"/>
                  <a:gd name="T9" fmla="*/ 102 h 253"/>
                  <a:gd name="T10" fmla="*/ 13 w 232"/>
                  <a:gd name="T11" fmla="*/ 244 h 253"/>
                  <a:gd name="T12" fmla="*/ 156 w 232"/>
                  <a:gd name="T13" fmla="*/ 253 h 253"/>
                  <a:gd name="T14" fmla="*/ 131 w 232"/>
                  <a:gd name="T15" fmla="*/ 229 h 253"/>
                  <a:gd name="T16" fmla="*/ 232 w 232"/>
                  <a:gd name="T17" fmla="*/ 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2" h="253">
                    <a:moveTo>
                      <a:pt x="232" y="6"/>
                    </a:moveTo>
                    <a:cubicBezTo>
                      <a:pt x="158" y="70"/>
                      <a:pt x="158" y="70"/>
                      <a:pt x="158" y="7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1" y="47"/>
                      <a:pt x="50" y="89"/>
                      <a:pt x="19" y="121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13" y="244"/>
                      <a:pt x="13" y="244"/>
                      <a:pt x="13" y="244"/>
                    </a:cubicBezTo>
                    <a:cubicBezTo>
                      <a:pt x="156" y="253"/>
                      <a:pt x="156" y="253"/>
                      <a:pt x="156" y="253"/>
                    </a:cubicBezTo>
                    <a:cubicBezTo>
                      <a:pt x="131" y="229"/>
                      <a:pt x="131" y="229"/>
                      <a:pt x="131" y="229"/>
                    </a:cubicBezTo>
                    <a:cubicBezTo>
                      <a:pt x="188" y="170"/>
                      <a:pt x="225" y="92"/>
                      <a:pt x="232" y="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9050764" y="7319426"/>
                <a:ext cx="2488874" cy="1788782"/>
              </a:xfrm>
              <a:custGeom>
                <a:avLst/>
                <a:gdLst>
                  <a:gd name="T0" fmla="*/ 234 w 331"/>
                  <a:gd name="T1" fmla="*/ 108 h 238"/>
                  <a:gd name="T2" fmla="*/ 224 w 331"/>
                  <a:gd name="T3" fmla="*/ 0 h 238"/>
                  <a:gd name="T4" fmla="*/ 93 w 331"/>
                  <a:gd name="T5" fmla="*/ 50 h 238"/>
                  <a:gd name="T6" fmla="*/ 93 w 331"/>
                  <a:gd name="T7" fmla="*/ 21 h 238"/>
                  <a:gd name="T8" fmla="*/ 0 w 331"/>
                  <a:gd name="T9" fmla="*/ 129 h 238"/>
                  <a:gd name="T10" fmla="*/ 93 w 331"/>
                  <a:gd name="T11" fmla="*/ 238 h 238"/>
                  <a:gd name="T12" fmla="*/ 93 w 331"/>
                  <a:gd name="T13" fmla="*/ 205 h 238"/>
                  <a:gd name="T14" fmla="*/ 331 w 331"/>
                  <a:gd name="T15" fmla="*/ 114 h 238"/>
                  <a:gd name="T16" fmla="*/ 234 w 331"/>
                  <a:gd name="T17" fmla="*/ 10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1" h="238">
                    <a:moveTo>
                      <a:pt x="234" y="108"/>
                    </a:moveTo>
                    <a:cubicBezTo>
                      <a:pt x="224" y="0"/>
                      <a:pt x="224" y="0"/>
                      <a:pt x="224" y="0"/>
                    </a:cubicBezTo>
                    <a:cubicBezTo>
                      <a:pt x="189" y="31"/>
                      <a:pt x="144" y="49"/>
                      <a:pt x="93" y="50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93" y="238"/>
                      <a:pt x="93" y="238"/>
                      <a:pt x="93" y="238"/>
                    </a:cubicBezTo>
                    <a:cubicBezTo>
                      <a:pt x="93" y="205"/>
                      <a:pt x="93" y="205"/>
                      <a:pt x="93" y="205"/>
                    </a:cubicBezTo>
                    <a:cubicBezTo>
                      <a:pt x="185" y="205"/>
                      <a:pt x="268" y="169"/>
                      <a:pt x="331" y="114"/>
                    </a:cubicBezTo>
                    <a:lnTo>
                      <a:pt x="234" y="10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  <p:sp>
            <p:nvSpPr>
              <p:cNvPr id="45" name="Freeform 9"/>
              <p:cNvSpPr>
                <a:spLocks/>
              </p:cNvSpPr>
              <p:nvPr/>
            </p:nvSpPr>
            <p:spPr bwMode="auto">
              <a:xfrm>
                <a:off x="7666001" y="7103539"/>
                <a:ext cx="1902893" cy="1757940"/>
              </a:xfrm>
              <a:custGeom>
                <a:avLst/>
                <a:gdLst>
                  <a:gd name="T0" fmla="*/ 184 w 253"/>
                  <a:gd name="T1" fmla="*/ 158 h 234"/>
                  <a:gd name="T2" fmla="*/ 253 w 253"/>
                  <a:gd name="T3" fmla="*/ 77 h 234"/>
                  <a:gd name="T4" fmla="*/ 131 w 253"/>
                  <a:gd name="T5" fmla="*/ 21 h 234"/>
                  <a:gd name="T6" fmla="*/ 152 w 253"/>
                  <a:gd name="T7" fmla="*/ 0 h 234"/>
                  <a:gd name="T8" fmla="*/ 9 w 253"/>
                  <a:gd name="T9" fmla="*/ 14 h 234"/>
                  <a:gd name="T10" fmla="*/ 0 w 253"/>
                  <a:gd name="T11" fmla="*/ 156 h 234"/>
                  <a:gd name="T12" fmla="*/ 23 w 253"/>
                  <a:gd name="T13" fmla="*/ 133 h 234"/>
                  <a:gd name="T14" fmla="*/ 248 w 253"/>
                  <a:gd name="T15" fmla="*/ 234 h 234"/>
                  <a:gd name="T16" fmla="*/ 184 w 253"/>
                  <a:gd name="T17" fmla="*/ 15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3" h="234">
                    <a:moveTo>
                      <a:pt x="184" y="158"/>
                    </a:moveTo>
                    <a:cubicBezTo>
                      <a:pt x="253" y="77"/>
                      <a:pt x="253" y="77"/>
                      <a:pt x="253" y="77"/>
                    </a:cubicBezTo>
                    <a:cubicBezTo>
                      <a:pt x="207" y="72"/>
                      <a:pt x="165" y="52"/>
                      <a:pt x="131" y="21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82" y="190"/>
                      <a:pt x="161" y="227"/>
                      <a:pt x="248" y="234"/>
                    </a:cubicBezTo>
                    <a:lnTo>
                      <a:pt x="184" y="15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  <p:sp>
            <p:nvSpPr>
              <p:cNvPr id="46" name="Freeform 10"/>
              <p:cNvSpPr>
                <a:spLocks/>
              </p:cNvSpPr>
              <p:nvPr/>
            </p:nvSpPr>
            <p:spPr bwMode="auto">
              <a:xfrm>
                <a:off x="6756189" y="5441209"/>
                <a:ext cx="1767193" cy="2504293"/>
              </a:xfrm>
              <a:custGeom>
                <a:avLst/>
                <a:gdLst>
                  <a:gd name="T0" fmla="*/ 130 w 235"/>
                  <a:gd name="T1" fmla="*/ 235 h 333"/>
                  <a:gd name="T2" fmla="*/ 235 w 235"/>
                  <a:gd name="T3" fmla="*/ 225 h 333"/>
                  <a:gd name="T4" fmla="*/ 185 w 235"/>
                  <a:gd name="T5" fmla="*/ 93 h 333"/>
                  <a:gd name="T6" fmla="*/ 218 w 235"/>
                  <a:gd name="T7" fmla="*/ 93 h 333"/>
                  <a:gd name="T8" fmla="*/ 109 w 235"/>
                  <a:gd name="T9" fmla="*/ 0 h 333"/>
                  <a:gd name="T10" fmla="*/ 0 w 235"/>
                  <a:gd name="T11" fmla="*/ 93 h 333"/>
                  <a:gd name="T12" fmla="*/ 32 w 235"/>
                  <a:gd name="T13" fmla="*/ 93 h 333"/>
                  <a:gd name="T14" fmla="*/ 124 w 235"/>
                  <a:gd name="T15" fmla="*/ 333 h 333"/>
                  <a:gd name="T16" fmla="*/ 130 w 235"/>
                  <a:gd name="T17" fmla="*/ 235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5" h="333">
                    <a:moveTo>
                      <a:pt x="130" y="235"/>
                    </a:moveTo>
                    <a:cubicBezTo>
                      <a:pt x="235" y="225"/>
                      <a:pt x="235" y="225"/>
                      <a:pt x="235" y="225"/>
                    </a:cubicBezTo>
                    <a:cubicBezTo>
                      <a:pt x="205" y="189"/>
                      <a:pt x="186" y="144"/>
                      <a:pt x="185" y="93"/>
                    </a:cubicBezTo>
                    <a:cubicBezTo>
                      <a:pt x="218" y="93"/>
                      <a:pt x="218" y="93"/>
                      <a:pt x="218" y="93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3" y="186"/>
                      <a:pt x="68" y="268"/>
                      <a:pt x="124" y="333"/>
                    </a:cubicBezTo>
                    <a:lnTo>
                      <a:pt x="130" y="23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6990582" y="4065698"/>
                <a:ext cx="1773361" cy="1881304"/>
              </a:xfrm>
              <a:custGeom>
                <a:avLst/>
                <a:gdLst>
                  <a:gd name="T0" fmla="*/ 223 w 236"/>
                  <a:gd name="T1" fmla="*/ 9 h 250"/>
                  <a:gd name="T2" fmla="*/ 80 w 236"/>
                  <a:gd name="T3" fmla="*/ 0 h 250"/>
                  <a:gd name="T4" fmla="*/ 102 w 236"/>
                  <a:gd name="T5" fmla="*/ 21 h 250"/>
                  <a:gd name="T6" fmla="*/ 0 w 236"/>
                  <a:gd name="T7" fmla="*/ 250 h 250"/>
                  <a:gd name="T8" fmla="*/ 78 w 236"/>
                  <a:gd name="T9" fmla="*/ 183 h 250"/>
                  <a:gd name="T10" fmla="*/ 156 w 236"/>
                  <a:gd name="T11" fmla="*/ 250 h 250"/>
                  <a:gd name="T12" fmla="*/ 213 w 236"/>
                  <a:gd name="T13" fmla="*/ 129 h 250"/>
                  <a:gd name="T14" fmla="*/ 236 w 236"/>
                  <a:gd name="T15" fmla="*/ 151 h 250"/>
                  <a:gd name="T16" fmla="*/ 223 w 236"/>
                  <a:gd name="T17" fmla="*/ 9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6" h="250">
                    <a:moveTo>
                      <a:pt x="223" y="9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44" y="81"/>
                      <a:pt x="6" y="161"/>
                      <a:pt x="0" y="250"/>
                    </a:cubicBezTo>
                    <a:cubicBezTo>
                      <a:pt x="78" y="183"/>
                      <a:pt x="78" y="183"/>
                      <a:pt x="78" y="183"/>
                    </a:cubicBezTo>
                    <a:cubicBezTo>
                      <a:pt x="156" y="250"/>
                      <a:pt x="156" y="250"/>
                      <a:pt x="156" y="250"/>
                    </a:cubicBezTo>
                    <a:cubicBezTo>
                      <a:pt x="161" y="204"/>
                      <a:pt x="182" y="161"/>
                      <a:pt x="213" y="129"/>
                    </a:cubicBezTo>
                    <a:cubicBezTo>
                      <a:pt x="236" y="151"/>
                      <a:pt x="236" y="151"/>
                      <a:pt x="236" y="151"/>
                    </a:cubicBezTo>
                    <a:lnTo>
                      <a:pt x="223" y="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  <p:sp>
            <p:nvSpPr>
              <p:cNvPr id="48" name="Freeform 12"/>
              <p:cNvSpPr>
                <a:spLocks/>
              </p:cNvSpPr>
              <p:nvPr/>
            </p:nvSpPr>
            <p:spPr bwMode="auto">
              <a:xfrm>
                <a:off x="7900394" y="3155887"/>
                <a:ext cx="2525884" cy="1745602"/>
              </a:xfrm>
              <a:custGeom>
                <a:avLst/>
                <a:gdLst>
                  <a:gd name="T0" fmla="*/ 336 w 336"/>
                  <a:gd name="T1" fmla="*/ 109 h 232"/>
                  <a:gd name="T2" fmla="*/ 243 w 336"/>
                  <a:gd name="T3" fmla="*/ 0 h 232"/>
                  <a:gd name="T4" fmla="*/ 243 w 336"/>
                  <a:gd name="T5" fmla="*/ 28 h 232"/>
                  <a:gd name="T6" fmla="*/ 0 w 336"/>
                  <a:gd name="T7" fmla="*/ 124 h 232"/>
                  <a:gd name="T8" fmla="*/ 102 w 336"/>
                  <a:gd name="T9" fmla="*/ 130 h 232"/>
                  <a:gd name="T10" fmla="*/ 111 w 336"/>
                  <a:gd name="T11" fmla="*/ 232 h 232"/>
                  <a:gd name="T12" fmla="*/ 243 w 336"/>
                  <a:gd name="T13" fmla="*/ 184 h 232"/>
                  <a:gd name="T14" fmla="*/ 243 w 336"/>
                  <a:gd name="T15" fmla="*/ 217 h 232"/>
                  <a:gd name="T16" fmla="*/ 336 w 336"/>
                  <a:gd name="T17" fmla="*/ 10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232">
                    <a:moveTo>
                      <a:pt x="336" y="109"/>
                    </a:moveTo>
                    <a:cubicBezTo>
                      <a:pt x="243" y="0"/>
                      <a:pt x="243" y="0"/>
                      <a:pt x="243" y="0"/>
                    </a:cubicBezTo>
                    <a:cubicBezTo>
                      <a:pt x="243" y="28"/>
                      <a:pt x="243" y="28"/>
                      <a:pt x="243" y="28"/>
                    </a:cubicBezTo>
                    <a:cubicBezTo>
                      <a:pt x="150" y="28"/>
                      <a:pt x="65" y="65"/>
                      <a:pt x="0" y="124"/>
                    </a:cubicBezTo>
                    <a:cubicBezTo>
                      <a:pt x="102" y="130"/>
                      <a:pt x="102" y="130"/>
                      <a:pt x="102" y="130"/>
                    </a:cubicBezTo>
                    <a:cubicBezTo>
                      <a:pt x="111" y="232"/>
                      <a:pt x="111" y="232"/>
                      <a:pt x="111" y="232"/>
                    </a:cubicBezTo>
                    <a:cubicBezTo>
                      <a:pt x="147" y="202"/>
                      <a:pt x="194" y="184"/>
                      <a:pt x="243" y="184"/>
                    </a:cubicBezTo>
                    <a:cubicBezTo>
                      <a:pt x="243" y="217"/>
                      <a:pt x="243" y="217"/>
                      <a:pt x="243" y="217"/>
                    </a:cubicBezTo>
                    <a:lnTo>
                      <a:pt x="336" y="109"/>
                    </a:lnTo>
                    <a:close/>
                  </a:path>
                </a:pathLst>
              </a:custGeom>
              <a:gradFill>
                <a:gsLst>
                  <a:gs pos="0">
                    <a:schemeClr val="tx2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2159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21731" tIns="60866" rIns="121731" bIns="6086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96"/>
              </a:p>
            </p:txBody>
          </p:sp>
        </p:grp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9948693" y="8050322"/>
              <a:ext cx="435381" cy="392698"/>
            </a:xfrm>
            <a:custGeom>
              <a:avLst/>
              <a:gdLst>
                <a:gd name="T0" fmla="*/ 740 w 806"/>
                <a:gd name="T1" fmla="*/ 67 h 724"/>
                <a:gd name="T2" fmla="*/ 66 w 806"/>
                <a:gd name="T3" fmla="*/ 67 h 724"/>
                <a:gd name="T4" fmla="*/ 66 w 806"/>
                <a:gd name="T5" fmla="*/ 657 h 724"/>
                <a:gd name="T6" fmla="*/ 740 w 806"/>
                <a:gd name="T7" fmla="*/ 657 h 724"/>
                <a:gd name="T8" fmla="*/ 740 w 806"/>
                <a:gd name="T9" fmla="*/ 67 h 724"/>
                <a:gd name="T10" fmla="*/ 441 w 806"/>
                <a:gd name="T11" fmla="*/ 306 h 724"/>
                <a:gd name="T12" fmla="*/ 593 w 806"/>
                <a:gd name="T13" fmla="*/ 306 h 724"/>
                <a:gd name="T14" fmla="*/ 441 w 806"/>
                <a:gd name="T15" fmla="*/ 155 h 724"/>
                <a:gd name="T16" fmla="*/ 441 w 806"/>
                <a:gd name="T17" fmla="*/ 306 h 724"/>
                <a:gd name="T18" fmla="*/ 619 w 806"/>
                <a:gd name="T19" fmla="*/ 332 h 724"/>
                <a:gd name="T20" fmla="*/ 415 w 806"/>
                <a:gd name="T21" fmla="*/ 332 h 724"/>
                <a:gd name="T22" fmla="*/ 415 w 806"/>
                <a:gd name="T23" fmla="*/ 128 h 724"/>
                <a:gd name="T24" fmla="*/ 428 w 806"/>
                <a:gd name="T25" fmla="*/ 128 h 724"/>
                <a:gd name="T26" fmla="*/ 619 w 806"/>
                <a:gd name="T27" fmla="*/ 319 h 724"/>
                <a:gd name="T28" fmla="*/ 619 w 806"/>
                <a:gd name="T29" fmla="*/ 332 h 724"/>
                <a:gd name="T30" fmla="*/ 387 w 806"/>
                <a:gd name="T31" fmla="*/ 182 h 724"/>
                <a:gd name="T32" fmla="*/ 210 w 806"/>
                <a:gd name="T33" fmla="*/ 360 h 724"/>
                <a:gd name="T34" fmla="*/ 387 w 806"/>
                <a:gd name="T35" fmla="*/ 538 h 724"/>
                <a:gd name="T36" fmla="*/ 565 w 806"/>
                <a:gd name="T37" fmla="*/ 360 h 724"/>
                <a:gd name="T38" fmla="*/ 387 w 806"/>
                <a:gd name="T39" fmla="*/ 360 h 724"/>
                <a:gd name="T40" fmla="*/ 387 w 806"/>
                <a:gd name="T41" fmla="*/ 182 h 724"/>
                <a:gd name="T42" fmla="*/ 33 w 806"/>
                <a:gd name="T43" fmla="*/ 67 h 724"/>
                <a:gd name="T44" fmla="*/ 0 w 806"/>
                <a:gd name="T45" fmla="*/ 34 h 724"/>
                <a:gd name="T46" fmla="*/ 34 w 806"/>
                <a:gd name="T47" fmla="*/ 0 h 724"/>
                <a:gd name="T48" fmla="*/ 772 w 806"/>
                <a:gd name="T49" fmla="*/ 0 h 724"/>
                <a:gd name="T50" fmla="*/ 806 w 806"/>
                <a:gd name="T51" fmla="*/ 34 h 724"/>
                <a:gd name="T52" fmla="*/ 773 w 806"/>
                <a:gd name="T53" fmla="*/ 67 h 724"/>
                <a:gd name="T54" fmla="*/ 773 w 806"/>
                <a:gd name="T55" fmla="*/ 657 h 724"/>
                <a:gd name="T56" fmla="*/ 806 w 806"/>
                <a:gd name="T57" fmla="*/ 691 h 724"/>
                <a:gd name="T58" fmla="*/ 772 w 806"/>
                <a:gd name="T59" fmla="*/ 724 h 724"/>
                <a:gd name="T60" fmla="*/ 34 w 806"/>
                <a:gd name="T61" fmla="*/ 724 h 724"/>
                <a:gd name="T62" fmla="*/ 0 w 806"/>
                <a:gd name="T63" fmla="*/ 691 h 724"/>
                <a:gd name="T64" fmla="*/ 33 w 806"/>
                <a:gd name="T65" fmla="*/ 657 h 724"/>
                <a:gd name="T66" fmla="*/ 33 w 806"/>
                <a:gd name="T67" fmla="*/ 67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6" h="724">
                  <a:moveTo>
                    <a:pt x="740" y="67"/>
                  </a:moveTo>
                  <a:lnTo>
                    <a:pt x="66" y="67"/>
                  </a:lnTo>
                  <a:lnTo>
                    <a:pt x="66" y="657"/>
                  </a:lnTo>
                  <a:lnTo>
                    <a:pt x="740" y="657"/>
                  </a:lnTo>
                  <a:lnTo>
                    <a:pt x="740" y="67"/>
                  </a:lnTo>
                  <a:close/>
                  <a:moveTo>
                    <a:pt x="441" y="306"/>
                  </a:moveTo>
                  <a:lnTo>
                    <a:pt x="593" y="306"/>
                  </a:lnTo>
                  <a:cubicBezTo>
                    <a:pt x="587" y="225"/>
                    <a:pt x="522" y="161"/>
                    <a:pt x="441" y="155"/>
                  </a:cubicBezTo>
                  <a:lnTo>
                    <a:pt x="441" y="306"/>
                  </a:lnTo>
                  <a:close/>
                  <a:moveTo>
                    <a:pt x="619" y="332"/>
                  </a:moveTo>
                  <a:lnTo>
                    <a:pt x="415" y="332"/>
                  </a:lnTo>
                  <a:lnTo>
                    <a:pt x="415" y="128"/>
                  </a:lnTo>
                  <a:lnTo>
                    <a:pt x="428" y="128"/>
                  </a:lnTo>
                  <a:cubicBezTo>
                    <a:pt x="534" y="128"/>
                    <a:pt x="619" y="214"/>
                    <a:pt x="619" y="319"/>
                  </a:cubicBezTo>
                  <a:lnTo>
                    <a:pt x="619" y="332"/>
                  </a:lnTo>
                  <a:close/>
                  <a:moveTo>
                    <a:pt x="387" y="182"/>
                  </a:moveTo>
                  <a:cubicBezTo>
                    <a:pt x="289" y="182"/>
                    <a:pt x="210" y="262"/>
                    <a:pt x="210" y="360"/>
                  </a:cubicBezTo>
                  <a:cubicBezTo>
                    <a:pt x="210" y="458"/>
                    <a:pt x="289" y="538"/>
                    <a:pt x="387" y="538"/>
                  </a:cubicBezTo>
                  <a:cubicBezTo>
                    <a:pt x="486" y="538"/>
                    <a:pt x="565" y="458"/>
                    <a:pt x="565" y="360"/>
                  </a:cubicBezTo>
                  <a:lnTo>
                    <a:pt x="387" y="360"/>
                  </a:lnTo>
                  <a:lnTo>
                    <a:pt x="387" y="182"/>
                  </a:lnTo>
                  <a:close/>
                  <a:moveTo>
                    <a:pt x="33" y="67"/>
                  </a:move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lnTo>
                    <a:pt x="772" y="0"/>
                  </a:lnTo>
                  <a:cubicBezTo>
                    <a:pt x="791" y="0"/>
                    <a:pt x="806" y="15"/>
                    <a:pt x="806" y="34"/>
                  </a:cubicBezTo>
                  <a:cubicBezTo>
                    <a:pt x="806" y="52"/>
                    <a:pt x="791" y="67"/>
                    <a:pt x="773" y="67"/>
                  </a:cubicBezTo>
                  <a:lnTo>
                    <a:pt x="773" y="657"/>
                  </a:lnTo>
                  <a:cubicBezTo>
                    <a:pt x="791" y="658"/>
                    <a:pt x="806" y="672"/>
                    <a:pt x="806" y="691"/>
                  </a:cubicBezTo>
                  <a:cubicBezTo>
                    <a:pt x="806" y="709"/>
                    <a:pt x="791" y="724"/>
                    <a:pt x="772" y="724"/>
                  </a:cubicBezTo>
                  <a:lnTo>
                    <a:pt x="34" y="724"/>
                  </a:lnTo>
                  <a:cubicBezTo>
                    <a:pt x="15" y="724"/>
                    <a:pt x="0" y="709"/>
                    <a:pt x="0" y="691"/>
                  </a:cubicBezTo>
                  <a:cubicBezTo>
                    <a:pt x="0" y="672"/>
                    <a:pt x="15" y="658"/>
                    <a:pt x="33" y="657"/>
                  </a:cubicBezTo>
                  <a:lnTo>
                    <a:pt x="33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11645706" y="5399005"/>
              <a:ext cx="312158" cy="455496"/>
            </a:xfrm>
            <a:custGeom>
              <a:avLst/>
              <a:gdLst>
                <a:gd name="T0" fmla="*/ 280 w 513"/>
                <a:gd name="T1" fmla="*/ 519 h 745"/>
                <a:gd name="T2" fmla="*/ 280 w 513"/>
                <a:gd name="T3" fmla="*/ 466 h 745"/>
                <a:gd name="T4" fmla="*/ 256 w 513"/>
                <a:gd name="T5" fmla="*/ 442 h 745"/>
                <a:gd name="T6" fmla="*/ 233 w 513"/>
                <a:gd name="T7" fmla="*/ 466 h 745"/>
                <a:gd name="T8" fmla="*/ 233 w 513"/>
                <a:gd name="T9" fmla="*/ 519 h 745"/>
                <a:gd name="T10" fmla="*/ 210 w 513"/>
                <a:gd name="T11" fmla="*/ 559 h 745"/>
                <a:gd name="T12" fmla="*/ 256 w 513"/>
                <a:gd name="T13" fmla="*/ 605 h 745"/>
                <a:gd name="T14" fmla="*/ 303 w 513"/>
                <a:gd name="T15" fmla="*/ 559 h 745"/>
                <a:gd name="T16" fmla="*/ 280 w 513"/>
                <a:gd name="T17" fmla="*/ 519 h 745"/>
                <a:gd name="T18" fmla="*/ 466 w 513"/>
                <a:gd name="T19" fmla="*/ 675 h 745"/>
                <a:gd name="T20" fmla="*/ 443 w 513"/>
                <a:gd name="T21" fmla="*/ 699 h 745"/>
                <a:gd name="T22" fmla="*/ 70 w 513"/>
                <a:gd name="T23" fmla="*/ 699 h 745"/>
                <a:gd name="T24" fmla="*/ 47 w 513"/>
                <a:gd name="T25" fmla="*/ 675 h 745"/>
                <a:gd name="T26" fmla="*/ 47 w 513"/>
                <a:gd name="T27" fmla="*/ 396 h 745"/>
                <a:gd name="T28" fmla="*/ 70 w 513"/>
                <a:gd name="T29" fmla="*/ 372 h 745"/>
                <a:gd name="T30" fmla="*/ 443 w 513"/>
                <a:gd name="T31" fmla="*/ 372 h 745"/>
                <a:gd name="T32" fmla="*/ 466 w 513"/>
                <a:gd name="T33" fmla="*/ 396 h 745"/>
                <a:gd name="T34" fmla="*/ 466 w 513"/>
                <a:gd name="T35" fmla="*/ 675 h 745"/>
                <a:gd name="T36" fmla="*/ 117 w 513"/>
                <a:gd name="T37" fmla="*/ 186 h 745"/>
                <a:gd name="T38" fmla="*/ 256 w 513"/>
                <a:gd name="T39" fmla="*/ 46 h 745"/>
                <a:gd name="T40" fmla="*/ 396 w 513"/>
                <a:gd name="T41" fmla="*/ 186 h 745"/>
                <a:gd name="T42" fmla="*/ 396 w 513"/>
                <a:gd name="T43" fmla="*/ 326 h 745"/>
                <a:gd name="T44" fmla="*/ 117 w 513"/>
                <a:gd name="T45" fmla="*/ 326 h 745"/>
                <a:gd name="T46" fmla="*/ 117 w 513"/>
                <a:gd name="T47" fmla="*/ 186 h 745"/>
                <a:gd name="T48" fmla="*/ 443 w 513"/>
                <a:gd name="T49" fmla="*/ 326 h 745"/>
                <a:gd name="T50" fmla="*/ 443 w 513"/>
                <a:gd name="T51" fmla="*/ 186 h 745"/>
                <a:gd name="T52" fmla="*/ 256 w 513"/>
                <a:gd name="T53" fmla="*/ 0 h 745"/>
                <a:gd name="T54" fmla="*/ 70 w 513"/>
                <a:gd name="T55" fmla="*/ 186 h 745"/>
                <a:gd name="T56" fmla="*/ 70 w 513"/>
                <a:gd name="T57" fmla="*/ 326 h 745"/>
                <a:gd name="T58" fmla="*/ 0 w 513"/>
                <a:gd name="T59" fmla="*/ 396 h 745"/>
                <a:gd name="T60" fmla="*/ 0 w 513"/>
                <a:gd name="T61" fmla="*/ 675 h 745"/>
                <a:gd name="T62" fmla="*/ 70 w 513"/>
                <a:gd name="T63" fmla="*/ 745 h 745"/>
                <a:gd name="T64" fmla="*/ 443 w 513"/>
                <a:gd name="T65" fmla="*/ 745 h 745"/>
                <a:gd name="T66" fmla="*/ 513 w 513"/>
                <a:gd name="T67" fmla="*/ 675 h 745"/>
                <a:gd name="T68" fmla="*/ 513 w 513"/>
                <a:gd name="T69" fmla="*/ 396 h 745"/>
                <a:gd name="T70" fmla="*/ 443 w 513"/>
                <a:gd name="T71" fmla="*/ 326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3" h="745">
                  <a:moveTo>
                    <a:pt x="280" y="519"/>
                  </a:moveTo>
                  <a:lnTo>
                    <a:pt x="280" y="466"/>
                  </a:lnTo>
                  <a:cubicBezTo>
                    <a:pt x="280" y="453"/>
                    <a:pt x="269" y="442"/>
                    <a:pt x="256" y="442"/>
                  </a:cubicBezTo>
                  <a:cubicBezTo>
                    <a:pt x="243" y="442"/>
                    <a:pt x="233" y="453"/>
                    <a:pt x="233" y="466"/>
                  </a:cubicBezTo>
                  <a:lnTo>
                    <a:pt x="233" y="519"/>
                  </a:lnTo>
                  <a:cubicBezTo>
                    <a:pt x="219" y="527"/>
                    <a:pt x="210" y="542"/>
                    <a:pt x="210" y="559"/>
                  </a:cubicBezTo>
                  <a:cubicBezTo>
                    <a:pt x="210" y="585"/>
                    <a:pt x="231" y="605"/>
                    <a:pt x="256" y="605"/>
                  </a:cubicBezTo>
                  <a:cubicBezTo>
                    <a:pt x="282" y="605"/>
                    <a:pt x="303" y="585"/>
                    <a:pt x="303" y="559"/>
                  </a:cubicBezTo>
                  <a:cubicBezTo>
                    <a:pt x="303" y="542"/>
                    <a:pt x="294" y="527"/>
                    <a:pt x="280" y="519"/>
                  </a:cubicBezTo>
                  <a:close/>
                  <a:moveTo>
                    <a:pt x="466" y="675"/>
                  </a:moveTo>
                  <a:cubicBezTo>
                    <a:pt x="466" y="688"/>
                    <a:pt x="456" y="699"/>
                    <a:pt x="443" y="699"/>
                  </a:cubicBezTo>
                  <a:lnTo>
                    <a:pt x="70" y="699"/>
                  </a:lnTo>
                  <a:cubicBezTo>
                    <a:pt x="57" y="699"/>
                    <a:pt x="47" y="688"/>
                    <a:pt x="47" y="675"/>
                  </a:cubicBezTo>
                  <a:lnTo>
                    <a:pt x="47" y="396"/>
                  </a:lnTo>
                  <a:cubicBezTo>
                    <a:pt x="47" y="383"/>
                    <a:pt x="57" y="372"/>
                    <a:pt x="70" y="372"/>
                  </a:cubicBezTo>
                  <a:lnTo>
                    <a:pt x="443" y="372"/>
                  </a:lnTo>
                  <a:cubicBezTo>
                    <a:pt x="456" y="372"/>
                    <a:pt x="466" y="383"/>
                    <a:pt x="466" y="396"/>
                  </a:cubicBezTo>
                  <a:lnTo>
                    <a:pt x="466" y="675"/>
                  </a:lnTo>
                  <a:close/>
                  <a:moveTo>
                    <a:pt x="117" y="186"/>
                  </a:moveTo>
                  <a:cubicBezTo>
                    <a:pt x="117" y="109"/>
                    <a:pt x="179" y="46"/>
                    <a:pt x="256" y="46"/>
                  </a:cubicBezTo>
                  <a:cubicBezTo>
                    <a:pt x="333" y="46"/>
                    <a:pt x="396" y="109"/>
                    <a:pt x="396" y="186"/>
                  </a:cubicBezTo>
                  <a:lnTo>
                    <a:pt x="396" y="326"/>
                  </a:lnTo>
                  <a:lnTo>
                    <a:pt x="117" y="326"/>
                  </a:lnTo>
                  <a:lnTo>
                    <a:pt x="117" y="186"/>
                  </a:lnTo>
                  <a:close/>
                  <a:moveTo>
                    <a:pt x="443" y="326"/>
                  </a:moveTo>
                  <a:lnTo>
                    <a:pt x="443" y="186"/>
                  </a:lnTo>
                  <a:cubicBezTo>
                    <a:pt x="443" y="83"/>
                    <a:pt x="359" y="0"/>
                    <a:pt x="256" y="0"/>
                  </a:cubicBezTo>
                  <a:cubicBezTo>
                    <a:pt x="154" y="0"/>
                    <a:pt x="70" y="83"/>
                    <a:pt x="70" y="186"/>
                  </a:cubicBezTo>
                  <a:lnTo>
                    <a:pt x="70" y="326"/>
                  </a:lnTo>
                  <a:cubicBezTo>
                    <a:pt x="31" y="326"/>
                    <a:pt x="0" y="357"/>
                    <a:pt x="0" y="396"/>
                  </a:cubicBezTo>
                  <a:lnTo>
                    <a:pt x="0" y="675"/>
                  </a:lnTo>
                  <a:cubicBezTo>
                    <a:pt x="0" y="714"/>
                    <a:pt x="31" y="745"/>
                    <a:pt x="70" y="745"/>
                  </a:cubicBezTo>
                  <a:lnTo>
                    <a:pt x="443" y="745"/>
                  </a:lnTo>
                  <a:cubicBezTo>
                    <a:pt x="481" y="745"/>
                    <a:pt x="513" y="714"/>
                    <a:pt x="513" y="675"/>
                  </a:cubicBezTo>
                  <a:lnTo>
                    <a:pt x="513" y="396"/>
                  </a:lnTo>
                  <a:cubicBezTo>
                    <a:pt x="513" y="357"/>
                    <a:pt x="481" y="326"/>
                    <a:pt x="443" y="3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750934" y="4727802"/>
              <a:ext cx="445942" cy="541498"/>
            </a:xfrm>
            <a:custGeom>
              <a:avLst/>
              <a:gdLst>
                <a:gd name="T0" fmla="*/ 387 w 739"/>
                <a:gd name="T1" fmla="*/ 543 h 891"/>
                <a:gd name="T2" fmla="*/ 420 w 739"/>
                <a:gd name="T3" fmla="*/ 525 h 891"/>
                <a:gd name="T4" fmla="*/ 353 w 739"/>
                <a:gd name="T5" fmla="*/ 464 h 891"/>
                <a:gd name="T6" fmla="*/ 352 w 739"/>
                <a:gd name="T7" fmla="*/ 445 h 891"/>
                <a:gd name="T8" fmla="*/ 339 w 739"/>
                <a:gd name="T9" fmla="*/ 443 h 891"/>
                <a:gd name="T10" fmla="*/ 342 w 739"/>
                <a:gd name="T11" fmla="*/ 457 h 891"/>
                <a:gd name="T12" fmla="*/ 357 w 739"/>
                <a:gd name="T13" fmla="*/ 500 h 891"/>
                <a:gd name="T14" fmla="*/ 334 w 739"/>
                <a:gd name="T15" fmla="*/ 521 h 891"/>
                <a:gd name="T16" fmla="*/ 295 w 739"/>
                <a:gd name="T17" fmla="*/ 506 h 891"/>
                <a:gd name="T18" fmla="*/ 287 w 739"/>
                <a:gd name="T19" fmla="*/ 450 h 891"/>
                <a:gd name="T20" fmla="*/ 304 w 739"/>
                <a:gd name="T21" fmla="*/ 479 h 891"/>
                <a:gd name="T22" fmla="*/ 318 w 739"/>
                <a:gd name="T23" fmla="*/ 498 h 891"/>
                <a:gd name="T24" fmla="*/ 328 w 739"/>
                <a:gd name="T25" fmla="*/ 488 h 891"/>
                <a:gd name="T26" fmla="*/ 310 w 739"/>
                <a:gd name="T27" fmla="*/ 444 h 891"/>
                <a:gd name="T28" fmla="*/ 330 w 739"/>
                <a:gd name="T29" fmla="*/ 418 h 891"/>
                <a:gd name="T30" fmla="*/ 367 w 739"/>
                <a:gd name="T31" fmla="*/ 434 h 891"/>
                <a:gd name="T32" fmla="*/ 375 w 739"/>
                <a:gd name="T33" fmla="*/ 483 h 891"/>
                <a:gd name="T34" fmla="*/ 406 w 739"/>
                <a:gd name="T35" fmla="*/ 615 h 891"/>
                <a:gd name="T36" fmla="*/ 392 w 739"/>
                <a:gd name="T37" fmla="*/ 577 h 891"/>
                <a:gd name="T38" fmla="*/ 353 w 739"/>
                <a:gd name="T39" fmla="*/ 561 h 891"/>
                <a:gd name="T40" fmla="*/ 426 w 739"/>
                <a:gd name="T41" fmla="*/ 496 h 891"/>
                <a:gd name="T42" fmla="*/ 504 w 739"/>
                <a:gd name="T43" fmla="*/ 574 h 891"/>
                <a:gd name="T44" fmla="*/ 485 w 739"/>
                <a:gd name="T45" fmla="*/ 660 h 891"/>
                <a:gd name="T46" fmla="*/ 413 w 739"/>
                <a:gd name="T47" fmla="*/ 622 h 891"/>
                <a:gd name="T48" fmla="*/ 504 w 739"/>
                <a:gd name="T49" fmla="*/ 574 h 891"/>
                <a:gd name="T50" fmla="*/ 590 w 739"/>
                <a:gd name="T51" fmla="*/ 689 h 891"/>
                <a:gd name="T52" fmla="*/ 543 w 739"/>
                <a:gd name="T53" fmla="*/ 664 h 891"/>
                <a:gd name="T54" fmla="*/ 562 w 739"/>
                <a:gd name="T55" fmla="*/ 712 h 891"/>
                <a:gd name="T56" fmla="*/ 515 w 739"/>
                <a:gd name="T57" fmla="*/ 692 h 891"/>
                <a:gd name="T58" fmla="*/ 536 w 739"/>
                <a:gd name="T59" fmla="*/ 745 h 891"/>
                <a:gd name="T60" fmla="*/ 547 w 739"/>
                <a:gd name="T61" fmla="*/ 617 h 891"/>
                <a:gd name="T62" fmla="*/ 206 w 739"/>
                <a:gd name="T63" fmla="*/ 333 h 891"/>
                <a:gd name="T64" fmla="*/ 204 w 739"/>
                <a:gd name="T65" fmla="*/ 396 h 891"/>
                <a:gd name="T66" fmla="*/ 247 w 739"/>
                <a:gd name="T67" fmla="*/ 387 h 891"/>
                <a:gd name="T68" fmla="*/ 262 w 739"/>
                <a:gd name="T69" fmla="*/ 343 h 891"/>
                <a:gd name="T70" fmla="*/ 262 w 739"/>
                <a:gd name="T71" fmla="*/ 414 h 891"/>
                <a:gd name="T72" fmla="*/ 191 w 739"/>
                <a:gd name="T73" fmla="*/ 414 h 891"/>
                <a:gd name="T74" fmla="*/ 206 w 739"/>
                <a:gd name="T75" fmla="*/ 333 h 891"/>
                <a:gd name="T76" fmla="*/ 243 w 739"/>
                <a:gd name="T77" fmla="*/ 175 h 891"/>
                <a:gd name="T78" fmla="*/ 99 w 739"/>
                <a:gd name="T79" fmla="*/ 0 h 891"/>
                <a:gd name="T80" fmla="*/ 65 w 739"/>
                <a:gd name="T81" fmla="*/ 348 h 891"/>
                <a:gd name="T82" fmla="*/ 110 w 739"/>
                <a:gd name="T83" fmla="*/ 346 h 891"/>
                <a:gd name="T84" fmla="*/ 54 w 739"/>
                <a:gd name="T85" fmla="*/ 169 h 891"/>
                <a:gd name="T86" fmla="*/ 100 w 739"/>
                <a:gd name="T87" fmla="*/ 50 h 891"/>
                <a:gd name="T88" fmla="*/ 173 w 739"/>
                <a:gd name="T89" fmla="*/ 122 h 891"/>
                <a:gd name="T90" fmla="*/ 208 w 739"/>
                <a:gd name="T91" fmla="*/ 268 h 891"/>
                <a:gd name="T92" fmla="*/ 96 w 739"/>
                <a:gd name="T93" fmla="*/ 521 h 891"/>
                <a:gd name="T94" fmla="*/ 739 w 739"/>
                <a:gd name="T95" fmla="*/ 619 h 891"/>
                <a:gd name="T96" fmla="*/ 256 w 739"/>
                <a:gd name="T97" fmla="*/ 262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39" h="891">
                  <a:moveTo>
                    <a:pt x="420" y="525"/>
                  </a:moveTo>
                  <a:lnTo>
                    <a:pt x="387" y="543"/>
                  </a:lnTo>
                  <a:lnTo>
                    <a:pt x="402" y="558"/>
                  </a:lnTo>
                  <a:lnTo>
                    <a:pt x="420" y="525"/>
                  </a:lnTo>
                  <a:close/>
                  <a:moveTo>
                    <a:pt x="375" y="483"/>
                  </a:moveTo>
                  <a:lnTo>
                    <a:pt x="353" y="464"/>
                  </a:lnTo>
                  <a:cubicBezTo>
                    <a:pt x="356" y="461"/>
                    <a:pt x="357" y="457"/>
                    <a:pt x="357" y="454"/>
                  </a:cubicBezTo>
                  <a:cubicBezTo>
                    <a:pt x="356" y="451"/>
                    <a:pt x="355" y="448"/>
                    <a:pt x="352" y="445"/>
                  </a:cubicBezTo>
                  <a:cubicBezTo>
                    <a:pt x="349" y="442"/>
                    <a:pt x="347" y="441"/>
                    <a:pt x="344" y="441"/>
                  </a:cubicBezTo>
                  <a:cubicBezTo>
                    <a:pt x="342" y="441"/>
                    <a:pt x="340" y="441"/>
                    <a:pt x="339" y="443"/>
                  </a:cubicBezTo>
                  <a:cubicBezTo>
                    <a:pt x="338" y="444"/>
                    <a:pt x="337" y="445"/>
                    <a:pt x="337" y="447"/>
                  </a:cubicBezTo>
                  <a:cubicBezTo>
                    <a:pt x="337" y="449"/>
                    <a:pt x="339" y="452"/>
                    <a:pt x="342" y="457"/>
                  </a:cubicBezTo>
                  <a:cubicBezTo>
                    <a:pt x="349" y="468"/>
                    <a:pt x="354" y="477"/>
                    <a:pt x="356" y="483"/>
                  </a:cubicBezTo>
                  <a:cubicBezTo>
                    <a:pt x="358" y="489"/>
                    <a:pt x="358" y="495"/>
                    <a:pt x="357" y="500"/>
                  </a:cubicBezTo>
                  <a:cubicBezTo>
                    <a:pt x="356" y="505"/>
                    <a:pt x="353" y="509"/>
                    <a:pt x="350" y="513"/>
                  </a:cubicBezTo>
                  <a:cubicBezTo>
                    <a:pt x="345" y="517"/>
                    <a:pt x="340" y="520"/>
                    <a:pt x="334" y="521"/>
                  </a:cubicBezTo>
                  <a:cubicBezTo>
                    <a:pt x="327" y="523"/>
                    <a:pt x="321" y="522"/>
                    <a:pt x="315" y="520"/>
                  </a:cubicBezTo>
                  <a:cubicBezTo>
                    <a:pt x="308" y="517"/>
                    <a:pt x="302" y="513"/>
                    <a:pt x="295" y="506"/>
                  </a:cubicBezTo>
                  <a:cubicBezTo>
                    <a:pt x="283" y="494"/>
                    <a:pt x="277" y="484"/>
                    <a:pt x="277" y="475"/>
                  </a:cubicBezTo>
                  <a:cubicBezTo>
                    <a:pt x="277" y="465"/>
                    <a:pt x="281" y="457"/>
                    <a:pt x="287" y="450"/>
                  </a:cubicBezTo>
                  <a:lnTo>
                    <a:pt x="309" y="469"/>
                  </a:lnTo>
                  <a:cubicBezTo>
                    <a:pt x="306" y="472"/>
                    <a:pt x="304" y="476"/>
                    <a:pt x="304" y="479"/>
                  </a:cubicBezTo>
                  <a:cubicBezTo>
                    <a:pt x="303" y="484"/>
                    <a:pt x="305" y="489"/>
                    <a:pt x="309" y="493"/>
                  </a:cubicBezTo>
                  <a:cubicBezTo>
                    <a:pt x="312" y="496"/>
                    <a:pt x="315" y="497"/>
                    <a:pt x="318" y="498"/>
                  </a:cubicBezTo>
                  <a:cubicBezTo>
                    <a:pt x="321" y="498"/>
                    <a:pt x="324" y="497"/>
                    <a:pt x="326" y="495"/>
                  </a:cubicBezTo>
                  <a:cubicBezTo>
                    <a:pt x="328" y="493"/>
                    <a:pt x="328" y="491"/>
                    <a:pt x="328" y="488"/>
                  </a:cubicBezTo>
                  <a:cubicBezTo>
                    <a:pt x="328" y="485"/>
                    <a:pt x="326" y="480"/>
                    <a:pt x="321" y="473"/>
                  </a:cubicBezTo>
                  <a:cubicBezTo>
                    <a:pt x="314" y="461"/>
                    <a:pt x="310" y="452"/>
                    <a:pt x="310" y="444"/>
                  </a:cubicBezTo>
                  <a:cubicBezTo>
                    <a:pt x="309" y="437"/>
                    <a:pt x="311" y="430"/>
                    <a:pt x="317" y="425"/>
                  </a:cubicBezTo>
                  <a:cubicBezTo>
                    <a:pt x="320" y="421"/>
                    <a:pt x="325" y="419"/>
                    <a:pt x="330" y="418"/>
                  </a:cubicBezTo>
                  <a:cubicBezTo>
                    <a:pt x="335" y="417"/>
                    <a:pt x="341" y="417"/>
                    <a:pt x="347" y="420"/>
                  </a:cubicBezTo>
                  <a:cubicBezTo>
                    <a:pt x="353" y="422"/>
                    <a:pt x="359" y="427"/>
                    <a:pt x="367" y="434"/>
                  </a:cubicBezTo>
                  <a:cubicBezTo>
                    <a:pt x="376" y="443"/>
                    <a:pt x="381" y="451"/>
                    <a:pt x="382" y="459"/>
                  </a:cubicBezTo>
                  <a:cubicBezTo>
                    <a:pt x="383" y="467"/>
                    <a:pt x="381" y="475"/>
                    <a:pt x="375" y="483"/>
                  </a:cubicBezTo>
                  <a:close/>
                  <a:moveTo>
                    <a:pt x="450" y="519"/>
                  </a:moveTo>
                  <a:lnTo>
                    <a:pt x="406" y="615"/>
                  </a:lnTo>
                  <a:lnTo>
                    <a:pt x="384" y="592"/>
                  </a:lnTo>
                  <a:lnTo>
                    <a:pt x="392" y="577"/>
                  </a:lnTo>
                  <a:lnTo>
                    <a:pt x="368" y="553"/>
                  </a:lnTo>
                  <a:lnTo>
                    <a:pt x="353" y="561"/>
                  </a:lnTo>
                  <a:lnTo>
                    <a:pt x="331" y="539"/>
                  </a:lnTo>
                  <a:lnTo>
                    <a:pt x="426" y="496"/>
                  </a:lnTo>
                  <a:lnTo>
                    <a:pt x="450" y="519"/>
                  </a:lnTo>
                  <a:close/>
                  <a:moveTo>
                    <a:pt x="504" y="574"/>
                  </a:moveTo>
                  <a:lnTo>
                    <a:pt x="452" y="626"/>
                  </a:lnTo>
                  <a:lnTo>
                    <a:pt x="485" y="660"/>
                  </a:lnTo>
                  <a:lnTo>
                    <a:pt x="468" y="677"/>
                  </a:lnTo>
                  <a:lnTo>
                    <a:pt x="413" y="622"/>
                  </a:lnTo>
                  <a:lnTo>
                    <a:pt x="483" y="552"/>
                  </a:lnTo>
                  <a:lnTo>
                    <a:pt x="504" y="574"/>
                  </a:lnTo>
                  <a:close/>
                  <a:moveTo>
                    <a:pt x="605" y="674"/>
                  </a:moveTo>
                  <a:lnTo>
                    <a:pt x="590" y="689"/>
                  </a:lnTo>
                  <a:lnTo>
                    <a:pt x="554" y="653"/>
                  </a:lnTo>
                  <a:lnTo>
                    <a:pt x="543" y="664"/>
                  </a:lnTo>
                  <a:lnTo>
                    <a:pt x="576" y="698"/>
                  </a:lnTo>
                  <a:lnTo>
                    <a:pt x="562" y="712"/>
                  </a:lnTo>
                  <a:lnTo>
                    <a:pt x="529" y="678"/>
                  </a:lnTo>
                  <a:lnTo>
                    <a:pt x="515" y="692"/>
                  </a:lnTo>
                  <a:lnTo>
                    <a:pt x="552" y="729"/>
                  </a:lnTo>
                  <a:lnTo>
                    <a:pt x="536" y="745"/>
                  </a:lnTo>
                  <a:lnTo>
                    <a:pt x="478" y="686"/>
                  </a:lnTo>
                  <a:lnTo>
                    <a:pt x="547" y="617"/>
                  </a:lnTo>
                  <a:lnTo>
                    <a:pt x="605" y="674"/>
                  </a:lnTo>
                  <a:close/>
                  <a:moveTo>
                    <a:pt x="206" y="333"/>
                  </a:moveTo>
                  <a:cubicBezTo>
                    <a:pt x="204" y="347"/>
                    <a:pt x="202" y="361"/>
                    <a:pt x="199" y="375"/>
                  </a:cubicBezTo>
                  <a:cubicBezTo>
                    <a:pt x="198" y="383"/>
                    <a:pt x="199" y="390"/>
                    <a:pt x="204" y="396"/>
                  </a:cubicBezTo>
                  <a:cubicBezTo>
                    <a:pt x="209" y="402"/>
                    <a:pt x="217" y="406"/>
                    <a:pt x="225" y="406"/>
                  </a:cubicBezTo>
                  <a:cubicBezTo>
                    <a:pt x="236" y="406"/>
                    <a:pt x="245" y="399"/>
                    <a:pt x="247" y="387"/>
                  </a:cubicBezTo>
                  <a:cubicBezTo>
                    <a:pt x="251" y="371"/>
                    <a:pt x="253" y="354"/>
                    <a:pt x="255" y="337"/>
                  </a:cubicBezTo>
                  <a:cubicBezTo>
                    <a:pt x="257" y="339"/>
                    <a:pt x="260" y="341"/>
                    <a:pt x="262" y="343"/>
                  </a:cubicBezTo>
                  <a:cubicBezTo>
                    <a:pt x="271" y="353"/>
                    <a:pt x="277" y="365"/>
                    <a:pt x="277" y="379"/>
                  </a:cubicBezTo>
                  <a:cubicBezTo>
                    <a:pt x="277" y="392"/>
                    <a:pt x="271" y="405"/>
                    <a:pt x="262" y="414"/>
                  </a:cubicBezTo>
                  <a:cubicBezTo>
                    <a:pt x="252" y="424"/>
                    <a:pt x="240" y="429"/>
                    <a:pt x="226" y="429"/>
                  </a:cubicBezTo>
                  <a:cubicBezTo>
                    <a:pt x="213" y="429"/>
                    <a:pt x="200" y="424"/>
                    <a:pt x="191" y="414"/>
                  </a:cubicBezTo>
                  <a:cubicBezTo>
                    <a:pt x="171" y="395"/>
                    <a:pt x="171" y="363"/>
                    <a:pt x="191" y="343"/>
                  </a:cubicBezTo>
                  <a:cubicBezTo>
                    <a:pt x="195" y="339"/>
                    <a:pt x="200" y="335"/>
                    <a:pt x="206" y="333"/>
                  </a:cubicBezTo>
                  <a:close/>
                  <a:moveTo>
                    <a:pt x="256" y="262"/>
                  </a:moveTo>
                  <a:cubicBezTo>
                    <a:pt x="255" y="233"/>
                    <a:pt x="250" y="204"/>
                    <a:pt x="243" y="175"/>
                  </a:cubicBezTo>
                  <a:cubicBezTo>
                    <a:pt x="219" y="74"/>
                    <a:pt x="179" y="18"/>
                    <a:pt x="122" y="3"/>
                  </a:cubicBezTo>
                  <a:cubicBezTo>
                    <a:pt x="114" y="1"/>
                    <a:pt x="106" y="0"/>
                    <a:pt x="99" y="0"/>
                  </a:cubicBezTo>
                  <a:cubicBezTo>
                    <a:pt x="38" y="0"/>
                    <a:pt x="7" y="71"/>
                    <a:pt x="4" y="137"/>
                  </a:cubicBezTo>
                  <a:cubicBezTo>
                    <a:pt x="0" y="210"/>
                    <a:pt x="22" y="285"/>
                    <a:pt x="65" y="348"/>
                  </a:cubicBezTo>
                  <a:cubicBezTo>
                    <a:pt x="70" y="355"/>
                    <a:pt x="77" y="359"/>
                    <a:pt x="86" y="359"/>
                  </a:cubicBezTo>
                  <a:cubicBezTo>
                    <a:pt x="96" y="359"/>
                    <a:pt x="105" y="354"/>
                    <a:pt x="110" y="346"/>
                  </a:cubicBezTo>
                  <a:cubicBezTo>
                    <a:pt x="114" y="338"/>
                    <a:pt x="113" y="330"/>
                    <a:pt x="108" y="323"/>
                  </a:cubicBezTo>
                  <a:cubicBezTo>
                    <a:pt x="76" y="276"/>
                    <a:pt x="58" y="224"/>
                    <a:pt x="54" y="169"/>
                  </a:cubicBezTo>
                  <a:cubicBezTo>
                    <a:pt x="52" y="142"/>
                    <a:pt x="54" y="85"/>
                    <a:pt x="76" y="61"/>
                  </a:cubicBezTo>
                  <a:cubicBezTo>
                    <a:pt x="83" y="53"/>
                    <a:pt x="91" y="50"/>
                    <a:pt x="100" y="50"/>
                  </a:cubicBezTo>
                  <a:cubicBezTo>
                    <a:pt x="106" y="50"/>
                    <a:pt x="113" y="51"/>
                    <a:pt x="120" y="54"/>
                  </a:cubicBezTo>
                  <a:cubicBezTo>
                    <a:pt x="146" y="65"/>
                    <a:pt x="160" y="92"/>
                    <a:pt x="173" y="122"/>
                  </a:cubicBezTo>
                  <a:cubicBezTo>
                    <a:pt x="184" y="146"/>
                    <a:pt x="193" y="173"/>
                    <a:pt x="200" y="206"/>
                  </a:cubicBezTo>
                  <a:cubicBezTo>
                    <a:pt x="204" y="226"/>
                    <a:pt x="207" y="247"/>
                    <a:pt x="208" y="268"/>
                  </a:cubicBezTo>
                  <a:lnTo>
                    <a:pt x="125" y="278"/>
                  </a:lnTo>
                  <a:lnTo>
                    <a:pt x="96" y="521"/>
                  </a:lnTo>
                  <a:lnTo>
                    <a:pt x="467" y="891"/>
                  </a:lnTo>
                  <a:lnTo>
                    <a:pt x="739" y="619"/>
                  </a:lnTo>
                  <a:lnTo>
                    <a:pt x="369" y="249"/>
                  </a:lnTo>
                  <a:lnTo>
                    <a:pt x="256" y="2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8226441" y="7720705"/>
              <a:ext cx="490533" cy="356751"/>
            </a:xfrm>
            <a:custGeom>
              <a:avLst/>
              <a:gdLst>
                <a:gd name="T0" fmla="*/ 241 w 805"/>
                <a:gd name="T1" fmla="*/ 415 h 588"/>
                <a:gd name="T2" fmla="*/ 277 w 805"/>
                <a:gd name="T3" fmla="*/ 415 h 588"/>
                <a:gd name="T4" fmla="*/ 476 w 805"/>
                <a:gd name="T5" fmla="*/ 109 h 588"/>
                <a:gd name="T6" fmla="*/ 37 w 805"/>
                <a:gd name="T7" fmla="*/ 376 h 588"/>
                <a:gd name="T8" fmla="*/ 476 w 805"/>
                <a:gd name="T9" fmla="*/ 376 h 588"/>
                <a:gd name="T10" fmla="*/ 288 w 805"/>
                <a:gd name="T11" fmla="*/ 415 h 588"/>
                <a:gd name="T12" fmla="*/ 229 w 805"/>
                <a:gd name="T13" fmla="*/ 415 h 588"/>
                <a:gd name="T14" fmla="*/ 288 w 805"/>
                <a:gd name="T15" fmla="*/ 415 h 588"/>
                <a:gd name="T16" fmla="*/ 513 w 805"/>
                <a:gd name="T17" fmla="*/ 423 h 588"/>
                <a:gd name="T18" fmla="*/ 308 w 805"/>
                <a:gd name="T19" fmla="*/ 458 h 588"/>
                <a:gd name="T20" fmla="*/ 360 w 805"/>
                <a:gd name="T21" fmla="*/ 561 h 588"/>
                <a:gd name="T22" fmla="*/ 205 w 805"/>
                <a:gd name="T23" fmla="*/ 561 h 588"/>
                <a:gd name="T24" fmla="*/ 153 w 805"/>
                <a:gd name="T25" fmla="*/ 527 h 588"/>
                <a:gd name="T26" fmla="*/ 34 w 805"/>
                <a:gd name="T27" fmla="*/ 458 h 588"/>
                <a:gd name="T28" fmla="*/ 0 w 805"/>
                <a:gd name="T29" fmla="*/ 107 h 588"/>
                <a:gd name="T30" fmla="*/ 479 w 805"/>
                <a:gd name="T31" fmla="*/ 73 h 588"/>
                <a:gd name="T32" fmla="*/ 714 w 805"/>
                <a:gd name="T33" fmla="*/ 393 h 588"/>
                <a:gd name="T34" fmla="*/ 651 w 805"/>
                <a:gd name="T35" fmla="*/ 393 h 588"/>
                <a:gd name="T36" fmla="*/ 714 w 805"/>
                <a:gd name="T37" fmla="*/ 393 h 588"/>
                <a:gd name="T38" fmla="*/ 682 w 805"/>
                <a:gd name="T39" fmla="*/ 442 h 588"/>
                <a:gd name="T40" fmla="*/ 682 w 805"/>
                <a:gd name="T41" fmla="*/ 344 h 588"/>
                <a:gd name="T42" fmla="*/ 756 w 805"/>
                <a:gd name="T43" fmla="*/ 218 h 588"/>
                <a:gd name="T44" fmla="*/ 603 w 805"/>
                <a:gd name="T45" fmla="*/ 241 h 588"/>
                <a:gd name="T46" fmla="*/ 756 w 805"/>
                <a:gd name="T47" fmla="*/ 218 h 588"/>
                <a:gd name="T48" fmla="*/ 585 w 805"/>
                <a:gd name="T49" fmla="*/ 31 h 588"/>
                <a:gd name="T50" fmla="*/ 774 w 805"/>
                <a:gd name="T51" fmla="*/ 558 h 588"/>
                <a:gd name="T52" fmla="*/ 805 w 805"/>
                <a:gd name="T53" fmla="*/ 16 h 588"/>
                <a:gd name="T54" fmla="*/ 790 w 805"/>
                <a:gd name="T55" fmla="*/ 588 h 588"/>
                <a:gd name="T56" fmla="*/ 555 w 805"/>
                <a:gd name="T57" fmla="*/ 573 h 588"/>
                <a:gd name="T58" fmla="*/ 570 w 805"/>
                <a:gd name="T59" fmla="*/ 0 h 588"/>
                <a:gd name="T60" fmla="*/ 805 w 805"/>
                <a:gd name="T61" fmla="*/ 16 h 588"/>
                <a:gd name="T62" fmla="*/ 603 w 805"/>
                <a:gd name="T63" fmla="*/ 71 h 588"/>
                <a:gd name="T64" fmla="*/ 756 w 805"/>
                <a:gd name="T65" fmla="*/ 123 h 588"/>
                <a:gd name="T66" fmla="*/ 756 w 805"/>
                <a:gd name="T67" fmla="*/ 179 h 588"/>
                <a:gd name="T68" fmla="*/ 603 w 805"/>
                <a:gd name="T69" fmla="*/ 202 h 588"/>
                <a:gd name="T70" fmla="*/ 756 w 805"/>
                <a:gd name="T71" fmla="*/ 179 h 588"/>
                <a:gd name="T72" fmla="*/ 603 w 805"/>
                <a:gd name="T73" fmla="*/ 163 h 588"/>
                <a:gd name="T74" fmla="*/ 756 w 805"/>
                <a:gd name="T75" fmla="*/ 14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5" h="588">
                  <a:moveTo>
                    <a:pt x="259" y="397"/>
                  </a:moveTo>
                  <a:cubicBezTo>
                    <a:pt x="249" y="397"/>
                    <a:pt x="241" y="405"/>
                    <a:pt x="241" y="415"/>
                  </a:cubicBezTo>
                  <a:cubicBezTo>
                    <a:pt x="241" y="425"/>
                    <a:pt x="249" y="434"/>
                    <a:pt x="259" y="434"/>
                  </a:cubicBezTo>
                  <a:cubicBezTo>
                    <a:pt x="269" y="434"/>
                    <a:pt x="277" y="425"/>
                    <a:pt x="277" y="415"/>
                  </a:cubicBezTo>
                  <a:cubicBezTo>
                    <a:pt x="277" y="405"/>
                    <a:pt x="269" y="397"/>
                    <a:pt x="259" y="397"/>
                  </a:cubicBezTo>
                  <a:close/>
                  <a:moveTo>
                    <a:pt x="476" y="109"/>
                  </a:moveTo>
                  <a:lnTo>
                    <a:pt x="37" y="109"/>
                  </a:lnTo>
                  <a:lnTo>
                    <a:pt x="37" y="376"/>
                  </a:lnTo>
                  <a:lnTo>
                    <a:pt x="476" y="376"/>
                  </a:lnTo>
                  <a:lnTo>
                    <a:pt x="476" y="376"/>
                  </a:lnTo>
                  <a:lnTo>
                    <a:pt x="476" y="109"/>
                  </a:lnTo>
                  <a:close/>
                  <a:moveTo>
                    <a:pt x="288" y="415"/>
                  </a:moveTo>
                  <a:cubicBezTo>
                    <a:pt x="288" y="399"/>
                    <a:pt x="275" y="386"/>
                    <a:pt x="259" y="386"/>
                  </a:cubicBezTo>
                  <a:cubicBezTo>
                    <a:pt x="242" y="386"/>
                    <a:pt x="229" y="399"/>
                    <a:pt x="229" y="415"/>
                  </a:cubicBezTo>
                  <a:cubicBezTo>
                    <a:pt x="229" y="432"/>
                    <a:pt x="242" y="445"/>
                    <a:pt x="259" y="445"/>
                  </a:cubicBezTo>
                  <a:cubicBezTo>
                    <a:pt x="275" y="445"/>
                    <a:pt x="288" y="432"/>
                    <a:pt x="288" y="415"/>
                  </a:cubicBezTo>
                  <a:close/>
                  <a:moveTo>
                    <a:pt x="513" y="107"/>
                  </a:moveTo>
                  <a:lnTo>
                    <a:pt x="513" y="423"/>
                  </a:lnTo>
                  <a:cubicBezTo>
                    <a:pt x="513" y="442"/>
                    <a:pt x="498" y="458"/>
                    <a:pt x="479" y="458"/>
                  </a:cubicBezTo>
                  <a:lnTo>
                    <a:pt x="308" y="458"/>
                  </a:lnTo>
                  <a:cubicBezTo>
                    <a:pt x="308" y="458"/>
                    <a:pt x="298" y="527"/>
                    <a:pt x="360" y="527"/>
                  </a:cubicBezTo>
                  <a:lnTo>
                    <a:pt x="360" y="561"/>
                  </a:lnTo>
                  <a:lnTo>
                    <a:pt x="308" y="561"/>
                  </a:lnTo>
                  <a:lnTo>
                    <a:pt x="205" y="561"/>
                  </a:lnTo>
                  <a:lnTo>
                    <a:pt x="153" y="561"/>
                  </a:lnTo>
                  <a:lnTo>
                    <a:pt x="153" y="527"/>
                  </a:lnTo>
                  <a:cubicBezTo>
                    <a:pt x="212" y="527"/>
                    <a:pt x="205" y="458"/>
                    <a:pt x="205" y="458"/>
                  </a:cubicBezTo>
                  <a:lnTo>
                    <a:pt x="34" y="458"/>
                  </a:lnTo>
                  <a:cubicBezTo>
                    <a:pt x="15" y="458"/>
                    <a:pt x="0" y="442"/>
                    <a:pt x="0" y="423"/>
                  </a:cubicBezTo>
                  <a:lnTo>
                    <a:pt x="0" y="107"/>
                  </a:lnTo>
                  <a:cubicBezTo>
                    <a:pt x="0" y="88"/>
                    <a:pt x="15" y="73"/>
                    <a:pt x="34" y="73"/>
                  </a:cubicBezTo>
                  <a:lnTo>
                    <a:pt x="479" y="73"/>
                  </a:lnTo>
                  <a:cubicBezTo>
                    <a:pt x="498" y="73"/>
                    <a:pt x="513" y="88"/>
                    <a:pt x="513" y="107"/>
                  </a:cubicBezTo>
                  <a:close/>
                  <a:moveTo>
                    <a:pt x="714" y="393"/>
                  </a:moveTo>
                  <a:cubicBezTo>
                    <a:pt x="714" y="376"/>
                    <a:pt x="699" y="362"/>
                    <a:pt x="682" y="362"/>
                  </a:cubicBezTo>
                  <a:cubicBezTo>
                    <a:pt x="665" y="362"/>
                    <a:pt x="651" y="376"/>
                    <a:pt x="651" y="393"/>
                  </a:cubicBezTo>
                  <a:cubicBezTo>
                    <a:pt x="651" y="411"/>
                    <a:pt x="665" y="425"/>
                    <a:pt x="682" y="425"/>
                  </a:cubicBezTo>
                  <a:cubicBezTo>
                    <a:pt x="699" y="425"/>
                    <a:pt x="714" y="411"/>
                    <a:pt x="714" y="393"/>
                  </a:cubicBezTo>
                  <a:close/>
                  <a:moveTo>
                    <a:pt x="731" y="393"/>
                  </a:moveTo>
                  <a:cubicBezTo>
                    <a:pt x="731" y="421"/>
                    <a:pt x="709" y="442"/>
                    <a:pt x="682" y="442"/>
                  </a:cubicBezTo>
                  <a:cubicBezTo>
                    <a:pt x="655" y="442"/>
                    <a:pt x="633" y="421"/>
                    <a:pt x="633" y="393"/>
                  </a:cubicBezTo>
                  <a:cubicBezTo>
                    <a:pt x="633" y="366"/>
                    <a:pt x="655" y="344"/>
                    <a:pt x="682" y="344"/>
                  </a:cubicBezTo>
                  <a:cubicBezTo>
                    <a:pt x="709" y="344"/>
                    <a:pt x="731" y="366"/>
                    <a:pt x="731" y="393"/>
                  </a:cubicBezTo>
                  <a:close/>
                  <a:moveTo>
                    <a:pt x="756" y="218"/>
                  </a:moveTo>
                  <a:lnTo>
                    <a:pt x="603" y="218"/>
                  </a:lnTo>
                  <a:lnTo>
                    <a:pt x="603" y="241"/>
                  </a:lnTo>
                  <a:lnTo>
                    <a:pt x="756" y="241"/>
                  </a:lnTo>
                  <a:lnTo>
                    <a:pt x="756" y="218"/>
                  </a:lnTo>
                  <a:close/>
                  <a:moveTo>
                    <a:pt x="774" y="31"/>
                  </a:moveTo>
                  <a:lnTo>
                    <a:pt x="585" y="31"/>
                  </a:lnTo>
                  <a:lnTo>
                    <a:pt x="585" y="558"/>
                  </a:lnTo>
                  <a:lnTo>
                    <a:pt x="774" y="558"/>
                  </a:lnTo>
                  <a:lnTo>
                    <a:pt x="774" y="31"/>
                  </a:lnTo>
                  <a:close/>
                  <a:moveTo>
                    <a:pt x="805" y="16"/>
                  </a:moveTo>
                  <a:lnTo>
                    <a:pt x="805" y="573"/>
                  </a:lnTo>
                  <a:cubicBezTo>
                    <a:pt x="805" y="581"/>
                    <a:pt x="798" y="588"/>
                    <a:pt x="790" y="588"/>
                  </a:cubicBezTo>
                  <a:lnTo>
                    <a:pt x="570" y="588"/>
                  </a:lnTo>
                  <a:cubicBezTo>
                    <a:pt x="561" y="588"/>
                    <a:pt x="555" y="581"/>
                    <a:pt x="555" y="573"/>
                  </a:cubicBezTo>
                  <a:lnTo>
                    <a:pt x="555" y="16"/>
                  </a:lnTo>
                  <a:cubicBezTo>
                    <a:pt x="555" y="7"/>
                    <a:pt x="561" y="0"/>
                    <a:pt x="570" y="0"/>
                  </a:cubicBezTo>
                  <a:lnTo>
                    <a:pt x="790" y="0"/>
                  </a:lnTo>
                  <a:cubicBezTo>
                    <a:pt x="798" y="0"/>
                    <a:pt x="805" y="7"/>
                    <a:pt x="805" y="16"/>
                  </a:cubicBezTo>
                  <a:close/>
                  <a:moveTo>
                    <a:pt x="756" y="71"/>
                  </a:moveTo>
                  <a:lnTo>
                    <a:pt x="603" y="71"/>
                  </a:lnTo>
                  <a:lnTo>
                    <a:pt x="603" y="123"/>
                  </a:lnTo>
                  <a:lnTo>
                    <a:pt x="756" y="123"/>
                  </a:lnTo>
                  <a:lnTo>
                    <a:pt x="756" y="71"/>
                  </a:lnTo>
                  <a:close/>
                  <a:moveTo>
                    <a:pt x="756" y="179"/>
                  </a:moveTo>
                  <a:lnTo>
                    <a:pt x="603" y="179"/>
                  </a:lnTo>
                  <a:lnTo>
                    <a:pt x="603" y="202"/>
                  </a:lnTo>
                  <a:lnTo>
                    <a:pt x="756" y="202"/>
                  </a:lnTo>
                  <a:lnTo>
                    <a:pt x="756" y="179"/>
                  </a:lnTo>
                  <a:close/>
                  <a:moveTo>
                    <a:pt x="756" y="163"/>
                  </a:moveTo>
                  <a:lnTo>
                    <a:pt x="603" y="163"/>
                  </a:lnTo>
                  <a:lnTo>
                    <a:pt x="603" y="140"/>
                  </a:lnTo>
                  <a:lnTo>
                    <a:pt x="756" y="140"/>
                  </a:lnTo>
                  <a:lnTo>
                    <a:pt x="756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9169086" y="3879624"/>
              <a:ext cx="461865" cy="344012"/>
            </a:xfrm>
            <a:custGeom>
              <a:avLst/>
              <a:gdLst>
                <a:gd name="T0" fmla="*/ 467 w 763"/>
                <a:gd name="T1" fmla="*/ 502 h 568"/>
                <a:gd name="T2" fmla="*/ 312 w 763"/>
                <a:gd name="T3" fmla="*/ 502 h 568"/>
                <a:gd name="T4" fmla="*/ 312 w 763"/>
                <a:gd name="T5" fmla="*/ 484 h 568"/>
                <a:gd name="T6" fmla="*/ 467 w 763"/>
                <a:gd name="T7" fmla="*/ 484 h 568"/>
                <a:gd name="T8" fmla="*/ 467 w 763"/>
                <a:gd name="T9" fmla="*/ 502 h 568"/>
                <a:gd name="T10" fmla="*/ 0 w 763"/>
                <a:gd name="T11" fmla="*/ 473 h 568"/>
                <a:gd name="T12" fmla="*/ 0 w 763"/>
                <a:gd name="T13" fmla="*/ 533 h 568"/>
                <a:gd name="T14" fmla="*/ 763 w 763"/>
                <a:gd name="T15" fmla="*/ 533 h 568"/>
                <a:gd name="T16" fmla="*/ 763 w 763"/>
                <a:gd name="T17" fmla="*/ 473 h 568"/>
                <a:gd name="T18" fmla="*/ 0 w 763"/>
                <a:gd name="T19" fmla="*/ 473 h 568"/>
                <a:gd name="T20" fmla="*/ 660 w 763"/>
                <a:gd name="T21" fmla="*/ 405 h 568"/>
                <a:gd name="T22" fmla="*/ 84 w 763"/>
                <a:gd name="T23" fmla="*/ 405 h 568"/>
                <a:gd name="T24" fmla="*/ 84 w 763"/>
                <a:gd name="T25" fmla="*/ 43 h 568"/>
                <a:gd name="T26" fmla="*/ 660 w 763"/>
                <a:gd name="T27" fmla="*/ 43 h 568"/>
                <a:gd name="T28" fmla="*/ 660 w 763"/>
                <a:gd name="T29" fmla="*/ 405 h 568"/>
                <a:gd name="T30" fmla="*/ 703 w 763"/>
                <a:gd name="T31" fmla="*/ 0 h 568"/>
                <a:gd name="T32" fmla="*/ 41 w 763"/>
                <a:gd name="T33" fmla="*/ 0 h 568"/>
                <a:gd name="T34" fmla="*/ 41 w 763"/>
                <a:gd name="T35" fmla="*/ 448 h 568"/>
                <a:gd name="T36" fmla="*/ 703 w 763"/>
                <a:gd name="T37" fmla="*/ 448 h 568"/>
                <a:gd name="T38" fmla="*/ 703 w 763"/>
                <a:gd name="T39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3" h="568">
                  <a:moveTo>
                    <a:pt x="467" y="502"/>
                  </a:moveTo>
                  <a:lnTo>
                    <a:pt x="312" y="502"/>
                  </a:lnTo>
                  <a:lnTo>
                    <a:pt x="312" y="484"/>
                  </a:lnTo>
                  <a:lnTo>
                    <a:pt x="467" y="484"/>
                  </a:lnTo>
                  <a:lnTo>
                    <a:pt x="467" y="502"/>
                  </a:lnTo>
                  <a:close/>
                  <a:moveTo>
                    <a:pt x="0" y="473"/>
                  </a:moveTo>
                  <a:lnTo>
                    <a:pt x="0" y="533"/>
                  </a:lnTo>
                  <a:cubicBezTo>
                    <a:pt x="107" y="568"/>
                    <a:pt x="737" y="549"/>
                    <a:pt x="763" y="533"/>
                  </a:cubicBezTo>
                  <a:lnTo>
                    <a:pt x="763" y="473"/>
                  </a:lnTo>
                  <a:lnTo>
                    <a:pt x="0" y="473"/>
                  </a:lnTo>
                  <a:close/>
                  <a:moveTo>
                    <a:pt x="660" y="405"/>
                  </a:moveTo>
                  <a:lnTo>
                    <a:pt x="84" y="405"/>
                  </a:lnTo>
                  <a:lnTo>
                    <a:pt x="84" y="43"/>
                  </a:lnTo>
                  <a:lnTo>
                    <a:pt x="660" y="43"/>
                  </a:lnTo>
                  <a:lnTo>
                    <a:pt x="660" y="405"/>
                  </a:lnTo>
                  <a:close/>
                  <a:moveTo>
                    <a:pt x="703" y="0"/>
                  </a:moveTo>
                  <a:lnTo>
                    <a:pt x="41" y="0"/>
                  </a:lnTo>
                  <a:lnTo>
                    <a:pt x="41" y="448"/>
                  </a:lnTo>
                  <a:lnTo>
                    <a:pt x="703" y="448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10750436" y="4079002"/>
              <a:ext cx="270748" cy="433199"/>
            </a:xfrm>
            <a:custGeom>
              <a:avLst/>
              <a:gdLst>
                <a:gd name="T0" fmla="*/ 402 w 447"/>
                <a:gd name="T1" fmla="*/ 603 h 715"/>
                <a:gd name="T2" fmla="*/ 44 w 447"/>
                <a:gd name="T3" fmla="*/ 603 h 715"/>
                <a:gd name="T4" fmla="*/ 44 w 447"/>
                <a:gd name="T5" fmla="*/ 111 h 715"/>
                <a:gd name="T6" fmla="*/ 402 w 447"/>
                <a:gd name="T7" fmla="*/ 111 h 715"/>
                <a:gd name="T8" fmla="*/ 402 w 447"/>
                <a:gd name="T9" fmla="*/ 603 h 715"/>
                <a:gd name="T10" fmla="*/ 223 w 447"/>
                <a:gd name="T11" fmla="*/ 692 h 715"/>
                <a:gd name="T12" fmla="*/ 190 w 447"/>
                <a:gd name="T13" fmla="*/ 659 h 715"/>
                <a:gd name="T14" fmla="*/ 223 w 447"/>
                <a:gd name="T15" fmla="*/ 625 h 715"/>
                <a:gd name="T16" fmla="*/ 257 w 447"/>
                <a:gd name="T17" fmla="*/ 659 h 715"/>
                <a:gd name="T18" fmla="*/ 223 w 447"/>
                <a:gd name="T19" fmla="*/ 692 h 715"/>
                <a:gd name="T20" fmla="*/ 145 w 447"/>
                <a:gd name="T21" fmla="*/ 44 h 715"/>
                <a:gd name="T22" fmla="*/ 301 w 447"/>
                <a:gd name="T23" fmla="*/ 44 h 715"/>
                <a:gd name="T24" fmla="*/ 313 w 447"/>
                <a:gd name="T25" fmla="*/ 56 h 715"/>
                <a:gd name="T26" fmla="*/ 301 w 447"/>
                <a:gd name="T27" fmla="*/ 67 h 715"/>
                <a:gd name="T28" fmla="*/ 145 w 447"/>
                <a:gd name="T29" fmla="*/ 67 h 715"/>
                <a:gd name="T30" fmla="*/ 134 w 447"/>
                <a:gd name="T31" fmla="*/ 56 h 715"/>
                <a:gd name="T32" fmla="*/ 145 w 447"/>
                <a:gd name="T33" fmla="*/ 44 h 715"/>
                <a:gd name="T34" fmla="*/ 402 w 447"/>
                <a:gd name="T35" fmla="*/ 0 h 715"/>
                <a:gd name="T36" fmla="*/ 44 w 447"/>
                <a:gd name="T37" fmla="*/ 0 h 715"/>
                <a:gd name="T38" fmla="*/ 0 w 447"/>
                <a:gd name="T39" fmla="*/ 44 h 715"/>
                <a:gd name="T40" fmla="*/ 0 w 447"/>
                <a:gd name="T41" fmla="*/ 670 h 715"/>
                <a:gd name="T42" fmla="*/ 44 w 447"/>
                <a:gd name="T43" fmla="*/ 715 h 715"/>
                <a:gd name="T44" fmla="*/ 402 w 447"/>
                <a:gd name="T45" fmla="*/ 715 h 715"/>
                <a:gd name="T46" fmla="*/ 447 w 447"/>
                <a:gd name="T47" fmla="*/ 670 h 715"/>
                <a:gd name="T48" fmla="*/ 447 w 447"/>
                <a:gd name="T49" fmla="*/ 44 h 715"/>
                <a:gd name="T50" fmla="*/ 402 w 447"/>
                <a:gd name="T51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7" h="715">
                  <a:moveTo>
                    <a:pt x="402" y="603"/>
                  </a:moveTo>
                  <a:lnTo>
                    <a:pt x="44" y="603"/>
                  </a:lnTo>
                  <a:lnTo>
                    <a:pt x="44" y="111"/>
                  </a:lnTo>
                  <a:lnTo>
                    <a:pt x="402" y="111"/>
                  </a:lnTo>
                  <a:lnTo>
                    <a:pt x="402" y="603"/>
                  </a:lnTo>
                  <a:close/>
                  <a:moveTo>
                    <a:pt x="223" y="692"/>
                  </a:moveTo>
                  <a:cubicBezTo>
                    <a:pt x="205" y="692"/>
                    <a:pt x="190" y="677"/>
                    <a:pt x="190" y="659"/>
                  </a:cubicBezTo>
                  <a:cubicBezTo>
                    <a:pt x="190" y="640"/>
                    <a:pt x="205" y="625"/>
                    <a:pt x="223" y="625"/>
                  </a:cubicBezTo>
                  <a:cubicBezTo>
                    <a:pt x="242" y="625"/>
                    <a:pt x="257" y="640"/>
                    <a:pt x="257" y="659"/>
                  </a:cubicBezTo>
                  <a:cubicBezTo>
                    <a:pt x="257" y="677"/>
                    <a:pt x="242" y="692"/>
                    <a:pt x="223" y="692"/>
                  </a:cubicBezTo>
                  <a:close/>
                  <a:moveTo>
                    <a:pt x="145" y="44"/>
                  </a:moveTo>
                  <a:lnTo>
                    <a:pt x="301" y="44"/>
                  </a:lnTo>
                  <a:cubicBezTo>
                    <a:pt x="308" y="44"/>
                    <a:pt x="313" y="49"/>
                    <a:pt x="313" y="56"/>
                  </a:cubicBezTo>
                  <a:cubicBezTo>
                    <a:pt x="313" y="62"/>
                    <a:pt x="308" y="67"/>
                    <a:pt x="301" y="67"/>
                  </a:cubicBezTo>
                  <a:lnTo>
                    <a:pt x="145" y="67"/>
                  </a:lnTo>
                  <a:cubicBezTo>
                    <a:pt x="139" y="67"/>
                    <a:pt x="134" y="62"/>
                    <a:pt x="134" y="56"/>
                  </a:cubicBezTo>
                  <a:cubicBezTo>
                    <a:pt x="134" y="49"/>
                    <a:pt x="139" y="44"/>
                    <a:pt x="145" y="44"/>
                  </a:cubicBezTo>
                  <a:close/>
                  <a:moveTo>
                    <a:pt x="402" y="0"/>
                  </a:moveTo>
                  <a:lnTo>
                    <a:pt x="44" y="0"/>
                  </a:lnTo>
                  <a:cubicBezTo>
                    <a:pt x="20" y="0"/>
                    <a:pt x="0" y="20"/>
                    <a:pt x="0" y="44"/>
                  </a:cubicBezTo>
                  <a:lnTo>
                    <a:pt x="0" y="670"/>
                  </a:lnTo>
                  <a:cubicBezTo>
                    <a:pt x="0" y="695"/>
                    <a:pt x="20" y="715"/>
                    <a:pt x="44" y="715"/>
                  </a:cubicBezTo>
                  <a:lnTo>
                    <a:pt x="402" y="715"/>
                  </a:lnTo>
                  <a:cubicBezTo>
                    <a:pt x="427" y="715"/>
                    <a:pt x="447" y="695"/>
                    <a:pt x="447" y="670"/>
                  </a:cubicBezTo>
                  <a:lnTo>
                    <a:pt x="447" y="44"/>
                  </a:lnTo>
                  <a:cubicBezTo>
                    <a:pt x="447" y="20"/>
                    <a:pt x="427" y="0"/>
                    <a:pt x="4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7373666" y="6329264"/>
              <a:ext cx="447608" cy="459929"/>
            </a:xfrm>
            <a:custGeom>
              <a:avLst/>
              <a:gdLst>
                <a:gd name="T0" fmla="*/ 453 w 571"/>
                <a:gd name="T1" fmla="*/ 150 h 587"/>
                <a:gd name="T2" fmla="*/ 485 w 571"/>
                <a:gd name="T3" fmla="*/ 144 h 587"/>
                <a:gd name="T4" fmla="*/ 487 w 571"/>
                <a:gd name="T5" fmla="*/ 142 h 587"/>
                <a:gd name="T6" fmla="*/ 518 w 571"/>
                <a:gd name="T7" fmla="*/ 98 h 587"/>
                <a:gd name="T8" fmla="*/ 562 w 571"/>
                <a:gd name="T9" fmla="*/ 67 h 587"/>
                <a:gd name="T10" fmla="*/ 568 w 571"/>
                <a:gd name="T11" fmla="*/ 61 h 587"/>
                <a:gd name="T12" fmla="*/ 563 w 571"/>
                <a:gd name="T13" fmla="*/ 44 h 587"/>
                <a:gd name="T14" fmla="*/ 528 w 571"/>
                <a:gd name="T15" fmla="*/ 9 h 587"/>
                <a:gd name="T16" fmla="*/ 511 w 571"/>
                <a:gd name="T17" fmla="*/ 4 h 587"/>
                <a:gd name="T18" fmla="*/ 505 w 571"/>
                <a:gd name="T19" fmla="*/ 10 h 587"/>
                <a:gd name="T20" fmla="*/ 474 w 571"/>
                <a:gd name="T21" fmla="*/ 54 h 587"/>
                <a:gd name="T22" fmla="*/ 430 w 571"/>
                <a:gd name="T23" fmla="*/ 85 h 587"/>
                <a:gd name="T24" fmla="*/ 428 w 571"/>
                <a:gd name="T25" fmla="*/ 86 h 587"/>
                <a:gd name="T26" fmla="*/ 423 w 571"/>
                <a:gd name="T27" fmla="*/ 120 h 587"/>
                <a:gd name="T28" fmla="*/ 328 w 571"/>
                <a:gd name="T29" fmla="*/ 214 h 587"/>
                <a:gd name="T30" fmla="*/ 309 w 571"/>
                <a:gd name="T31" fmla="*/ 197 h 587"/>
                <a:gd name="T32" fmla="*/ 226 w 571"/>
                <a:gd name="T33" fmla="*/ 211 h 587"/>
                <a:gd name="T34" fmla="*/ 134 w 571"/>
                <a:gd name="T35" fmla="*/ 283 h 587"/>
                <a:gd name="T36" fmla="*/ 134 w 571"/>
                <a:gd name="T37" fmla="*/ 283 h 587"/>
                <a:gd name="T38" fmla="*/ 53 w 571"/>
                <a:gd name="T39" fmla="*/ 318 h 587"/>
                <a:gd name="T40" fmla="*/ 66 w 571"/>
                <a:gd name="T41" fmla="*/ 521 h 587"/>
                <a:gd name="T42" fmla="*/ 269 w 571"/>
                <a:gd name="T43" fmla="*/ 535 h 587"/>
                <a:gd name="T44" fmla="*/ 272 w 571"/>
                <a:gd name="T45" fmla="*/ 532 h 587"/>
                <a:gd name="T46" fmla="*/ 272 w 571"/>
                <a:gd name="T47" fmla="*/ 532 h 587"/>
                <a:gd name="T48" fmla="*/ 273 w 571"/>
                <a:gd name="T49" fmla="*/ 531 h 587"/>
                <a:gd name="T50" fmla="*/ 284 w 571"/>
                <a:gd name="T51" fmla="*/ 516 h 587"/>
                <a:gd name="T52" fmla="*/ 312 w 571"/>
                <a:gd name="T53" fmla="*/ 427 h 587"/>
                <a:gd name="T54" fmla="*/ 378 w 571"/>
                <a:gd name="T55" fmla="*/ 361 h 587"/>
                <a:gd name="T56" fmla="*/ 407 w 571"/>
                <a:gd name="T57" fmla="*/ 322 h 587"/>
                <a:gd name="T58" fmla="*/ 359 w 571"/>
                <a:gd name="T59" fmla="*/ 317 h 587"/>
                <a:gd name="T60" fmla="*/ 357 w 571"/>
                <a:gd name="T61" fmla="*/ 251 h 587"/>
                <a:gd name="T62" fmla="*/ 453 w 571"/>
                <a:gd name="T63" fmla="*/ 15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1" h="587">
                  <a:moveTo>
                    <a:pt x="453" y="150"/>
                  </a:moveTo>
                  <a:cubicBezTo>
                    <a:pt x="463" y="141"/>
                    <a:pt x="476" y="139"/>
                    <a:pt x="485" y="144"/>
                  </a:cubicBezTo>
                  <a:lnTo>
                    <a:pt x="487" y="142"/>
                  </a:lnTo>
                  <a:cubicBezTo>
                    <a:pt x="493" y="128"/>
                    <a:pt x="503" y="112"/>
                    <a:pt x="518" y="98"/>
                  </a:cubicBezTo>
                  <a:cubicBezTo>
                    <a:pt x="532" y="83"/>
                    <a:pt x="548" y="73"/>
                    <a:pt x="562" y="67"/>
                  </a:cubicBezTo>
                  <a:cubicBezTo>
                    <a:pt x="562" y="67"/>
                    <a:pt x="565" y="64"/>
                    <a:pt x="568" y="61"/>
                  </a:cubicBezTo>
                  <a:cubicBezTo>
                    <a:pt x="571" y="58"/>
                    <a:pt x="569" y="50"/>
                    <a:pt x="563" y="44"/>
                  </a:cubicBezTo>
                  <a:lnTo>
                    <a:pt x="528" y="9"/>
                  </a:lnTo>
                  <a:cubicBezTo>
                    <a:pt x="522" y="3"/>
                    <a:pt x="514" y="0"/>
                    <a:pt x="511" y="4"/>
                  </a:cubicBezTo>
                  <a:lnTo>
                    <a:pt x="505" y="10"/>
                  </a:lnTo>
                  <a:cubicBezTo>
                    <a:pt x="499" y="24"/>
                    <a:pt x="489" y="40"/>
                    <a:pt x="474" y="54"/>
                  </a:cubicBezTo>
                  <a:cubicBezTo>
                    <a:pt x="460" y="69"/>
                    <a:pt x="444" y="79"/>
                    <a:pt x="430" y="85"/>
                  </a:cubicBezTo>
                  <a:lnTo>
                    <a:pt x="428" y="86"/>
                  </a:lnTo>
                  <a:cubicBezTo>
                    <a:pt x="434" y="96"/>
                    <a:pt x="433" y="110"/>
                    <a:pt x="423" y="120"/>
                  </a:cubicBezTo>
                  <a:lnTo>
                    <a:pt x="328" y="214"/>
                  </a:lnTo>
                  <a:cubicBezTo>
                    <a:pt x="324" y="214"/>
                    <a:pt x="318" y="211"/>
                    <a:pt x="309" y="197"/>
                  </a:cubicBezTo>
                  <a:cubicBezTo>
                    <a:pt x="293" y="173"/>
                    <a:pt x="256" y="159"/>
                    <a:pt x="226" y="211"/>
                  </a:cubicBezTo>
                  <a:cubicBezTo>
                    <a:pt x="195" y="264"/>
                    <a:pt x="221" y="273"/>
                    <a:pt x="134" y="283"/>
                  </a:cubicBezTo>
                  <a:lnTo>
                    <a:pt x="134" y="283"/>
                  </a:lnTo>
                  <a:cubicBezTo>
                    <a:pt x="104" y="284"/>
                    <a:pt x="75" y="296"/>
                    <a:pt x="53" y="318"/>
                  </a:cubicBezTo>
                  <a:cubicBezTo>
                    <a:pt x="0" y="371"/>
                    <a:pt x="6" y="461"/>
                    <a:pt x="66" y="521"/>
                  </a:cubicBezTo>
                  <a:cubicBezTo>
                    <a:pt x="126" y="581"/>
                    <a:pt x="217" y="587"/>
                    <a:pt x="269" y="535"/>
                  </a:cubicBezTo>
                  <a:cubicBezTo>
                    <a:pt x="270" y="534"/>
                    <a:pt x="271" y="533"/>
                    <a:pt x="272" y="532"/>
                  </a:cubicBezTo>
                  <a:lnTo>
                    <a:pt x="272" y="532"/>
                  </a:lnTo>
                  <a:cubicBezTo>
                    <a:pt x="272" y="532"/>
                    <a:pt x="272" y="531"/>
                    <a:pt x="273" y="531"/>
                  </a:cubicBezTo>
                  <a:cubicBezTo>
                    <a:pt x="277" y="526"/>
                    <a:pt x="281" y="521"/>
                    <a:pt x="284" y="516"/>
                  </a:cubicBezTo>
                  <a:cubicBezTo>
                    <a:pt x="297" y="497"/>
                    <a:pt x="317" y="463"/>
                    <a:pt x="312" y="427"/>
                  </a:cubicBezTo>
                  <a:cubicBezTo>
                    <a:pt x="306" y="372"/>
                    <a:pt x="357" y="375"/>
                    <a:pt x="378" y="361"/>
                  </a:cubicBezTo>
                  <a:cubicBezTo>
                    <a:pt x="399" y="348"/>
                    <a:pt x="406" y="336"/>
                    <a:pt x="407" y="322"/>
                  </a:cubicBezTo>
                  <a:cubicBezTo>
                    <a:pt x="407" y="322"/>
                    <a:pt x="382" y="340"/>
                    <a:pt x="359" y="317"/>
                  </a:cubicBezTo>
                  <a:cubicBezTo>
                    <a:pt x="340" y="299"/>
                    <a:pt x="349" y="267"/>
                    <a:pt x="357" y="251"/>
                  </a:cubicBezTo>
                  <a:lnTo>
                    <a:pt x="453" y="1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57" name="Freeform 156"/>
            <p:cNvSpPr>
              <a:spLocks noEditPoints="1"/>
            </p:cNvSpPr>
            <p:nvPr/>
          </p:nvSpPr>
          <p:spPr bwMode="auto">
            <a:xfrm>
              <a:off x="11294322" y="7119712"/>
              <a:ext cx="445942" cy="461865"/>
            </a:xfrm>
            <a:custGeom>
              <a:avLst/>
              <a:gdLst>
                <a:gd name="T0" fmla="*/ 230 w 732"/>
                <a:gd name="T1" fmla="*/ 217 h 758"/>
                <a:gd name="T2" fmla="*/ 79 w 732"/>
                <a:gd name="T3" fmla="*/ 314 h 758"/>
                <a:gd name="T4" fmla="*/ 28 w 732"/>
                <a:gd name="T5" fmla="*/ 583 h 758"/>
                <a:gd name="T6" fmla="*/ 85 w 732"/>
                <a:gd name="T7" fmla="*/ 343 h 758"/>
                <a:gd name="T8" fmla="*/ 133 w 732"/>
                <a:gd name="T9" fmla="*/ 233 h 758"/>
                <a:gd name="T10" fmla="*/ 257 w 732"/>
                <a:gd name="T11" fmla="*/ 204 h 758"/>
                <a:gd name="T12" fmla="*/ 225 w 732"/>
                <a:gd name="T13" fmla="*/ 405 h 758"/>
                <a:gd name="T14" fmla="*/ 177 w 732"/>
                <a:gd name="T15" fmla="*/ 543 h 758"/>
                <a:gd name="T16" fmla="*/ 172 w 732"/>
                <a:gd name="T17" fmla="*/ 611 h 758"/>
                <a:gd name="T18" fmla="*/ 292 w 732"/>
                <a:gd name="T19" fmla="*/ 364 h 758"/>
                <a:gd name="T20" fmla="*/ 286 w 732"/>
                <a:gd name="T21" fmla="*/ 360 h 758"/>
                <a:gd name="T22" fmla="*/ 258 w 732"/>
                <a:gd name="T23" fmla="*/ 372 h 758"/>
                <a:gd name="T24" fmla="*/ 298 w 732"/>
                <a:gd name="T25" fmla="*/ 332 h 758"/>
                <a:gd name="T26" fmla="*/ 293 w 732"/>
                <a:gd name="T27" fmla="*/ 353 h 758"/>
                <a:gd name="T28" fmla="*/ 318 w 732"/>
                <a:gd name="T29" fmla="*/ 306 h 758"/>
                <a:gd name="T30" fmla="*/ 312 w 732"/>
                <a:gd name="T31" fmla="*/ 302 h 758"/>
                <a:gd name="T32" fmla="*/ 284 w 732"/>
                <a:gd name="T33" fmla="*/ 314 h 758"/>
                <a:gd name="T34" fmla="*/ 324 w 732"/>
                <a:gd name="T35" fmla="*/ 274 h 758"/>
                <a:gd name="T36" fmla="*/ 319 w 732"/>
                <a:gd name="T37" fmla="*/ 295 h 758"/>
                <a:gd name="T38" fmla="*/ 343 w 732"/>
                <a:gd name="T39" fmla="*/ 250 h 758"/>
                <a:gd name="T40" fmla="*/ 337 w 732"/>
                <a:gd name="T41" fmla="*/ 245 h 758"/>
                <a:gd name="T42" fmla="*/ 309 w 732"/>
                <a:gd name="T43" fmla="*/ 257 h 758"/>
                <a:gd name="T44" fmla="*/ 349 w 732"/>
                <a:gd name="T45" fmla="*/ 218 h 758"/>
                <a:gd name="T46" fmla="*/ 344 w 732"/>
                <a:gd name="T47" fmla="*/ 238 h 758"/>
                <a:gd name="T48" fmla="*/ 369 w 732"/>
                <a:gd name="T49" fmla="*/ 192 h 758"/>
                <a:gd name="T50" fmla="*/ 363 w 732"/>
                <a:gd name="T51" fmla="*/ 188 h 758"/>
                <a:gd name="T52" fmla="*/ 335 w 732"/>
                <a:gd name="T53" fmla="*/ 199 h 758"/>
                <a:gd name="T54" fmla="*/ 375 w 732"/>
                <a:gd name="T55" fmla="*/ 159 h 758"/>
                <a:gd name="T56" fmla="*/ 370 w 732"/>
                <a:gd name="T57" fmla="*/ 180 h 758"/>
                <a:gd name="T58" fmla="*/ 447 w 732"/>
                <a:gd name="T59" fmla="*/ 20 h 758"/>
                <a:gd name="T60" fmla="*/ 493 w 732"/>
                <a:gd name="T61" fmla="*/ 0 h 758"/>
                <a:gd name="T62" fmla="*/ 576 w 732"/>
                <a:gd name="T63" fmla="*/ 87 h 758"/>
                <a:gd name="T64" fmla="*/ 723 w 732"/>
                <a:gd name="T65" fmla="*/ 201 h 758"/>
                <a:gd name="T66" fmla="*/ 731 w 732"/>
                <a:gd name="T67" fmla="*/ 215 h 758"/>
                <a:gd name="T68" fmla="*/ 719 w 732"/>
                <a:gd name="T69" fmla="*/ 226 h 758"/>
                <a:gd name="T70" fmla="*/ 597 w 732"/>
                <a:gd name="T71" fmla="*/ 205 h 758"/>
                <a:gd name="T72" fmla="*/ 277 w 732"/>
                <a:gd name="T73" fmla="*/ 695 h 758"/>
                <a:gd name="T74" fmla="*/ 106 w 732"/>
                <a:gd name="T75" fmla="*/ 741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2" h="758">
                  <a:moveTo>
                    <a:pt x="169" y="288"/>
                  </a:moveTo>
                  <a:cubicBezTo>
                    <a:pt x="211" y="262"/>
                    <a:pt x="238" y="230"/>
                    <a:pt x="230" y="217"/>
                  </a:cubicBezTo>
                  <a:cubicBezTo>
                    <a:pt x="221" y="204"/>
                    <a:pt x="181" y="216"/>
                    <a:pt x="140" y="242"/>
                  </a:cubicBezTo>
                  <a:cubicBezTo>
                    <a:pt x="98" y="269"/>
                    <a:pt x="71" y="301"/>
                    <a:pt x="79" y="314"/>
                  </a:cubicBezTo>
                  <a:cubicBezTo>
                    <a:pt x="87" y="326"/>
                    <a:pt x="128" y="315"/>
                    <a:pt x="169" y="288"/>
                  </a:cubicBezTo>
                  <a:close/>
                  <a:moveTo>
                    <a:pt x="28" y="583"/>
                  </a:moveTo>
                  <a:cubicBezTo>
                    <a:pt x="28" y="583"/>
                    <a:pt x="38" y="560"/>
                    <a:pt x="38" y="559"/>
                  </a:cubicBezTo>
                  <a:cubicBezTo>
                    <a:pt x="39" y="558"/>
                    <a:pt x="102" y="434"/>
                    <a:pt x="85" y="343"/>
                  </a:cubicBezTo>
                  <a:cubicBezTo>
                    <a:pt x="66" y="345"/>
                    <a:pt x="57" y="338"/>
                    <a:pt x="53" y="332"/>
                  </a:cubicBezTo>
                  <a:cubicBezTo>
                    <a:pt x="36" y="304"/>
                    <a:pt x="95" y="257"/>
                    <a:pt x="133" y="233"/>
                  </a:cubicBezTo>
                  <a:cubicBezTo>
                    <a:pt x="171" y="209"/>
                    <a:pt x="209" y="193"/>
                    <a:pt x="233" y="193"/>
                  </a:cubicBezTo>
                  <a:cubicBezTo>
                    <a:pt x="247" y="193"/>
                    <a:pt x="254" y="199"/>
                    <a:pt x="257" y="204"/>
                  </a:cubicBezTo>
                  <a:cubicBezTo>
                    <a:pt x="264" y="215"/>
                    <a:pt x="259" y="230"/>
                    <a:pt x="243" y="249"/>
                  </a:cubicBezTo>
                  <a:cubicBezTo>
                    <a:pt x="244" y="317"/>
                    <a:pt x="226" y="401"/>
                    <a:pt x="225" y="405"/>
                  </a:cubicBezTo>
                  <a:cubicBezTo>
                    <a:pt x="225" y="406"/>
                    <a:pt x="218" y="435"/>
                    <a:pt x="213" y="449"/>
                  </a:cubicBezTo>
                  <a:lnTo>
                    <a:pt x="177" y="543"/>
                  </a:lnTo>
                  <a:lnTo>
                    <a:pt x="153" y="595"/>
                  </a:lnTo>
                  <a:cubicBezTo>
                    <a:pt x="156" y="601"/>
                    <a:pt x="161" y="611"/>
                    <a:pt x="172" y="611"/>
                  </a:cubicBezTo>
                  <a:cubicBezTo>
                    <a:pt x="175" y="611"/>
                    <a:pt x="178" y="610"/>
                    <a:pt x="182" y="608"/>
                  </a:cubicBezTo>
                  <a:lnTo>
                    <a:pt x="292" y="364"/>
                  </a:lnTo>
                  <a:lnTo>
                    <a:pt x="288" y="363"/>
                  </a:lnTo>
                  <a:cubicBezTo>
                    <a:pt x="287" y="362"/>
                    <a:pt x="286" y="361"/>
                    <a:pt x="286" y="360"/>
                  </a:cubicBezTo>
                  <a:lnTo>
                    <a:pt x="277" y="380"/>
                  </a:lnTo>
                  <a:lnTo>
                    <a:pt x="258" y="372"/>
                  </a:lnTo>
                  <a:lnTo>
                    <a:pt x="279" y="324"/>
                  </a:lnTo>
                  <a:lnTo>
                    <a:pt x="298" y="332"/>
                  </a:lnTo>
                  <a:lnTo>
                    <a:pt x="289" y="352"/>
                  </a:lnTo>
                  <a:cubicBezTo>
                    <a:pt x="290" y="352"/>
                    <a:pt x="291" y="352"/>
                    <a:pt x="293" y="353"/>
                  </a:cubicBezTo>
                  <a:lnTo>
                    <a:pt x="296" y="354"/>
                  </a:lnTo>
                  <a:lnTo>
                    <a:pt x="318" y="306"/>
                  </a:lnTo>
                  <a:lnTo>
                    <a:pt x="314" y="305"/>
                  </a:lnTo>
                  <a:cubicBezTo>
                    <a:pt x="313" y="304"/>
                    <a:pt x="312" y="303"/>
                    <a:pt x="312" y="302"/>
                  </a:cubicBezTo>
                  <a:lnTo>
                    <a:pt x="303" y="322"/>
                  </a:lnTo>
                  <a:lnTo>
                    <a:pt x="284" y="314"/>
                  </a:lnTo>
                  <a:lnTo>
                    <a:pt x="305" y="266"/>
                  </a:lnTo>
                  <a:lnTo>
                    <a:pt x="324" y="274"/>
                  </a:lnTo>
                  <a:lnTo>
                    <a:pt x="315" y="294"/>
                  </a:lnTo>
                  <a:cubicBezTo>
                    <a:pt x="316" y="294"/>
                    <a:pt x="317" y="294"/>
                    <a:pt x="319" y="295"/>
                  </a:cubicBezTo>
                  <a:lnTo>
                    <a:pt x="322" y="296"/>
                  </a:lnTo>
                  <a:lnTo>
                    <a:pt x="343" y="250"/>
                  </a:lnTo>
                  <a:lnTo>
                    <a:pt x="339" y="248"/>
                  </a:lnTo>
                  <a:cubicBezTo>
                    <a:pt x="338" y="247"/>
                    <a:pt x="337" y="246"/>
                    <a:pt x="337" y="245"/>
                  </a:cubicBezTo>
                  <a:lnTo>
                    <a:pt x="328" y="265"/>
                  </a:lnTo>
                  <a:lnTo>
                    <a:pt x="309" y="257"/>
                  </a:lnTo>
                  <a:lnTo>
                    <a:pt x="330" y="209"/>
                  </a:lnTo>
                  <a:lnTo>
                    <a:pt x="349" y="218"/>
                  </a:lnTo>
                  <a:lnTo>
                    <a:pt x="340" y="238"/>
                  </a:lnTo>
                  <a:cubicBezTo>
                    <a:pt x="341" y="238"/>
                    <a:pt x="343" y="237"/>
                    <a:pt x="344" y="238"/>
                  </a:cubicBezTo>
                  <a:lnTo>
                    <a:pt x="348" y="240"/>
                  </a:lnTo>
                  <a:lnTo>
                    <a:pt x="369" y="192"/>
                  </a:lnTo>
                  <a:lnTo>
                    <a:pt x="365" y="190"/>
                  </a:lnTo>
                  <a:cubicBezTo>
                    <a:pt x="364" y="190"/>
                    <a:pt x="363" y="189"/>
                    <a:pt x="363" y="188"/>
                  </a:cubicBezTo>
                  <a:lnTo>
                    <a:pt x="354" y="207"/>
                  </a:lnTo>
                  <a:lnTo>
                    <a:pt x="335" y="199"/>
                  </a:lnTo>
                  <a:lnTo>
                    <a:pt x="356" y="151"/>
                  </a:lnTo>
                  <a:lnTo>
                    <a:pt x="375" y="159"/>
                  </a:lnTo>
                  <a:lnTo>
                    <a:pt x="366" y="180"/>
                  </a:lnTo>
                  <a:cubicBezTo>
                    <a:pt x="367" y="180"/>
                    <a:pt x="368" y="180"/>
                    <a:pt x="370" y="180"/>
                  </a:cubicBezTo>
                  <a:lnTo>
                    <a:pt x="374" y="182"/>
                  </a:lnTo>
                  <a:lnTo>
                    <a:pt x="447" y="20"/>
                  </a:lnTo>
                  <a:cubicBezTo>
                    <a:pt x="448" y="17"/>
                    <a:pt x="450" y="16"/>
                    <a:pt x="452" y="15"/>
                  </a:cubicBezTo>
                  <a:cubicBezTo>
                    <a:pt x="458" y="10"/>
                    <a:pt x="473" y="0"/>
                    <a:pt x="493" y="0"/>
                  </a:cubicBezTo>
                  <a:cubicBezTo>
                    <a:pt x="516" y="0"/>
                    <a:pt x="548" y="14"/>
                    <a:pt x="573" y="79"/>
                  </a:cubicBezTo>
                  <a:lnTo>
                    <a:pt x="576" y="87"/>
                  </a:lnTo>
                  <a:cubicBezTo>
                    <a:pt x="584" y="109"/>
                    <a:pt x="599" y="151"/>
                    <a:pt x="620" y="164"/>
                  </a:cubicBezTo>
                  <a:cubicBezTo>
                    <a:pt x="643" y="178"/>
                    <a:pt x="690" y="193"/>
                    <a:pt x="723" y="201"/>
                  </a:cubicBezTo>
                  <a:cubicBezTo>
                    <a:pt x="726" y="201"/>
                    <a:pt x="729" y="203"/>
                    <a:pt x="730" y="206"/>
                  </a:cubicBezTo>
                  <a:cubicBezTo>
                    <a:pt x="732" y="209"/>
                    <a:pt x="732" y="212"/>
                    <a:pt x="731" y="215"/>
                  </a:cubicBezTo>
                  <a:lnTo>
                    <a:pt x="729" y="219"/>
                  </a:lnTo>
                  <a:cubicBezTo>
                    <a:pt x="728" y="223"/>
                    <a:pt x="724" y="226"/>
                    <a:pt x="719" y="226"/>
                  </a:cubicBezTo>
                  <a:lnTo>
                    <a:pt x="719" y="226"/>
                  </a:lnTo>
                  <a:cubicBezTo>
                    <a:pt x="697" y="226"/>
                    <a:pt x="628" y="222"/>
                    <a:pt x="597" y="205"/>
                  </a:cubicBezTo>
                  <a:cubicBezTo>
                    <a:pt x="577" y="194"/>
                    <a:pt x="544" y="158"/>
                    <a:pt x="527" y="138"/>
                  </a:cubicBezTo>
                  <a:lnTo>
                    <a:pt x="277" y="695"/>
                  </a:lnTo>
                  <a:cubicBezTo>
                    <a:pt x="258" y="736"/>
                    <a:pt x="223" y="758"/>
                    <a:pt x="178" y="758"/>
                  </a:cubicBezTo>
                  <a:cubicBezTo>
                    <a:pt x="156" y="758"/>
                    <a:pt x="131" y="753"/>
                    <a:pt x="106" y="741"/>
                  </a:cubicBezTo>
                  <a:cubicBezTo>
                    <a:pt x="30" y="707"/>
                    <a:pt x="0" y="646"/>
                    <a:pt x="28" y="5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323210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4"/>
          <p:cNvSpPr txBox="1">
            <a:spLocks/>
          </p:cNvSpPr>
          <p:nvPr/>
        </p:nvSpPr>
        <p:spPr>
          <a:xfrm>
            <a:off x="621298" y="507072"/>
            <a:ext cx="11006336" cy="587375"/>
          </a:xfrm>
          <a:prstGeom prst="rect">
            <a:avLst/>
          </a:prstGeom>
        </p:spPr>
        <p:txBody>
          <a:bodyPr/>
          <a:lstStyle>
            <a:lvl1pPr algn="l" defTabSz="14607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5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أهم الأهداف المأمول تحقيقها </a:t>
            </a:r>
            <a:endParaRPr lang="en-US" sz="50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5741839" y="1353369"/>
            <a:ext cx="708323" cy="130858"/>
            <a:chOff x="1110190" y="3155259"/>
            <a:chExt cx="1133316" cy="209373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1110190" y="3155259"/>
              <a:ext cx="202111" cy="2093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1" name="Freeform 5"/>
            <p:cNvSpPr>
              <a:spLocks/>
            </p:cNvSpPr>
            <p:nvPr/>
          </p:nvSpPr>
          <p:spPr bwMode="auto">
            <a:xfrm>
              <a:off x="1418653" y="3155259"/>
              <a:ext cx="202111" cy="209373"/>
            </a:xfrm>
            <a:prstGeom prst="ellipse">
              <a:avLst/>
            </a:pr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>
              <a:off x="1727115" y="3155259"/>
              <a:ext cx="202111" cy="20937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83" name="Freeform 5"/>
            <p:cNvSpPr>
              <a:spLocks/>
            </p:cNvSpPr>
            <p:nvPr/>
          </p:nvSpPr>
          <p:spPr bwMode="auto">
            <a:xfrm>
              <a:off x="2041395" y="3155259"/>
              <a:ext cx="202111" cy="209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  <p:sp>
        <p:nvSpPr>
          <p:cNvPr id="101" name="Rectangle 100"/>
          <p:cNvSpPr/>
          <p:nvPr/>
        </p:nvSpPr>
        <p:spPr>
          <a:xfrm>
            <a:off x="6253737" y="2079571"/>
            <a:ext cx="247981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وصول نسبة مساهمة القطاع الخاص في الانفاق على البحث والتطوير والابتكار إلى 38% </a:t>
            </a:r>
            <a:endParaRPr lang="en-US" sz="1750" b="1" dirty="0">
              <a:solidFill>
                <a:schemeClr val="bg1">
                  <a:lumMod val="6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02" name="Group 101"/>
          <p:cNvGrpSpPr/>
          <p:nvPr/>
        </p:nvGrpSpPr>
        <p:grpSpPr>
          <a:xfrm>
            <a:off x="5840981" y="2160135"/>
            <a:ext cx="348849" cy="348849"/>
            <a:chOff x="14057726" y="2228584"/>
            <a:chExt cx="558159" cy="558159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04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107" name="Rectangle 106"/>
          <p:cNvSpPr/>
          <p:nvPr/>
        </p:nvSpPr>
        <p:spPr>
          <a:xfrm>
            <a:off x="6314417" y="3136597"/>
            <a:ext cx="24191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مضاعفة معدلات الالتحاق بمرحلة رياض الأطفال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5840981" y="3128212"/>
            <a:ext cx="348849" cy="348849"/>
            <a:chOff x="14057726" y="2228584"/>
            <a:chExt cx="558159" cy="55815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113" name="Rectangle 112"/>
          <p:cNvSpPr/>
          <p:nvPr/>
        </p:nvSpPr>
        <p:spPr>
          <a:xfrm>
            <a:off x="6323843" y="3927443"/>
            <a:ext cx="240970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تطوير المواصفات والمعايير في جميع المجالات خاصة مجال السلع المعرفية 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5840981" y="4112859"/>
            <a:ext cx="348849" cy="348849"/>
            <a:chOff x="14057726" y="2228584"/>
            <a:chExt cx="558159" cy="55815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119" name="Rectangle 118"/>
          <p:cNvSpPr/>
          <p:nvPr/>
        </p:nvSpPr>
        <p:spPr>
          <a:xfrm>
            <a:off x="6387002" y="4864404"/>
            <a:ext cx="234654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زيادة عدد ساعات تعليم العلوم والرياضيات والتقنية في المنشآت التعليمية 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5840981" y="5113323"/>
            <a:ext cx="348849" cy="348849"/>
            <a:chOff x="14057726" y="2228584"/>
            <a:chExt cx="558159" cy="558159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22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125" name="Rectangle 124"/>
          <p:cNvSpPr/>
          <p:nvPr/>
        </p:nvSpPr>
        <p:spPr>
          <a:xfrm>
            <a:off x="9371778" y="2086364"/>
            <a:ext cx="258083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إجراء مسح لقياس المحتوى المعرفي في فعاليات الانتاج والخدمات الاساسية في المملكة 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26" name="Group 125"/>
          <p:cNvGrpSpPr/>
          <p:nvPr/>
        </p:nvGrpSpPr>
        <p:grpSpPr>
          <a:xfrm>
            <a:off x="8898343" y="2160135"/>
            <a:ext cx="348849" cy="348849"/>
            <a:chOff x="14057726" y="2228584"/>
            <a:chExt cx="558159" cy="558159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28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131" name="Rectangle 130"/>
          <p:cNvSpPr/>
          <p:nvPr/>
        </p:nvSpPr>
        <p:spPr>
          <a:xfrm>
            <a:off x="9371779" y="3080002"/>
            <a:ext cx="258083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إنشاء شركات كبرى وشركات ناشئة تقوم على الخدمات الإنتاجية والخدمية وحاضنات تقنية مثل الصناعات القائمة على التقنيات الجديدة.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just" rtl="1">
              <a:lnSpc>
                <a:spcPct val="120000"/>
              </a:lnSpc>
            </a:pP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32" name="Group 131"/>
          <p:cNvGrpSpPr/>
          <p:nvPr/>
        </p:nvGrpSpPr>
        <p:grpSpPr>
          <a:xfrm>
            <a:off x="8898343" y="3128212"/>
            <a:ext cx="348849" cy="348849"/>
            <a:chOff x="14057726" y="2228584"/>
            <a:chExt cx="558159" cy="558159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sp>
        <p:nvSpPr>
          <p:cNvPr id="137" name="Rectangle 136"/>
          <p:cNvSpPr/>
          <p:nvPr/>
        </p:nvSpPr>
        <p:spPr>
          <a:xfrm>
            <a:off x="9456671" y="4811048"/>
            <a:ext cx="24959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20000"/>
              </a:lnSpc>
            </a:pPr>
            <a:r>
              <a:rPr lang="ar-SA" sz="175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زيادة مشاركة القطاع الخاص في التعليم بجميع المراحل من رياض الأطفال حتى التعليم الجامعي بنسبة 30%</a:t>
            </a:r>
            <a:endParaRPr lang="en-US" sz="175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8926745" y="4886349"/>
            <a:ext cx="348849" cy="348849"/>
            <a:chOff x="14057726" y="2228584"/>
            <a:chExt cx="558159" cy="55815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9A88299-6240-4356-86C6-6C67C192A746}"/>
                </a:ext>
              </a:extLst>
            </p:cNvPr>
            <p:cNvSpPr/>
            <p:nvPr/>
          </p:nvSpPr>
          <p:spPr>
            <a:xfrm>
              <a:off x="14057726" y="2228584"/>
              <a:ext cx="558159" cy="55815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40" name="Freeform 29">
              <a:extLst>
                <a:ext uri="{FF2B5EF4-FFF2-40B4-BE49-F238E27FC236}">
                  <a16:creationId xmlns:a16="http://schemas.microsoft.com/office/drawing/2014/main" id="{56DCFBB5-B08B-4EA7-AE30-145BCB26C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2309" y="2373013"/>
              <a:ext cx="348993" cy="269301"/>
            </a:xfrm>
            <a:custGeom>
              <a:avLst/>
              <a:gdLst>
                <a:gd name="T0" fmla="*/ 198196 w 59"/>
                <a:gd name="T1" fmla="*/ 41487 h 45"/>
                <a:gd name="T2" fmla="*/ 102515 w 59"/>
                <a:gd name="T3" fmla="*/ 134832 h 45"/>
                <a:gd name="T4" fmla="*/ 85429 w 59"/>
                <a:gd name="T5" fmla="*/ 152118 h 45"/>
                <a:gd name="T6" fmla="*/ 78595 w 59"/>
                <a:gd name="T7" fmla="*/ 155575 h 45"/>
                <a:gd name="T8" fmla="*/ 68343 w 59"/>
                <a:gd name="T9" fmla="*/ 152118 h 45"/>
                <a:gd name="T10" fmla="*/ 51258 w 59"/>
                <a:gd name="T11" fmla="*/ 134832 h 45"/>
                <a:gd name="T12" fmla="*/ 3417 w 59"/>
                <a:gd name="T13" fmla="*/ 89888 h 45"/>
                <a:gd name="T14" fmla="*/ 0 w 59"/>
                <a:gd name="T15" fmla="*/ 79516 h 45"/>
                <a:gd name="T16" fmla="*/ 3417 w 59"/>
                <a:gd name="T17" fmla="*/ 69144 h 45"/>
                <a:gd name="T18" fmla="*/ 20503 w 59"/>
                <a:gd name="T19" fmla="*/ 51858 h 45"/>
                <a:gd name="T20" fmla="*/ 30755 w 59"/>
                <a:gd name="T21" fmla="*/ 48401 h 45"/>
                <a:gd name="T22" fmla="*/ 37589 w 59"/>
                <a:gd name="T23" fmla="*/ 51858 h 45"/>
                <a:gd name="T24" fmla="*/ 78595 w 59"/>
                <a:gd name="T25" fmla="*/ 89888 h 45"/>
                <a:gd name="T26" fmla="*/ 160607 w 59"/>
                <a:gd name="T27" fmla="*/ 3457 h 45"/>
                <a:gd name="T28" fmla="*/ 170858 w 59"/>
                <a:gd name="T29" fmla="*/ 0 h 45"/>
                <a:gd name="T30" fmla="*/ 181110 w 59"/>
                <a:gd name="T31" fmla="*/ 3457 h 45"/>
                <a:gd name="T32" fmla="*/ 198196 w 59"/>
                <a:gd name="T33" fmla="*/ 24201 h 45"/>
                <a:gd name="T34" fmla="*/ 201613 w 59"/>
                <a:gd name="T35" fmla="*/ 31115 h 45"/>
                <a:gd name="T36" fmla="*/ 198196 w 59"/>
                <a:gd name="T37" fmla="*/ 41487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45">
                  <a:moveTo>
                    <a:pt x="58" y="12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5"/>
                    <a:pt x="24" y="45"/>
                    <a:pt x="23" y="45"/>
                  </a:cubicBezTo>
                  <a:cubicBezTo>
                    <a:pt x="22" y="45"/>
                    <a:pt x="21" y="45"/>
                    <a:pt x="20" y="4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8" y="14"/>
                    <a:pt x="9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0"/>
                    <a:pt x="50" y="0"/>
                  </a:cubicBezTo>
                  <a:cubicBezTo>
                    <a:pt x="51" y="0"/>
                    <a:pt x="52" y="1"/>
                    <a:pt x="53" y="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9" y="8"/>
                    <a:pt x="59" y="9"/>
                  </a:cubicBezTo>
                  <a:cubicBezTo>
                    <a:pt x="59" y="10"/>
                    <a:pt x="58" y="11"/>
                    <a:pt x="5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125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79639" y="2042100"/>
            <a:ext cx="3905203" cy="3945044"/>
            <a:chOff x="1872342" y="3267360"/>
            <a:chExt cx="6248324" cy="6312070"/>
          </a:xfrm>
        </p:grpSpPr>
        <p:sp>
          <p:nvSpPr>
            <p:cNvPr id="36" name="Rectangle 5"/>
            <p:cNvSpPr>
              <a:spLocks noChangeArrowheads="1"/>
            </p:cNvSpPr>
            <p:nvPr/>
          </p:nvSpPr>
          <p:spPr bwMode="auto">
            <a:xfrm>
              <a:off x="3539737" y="4981220"/>
              <a:ext cx="1453828" cy="1441201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7" name="Rectangle 6"/>
            <p:cNvSpPr>
              <a:spLocks noChangeArrowheads="1"/>
            </p:cNvSpPr>
            <p:nvPr/>
          </p:nvSpPr>
          <p:spPr bwMode="auto">
            <a:xfrm>
              <a:off x="4993565" y="4981220"/>
              <a:ext cx="1449909" cy="14412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4993565" y="6422421"/>
              <a:ext cx="1449909" cy="1443148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3539737" y="6422421"/>
              <a:ext cx="1453828" cy="144314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auto">
            <a:xfrm>
              <a:off x="6666838" y="4710508"/>
              <a:ext cx="1453828" cy="1445096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6443474" y="4710508"/>
              <a:ext cx="223364" cy="1711913"/>
            </a:xfrm>
            <a:custGeom>
              <a:avLst/>
              <a:gdLst>
                <a:gd name="T0" fmla="*/ 114 w 114"/>
                <a:gd name="T1" fmla="*/ 0 h 879"/>
                <a:gd name="T2" fmla="*/ 0 w 114"/>
                <a:gd name="T3" fmla="*/ 139 h 879"/>
                <a:gd name="T4" fmla="*/ 0 w 114"/>
                <a:gd name="T5" fmla="*/ 879 h 879"/>
                <a:gd name="T6" fmla="*/ 114 w 114"/>
                <a:gd name="T7" fmla="*/ 742 h 879"/>
                <a:gd name="T8" fmla="*/ 114 w 114"/>
                <a:gd name="T9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79">
                  <a:moveTo>
                    <a:pt x="114" y="0"/>
                  </a:moveTo>
                  <a:lnTo>
                    <a:pt x="0" y="139"/>
                  </a:lnTo>
                  <a:lnTo>
                    <a:pt x="0" y="879"/>
                  </a:lnTo>
                  <a:lnTo>
                    <a:pt x="114" y="74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6443474" y="6155604"/>
              <a:ext cx="1677192" cy="266817"/>
            </a:xfrm>
            <a:custGeom>
              <a:avLst/>
              <a:gdLst>
                <a:gd name="T0" fmla="*/ 114 w 856"/>
                <a:gd name="T1" fmla="*/ 0 h 137"/>
                <a:gd name="T2" fmla="*/ 856 w 856"/>
                <a:gd name="T3" fmla="*/ 0 h 137"/>
                <a:gd name="T4" fmla="*/ 742 w 856"/>
                <a:gd name="T5" fmla="*/ 137 h 137"/>
                <a:gd name="T6" fmla="*/ 0 w 856"/>
                <a:gd name="T7" fmla="*/ 137 h 137"/>
                <a:gd name="T8" fmla="*/ 114 w 856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6" h="137">
                  <a:moveTo>
                    <a:pt x="114" y="0"/>
                  </a:moveTo>
                  <a:lnTo>
                    <a:pt x="856" y="0"/>
                  </a:lnTo>
                  <a:lnTo>
                    <a:pt x="742" y="137"/>
                  </a:lnTo>
                  <a:lnTo>
                    <a:pt x="0" y="13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DA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3" name="Rectangle 12"/>
            <p:cNvSpPr>
              <a:spLocks noChangeArrowheads="1"/>
            </p:cNvSpPr>
            <p:nvPr/>
          </p:nvSpPr>
          <p:spPr bwMode="auto">
            <a:xfrm>
              <a:off x="6666838" y="6155604"/>
              <a:ext cx="1453828" cy="14412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6443474" y="6155604"/>
              <a:ext cx="223364" cy="1709965"/>
            </a:xfrm>
            <a:custGeom>
              <a:avLst/>
              <a:gdLst>
                <a:gd name="T0" fmla="*/ 114 w 114"/>
                <a:gd name="T1" fmla="*/ 0 h 878"/>
                <a:gd name="T2" fmla="*/ 0 w 114"/>
                <a:gd name="T3" fmla="*/ 137 h 878"/>
                <a:gd name="T4" fmla="*/ 0 w 114"/>
                <a:gd name="T5" fmla="*/ 878 h 878"/>
                <a:gd name="T6" fmla="*/ 114 w 114"/>
                <a:gd name="T7" fmla="*/ 740 h 878"/>
                <a:gd name="T8" fmla="*/ 114 w 114"/>
                <a:gd name="T9" fmla="*/ 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78">
                  <a:moveTo>
                    <a:pt x="114" y="0"/>
                  </a:moveTo>
                  <a:lnTo>
                    <a:pt x="0" y="137"/>
                  </a:lnTo>
                  <a:lnTo>
                    <a:pt x="0" y="878"/>
                  </a:lnTo>
                  <a:lnTo>
                    <a:pt x="114" y="74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auto">
            <a:xfrm>
              <a:off x="6443474" y="7596805"/>
              <a:ext cx="1677192" cy="268764"/>
            </a:xfrm>
            <a:custGeom>
              <a:avLst/>
              <a:gdLst>
                <a:gd name="T0" fmla="*/ 114 w 856"/>
                <a:gd name="T1" fmla="*/ 0 h 138"/>
                <a:gd name="T2" fmla="*/ 856 w 856"/>
                <a:gd name="T3" fmla="*/ 0 h 138"/>
                <a:gd name="T4" fmla="*/ 742 w 856"/>
                <a:gd name="T5" fmla="*/ 138 h 138"/>
                <a:gd name="T6" fmla="*/ 0 w 856"/>
                <a:gd name="T7" fmla="*/ 138 h 138"/>
                <a:gd name="T8" fmla="*/ 114 w 856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6" h="138">
                  <a:moveTo>
                    <a:pt x="114" y="0"/>
                  </a:moveTo>
                  <a:lnTo>
                    <a:pt x="856" y="0"/>
                  </a:lnTo>
                  <a:lnTo>
                    <a:pt x="742" y="138"/>
                  </a:lnTo>
                  <a:lnTo>
                    <a:pt x="0" y="138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6" name="Rectangle 15"/>
            <p:cNvSpPr>
              <a:spLocks noChangeArrowheads="1"/>
            </p:cNvSpPr>
            <p:nvPr/>
          </p:nvSpPr>
          <p:spPr bwMode="auto">
            <a:xfrm>
              <a:off x="2093747" y="4981220"/>
              <a:ext cx="1453828" cy="14412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1872342" y="4996801"/>
              <a:ext cx="221405" cy="1709965"/>
            </a:xfrm>
            <a:custGeom>
              <a:avLst/>
              <a:gdLst>
                <a:gd name="T0" fmla="*/ 113 w 113"/>
                <a:gd name="T1" fmla="*/ 0 h 878"/>
                <a:gd name="T2" fmla="*/ 0 w 113"/>
                <a:gd name="T3" fmla="*/ 137 h 878"/>
                <a:gd name="T4" fmla="*/ 0 w 113"/>
                <a:gd name="T5" fmla="*/ 878 h 878"/>
                <a:gd name="T6" fmla="*/ 113 w 113"/>
                <a:gd name="T7" fmla="*/ 740 h 878"/>
                <a:gd name="T8" fmla="*/ 113 w 113"/>
                <a:gd name="T9" fmla="*/ 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78">
                  <a:moveTo>
                    <a:pt x="113" y="0"/>
                  </a:moveTo>
                  <a:lnTo>
                    <a:pt x="0" y="137"/>
                  </a:lnTo>
                  <a:lnTo>
                    <a:pt x="0" y="878"/>
                  </a:lnTo>
                  <a:lnTo>
                    <a:pt x="113" y="74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1872342" y="6422421"/>
              <a:ext cx="1675233" cy="268764"/>
            </a:xfrm>
            <a:custGeom>
              <a:avLst/>
              <a:gdLst>
                <a:gd name="T0" fmla="*/ 113 w 855"/>
                <a:gd name="T1" fmla="*/ 0 h 138"/>
                <a:gd name="T2" fmla="*/ 855 w 855"/>
                <a:gd name="T3" fmla="*/ 0 h 138"/>
                <a:gd name="T4" fmla="*/ 741 w 855"/>
                <a:gd name="T5" fmla="*/ 138 h 138"/>
                <a:gd name="T6" fmla="*/ 0 w 855"/>
                <a:gd name="T7" fmla="*/ 138 h 138"/>
                <a:gd name="T8" fmla="*/ 113 w 85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138">
                  <a:moveTo>
                    <a:pt x="113" y="0"/>
                  </a:moveTo>
                  <a:lnTo>
                    <a:pt x="855" y="0"/>
                  </a:lnTo>
                  <a:lnTo>
                    <a:pt x="741" y="138"/>
                  </a:lnTo>
                  <a:lnTo>
                    <a:pt x="0" y="138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49" name="Rectangle 18"/>
            <p:cNvSpPr>
              <a:spLocks noChangeArrowheads="1"/>
            </p:cNvSpPr>
            <p:nvPr/>
          </p:nvSpPr>
          <p:spPr bwMode="auto">
            <a:xfrm>
              <a:off x="5214970" y="3267360"/>
              <a:ext cx="1451868" cy="14431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4993565" y="3267360"/>
              <a:ext cx="221405" cy="1713860"/>
            </a:xfrm>
            <a:custGeom>
              <a:avLst/>
              <a:gdLst>
                <a:gd name="T0" fmla="*/ 113 w 113"/>
                <a:gd name="T1" fmla="*/ 0 h 880"/>
                <a:gd name="T2" fmla="*/ 0 w 113"/>
                <a:gd name="T3" fmla="*/ 138 h 880"/>
                <a:gd name="T4" fmla="*/ 0 w 113"/>
                <a:gd name="T5" fmla="*/ 880 h 880"/>
                <a:gd name="T6" fmla="*/ 113 w 113"/>
                <a:gd name="T7" fmla="*/ 741 h 880"/>
                <a:gd name="T8" fmla="*/ 113 w 113"/>
                <a:gd name="T9" fmla="*/ 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80">
                  <a:moveTo>
                    <a:pt x="113" y="0"/>
                  </a:moveTo>
                  <a:lnTo>
                    <a:pt x="0" y="138"/>
                  </a:lnTo>
                  <a:lnTo>
                    <a:pt x="0" y="880"/>
                  </a:lnTo>
                  <a:lnTo>
                    <a:pt x="113" y="74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4993565" y="4710508"/>
              <a:ext cx="1673273" cy="270712"/>
            </a:xfrm>
            <a:custGeom>
              <a:avLst/>
              <a:gdLst>
                <a:gd name="T0" fmla="*/ 113 w 854"/>
                <a:gd name="T1" fmla="*/ 0 h 139"/>
                <a:gd name="T2" fmla="*/ 854 w 854"/>
                <a:gd name="T3" fmla="*/ 0 h 139"/>
                <a:gd name="T4" fmla="*/ 740 w 854"/>
                <a:gd name="T5" fmla="*/ 139 h 139"/>
                <a:gd name="T6" fmla="*/ 0 w 854"/>
                <a:gd name="T7" fmla="*/ 139 h 139"/>
                <a:gd name="T8" fmla="*/ 113 w 854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4" h="139">
                  <a:moveTo>
                    <a:pt x="113" y="0"/>
                  </a:moveTo>
                  <a:lnTo>
                    <a:pt x="854" y="0"/>
                  </a:lnTo>
                  <a:lnTo>
                    <a:pt x="740" y="139"/>
                  </a:lnTo>
                  <a:lnTo>
                    <a:pt x="0" y="139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2" name="Rectangle 21"/>
            <p:cNvSpPr>
              <a:spLocks noChangeArrowheads="1"/>
            </p:cNvSpPr>
            <p:nvPr/>
          </p:nvSpPr>
          <p:spPr bwMode="auto">
            <a:xfrm>
              <a:off x="2311233" y="3267360"/>
              <a:ext cx="1451868" cy="1443148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3" name="Freeform 22"/>
            <p:cNvSpPr>
              <a:spLocks/>
            </p:cNvSpPr>
            <p:nvPr/>
          </p:nvSpPr>
          <p:spPr bwMode="auto">
            <a:xfrm>
              <a:off x="2089828" y="3267360"/>
              <a:ext cx="221405" cy="1713860"/>
            </a:xfrm>
            <a:custGeom>
              <a:avLst/>
              <a:gdLst>
                <a:gd name="T0" fmla="*/ 113 w 113"/>
                <a:gd name="T1" fmla="*/ 0 h 880"/>
                <a:gd name="T2" fmla="*/ 0 w 113"/>
                <a:gd name="T3" fmla="*/ 138 h 880"/>
                <a:gd name="T4" fmla="*/ 0 w 113"/>
                <a:gd name="T5" fmla="*/ 880 h 880"/>
                <a:gd name="T6" fmla="*/ 113 w 113"/>
                <a:gd name="T7" fmla="*/ 741 h 880"/>
                <a:gd name="T8" fmla="*/ 113 w 113"/>
                <a:gd name="T9" fmla="*/ 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80">
                  <a:moveTo>
                    <a:pt x="113" y="0"/>
                  </a:moveTo>
                  <a:lnTo>
                    <a:pt x="0" y="138"/>
                  </a:lnTo>
                  <a:lnTo>
                    <a:pt x="0" y="880"/>
                  </a:lnTo>
                  <a:lnTo>
                    <a:pt x="113" y="74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2089828" y="4710508"/>
              <a:ext cx="1673273" cy="270712"/>
            </a:xfrm>
            <a:custGeom>
              <a:avLst/>
              <a:gdLst>
                <a:gd name="T0" fmla="*/ 113 w 854"/>
                <a:gd name="T1" fmla="*/ 0 h 139"/>
                <a:gd name="T2" fmla="*/ 854 w 854"/>
                <a:gd name="T3" fmla="*/ 0 h 139"/>
                <a:gd name="T4" fmla="*/ 740 w 854"/>
                <a:gd name="T5" fmla="*/ 139 h 139"/>
                <a:gd name="T6" fmla="*/ 0 w 854"/>
                <a:gd name="T7" fmla="*/ 139 h 139"/>
                <a:gd name="T8" fmla="*/ 113 w 854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4" h="139">
                  <a:moveTo>
                    <a:pt x="113" y="0"/>
                  </a:moveTo>
                  <a:lnTo>
                    <a:pt x="854" y="0"/>
                  </a:lnTo>
                  <a:lnTo>
                    <a:pt x="740" y="139"/>
                  </a:lnTo>
                  <a:lnTo>
                    <a:pt x="0" y="139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3545615" y="7867517"/>
              <a:ext cx="1451868" cy="1443148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3324210" y="7867517"/>
              <a:ext cx="221405" cy="1711913"/>
            </a:xfrm>
            <a:custGeom>
              <a:avLst/>
              <a:gdLst>
                <a:gd name="T0" fmla="*/ 113 w 113"/>
                <a:gd name="T1" fmla="*/ 0 h 879"/>
                <a:gd name="T2" fmla="*/ 0 w 113"/>
                <a:gd name="T3" fmla="*/ 138 h 879"/>
                <a:gd name="T4" fmla="*/ 0 w 113"/>
                <a:gd name="T5" fmla="*/ 879 h 879"/>
                <a:gd name="T6" fmla="*/ 113 w 113"/>
                <a:gd name="T7" fmla="*/ 741 h 879"/>
                <a:gd name="T8" fmla="*/ 113 w 113"/>
                <a:gd name="T9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79">
                  <a:moveTo>
                    <a:pt x="113" y="0"/>
                  </a:moveTo>
                  <a:lnTo>
                    <a:pt x="0" y="138"/>
                  </a:lnTo>
                  <a:lnTo>
                    <a:pt x="0" y="879"/>
                  </a:lnTo>
                  <a:lnTo>
                    <a:pt x="113" y="74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3324210" y="9310666"/>
              <a:ext cx="1673273" cy="268764"/>
            </a:xfrm>
            <a:custGeom>
              <a:avLst/>
              <a:gdLst>
                <a:gd name="T0" fmla="*/ 113 w 854"/>
                <a:gd name="T1" fmla="*/ 0 h 138"/>
                <a:gd name="T2" fmla="*/ 854 w 854"/>
                <a:gd name="T3" fmla="*/ 0 h 138"/>
                <a:gd name="T4" fmla="*/ 740 w 854"/>
                <a:gd name="T5" fmla="*/ 138 h 138"/>
                <a:gd name="T6" fmla="*/ 0 w 854"/>
                <a:gd name="T7" fmla="*/ 138 h 138"/>
                <a:gd name="T8" fmla="*/ 113 w 854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4" h="138">
                  <a:moveTo>
                    <a:pt x="113" y="0"/>
                  </a:moveTo>
                  <a:lnTo>
                    <a:pt x="854" y="0"/>
                  </a:lnTo>
                  <a:lnTo>
                    <a:pt x="740" y="138"/>
                  </a:lnTo>
                  <a:lnTo>
                    <a:pt x="0" y="138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8" name="Rectangle 27"/>
            <p:cNvSpPr>
              <a:spLocks noChangeArrowheads="1"/>
            </p:cNvSpPr>
            <p:nvPr/>
          </p:nvSpPr>
          <p:spPr bwMode="auto">
            <a:xfrm>
              <a:off x="5220848" y="7600700"/>
              <a:ext cx="1453828" cy="144314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4997484" y="7600700"/>
              <a:ext cx="223364" cy="1711913"/>
            </a:xfrm>
            <a:custGeom>
              <a:avLst/>
              <a:gdLst>
                <a:gd name="T0" fmla="*/ 114 w 114"/>
                <a:gd name="T1" fmla="*/ 0 h 879"/>
                <a:gd name="T2" fmla="*/ 0 w 114"/>
                <a:gd name="T3" fmla="*/ 137 h 879"/>
                <a:gd name="T4" fmla="*/ 0 w 114"/>
                <a:gd name="T5" fmla="*/ 879 h 879"/>
                <a:gd name="T6" fmla="*/ 114 w 114"/>
                <a:gd name="T7" fmla="*/ 741 h 879"/>
                <a:gd name="T8" fmla="*/ 114 w 114"/>
                <a:gd name="T9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79">
                  <a:moveTo>
                    <a:pt x="114" y="0"/>
                  </a:moveTo>
                  <a:lnTo>
                    <a:pt x="0" y="137"/>
                  </a:lnTo>
                  <a:lnTo>
                    <a:pt x="0" y="879"/>
                  </a:lnTo>
                  <a:lnTo>
                    <a:pt x="114" y="741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4997484" y="9043849"/>
              <a:ext cx="1677192" cy="268764"/>
            </a:xfrm>
            <a:custGeom>
              <a:avLst/>
              <a:gdLst>
                <a:gd name="T0" fmla="*/ 114 w 856"/>
                <a:gd name="T1" fmla="*/ 0 h 138"/>
                <a:gd name="T2" fmla="*/ 856 w 856"/>
                <a:gd name="T3" fmla="*/ 0 h 138"/>
                <a:gd name="T4" fmla="*/ 742 w 856"/>
                <a:gd name="T5" fmla="*/ 138 h 138"/>
                <a:gd name="T6" fmla="*/ 0 w 856"/>
                <a:gd name="T7" fmla="*/ 138 h 138"/>
                <a:gd name="T8" fmla="*/ 114 w 856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6" h="138">
                  <a:moveTo>
                    <a:pt x="114" y="0"/>
                  </a:moveTo>
                  <a:lnTo>
                    <a:pt x="856" y="0"/>
                  </a:lnTo>
                  <a:lnTo>
                    <a:pt x="742" y="138"/>
                  </a:lnTo>
                  <a:lnTo>
                    <a:pt x="0" y="138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2311233" y="6155604"/>
              <a:ext cx="1451868" cy="1443148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2089828" y="6155604"/>
              <a:ext cx="221405" cy="1709965"/>
            </a:xfrm>
            <a:custGeom>
              <a:avLst/>
              <a:gdLst>
                <a:gd name="T0" fmla="*/ 113 w 113"/>
                <a:gd name="T1" fmla="*/ 0 h 878"/>
                <a:gd name="T2" fmla="*/ 0 w 113"/>
                <a:gd name="T3" fmla="*/ 137 h 878"/>
                <a:gd name="T4" fmla="*/ 0 w 113"/>
                <a:gd name="T5" fmla="*/ 878 h 878"/>
                <a:gd name="T6" fmla="*/ 113 w 113"/>
                <a:gd name="T7" fmla="*/ 741 h 878"/>
                <a:gd name="T8" fmla="*/ 113 w 113"/>
                <a:gd name="T9" fmla="*/ 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78">
                  <a:moveTo>
                    <a:pt x="113" y="0"/>
                  </a:moveTo>
                  <a:lnTo>
                    <a:pt x="0" y="137"/>
                  </a:lnTo>
                  <a:lnTo>
                    <a:pt x="0" y="878"/>
                  </a:lnTo>
                  <a:lnTo>
                    <a:pt x="113" y="74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63" name="Freeform 32"/>
            <p:cNvSpPr>
              <a:spLocks/>
            </p:cNvSpPr>
            <p:nvPr/>
          </p:nvSpPr>
          <p:spPr bwMode="auto">
            <a:xfrm>
              <a:off x="2089828" y="7598753"/>
              <a:ext cx="1673273" cy="266817"/>
            </a:xfrm>
            <a:custGeom>
              <a:avLst/>
              <a:gdLst>
                <a:gd name="T0" fmla="*/ 113 w 854"/>
                <a:gd name="T1" fmla="*/ 0 h 137"/>
                <a:gd name="T2" fmla="*/ 854 w 854"/>
                <a:gd name="T3" fmla="*/ 0 h 137"/>
                <a:gd name="T4" fmla="*/ 740 w 854"/>
                <a:gd name="T5" fmla="*/ 137 h 137"/>
                <a:gd name="T6" fmla="*/ 0 w 854"/>
                <a:gd name="T7" fmla="*/ 137 h 137"/>
                <a:gd name="T8" fmla="*/ 113 w 854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4" h="137">
                  <a:moveTo>
                    <a:pt x="113" y="0"/>
                  </a:moveTo>
                  <a:lnTo>
                    <a:pt x="854" y="0"/>
                  </a:lnTo>
                  <a:lnTo>
                    <a:pt x="740" y="137"/>
                  </a:lnTo>
                  <a:lnTo>
                    <a:pt x="0" y="137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349"/>
            </a:p>
          </p:txBody>
        </p:sp>
        <p:sp>
          <p:nvSpPr>
            <p:cNvPr id="141" name="Freeform 140"/>
            <p:cNvSpPr>
              <a:spLocks noEditPoints="1"/>
            </p:cNvSpPr>
            <p:nvPr/>
          </p:nvSpPr>
          <p:spPr bwMode="auto">
            <a:xfrm>
              <a:off x="4046666" y="8417598"/>
              <a:ext cx="449767" cy="342987"/>
            </a:xfrm>
            <a:custGeom>
              <a:avLst/>
              <a:gdLst>
                <a:gd name="T0" fmla="*/ 62 w 733"/>
                <a:gd name="T1" fmla="*/ 518 h 551"/>
                <a:gd name="T2" fmla="*/ 33 w 733"/>
                <a:gd name="T3" fmla="*/ 410 h 551"/>
                <a:gd name="T4" fmla="*/ 366 w 733"/>
                <a:gd name="T5" fmla="*/ 475 h 551"/>
                <a:gd name="T6" fmla="*/ 700 w 733"/>
                <a:gd name="T7" fmla="*/ 410 h 551"/>
                <a:gd name="T8" fmla="*/ 671 w 733"/>
                <a:gd name="T9" fmla="*/ 518 h 551"/>
                <a:gd name="T10" fmla="*/ 264 w 733"/>
                <a:gd name="T11" fmla="*/ 306 h 551"/>
                <a:gd name="T12" fmla="*/ 469 w 733"/>
                <a:gd name="T13" fmla="*/ 306 h 551"/>
                <a:gd name="T14" fmla="*/ 366 w 733"/>
                <a:gd name="T15" fmla="*/ 190 h 551"/>
                <a:gd name="T16" fmla="*/ 366 w 733"/>
                <a:gd name="T17" fmla="*/ 421 h 551"/>
                <a:gd name="T18" fmla="*/ 366 w 733"/>
                <a:gd name="T19" fmla="*/ 190 h 551"/>
                <a:gd name="T20" fmla="*/ 675 w 733"/>
                <a:gd name="T21" fmla="*/ 137 h 551"/>
                <a:gd name="T22" fmla="*/ 626 w 733"/>
                <a:gd name="T23" fmla="*/ 137 h 551"/>
                <a:gd name="T24" fmla="*/ 650 w 733"/>
                <a:gd name="T25" fmla="*/ 445 h 551"/>
                <a:gd name="T26" fmla="*/ 650 w 733"/>
                <a:gd name="T27" fmla="*/ 494 h 551"/>
                <a:gd name="T28" fmla="*/ 650 w 733"/>
                <a:gd name="T29" fmla="*/ 445 h 551"/>
                <a:gd name="T30" fmla="*/ 59 w 733"/>
                <a:gd name="T31" fmla="*/ 469 h 551"/>
                <a:gd name="T32" fmla="*/ 108 w 733"/>
                <a:gd name="T33" fmla="*/ 469 h 551"/>
                <a:gd name="T34" fmla="*/ 83 w 733"/>
                <a:gd name="T35" fmla="*/ 161 h 551"/>
                <a:gd name="T36" fmla="*/ 83 w 733"/>
                <a:gd name="T37" fmla="*/ 112 h 551"/>
                <a:gd name="T38" fmla="*/ 83 w 733"/>
                <a:gd name="T39" fmla="*/ 161 h 551"/>
                <a:gd name="T40" fmla="*/ 366 w 733"/>
                <a:gd name="T41" fmla="*/ 442 h 551"/>
                <a:gd name="T42" fmla="*/ 366 w 733"/>
                <a:gd name="T43" fmla="*/ 170 h 551"/>
                <a:gd name="T44" fmla="*/ 62 w 733"/>
                <a:gd name="T45" fmla="*/ 93 h 551"/>
                <a:gd name="T46" fmla="*/ 700 w 733"/>
                <a:gd name="T47" fmla="*/ 122 h 551"/>
                <a:gd name="T48" fmla="*/ 500 w 733"/>
                <a:gd name="T49" fmla="*/ 202 h 551"/>
                <a:gd name="T50" fmla="*/ 233 w 733"/>
                <a:gd name="T51" fmla="*/ 202 h 551"/>
                <a:gd name="T52" fmla="*/ 33 w 733"/>
                <a:gd name="T53" fmla="*/ 122 h 551"/>
                <a:gd name="T54" fmla="*/ 671 w 733"/>
                <a:gd name="T55" fmla="*/ 60 h 551"/>
                <a:gd name="T56" fmla="*/ 215 w 733"/>
                <a:gd name="T57" fmla="*/ 45 h 551"/>
                <a:gd name="T58" fmla="*/ 110 w 733"/>
                <a:gd name="T59" fmla="*/ 0 h 551"/>
                <a:gd name="T60" fmla="*/ 64 w 733"/>
                <a:gd name="T61" fmla="*/ 60 h 551"/>
                <a:gd name="T62" fmla="*/ 0 w 733"/>
                <a:gd name="T63" fmla="*/ 122 h 551"/>
                <a:gd name="T64" fmla="*/ 62 w 733"/>
                <a:gd name="T65" fmla="*/ 551 h 551"/>
                <a:gd name="T66" fmla="*/ 733 w 733"/>
                <a:gd name="T67" fmla="*/ 489 h 551"/>
                <a:gd name="T68" fmla="*/ 671 w 733"/>
                <a:gd name="T69" fmla="*/ 6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3" h="551">
                  <a:moveTo>
                    <a:pt x="671" y="518"/>
                  </a:moveTo>
                  <a:lnTo>
                    <a:pt x="62" y="518"/>
                  </a:lnTo>
                  <a:cubicBezTo>
                    <a:pt x="46" y="518"/>
                    <a:pt x="33" y="505"/>
                    <a:pt x="33" y="489"/>
                  </a:cubicBezTo>
                  <a:lnTo>
                    <a:pt x="33" y="410"/>
                  </a:lnTo>
                  <a:lnTo>
                    <a:pt x="233" y="410"/>
                  </a:lnTo>
                  <a:cubicBezTo>
                    <a:pt x="264" y="449"/>
                    <a:pt x="312" y="475"/>
                    <a:pt x="366" y="475"/>
                  </a:cubicBezTo>
                  <a:cubicBezTo>
                    <a:pt x="421" y="475"/>
                    <a:pt x="469" y="449"/>
                    <a:pt x="500" y="410"/>
                  </a:cubicBezTo>
                  <a:lnTo>
                    <a:pt x="700" y="410"/>
                  </a:lnTo>
                  <a:lnTo>
                    <a:pt x="700" y="489"/>
                  </a:lnTo>
                  <a:cubicBezTo>
                    <a:pt x="700" y="505"/>
                    <a:pt x="687" y="518"/>
                    <a:pt x="671" y="518"/>
                  </a:cubicBezTo>
                  <a:close/>
                  <a:moveTo>
                    <a:pt x="366" y="409"/>
                  </a:moveTo>
                  <a:cubicBezTo>
                    <a:pt x="310" y="409"/>
                    <a:pt x="264" y="362"/>
                    <a:pt x="264" y="306"/>
                  </a:cubicBezTo>
                  <a:cubicBezTo>
                    <a:pt x="264" y="249"/>
                    <a:pt x="310" y="203"/>
                    <a:pt x="366" y="203"/>
                  </a:cubicBezTo>
                  <a:cubicBezTo>
                    <a:pt x="423" y="203"/>
                    <a:pt x="469" y="249"/>
                    <a:pt x="469" y="306"/>
                  </a:cubicBezTo>
                  <a:cubicBezTo>
                    <a:pt x="469" y="362"/>
                    <a:pt x="423" y="409"/>
                    <a:pt x="366" y="409"/>
                  </a:cubicBezTo>
                  <a:close/>
                  <a:moveTo>
                    <a:pt x="366" y="190"/>
                  </a:moveTo>
                  <a:cubicBezTo>
                    <a:pt x="303" y="190"/>
                    <a:pt x="251" y="242"/>
                    <a:pt x="251" y="306"/>
                  </a:cubicBezTo>
                  <a:cubicBezTo>
                    <a:pt x="251" y="369"/>
                    <a:pt x="303" y="421"/>
                    <a:pt x="366" y="421"/>
                  </a:cubicBezTo>
                  <a:cubicBezTo>
                    <a:pt x="430" y="421"/>
                    <a:pt x="482" y="369"/>
                    <a:pt x="482" y="306"/>
                  </a:cubicBezTo>
                  <a:cubicBezTo>
                    <a:pt x="482" y="242"/>
                    <a:pt x="430" y="190"/>
                    <a:pt x="366" y="190"/>
                  </a:cubicBezTo>
                  <a:close/>
                  <a:moveTo>
                    <a:pt x="650" y="161"/>
                  </a:moveTo>
                  <a:cubicBezTo>
                    <a:pt x="664" y="161"/>
                    <a:pt x="675" y="150"/>
                    <a:pt x="675" y="137"/>
                  </a:cubicBezTo>
                  <a:cubicBezTo>
                    <a:pt x="675" y="123"/>
                    <a:pt x="664" y="112"/>
                    <a:pt x="650" y="112"/>
                  </a:cubicBezTo>
                  <a:cubicBezTo>
                    <a:pt x="637" y="112"/>
                    <a:pt x="626" y="123"/>
                    <a:pt x="626" y="137"/>
                  </a:cubicBezTo>
                  <a:cubicBezTo>
                    <a:pt x="626" y="150"/>
                    <a:pt x="637" y="161"/>
                    <a:pt x="650" y="161"/>
                  </a:cubicBezTo>
                  <a:close/>
                  <a:moveTo>
                    <a:pt x="650" y="445"/>
                  </a:moveTo>
                  <a:cubicBezTo>
                    <a:pt x="637" y="445"/>
                    <a:pt x="626" y="456"/>
                    <a:pt x="626" y="469"/>
                  </a:cubicBezTo>
                  <a:cubicBezTo>
                    <a:pt x="626" y="483"/>
                    <a:pt x="637" y="494"/>
                    <a:pt x="650" y="494"/>
                  </a:cubicBezTo>
                  <a:cubicBezTo>
                    <a:pt x="664" y="494"/>
                    <a:pt x="675" y="483"/>
                    <a:pt x="675" y="469"/>
                  </a:cubicBezTo>
                  <a:cubicBezTo>
                    <a:pt x="675" y="456"/>
                    <a:pt x="664" y="445"/>
                    <a:pt x="650" y="445"/>
                  </a:cubicBezTo>
                  <a:close/>
                  <a:moveTo>
                    <a:pt x="83" y="445"/>
                  </a:moveTo>
                  <a:cubicBezTo>
                    <a:pt x="70" y="445"/>
                    <a:pt x="59" y="456"/>
                    <a:pt x="59" y="469"/>
                  </a:cubicBezTo>
                  <a:cubicBezTo>
                    <a:pt x="59" y="483"/>
                    <a:pt x="70" y="494"/>
                    <a:pt x="83" y="494"/>
                  </a:cubicBezTo>
                  <a:cubicBezTo>
                    <a:pt x="97" y="494"/>
                    <a:pt x="108" y="483"/>
                    <a:pt x="108" y="469"/>
                  </a:cubicBezTo>
                  <a:cubicBezTo>
                    <a:pt x="108" y="456"/>
                    <a:pt x="97" y="445"/>
                    <a:pt x="83" y="445"/>
                  </a:cubicBezTo>
                  <a:close/>
                  <a:moveTo>
                    <a:pt x="83" y="161"/>
                  </a:moveTo>
                  <a:cubicBezTo>
                    <a:pt x="97" y="161"/>
                    <a:pt x="108" y="150"/>
                    <a:pt x="108" y="137"/>
                  </a:cubicBezTo>
                  <a:cubicBezTo>
                    <a:pt x="108" y="123"/>
                    <a:pt x="97" y="112"/>
                    <a:pt x="83" y="112"/>
                  </a:cubicBezTo>
                  <a:cubicBezTo>
                    <a:pt x="70" y="112"/>
                    <a:pt x="59" y="123"/>
                    <a:pt x="59" y="137"/>
                  </a:cubicBezTo>
                  <a:cubicBezTo>
                    <a:pt x="59" y="150"/>
                    <a:pt x="70" y="161"/>
                    <a:pt x="83" y="161"/>
                  </a:cubicBezTo>
                  <a:close/>
                  <a:moveTo>
                    <a:pt x="503" y="306"/>
                  </a:moveTo>
                  <a:cubicBezTo>
                    <a:pt x="503" y="381"/>
                    <a:pt x="442" y="442"/>
                    <a:pt x="366" y="442"/>
                  </a:cubicBezTo>
                  <a:cubicBezTo>
                    <a:pt x="291" y="442"/>
                    <a:pt x="230" y="381"/>
                    <a:pt x="230" y="306"/>
                  </a:cubicBezTo>
                  <a:cubicBezTo>
                    <a:pt x="230" y="231"/>
                    <a:pt x="291" y="170"/>
                    <a:pt x="366" y="170"/>
                  </a:cubicBezTo>
                  <a:cubicBezTo>
                    <a:pt x="442" y="170"/>
                    <a:pt x="503" y="231"/>
                    <a:pt x="503" y="306"/>
                  </a:cubicBezTo>
                  <a:close/>
                  <a:moveTo>
                    <a:pt x="62" y="93"/>
                  </a:moveTo>
                  <a:lnTo>
                    <a:pt x="671" y="93"/>
                  </a:lnTo>
                  <a:cubicBezTo>
                    <a:pt x="687" y="93"/>
                    <a:pt x="700" y="106"/>
                    <a:pt x="700" y="122"/>
                  </a:cubicBezTo>
                  <a:lnTo>
                    <a:pt x="700" y="202"/>
                  </a:lnTo>
                  <a:lnTo>
                    <a:pt x="500" y="202"/>
                  </a:lnTo>
                  <a:cubicBezTo>
                    <a:pt x="469" y="162"/>
                    <a:pt x="421" y="137"/>
                    <a:pt x="366" y="137"/>
                  </a:cubicBezTo>
                  <a:cubicBezTo>
                    <a:pt x="312" y="137"/>
                    <a:pt x="264" y="162"/>
                    <a:pt x="233" y="202"/>
                  </a:cubicBezTo>
                  <a:lnTo>
                    <a:pt x="33" y="202"/>
                  </a:lnTo>
                  <a:lnTo>
                    <a:pt x="33" y="122"/>
                  </a:lnTo>
                  <a:cubicBezTo>
                    <a:pt x="33" y="106"/>
                    <a:pt x="46" y="93"/>
                    <a:pt x="62" y="93"/>
                  </a:cubicBezTo>
                  <a:close/>
                  <a:moveTo>
                    <a:pt x="671" y="60"/>
                  </a:moveTo>
                  <a:lnTo>
                    <a:pt x="215" y="60"/>
                  </a:lnTo>
                  <a:lnTo>
                    <a:pt x="215" y="45"/>
                  </a:lnTo>
                  <a:cubicBezTo>
                    <a:pt x="215" y="20"/>
                    <a:pt x="195" y="0"/>
                    <a:pt x="170" y="0"/>
                  </a:cubicBezTo>
                  <a:lnTo>
                    <a:pt x="110" y="0"/>
                  </a:lnTo>
                  <a:cubicBezTo>
                    <a:pt x="85" y="0"/>
                    <a:pt x="64" y="20"/>
                    <a:pt x="64" y="45"/>
                  </a:cubicBezTo>
                  <a:lnTo>
                    <a:pt x="64" y="60"/>
                  </a:lnTo>
                  <a:lnTo>
                    <a:pt x="62" y="60"/>
                  </a:lnTo>
                  <a:cubicBezTo>
                    <a:pt x="28" y="60"/>
                    <a:pt x="0" y="88"/>
                    <a:pt x="0" y="122"/>
                  </a:cubicBezTo>
                  <a:lnTo>
                    <a:pt x="0" y="489"/>
                  </a:lnTo>
                  <a:cubicBezTo>
                    <a:pt x="0" y="523"/>
                    <a:pt x="28" y="551"/>
                    <a:pt x="62" y="551"/>
                  </a:cubicBezTo>
                  <a:lnTo>
                    <a:pt x="671" y="551"/>
                  </a:lnTo>
                  <a:cubicBezTo>
                    <a:pt x="705" y="551"/>
                    <a:pt x="733" y="523"/>
                    <a:pt x="733" y="489"/>
                  </a:cubicBezTo>
                  <a:lnTo>
                    <a:pt x="733" y="122"/>
                  </a:lnTo>
                  <a:cubicBezTo>
                    <a:pt x="733" y="88"/>
                    <a:pt x="705" y="60"/>
                    <a:pt x="67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2" name="Freeform 141"/>
            <p:cNvSpPr>
              <a:spLocks noEditPoints="1"/>
            </p:cNvSpPr>
            <p:nvPr/>
          </p:nvSpPr>
          <p:spPr bwMode="auto">
            <a:xfrm>
              <a:off x="4078978" y="5491498"/>
              <a:ext cx="375347" cy="420645"/>
            </a:xfrm>
            <a:custGeom>
              <a:avLst/>
              <a:gdLst>
                <a:gd name="T0" fmla="*/ 407 w 610"/>
                <a:gd name="T1" fmla="*/ 543 h 679"/>
                <a:gd name="T2" fmla="*/ 441 w 610"/>
                <a:gd name="T3" fmla="*/ 509 h 679"/>
                <a:gd name="T4" fmla="*/ 441 w 610"/>
                <a:gd name="T5" fmla="*/ 237 h 679"/>
                <a:gd name="T6" fmla="*/ 407 w 610"/>
                <a:gd name="T7" fmla="*/ 204 h 679"/>
                <a:gd name="T8" fmla="*/ 373 w 610"/>
                <a:gd name="T9" fmla="*/ 237 h 679"/>
                <a:gd name="T10" fmla="*/ 373 w 610"/>
                <a:gd name="T11" fmla="*/ 509 h 679"/>
                <a:gd name="T12" fmla="*/ 407 w 610"/>
                <a:gd name="T13" fmla="*/ 543 h 679"/>
                <a:gd name="T14" fmla="*/ 203 w 610"/>
                <a:gd name="T15" fmla="*/ 543 h 679"/>
                <a:gd name="T16" fmla="*/ 237 w 610"/>
                <a:gd name="T17" fmla="*/ 509 h 679"/>
                <a:gd name="T18" fmla="*/ 237 w 610"/>
                <a:gd name="T19" fmla="*/ 237 h 679"/>
                <a:gd name="T20" fmla="*/ 203 w 610"/>
                <a:gd name="T21" fmla="*/ 204 h 679"/>
                <a:gd name="T22" fmla="*/ 169 w 610"/>
                <a:gd name="T23" fmla="*/ 237 h 679"/>
                <a:gd name="T24" fmla="*/ 169 w 610"/>
                <a:gd name="T25" fmla="*/ 509 h 679"/>
                <a:gd name="T26" fmla="*/ 203 w 610"/>
                <a:gd name="T27" fmla="*/ 543 h 679"/>
                <a:gd name="T28" fmla="*/ 509 w 610"/>
                <a:gd name="T29" fmla="*/ 611 h 679"/>
                <a:gd name="T30" fmla="*/ 101 w 610"/>
                <a:gd name="T31" fmla="*/ 611 h 679"/>
                <a:gd name="T32" fmla="*/ 101 w 610"/>
                <a:gd name="T33" fmla="*/ 136 h 679"/>
                <a:gd name="T34" fmla="*/ 509 w 610"/>
                <a:gd name="T35" fmla="*/ 136 h 679"/>
                <a:gd name="T36" fmla="*/ 509 w 610"/>
                <a:gd name="T37" fmla="*/ 611 h 679"/>
                <a:gd name="T38" fmla="*/ 576 w 610"/>
                <a:gd name="T39" fmla="*/ 68 h 679"/>
                <a:gd name="T40" fmla="*/ 475 w 610"/>
                <a:gd name="T41" fmla="*/ 68 h 679"/>
                <a:gd name="T42" fmla="*/ 475 w 610"/>
                <a:gd name="T43" fmla="*/ 34 h 679"/>
                <a:gd name="T44" fmla="*/ 441 w 610"/>
                <a:gd name="T45" fmla="*/ 0 h 679"/>
                <a:gd name="T46" fmla="*/ 169 w 610"/>
                <a:gd name="T47" fmla="*/ 0 h 679"/>
                <a:gd name="T48" fmla="*/ 135 w 610"/>
                <a:gd name="T49" fmla="*/ 34 h 679"/>
                <a:gd name="T50" fmla="*/ 135 w 610"/>
                <a:gd name="T51" fmla="*/ 68 h 679"/>
                <a:gd name="T52" fmla="*/ 33 w 610"/>
                <a:gd name="T53" fmla="*/ 68 h 679"/>
                <a:gd name="T54" fmla="*/ 0 w 610"/>
                <a:gd name="T55" fmla="*/ 102 h 679"/>
                <a:gd name="T56" fmla="*/ 33 w 610"/>
                <a:gd name="T57" fmla="*/ 136 h 679"/>
                <a:gd name="T58" fmla="*/ 33 w 610"/>
                <a:gd name="T59" fmla="*/ 611 h 679"/>
                <a:gd name="T60" fmla="*/ 101 w 610"/>
                <a:gd name="T61" fmla="*/ 679 h 679"/>
                <a:gd name="T62" fmla="*/ 509 w 610"/>
                <a:gd name="T63" fmla="*/ 679 h 679"/>
                <a:gd name="T64" fmla="*/ 576 w 610"/>
                <a:gd name="T65" fmla="*/ 611 h 679"/>
                <a:gd name="T66" fmla="*/ 576 w 610"/>
                <a:gd name="T67" fmla="*/ 136 h 679"/>
                <a:gd name="T68" fmla="*/ 610 w 610"/>
                <a:gd name="T69" fmla="*/ 102 h 679"/>
                <a:gd name="T70" fmla="*/ 576 w 610"/>
                <a:gd name="T71" fmla="*/ 68 h 679"/>
                <a:gd name="T72" fmla="*/ 305 w 610"/>
                <a:gd name="T73" fmla="*/ 543 h 679"/>
                <a:gd name="T74" fmla="*/ 339 w 610"/>
                <a:gd name="T75" fmla="*/ 509 h 679"/>
                <a:gd name="T76" fmla="*/ 339 w 610"/>
                <a:gd name="T77" fmla="*/ 237 h 679"/>
                <a:gd name="T78" fmla="*/ 305 w 610"/>
                <a:gd name="T79" fmla="*/ 204 h 679"/>
                <a:gd name="T80" fmla="*/ 271 w 610"/>
                <a:gd name="T81" fmla="*/ 237 h 679"/>
                <a:gd name="T82" fmla="*/ 271 w 610"/>
                <a:gd name="T83" fmla="*/ 509 h 679"/>
                <a:gd name="T84" fmla="*/ 305 w 610"/>
                <a:gd name="T85" fmla="*/ 543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10" h="679">
                  <a:moveTo>
                    <a:pt x="407" y="543"/>
                  </a:moveTo>
                  <a:cubicBezTo>
                    <a:pt x="425" y="543"/>
                    <a:pt x="441" y="528"/>
                    <a:pt x="441" y="509"/>
                  </a:cubicBezTo>
                  <a:lnTo>
                    <a:pt x="441" y="237"/>
                  </a:lnTo>
                  <a:cubicBezTo>
                    <a:pt x="441" y="219"/>
                    <a:pt x="425" y="204"/>
                    <a:pt x="407" y="204"/>
                  </a:cubicBezTo>
                  <a:cubicBezTo>
                    <a:pt x="388" y="204"/>
                    <a:pt x="373" y="219"/>
                    <a:pt x="373" y="237"/>
                  </a:cubicBezTo>
                  <a:lnTo>
                    <a:pt x="373" y="509"/>
                  </a:lnTo>
                  <a:cubicBezTo>
                    <a:pt x="373" y="528"/>
                    <a:pt x="388" y="543"/>
                    <a:pt x="407" y="543"/>
                  </a:cubicBezTo>
                  <a:close/>
                  <a:moveTo>
                    <a:pt x="203" y="543"/>
                  </a:moveTo>
                  <a:cubicBezTo>
                    <a:pt x="222" y="543"/>
                    <a:pt x="237" y="528"/>
                    <a:pt x="237" y="509"/>
                  </a:cubicBezTo>
                  <a:lnTo>
                    <a:pt x="237" y="237"/>
                  </a:lnTo>
                  <a:cubicBezTo>
                    <a:pt x="237" y="219"/>
                    <a:pt x="222" y="204"/>
                    <a:pt x="203" y="204"/>
                  </a:cubicBezTo>
                  <a:cubicBezTo>
                    <a:pt x="184" y="204"/>
                    <a:pt x="169" y="219"/>
                    <a:pt x="169" y="237"/>
                  </a:cubicBezTo>
                  <a:lnTo>
                    <a:pt x="169" y="509"/>
                  </a:lnTo>
                  <a:cubicBezTo>
                    <a:pt x="169" y="528"/>
                    <a:pt x="184" y="543"/>
                    <a:pt x="203" y="543"/>
                  </a:cubicBezTo>
                  <a:close/>
                  <a:moveTo>
                    <a:pt x="509" y="611"/>
                  </a:moveTo>
                  <a:lnTo>
                    <a:pt x="101" y="611"/>
                  </a:lnTo>
                  <a:lnTo>
                    <a:pt x="101" y="136"/>
                  </a:lnTo>
                  <a:lnTo>
                    <a:pt x="509" y="136"/>
                  </a:lnTo>
                  <a:lnTo>
                    <a:pt x="509" y="611"/>
                  </a:lnTo>
                  <a:close/>
                  <a:moveTo>
                    <a:pt x="576" y="68"/>
                  </a:moveTo>
                  <a:lnTo>
                    <a:pt x="475" y="68"/>
                  </a:lnTo>
                  <a:lnTo>
                    <a:pt x="475" y="34"/>
                  </a:lnTo>
                  <a:cubicBezTo>
                    <a:pt x="475" y="15"/>
                    <a:pt x="459" y="0"/>
                    <a:pt x="441" y="0"/>
                  </a:cubicBezTo>
                  <a:lnTo>
                    <a:pt x="169" y="0"/>
                  </a:lnTo>
                  <a:cubicBezTo>
                    <a:pt x="150" y="0"/>
                    <a:pt x="135" y="15"/>
                    <a:pt x="135" y="34"/>
                  </a:cubicBezTo>
                  <a:lnTo>
                    <a:pt x="135" y="68"/>
                  </a:lnTo>
                  <a:lnTo>
                    <a:pt x="33" y="68"/>
                  </a:lnTo>
                  <a:cubicBezTo>
                    <a:pt x="15" y="68"/>
                    <a:pt x="0" y="83"/>
                    <a:pt x="0" y="102"/>
                  </a:cubicBezTo>
                  <a:cubicBezTo>
                    <a:pt x="0" y="120"/>
                    <a:pt x="15" y="136"/>
                    <a:pt x="33" y="136"/>
                  </a:cubicBezTo>
                  <a:lnTo>
                    <a:pt x="33" y="611"/>
                  </a:lnTo>
                  <a:cubicBezTo>
                    <a:pt x="33" y="648"/>
                    <a:pt x="64" y="679"/>
                    <a:pt x="101" y="679"/>
                  </a:cubicBezTo>
                  <a:lnTo>
                    <a:pt x="509" y="679"/>
                  </a:lnTo>
                  <a:cubicBezTo>
                    <a:pt x="546" y="679"/>
                    <a:pt x="576" y="648"/>
                    <a:pt x="576" y="611"/>
                  </a:cubicBezTo>
                  <a:lnTo>
                    <a:pt x="576" y="136"/>
                  </a:lnTo>
                  <a:cubicBezTo>
                    <a:pt x="595" y="136"/>
                    <a:pt x="610" y="120"/>
                    <a:pt x="610" y="102"/>
                  </a:cubicBezTo>
                  <a:cubicBezTo>
                    <a:pt x="610" y="83"/>
                    <a:pt x="595" y="68"/>
                    <a:pt x="576" y="68"/>
                  </a:cubicBezTo>
                  <a:close/>
                  <a:moveTo>
                    <a:pt x="305" y="543"/>
                  </a:moveTo>
                  <a:cubicBezTo>
                    <a:pt x="324" y="543"/>
                    <a:pt x="339" y="528"/>
                    <a:pt x="339" y="509"/>
                  </a:cubicBezTo>
                  <a:lnTo>
                    <a:pt x="339" y="237"/>
                  </a:lnTo>
                  <a:cubicBezTo>
                    <a:pt x="339" y="219"/>
                    <a:pt x="324" y="204"/>
                    <a:pt x="305" y="204"/>
                  </a:cubicBezTo>
                  <a:cubicBezTo>
                    <a:pt x="286" y="204"/>
                    <a:pt x="271" y="219"/>
                    <a:pt x="271" y="237"/>
                  </a:cubicBezTo>
                  <a:lnTo>
                    <a:pt x="271" y="509"/>
                  </a:lnTo>
                  <a:cubicBezTo>
                    <a:pt x="271" y="528"/>
                    <a:pt x="286" y="543"/>
                    <a:pt x="305" y="5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209316" y="5259944"/>
              <a:ext cx="368873" cy="346225"/>
            </a:xfrm>
            <a:custGeom>
              <a:avLst/>
              <a:gdLst>
                <a:gd name="T0" fmla="*/ 101 w 594"/>
                <a:gd name="T1" fmla="*/ 560 h 560"/>
                <a:gd name="T2" fmla="*/ 203 w 594"/>
                <a:gd name="T3" fmla="*/ 458 h 560"/>
                <a:gd name="T4" fmla="*/ 203 w 594"/>
                <a:gd name="T5" fmla="*/ 458 h 560"/>
                <a:gd name="T6" fmla="*/ 203 w 594"/>
                <a:gd name="T7" fmla="*/ 458 h 560"/>
                <a:gd name="T8" fmla="*/ 203 w 594"/>
                <a:gd name="T9" fmla="*/ 128 h 560"/>
                <a:gd name="T10" fmla="*/ 530 w 594"/>
                <a:gd name="T11" fmla="*/ 128 h 560"/>
                <a:gd name="T12" fmla="*/ 530 w 594"/>
                <a:gd name="T13" fmla="*/ 364 h 560"/>
                <a:gd name="T14" fmla="*/ 492 w 594"/>
                <a:gd name="T15" fmla="*/ 357 h 560"/>
                <a:gd name="T16" fmla="*/ 390 w 594"/>
                <a:gd name="T17" fmla="*/ 458 h 560"/>
                <a:gd name="T18" fmla="*/ 492 w 594"/>
                <a:gd name="T19" fmla="*/ 560 h 560"/>
                <a:gd name="T20" fmla="*/ 594 w 594"/>
                <a:gd name="T21" fmla="*/ 458 h 560"/>
                <a:gd name="T22" fmla="*/ 594 w 594"/>
                <a:gd name="T23" fmla="*/ 458 h 560"/>
                <a:gd name="T24" fmla="*/ 594 w 594"/>
                <a:gd name="T25" fmla="*/ 458 h 560"/>
                <a:gd name="T26" fmla="*/ 594 w 594"/>
                <a:gd name="T27" fmla="*/ 128 h 560"/>
                <a:gd name="T28" fmla="*/ 594 w 594"/>
                <a:gd name="T29" fmla="*/ 0 h 560"/>
                <a:gd name="T30" fmla="*/ 530 w 594"/>
                <a:gd name="T31" fmla="*/ 0 h 560"/>
                <a:gd name="T32" fmla="*/ 203 w 594"/>
                <a:gd name="T33" fmla="*/ 0 h 560"/>
                <a:gd name="T34" fmla="*/ 139 w 594"/>
                <a:gd name="T35" fmla="*/ 0 h 560"/>
                <a:gd name="T36" fmla="*/ 139 w 594"/>
                <a:gd name="T37" fmla="*/ 128 h 560"/>
                <a:gd name="T38" fmla="*/ 139 w 594"/>
                <a:gd name="T39" fmla="*/ 364 h 560"/>
                <a:gd name="T40" fmla="*/ 101 w 594"/>
                <a:gd name="T41" fmla="*/ 357 h 560"/>
                <a:gd name="T42" fmla="*/ 0 w 594"/>
                <a:gd name="T43" fmla="*/ 458 h 560"/>
                <a:gd name="T44" fmla="*/ 101 w 594"/>
                <a:gd name="T45" fmla="*/ 56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4" h="560">
                  <a:moveTo>
                    <a:pt x="101" y="560"/>
                  </a:moveTo>
                  <a:cubicBezTo>
                    <a:pt x="158" y="560"/>
                    <a:pt x="203" y="515"/>
                    <a:pt x="203" y="458"/>
                  </a:cubicBezTo>
                  <a:cubicBezTo>
                    <a:pt x="203" y="458"/>
                    <a:pt x="203" y="458"/>
                    <a:pt x="203" y="458"/>
                  </a:cubicBezTo>
                  <a:lnTo>
                    <a:pt x="203" y="458"/>
                  </a:lnTo>
                  <a:lnTo>
                    <a:pt x="203" y="128"/>
                  </a:lnTo>
                  <a:lnTo>
                    <a:pt x="530" y="128"/>
                  </a:lnTo>
                  <a:lnTo>
                    <a:pt x="530" y="364"/>
                  </a:lnTo>
                  <a:cubicBezTo>
                    <a:pt x="518" y="359"/>
                    <a:pt x="506" y="357"/>
                    <a:pt x="492" y="357"/>
                  </a:cubicBezTo>
                  <a:cubicBezTo>
                    <a:pt x="436" y="357"/>
                    <a:pt x="390" y="402"/>
                    <a:pt x="390" y="458"/>
                  </a:cubicBezTo>
                  <a:cubicBezTo>
                    <a:pt x="390" y="515"/>
                    <a:pt x="436" y="560"/>
                    <a:pt x="492" y="560"/>
                  </a:cubicBezTo>
                  <a:cubicBezTo>
                    <a:pt x="548" y="560"/>
                    <a:pt x="594" y="515"/>
                    <a:pt x="594" y="458"/>
                  </a:cubicBezTo>
                  <a:cubicBezTo>
                    <a:pt x="594" y="458"/>
                    <a:pt x="594" y="458"/>
                    <a:pt x="594" y="458"/>
                  </a:cubicBezTo>
                  <a:lnTo>
                    <a:pt x="594" y="458"/>
                  </a:lnTo>
                  <a:lnTo>
                    <a:pt x="594" y="128"/>
                  </a:lnTo>
                  <a:lnTo>
                    <a:pt x="594" y="0"/>
                  </a:lnTo>
                  <a:lnTo>
                    <a:pt x="530" y="0"/>
                  </a:lnTo>
                  <a:lnTo>
                    <a:pt x="203" y="0"/>
                  </a:lnTo>
                  <a:lnTo>
                    <a:pt x="139" y="0"/>
                  </a:lnTo>
                  <a:lnTo>
                    <a:pt x="139" y="128"/>
                  </a:lnTo>
                  <a:lnTo>
                    <a:pt x="139" y="364"/>
                  </a:lnTo>
                  <a:cubicBezTo>
                    <a:pt x="128" y="359"/>
                    <a:pt x="115" y="357"/>
                    <a:pt x="101" y="357"/>
                  </a:cubicBezTo>
                  <a:cubicBezTo>
                    <a:pt x="45" y="357"/>
                    <a:pt x="0" y="402"/>
                    <a:pt x="0" y="458"/>
                  </a:cubicBezTo>
                  <a:cubicBezTo>
                    <a:pt x="0" y="515"/>
                    <a:pt x="45" y="560"/>
                    <a:pt x="101" y="5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4" name="Freeform 143"/>
            <p:cNvSpPr>
              <a:spLocks noEditPoints="1"/>
            </p:cNvSpPr>
            <p:nvPr/>
          </p:nvSpPr>
          <p:spPr bwMode="auto">
            <a:xfrm>
              <a:off x="2788016" y="3807734"/>
              <a:ext cx="498302" cy="362401"/>
            </a:xfrm>
            <a:custGeom>
              <a:avLst/>
              <a:gdLst>
                <a:gd name="T0" fmla="*/ 241 w 805"/>
                <a:gd name="T1" fmla="*/ 415 h 588"/>
                <a:gd name="T2" fmla="*/ 277 w 805"/>
                <a:gd name="T3" fmla="*/ 415 h 588"/>
                <a:gd name="T4" fmla="*/ 476 w 805"/>
                <a:gd name="T5" fmla="*/ 109 h 588"/>
                <a:gd name="T6" fmla="*/ 37 w 805"/>
                <a:gd name="T7" fmla="*/ 376 h 588"/>
                <a:gd name="T8" fmla="*/ 476 w 805"/>
                <a:gd name="T9" fmla="*/ 376 h 588"/>
                <a:gd name="T10" fmla="*/ 288 w 805"/>
                <a:gd name="T11" fmla="*/ 415 h 588"/>
                <a:gd name="T12" fmla="*/ 229 w 805"/>
                <a:gd name="T13" fmla="*/ 415 h 588"/>
                <a:gd name="T14" fmla="*/ 288 w 805"/>
                <a:gd name="T15" fmla="*/ 415 h 588"/>
                <a:gd name="T16" fmla="*/ 513 w 805"/>
                <a:gd name="T17" fmla="*/ 423 h 588"/>
                <a:gd name="T18" fmla="*/ 308 w 805"/>
                <a:gd name="T19" fmla="*/ 458 h 588"/>
                <a:gd name="T20" fmla="*/ 360 w 805"/>
                <a:gd name="T21" fmla="*/ 561 h 588"/>
                <a:gd name="T22" fmla="*/ 205 w 805"/>
                <a:gd name="T23" fmla="*/ 561 h 588"/>
                <a:gd name="T24" fmla="*/ 153 w 805"/>
                <a:gd name="T25" fmla="*/ 527 h 588"/>
                <a:gd name="T26" fmla="*/ 34 w 805"/>
                <a:gd name="T27" fmla="*/ 458 h 588"/>
                <a:gd name="T28" fmla="*/ 0 w 805"/>
                <a:gd name="T29" fmla="*/ 107 h 588"/>
                <a:gd name="T30" fmla="*/ 479 w 805"/>
                <a:gd name="T31" fmla="*/ 73 h 588"/>
                <a:gd name="T32" fmla="*/ 714 w 805"/>
                <a:gd name="T33" fmla="*/ 393 h 588"/>
                <a:gd name="T34" fmla="*/ 651 w 805"/>
                <a:gd name="T35" fmla="*/ 393 h 588"/>
                <a:gd name="T36" fmla="*/ 714 w 805"/>
                <a:gd name="T37" fmla="*/ 393 h 588"/>
                <a:gd name="T38" fmla="*/ 682 w 805"/>
                <a:gd name="T39" fmla="*/ 442 h 588"/>
                <a:gd name="T40" fmla="*/ 682 w 805"/>
                <a:gd name="T41" fmla="*/ 344 h 588"/>
                <a:gd name="T42" fmla="*/ 756 w 805"/>
                <a:gd name="T43" fmla="*/ 218 h 588"/>
                <a:gd name="T44" fmla="*/ 603 w 805"/>
                <a:gd name="T45" fmla="*/ 241 h 588"/>
                <a:gd name="T46" fmla="*/ 756 w 805"/>
                <a:gd name="T47" fmla="*/ 218 h 588"/>
                <a:gd name="T48" fmla="*/ 585 w 805"/>
                <a:gd name="T49" fmla="*/ 31 h 588"/>
                <a:gd name="T50" fmla="*/ 774 w 805"/>
                <a:gd name="T51" fmla="*/ 558 h 588"/>
                <a:gd name="T52" fmla="*/ 805 w 805"/>
                <a:gd name="T53" fmla="*/ 16 h 588"/>
                <a:gd name="T54" fmla="*/ 790 w 805"/>
                <a:gd name="T55" fmla="*/ 588 h 588"/>
                <a:gd name="T56" fmla="*/ 555 w 805"/>
                <a:gd name="T57" fmla="*/ 573 h 588"/>
                <a:gd name="T58" fmla="*/ 570 w 805"/>
                <a:gd name="T59" fmla="*/ 0 h 588"/>
                <a:gd name="T60" fmla="*/ 805 w 805"/>
                <a:gd name="T61" fmla="*/ 16 h 588"/>
                <a:gd name="T62" fmla="*/ 603 w 805"/>
                <a:gd name="T63" fmla="*/ 71 h 588"/>
                <a:gd name="T64" fmla="*/ 756 w 805"/>
                <a:gd name="T65" fmla="*/ 123 h 588"/>
                <a:gd name="T66" fmla="*/ 756 w 805"/>
                <a:gd name="T67" fmla="*/ 179 h 588"/>
                <a:gd name="T68" fmla="*/ 603 w 805"/>
                <a:gd name="T69" fmla="*/ 202 h 588"/>
                <a:gd name="T70" fmla="*/ 756 w 805"/>
                <a:gd name="T71" fmla="*/ 179 h 588"/>
                <a:gd name="T72" fmla="*/ 603 w 805"/>
                <a:gd name="T73" fmla="*/ 163 h 588"/>
                <a:gd name="T74" fmla="*/ 756 w 805"/>
                <a:gd name="T75" fmla="*/ 14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5" h="588">
                  <a:moveTo>
                    <a:pt x="259" y="397"/>
                  </a:moveTo>
                  <a:cubicBezTo>
                    <a:pt x="249" y="397"/>
                    <a:pt x="241" y="405"/>
                    <a:pt x="241" y="415"/>
                  </a:cubicBezTo>
                  <a:cubicBezTo>
                    <a:pt x="241" y="425"/>
                    <a:pt x="249" y="434"/>
                    <a:pt x="259" y="434"/>
                  </a:cubicBezTo>
                  <a:cubicBezTo>
                    <a:pt x="269" y="434"/>
                    <a:pt x="277" y="425"/>
                    <a:pt x="277" y="415"/>
                  </a:cubicBezTo>
                  <a:cubicBezTo>
                    <a:pt x="277" y="405"/>
                    <a:pt x="269" y="397"/>
                    <a:pt x="259" y="397"/>
                  </a:cubicBezTo>
                  <a:close/>
                  <a:moveTo>
                    <a:pt x="476" y="109"/>
                  </a:moveTo>
                  <a:lnTo>
                    <a:pt x="37" y="109"/>
                  </a:lnTo>
                  <a:lnTo>
                    <a:pt x="37" y="376"/>
                  </a:lnTo>
                  <a:lnTo>
                    <a:pt x="476" y="376"/>
                  </a:lnTo>
                  <a:lnTo>
                    <a:pt x="476" y="376"/>
                  </a:lnTo>
                  <a:lnTo>
                    <a:pt x="476" y="109"/>
                  </a:lnTo>
                  <a:close/>
                  <a:moveTo>
                    <a:pt x="288" y="415"/>
                  </a:moveTo>
                  <a:cubicBezTo>
                    <a:pt x="288" y="399"/>
                    <a:pt x="275" y="386"/>
                    <a:pt x="259" y="386"/>
                  </a:cubicBezTo>
                  <a:cubicBezTo>
                    <a:pt x="242" y="386"/>
                    <a:pt x="229" y="399"/>
                    <a:pt x="229" y="415"/>
                  </a:cubicBezTo>
                  <a:cubicBezTo>
                    <a:pt x="229" y="432"/>
                    <a:pt x="242" y="445"/>
                    <a:pt x="259" y="445"/>
                  </a:cubicBezTo>
                  <a:cubicBezTo>
                    <a:pt x="275" y="445"/>
                    <a:pt x="288" y="432"/>
                    <a:pt x="288" y="415"/>
                  </a:cubicBezTo>
                  <a:close/>
                  <a:moveTo>
                    <a:pt x="513" y="107"/>
                  </a:moveTo>
                  <a:lnTo>
                    <a:pt x="513" y="423"/>
                  </a:lnTo>
                  <a:cubicBezTo>
                    <a:pt x="513" y="442"/>
                    <a:pt x="498" y="458"/>
                    <a:pt x="479" y="458"/>
                  </a:cubicBezTo>
                  <a:lnTo>
                    <a:pt x="308" y="458"/>
                  </a:lnTo>
                  <a:cubicBezTo>
                    <a:pt x="308" y="458"/>
                    <a:pt x="298" y="527"/>
                    <a:pt x="360" y="527"/>
                  </a:cubicBezTo>
                  <a:lnTo>
                    <a:pt x="360" y="561"/>
                  </a:lnTo>
                  <a:lnTo>
                    <a:pt x="308" y="561"/>
                  </a:lnTo>
                  <a:lnTo>
                    <a:pt x="205" y="561"/>
                  </a:lnTo>
                  <a:lnTo>
                    <a:pt x="153" y="561"/>
                  </a:lnTo>
                  <a:lnTo>
                    <a:pt x="153" y="527"/>
                  </a:lnTo>
                  <a:cubicBezTo>
                    <a:pt x="212" y="527"/>
                    <a:pt x="205" y="458"/>
                    <a:pt x="205" y="458"/>
                  </a:cubicBezTo>
                  <a:lnTo>
                    <a:pt x="34" y="458"/>
                  </a:lnTo>
                  <a:cubicBezTo>
                    <a:pt x="15" y="458"/>
                    <a:pt x="0" y="442"/>
                    <a:pt x="0" y="423"/>
                  </a:cubicBezTo>
                  <a:lnTo>
                    <a:pt x="0" y="107"/>
                  </a:lnTo>
                  <a:cubicBezTo>
                    <a:pt x="0" y="88"/>
                    <a:pt x="15" y="73"/>
                    <a:pt x="34" y="73"/>
                  </a:cubicBezTo>
                  <a:lnTo>
                    <a:pt x="479" y="73"/>
                  </a:lnTo>
                  <a:cubicBezTo>
                    <a:pt x="498" y="73"/>
                    <a:pt x="513" y="88"/>
                    <a:pt x="513" y="107"/>
                  </a:cubicBezTo>
                  <a:close/>
                  <a:moveTo>
                    <a:pt x="714" y="393"/>
                  </a:moveTo>
                  <a:cubicBezTo>
                    <a:pt x="714" y="376"/>
                    <a:pt x="699" y="362"/>
                    <a:pt x="682" y="362"/>
                  </a:cubicBezTo>
                  <a:cubicBezTo>
                    <a:pt x="665" y="362"/>
                    <a:pt x="651" y="376"/>
                    <a:pt x="651" y="393"/>
                  </a:cubicBezTo>
                  <a:cubicBezTo>
                    <a:pt x="651" y="411"/>
                    <a:pt x="665" y="425"/>
                    <a:pt x="682" y="425"/>
                  </a:cubicBezTo>
                  <a:cubicBezTo>
                    <a:pt x="699" y="425"/>
                    <a:pt x="714" y="411"/>
                    <a:pt x="714" y="393"/>
                  </a:cubicBezTo>
                  <a:close/>
                  <a:moveTo>
                    <a:pt x="731" y="393"/>
                  </a:moveTo>
                  <a:cubicBezTo>
                    <a:pt x="731" y="421"/>
                    <a:pt x="709" y="442"/>
                    <a:pt x="682" y="442"/>
                  </a:cubicBezTo>
                  <a:cubicBezTo>
                    <a:pt x="655" y="442"/>
                    <a:pt x="633" y="421"/>
                    <a:pt x="633" y="393"/>
                  </a:cubicBezTo>
                  <a:cubicBezTo>
                    <a:pt x="633" y="366"/>
                    <a:pt x="655" y="344"/>
                    <a:pt x="682" y="344"/>
                  </a:cubicBezTo>
                  <a:cubicBezTo>
                    <a:pt x="709" y="344"/>
                    <a:pt x="731" y="366"/>
                    <a:pt x="731" y="393"/>
                  </a:cubicBezTo>
                  <a:close/>
                  <a:moveTo>
                    <a:pt x="756" y="218"/>
                  </a:moveTo>
                  <a:lnTo>
                    <a:pt x="603" y="218"/>
                  </a:lnTo>
                  <a:lnTo>
                    <a:pt x="603" y="241"/>
                  </a:lnTo>
                  <a:lnTo>
                    <a:pt x="756" y="241"/>
                  </a:lnTo>
                  <a:lnTo>
                    <a:pt x="756" y="218"/>
                  </a:lnTo>
                  <a:close/>
                  <a:moveTo>
                    <a:pt x="774" y="31"/>
                  </a:moveTo>
                  <a:lnTo>
                    <a:pt x="585" y="31"/>
                  </a:lnTo>
                  <a:lnTo>
                    <a:pt x="585" y="558"/>
                  </a:lnTo>
                  <a:lnTo>
                    <a:pt x="774" y="558"/>
                  </a:lnTo>
                  <a:lnTo>
                    <a:pt x="774" y="31"/>
                  </a:lnTo>
                  <a:close/>
                  <a:moveTo>
                    <a:pt x="805" y="16"/>
                  </a:moveTo>
                  <a:lnTo>
                    <a:pt x="805" y="573"/>
                  </a:lnTo>
                  <a:cubicBezTo>
                    <a:pt x="805" y="581"/>
                    <a:pt x="798" y="588"/>
                    <a:pt x="790" y="588"/>
                  </a:cubicBezTo>
                  <a:lnTo>
                    <a:pt x="570" y="588"/>
                  </a:lnTo>
                  <a:cubicBezTo>
                    <a:pt x="561" y="588"/>
                    <a:pt x="555" y="581"/>
                    <a:pt x="555" y="573"/>
                  </a:cubicBezTo>
                  <a:lnTo>
                    <a:pt x="555" y="16"/>
                  </a:lnTo>
                  <a:cubicBezTo>
                    <a:pt x="555" y="7"/>
                    <a:pt x="561" y="0"/>
                    <a:pt x="570" y="0"/>
                  </a:cubicBezTo>
                  <a:lnTo>
                    <a:pt x="790" y="0"/>
                  </a:lnTo>
                  <a:cubicBezTo>
                    <a:pt x="798" y="0"/>
                    <a:pt x="805" y="7"/>
                    <a:pt x="805" y="16"/>
                  </a:cubicBezTo>
                  <a:close/>
                  <a:moveTo>
                    <a:pt x="756" y="71"/>
                  </a:moveTo>
                  <a:lnTo>
                    <a:pt x="603" y="71"/>
                  </a:lnTo>
                  <a:lnTo>
                    <a:pt x="603" y="123"/>
                  </a:lnTo>
                  <a:lnTo>
                    <a:pt x="756" y="123"/>
                  </a:lnTo>
                  <a:lnTo>
                    <a:pt x="756" y="71"/>
                  </a:lnTo>
                  <a:close/>
                  <a:moveTo>
                    <a:pt x="756" y="179"/>
                  </a:moveTo>
                  <a:lnTo>
                    <a:pt x="603" y="179"/>
                  </a:lnTo>
                  <a:lnTo>
                    <a:pt x="603" y="202"/>
                  </a:lnTo>
                  <a:lnTo>
                    <a:pt x="756" y="202"/>
                  </a:lnTo>
                  <a:lnTo>
                    <a:pt x="756" y="179"/>
                  </a:lnTo>
                  <a:close/>
                  <a:moveTo>
                    <a:pt x="756" y="163"/>
                  </a:moveTo>
                  <a:lnTo>
                    <a:pt x="603" y="163"/>
                  </a:lnTo>
                  <a:lnTo>
                    <a:pt x="603" y="140"/>
                  </a:lnTo>
                  <a:lnTo>
                    <a:pt x="756" y="140"/>
                  </a:lnTo>
                  <a:lnTo>
                    <a:pt x="756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5" name="Freeform 144"/>
            <p:cNvSpPr>
              <a:spLocks noEditPoints="1"/>
            </p:cNvSpPr>
            <p:nvPr/>
          </p:nvSpPr>
          <p:spPr bwMode="auto">
            <a:xfrm>
              <a:off x="5532950" y="6958426"/>
              <a:ext cx="371138" cy="371138"/>
            </a:xfrm>
            <a:custGeom>
              <a:avLst/>
              <a:gdLst>
                <a:gd name="T0" fmla="*/ 406 w 496"/>
                <a:gd name="T1" fmla="*/ 492 h 496"/>
                <a:gd name="T2" fmla="*/ 5 w 496"/>
                <a:gd name="T3" fmla="*/ 89 h 496"/>
                <a:gd name="T4" fmla="*/ 6 w 496"/>
                <a:gd name="T5" fmla="*/ 0 h 496"/>
                <a:gd name="T6" fmla="*/ 495 w 496"/>
                <a:gd name="T7" fmla="*/ 493 h 496"/>
                <a:gd name="T8" fmla="*/ 406 w 496"/>
                <a:gd name="T9" fmla="*/ 492 h 496"/>
                <a:gd name="T10" fmla="*/ 78 w 496"/>
                <a:gd name="T11" fmla="*/ 419 h 496"/>
                <a:gd name="T12" fmla="*/ 78 w 496"/>
                <a:gd name="T13" fmla="*/ 479 h 496"/>
                <a:gd name="T14" fmla="*/ 17 w 496"/>
                <a:gd name="T15" fmla="*/ 479 h 496"/>
                <a:gd name="T16" fmla="*/ 17 w 496"/>
                <a:gd name="T17" fmla="*/ 419 h 496"/>
                <a:gd name="T18" fmla="*/ 78 w 496"/>
                <a:gd name="T19" fmla="*/ 419 h 496"/>
                <a:gd name="T20" fmla="*/ 227 w 496"/>
                <a:gd name="T21" fmla="*/ 492 h 496"/>
                <a:gd name="T22" fmla="*/ 138 w 496"/>
                <a:gd name="T23" fmla="*/ 492 h 496"/>
                <a:gd name="T24" fmla="*/ 4 w 496"/>
                <a:gd name="T25" fmla="*/ 357 h 496"/>
                <a:gd name="T26" fmla="*/ 5 w 496"/>
                <a:gd name="T27" fmla="*/ 268 h 496"/>
                <a:gd name="T28" fmla="*/ 227 w 496"/>
                <a:gd name="T29" fmla="*/ 492 h 496"/>
                <a:gd name="T30" fmla="*/ 361 w 496"/>
                <a:gd name="T31" fmla="*/ 492 h 496"/>
                <a:gd name="T32" fmla="*/ 272 w 496"/>
                <a:gd name="T33" fmla="*/ 492 h 496"/>
                <a:gd name="T34" fmla="*/ 5 w 496"/>
                <a:gd name="T35" fmla="*/ 223 h 496"/>
                <a:gd name="T36" fmla="*/ 5 w 496"/>
                <a:gd name="T37" fmla="*/ 134 h 496"/>
                <a:gd name="T38" fmla="*/ 361 w 496"/>
                <a:gd name="T39" fmla="*/ 492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496">
                  <a:moveTo>
                    <a:pt x="406" y="492"/>
                  </a:moveTo>
                  <a:cubicBezTo>
                    <a:pt x="407" y="271"/>
                    <a:pt x="227" y="90"/>
                    <a:pt x="5" y="89"/>
                  </a:cubicBezTo>
                  <a:lnTo>
                    <a:pt x="6" y="0"/>
                  </a:lnTo>
                  <a:cubicBezTo>
                    <a:pt x="277" y="1"/>
                    <a:pt x="496" y="222"/>
                    <a:pt x="495" y="493"/>
                  </a:cubicBezTo>
                  <a:lnTo>
                    <a:pt x="406" y="492"/>
                  </a:lnTo>
                  <a:close/>
                  <a:moveTo>
                    <a:pt x="78" y="419"/>
                  </a:moveTo>
                  <a:cubicBezTo>
                    <a:pt x="94" y="436"/>
                    <a:pt x="94" y="463"/>
                    <a:pt x="78" y="479"/>
                  </a:cubicBezTo>
                  <a:cubicBezTo>
                    <a:pt x="61" y="496"/>
                    <a:pt x="34" y="496"/>
                    <a:pt x="17" y="479"/>
                  </a:cubicBezTo>
                  <a:cubicBezTo>
                    <a:pt x="0" y="462"/>
                    <a:pt x="0" y="435"/>
                    <a:pt x="17" y="419"/>
                  </a:cubicBezTo>
                  <a:cubicBezTo>
                    <a:pt x="34" y="402"/>
                    <a:pt x="61" y="402"/>
                    <a:pt x="78" y="419"/>
                  </a:cubicBezTo>
                  <a:close/>
                  <a:moveTo>
                    <a:pt x="227" y="492"/>
                  </a:moveTo>
                  <a:lnTo>
                    <a:pt x="138" y="492"/>
                  </a:lnTo>
                  <a:cubicBezTo>
                    <a:pt x="138" y="418"/>
                    <a:pt x="78" y="357"/>
                    <a:pt x="4" y="357"/>
                  </a:cubicBezTo>
                  <a:lnTo>
                    <a:pt x="5" y="268"/>
                  </a:lnTo>
                  <a:cubicBezTo>
                    <a:pt x="128" y="268"/>
                    <a:pt x="228" y="369"/>
                    <a:pt x="227" y="492"/>
                  </a:cubicBezTo>
                  <a:close/>
                  <a:moveTo>
                    <a:pt x="361" y="492"/>
                  </a:moveTo>
                  <a:lnTo>
                    <a:pt x="272" y="492"/>
                  </a:lnTo>
                  <a:cubicBezTo>
                    <a:pt x="272" y="344"/>
                    <a:pt x="153" y="224"/>
                    <a:pt x="5" y="223"/>
                  </a:cubicBezTo>
                  <a:lnTo>
                    <a:pt x="5" y="134"/>
                  </a:lnTo>
                  <a:cubicBezTo>
                    <a:pt x="202" y="135"/>
                    <a:pt x="362" y="295"/>
                    <a:pt x="361" y="4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6" name="Freeform 145"/>
            <p:cNvSpPr>
              <a:spLocks noEditPoints="1"/>
            </p:cNvSpPr>
            <p:nvPr/>
          </p:nvSpPr>
          <p:spPr bwMode="auto">
            <a:xfrm>
              <a:off x="5800150" y="3776994"/>
              <a:ext cx="281508" cy="423881"/>
            </a:xfrm>
            <a:custGeom>
              <a:avLst/>
              <a:gdLst>
                <a:gd name="T0" fmla="*/ 170 w 457"/>
                <a:gd name="T1" fmla="*/ 560 h 688"/>
                <a:gd name="T2" fmla="*/ 64 w 457"/>
                <a:gd name="T3" fmla="*/ 560 h 688"/>
                <a:gd name="T4" fmla="*/ 38 w 457"/>
                <a:gd name="T5" fmla="*/ 560 h 688"/>
                <a:gd name="T6" fmla="*/ 38 w 457"/>
                <a:gd name="T7" fmla="*/ 371 h 688"/>
                <a:gd name="T8" fmla="*/ 38 w 457"/>
                <a:gd name="T9" fmla="*/ 239 h 688"/>
                <a:gd name="T10" fmla="*/ 38 w 457"/>
                <a:gd name="T11" fmla="*/ 124 h 688"/>
                <a:gd name="T12" fmla="*/ 38 w 457"/>
                <a:gd name="T13" fmla="*/ 87 h 688"/>
                <a:gd name="T14" fmla="*/ 218 w 457"/>
                <a:gd name="T15" fmla="*/ 85 h 688"/>
                <a:gd name="T16" fmla="*/ 326 w 457"/>
                <a:gd name="T17" fmla="*/ 85 h 688"/>
                <a:gd name="T18" fmla="*/ 352 w 457"/>
                <a:gd name="T19" fmla="*/ 85 h 688"/>
                <a:gd name="T20" fmla="*/ 352 w 457"/>
                <a:gd name="T21" fmla="*/ 162 h 688"/>
                <a:gd name="T22" fmla="*/ 352 w 457"/>
                <a:gd name="T23" fmla="*/ 186 h 688"/>
                <a:gd name="T24" fmla="*/ 388 w 457"/>
                <a:gd name="T25" fmla="*/ 186 h 688"/>
                <a:gd name="T26" fmla="*/ 390 w 457"/>
                <a:gd name="T27" fmla="*/ 109 h 688"/>
                <a:gd name="T28" fmla="*/ 390 w 457"/>
                <a:gd name="T29" fmla="*/ 60 h 688"/>
                <a:gd name="T30" fmla="*/ 384 w 457"/>
                <a:gd name="T31" fmla="*/ 34 h 688"/>
                <a:gd name="T32" fmla="*/ 335 w 457"/>
                <a:gd name="T33" fmla="*/ 0 h 688"/>
                <a:gd name="T34" fmla="*/ 141 w 457"/>
                <a:gd name="T35" fmla="*/ 0 h 688"/>
                <a:gd name="T36" fmla="*/ 62 w 457"/>
                <a:gd name="T37" fmla="*/ 0 h 688"/>
                <a:gd name="T38" fmla="*/ 38 w 457"/>
                <a:gd name="T39" fmla="*/ 0 h 688"/>
                <a:gd name="T40" fmla="*/ 0 w 457"/>
                <a:gd name="T41" fmla="*/ 43 h 688"/>
                <a:gd name="T42" fmla="*/ 0 w 457"/>
                <a:gd name="T43" fmla="*/ 246 h 688"/>
                <a:gd name="T44" fmla="*/ 0 w 457"/>
                <a:gd name="T45" fmla="*/ 421 h 688"/>
                <a:gd name="T46" fmla="*/ 0 w 457"/>
                <a:gd name="T47" fmla="*/ 536 h 688"/>
                <a:gd name="T48" fmla="*/ 0 w 457"/>
                <a:gd name="T49" fmla="*/ 622 h 688"/>
                <a:gd name="T50" fmla="*/ 0 w 457"/>
                <a:gd name="T51" fmla="*/ 649 h 688"/>
                <a:gd name="T52" fmla="*/ 47 w 457"/>
                <a:gd name="T53" fmla="*/ 688 h 688"/>
                <a:gd name="T54" fmla="*/ 243 w 457"/>
                <a:gd name="T55" fmla="*/ 688 h 688"/>
                <a:gd name="T56" fmla="*/ 320 w 457"/>
                <a:gd name="T57" fmla="*/ 688 h 688"/>
                <a:gd name="T58" fmla="*/ 346 w 457"/>
                <a:gd name="T59" fmla="*/ 686 h 688"/>
                <a:gd name="T60" fmla="*/ 390 w 457"/>
                <a:gd name="T61" fmla="*/ 639 h 688"/>
                <a:gd name="T62" fmla="*/ 390 w 457"/>
                <a:gd name="T63" fmla="*/ 493 h 688"/>
                <a:gd name="T64" fmla="*/ 390 w 457"/>
                <a:gd name="T65" fmla="*/ 433 h 688"/>
                <a:gd name="T66" fmla="*/ 376 w 457"/>
                <a:gd name="T67" fmla="*/ 421 h 688"/>
                <a:gd name="T68" fmla="*/ 352 w 457"/>
                <a:gd name="T69" fmla="*/ 421 h 688"/>
                <a:gd name="T70" fmla="*/ 264 w 457"/>
                <a:gd name="T71" fmla="*/ 399 h 688"/>
                <a:gd name="T72" fmla="*/ 303 w 457"/>
                <a:gd name="T73" fmla="*/ 32 h 688"/>
                <a:gd name="T74" fmla="*/ 318 w 457"/>
                <a:gd name="T75" fmla="*/ 51 h 688"/>
                <a:gd name="T76" fmla="*/ 297 w 457"/>
                <a:gd name="T77" fmla="*/ 55 h 688"/>
                <a:gd name="T78" fmla="*/ 299 w 457"/>
                <a:gd name="T79" fmla="*/ 32 h 688"/>
                <a:gd name="T80" fmla="*/ 190 w 457"/>
                <a:gd name="T81" fmla="*/ 38 h 688"/>
                <a:gd name="T82" fmla="*/ 245 w 457"/>
                <a:gd name="T83" fmla="*/ 38 h 688"/>
                <a:gd name="T84" fmla="*/ 262 w 457"/>
                <a:gd name="T85" fmla="*/ 47 h 688"/>
                <a:gd name="T86" fmla="*/ 217 w 457"/>
                <a:gd name="T87" fmla="*/ 53 h 688"/>
                <a:gd name="T88" fmla="*/ 151 w 457"/>
                <a:gd name="T89" fmla="*/ 53 h 688"/>
                <a:gd name="T90" fmla="*/ 128 w 457"/>
                <a:gd name="T91" fmla="*/ 53 h 688"/>
                <a:gd name="T92" fmla="*/ 200 w 457"/>
                <a:gd name="T93" fmla="*/ 634 h 688"/>
                <a:gd name="T94" fmla="*/ 139 w 457"/>
                <a:gd name="T95" fmla="*/ 634 h 688"/>
                <a:gd name="T96" fmla="*/ 134 w 457"/>
                <a:gd name="T97" fmla="*/ 613 h 688"/>
                <a:gd name="T98" fmla="*/ 155 w 457"/>
                <a:gd name="T99" fmla="*/ 598 h 688"/>
                <a:gd name="T100" fmla="*/ 226 w 457"/>
                <a:gd name="T101" fmla="*/ 598 h 688"/>
                <a:gd name="T102" fmla="*/ 256 w 457"/>
                <a:gd name="T103" fmla="*/ 59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7" h="688">
                  <a:moveTo>
                    <a:pt x="352" y="560"/>
                  </a:moveTo>
                  <a:lnTo>
                    <a:pt x="296" y="560"/>
                  </a:lnTo>
                  <a:lnTo>
                    <a:pt x="249" y="560"/>
                  </a:lnTo>
                  <a:lnTo>
                    <a:pt x="205" y="560"/>
                  </a:lnTo>
                  <a:lnTo>
                    <a:pt x="170" y="560"/>
                  </a:lnTo>
                  <a:lnTo>
                    <a:pt x="139" y="560"/>
                  </a:lnTo>
                  <a:lnTo>
                    <a:pt x="113" y="560"/>
                  </a:lnTo>
                  <a:lnTo>
                    <a:pt x="92" y="560"/>
                  </a:lnTo>
                  <a:lnTo>
                    <a:pt x="77" y="560"/>
                  </a:lnTo>
                  <a:lnTo>
                    <a:pt x="64" y="560"/>
                  </a:lnTo>
                  <a:lnTo>
                    <a:pt x="53" y="560"/>
                  </a:lnTo>
                  <a:lnTo>
                    <a:pt x="47" y="560"/>
                  </a:lnTo>
                  <a:lnTo>
                    <a:pt x="42" y="560"/>
                  </a:lnTo>
                  <a:lnTo>
                    <a:pt x="38" y="560"/>
                  </a:lnTo>
                  <a:lnTo>
                    <a:pt x="38" y="560"/>
                  </a:lnTo>
                  <a:lnTo>
                    <a:pt x="38" y="517"/>
                  </a:lnTo>
                  <a:lnTo>
                    <a:pt x="38" y="476"/>
                  </a:lnTo>
                  <a:lnTo>
                    <a:pt x="38" y="438"/>
                  </a:lnTo>
                  <a:lnTo>
                    <a:pt x="38" y="402"/>
                  </a:lnTo>
                  <a:lnTo>
                    <a:pt x="38" y="371"/>
                  </a:lnTo>
                  <a:lnTo>
                    <a:pt x="38" y="340"/>
                  </a:lnTo>
                  <a:lnTo>
                    <a:pt x="38" y="312"/>
                  </a:lnTo>
                  <a:lnTo>
                    <a:pt x="38" y="286"/>
                  </a:lnTo>
                  <a:lnTo>
                    <a:pt x="38" y="261"/>
                  </a:lnTo>
                  <a:lnTo>
                    <a:pt x="38" y="239"/>
                  </a:lnTo>
                  <a:lnTo>
                    <a:pt x="38" y="220"/>
                  </a:lnTo>
                  <a:lnTo>
                    <a:pt x="38" y="201"/>
                  </a:lnTo>
                  <a:lnTo>
                    <a:pt x="38" y="169"/>
                  </a:lnTo>
                  <a:lnTo>
                    <a:pt x="38" y="145"/>
                  </a:lnTo>
                  <a:lnTo>
                    <a:pt x="38" y="124"/>
                  </a:lnTo>
                  <a:lnTo>
                    <a:pt x="38" y="109"/>
                  </a:lnTo>
                  <a:lnTo>
                    <a:pt x="38" y="100"/>
                  </a:lnTo>
                  <a:lnTo>
                    <a:pt x="38" y="92"/>
                  </a:lnTo>
                  <a:lnTo>
                    <a:pt x="38" y="89"/>
                  </a:lnTo>
                  <a:lnTo>
                    <a:pt x="38" y="87"/>
                  </a:lnTo>
                  <a:lnTo>
                    <a:pt x="38" y="85"/>
                  </a:lnTo>
                  <a:lnTo>
                    <a:pt x="92" y="85"/>
                  </a:lnTo>
                  <a:lnTo>
                    <a:pt x="141" y="85"/>
                  </a:lnTo>
                  <a:lnTo>
                    <a:pt x="183" y="85"/>
                  </a:lnTo>
                  <a:lnTo>
                    <a:pt x="218" y="85"/>
                  </a:lnTo>
                  <a:lnTo>
                    <a:pt x="250" y="85"/>
                  </a:lnTo>
                  <a:lnTo>
                    <a:pt x="275" y="85"/>
                  </a:lnTo>
                  <a:lnTo>
                    <a:pt x="296" y="85"/>
                  </a:lnTo>
                  <a:lnTo>
                    <a:pt x="312" y="85"/>
                  </a:lnTo>
                  <a:lnTo>
                    <a:pt x="326" y="85"/>
                  </a:lnTo>
                  <a:lnTo>
                    <a:pt x="335" y="85"/>
                  </a:lnTo>
                  <a:lnTo>
                    <a:pt x="343" y="85"/>
                  </a:lnTo>
                  <a:lnTo>
                    <a:pt x="346" y="85"/>
                  </a:lnTo>
                  <a:lnTo>
                    <a:pt x="352" y="85"/>
                  </a:lnTo>
                  <a:lnTo>
                    <a:pt x="352" y="85"/>
                  </a:lnTo>
                  <a:lnTo>
                    <a:pt x="352" y="104"/>
                  </a:lnTo>
                  <a:lnTo>
                    <a:pt x="352" y="119"/>
                  </a:lnTo>
                  <a:lnTo>
                    <a:pt x="352" y="132"/>
                  </a:lnTo>
                  <a:lnTo>
                    <a:pt x="352" y="143"/>
                  </a:lnTo>
                  <a:lnTo>
                    <a:pt x="352" y="162"/>
                  </a:lnTo>
                  <a:lnTo>
                    <a:pt x="352" y="173"/>
                  </a:lnTo>
                  <a:lnTo>
                    <a:pt x="352" y="181"/>
                  </a:lnTo>
                  <a:lnTo>
                    <a:pt x="352" y="184"/>
                  </a:lnTo>
                  <a:lnTo>
                    <a:pt x="352" y="186"/>
                  </a:lnTo>
                  <a:lnTo>
                    <a:pt x="352" y="186"/>
                  </a:lnTo>
                  <a:lnTo>
                    <a:pt x="363" y="186"/>
                  </a:lnTo>
                  <a:lnTo>
                    <a:pt x="373" y="186"/>
                  </a:lnTo>
                  <a:lnTo>
                    <a:pt x="380" y="186"/>
                  </a:lnTo>
                  <a:lnTo>
                    <a:pt x="384" y="186"/>
                  </a:lnTo>
                  <a:lnTo>
                    <a:pt x="388" y="186"/>
                  </a:lnTo>
                  <a:lnTo>
                    <a:pt x="390" y="186"/>
                  </a:lnTo>
                  <a:lnTo>
                    <a:pt x="390" y="164"/>
                  </a:lnTo>
                  <a:lnTo>
                    <a:pt x="390" y="143"/>
                  </a:lnTo>
                  <a:lnTo>
                    <a:pt x="390" y="124"/>
                  </a:lnTo>
                  <a:lnTo>
                    <a:pt x="390" y="109"/>
                  </a:lnTo>
                  <a:lnTo>
                    <a:pt x="390" y="96"/>
                  </a:lnTo>
                  <a:lnTo>
                    <a:pt x="390" y="85"/>
                  </a:lnTo>
                  <a:lnTo>
                    <a:pt x="390" y="77"/>
                  </a:lnTo>
                  <a:lnTo>
                    <a:pt x="390" y="70"/>
                  </a:lnTo>
                  <a:lnTo>
                    <a:pt x="390" y="60"/>
                  </a:lnTo>
                  <a:lnTo>
                    <a:pt x="390" y="55"/>
                  </a:lnTo>
                  <a:lnTo>
                    <a:pt x="390" y="53"/>
                  </a:lnTo>
                  <a:lnTo>
                    <a:pt x="390" y="53"/>
                  </a:lnTo>
                  <a:lnTo>
                    <a:pt x="388" y="43"/>
                  </a:lnTo>
                  <a:lnTo>
                    <a:pt x="384" y="34"/>
                  </a:lnTo>
                  <a:lnTo>
                    <a:pt x="373" y="17"/>
                  </a:lnTo>
                  <a:lnTo>
                    <a:pt x="365" y="10"/>
                  </a:lnTo>
                  <a:lnTo>
                    <a:pt x="356" y="4"/>
                  </a:lnTo>
                  <a:lnTo>
                    <a:pt x="346" y="0"/>
                  </a:lnTo>
                  <a:lnTo>
                    <a:pt x="335" y="0"/>
                  </a:lnTo>
                  <a:lnTo>
                    <a:pt x="284" y="0"/>
                  </a:lnTo>
                  <a:lnTo>
                    <a:pt x="241" y="0"/>
                  </a:lnTo>
                  <a:lnTo>
                    <a:pt x="202" y="0"/>
                  </a:lnTo>
                  <a:lnTo>
                    <a:pt x="170" y="0"/>
                  </a:lnTo>
                  <a:lnTo>
                    <a:pt x="141" y="0"/>
                  </a:lnTo>
                  <a:lnTo>
                    <a:pt x="119" y="0"/>
                  </a:lnTo>
                  <a:lnTo>
                    <a:pt x="100" y="0"/>
                  </a:lnTo>
                  <a:lnTo>
                    <a:pt x="85" y="0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29" y="4"/>
                  </a:lnTo>
                  <a:lnTo>
                    <a:pt x="21" y="10"/>
                  </a:lnTo>
                  <a:lnTo>
                    <a:pt x="14" y="17"/>
                  </a:lnTo>
                  <a:lnTo>
                    <a:pt x="4" y="34"/>
                  </a:lnTo>
                  <a:lnTo>
                    <a:pt x="0" y="43"/>
                  </a:lnTo>
                  <a:lnTo>
                    <a:pt x="0" y="53"/>
                  </a:lnTo>
                  <a:lnTo>
                    <a:pt x="0" y="107"/>
                  </a:lnTo>
                  <a:lnTo>
                    <a:pt x="0" y="156"/>
                  </a:lnTo>
                  <a:lnTo>
                    <a:pt x="0" y="203"/>
                  </a:lnTo>
                  <a:lnTo>
                    <a:pt x="0" y="246"/>
                  </a:lnTo>
                  <a:lnTo>
                    <a:pt x="0" y="288"/>
                  </a:lnTo>
                  <a:lnTo>
                    <a:pt x="0" y="325"/>
                  </a:lnTo>
                  <a:lnTo>
                    <a:pt x="0" y="359"/>
                  </a:lnTo>
                  <a:lnTo>
                    <a:pt x="0" y="393"/>
                  </a:lnTo>
                  <a:lnTo>
                    <a:pt x="0" y="421"/>
                  </a:lnTo>
                  <a:lnTo>
                    <a:pt x="0" y="449"/>
                  </a:lnTo>
                  <a:lnTo>
                    <a:pt x="0" y="474"/>
                  </a:lnTo>
                  <a:lnTo>
                    <a:pt x="0" y="496"/>
                  </a:lnTo>
                  <a:lnTo>
                    <a:pt x="0" y="517"/>
                  </a:lnTo>
                  <a:lnTo>
                    <a:pt x="0" y="536"/>
                  </a:lnTo>
                  <a:lnTo>
                    <a:pt x="0" y="551"/>
                  </a:lnTo>
                  <a:lnTo>
                    <a:pt x="0" y="566"/>
                  </a:lnTo>
                  <a:lnTo>
                    <a:pt x="0" y="590"/>
                  </a:lnTo>
                  <a:lnTo>
                    <a:pt x="0" y="609"/>
                  </a:lnTo>
                  <a:lnTo>
                    <a:pt x="0" y="622"/>
                  </a:lnTo>
                  <a:lnTo>
                    <a:pt x="0" y="630"/>
                  </a:lnTo>
                  <a:lnTo>
                    <a:pt x="0" y="636"/>
                  </a:lnTo>
                  <a:lnTo>
                    <a:pt x="0" y="639"/>
                  </a:lnTo>
                  <a:lnTo>
                    <a:pt x="0" y="639"/>
                  </a:lnTo>
                  <a:lnTo>
                    <a:pt x="0" y="649"/>
                  </a:lnTo>
                  <a:lnTo>
                    <a:pt x="4" y="658"/>
                  </a:lnTo>
                  <a:lnTo>
                    <a:pt x="14" y="673"/>
                  </a:lnTo>
                  <a:lnTo>
                    <a:pt x="29" y="685"/>
                  </a:lnTo>
                  <a:lnTo>
                    <a:pt x="38" y="686"/>
                  </a:lnTo>
                  <a:lnTo>
                    <a:pt x="47" y="688"/>
                  </a:lnTo>
                  <a:lnTo>
                    <a:pt x="98" y="688"/>
                  </a:lnTo>
                  <a:lnTo>
                    <a:pt x="143" y="688"/>
                  </a:lnTo>
                  <a:lnTo>
                    <a:pt x="181" y="688"/>
                  </a:lnTo>
                  <a:lnTo>
                    <a:pt x="215" y="688"/>
                  </a:lnTo>
                  <a:lnTo>
                    <a:pt x="243" y="688"/>
                  </a:lnTo>
                  <a:lnTo>
                    <a:pt x="265" y="688"/>
                  </a:lnTo>
                  <a:lnTo>
                    <a:pt x="284" y="688"/>
                  </a:lnTo>
                  <a:lnTo>
                    <a:pt x="299" y="688"/>
                  </a:lnTo>
                  <a:lnTo>
                    <a:pt x="312" y="688"/>
                  </a:lnTo>
                  <a:lnTo>
                    <a:pt x="320" y="688"/>
                  </a:lnTo>
                  <a:lnTo>
                    <a:pt x="327" y="688"/>
                  </a:lnTo>
                  <a:lnTo>
                    <a:pt x="331" y="688"/>
                  </a:lnTo>
                  <a:lnTo>
                    <a:pt x="335" y="688"/>
                  </a:lnTo>
                  <a:lnTo>
                    <a:pt x="335" y="688"/>
                  </a:lnTo>
                  <a:lnTo>
                    <a:pt x="346" y="686"/>
                  </a:lnTo>
                  <a:lnTo>
                    <a:pt x="356" y="685"/>
                  </a:lnTo>
                  <a:lnTo>
                    <a:pt x="373" y="673"/>
                  </a:lnTo>
                  <a:lnTo>
                    <a:pt x="384" y="658"/>
                  </a:lnTo>
                  <a:lnTo>
                    <a:pt x="388" y="649"/>
                  </a:lnTo>
                  <a:lnTo>
                    <a:pt x="390" y="639"/>
                  </a:lnTo>
                  <a:lnTo>
                    <a:pt x="390" y="602"/>
                  </a:lnTo>
                  <a:lnTo>
                    <a:pt x="390" y="568"/>
                  </a:lnTo>
                  <a:lnTo>
                    <a:pt x="390" y="538"/>
                  </a:lnTo>
                  <a:lnTo>
                    <a:pt x="390" y="513"/>
                  </a:lnTo>
                  <a:lnTo>
                    <a:pt x="390" y="493"/>
                  </a:lnTo>
                  <a:lnTo>
                    <a:pt x="390" y="474"/>
                  </a:lnTo>
                  <a:lnTo>
                    <a:pt x="390" y="461"/>
                  </a:lnTo>
                  <a:lnTo>
                    <a:pt x="390" y="448"/>
                  </a:lnTo>
                  <a:lnTo>
                    <a:pt x="390" y="440"/>
                  </a:lnTo>
                  <a:lnTo>
                    <a:pt x="390" y="433"/>
                  </a:lnTo>
                  <a:lnTo>
                    <a:pt x="390" y="427"/>
                  </a:lnTo>
                  <a:lnTo>
                    <a:pt x="390" y="425"/>
                  </a:lnTo>
                  <a:lnTo>
                    <a:pt x="390" y="421"/>
                  </a:lnTo>
                  <a:lnTo>
                    <a:pt x="390" y="421"/>
                  </a:lnTo>
                  <a:lnTo>
                    <a:pt x="376" y="421"/>
                  </a:lnTo>
                  <a:lnTo>
                    <a:pt x="367" y="421"/>
                  </a:lnTo>
                  <a:lnTo>
                    <a:pt x="361" y="421"/>
                  </a:lnTo>
                  <a:lnTo>
                    <a:pt x="356" y="421"/>
                  </a:lnTo>
                  <a:lnTo>
                    <a:pt x="352" y="421"/>
                  </a:lnTo>
                  <a:lnTo>
                    <a:pt x="352" y="421"/>
                  </a:lnTo>
                  <a:lnTo>
                    <a:pt x="352" y="560"/>
                  </a:lnTo>
                  <a:close/>
                  <a:moveTo>
                    <a:pt x="166" y="399"/>
                  </a:moveTo>
                  <a:lnTo>
                    <a:pt x="202" y="399"/>
                  </a:lnTo>
                  <a:lnTo>
                    <a:pt x="166" y="480"/>
                  </a:lnTo>
                  <a:lnTo>
                    <a:pt x="264" y="399"/>
                  </a:lnTo>
                  <a:lnTo>
                    <a:pt x="457" y="399"/>
                  </a:lnTo>
                  <a:lnTo>
                    <a:pt x="457" y="201"/>
                  </a:lnTo>
                  <a:lnTo>
                    <a:pt x="166" y="201"/>
                  </a:lnTo>
                  <a:lnTo>
                    <a:pt x="166" y="399"/>
                  </a:lnTo>
                  <a:close/>
                  <a:moveTo>
                    <a:pt x="303" y="32"/>
                  </a:moveTo>
                  <a:lnTo>
                    <a:pt x="309" y="32"/>
                  </a:lnTo>
                  <a:lnTo>
                    <a:pt x="314" y="36"/>
                  </a:lnTo>
                  <a:lnTo>
                    <a:pt x="318" y="42"/>
                  </a:lnTo>
                  <a:lnTo>
                    <a:pt x="320" y="47"/>
                  </a:lnTo>
                  <a:lnTo>
                    <a:pt x="318" y="51"/>
                  </a:lnTo>
                  <a:lnTo>
                    <a:pt x="314" y="55"/>
                  </a:lnTo>
                  <a:lnTo>
                    <a:pt x="309" y="57"/>
                  </a:lnTo>
                  <a:lnTo>
                    <a:pt x="303" y="58"/>
                  </a:lnTo>
                  <a:lnTo>
                    <a:pt x="299" y="57"/>
                  </a:lnTo>
                  <a:lnTo>
                    <a:pt x="297" y="55"/>
                  </a:lnTo>
                  <a:lnTo>
                    <a:pt x="294" y="51"/>
                  </a:lnTo>
                  <a:lnTo>
                    <a:pt x="294" y="47"/>
                  </a:lnTo>
                  <a:lnTo>
                    <a:pt x="294" y="42"/>
                  </a:lnTo>
                  <a:lnTo>
                    <a:pt x="297" y="36"/>
                  </a:lnTo>
                  <a:lnTo>
                    <a:pt x="299" y="32"/>
                  </a:lnTo>
                  <a:lnTo>
                    <a:pt x="303" y="32"/>
                  </a:lnTo>
                  <a:close/>
                  <a:moveTo>
                    <a:pt x="128" y="38"/>
                  </a:moveTo>
                  <a:lnTo>
                    <a:pt x="151" y="38"/>
                  </a:lnTo>
                  <a:lnTo>
                    <a:pt x="171" y="38"/>
                  </a:lnTo>
                  <a:lnTo>
                    <a:pt x="190" y="38"/>
                  </a:lnTo>
                  <a:lnTo>
                    <a:pt x="205" y="38"/>
                  </a:lnTo>
                  <a:lnTo>
                    <a:pt x="218" y="38"/>
                  </a:lnTo>
                  <a:lnTo>
                    <a:pt x="228" y="38"/>
                  </a:lnTo>
                  <a:lnTo>
                    <a:pt x="237" y="38"/>
                  </a:lnTo>
                  <a:lnTo>
                    <a:pt x="245" y="38"/>
                  </a:lnTo>
                  <a:lnTo>
                    <a:pt x="254" y="38"/>
                  </a:lnTo>
                  <a:lnTo>
                    <a:pt x="260" y="38"/>
                  </a:lnTo>
                  <a:lnTo>
                    <a:pt x="262" y="38"/>
                  </a:lnTo>
                  <a:lnTo>
                    <a:pt x="262" y="38"/>
                  </a:lnTo>
                  <a:lnTo>
                    <a:pt x="262" y="47"/>
                  </a:lnTo>
                  <a:lnTo>
                    <a:pt x="262" y="51"/>
                  </a:lnTo>
                  <a:lnTo>
                    <a:pt x="262" y="53"/>
                  </a:lnTo>
                  <a:lnTo>
                    <a:pt x="262" y="53"/>
                  </a:lnTo>
                  <a:lnTo>
                    <a:pt x="237" y="53"/>
                  </a:lnTo>
                  <a:lnTo>
                    <a:pt x="217" y="53"/>
                  </a:lnTo>
                  <a:lnTo>
                    <a:pt x="200" y="53"/>
                  </a:lnTo>
                  <a:lnTo>
                    <a:pt x="185" y="53"/>
                  </a:lnTo>
                  <a:lnTo>
                    <a:pt x="171" y="53"/>
                  </a:lnTo>
                  <a:lnTo>
                    <a:pt x="160" y="53"/>
                  </a:lnTo>
                  <a:lnTo>
                    <a:pt x="151" y="53"/>
                  </a:lnTo>
                  <a:lnTo>
                    <a:pt x="145" y="53"/>
                  </a:lnTo>
                  <a:lnTo>
                    <a:pt x="136" y="53"/>
                  </a:lnTo>
                  <a:lnTo>
                    <a:pt x="130" y="53"/>
                  </a:lnTo>
                  <a:lnTo>
                    <a:pt x="128" y="53"/>
                  </a:lnTo>
                  <a:lnTo>
                    <a:pt x="128" y="53"/>
                  </a:lnTo>
                  <a:lnTo>
                    <a:pt x="128" y="38"/>
                  </a:lnTo>
                  <a:close/>
                  <a:moveTo>
                    <a:pt x="256" y="634"/>
                  </a:moveTo>
                  <a:lnTo>
                    <a:pt x="233" y="634"/>
                  </a:lnTo>
                  <a:lnTo>
                    <a:pt x="215" y="634"/>
                  </a:lnTo>
                  <a:lnTo>
                    <a:pt x="200" y="634"/>
                  </a:lnTo>
                  <a:lnTo>
                    <a:pt x="185" y="634"/>
                  </a:lnTo>
                  <a:lnTo>
                    <a:pt x="173" y="634"/>
                  </a:lnTo>
                  <a:lnTo>
                    <a:pt x="164" y="634"/>
                  </a:lnTo>
                  <a:lnTo>
                    <a:pt x="149" y="634"/>
                  </a:lnTo>
                  <a:lnTo>
                    <a:pt x="139" y="634"/>
                  </a:lnTo>
                  <a:lnTo>
                    <a:pt x="136" y="634"/>
                  </a:lnTo>
                  <a:lnTo>
                    <a:pt x="134" y="634"/>
                  </a:lnTo>
                  <a:lnTo>
                    <a:pt x="134" y="634"/>
                  </a:lnTo>
                  <a:lnTo>
                    <a:pt x="134" y="622"/>
                  </a:lnTo>
                  <a:lnTo>
                    <a:pt x="134" y="613"/>
                  </a:lnTo>
                  <a:lnTo>
                    <a:pt x="134" y="606"/>
                  </a:lnTo>
                  <a:lnTo>
                    <a:pt x="134" y="602"/>
                  </a:lnTo>
                  <a:lnTo>
                    <a:pt x="134" y="598"/>
                  </a:lnTo>
                  <a:lnTo>
                    <a:pt x="134" y="598"/>
                  </a:lnTo>
                  <a:lnTo>
                    <a:pt x="155" y="598"/>
                  </a:lnTo>
                  <a:lnTo>
                    <a:pt x="173" y="598"/>
                  </a:lnTo>
                  <a:lnTo>
                    <a:pt x="190" y="598"/>
                  </a:lnTo>
                  <a:lnTo>
                    <a:pt x="203" y="598"/>
                  </a:lnTo>
                  <a:lnTo>
                    <a:pt x="217" y="598"/>
                  </a:lnTo>
                  <a:lnTo>
                    <a:pt x="226" y="598"/>
                  </a:lnTo>
                  <a:lnTo>
                    <a:pt x="241" y="598"/>
                  </a:lnTo>
                  <a:lnTo>
                    <a:pt x="249" y="598"/>
                  </a:lnTo>
                  <a:lnTo>
                    <a:pt x="254" y="598"/>
                  </a:lnTo>
                  <a:lnTo>
                    <a:pt x="256" y="598"/>
                  </a:lnTo>
                  <a:lnTo>
                    <a:pt x="256" y="598"/>
                  </a:lnTo>
                  <a:lnTo>
                    <a:pt x="256" y="6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sp>
          <p:nvSpPr>
            <p:cNvPr id="147" name="Freeform 234"/>
            <p:cNvSpPr>
              <a:spLocks noEditPoints="1"/>
            </p:cNvSpPr>
            <p:nvPr/>
          </p:nvSpPr>
          <p:spPr bwMode="auto">
            <a:xfrm>
              <a:off x="2802577" y="6691123"/>
              <a:ext cx="469180" cy="372110"/>
            </a:xfrm>
            <a:custGeom>
              <a:avLst/>
              <a:gdLst>
                <a:gd name="T0" fmla="*/ 178 w 765"/>
                <a:gd name="T1" fmla="*/ 338 h 599"/>
                <a:gd name="T2" fmla="*/ 72 w 765"/>
                <a:gd name="T3" fmla="*/ 338 h 599"/>
                <a:gd name="T4" fmla="*/ 209 w 765"/>
                <a:gd name="T5" fmla="*/ 452 h 599"/>
                <a:gd name="T6" fmla="*/ 595 w 765"/>
                <a:gd name="T7" fmla="*/ 465 h 599"/>
                <a:gd name="T8" fmla="*/ 209 w 765"/>
                <a:gd name="T9" fmla="*/ 452 h 599"/>
                <a:gd name="T10" fmla="*/ 595 w 765"/>
                <a:gd name="T11" fmla="*/ 473 h 599"/>
                <a:gd name="T12" fmla="*/ 209 w 765"/>
                <a:gd name="T13" fmla="*/ 486 h 599"/>
                <a:gd name="T14" fmla="*/ 15 w 765"/>
                <a:gd name="T15" fmla="*/ 272 h 599"/>
                <a:gd name="T16" fmla="*/ 97 w 765"/>
                <a:gd name="T17" fmla="*/ 190 h 599"/>
                <a:gd name="T18" fmla="*/ 182 w 765"/>
                <a:gd name="T19" fmla="*/ 26 h 599"/>
                <a:gd name="T20" fmla="*/ 602 w 765"/>
                <a:gd name="T21" fmla="*/ 59 h 599"/>
                <a:gd name="T22" fmla="*/ 763 w 765"/>
                <a:gd name="T23" fmla="*/ 262 h 599"/>
                <a:gd name="T24" fmla="*/ 713 w 765"/>
                <a:gd name="T25" fmla="*/ 489 h 599"/>
                <a:gd name="T26" fmla="*/ 691 w 765"/>
                <a:gd name="T27" fmla="*/ 599 h 599"/>
                <a:gd name="T28" fmla="*/ 627 w 765"/>
                <a:gd name="T29" fmla="*/ 578 h 599"/>
                <a:gd name="T30" fmla="*/ 606 w 765"/>
                <a:gd name="T31" fmla="*/ 514 h 599"/>
                <a:gd name="T32" fmla="*/ 147 w 765"/>
                <a:gd name="T33" fmla="*/ 512 h 599"/>
                <a:gd name="T34" fmla="*/ 125 w 765"/>
                <a:gd name="T35" fmla="*/ 599 h 599"/>
                <a:gd name="T36" fmla="*/ 62 w 765"/>
                <a:gd name="T37" fmla="*/ 578 h 599"/>
                <a:gd name="T38" fmla="*/ 62 w 765"/>
                <a:gd name="T39" fmla="*/ 487 h 599"/>
                <a:gd name="T40" fmla="*/ 92 w 765"/>
                <a:gd name="T41" fmla="*/ 157 h 599"/>
                <a:gd name="T42" fmla="*/ 19 w 765"/>
                <a:gd name="T43" fmla="*/ 157 h 599"/>
                <a:gd name="T44" fmla="*/ 92 w 765"/>
                <a:gd name="T45" fmla="*/ 157 h 599"/>
                <a:gd name="T46" fmla="*/ 696 w 765"/>
                <a:gd name="T47" fmla="*/ 194 h 599"/>
                <a:gd name="T48" fmla="*/ 696 w 765"/>
                <a:gd name="T49" fmla="*/ 120 h 599"/>
                <a:gd name="T50" fmla="*/ 131 w 765"/>
                <a:gd name="T51" fmla="*/ 177 h 599"/>
                <a:gd name="T52" fmla="*/ 196 w 765"/>
                <a:gd name="T53" fmla="*/ 52 h 599"/>
                <a:gd name="T54" fmla="*/ 575 w 765"/>
                <a:gd name="T55" fmla="*/ 65 h 599"/>
                <a:gd name="T56" fmla="*/ 608 w 765"/>
                <a:gd name="T57" fmla="*/ 188 h 599"/>
                <a:gd name="T58" fmla="*/ 131 w 765"/>
                <a:gd name="T59" fmla="*/ 177 h 599"/>
                <a:gd name="T60" fmla="*/ 714 w 765"/>
                <a:gd name="T61" fmla="*/ 338 h 599"/>
                <a:gd name="T62" fmla="*/ 609 w 765"/>
                <a:gd name="T63" fmla="*/ 338 h 599"/>
                <a:gd name="T64" fmla="*/ 565 w 765"/>
                <a:gd name="T65" fmla="*/ 360 h 599"/>
                <a:gd name="T66" fmla="*/ 249 w 765"/>
                <a:gd name="T67" fmla="*/ 381 h 599"/>
                <a:gd name="T68" fmla="*/ 228 w 765"/>
                <a:gd name="T69" fmla="*/ 308 h 599"/>
                <a:gd name="T70" fmla="*/ 543 w 765"/>
                <a:gd name="T71" fmla="*/ 287 h 599"/>
                <a:gd name="T72" fmla="*/ 565 w 765"/>
                <a:gd name="T73" fmla="*/ 36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5" h="599">
                  <a:moveTo>
                    <a:pt x="125" y="285"/>
                  </a:moveTo>
                  <a:cubicBezTo>
                    <a:pt x="154" y="285"/>
                    <a:pt x="178" y="309"/>
                    <a:pt x="178" y="338"/>
                  </a:cubicBezTo>
                  <a:cubicBezTo>
                    <a:pt x="178" y="367"/>
                    <a:pt x="154" y="390"/>
                    <a:pt x="125" y="390"/>
                  </a:cubicBezTo>
                  <a:cubicBezTo>
                    <a:pt x="96" y="390"/>
                    <a:pt x="72" y="367"/>
                    <a:pt x="72" y="338"/>
                  </a:cubicBezTo>
                  <a:cubicBezTo>
                    <a:pt x="72" y="309"/>
                    <a:pt x="96" y="285"/>
                    <a:pt x="125" y="285"/>
                  </a:cubicBezTo>
                  <a:close/>
                  <a:moveTo>
                    <a:pt x="209" y="452"/>
                  </a:moveTo>
                  <a:lnTo>
                    <a:pt x="595" y="452"/>
                  </a:lnTo>
                  <a:lnTo>
                    <a:pt x="595" y="465"/>
                  </a:lnTo>
                  <a:lnTo>
                    <a:pt x="209" y="465"/>
                  </a:lnTo>
                  <a:lnTo>
                    <a:pt x="209" y="452"/>
                  </a:lnTo>
                  <a:close/>
                  <a:moveTo>
                    <a:pt x="209" y="473"/>
                  </a:moveTo>
                  <a:lnTo>
                    <a:pt x="595" y="473"/>
                  </a:lnTo>
                  <a:lnTo>
                    <a:pt x="595" y="486"/>
                  </a:lnTo>
                  <a:lnTo>
                    <a:pt x="209" y="486"/>
                  </a:lnTo>
                  <a:lnTo>
                    <a:pt x="209" y="473"/>
                  </a:lnTo>
                  <a:close/>
                  <a:moveTo>
                    <a:pt x="15" y="272"/>
                  </a:moveTo>
                  <a:cubicBezTo>
                    <a:pt x="16" y="266"/>
                    <a:pt x="18" y="258"/>
                    <a:pt x="20" y="254"/>
                  </a:cubicBezTo>
                  <a:cubicBezTo>
                    <a:pt x="25" y="244"/>
                    <a:pt x="35" y="219"/>
                    <a:pt x="97" y="190"/>
                  </a:cubicBezTo>
                  <a:lnTo>
                    <a:pt x="151" y="47"/>
                  </a:lnTo>
                  <a:cubicBezTo>
                    <a:pt x="151" y="47"/>
                    <a:pt x="155" y="30"/>
                    <a:pt x="182" y="26"/>
                  </a:cubicBezTo>
                  <a:cubicBezTo>
                    <a:pt x="182" y="26"/>
                    <a:pt x="412" y="0"/>
                    <a:pt x="572" y="32"/>
                  </a:cubicBezTo>
                  <a:cubicBezTo>
                    <a:pt x="572" y="32"/>
                    <a:pt x="591" y="35"/>
                    <a:pt x="602" y="59"/>
                  </a:cubicBezTo>
                  <a:lnTo>
                    <a:pt x="654" y="192"/>
                  </a:lnTo>
                  <a:cubicBezTo>
                    <a:pt x="654" y="192"/>
                    <a:pt x="743" y="210"/>
                    <a:pt x="763" y="262"/>
                  </a:cubicBezTo>
                  <a:cubicBezTo>
                    <a:pt x="764" y="265"/>
                    <a:pt x="765" y="280"/>
                    <a:pt x="765" y="280"/>
                  </a:cubicBezTo>
                  <a:cubicBezTo>
                    <a:pt x="760" y="324"/>
                    <a:pt x="756" y="450"/>
                    <a:pt x="713" y="489"/>
                  </a:cubicBezTo>
                  <a:lnTo>
                    <a:pt x="713" y="578"/>
                  </a:lnTo>
                  <a:cubicBezTo>
                    <a:pt x="713" y="590"/>
                    <a:pt x="703" y="599"/>
                    <a:pt x="691" y="599"/>
                  </a:cubicBezTo>
                  <a:lnTo>
                    <a:pt x="649" y="599"/>
                  </a:lnTo>
                  <a:cubicBezTo>
                    <a:pt x="637" y="599"/>
                    <a:pt x="627" y="590"/>
                    <a:pt x="627" y="578"/>
                  </a:cubicBezTo>
                  <a:lnTo>
                    <a:pt x="627" y="515"/>
                  </a:lnTo>
                  <a:cubicBezTo>
                    <a:pt x="621" y="515"/>
                    <a:pt x="614" y="515"/>
                    <a:pt x="606" y="514"/>
                  </a:cubicBezTo>
                  <a:lnTo>
                    <a:pt x="178" y="514"/>
                  </a:lnTo>
                  <a:cubicBezTo>
                    <a:pt x="178" y="514"/>
                    <a:pt x="164" y="514"/>
                    <a:pt x="147" y="512"/>
                  </a:cubicBezTo>
                  <a:lnTo>
                    <a:pt x="147" y="578"/>
                  </a:lnTo>
                  <a:cubicBezTo>
                    <a:pt x="147" y="590"/>
                    <a:pt x="137" y="599"/>
                    <a:pt x="125" y="599"/>
                  </a:cubicBezTo>
                  <a:lnTo>
                    <a:pt x="83" y="599"/>
                  </a:lnTo>
                  <a:cubicBezTo>
                    <a:pt x="71" y="599"/>
                    <a:pt x="62" y="590"/>
                    <a:pt x="62" y="578"/>
                  </a:cubicBezTo>
                  <a:lnTo>
                    <a:pt x="62" y="488"/>
                  </a:lnTo>
                  <a:lnTo>
                    <a:pt x="62" y="487"/>
                  </a:lnTo>
                  <a:cubicBezTo>
                    <a:pt x="14" y="430"/>
                    <a:pt x="0" y="344"/>
                    <a:pt x="15" y="272"/>
                  </a:cubicBezTo>
                  <a:close/>
                  <a:moveTo>
                    <a:pt x="92" y="157"/>
                  </a:moveTo>
                  <a:cubicBezTo>
                    <a:pt x="92" y="177"/>
                    <a:pt x="76" y="194"/>
                    <a:pt x="55" y="194"/>
                  </a:cubicBezTo>
                  <a:cubicBezTo>
                    <a:pt x="35" y="194"/>
                    <a:pt x="19" y="177"/>
                    <a:pt x="19" y="157"/>
                  </a:cubicBezTo>
                  <a:cubicBezTo>
                    <a:pt x="19" y="137"/>
                    <a:pt x="35" y="120"/>
                    <a:pt x="55" y="120"/>
                  </a:cubicBezTo>
                  <a:cubicBezTo>
                    <a:pt x="76" y="120"/>
                    <a:pt x="92" y="137"/>
                    <a:pt x="92" y="157"/>
                  </a:cubicBezTo>
                  <a:close/>
                  <a:moveTo>
                    <a:pt x="733" y="157"/>
                  </a:moveTo>
                  <a:cubicBezTo>
                    <a:pt x="733" y="177"/>
                    <a:pt x="716" y="194"/>
                    <a:pt x="696" y="194"/>
                  </a:cubicBezTo>
                  <a:cubicBezTo>
                    <a:pt x="676" y="194"/>
                    <a:pt x="659" y="177"/>
                    <a:pt x="659" y="157"/>
                  </a:cubicBezTo>
                  <a:cubicBezTo>
                    <a:pt x="659" y="137"/>
                    <a:pt x="676" y="120"/>
                    <a:pt x="696" y="120"/>
                  </a:cubicBezTo>
                  <a:cubicBezTo>
                    <a:pt x="716" y="120"/>
                    <a:pt x="733" y="137"/>
                    <a:pt x="733" y="157"/>
                  </a:cubicBezTo>
                  <a:close/>
                  <a:moveTo>
                    <a:pt x="131" y="177"/>
                  </a:moveTo>
                  <a:lnTo>
                    <a:pt x="177" y="64"/>
                  </a:lnTo>
                  <a:cubicBezTo>
                    <a:pt x="179" y="55"/>
                    <a:pt x="196" y="52"/>
                    <a:pt x="196" y="52"/>
                  </a:cubicBezTo>
                  <a:cubicBezTo>
                    <a:pt x="346" y="28"/>
                    <a:pt x="545" y="51"/>
                    <a:pt x="545" y="51"/>
                  </a:cubicBezTo>
                  <a:cubicBezTo>
                    <a:pt x="569" y="52"/>
                    <a:pt x="575" y="65"/>
                    <a:pt x="575" y="65"/>
                  </a:cubicBezTo>
                  <a:lnTo>
                    <a:pt x="622" y="179"/>
                  </a:lnTo>
                  <a:cubicBezTo>
                    <a:pt x="629" y="193"/>
                    <a:pt x="608" y="188"/>
                    <a:pt x="608" y="188"/>
                  </a:cubicBezTo>
                  <a:cubicBezTo>
                    <a:pt x="462" y="171"/>
                    <a:pt x="138" y="184"/>
                    <a:pt x="138" y="184"/>
                  </a:cubicBezTo>
                  <a:cubicBezTo>
                    <a:pt x="126" y="185"/>
                    <a:pt x="131" y="177"/>
                    <a:pt x="131" y="177"/>
                  </a:cubicBezTo>
                  <a:close/>
                  <a:moveTo>
                    <a:pt x="662" y="285"/>
                  </a:moveTo>
                  <a:cubicBezTo>
                    <a:pt x="691" y="285"/>
                    <a:pt x="714" y="309"/>
                    <a:pt x="714" y="338"/>
                  </a:cubicBezTo>
                  <a:cubicBezTo>
                    <a:pt x="714" y="367"/>
                    <a:pt x="691" y="390"/>
                    <a:pt x="662" y="390"/>
                  </a:cubicBezTo>
                  <a:cubicBezTo>
                    <a:pt x="633" y="390"/>
                    <a:pt x="609" y="367"/>
                    <a:pt x="609" y="338"/>
                  </a:cubicBezTo>
                  <a:cubicBezTo>
                    <a:pt x="609" y="309"/>
                    <a:pt x="633" y="285"/>
                    <a:pt x="662" y="285"/>
                  </a:cubicBezTo>
                  <a:close/>
                  <a:moveTo>
                    <a:pt x="565" y="360"/>
                  </a:moveTo>
                  <a:cubicBezTo>
                    <a:pt x="565" y="371"/>
                    <a:pt x="555" y="381"/>
                    <a:pt x="543" y="381"/>
                  </a:cubicBezTo>
                  <a:lnTo>
                    <a:pt x="249" y="381"/>
                  </a:lnTo>
                  <a:cubicBezTo>
                    <a:pt x="238" y="381"/>
                    <a:pt x="228" y="371"/>
                    <a:pt x="228" y="360"/>
                  </a:cubicBezTo>
                  <a:lnTo>
                    <a:pt x="228" y="308"/>
                  </a:lnTo>
                  <a:cubicBezTo>
                    <a:pt x="228" y="296"/>
                    <a:pt x="238" y="287"/>
                    <a:pt x="249" y="287"/>
                  </a:cubicBezTo>
                  <a:lnTo>
                    <a:pt x="543" y="287"/>
                  </a:lnTo>
                  <a:cubicBezTo>
                    <a:pt x="555" y="287"/>
                    <a:pt x="565" y="296"/>
                    <a:pt x="565" y="308"/>
                  </a:cubicBezTo>
                  <a:lnTo>
                    <a:pt x="565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299" tIns="45649" rIns="91299" bIns="45649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</p:grpSp>
    </p:spTree>
    <p:extLst>
      <p:ext uri="{BB962C8B-B14F-4D97-AF65-F5344CB8AC3E}">
        <p14:creationId xmlns:p14="http://schemas.microsoft.com/office/powerpoint/2010/main" val="149941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101" grpId="0"/>
      <p:bldP spid="107" grpId="0"/>
      <p:bldP spid="113" grpId="0"/>
      <p:bldP spid="119" grpId="0"/>
      <p:bldP spid="125" grpId="0"/>
      <p:bldP spid="131" grpId="0"/>
      <p:bldP spid="1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A03D32A-4289-4488-B936-6F7252EB1313}"/>
              </a:ext>
            </a:extLst>
          </p:cNvPr>
          <p:cNvGrpSpPr/>
          <p:nvPr/>
        </p:nvGrpSpPr>
        <p:grpSpPr>
          <a:xfrm>
            <a:off x="3043646" y="2717074"/>
            <a:ext cx="6439988" cy="2991395"/>
            <a:chOff x="5473065" y="3642953"/>
            <a:chExt cx="8530915" cy="4504291"/>
          </a:xfrm>
        </p:grpSpPr>
        <p:grpSp>
          <p:nvGrpSpPr>
            <p:cNvPr id="3" name="مجموعة 2">
              <a:extLst>
                <a:ext uri="{FF2B5EF4-FFF2-40B4-BE49-F238E27FC236}">
                  <a16:creationId xmlns:a16="http://schemas.microsoft.com/office/drawing/2014/main" id="{D4972241-743B-4F90-89DA-A397BD57BB1F}"/>
                </a:ext>
              </a:extLst>
            </p:cNvPr>
            <p:cNvGrpSpPr/>
            <p:nvPr/>
          </p:nvGrpSpPr>
          <p:grpSpPr>
            <a:xfrm>
              <a:off x="6649198" y="3642953"/>
              <a:ext cx="7354782" cy="4504291"/>
              <a:chOff x="6649197" y="3642953"/>
              <a:chExt cx="7354782" cy="4504291"/>
            </a:xfrm>
          </p:grpSpPr>
          <p:sp>
            <p:nvSpPr>
              <p:cNvPr id="5" name="Shape 51">
                <a:extLst>
                  <a:ext uri="{FF2B5EF4-FFF2-40B4-BE49-F238E27FC236}">
                    <a16:creationId xmlns:a16="http://schemas.microsoft.com/office/drawing/2014/main" id="{CFBEDD1B-7DFA-492A-9AFE-676C49FC0C6E}"/>
                  </a:ext>
                </a:extLst>
              </p:cNvPr>
              <p:cNvSpPr/>
              <p:nvPr/>
            </p:nvSpPr>
            <p:spPr>
              <a:xfrm rot="16200000">
                <a:off x="10426709" y="4569973"/>
                <a:ext cx="4504290" cy="2650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88" y="0"/>
                    </a:moveTo>
                    <a:lnTo>
                      <a:pt x="0" y="4804"/>
                    </a:lnTo>
                    <a:lnTo>
                      <a:pt x="10802" y="21600"/>
                    </a:lnTo>
                    <a:lnTo>
                      <a:pt x="21600" y="4804"/>
                    </a:lnTo>
                    <a:lnTo>
                      <a:pt x="18512" y="0"/>
                    </a:lnTo>
                    <a:lnTo>
                      <a:pt x="10802" y="12001"/>
                    </a:lnTo>
                    <a:lnTo>
                      <a:pt x="3088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>
                <a:outerShdw blurRad="50800" dist="38100" algn="l" rotWithShape="0">
                  <a:prstClr val="black">
                    <a:alpha val="27000"/>
                  </a:prstClr>
                </a:outerShdw>
                <a:reflection stA="41000" endPos="44000" dir="5400000" sy="-100000" algn="bl" rotWithShape="0"/>
              </a:effectLst>
            </p:spPr>
            <p:txBody>
              <a:bodyPr wrap="square" lIns="0" tIns="0" rIns="0" bIns="0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" name="Shape 50">
                <a:extLst>
                  <a:ext uri="{FF2B5EF4-FFF2-40B4-BE49-F238E27FC236}">
                    <a16:creationId xmlns:a16="http://schemas.microsoft.com/office/drawing/2014/main" id="{4685478C-7E8F-44C8-9DEB-399A212A6D13}"/>
                  </a:ext>
                </a:extLst>
              </p:cNvPr>
              <p:cNvSpPr/>
              <p:nvPr/>
            </p:nvSpPr>
            <p:spPr>
              <a:xfrm rot="16200000">
                <a:off x="9250576" y="4569972"/>
                <a:ext cx="4504290" cy="2650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88" y="0"/>
                    </a:moveTo>
                    <a:lnTo>
                      <a:pt x="0" y="4804"/>
                    </a:lnTo>
                    <a:lnTo>
                      <a:pt x="10802" y="21600"/>
                    </a:lnTo>
                    <a:lnTo>
                      <a:pt x="21600" y="4804"/>
                    </a:lnTo>
                    <a:lnTo>
                      <a:pt x="18512" y="0"/>
                    </a:lnTo>
                    <a:lnTo>
                      <a:pt x="10802" y="12001"/>
                    </a:lnTo>
                    <a:lnTo>
                      <a:pt x="3088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>
                <a:outerShdw blurRad="50800" dist="38100" algn="l" rotWithShape="0">
                  <a:prstClr val="black">
                    <a:alpha val="27000"/>
                  </a:prstClr>
                </a:outerShdw>
                <a:reflection stA="41000" endPos="44000" dir="5400000" sy="-100000" algn="bl" rotWithShape="0"/>
              </a:effectLst>
            </p:spPr>
            <p:txBody>
              <a:bodyPr wrap="square" lIns="0" tIns="0" rIns="0" bIns="0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7" name="Shape 49">
                <a:extLst>
                  <a:ext uri="{FF2B5EF4-FFF2-40B4-BE49-F238E27FC236}">
                    <a16:creationId xmlns:a16="http://schemas.microsoft.com/office/drawing/2014/main" id="{E9D3D946-FA83-496A-A352-B2EAFC9AB34A}"/>
                  </a:ext>
                </a:extLst>
              </p:cNvPr>
              <p:cNvSpPr/>
              <p:nvPr/>
            </p:nvSpPr>
            <p:spPr>
              <a:xfrm rot="16200000">
                <a:off x="8074443" y="4569973"/>
                <a:ext cx="4504290" cy="2650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88" y="0"/>
                    </a:moveTo>
                    <a:lnTo>
                      <a:pt x="0" y="4804"/>
                    </a:lnTo>
                    <a:lnTo>
                      <a:pt x="10802" y="21600"/>
                    </a:lnTo>
                    <a:lnTo>
                      <a:pt x="21600" y="4804"/>
                    </a:lnTo>
                    <a:lnTo>
                      <a:pt x="18512" y="0"/>
                    </a:lnTo>
                    <a:lnTo>
                      <a:pt x="10802" y="12001"/>
                    </a:lnTo>
                    <a:lnTo>
                      <a:pt x="308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>
                <a:outerShdw blurRad="50800" dist="38100" algn="l" rotWithShape="0">
                  <a:prstClr val="black">
                    <a:alpha val="27000"/>
                  </a:prstClr>
                </a:outerShdw>
                <a:reflection stA="41000" endPos="44000" dir="5400000" sy="-100000" algn="bl" rotWithShape="0"/>
              </a:effectLst>
            </p:spPr>
            <p:txBody>
              <a:bodyPr wrap="square" lIns="0" tIns="0" rIns="0" bIns="0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8" name="Shape 48">
                <a:extLst>
                  <a:ext uri="{FF2B5EF4-FFF2-40B4-BE49-F238E27FC236}">
                    <a16:creationId xmlns:a16="http://schemas.microsoft.com/office/drawing/2014/main" id="{39A5C54E-56CC-4D9E-9EF6-A422CA19322C}"/>
                  </a:ext>
                </a:extLst>
              </p:cNvPr>
              <p:cNvSpPr/>
              <p:nvPr/>
            </p:nvSpPr>
            <p:spPr>
              <a:xfrm rot="16200000">
                <a:off x="6898312" y="4569973"/>
                <a:ext cx="4504290" cy="2650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88" y="0"/>
                    </a:moveTo>
                    <a:lnTo>
                      <a:pt x="0" y="4804"/>
                    </a:lnTo>
                    <a:lnTo>
                      <a:pt x="10802" y="21600"/>
                    </a:lnTo>
                    <a:lnTo>
                      <a:pt x="21600" y="4804"/>
                    </a:lnTo>
                    <a:lnTo>
                      <a:pt x="18512" y="0"/>
                    </a:lnTo>
                    <a:lnTo>
                      <a:pt x="10802" y="12001"/>
                    </a:lnTo>
                    <a:lnTo>
                      <a:pt x="308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>
                <a:outerShdw blurRad="50800" dist="38100" algn="l" rotWithShape="0">
                  <a:prstClr val="black">
                    <a:alpha val="27000"/>
                  </a:prstClr>
                </a:outerShdw>
                <a:reflection stA="41000" endPos="44000" dir="5400000" sy="-100000" algn="bl" rotWithShape="0"/>
              </a:effectLst>
            </p:spPr>
            <p:txBody>
              <a:bodyPr wrap="square" lIns="0" tIns="0" rIns="0" bIns="0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" name="Shape 47">
                <a:extLst>
                  <a:ext uri="{FF2B5EF4-FFF2-40B4-BE49-F238E27FC236}">
                    <a16:creationId xmlns:a16="http://schemas.microsoft.com/office/drawing/2014/main" id="{C061872A-7F2D-492D-884C-2FDE389148CA}"/>
                  </a:ext>
                </a:extLst>
              </p:cNvPr>
              <p:cNvSpPr/>
              <p:nvPr/>
            </p:nvSpPr>
            <p:spPr>
              <a:xfrm rot="16200000">
                <a:off x="5722178" y="4569973"/>
                <a:ext cx="4504290" cy="2650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88" y="0"/>
                    </a:moveTo>
                    <a:lnTo>
                      <a:pt x="0" y="4804"/>
                    </a:lnTo>
                    <a:lnTo>
                      <a:pt x="10802" y="21600"/>
                    </a:lnTo>
                    <a:lnTo>
                      <a:pt x="21600" y="4804"/>
                    </a:lnTo>
                    <a:lnTo>
                      <a:pt x="18512" y="0"/>
                    </a:lnTo>
                    <a:lnTo>
                      <a:pt x="10802" y="12001"/>
                    </a:lnTo>
                    <a:lnTo>
                      <a:pt x="308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>
                <a:outerShdw blurRad="50800" dist="38100" algn="l" rotWithShape="0">
                  <a:prstClr val="black">
                    <a:alpha val="27000"/>
                  </a:prstClr>
                </a:outerShdw>
                <a:reflection stA="41000" endPos="44000" dir="5400000" sy="-100000" algn="bl" rotWithShape="0"/>
              </a:effectLst>
            </p:spPr>
            <p:txBody>
              <a:bodyPr wrap="square" lIns="0" tIns="0" rIns="0" bIns="0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" name="Shape 52">
              <a:extLst>
                <a:ext uri="{FF2B5EF4-FFF2-40B4-BE49-F238E27FC236}">
                  <a16:creationId xmlns:a16="http://schemas.microsoft.com/office/drawing/2014/main" id="{421C173A-C120-4A07-9611-79EF1701B54B}"/>
                </a:ext>
              </a:extLst>
            </p:cNvPr>
            <p:cNvSpPr/>
            <p:nvPr/>
          </p:nvSpPr>
          <p:spPr>
            <a:xfrm rot="16200000">
              <a:off x="4546046" y="4569973"/>
              <a:ext cx="4504290" cy="2650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8" y="0"/>
                  </a:moveTo>
                  <a:lnTo>
                    <a:pt x="0" y="4804"/>
                  </a:lnTo>
                  <a:lnTo>
                    <a:pt x="10802" y="21600"/>
                  </a:lnTo>
                  <a:lnTo>
                    <a:pt x="21600" y="4804"/>
                  </a:lnTo>
                  <a:lnTo>
                    <a:pt x="18512" y="0"/>
                  </a:lnTo>
                  <a:lnTo>
                    <a:pt x="10802" y="12001"/>
                  </a:lnTo>
                  <a:lnTo>
                    <a:pt x="3088" y="0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>
              <a:outerShdw blurRad="50800" dist="38100" algn="l" rotWithShape="0">
                <a:prstClr val="black">
                  <a:alpha val="27000"/>
                </a:prstClr>
              </a:outerShdw>
              <a:reflection stA="41000" endPos="44000" dir="5400000" sy="-100000" algn="bl" rotWithShape="0"/>
            </a:effectLst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E3D252F-9150-45C6-8B87-A846AD817150}"/>
              </a:ext>
            </a:extLst>
          </p:cNvPr>
          <p:cNvSpPr txBox="1"/>
          <p:nvPr/>
        </p:nvSpPr>
        <p:spPr>
          <a:xfrm>
            <a:off x="3461657" y="1894114"/>
            <a:ext cx="526433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نشكر لكن استماعكن ..</a:t>
            </a:r>
          </a:p>
        </p:txBody>
      </p:sp>
    </p:spTree>
    <p:extLst>
      <p:ext uri="{BB962C8B-B14F-4D97-AF65-F5344CB8AC3E}">
        <p14:creationId xmlns:p14="http://schemas.microsoft.com/office/powerpoint/2010/main" val="1013927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1159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945</Words>
  <Application>Microsoft Office PowerPoint</Application>
  <PresentationFormat>شاشة عريضة</PresentationFormat>
  <Paragraphs>131</Paragraphs>
  <Slides>24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11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Gill Sans</vt:lpstr>
      <vt:lpstr>Helvetica Neue Light</vt:lpstr>
      <vt:lpstr>Monotype Koufi</vt:lpstr>
      <vt:lpstr>Montserrat</vt:lpstr>
      <vt:lpstr>Montserrat Light</vt:lpstr>
      <vt:lpstr>Montserrat Medium</vt:lpstr>
      <vt:lpstr>Montserrat SemiBold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abc</dc:creator>
  <cp:lastModifiedBy>abc</cp:lastModifiedBy>
  <cp:revision>16</cp:revision>
  <dcterms:created xsi:type="dcterms:W3CDTF">2019-10-11T23:21:55Z</dcterms:created>
  <dcterms:modified xsi:type="dcterms:W3CDTF">2019-10-12T01:50:47Z</dcterms:modified>
</cp:coreProperties>
</file>