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autoCompressPictures="0">
  <p:sldMasterIdLst>
    <p:sldMasterId id="2147483648" r:id="rId1"/>
  </p:sldMasterIdLst>
  <p:notesMasterIdLst>
    <p:notesMasterId r:id="rId43"/>
  </p:notesMasterIdLst>
  <p:sldIdLst>
    <p:sldId id="256" r:id="rId2"/>
    <p:sldId id="258" r:id="rId3"/>
    <p:sldId id="259" r:id="rId4"/>
    <p:sldId id="1126" r:id="rId5"/>
    <p:sldId id="1130" r:id="rId6"/>
    <p:sldId id="353" r:id="rId7"/>
    <p:sldId id="351" r:id="rId8"/>
    <p:sldId id="352" r:id="rId9"/>
    <p:sldId id="261" r:id="rId10"/>
    <p:sldId id="459" r:id="rId11"/>
    <p:sldId id="770" r:id="rId12"/>
    <p:sldId id="1128" r:id="rId13"/>
    <p:sldId id="1129" r:id="rId14"/>
    <p:sldId id="790" r:id="rId15"/>
    <p:sldId id="707" r:id="rId16"/>
    <p:sldId id="665" r:id="rId17"/>
    <p:sldId id="1042" r:id="rId18"/>
    <p:sldId id="1101" r:id="rId19"/>
    <p:sldId id="1106" r:id="rId20"/>
    <p:sldId id="1103" r:id="rId21"/>
    <p:sldId id="1137" r:id="rId22"/>
    <p:sldId id="1107" r:id="rId23"/>
    <p:sldId id="1104" r:id="rId24"/>
    <p:sldId id="1105" r:id="rId25"/>
    <p:sldId id="1055" r:id="rId26"/>
    <p:sldId id="1111" r:id="rId27"/>
    <p:sldId id="1108" r:id="rId28"/>
    <p:sldId id="1123" r:id="rId29"/>
    <p:sldId id="1114" r:id="rId30"/>
    <p:sldId id="1115" r:id="rId31"/>
    <p:sldId id="1116" r:id="rId32"/>
    <p:sldId id="1121" r:id="rId33"/>
    <p:sldId id="1120" r:id="rId34"/>
    <p:sldId id="1118" r:id="rId35"/>
    <p:sldId id="1131" r:id="rId36"/>
    <p:sldId id="1135" r:id="rId37"/>
    <p:sldId id="1132" r:id="rId38"/>
    <p:sldId id="1133" r:id="rId39"/>
    <p:sldId id="1134" r:id="rId40"/>
    <p:sldId id="1136" r:id="rId41"/>
    <p:sldId id="1119" r:id="rId42"/>
  </p:sldIdLst>
  <p:sldSz cx="12192000" cy="6858000"/>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8E14"/>
    <a:srgbClr val="3BC4B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843"/>
    <p:restoredTop sz="94552"/>
  </p:normalViewPr>
  <p:slideViewPr>
    <p:cSldViewPr snapToGrid="0" snapToObjects="1">
      <p:cViewPr varScale="1">
        <p:scale>
          <a:sx n="62" d="100"/>
          <a:sy n="62" d="100"/>
        </p:scale>
        <p:origin x="208" y="1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9378D39-4B39-4C3B-9457-542B477604C8}" type="doc">
      <dgm:prSet loTypeId="urn:microsoft.com/office/officeart/2005/8/layout/balance1" loCatId="relationship" qsTypeId="urn:microsoft.com/office/officeart/2005/8/quickstyle/simple1" qsCatId="simple" csTypeId="urn:microsoft.com/office/officeart/2005/8/colors/accent1_2" csCatId="accent1" phldr="1"/>
      <dgm:spPr/>
      <dgm:t>
        <a:bodyPr/>
        <a:lstStyle/>
        <a:p>
          <a:endParaRPr lang="en-US"/>
        </a:p>
      </dgm:t>
    </dgm:pt>
    <dgm:pt modelId="{DB00B8B6-804B-4D38-B05A-18EBD8FA4C76}">
      <dgm:prSet phldrT="[Text]"/>
      <dgm:spPr>
        <a:solidFill>
          <a:srgbClr val="3BC4B1">
            <a:alpha val="46000"/>
          </a:srgbClr>
        </a:solidFill>
        <a:ln>
          <a:noFill/>
        </a:ln>
        <a:effectLst>
          <a:outerShdw blurRad="50800" dist="38100" dir="2700000" algn="tl" rotWithShape="0">
            <a:prstClr val="black">
              <a:alpha val="35000"/>
            </a:prstClr>
          </a:outerShdw>
        </a:effectLst>
      </dgm:spPr>
      <dgm:t>
        <a:bodyPr/>
        <a:lstStyle/>
        <a:p>
          <a:pPr rtl="1"/>
          <a:endParaRPr lang="en-US" dirty="0"/>
        </a:p>
      </dgm:t>
    </dgm:pt>
    <dgm:pt modelId="{333283D4-63B0-4184-820D-AB1744AF18EE}" type="parTrans" cxnId="{3B6CA53E-2577-4975-8D69-C2EEAB867A3A}">
      <dgm:prSet/>
      <dgm:spPr/>
      <dgm:t>
        <a:bodyPr/>
        <a:lstStyle/>
        <a:p>
          <a:endParaRPr lang="en-US"/>
        </a:p>
      </dgm:t>
    </dgm:pt>
    <dgm:pt modelId="{1CF3D4DE-3CF4-42E6-93E7-D0B4CAC1522F}" type="sibTrans" cxnId="{3B6CA53E-2577-4975-8D69-C2EEAB867A3A}">
      <dgm:prSet/>
      <dgm:spPr/>
      <dgm:t>
        <a:bodyPr/>
        <a:lstStyle/>
        <a:p>
          <a:endParaRPr lang="en-US"/>
        </a:p>
      </dgm:t>
    </dgm:pt>
    <dgm:pt modelId="{6F0BCFA3-FA5E-4331-828F-9086CC3B9FE2}">
      <dgm:prSet phldrT="[Text]" custT="1"/>
      <dgm:spPr>
        <a:solidFill>
          <a:srgbClr val="3BC4B1">
            <a:alpha val="66000"/>
          </a:srgbClr>
        </a:solidFill>
        <a:ln>
          <a:noFill/>
        </a:ln>
        <a:effectLst>
          <a:outerShdw blurRad="50800" dist="38100" dir="2700000" algn="tl" rotWithShape="0">
            <a:prstClr val="black">
              <a:alpha val="35000"/>
            </a:prstClr>
          </a:outerShdw>
        </a:effectLst>
      </dgm:spPr>
      <dgm:t>
        <a:bodyPr/>
        <a:lstStyle/>
        <a:p>
          <a:r>
            <a:rPr lang="ar-SA" sz="2000" b="0" dirty="0">
              <a:solidFill>
                <a:schemeClr val="bg1"/>
              </a:solidFill>
              <a:latin typeface="Montserrat Medium" panose="00000600000000000000" pitchFamily="2" charset="0"/>
            </a:rPr>
            <a:t>التفاعل</a:t>
          </a:r>
          <a:r>
            <a:rPr lang="ar-SA" sz="2000" b="0" baseline="0" dirty="0">
              <a:solidFill>
                <a:schemeClr val="bg1"/>
              </a:solidFill>
              <a:latin typeface="Montserrat Medium" panose="00000600000000000000" pitchFamily="2" charset="0"/>
            </a:rPr>
            <a:t> داخل الصف فقط </a:t>
          </a:r>
          <a:endParaRPr lang="en-US" sz="2000" b="0" dirty="0">
            <a:solidFill>
              <a:schemeClr val="bg1"/>
            </a:solidFill>
            <a:latin typeface="Montserrat Medium" panose="00000600000000000000" pitchFamily="2" charset="0"/>
          </a:endParaRPr>
        </a:p>
      </dgm:t>
    </dgm:pt>
    <dgm:pt modelId="{9ADBAE19-001F-4DD9-8A9B-D6FE6AA49B71}" type="parTrans" cxnId="{4859BBF3-DD5E-432E-A9B2-1344A52D498D}">
      <dgm:prSet/>
      <dgm:spPr/>
      <dgm:t>
        <a:bodyPr/>
        <a:lstStyle/>
        <a:p>
          <a:endParaRPr lang="en-US"/>
        </a:p>
      </dgm:t>
    </dgm:pt>
    <dgm:pt modelId="{974FF288-7397-414F-A699-F1A9FED64EAE}" type="sibTrans" cxnId="{4859BBF3-DD5E-432E-A9B2-1344A52D498D}">
      <dgm:prSet/>
      <dgm:spPr/>
      <dgm:t>
        <a:bodyPr/>
        <a:lstStyle/>
        <a:p>
          <a:endParaRPr lang="en-US"/>
        </a:p>
      </dgm:t>
    </dgm:pt>
    <dgm:pt modelId="{D8931C78-CA37-47A8-8DE7-0081AC4D6771}">
      <dgm:prSet phldrT="[Text]" custT="1"/>
      <dgm:spPr>
        <a:solidFill>
          <a:srgbClr val="3BC4B1">
            <a:alpha val="56000"/>
          </a:srgbClr>
        </a:solidFill>
        <a:ln>
          <a:noFill/>
        </a:ln>
        <a:effectLst>
          <a:outerShdw blurRad="50800" dist="38100" dir="2700000" algn="tl" rotWithShape="0">
            <a:prstClr val="black">
              <a:alpha val="35000"/>
            </a:prstClr>
          </a:outerShdw>
        </a:effectLst>
      </dgm:spPr>
      <dgm:t>
        <a:bodyPr/>
        <a:lstStyle/>
        <a:p>
          <a:r>
            <a:rPr lang="ar-SA" sz="1800" b="0" dirty="0">
              <a:solidFill>
                <a:schemeClr val="bg1"/>
              </a:solidFill>
              <a:latin typeface="Montserrat Medium" panose="00000600000000000000" pitchFamily="2" charset="0"/>
            </a:rPr>
            <a:t>تتطلب</a:t>
          </a:r>
          <a:r>
            <a:rPr lang="ar-SA" sz="1800" b="0" baseline="0" dirty="0">
              <a:solidFill>
                <a:schemeClr val="bg1"/>
              </a:solidFill>
              <a:latin typeface="Montserrat Medium" panose="00000600000000000000" pitchFamily="2" charset="0"/>
            </a:rPr>
            <a:t> أعباء كبيره على الإدارة التعليمة</a:t>
          </a:r>
          <a:endParaRPr lang="en-US" sz="1800" b="0" dirty="0">
            <a:solidFill>
              <a:schemeClr val="bg1"/>
            </a:solidFill>
            <a:latin typeface="Montserrat Medium" panose="00000600000000000000" pitchFamily="2" charset="0"/>
          </a:endParaRPr>
        </a:p>
      </dgm:t>
    </dgm:pt>
    <dgm:pt modelId="{8F633CC1-3947-4A5B-8B48-35B7C6128D69}" type="parTrans" cxnId="{D111F5BD-5F4A-4E1D-BA37-A05E18AEF603}">
      <dgm:prSet/>
      <dgm:spPr/>
      <dgm:t>
        <a:bodyPr/>
        <a:lstStyle/>
        <a:p>
          <a:endParaRPr lang="en-US"/>
        </a:p>
      </dgm:t>
    </dgm:pt>
    <dgm:pt modelId="{B0649D13-4D8B-4522-A77B-485CAB30E84E}" type="sibTrans" cxnId="{D111F5BD-5F4A-4E1D-BA37-A05E18AEF603}">
      <dgm:prSet/>
      <dgm:spPr/>
      <dgm:t>
        <a:bodyPr/>
        <a:lstStyle/>
        <a:p>
          <a:endParaRPr lang="en-US"/>
        </a:p>
      </dgm:t>
    </dgm:pt>
    <dgm:pt modelId="{28B77EFE-B704-4E11-91D3-60AA27E74FF8}">
      <dgm:prSet phldrT="[Text]"/>
      <dgm:spPr>
        <a:solidFill>
          <a:schemeClr val="accent4"/>
        </a:solidFill>
        <a:ln>
          <a:noFill/>
        </a:ln>
        <a:effectLst>
          <a:outerShdw blurRad="50800" dist="38100" dir="2700000" algn="tl" rotWithShape="0">
            <a:prstClr val="black">
              <a:alpha val="35000"/>
            </a:prstClr>
          </a:outerShdw>
        </a:effectLst>
      </dgm:spPr>
      <dgm:t>
        <a:bodyPr/>
        <a:lstStyle/>
        <a:p>
          <a:pPr rtl="1"/>
          <a:endParaRPr lang="en-US" b="1" dirty="0"/>
        </a:p>
      </dgm:t>
    </dgm:pt>
    <dgm:pt modelId="{0CB46A42-B89E-46C4-8041-AA81BEA34A3C}" type="parTrans" cxnId="{9F0D38A6-1AFC-4403-9352-F4410A979CA5}">
      <dgm:prSet/>
      <dgm:spPr/>
      <dgm:t>
        <a:bodyPr/>
        <a:lstStyle/>
        <a:p>
          <a:endParaRPr lang="en-US"/>
        </a:p>
      </dgm:t>
    </dgm:pt>
    <dgm:pt modelId="{A47B5431-8093-49F6-9D5A-76F66BF4F698}" type="sibTrans" cxnId="{9F0D38A6-1AFC-4403-9352-F4410A979CA5}">
      <dgm:prSet/>
      <dgm:spPr/>
      <dgm:t>
        <a:bodyPr/>
        <a:lstStyle/>
        <a:p>
          <a:endParaRPr lang="en-US"/>
        </a:p>
      </dgm:t>
    </dgm:pt>
    <dgm:pt modelId="{EC747362-6FF4-45CB-973A-4EF129800B5D}">
      <dgm:prSet phldrT="[Text]" custT="1"/>
      <dgm:spPr>
        <a:solidFill>
          <a:schemeClr val="accent4"/>
        </a:solidFill>
        <a:ln>
          <a:noFill/>
        </a:ln>
        <a:effectLst>
          <a:outerShdw blurRad="50800" dist="38100" dir="2700000" algn="tl" rotWithShape="0">
            <a:prstClr val="black">
              <a:alpha val="35000"/>
            </a:prstClr>
          </a:outerShdw>
        </a:effectLst>
      </dgm:spPr>
      <dgm:t>
        <a:bodyPr/>
        <a:lstStyle/>
        <a:p>
          <a:r>
            <a:rPr lang="ar-SA" sz="1800" b="0" dirty="0">
              <a:solidFill>
                <a:schemeClr val="bg1"/>
              </a:solidFill>
              <a:latin typeface="Montserrat Medium" panose="00000600000000000000" pitchFamily="2" charset="0"/>
            </a:rPr>
            <a:t>لا يقيدها  مكان او زمان</a:t>
          </a:r>
          <a:endParaRPr lang="en-US" sz="1800" b="0" dirty="0">
            <a:solidFill>
              <a:schemeClr val="bg1"/>
            </a:solidFill>
            <a:latin typeface="Montserrat Medium" panose="00000600000000000000" pitchFamily="2" charset="0"/>
          </a:endParaRPr>
        </a:p>
      </dgm:t>
    </dgm:pt>
    <dgm:pt modelId="{21C96687-2FE7-4B60-8920-251CD269089C}" type="parTrans" cxnId="{9A619EFC-1DE2-49A0-A2FA-20A58B763735}">
      <dgm:prSet/>
      <dgm:spPr/>
      <dgm:t>
        <a:bodyPr/>
        <a:lstStyle/>
        <a:p>
          <a:endParaRPr lang="en-US"/>
        </a:p>
      </dgm:t>
    </dgm:pt>
    <dgm:pt modelId="{D8B80784-F81B-4E6B-A80C-58BB665290C5}" type="sibTrans" cxnId="{9A619EFC-1DE2-49A0-A2FA-20A58B763735}">
      <dgm:prSet/>
      <dgm:spPr/>
      <dgm:t>
        <a:bodyPr/>
        <a:lstStyle/>
        <a:p>
          <a:endParaRPr lang="en-US"/>
        </a:p>
      </dgm:t>
    </dgm:pt>
    <dgm:pt modelId="{7D905B97-12F3-4215-845A-3556CC34A1A2}">
      <dgm:prSet phldrT="[Text]" custT="1"/>
      <dgm:spPr>
        <a:solidFill>
          <a:schemeClr val="accent4"/>
        </a:solidFill>
        <a:ln>
          <a:noFill/>
        </a:ln>
        <a:effectLst>
          <a:outerShdw blurRad="50800" dist="38100" dir="2700000" algn="tl" rotWithShape="0">
            <a:prstClr val="black">
              <a:alpha val="35000"/>
            </a:prstClr>
          </a:outerShdw>
        </a:effectLst>
      </dgm:spPr>
      <dgm:t>
        <a:bodyPr/>
        <a:lstStyle/>
        <a:p>
          <a:r>
            <a:rPr lang="ar-SA" sz="2000" b="0" dirty="0">
              <a:solidFill>
                <a:schemeClr val="bg1"/>
              </a:solidFill>
              <a:latin typeface="Montserrat Medium" panose="00000600000000000000" pitchFamily="2" charset="0"/>
            </a:rPr>
            <a:t>فتح</a:t>
          </a:r>
          <a:r>
            <a:rPr lang="ar-SA" sz="2000" b="0" baseline="0" dirty="0">
              <a:solidFill>
                <a:schemeClr val="bg1"/>
              </a:solidFill>
              <a:latin typeface="Montserrat Medium" panose="00000600000000000000" pitchFamily="2" charset="0"/>
            </a:rPr>
            <a:t> محاور عديدة للنقاش </a:t>
          </a:r>
          <a:endParaRPr lang="en-US" sz="2000" b="0" dirty="0">
            <a:solidFill>
              <a:schemeClr val="bg1"/>
            </a:solidFill>
            <a:latin typeface="Montserrat Medium" panose="00000600000000000000" pitchFamily="2" charset="0"/>
          </a:endParaRPr>
        </a:p>
      </dgm:t>
    </dgm:pt>
    <dgm:pt modelId="{9440152A-F2B7-49C2-B160-391CBCDA9FEC}" type="parTrans" cxnId="{9795A952-3567-4669-8A06-AD20362718CB}">
      <dgm:prSet/>
      <dgm:spPr/>
      <dgm:t>
        <a:bodyPr/>
        <a:lstStyle/>
        <a:p>
          <a:endParaRPr lang="en-US"/>
        </a:p>
      </dgm:t>
    </dgm:pt>
    <dgm:pt modelId="{1AF5C0E5-5FB6-425D-AB1A-4FBE8DDF30EC}" type="sibTrans" cxnId="{9795A952-3567-4669-8A06-AD20362718CB}">
      <dgm:prSet/>
      <dgm:spPr/>
      <dgm:t>
        <a:bodyPr/>
        <a:lstStyle/>
        <a:p>
          <a:endParaRPr lang="en-US"/>
        </a:p>
      </dgm:t>
    </dgm:pt>
    <dgm:pt modelId="{48F86DA6-E299-7F4F-9207-3D4F518817DD}">
      <dgm:prSet/>
      <dgm:spPr/>
    </dgm:pt>
    <dgm:pt modelId="{5CADF1E9-0DFC-CB42-916E-8292771DADB0}" type="parTrans" cxnId="{666E819A-8123-BE4A-931F-098CB57FAC82}">
      <dgm:prSet/>
      <dgm:spPr/>
      <dgm:t>
        <a:bodyPr/>
        <a:lstStyle/>
        <a:p>
          <a:pPr rtl="1"/>
          <a:endParaRPr lang="ar-SA"/>
        </a:p>
      </dgm:t>
    </dgm:pt>
    <dgm:pt modelId="{C5990C8A-CD23-8140-812C-9A7024300DA1}" type="sibTrans" cxnId="{666E819A-8123-BE4A-931F-098CB57FAC82}">
      <dgm:prSet/>
      <dgm:spPr/>
      <dgm:t>
        <a:bodyPr/>
        <a:lstStyle/>
        <a:p>
          <a:pPr rtl="1"/>
          <a:endParaRPr lang="ar-SA"/>
        </a:p>
      </dgm:t>
    </dgm:pt>
    <dgm:pt modelId="{FBE567D9-C0E7-AD47-BD19-B488266D4CB3}">
      <dgm:prSet/>
      <dgm:spPr/>
    </dgm:pt>
    <dgm:pt modelId="{65C7C24D-E371-F340-8F59-FB9472868EDF}" type="parTrans" cxnId="{A4D22D27-9F27-7C40-B7CB-A789A10261E6}">
      <dgm:prSet/>
      <dgm:spPr/>
      <dgm:t>
        <a:bodyPr/>
        <a:lstStyle/>
        <a:p>
          <a:pPr rtl="1"/>
          <a:endParaRPr lang="ar-SA"/>
        </a:p>
      </dgm:t>
    </dgm:pt>
    <dgm:pt modelId="{6C52D34E-CE18-E941-A0BF-83E34591B0CF}" type="sibTrans" cxnId="{A4D22D27-9F27-7C40-B7CB-A789A10261E6}">
      <dgm:prSet/>
      <dgm:spPr/>
      <dgm:t>
        <a:bodyPr/>
        <a:lstStyle/>
        <a:p>
          <a:pPr rtl="1"/>
          <a:endParaRPr lang="ar-SA"/>
        </a:p>
      </dgm:t>
    </dgm:pt>
    <dgm:pt modelId="{25F1CE46-5034-DB43-88F1-A105CA669126}">
      <dgm:prSet/>
      <dgm:spPr/>
    </dgm:pt>
    <dgm:pt modelId="{174DCFB5-293E-F44C-90F3-A429B71A1DA4}" type="parTrans" cxnId="{BC875F5F-DC21-2941-AB79-A21A92FEF858}">
      <dgm:prSet/>
      <dgm:spPr/>
      <dgm:t>
        <a:bodyPr/>
        <a:lstStyle/>
        <a:p>
          <a:pPr rtl="1"/>
          <a:endParaRPr lang="ar-SA"/>
        </a:p>
      </dgm:t>
    </dgm:pt>
    <dgm:pt modelId="{20BDC894-EF3B-2746-9C7C-5BB31A03F44C}" type="sibTrans" cxnId="{BC875F5F-DC21-2941-AB79-A21A92FEF858}">
      <dgm:prSet/>
      <dgm:spPr/>
      <dgm:t>
        <a:bodyPr/>
        <a:lstStyle/>
        <a:p>
          <a:pPr rtl="1"/>
          <a:endParaRPr lang="ar-SA"/>
        </a:p>
      </dgm:t>
    </dgm:pt>
    <dgm:pt modelId="{AE2DA90D-C2DB-0E40-9BE3-4C1B65815A94}">
      <dgm:prSet/>
      <dgm:spPr/>
    </dgm:pt>
    <dgm:pt modelId="{E0F57024-F70C-B646-A6C3-AD33EA165159}" type="parTrans" cxnId="{17A98961-A8A9-1949-A281-55D987689C4B}">
      <dgm:prSet/>
      <dgm:spPr/>
      <dgm:t>
        <a:bodyPr/>
        <a:lstStyle/>
        <a:p>
          <a:pPr rtl="1"/>
          <a:endParaRPr lang="ar-SA"/>
        </a:p>
      </dgm:t>
    </dgm:pt>
    <dgm:pt modelId="{1ACA6623-9650-5B46-853C-B51B1E172D11}" type="sibTrans" cxnId="{17A98961-A8A9-1949-A281-55D987689C4B}">
      <dgm:prSet/>
      <dgm:spPr/>
      <dgm:t>
        <a:bodyPr/>
        <a:lstStyle/>
        <a:p>
          <a:pPr rtl="1"/>
          <a:endParaRPr lang="ar-SA"/>
        </a:p>
      </dgm:t>
    </dgm:pt>
    <dgm:pt modelId="{CF915118-9F41-EC45-B7A3-A098362526F2}">
      <dgm:prSet/>
      <dgm:spPr/>
    </dgm:pt>
    <dgm:pt modelId="{0A0EFB92-DD7A-9D4A-8182-87F7A0AE5585}" type="parTrans" cxnId="{AE6CB36F-AE28-1F49-AA2A-B2B0B4CA255D}">
      <dgm:prSet/>
      <dgm:spPr/>
      <dgm:t>
        <a:bodyPr/>
        <a:lstStyle/>
        <a:p>
          <a:pPr rtl="1"/>
          <a:endParaRPr lang="ar-SA"/>
        </a:p>
      </dgm:t>
    </dgm:pt>
    <dgm:pt modelId="{26A286BF-0477-2044-BF40-C6CA30E405ED}" type="sibTrans" cxnId="{AE6CB36F-AE28-1F49-AA2A-B2B0B4CA255D}">
      <dgm:prSet/>
      <dgm:spPr/>
      <dgm:t>
        <a:bodyPr/>
        <a:lstStyle/>
        <a:p>
          <a:pPr rtl="1"/>
          <a:endParaRPr lang="ar-SA"/>
        </a:p>
      </dgm:t>
    </dgm:pt>
    <dgm:pt modelId="{06F5681E-57D9-4922-9C2E-D8F655AEB294}">
      <dgm:prSet phldrT="[Text]" custT="1"/>
      <dgm:spPr>
        <a:solidFill>
          <a:schemeClr val="accent4"/>
        </a:solidFill>
        <a:ln>
          <a:noFill/>
        </a:ln>
        <a:effectLst>
          <a:outerShdw blurRad="50800" dist="38100" dir="2700000" algn="tl" rotWithShape="0">
            <a:prstClr val="black">
              <a:alpha val="35000"/>
            </a:prstClr>
          </a:outerShdw>
        </a:effectLst>
      </dgm:spPr>
      <dgm:t>
        <a:bodyPr/>
        <a:lstStyle/>
        <a:p>
          <a:pPr rtl="1"/>
          <a:endParaRPr lang="en-US" sz="2000" b="0" dirty="0">
            <a:solidFill>
              <a:schemeClr val="bg1"/>
            </a:solidFill>
            <a:latin typeface="Montserrat Medium" panose="00000600000000000000" pitchFamily="2" charset="0"/>
          </a:endParaRPr>
        </a:p>
      </dgm:t>
    </dgm:pt>
    <dgm:pt modelId="{ABE818C9-CACB-43AB-BAC9-CB918549204F}" type="sibTrans" cxnId="{C82D943F-762C-4A98-959A-EB84257C6F5E}">
      <dgm:prSet/>
      <dgm:spPr/>
      <dgm:t>
        <a:bodyPr/>
        <a:lstStyle/>
        <a:p>
          <a:endParaRPr lang="en-US"/>
        </a:p>
      </dgm:t>
    </dgm:pt>
    <dgm:pt modelId="{241DE53B-2F84-447B-B132-0B5D4A281F19}" type="parTrans" cxnId="{C82D943F-762C-4A98-959A-EB84257C6F5E}">
      <dgm:prSet/>
      <dgm:spPr/>
      <dgm:t>
        <a:bodyPr/>
        <a:lstStyle/>
        <a:p>
          <a:endParaRPr lang="en-US"/>
        </a:p>
      </dgm:t>
    </dgm:pt>
    <dgm:pt modelId="{68FE0BB3-C86E-F141-AD8A-A10F8F56C409}">
      <dgm:prSet/>
      <dgm:spPr/>
    </dgm:pt>
    <dgm:pt modelId="{8A9F49D0-C89E-F14D-92BF-144985C4555E}" type="parTrans" cxnId="{B069B6B8-0386-4444-A7EC-42723FFAAED2}">
      <dgm:prSet/>
      <dgm:spPr/>
      <dgm:t>
        <a:bodyPr/>
        <a:lstStyle/>
        <a:p>
          <a:pPr rtl="1"/>
          <a:endParaRPr lang="ar-SA"/>
        </a:p>
      </dgm:t>
    </dgm:pt>
    <dgm:pt modelId="{6E5004A2-A797-3343-9191-085297D86283}" type="sibTrans" cxnId="{B069B6B8-0386-4444-A7EC-42723FFAAED2}">
      <dgm:prSet/>
      <dgm:spPr/>
      <dgm:t>
        <a:bodyPr/>
        <a:lstStyle/>
        <a:p>
          <a:pPr rtl="1"/>
          <a:endParaRPr lang="ar-SA"/>
        </a:p>
      </dgm:t>
    </dgm:pt>
    <dgm:pt modelId="{B6A0270F-3C55-B54E-8AC7-6ED30CAE6F4B}">
      <dgm:prSet phldrT="[Text]" custScaleX="150854" custLinFactNeighborX="-16473" custLinFactNeighborY="-72829"/>
      <dgm:spPr>
        <a:solidFill>
          <a:srgbClr val="3BC4B1">
            <a:alpha val="66000"/>
          </a:srgbClr>
        </a:solidFill>
        <a:ln>
          <a:noFill/>
        </a:ln>
        <a:effectLst>
          <a:outerShdw blurRad="50800" dist="38100" dir="2700000" algn="tl" rotWithShape="0">
            <a:prstClr val="black">
              <a:alpha val="35000"/>
            </a:prstClr>
          </a:outerShdw>
        </a:effectLst>
      </dgm:spPr>
    </dgm:pt>
    <dgm:pt modelId="{C7DA4FCC-46EB-E44A-A944-E03BFE8AA3C6}" type="parTrans" cxnId="{E045AC02-5B87-174A-BF13-0E7A91F651B1}">
      <dgm:prSet/>
      <dgm:spPr/>
      <dgm:t>
        <a:bodyPr/>
        <a:lstStyle/>
        <a:p>
          <a:pPr rtl="1"/>
          <a:endParaRPr lang="ar-SA"/>
        </a:p>
      </dgm:t>
    </dgm:pt>
    <dgm:pt modelId="{88280C3D-8FBA-4049-9CF2-9CA6B2142C8C}" type="sibTrans" cxnId="{E045AC02-5B87-174A-BF13-0E7A91F651B1}">
      <dgm:prSet/>
      <dgm:spPr/>
      <dgm:t>
        <a:bodyPr/>
        <a:lstStyle/>
        <a:p>
          <a:pPr rtl="1"/>
          <a:endParaRPr lang="ar-SA"/>
        </a:p>
      </dgm:t>
    </dgm:pt>
    <dgm:pt modelId="{0A0CA149-EE48-5948-8237-682BA7480B98}">
      <dgm:prSet phldrT="[Text]" custScaleX="115429" custLinFactNeighborX="-7054"/>
      <dgm:spPr>
        <a:solidFill>
          <a:srgbClr val="3BC4B1">
            <a:alpha val="46000"/>
          </a:srgbClr>
        </a:solidFill>
        <a:ln>
          <a:noFill/>
        </a:ln>
        <a:effectLst>
          <a:outerShdw blurRad="50800" dist="38100" dir="2700000" algn="tl" rotWithShape="0">
            <a:prstClr val="black">
              <a:alpha val="35000"/>
            </a:prstClr>
          </a:outerShdw>
        </a:effectLst>
      </dgm:spPr>
      <dgm:t>
        <a:bodyPr/>
        <a:lstStyle/>
        <a:p>
          <a:pPr rtl="1"/>
          <a:endParaRPr lang="en-US" dirty="0"/>
        </a:p>
      </dgm:t>
    </dgm:pt>
    <dgm:pt modelId="{3008E94A-2179-BD4E-9231-65254C110730}" type="parTrans" cxnId="{3D3F1567-DE48-6449-8D08-CEDCC09C1952}">
      <dgm:prSet/>
      <dgm:spPr/>
      <dgm:t>
        <a:bodyPr/>
        <a:lstStyle/>
        <a:p>
          <a:pPr rtl="1"/>
          <a:endParaRPr lang="ar-SA"/>
        </a:p>
      </dgm:t>
    </dgm:pt>
    <dgm:pt modelId="{342DF500-669F-EB43-AAD6-17A67AB0AF78}" type="sibTrans" cxnId="{3D3F1567-DE48-6449-8D08-CEDCC09C1952}">
      <dgm:prSet/>
      <dgm:spPr/>
      <dgm:t>
        <a:bodyPr/>
        <a:lstStyle/>
        <a:p>
          <a:pPr rtl="1"/>
          <a:endParaRPr lang="ar-SA"/>
        </a:p>
      </dgm:t>
    </dgm:pt>
    <dgm:pt modelId="{75323DB3-63EE-4F21-A17A-24E8B9771B73}" type="pres">
      <dgm:prSet presAssocID="{C9378D39-4B39-4C3B-9457-542B477604C8}" presName="outerComposite" presStyleCnt="0">
        <dgm:presLayoutVars>
          <dgm:chMax val="2"/>
          <dgm:animLvl val="lvl"/>
          <dgm:resizeHandles val="exact"/>
        </dgm:presLayoutVars>
      </dgm:prSet>
      <dgm:spPr/>
    </dgm:pt>
    <dgm:pt modelId="{05D6D69A-A9F8-47F1-A475-6FB0665FD7B0}" type="pres">
      <dgm:prSet presAssocID="{C9378D39-4B39-4C3B-9457-542B477604C8}" presName="dummyMaxCanvas" presStyleCnt="0"/>
      <dgm:spPr/>
    </dgm:pt>
    <dgm:pt modelId="{F3758D8F-437B-4DE0-B384-781B3F64E0D7}" type="pres">
      <dgm:prSet presAssocID="{C9378D39-4B39-4C3B-9457-542B477604C8}" presName="parentComposite" presStyleCnt="0"/>
      <dgm:spPr/>
    </dgm:pt>
    <dgm:pt modelId="{D7F3EADD-48A3-4979-8530-8FC862D78563}" type="pres">
      <dgm:prSet presAssocID="{C9378D39-4B39-4C3B-9457-542B477604C8}" presName="parent1" presStyleLbl="alignAccFollowNode1" presStyleIdx="0" presStyleCnt="4" custAng="0" custScaleX="115429" custLinFactNeighborX="-7054">
        <dgm:presLayoutVars>
          <dgm:chMax val="4"/>
        </dgm:presLayoutVars>
      </dgm:prSet>
      <dgm:spPr/>
    </dgm:pt>
    <dgm:pt modelId="{DEC6F643-41EF-4549-BB91-4967852911E7}" type="pres">
      <dgm:prSet presAssocID="{C9378D39-4B39-4C3B-9457-542B477604C8}" presName="parent2" presStyleLbl="alignAccFollowNode1" presStyleIdx="1" presStyleCnt="4" custScaleX="115429" custLinFactNeighborX="39673" custLinFactNeighborY="8856">
        <dgm:presLayoutVars>
          <dgm:chMax val="4"/>
        </dgm:presLayoutVars>
      </dgm:prSet>
      <dgm:spPr/>
    </dgm:pt>
    <dgm:pt modelId="{71A28B41-8907-405A-96A4-A9F5B5735704}" type="pres">
      <dgm:prSet presAssocID="{C9378D39-4B39-4C3B-9457-542B477604C8}" presName="childrenComposite" presStyleCnt="0"/>
      <dgm:spPr/>
    </dgm:pt>
    <dgm:pt modelId="{A2380A66-3EC2-4847-806D-C2234E6731BA}" type="pres">
      <dgm:prSet presAssocID="{C9378D39-4B39-4C3B-9457-542B477604C8}" presName="dummyMaxCanvas_ChildArea" presStyleCnt="0"/>
      <dgm:spPr/>
    </dgm:pt>
    <dgm:pt modelId="{DEDDBA0D-88D3-4EAC-A87B-6E65D6469DE0}" type="pres">
      <dgm:prSet presAssocID="{C9378D39-4B39-4C3B-9457-542B477604C8}" presName="fulcrum" presStyleLbl="alignAccFollowNode1" presStyleIdx="2" presStyleCnt="4"/>
      <dgm:spPr>
        <a:solidFill>
          <a:schemeClr val="tx1">
            <a:lumMod val="60000"/>
            <a:lumOff val="40000"/>
            <a:alpha val="90000"/>
          </a:schemeClr>
        </a:solidFill>
        <a:ln>
          <a:noFill/>
        </a:ln>
      </dgm:spPr>
    </dgm:pt>
    <dgm:pt modelId="{2EB827AC-E7E0-43DF-B59B-4AA144CA180C}" type="pres">
      <dgm:prSet presAssocID="{C9378D39-4B39-4C3B-9457-542B477604C8}" presName="balance_23" presStyleLbl="alignAccFollowNode1" presStyleIdx="3" presStyleCnt="4" custScaleX="230743" custScaleY="133203">
        <dgm:presLayoutVars>
          <dgm:bulletEnabled val="1"/>
        </dgm:presLayoutVars>
      </dgm:prSet>
      <dgm:spPr>
        <a:solidFill>
          <a:schemeClr val="tx1">
            <a:lumMod val="60000"/>
            <a:lumOff val="40000"/>
            <a:alpha val="90000"/>
          </a:schemeClr>
        </a:solidFill>
        <a:ln>
          <a:noFill/>
        </a:ln>
      </dgm:spPr>
    </dgm:pt>
    <dgm:pt modelId="{5A82F1F9-FA07-4E0A-97A0-363FF38DF4F8}" type="pres">
      <dgm:prSet presAssocID="{C9378D39-4B39-4C3B-9457-542B477604C8}" presName="right_23_1" presStyleLbl="node1" presStyleIdx="0" presStyleCnt="5" custScaleX="126943" custLinFactNeighborX="25581" custLinFactNeighborY="-1694">
        <dgm:presLayoutVars>
          <dgm:bulletEnabled val="1"/>
        </dgm:presLayoutVars>
      </dgm:prSet>
      <dgm:spPr/>
    </dgm:pt>
    <dgm:pt modelId="{69EEFD27-56D5-4A9D-AC3F-DDD4FB7A2BA2}" type="pres">
      <dgm:prSet presAssocID="{C9378D39-4B39-4C3B-9457-542B477604C8}" presName="right_23_2" presStyleLbl="node1" presStyleIdx="1" presStyleCnt="5" custScaleX="120315" custLinFactNeighborX="25581" custLinFactNeighborY="-1694">
        <dgm:presLayoutVars>
          <dgm:bulletEnabled val="1"/>
        </dgm:presLayoutVars>
      </dgm:prSet>
      <dgm:spPr/>
    </dgm:pt>
    <dgm:pt modelId="{A2F5E832-3BF2-4442-903E-0C17CE12CE0C}" type="pres">
      <dgm:prSet presAssocID="{C9378D39-4B39-4C3B-9457-542B477604C8}" presName="right_23_3" presStyleLbl="node1" presStyleIdx="2" presStyleCnt="5" custAng="21360000" custScaleX="137409" custLinFactNeighborX="25581" custLinFactNeighborY="-1694">
        <dgm:presLayoutVars>
          <dgm:bulletEnabled val="1"/>
        </dgm:presLayoutVars>
      </dgm:prSet>
      <dgm:spPr/>
    </dgm:pt>
    <dgm:pt modelId="{52BF5685-1400-48B9-91FE-7814CF17FBF8}" type="pres">
      <dgm:prSet presAssocID="{C9378D39-4B39-4C3B-9457-542B477604C8}" presName="left_23_1" presStyleLbl="node1" presStyleIdx="3" presStyleCnt="5" custScaleX="150854" custLinFactY="-16615" custLinFactNeighborX="-26367" custLinFactNeighborY="-100000">
        <dgm:presLayoutVars>
          <dgm:bulletEnabled val="1"/>
        </dgm:presLayoutVars>
      </dgm:prSet>
      <dgm:spPr/>
    </dgm:pt>
    <dgm:pt modelId="{E7C579F8-F30A-45D1-B49E-DBE82D517BBC}" type="pres">
      <dgm:prSet presAssocID="{C9378D39-4B39-4C3B-9457-542B477604C8}" presName="left_23_2" presStyleLbl="node1" presStyleIdx="4" presStyleCnt="5" custScaleX="149189" custLinFactY="-4842" custLinFactNeighborX="-21482" custLinFactNeighborY="-100000">
        <dgm:presLayoutVars>
          <dgm:bulletEnabled val="1"/>
        </dgm:presLayoutVars>
      </dgm:prSet>
      <dgm:spPr/>
    </dgm:pt>
  </dgm:ptLst>
  <dgm:cxnLst>
    <dgm:cxn modelId="{E045AC02-5B87-174A-BF13-0E7A91F651B1}" srcId="{C9378D39-4B39-4C3B-9457-542B477604C8}" destId="{B6A0270F-3C55-B54E-8AC7-6ED30CAE6F4B}" srcOrd="8" destOrd="0" parTransId="{C7DA4FCC-46EB-E44A-A944-E03BFE8AA3C6}" sibTransId="{88280C3D-8FBA-4049-9CF2-9CA6B2142C8C}"/>
    <dgm:cxn modelId="{A4D22D27-9F27-7C40-B7CB-A789A10261E6}" srcId="{C9378D39-4B39-4C3B-9457-542B477604C8}" destId="{FBE567D9-C0E7-AD47-BD19-B488266D4CB3}" srcOrd="6" destOrd="0" parTransId="{65C7C24D-E371-F340-8F59-FB9472868EDF}" sibTransId="{6C52D34E-CE18-E941-A0BF-83E34591B0CF}"/>
    <dgm:cxn modelId="{9786BF3B-AECD-4350-A322-B495D40F837B}" type="presOf" srcId="{C9378D39-4B39-4C3B-9457-542B477604C8}" destId="{75323DB3-63EE-4F21-A17A-24E8B9771B73}" srcOrd="0" destOrd="0" presId="urn:microsoft.com/office/officeart/2005/8/layout/balance1"/>
    <dgm:cxn modelId="{3B6CA53E-2577-4975-8D69-C2EEAB867A3A}" srcId="{C9378D39-4B39-4C3B-9457-542B477604C8}" destId="{DB00B8B6-804B-4D38-B05A-18EBD8FA4C76}" srcOrd="0" destOrd="0" parTransId="{333283D4-63B0-4184-820D-AB1744AF18EE}" sibTransId="{1CF3D4DE-3CF4-42E6-93E7-D0B4CAC1522F}"/>
    <dgm:cxn modelId="{C82D943F-762C-4A98-959A-EB84257C6F5E}" srcId="{28B77EFE-B704-4E11-91D3-60AA27E74FF8}" destId="{06F5681E-57D9-4922-9C2E-D8F655AEB294}" srcOrd="2" destOrd="0" parTransId="{241DE53B-2F84-447B-B132-0B5D4A281F19}" sibTransId="{ABE818C9-CACB-43AB-BAC9-CB918549204F}"/>
    <dgm:cxn modelId="{9795A952-3567-4669-8A06-AD20362718CB}" srcId="{28B77EFE-B704-4E11-91D3-60AA27E74FF8}" destId="{7D905B97-12F3-4215-845A-3556CC34A1A2}" srcOrd="1" destOrd="0" parTransId="{9440152A-F2B7-49C2-B160-391CBCDA9FEC}" sibTransId="{1AF5C0E5-5FB6-425D-AB1A-4FBE8DDF30EC}"/>
    <dgm:cxn modelId="{BC875F5F-DC21-2941-AB79-A21A92FEF858}" srcId="{C9378D39-4B39-4C3B-9457-542B477604C8}" destId="{25F1CE46-5034-DB43-88F1-A105CA669126}" srcOrd="4" destOrd="0" parTransId="{174DCFB5-293E-F44C-90F3-A429B71A1DA4}" sibTransId="{20BDC894-EF3B-2746-9C7C-5BB31A03F44C}"/>
    <dgm:cxn modelId="{994CCF60-0C06-4E65-BD53-73170EE4DB6F}" type="presOf" srcId="{6F0BCFA3-FA5E-4331-828F-9086CC3B9FE2}" destId="{52BF5685-1400-48B9-91FE-7814CF17FBF8}" srcOrd="0" destOrd="0" presId="urn:microsoft.com/office/officeart/2005/8/layout/balance1"/>
    <dgm:cxn modelId="{17A98961-A8A9-1949-A281-55D987689C4B}" srcId="{C9378D39-4B39-4C3B-9457-542B477604C8}" destId="{AE2DA90D-C2DB-0E40-9BE3-4C1B65815A94}" srcOrd="3" destOrd="0" parTransId="{E0F57024-F70C-B646-A6C3-AD33EA165159}" sibTransId="{1ACA6623-9650-5B46-853C-B51B1E172D11}"/>
    <dgm:cxn modelId="{3D3F1567-DE48-6449-8D08-CEDCC09C1952}" srcId="{C9378D39-4B39-4C3B-9457-542B477604C8}" destId="{0A0CA149-EE48-5948-8237-682BA7480B98}" srcOrd="9" destOrd="0" parTransId="{3008E94A-2179-BD4E-9231-65254C110730}" sibTransId="{342DF500-669F-EB43-AAD6-17A67AB0AF78}"/>
    <dgm:cxn modelId="{AE2B4769-C13F-4D88-A07C-1D6326B4EF50}" type="presOf" srcId="{DB00B8B6-804B-4D38-B05A-18EBD8FA4C76}" destId="{D7F3EADD-48A3-4979-8530-8FC862D78563}" srcOrd="0" destOrd="0" presId="urn:microsoft.com/office/officeart/2005/8/layout/balance1"/>
    <dgm:cxn modelId="{AE6CB36F-AE28-1F49-AA2A-B2B0B4CA255D}" srcId="{C9378D39-4B39-4C3B-9457-542B477604C8}" destId="{CF915118-9F41-EC45-B7A3-A098362526F2}" srcOrd="2" destOrd="0" parTransId="{0A0EFB92-DD7A-9D4A-8182-87F7A0AE5585}" sibTransId="{26A286BF-0477-2044-BF40-C6CA30E405ED}"/>
    <dgm:cxn modelId="{AD484D73-EE3E-49FF-B4A2-A109D26C78BE}" type="presOf" srcId="{EC747362-6FF4-45CB-973A-4EF129800B5D}" destId="{5A82F1F9-FA07-4E0A-97A0-363FF38DF4F8}" srcOrd="0" destOrd="0" presId="urn:microsoft.com/office/officeart/2005/8/layout/balance1"/>
    <dgm:cxn modelId="{666E819A-8123-BE4A-931F-098CB57FAC82}" srcId="{C9378D39-4B39-4C3B-9457-542B477604C8}" destId="{48F86DA6-E299-7F4F-9207-3D4F518817DD}" srcOrd="5" destOrd="0" parTransId="{5CADF1E9-0DFC-CB42-916E-8292771DADB0}" sibTransId="{C5990C8A-CD23-8140-812C-9A7024300DA1}"/>
    <dgm:cxn modelId="{9F0D38A6-1AFC-4403-9352-F4410A979CA5}" srcId="{C9378D39-4B39-4C3B-9457-542B477604C8}" destId="{28B77EFE-B704-4E11-91D3-60AA27E74FF8}" srcOrd="1" destOrd="0" parTransId="{0CB46A42-B89E-46C4-8041-AA81BEA34A3C}" sibTransId="{A47B5431-8093-49F6-9D5A-76F66BF4F698}"/>
    <dgm:cxn modelId="{05D158A8-E6F4-46FF-8339-A40E2077735B}" type="presOf" srcId="{28B77EFE-B704-4E11-91D3-60AA27E74FF8}" destId="{DEC6F643-41EF-4549-BB91-4967852911E7}" srcOrd="0" destOrd="0" presId="urn:microsoft.com/office/officeart/2005/8/layout/balance1"/>
    <dgm:cxn modelId="{B069B6B8-0386-4444-A7EC-42723FFAAED2}" srcId="{C9378D39-4B39-4C3B-9457-542B477604C8}" destId="{68FE0BB3-C86E-F141-AD8A-A10F8F56C409}" srcOrd="7" destOrd="0" parTransId="{8A9F49D0-C89E-F14D-92BF-144985C4555E}" sibTransId="{6E5004A2-A797-3343-9191-085297D86283}"/>
    <dgm:cxn modelId="{94DE8CBC-EE5E-47AE-B0D5-6B78222D75EB}" type="presOf" srcId="{06F5681E-57D9-4922-9C2E-D8F655AEB294}" destId="{A2F5E832-3BF2-4442-903E-0C17CE12CE0C}" srcOrd="0" destOrd="0" presId="urn:microsoft.com/office/officeart/2005/8/layout/balance1"/>
    <dgm:cxn modelId="{D111F5BD-5F4A-4E1D-BA37-A05E18AEF603}" srcId="{DB00B8B6-804B-4D38-B05A-18EBD8FA4C76}" destId="{D8931C78-CA37-47A8-8DE7-0081AC4D6771}" srcOrd="1" destOrd="0" parTransId="{8F633CC1-3947-4A5B-8B48-35B7C6128D69}" sibTransId="{B0649D13-4D8B-4522-A77B-485CAB30E84E}"/>
    <dgm:cxn modelId="{7A306ED2-3539-41D1-804B-8FC1D18704DE}" type="presOf" srcId="{D8931C78-CA37-47A8-8DE7-0081AC4D6771}" destId="{E7C579F8-F30A-45D1-B49E-DBE82D517BBC}" srcOrd="0" destOrd="0" presId="urn:microsoft.com/office/officeart/2005/8/layout/balance1"/>
    <dgm:cxn modelId="{4859BBF3-DD5E-432E-A9B2-1344A52D498D}" srcId="{DB00B8B6-804B-4D38-B05A-18EBD8FA4C76}" destId="{6F0BCFA3-FA5E-4331-828F-9086CC3B9FE2}" srcOrd="0" destOrd="0" parTransId="{9ADBAE19-001F-4DD9-8A9B-D6FE6AA49B71}" sibTransId="{974FF288-7397-414F-A699-F1A9FED64EAE}"/>
    <dgm:cxn modelId="{AC3657F6-895F-4F7B-9E43-1B19B7A21BB8}" type="presOf" srcId="{7D905B97-12F3-4215-845A-3556CC34A1A2}" destId="{69EEFD27-56D5-4A9D-AC3F-DDD4FB7A2BA2}" srcOrd="0" destOrd="0" presId="urn:microsoft.com/office/officeart/2005/8/layout/balance1"/>
    <dgm:cxn modelId="{9A619EFC-1DE2-49A0-A2FA-20A58B763735}" srcId="{28B77EFE-B704-4E11-91D3-60AA27E74FF8}" destId="{EC747362-6FF4-45CB-973A-4EF129800B5D}" srcOrd="0" destOrd="0" parTransId="{21C96687-2FE7-4B60-8920-251CD269089C}" sibTransId="{D8B80784-F81B-4E6B-A80C-58BB665290C5}"/>
    <dgm:cxn modelId="{B5D59C36-323D-49F0-AC18-57F9DFCC496D}" type="presParOf" srcId="{75323DB3-63EE-4F21-A17A-24E8B9771B73}" destId="{05D6D69A-A9F8-47F1-A475-6FB0665FD7B0}" srcOrd="0" destOrd="0" presId="urn:microsoft.com/office/officeart/2005/8/layout/balance1"/>
    <dgm:cxn modelId="{7614BBC7-8081-4E29-8DB0-EAE2F0412920}" type="presParOf" srcId="{75323DB3-63EE-4F21-A17A-24E8B9771B73}" destId="{F3758D8F-437B-4DE0-B384-781B3F64E0D7}" srcOrd="1" destOrd="0" presId="urn:microsoft.com/office/officeart/2005/8/layout/balance1"/>
    <dgm:cxn modelId="{65EA7561-0110-4EA9-B912-A40B35472B16}" type="presParOf" srcId="{F3758D8F-437B-4DE0-B384-781B3F64E0D7}" destId="{D7F3EADD-48A3-4979-8530-8FC862D78563}" srcOrd="0" destOrd="0" presId="urn:microsoft.com/office/officeart/2005/8/layout/balance1"/>
    <dgm:cxn modelId="{074D0A6C-5B23-456A-BD23-289C3BADD657}" type="presParOf" srcId="{F3758D8F-437B-4DE0-B384-781B3F64E0D7}" destId="{DEC6F643-41EF-4549-BB91-4967852911E7}" srcOrd="1" destOrd="0" presId="urn:microsoft.com/office/officeart/2005/8/layout/balance1"/>
    <dgm:cxn modelId="{F8D43BE1-9DC4-4342-858C-C7148C530A1C}" type="presParOf" srcId="{75323DB3-63EE-4F21-A17A-24E8B9771B73}" destId="{71A28B41-8907-405A-96A4-A9F5B5735704}" srcOrd="2" destOrd="0" presId="urn:microsoft.com/office/officeart/2005/8/layout/balance1"/>
    <dgm:cxn modelId="{D80C3138-C9F2-4C69-87E3-E7901B3BC726}" type="presParOf" srcId="{71A28B41-8907-405A-96A4-A9F5B5735704}" destId="{A2380A66-3EC2-4847-806D-C2234E6731BA}" srcOrd="0" destOrd="0" presId="urn:microsoft.com/office/officeart/2005/8/layout/balance1"/>
    <dgm:cxn modelId="{1E7CA687-3E1B-4590-840E-04E6A0F0A417}" type="presParOf" srcId="{71A28B41-8907-405A-96A4-A9F5B5735704}" destId="{DEDDBA0D-88D3-4EAC-A87B-6E65D6469DE0}" srcOrd="1" destOrd="0" presId="urn:microsoft.com/office/officeart/2005/8/layout/balance1"/>
    <dgm:cxn modelId="{370A63A9-DAD4-4AF3-8B2E-31255B266590}" type="presParOf" srcId="{71A28B41-8907-405A-96A4-A9F5B5735704}" destId="{2EB827AC-E7E0-43DF-B59B-4AA144CA180C}" srcOrd="2" destOrd="0" presId="urn:microsoft.com/office/officeart/2005/8/layout/balance1"/>
    <dgm:cxn modelId="{13CC84FF-BF1C-4C50-9DB1-3013F02A9C24}" type="presParOf" srcId="{71A28B41-8907-405A-96A4-A9F5B5735704}" destId="{5A82F1F9-FA07-4E0A-97A0-363FF38DF4F8}" srcOrd="3" destOrd="0" presId="urn:microsoft.com/office/officeart/2005/8/layout/balance1"/>
    <dgm:cxn modelId="{93281DEE-C87C-4261-9405-6D0BA0D92FAB}" type="presParOf" srcId="{71A28B41-8907-405A-96A4-A9F5B5735704}" destId="{69EEFD27-56D5-4A9D-AC3F-DDD4FB7A2BA2}" srcOrd="4" destOrd="0" presId="urn:microsoft.com/office/officeart/2005/8/layout/balance1"/>
    <dgm:cxn modelId="{AA83436D-69D9-4FD2-999D-2172F86179F8}" type="presParOf" srcId="{71A28B41-8907-405A-96A4-A9F5B5735704}" destId="{A2F5E832-3BF2-4442-903E-0C17CE12CE0C}" srcOrd="5" destOrd="0" presId="urn:microsoft.com/office/officeart/2005/8/layout/balance1"/>
    <dgm:cxn modelId="{995FB66D-DEBA-4F34-8B6B-1983D3B78F25}" type="presParOf" srcId="{71A28B41-8907-405A-96A4-A9F5B5735704}" destId="{52BF5685-1400-48B9-91FE-7814CF17FBF8}" srcOrd="6" destOrd="0" presId="urn:microsoft.com/office/officeart/2005/8/layout/balance1"/>
    <dgm:cxn modelId="{D2568B20-8BCE-41AC-AF09-959489B8F083}" type="presParOf" srcId="{71A28B41-8907-405A-96A4-A9F5B5735704}" destId="{E7C579F8-F30A-45D1-B49E-DBE82D517BBC}" srcOrd="7" destOrd="0" presId="urn:microsoft.com/office/officeart/2005/8/layout/balanc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F3EADD-48A3-4979-8530-8FC862D78563}">
      <dsp:nvSpPr>
        <dsp:cNvPr id="0" name=""/>
        <dsp:cNvSpPr/>
      </dsp:nvSpPr>
      <dsp:spPr>
        <a:xfrm>
          <a:off x="1193508" y="0"/>
          <a:ext cx="1760946" cy="847537"/>
        </a:xfrm>
        <a:prstGeom prst="roundRect">
          <a:avLst>
            <a:gd name="adj" fmla="val 10000"/>
          </a:avLst>
        </a:prstGeom>
        <a:solidFill>
          <a:srgbClr val="3BC4B1">
            <a:alpha val="46000"/>
          </a:srgbClr>
        </a:solidFill>
        <a:ln w="12700" cap="flat" cmpd="sng" algn="ctr">
          <a:noFill/>
          <a:prstDash val="solid"/>
          <a:miter lim="800000"/>
        </a:ln>
        <a:effectLst>
          <a:outerShdw blurRad="50800" dist="38100" dir="2700000" algn="tl" rotWithShape="0">
            <a:prstClr val="black">
              <a:alpha val="35000"/>
            </a:prstClr>
          </a:outerShdw>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rtl="1">
            <a:lnSpc>
              <a:spcPct val="90000"/>
            </a:lnSpc>
            <a:spcBef>
              <a:spcPct val="0"/>
            </a:spcBef>
            <a:spcAft>
              <a:spcPct val="35000"/>
            </a:spcAft>
            <a:buNone/>
          </a:pPr>
          <a:endParaRPr lang="en-US" sz="3600" kern="1200" dirty="0"/>
        </a:p>
      </dsp:txBody>
      <dsp:txXfrm>
        <a:off x="1218332" y="24824"/>
        <a:ext cx="1711298" cy="797889"/>
      </dsp:txXfrm>
    </dsp:sp>
    <dsp:sp modelId="{DEC6F643-41EF-4549-BB91-4967852911E7}">
      <dsp:nvSpPr>
        <dsp:cNvPr id="0" name=""/>
        <dsp:cNvSpPr/>
      </dsp:nvSpPr>
      <dsp:spPr>
        <a:xfrm>
          <a:off x="4109956" y="75057"/>
          <a:ext cx="1760946" cy="847537"/>
        </a:xfrm>
        <a:prstGeom prst="roundRect">
          <a:avLst>
            <a:gd name="adj" fmla="val 10000"/>
          </a:avLst>
        </a:prstGeom>
        <a:solidFill>
          <a:schemeClr val="accent4"/>
        </a:solidFill>
        <a:ln w="12700" cap="flat" cmpd="sng" algn="ctr">
          <a:noFill/>
          <a:prstDash val="solid"/>
          <a:miter lim="800000"/>
        </a:ln>
        <a:effectLst>
          <a:outerShdw blurRad="50800" dist="38100" dir="2700000" algn="tl" rotWithShape="0">
            <a:prstClr val="black">
              <a:alpha val="35000"/>
            </a:prstClr>
          </a:outerShdw>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rtl="1">
            <a:lnSpc>
              <a:spcPct val="90000"/>
            </a:lnSpc>
            <a:spcBef>
              <a:spcPct val="0"/>
            </a:spcBef>
            <a:spcAft>
              <a:spcPct val="35000"/>
            </a:spcAft>
            <a:buNone/>
          </a:pPr>
          <a:endParaRPr lang="en-US" sz="3600" b="1" kern="1200" dirty="0"/>
        </a:p>
      </dsp:txBody>
      <dsp:txXfrm>
        <a:off x="4134780" y="99881"/>
        <a:ext cx="1711298" cy="797889"/>
      </dsp:txXfrm>
    </dsp:sp>
    <dsp:sp modelId="{DEDDBA0D-88D3-4EAC-A87B-6E65D6469DE0}">
      <dsp:nvSpPr>
        <dsp:cNvPr id="0" name=""/>
        <dsp:cNvSpPr/>
      </dsp:nvSpPr>
      <dsp:spPr>
        <a:xfrm>
          <a:off x="2965567" y="3602033"/>
          <a:ext cx="635652" cy="635652"/>
        </a:xfrm>
        <a:prstGeom prst="triangle">
          <a:avLst/>
        </a:prstGeom>
        <a:solidFill>
          <a:schemeClr val="tx1">
            <a:lumMod val="60000"/>
            <a:lumOff val="4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2EB827AC-E7E0-43DF-B59B-4AA144CA180C}">
      <dsp:nvSpPr>
        <dsp:cNvPr id="0" name=""/>
        <dsp:cNvSpPr/>
      </dsp:nvSpPr>
      <dsp:spPr>
        <a:xfrm rot="240000">
          <a:off x="742491" y="3285359"/>
          <a:ext cx="5081803" cy="355354"/>
        </a:xfrm>
        <a:prstGeom prst="rect">
          <a:avLst/>
        </a:prstGeom>
        <a:solidFill>
          <a:schemeClr val="tx1">
            <a:lumMod val="60000"/>
            <a:lumOff val="4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5A82F1F9-FA07-4E0A-97A0-363FF38DF4F8}">
      <dsp:nvSpPr>
        <dsp:cNvPr id="0" name=""/>
        <dsp:cNvSpPr/>
      </dsp:nvSpPr>
      <dsp:spPr>
        <a:xfrm rot="240000">
          <a:off x="3854791" y="2663737"/>
          <a:ext cx="1947745" cy="679422"/>
        </a:xfrm>
        <a:prstGeom prst="roundRect">
          <a:avLst/>
        </a:prstGeom>
        <a:solidFill>
          <a:schemeClr val="accent4"/>
        </a:solidFill>
        <a:ln w="12700" cap="flat" cmpd="sng" algn="ctr">
          <a:noFill/>
          <a:prstDash val="solid"/>
          <a:miter lim="800000"/>
        </a:ln>
        <a:effectLst>
          <a:outerShdw blurRad="50800" dist="38100" dir="2700000" algn="tl" rotWithShape="0">
            <a:prstClr val="black">
              <a:alpha val="35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ar-SA" sz="1800" b="0" kern="1200" dirty="0">
              <a:solidFill>
                <a:schemeClr val="bg1"/>
              </a:solidFill>
              <a:latin typeface="Montserrat Medium" panose="00000600000000000000" pitchFamily="2" charset="0"/>
            </a:rPr>
            <a:t>لا يقيدها  مكان او زمان</a:t>
          </a:r>
          <a:endParaRPr lang="en-US" sz="1800" b="0" kern="1200" dirty="0">
            <a:solidFill>
              <a:schemeClr val="bg1"/>
            </a:solidFill>
            <a:latin typeface="Montserrat Medium" panose="00000600000000000000" pitchFamily="2" charset="0"/>
          </a:endParaRPr>
        </a:p>
      </dsp:txBody>
      <dsp:txXfrm>
        <a:off x="3887958" y="2696904"/>
        <a:ext cx="1881411" cy="613088"/>
      </dsp:txXfrm>
    </dsp:sp>
    <dsp:sp modelId="{69EEFD27-56D5-4A9D-AC3F-DDD4FB7A2BA2}">
      <dsp:nvSpPr>
        <dsp:cNvPr id="0" name=""/>
        <dsp:cNvSpPr/>
      </dsp:nvSpPr>
      <dsp:spPr>
        <a:xfrm rot="240000">
          <a:off x="3962226" y="1897294"/>
          <a:ext cx="1843056" cy="686743"/>
        </a:xfrm>
        <a:prstGeom prst="roundRect">
          <a:avLst/>
        </a:prstGeom>
        <a:solidFill>
          <a:schemeClr val="accent4"/>
        </a:solidFill>
        <a:ln w="12700" cap="flat" cmpd="sng" algn="ctr">
          <a:noFill/>
          <a:prstDash val="solid"/>
          <a:miter lim="800000"/>
        </a:ln>
        <a:effectLst>
          <a:outerShdw blurRad="50800" dist="38100" dir="2700000" algn="tl" rotWithShape="0">
            <a:prstClr val="black">
              <a:alpha val="35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ar-SA" sz="2000" b="0" kern="1200" dirty="0">
              <a:solidFill>
                <a:schemeClr val="bg1"/>
              </a:solidFill>
              <a:latin typeface="Montserrat Medium" panose="00000600000000000000" pitchFamily="2" charset="0"/>
            </a:rPr>
            <a:t>فتح</a:t>
          </a:r>
          <a:r>
            <a:rPr lang="ar-SA" sz="2000" b="0" kern="1200" baseline="0" dirty="0">
              <a:solidFill>
                <a:schemeClr val="bg1"/>
              </a:solidFill>
              <a:latin typeface="Montserrat Medium" panose="00000600000000000000" pitchFamily="2" charset="0"/>
            </a:rPr>
            <a:t> محاور عديدة للنقاش </a:t>
          </a:r>
          <a:endParaRPr lang="en-US" sz="2000" b="0" kern="1200" dirty="0">
            <a:solidFill>
              <a:schemeClr val="bg1"/>
            </a:solidFill>
            <a:latin typeface="Montserrat Medium" panose="00000600000000000000" pitchFamily="2" charset="0"/>
          </a:endParaRPr>
        </a:p>
      </dsp:txBody>
      <dsp:txXfrm>
        <a:off x="3995750" y="1930818"/>
        <a:ext cx="1776008" cy="619695"/>
      </dsp:txXfrm>
    </dsp:sp>
    <dsp:sp modelId="{A2F5E832-3BF2-4442-903E-0C17CE12CE0C}">
      <dsp:nvSpPr>
        <dsp:cNvPr id="0" name=""/>
        <dsp:cNvSpPr/>
      </dsp:nvSpPr>
      <dsp:spPr>
        <a:xfrm>
          <a:off x="3882316" y="1160901"/>
          <a:ext cx="2113055" cy="667863"/>
        </a:xfrm>
        <a:prstGeom prst="roundRect">
          <a:avLst/>
        </a:prstGeom>
        <a:solidFill>
          <a:schemeClr val="accent4"/>
        </a:solidFill>
        <a:ln w="12700" cap="flat" cmpd="sng" algn="ctr">
          <a:noFill/>
          <a:prstDash val="solid"/>
          <a:miter lim="800000"/>
        </a:ln>
        <a:effectLst>
          <a:outerShdw blurRad="50800" dist="38100" dir="2700000" algn="tl" rotWithShape="0">
            <a:prstClr val="black">
              <a:alpha val="35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None/>
          </a:pPr>
          <a:endParaRPr lang="en-US" sz="2000" b="0" kern="1200" dirty="0">
            <a:solidFill>
              <a:schemeClr val="bg1"/>
            </a:solidFill>
            <a:latin typeface="Montserrat Medium" panose="00000600000000000000" pitchFamily="2" charset="0"/>
          </a:endParaRPr>
        </a:p>
      </dsp:txBody>
      <dsp:txXfrm>
        <a:off x="3914918" y="1193503"/>
        <a:ext cx="2047851" cy="602659"/>
      </dsp:txXfrm>
    </dsp:sp>
    <dsp:sp modelId="{52BF5685-1400-48B9-91FE-7814CF17FBF8}">
      <dsp:nvSpPr>
        <dsp:cNvPr id="0" name=""/>
        <dsp:cNvSpPr/>
      </dsp:nvSpPr>
      <dsp:spPr>
        <a:xfrm rot="240000">
          <a:off x="669031" y="1589347"/>
          <a:ext cx="2325418" cy="653013"/>
        </a:xfrm>
        <a:prstGeom prst="roundRect">
          <a:avLst/>
        </a:prstGeom>
        <a:solidFill>
          <a:srgbClr val="3BC4B1">
            <a:alpha val="66000"/>
          </a:srgbClr>
        </a:solidFill>
        <a:ln w="12700" cap="flat" cmpd="sng" algn="ctr">
          <a:noFill/>
          <a:prstDash val="solid"/>
          <a:miter lim="800000"/>
        </a:ln>
        <a:effectLst>
          <a:outerShdw blurRad="50800" dist="38100" dir="2700000" algn="tl" rotWithShape="0">
            <a:prstClr val="black">
              <a:alpha val="35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ar-SA" sz="2000" b="0" kern="1200" dirty="0">
              <a:solidFill>
                <a:schemeClr val="bg1"/>
              </a:solidFill>
              <a:latin typeface="Montserrat Medium" panose="00000600000000000000" pitchFamily="2" charset="0"/>
            </a:rPr>
            <a:t>التفاعل</a:t>
          </a:r>
          <a:r>
            <a:rPr lang="ar-SA" sz="2000" b="0" kern="1200" baseline="0" dirty="0">
              <a:solidFill>
                <a:schemeClr val="bg1"/>
              </a:solidFill>
              <a:latin typeface="Montserrat Medium" panose="00000600000000000000" pitchFamily="2" charset="0"/>
            </a:rPr>
            <a:t> داخل الصف فقط </a:t>
          </a:r>
          <a:endParaRPr lang="en-US" sz="2000" b="0" kern="1200" dirty="0">
            <a:solidFill>
              <a:schemeClr val="bg1"/>
            </a:solidFill>
            <a:latin typeface="Montserrat Medium" panose="00000600000000000000" pitchFamily="2" charset="0"/>
          </a:endParaRPr>
        </a:p>
      </dsp:txBody>
      <dsp:txXfrm>
        <a:off x="700908" y="1621224"/>
        <a:ext cx="2261664" cy="589259"/>
      </dsp:txXfrm>
    </dsp:sp>
    <dsp:sp modelId="{E7C579F8-F30A-45D1-B49E-DBE82D517BBC}">
      <dsp:nvSpPr>
        <dsp:cNvPr id="0" name=""/>
        <dsp:cNvSpPr/>
      </dsp:nvSpPr>
      <dsp:spPr>
        <a:xfrm rot="240000">
          <a:off x="813864" y="921434"/>
          <a:ext cx="2299120" cy="654852"/>
        </a:xfrm>
        <a:prstGeom prst="roundRect">
          <a:avLst/>
        </a:prstGeom>
        <a:solidFill>
          <a:srgbClr val="3BC4B1">
            <a:alpha val="56000"/>
          </a:srgbClr>
        </a:solidFill>
        <a:ln w="12700" cap="flat" cmpd="sng" algn="ctr">
          <a:noFill/>
          <a:prstDash val="solid"/>
          <a:miter lim="800000"/>
        </a:ln>
        <a:effectLst>
          <a:outerShdw blurRad="50800" dist="38100" dir="2700000" algn="tl" rotWithShape="0">
            <a:prstClr val="black">
              <a:alpha val="35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ar-SA" sz="1800" b="0" kern="1200" dirty="0">
              <a:solidFill>
                <a:schemeClr val="bg1"/>
              </a:solidFill>
              <a:latin typeface="Montserrat Medium" panose="00000600000000000000" pitchFamily="2" charset="0"/>
            </a:rPr>
            <a:t>تتطلب</a:t>
          </a:r>
          <a:r>
            <a:rPr lang="ar-SA" sz="1800" b="0" kern="1200" baseline="0" dirty="0">
              <a:solidFill>
                <a:schemeClr val="bg1"/>
              </a:solidFill>
              <a:latin typeface="Montserrat Medium" panose="00000600000000000000" pitchFamily="2" charset="0"/>
            </a:rPr>
            <a:t> أعباء كبيره على الإدارة التعليمة</a:t>
          </a:r>
          <a:endParaRPr lang="en-US" sz="1800" b="0" kern="1200" dirty="0">
            <a:solidFill>
              <a:schemeClr val="bg1"/>
            </a:solidFill>
            <a:latin typeface="Montserrat Medium" panose="00000600000000000000" pitchFamily="2" charset="0"/>
          </a:endParaRPr>
        </a:p>
      </dsp:txBody>
      <dsp:txXfrm>
        <a:off x="845831" y="953401"/>
        <a:ext cx="2235186" cy="590918"/>
      </dsp:txXfrm>
    </dsp:sp>
  </dsp:spTree>
</dsp:drawing>
</file>

<file path=ppt/diagrams/layout1.xml><?xml version="1.0" encoding="utf-8"?>
<dgm:layoutDef xmlns:dgm="http://schemas.openxmlformats.org/drawingml/2006/diagram" xmlns:a="http://schemas.openxmlformats.org/drawingml/2006/main" uniqueId="urn:microsoft.com/office/officeart/2005/8/layout/balance1">
  <dgm:title val=""/>
  <dgm:desc val=""/>
  <dgm:catLst>
    <dgm:cat type="relationship" pri="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23">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25" srcId="2" destId="23" srcOrd="0" destOrd="0"/>
      </dgm:cxnLst>
      <dgm:bg/>
      <dgm:whole/>
    </dgm:dataModel>
  </dgm:sampData>
  <dgm:styleData>
    <dgm:dataModel>
      <dgm:ptLst>
        <dgm:pt modelId="0" type="doc"/>
        <dgm:pt modelId="1"/>
        <dgm:pt modelId="11"/>
        <dgm:pt modelId="12"/>
        <dgm:pt modelId="2"/>
        <dgm:pt modelId="21"/>
        <dgm:pt modelId="22"/>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tyleData>
  <dgm:clrData>
    <dgm:dataModel>
      <dgm:ptLst>
        <dgm:pt modelId="0" type="doc"/>
        <dgm:pt modelId="1"/>
        <dgm:pt modelId="11"/>
        <dgm:pt modelId="12"/>
        <dgm:pt modelId="13"/>
        <dgm:pt modelId="2"/>
        <dgm:pt modelId="21"/>
        <dgm:pt modelId="22"/>
        <dgm:pt modelId="23"/>
      </dgm:ptLst>
      <dgm:cxnLst>
        <dgm:cxn modelId="4" srcId="0" destId="1" srcOrd="0" destOrd="0"/>
        <dgm:cxn modelId="5" srcId="0" destId="2" srcOrd="1" destOrd="0"/>
        <dgm:cxn modelId="15" srcId="1" destId="11" srcOrd="0" destOrd="0"/>
        <dgm:cxn modelId="16" srcId="1" destId="12" srcOrd="0" destOrd="0"/>
        <dgm:cxn modelId="17" srcId="1" destId="13" srcOrd="0" destOrd="0"/>
        <dgm:cxn modelId="25" srcId="2" destId="21" srcOrd="0" destOrd="0"/>
        <dgm:cxn modelId="26" srcId="2" destId="22" srcOrd="0" destOrd="0"/>
        <dgm:cxn modelId="27" srcId="2" destId="23" srcOrd="0" destOrd="0"/>
      </dgm:cxnLst>
      <dgm:bg/>
      <dgm:whole/>
    </dgm:dataModel>
  </dgm:clrData>
  <dgm:layoutNode name="outerComposite">
    <dgm:varLst>
      <dgm:chMax val="2"/>
      <dgm:animLvl val="lvl"/>
      <dgm:resizeHandles val="exact"/>
    </dgm:varLst>
    <dgm:alg type="composite">
      <dgm:param type="ar" val="1"/>
    </dgm:alg>
    <dgm:shape xmlns:r="http://schemas.openxmlformats.org/officeDocument/2006/relationships" r:blip="">
      <dgm:adjLst/>
    </dgm:shape>
    <dgm:presOf/>
    <dgm:constrLst>
      <dgm:constr type="h" for="ch" forName="parentComposite" refType="h" refFor="ch" refForName="dummyMaxCanvas" op="equ" fact="0.2"/>
      <dgm:constr type="t" for="ch" forName="parentComposite"/>
      <dgm:constr type="h" for="ch" forName="childrenComposite" refType="h" refFor="ch" refForName="dummyMaxCanvas" op="equ" fact="0.8"/>
      <dgm:constr type="t" for="ch" forName="childrenComposite" refType="h" refFor="ch" refForName="dummyMaxCanvas" fact="0.2"/>
    </dgm:constrLst>
    <dgm:ruleLst/>
    <dgm:layoutNode name="dummyMaxCanvas">
      <dgm:alg type="sp"/>
      <dgm:shape xmlns:r="http://schemas.openxmlformats.org/officeDocument/2006/relationships" r:blip="">
        <dgm:adjLst/>
      </dgm:shape>
      <dgm:presOf/>
      <dgm:constrLst/>
      <dgm:ruleLst/>
    </dgm:layoutNode>
    <dgm:layoutNode name="parentComposite">
      <dgm:alg type="composite"/>
      <dgm:shape xmlns:r="http://schemas.openxmlformats.org/officeDocument/2006/relationships" r:blip="">
        <dgm:adjLst/>
      </dgm:shape>
      <dgm:presOf/>
      <dgm:constrLst>
        <dgm:constr type="w" for="ch" forName="parent1" refType="w" fact="0.36"/>
        <dgm:constr type="ctrX" for="ch" forName="parent1" refType="w" fact="0.24"/>
        <dgm:constr type="w" for="ch" forName="parent2" refType="w" fact="0.36"/>
        <dgm:constr type="ctrX" for="ch" forName="parent2" refType="w" fact="0.76"/>
        <dgm:constr type="primFontSz" for="ch" ptType="node" op="equ"/>
      </dgm:constrLst>
      <dgm:ruleLst/>
      <dgm:layoutNode name="parent1" styleLbl="alignAccFollowNode1">
        <dgm:varLst>
          <dgm:chMax val="4"/>
        </dgm:varLst>
        <dgm:alg type="tx"/>
        <dgm:shape xmlns:r="http://schemas.openxmlformats.org/officeDocument/2006/relationships" type="roundRect" r:blip="">
          <dgm:adjLst>
            <dgm:adj idx="1" val="0.1"/>
          </dgm:adjLst>
        </dgm:shape>
        <dgm:presOf axis="ch" ptType="node"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2" styleLbl="alignAccFollowNode1">
        <dgm:varLst>
          <dgm:chMax val="4"/>
        </dgm:varLst>
        <dgm:alg type="tx"/>
        <dgm:shape xmlns:r="http://schemas.openxmlformats.org/officeDocument/2006/relationships" type="roundRect" r:blip="">
          <dgm:adjLst>
            <dgm:adj idx="1" val="0.1"/>
          </dgm:adjLst>
        </dgm:shape>
        <dgm:presOf axis="ch" ptType="node" st="2"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name="childrenComposite">
      <dgm:alg type="composite"/>
      <dgm:shape xmlns:r="http://schemas.openxmlformats.org/officeDocument/2006/relationships" r:blip="">
        <dgm:adjLst/>
      </dgm:shape>
      <dgm:presOf/>
      <dgm:constrLst>
        <dgm:constr type="primFontSz" for="ch" ptType="node" op="equ" val="65"/>
        <dgm:constr type="w" for="ch" forName="fulcrum" refType="w" fact="0.15"/>
        <dgm:constr type="h" for="ch" forName="fulcrum" refType="w" refFor="ch" refForName="fulcrum"/>
        <dgm:constr type="b" for="ch" forName="fulcrum" refType="h"/>
        <dgm:constr type="ctrX" for="ch" forName="fulcrum" refType="w" fact="0.5"/>
        <dgm:constr type="w" for="ch" forName="balance_00" refType="w" fact="0.9"/>
        <dgm:constr type="h" for="ch" forName="balance_00" refType="h" fact="0.076"/>
        <dgm:constr type="b" for="ch" forName="balance_00" refType="h" fact="0.81"/>
        <dgm:constr type="ctrX" for="ch" forName="balance_00" refType="w" fact="0.5"/>
        <dgm:constr type="w" for="ch" forName="balance_01" refType="w"/>
        <dgm:constr type="h" for="ch" forName="balance_01" refType="h" fact="0.157"/>
        <dgm:constr type="b" for="ch" forName="balance_01" refType="h" fact="0.85"/>
        <dgm:constr type="ctrX" for="ch" forName="balance_01" refType="w" fact="0.5"/>
        <dgm:constr type="w" for="ch" forName="balance_02" refType="w"/>
        <dgm:constr type="h" for="ch" forName="balance_02" refType="h" fact="0.157"/>
        <dgm:constr type="b" for="ch" forName="balance_02" refType="h" fact="0.85"/>
        <dgm:constr type="ctrX" for="ch" forName="balance_02" refType="w" fact="0.5"/>
        <dgm:constr type="w" for="ch" forName="balance_03" refType="w"/>
        <dgm:constr type="h" for="ch" forName="balance_03" refType="h" fact="0.157"/>
        <dgm:constr type="b" for="ch" forName="balance_03" refType="h" fact="0.85"/>
        <dgm:constr type="ctrX" for="ch" forName="balance_03" refType="w" fact="0.5"/>
        <dgm:constr type="w" for="ch" forName="balance_04" refType="w"/>
        <dgm:constr type="h" for="ch" forName="balance_04" refType="h" fact="0.157"/>
        <dgm:constr type="b" for="ch" forName="balance_04" refType="h" fact="0.85"/>
        <dgm:constr type="ctrX" for="ch" forName="balance_04" refType="w" fact="0.5"/>
        <dgm:constr type="w" for="ch" forName="balance_10" refType="w"/>
        <dgm:constr type="h" for="ch" forName="balance_10" refType="h" fact="0.157"/>
        <dgm:constr type="b" for="ch" forName="balance_10" refType="h" fact="0.85"/>
        <dgm:constr type="ctrX" for="ch" forName="balance_10" refType="w" fact="0.5"/>
        <dgm:constr type="w" for="ch" forName="balance_11" refType="w" fact="0.9"/>
        <dgm:constr type="h" for="ch" forName="balance_11" refType="h" fact="0.076"/>
        <dgm:constr type="b" for="ch" forName="balance_11" refType="h" fact="0.81"/>
        <dgm:constr type="ctrX" for="ch" forName="balance_11" refType="w" fact="0.5"/>
        <dgm:constr type="w" for="ch" forName="balance_12" refType="w"/>
        <dgm:constr type="h" for="ch" forName="balance_12" refType="h" fact="0.157"/>
        <dgm:constr type="b" for="ch" forName="balance_12" refType="h" fact="0.85"/>
        <dgm:constr type="ctrX" for="ch" forName="balance_12" refType="w" fact="0.5"/>
        <dgm:constr type="w" for="ch" forName="balance_13" refType="w"/>
        <dgm:constr type="h" for="ch" forName="balance_13" refType="h" fact="0.157"/>
        <dgm:constr type="b" for="ch" forName="balance_13" refType="h" fact="0.85"/>
        <dgm:constr type="ctrX" for="ch" forName="balance_13" refType="w" fact="0.5"/>
        <dgm:constr type="w" for="ch" forName="balance_14" refType="w"/>
        <dgm:constr type="h" for="ch" forName="balance_14" refType="h" fact="0.157"/>
        <dgm:constr type="b" for="ch" forName="balance_14" refType="h" fact="0.85"/>
        <dgm:constr type="ctrX" for="ch" forName="balance_14" refType="w" fact="0.5"/>
        <dgm:constr type="w" for="ch" forName="balance_20" refType="w"/>
        <dgm:constr type="h" for="ch" forName="balance_20" refType="h" fact="0.157"/>
        <dgm:constr type="b" for="ch" forName="balance_20" refType="h" fact="0.85"/>
        <dgm:constr type="ctrX" for="ch" forName="balance_20" refType="w" fact="0.5"/>
        <dgm:constr type="w" for="ch" forName="balance_21" refType="w"/>
        <dgm:constr type="h" for="ch" forName="balance_21" refType="h" fact="0.157"/>
        <dgm:constr type="b" for="ch" forName="balance_21" refType="h" fact="0.85"/>
        <dgm:constr type="ctrX" for="ch" forName="balance_21" refType="w" fact="0.5"/>
        <dgm:constr type="w" for="ch" forName="balance_22" refType="w" fact="0.9"/>
        <dgm:constr type="h" for="ch" forName="balance_22" refType="h" fact="0.076"/>
        <dgm:constr type="b" for="ch" forName="balance_22" refType="h" fact="0.81"/>
        <dgm:constr type="ctrX" for="ch" forName="balance_22" refType="w" fact="0.5"/>
        <dgm:constr type="w" for="ch" forName="balance_23" refType="w"/>
        <dgm:constr type="h" for="ch" forName="balance_23" refType="h" fact="0.157"/>
        <dgm:constr type="b" for="ch" forName="balance_23" refType="h" fact="0.85"/>
        <dgm:constr type="ctrX" for="ch" forName="balance_23" refType="w" fact="0.5"/>
        <dgm:constr type="w" for="ch" forName="balance_24" refType="w"/>
        <dgm:constr type="h" for="ch" forName="balance_24" refType="h" fact="0.157"/>
        <dgm:constr type="b" for="ch" forName="balance_24" refType="h" fact="0.85"/>
        <dgm:constr type="ctrX" for="ch" forName="balance_24" refType="w" fact="0.5"/>
        <dgm:constr type="w" for="ch" forName="balance_30" refType="w"/>
        <dgm:constr type="h" for="ch" forName="balance_30" refType="h" fact="0.157"/>
        <dgm:constr type="b" for="ch" forName="balance_30" refType="h" fact="0.85"/>
        <dgm:constr type="ctrX" for="ch" forName="balance_30" refType="w" fact="0.5"/>
        <dgm:constr type="w" for="ch" forName="balance_31" refType="w"/>
        <dgm:constr type="h" for="ch" forName="balance_31" refType="h" fact="0.157"/>
        <dgm:constr type="b" for="ch" forName="balance_31" refType="h" fact="0.85"/>
        <dgm:constr type="ctrX" for="ch" forName="balance_31" refType="w" fact="0.5"/>
        <dgm:constr type="w" for="ch" forName="balance_32" refType="w"/>
        <dgm:constr type="h" for="ch" forName="balance_32" refType="h" fact="0.157"/>
        <dgm:constr type="b" for="ch" forName="balance_32" refType="h" fact="0.85"/>
        <dgm:constr type="ctrX" for="ch" forName="balance_32" refType="w" fact="0.5"/>
        <dgm:constr type="w" for="ch" forName="balance_33" refType="w" fact="0.9"/>
        <dgm:constr type="h" for="ch" forName="balance_33" refType="h" fact="0.076"/>
        <dgm:constr type="b" for="ch" forName="balance_33" refType="h" fact="0.81"/>
        <dgm:constr type="ctrX" for="ch" forName="balance_33" refType="w" fact="0.5"/>
        <dgm:constr type="w" for="ch" forName="balance_34" refType="w"/>
        <dgm:constr type="h" for="ch" forName="balance_34" refType="h" fact="0.157"/>
        <dgm:constr type="b" for="ch" forName="balance_34" refType="h" fact="0.85"/>
        <dgm:constr type="ctrX" for="ch" forName="balance_34" refType="w" fact="0.5"/>
        <dgm:constr type="w" for="ch" forName="balance_40" refType="w"/>
        <dgm:constr type="h" for="ch" forName="balance_40" refType="h" fact="0.157"/>
        <dgm:constr type="b" for="ch" forName="balance_40" refType="h" fact="0.85"/>
        <dgm:constr type="ctrX" for="ch" forName="balance_40" refType="w" fact="0.5"/>
        <dgm:constr type="w" for="ch" forName="balance_41" refType="w"/>
        <dgm:constr type="h" for="ch" forName="balance_41" refType="h" fact="0.157"/>
        <dgm:constr type="b" for="ch" forName="balance_41" refType="h" fact="0.85"/>
        <dgm:constr type="ctrX" for="ch" forName="balance_41" refType="w" fact="0.5"/>
        <dgm:constr type="w" for="ch" forName="balance_42" refType="w"/>
        <dgm:constr type="h" for="ch" forName="balance_42" refType="h" fact="0.157"/>
        <dgm:constr type="b" for="ch" forName="balance_42" refType="h" fact="0.85"/>
        <dgm:constr type="ctrX" for="ch" forName="balance_42" refType="w" fact="0.5"/>
        <dgm:constr type="w" for="ch" forName="balance_43" refType="w"/>
        <dgm:constr type="h" for="ch" forName="balance_43" refType="h" fact="0.157"/>
        <dgm:constr type="b" for="ch" forName="balance_43" refType="h" fact="0.85"/>
        <dgm:constr type="ctrX" for="ch" forName="balance_43" refType="w" fact="0.5"/>
        <dgm:constr type="w" for="ch" forName="balance_44" refType="w" fact="0.9"/>
        <dgm:constr type="h" for="ch" forName="balance_44" refType="h" fact="0.076"/>
        <dgm:constr type="b" for="ch" forName="balance_44" refType="h" fact="0.81"/>
        <dgm:constr type="ctrX" for="ch" forName="balance_44" refType="w" fact="0.5"/>
        <dgm:constr type="w" for="ch" forName="right_01_1" refType="w" fact="0.4"/>
        <dgm:constr type="h" for="ch" forName="right_01_1" refType="h" fact="0.7"/>
        <dgm:constr type="b" for="ch" forName="right_01_1" refType="h" fact="0.76"/>
        <dgm:constr type="ctrX" for="ch" forName="right_01_1" refType="w" fact="0.78"/>
        <dgm:constr type="w" for="ch" forName="left_10_1" refType="w" fact="0.4"/>
        <dgm:constr type="h" for="ch" forName="left_10_1" refType="h" fact="0.7"/>
        <dgm:constr type="b" for="ch" forName="left_10_1" refType="h" fact="0.76"/>
        <dgm:constr type="ctrX" for="ch" forName="left_10_1" refType="w" fact="0.22"/>
        <dgm:constr type="w" for="ch" forName="right_11_1" refType="w" fact="0.36"/>
        <dgm:constr type="h" for="ch" forName="right_11_1" refType="h" fact="0.67"/>
        <dgm:constr type="b" for="ch" forName="right_11_1" refType="h" fact="0.725"/>
        <dgm:constr type="ctrX" for="ch" forName="right_11_1" refType="w" fact="0.76"/>
        <dgm:constr type="w" for="ch" forName="left_11_1" refType="w" fact="0.36"/>
        <dgm:constr type="h" for="ch" forName="left_11_1" refType="h" fact="0.67"/>
        <dgm:constr type="b" for="ch" forName="left_11_1" refType="h" fact="0.725"/>
        <dgm:constr type="ctrX" for="ch" forName="left_11_1" refType="w" fact="0.24"/>
        <dgm:constr type="w" for="ch" forName="right_02_1" refType="w" fact="0.388"/>
        <dgm:constr type="h" for="ch" forName="right_02_1" refType="h" fact="0.36"/>
        <dgm:constr type="b" for="ch" forName="right_02_1" refType="h" fact="0.76"/>
        <dgm:constr type="ctrX" for="ch" forName="right_02_1" refType="w" fact="0.77"/>
        <dgm:constr type="w" for="ch" forName="right_02_2" refType="w" fact="0.388"/>
        <dgm:constr type="h" for="ch" forName="right_02_2" refType="h" fact="0.36"/>
        <dgm:constr type="b" for="ch" forName="right_02_2" refType="h" fact="0.42"/>
        <dgm:constr type="ctrX" for="ch" forName="right_02_2" refType="w" fact="0.79"/>
        <dgm:constr type="w" for="ch" forName="left_20_1" refType="w" fact="0.388"/>
        <dgm:constr type="h" for="ch" forName="left_20_1" refType="h" fact="0.36"/>
        <dgm:constr type="b" for="ch" forName="left_20_1" refType="h" fact="0.76"/>
        <dgm:constr type="ctrX" for="ch" forName="left_20_1" refType="w" fact="0.23"/>
        <dgm:constr type="w" for="ch" forName="left_20_2" refType="w" fact="0.388"/>
        <dgm:constr type="h" for="ch" forName="left_20_2" refType="h" fact="0.36"/>
        <dgm:constr type="b" for="ch" forName="left_20_2" refType="h" fact="0.42"/>
        <dgm:constr type="ctrX" for="ch" forName="left_20_2" refType="w" fact="0.21"/>
        <dgm:constr type="w" for="ch" forName="right_12_1" refType="w" fact="0.388"/>
        <dgm:constr type="h" for="ch" forName="right_12_1" refType="h" fact="0.36"/>
        <dgm:constr type="b" for="ch" forName="right_12_1" refType="h" fact="0.76"/>
        <dgm:constr type="ctrX" for="ch" forName="right_12_1" refType="w" fact="0.77"/>
        <dgm:constr type="w" for="ch" forName="right_12_2" refType="w" fact="0.388"/>
        <dgm:constr type="h" for="ch" forName="right_12_2" refType="h" fact="0.36"/>
        <dgm:constr type="b" for="ch" forName="right_12_2" refType="h" fact="0.42"/>
        <dgm:constr type="ctrX" for="ch" forName="right_12_2" refType="w" fact="0.79"/>
        <dgm:constr type="w" for="ch" forName="left_12_1" refType="w" fact="0.388"/>
        <dgm:constr type="h" for="ch" forName="left_12_1" refType="h" fact="0.36"/>
        <dgm:constr type="b" for="ch" forName="left_12_1" refType="h" fact="0.715"/>
        <dgm:constr type="ctrX" for="ch" forName="left_12_1" refType="w" fact="0.255"/>
        <dgm:constr type="w" for="ch" forName="right_22_1" refType="w" fact="0.36"/>
        <dgm:constr type="h" for="ch" forName="right_22_1" refType="h" fact="0.32"/>
        <dgm:constr type="b" for="ch" forName="right_22_1" refType="h" fact="0.725"/>
        <dgm:constr type="ctrX" for="ch" forName="right_22_1" refType="w" fact="0.76"/>
        <dgm:constr type="w" for="ch" forName="right_22_2" refType="w" fact="0.36"/>
        <dgm:constr type="h" for="ch" forName="right_22_2" refType="h" fact="0.32"/>
        <dgm:constr type="b" for="ch" forName="right_22_2" refType="h" fact="0.39"/>
        <dgm:constr type="ctrX" for="ch" forName="right_22_2" refType="w" fact="0.76"/>
        <dgm:constr type="w" for="ch" forName="left_22_1" refType="w" fact="0.36"/>
        <dgm:constr type="h" for="ch" forName="left_22_1" refType="h" fact="0.32"/>
        <dgm:constr type="b" for="ch" forName="left_22_1" refType="h" fact="0.725"/>
        <dgm:constr type="ctrX" for="ch" forName="left_22_1" refType="w" fact="0.24"/>
        <dgm:constr type="w" for="ch" forName="left_22_2" refType="w" fact="0.36"/>
        <dgm:constr type="h" for="ch" forName="left_22_2" refType="h" fact="0.32"/>
        <dgm:constr type="b" for="ch" forName="left_22_2" refType="h" fact="0.39"/>
        <dgm:constr type="ctrX" for="ch" forName="left_22_2" refType="w" fact="0.24"/>
        <dgm:constr type="w" for="ch" forName="left_21_1" refType="w" fact="0.388"/>
        <dgm:constr type="h" for="ch" forName="left_21_1" refType="h" fact="0.36"/>
        <dgm:constr type="b" for="ch" forName="left_21_1" refType="h" fact="0.76"/>
        <dgm:constr type="ctrX" for="ch" forName="left_21_1" refType="w" fact="0.23"/>
        <dgm:constr type="w" for="ch" forName="left_21_2" refType="w" fact="0.388"/>
        <dgm:constr type="h" for="ch" forName="left_21_2" refType="h" fact="0.36"/>
        <dgm:constr type="b" for="ch" forName="left_21_2" refType="h" fact="0.42"/>
        <dgm:constr type="ctrX" for="ch" forName="left_21_2" refType="w" fact="0.21"/>
        <dgm:constr type="w" for="ch" forName="right_21_1" refType="w" fact="0.388"/>
        <dgm:constr type="h" for="ch" forName="right_21_1" refType="h" fact="0.36"/>
        <dgm:constr type="b" for="ch" forName="right_21_1" refType="h" fact="0.715"/>
        <dgm:constr type="ctrX" for="ch" forName="right_21_1" refType="w" fact="0.745"/>
        <dgm:constr type="w" for="ch" forName="right_03_1" refType="w" fact="0.37"/>
        <dgm:constr type="h" for="ch" forName="right_03_1" refType="h" fact="0.24"/>
        <dgm:constr type="b" for="ch" forName="right_03_1" refType="h" fact="0.76"/>
        <dgm:constr type="ctrX" for="ch" forName="right_03_1" refType="w" fact="0.77"/>
        <dgm:constr type="w" for="ch" forName="right_03_2" refType="w" fact="0.37"/>
        <dgm:constr type="h" for="ch" forName="right_03_2" refType="h" fact="0.24"/>
        <dgm:constr type="b" for="ch" forName="right_03_2" refType="h" fact="0.535"/>
        <dgm:constr type="ctrX" for="ch" forName="right_03_2" refType="w" fact="0.783"/>
        <dgm:constr type="w" for="ch" forName="right_03_3" refType="w" fact="0.37"/>
        <dgm:constr type="h" for="ch" forName="right_03_3" refType="h" fact="0.24"/>
        <dgm:constr type="b" for="ch" forName="right_03_3" refType="h" fact="0.315"/>
        <dgm:constr type="ctrX" for="ch" forName="right_03_3" refType="w" fact="0.796"/>
        <dgm:constr type="w" for="ch" forName="left_30_1" refType="w" fact="0.37"/>
        <dgm:constr type="h" for="ch" forName="left_30_1" refType="h" fact="0.24"/>
        <dgm:constr type="b" for="ch" forName="left_30_1" refType="h" fact="0.76"/>
        <dgm:constr type="ctrX" for="ch" forName="left_30_1" refType="w" fact="0.23"/>
        <dgm:constr type="w" for="ch" forName="left_30_2" refType="w" fact="0.37"/>
        <dgm:constr type="h" for="ch" forName="left_30_2" refType="h" fact="0.24"/>
        <dgm:constr type="b" for="ch" forName="left_30_2" refType="h" fact="0.535"/>
        <dgm:constr type="ctrX" for="ch" forName="left_30_2" refType="w" fact="0.217"/>
        <dgm:constr type="w" for="ch" forName="left_30_3" refType="w" fact="0.37"/>
        <dgm:constr type="h" for="ch" forName="left_30_3" refType="h" fact="0.24"/>
        <dgm:constr type="b" for="ch" forName="left_30_3" refType="h" fact="0.315"/>
        <dgm:constr type="ctrX" for="ch" forName="left_30_3" refType="w" fact="0.204"/>
        <dgm:constr type="w" for="ch" forName="right_13_1" refType="w" fact="0.37"/>
        <dgm:constr type="h" for="ch" forName="right_13_1" refType="h" fact="0.24"/>
        <dgm:constr type="b" for="ch" forName="right_13_1" refType="h" fact="0.76"/>
        <dgm:constr type="ctrX" for="ch" forName="right_13_1" refType="w" fact="0.77"/>
        <dgm:constr type="w" for="ch" forName="right_13_2" refType="w" fact="0.37"/>
        <dgm:constr type="h" for="ch" forName="right_13_2" refType="h" fact="0.24"/>
        <dgm:constr type="b" for="ch" forName="right_13_2" refType="h" fact="0.535"/>
        <dgm:constr type="ctrX" for="ch" forName="right_13_2" refType="w" fact="0.783"/>
        <dgm:constr type="w" for="ch" forName="right_13_3" refType="w" fact="0.37"/>
        <dgm:constr type="h" for="ch" forName="right_13_3" refType="h" fact="0.24"/>
        <dgm:constr type="b" for="ch" forName="right_13_3" refType="h" fact="0.315"/>
        <dgm:constr type="ctrX" for="ch" forName="right_13_3" refType="w" fact="0.796"/>
        <dgm:constr type="w" for="ch" forName="left_13_1" refType="w" fact="0.37"/>
        <dgm:constr type="h" for="ch" forName="left_13_1" refType="h" fact="0.24"/>
        <dgm:constr type="b" for="ch" forName="left_13_1" refType="h" fact="0.715"/>
        <dgm:constr type="ctrX" for="ch" forName="left_13_1" refType="w" fact="0.255"/>
        <dgm:constr type="w" for="ch" forName="left_31_1" refType="w" fact="0.37"/>
        <dgm:constr type="h" for="ch" forName="left_31_1" refType="h" fact="0.24"/>
        <dgm:constr type="b" for="ch" forName="left_31_1" refType="h" fact="0.76"/>
        <dgm:constr type="ctrX" for="ch" forName="left_31_1" refType="w" fact="0.23"/>
        <dgm:constr type="w" for="ch" forName="left_31_2" refType="w" fact="0.37"/>
        <dgm:constr type="h" for="ch" forName="left_31_2" refType="h" fact="0.24"/>
        <dgm:constr type="b" for="ch" forName="left_31_2" refType="h" fact="0.535"/>
        <dgm:constr type="ctrX" for="ch" forName="left_31_2" refType="w" fact="0.217"/>
        <dgm:constr type="w" for="ch" forName="left_31_3" refType="w" fact="0.37"/>
        <dgm:constr type="h" for="ch" forName="left_31_3" refType="h" fact="0.24"/>
        <dgm:constr type="b" for="ch" forName="left_31_3" refType="h" fact="0.315"/>
        <dgm:constr type="ctrX" for="ch" forName="left_31_3" refType="w" fact="0.204"/>
        <dgm:constr type="w" for="ch" forName="right_31_1" refType="w" fact="0.37"/>
        <dgm:constr type="h" for="ch" forName="right_31_1" refType="h" fact="0.24"/>
        <dgm:constr type="b" for="ch" forName="right_31_1" refType="h" fact="0.715"/>
        <dgm:constr type="ctrX" for="ch" forName="right_31_1" refType="w" fact="0.745"/>
        <dgm:constr type="w" for="ch" forName="right_23_1" refType="w" fact="0.37"/>
        <dgm:constr type="h" for="ch" forName="right_23_1" refType="h" fact="0.24"/>
        <dgm:constr type="b" for="ch" forName="right_23_1" refType="h" fact="0.76"/>
        <dgm:constr type="ctrX" for="ch" forName="right_23_1" refType="w" fact="0.77"/>
        <dgm:constr type="w" for="ch" forName="right_23_2" refType="w" fact="0.37"/>
        <dgm:constr type="h" for="ch" forName="right_23_2" refType="h" fact="0.24"/>
        <dgm:constr type="b" for="ch" forName="right_23_2" refType="h" fact="0.535"/>
        <dgm:constr type="ctrX" for="ch" forName="right_23_2" refType="w" fact="0.783"/>
        <dgm:constr type="w" for="ch" forName="right_23_3" refType="w" fact="0.37"/>
        <dgm:constr type="h" for="ch" forName="right_23_3" refType="h" fact="0.24"/>
        <dgm:constr type="b" for="ch" forName="right_23_3" refType="h" fact="0.315"/>
        <dgm:constr type="ctrX" for="ch" forName="right_23_3" refType="w" fact="0.796"/>
        <dgm:constr type="w" for="ch" forName="left_23_1" refType="w" fact="0.37"/>
        <dgm:constr type="h" for="ch" forName="left_23_1" refType="h" fact="0.24"/>
        <dgm:constr type="b" for="ch" forName="left_23_1" refType="h" fact="0.715"/>
        <dgm:constr type="ctrX" for="ch" forName="left_23_1" refType="w" fact="0.255"/>
        <dgm:constr type="w" for="ch" forName="left_23_2" refType="w" fact="0.37"/>
        <dgm:constr type="h" for="ch" forName="left_23_2" refType="h" fact="0.24"/>
        <dgm:constr type="b" for="ch" forName="left_23_2" refType="h" fact="0.49"/>
        <dgm:constr type="ctrX" for="ch" forName="left_23_2" refType="w" fact="0.268"/>
        <dgm:constr type="w" for="ch" forName="left_32_1" refType="w" fact="0.37"/>
        <dgm:constr type="h" for="ch" forName="left_32_1" refType="h" fact="0.24"/>
        <dgm:constr type="b" for="ch" forName="left_32_1" refType="h" fact="0.76"/>
        <dgm:constr type="ctrX" for="ch" forName="left_32_1" refType="w" fact="0.23"/>
        <dgm:constr type="w" for="ch" forName="left_32_2" refType="w" fact="0.37"/>
        <dgm:constr type="h" for="ch" forName="left_32_2" refType="h" fact="0.24"/>
        <dgm:constr type="b" for="ch" forName="left_32_2" refType="h" fact="0.535"/>
        <dgm:constr type="ctrX" for="ch" forName="left_32_2" refType="w" fact="0.217"/>
        <dgm:constr type="w" for="ch" forName="left_32_3" refType="w" fact="0.37"/>
        <dgm:constr type="h" for="ch" forName="left_32_3" refType="h" fact="0.24"/>
        <dgm:constr type="b" for="ch" forName="left_32_3" refType="h" fact="0.315"/>
        <dgm:constr type="ctrX" for="ch" forName="left_32_3" refType="w" fact="0.204"/>
        <dgm:constr type="w" for="ch" forName="right_32_1" refType="w" fact="0.37"/>
        <dgm:constr type="h" for="ch" forName="right_32_1" refType="h" fact="0.24"/>
        <dgm:constr type="b" for="ch" forName="right_32_1" refType="h" fact="0.715"/>
        <dgm:constr type="ctrX" for="ch" forName="right_32_1" refType="w" fact="0.745"/>
        <dgm:constr type="w" for="ch" forName="right_32_2" refType="w" fact="0.37"/>
        <dgm:constr type="h" for="ch" forName="right_32_2" refType="h" fact="0.24"/>
        <dgm:constr type="b" for="ch" forName="right_32_2" refType="h" fact="0.49"/>
        <dgm:constr type="ctrX" for="ch" forName="right_32_2" refType="w" fact="0.732"/>
        <dgm:constr type="w" for="ch" forName="right_33_1" refType="w" fact="0.36"/>
        <dgm:constr type="h" for="ch" forName="right_33_1" refType="h" fact="0.21"/>
        <dgm:constr type="b" for="ch" forName="right_33_1" refType="h" fact="0.725"/>
        <dgm:constr type="ctrX" for="ch" forName="right_33_1" refType="w" fact="0.76"/>
        <dgm:constr type="w" for="ch" forName="right_33_2" refType="w" fact="0.36"/>
        <dgm:constr type="h" for="ch" forName="right_33_2" refType="h" fact="0.21"/>
        <dgm:constr type="b" for="ch" forName="right_33_2" refType="h" fact="0.5"/>
        <dgm:constr type="ctrX" for="ch" forName="right_33_2" refType="w" fact="0.76"/>
        <dgm:constr type="w" for="ch" forName="right_33_3" refType="w" fact="0.36"/>
        <dgm:constr type="h" for="ch" forName="right_33_3" refType="h" fact="0.21"/>
        <dgm:constr type="b" for="ch" forName="right_33_3" refType="h" fact="0.275"/>
        <dgm:constr type="ctrX" for="ch" forName="right_33_3" refType="w" fact="0.76"/>
        <dgm:constr type="w" for="ch" forName="left_33_1" refType="w" fact="0.36"/>
        <dgm:constr type="h" for="ch" forName="left_33_1" refType="h" fact="0.21"/>
        <dgm:constr type="b" for="ch" forName="left_33_1" refType="h" fact="0.725"/>
        <dgm:constr type="ctrX" for="ch" forName="left_33_1" refType="w" fact="0.24"/>
        <dgm:constr type="w" for="ch" forName="left_33_2" refType="w" fact="0.36"/>
        <dgm:constr type="h" for="ch" forName="left_33_2" refType="h" fact="0.21"/>
        <dgm:constr type="b" for="ch" forName="left_33_2" refType="h" fact="0.5"/>
        <dgm:constr type="ctrX" for="ch" forName="left_33_2" refType="w" fact="0.24"/>
        <dgm:constr type="w" for="ch" forName="left_33_3" refType="w" fact="0.36"/>
        <dgm:constr type="h" for="ch" forName="left_33_3" refType="h" fact="0.21"/>
        <dgm:constr type="b" for="ch" forName="left_33_3" refType="h" fact="0.275"/>
        <dgm:constr type="ctrX" for="ch" forName="left_33_3" refType="w" fact="0.24"/>
        <dgm:constr type="w" for="ch" forName="right_04_1" refType="w" fact="0.365"/>
        <dgm:constr type="h" for="ch" forName="right_04_1" refType="h" fact="0.185"/>
        <dgm:constr type="b" for="ch" forName="right_04_1" refType="h" fact="0.76"/>
        <dgm:constr type="ctrX" for="ch" forName="right_04_1" refType="w" fact="0.77"/>
        <dgm:constr type="w" for="ch" forName="right_04_2" refType="w" fact="0.365"/>
        <dgm:constr type="h" for="ch" forName="right_04_2" refType="h" fact="0.185"/>
        <dgm:constr type="b" for="ch" forName="right_04_2" refType="h" fact="0.595"/>
        <dgm:constr type="ctrX" for="ch" forName="right_04_2" refType="w" fact="0.78"/>
        <dgm:constr type="w" for="ch" forName="right_04_3" refType="w" fact="0.365"/>
        <dgm:constr type="h" for="ch" forName="right_04_3" refType="h" fact="0.185"/>
        <dgm:constr type="b" for="ch" forName="right_04_3" refType="h" fact="0.43"/>
        <dgm:constr type="ctrX" for="ch" forName="right_04_3" refType="w" fact="0.79"/>
        <dgm:constr type="w" for="ch" forName="right_04_4" refType="w" fact="0.365"/>
        <dgm:constr type="h" for="ch" forName="right_04_4" refType="h" fact="0.185"/>
        <dgm:constr type="b" for="ch" forName="right_04_4" refType="h" fact="0.265"/>
        <dgm:constr type="ctrX" for="ch" forName="right_04_4" refType="w" fact="0.8"/>
        <dgm:constr type="w" for="ch" forName="left_40_1" refType="w" fact="0.365"/>
        <dgm:constr type="h" for="ch" forName="left_40_1" refType="h" fact="0.185"/>
        <dgm:constr type="b" for="ch" forName="left_40_1" refType="h" fact="0.76"/>
        <dgm:constr type="ctrX" for="ch" forName="left_40_1" refType="w" fact="0.23"/>
        <dgm:constr type="w" for="ch" forName="left_40_2" refType="w" fact="0.365"/>
        <dgm:constr type="h" for="ch" forName="left_40_2" refType="h" fact="0.185"/>
        <dgm:constr type="b" for="ch" forName="left_40_2" refType="h" fact="0.595"/>
        <dgm:constr type="ctrX" for="ch" forName="left_40_2" refType="w" fact="0.22"/>
        <dgm:constr type="w" for="ch" forName="left_40_3" refType="w" fact="0.365"/>
        <dgm:constr type="h" for="ch" forName="left_40_3" refType="h" fact="0.185"/>
        <dgm:constr type="b" for="ch" forName="left_40_3" refType="h" fact="0.43"/>
        <dgm:constr type="ctrX" for="ch" forName="left_40_3" refType="w" fact="0.21"/>
        <dgm:constr type="w" for="ch" forName="left_40_4" refType="w" fact="0.365"/>
        <dgm:constr type="h" for="ch" forName="left_40_4" refType="h" fact="0.185"/>
        <dgm:constr type="b" for="ch" forName="left_40_4" refType="h" fact="0.265"/>
        <dgm:constr type="ctrX" for="ch" forName="left_40_4" refType="w" fact="0.2"/>
        <dgm:constr type="w" for="ch" forName="right_14_1" refType="w" fact="0.365"/>
        <dgm:constr type="h" for="ch" forName="right_14_1" refType="h" fact="0.185"/>
        <dgm:constr type="b" for="ch" forName="right_14_1" refType="h" fact="0.76"/>
        <dgm:constr type="ctrX" for="ch" forName="right_14_1" refType="w" fact="0.77"/>
        <dgm:constr type="w" for="ch" forName="right_14_2" refType="w" fact="0.365"/>
        <dgm:constr type="h" for="ch" forName="right_14_2" refType="h" fact="0.185"/>
        <dgm:constr type="b" for="ch" forName="right_14_2" refType="h" fact="0.595"/>
        <dgm:constr type="ctrX" for="ch" forName="right_14_2" refType="w" fact="0.78"/>
        <dgm:constr type="w" for="ch" forName="right_14_3" refType="w" fact="0.365"/>
        <dgm:constr type="h" for="ch" forName="right_14_3" refType="h" fact="0.185"/>
        <dgm:constr type="b" for="ch" forName="right_14_3" refType="h" fact="0.43"/>
        <dgm:constr type="ctrX" for="ch" forName="right_14_3" refType="w" fact="0.79"/>
        <dgm:constr type="w" for="ch" forName="right_14_4" refType="w" fact="0.365"/>
        <dgm:constr type="h" for="ch" forName="right_14_4" refType="h" fact="0.185"/>
        <dgm:constr type="b" for="ch" forName="right_14_4" refType="h" fact="0.265"/>
        <dgm:constr type="ctrX" for="ch" forName="right_14_4" refType="w" fact="0.8"/>
        <dgm:constr type="w" for="ch" forName="left_14_1" refType="w" fact="0.365"/>
        <dgm:constr type="h" for="ch" forName="left_14_1" refType="h" fact="0.185"/>
        <dgm:constr type="b" for="ch" forName="left_14_1" refType="h" fact="0.715"/>
        <dgm:constr type="ctrX" for="ch" forName="left_14_1" refType="w" fact="0.25"/>
        <dgm:constr type="w" for="ch" forName="left_41_1" refType="w" fact="0.365"/>
        <dgm:constr type="h" for="ch" forName="left_41_1" refType="h" fact="0.185"/>
        <dgm:constr type="b" for="ch" forName="left_41_1" refType="h" fact="0.76"/>
        <dgm:constr type="ctrX" for="ch" forName="left_41_1" refType="w" fact="0.23"/>
        <dgm:constr type="w" for="ch" forName="left_41_2" refType="w" fact="0.365"/>
        <dgm:constr type="h" for="ch" forName="left_41_2" refType="h" fact="0.185"/>
        <dgm:constr type="b" for="ch" forName="left_41_2" refType="h" fact="0.595"/>
        <dgm:constr type="ctrX" for="ch" forName="left_41_2" refType="w" fact="0.22"/>
        <dgm:constr type="w" for="ch" forName="left_41_3" refType="w" fact="0.365"/>
        <dgm:constr type="h" for="ch" forName="left_41_3" refType="h" fact="0.185"/>
        <dgm:constr type="b" for="ch" forName="left_41_3" refType="h" fact="0.43"/>
        <dgm:constr type="ctrX" for="ch" forName="left_41_3" refType="w" fact="0.21"/>
        <dgm:constr type="w" for="ch" forName="left_41_4" refType="w" fact="0.365"/>
        <dgm:constr type="h" for="ch" forName="left_41_4" refType="h" fact="0.185"/>
        <dgm:constr type="b" for="ch" forName="left_41_4" refType="h" fact="0.265"/>
        <dgm:constr type="ctrX" for="ch" forName="left_41_4" refType="w" fact="0.2"/>
        <dgm:constr type="w" for="ch" forName="right_41_1" refType="w" fact="0.365"/>
        <dgm:constr type="h" for="ch" forName="right_41_1" refType="h" fact="0.185"/>
        <dgm:constr type="b" for="ch" forName="right_41_1" refType="h" fact="0.715"/>
        <dgm:constr type="ctrX" for="ch" forName="right_41_1" refType="w" fact="0.75"/>
        <dgm:constr type="w" for="ch" forName="right_24_1" refType="w" fact="0.365"/>
        <dgm:constr type="h" for="ch" forName="right_24_1" refType="h" fact="0.185"/>
        <dgm:constr type="b" for="ch" forName="right_24_1" refType="h" fact="0.76"/>
        <dgm:constr type="ctrX" for="ch" forName="right_24_1" refType="w" fact="0.77"/>
        <dgm:constr type="w" for="ch" forName="right_24_2" refType="w" fact="0.365"/>
        <dgm:constr type="h" for="ch" forName="right_24_2" refType="h" fact="0.185"/>
        <dgm:constr type="b" for="ch" forName="right_24_2" refType="h" fact="0.595"/>
        <dgm:constr type="ctrX" for="ch" forName="right_24_2" refType="w" fact="0.78"/>
        <dgm:constr type="w" for="ch" forName="right_24_3" refType="w" fact="0.365"/>
        <dgm:constr type="h" for="ch" forName="right_24_3" refType="h" fact="0.185"/>
        <dgm:constr type="b" for="ch" forName="right_24_3" refType="h" fact="0.43"/>
        <dgm:constr type="ctrX" for="ch" forName="right_24_3" refType="w" fact="0.79"/>
        <dgm:constr type="w" for="ch" forName="right_24_4" refType="w" fact="0.365"/>
        <dgm:constr type="h" for="ch" forName="right_24_4" refType="h" fact="0.185"/>
        <dgm:constr type="b" for="ch" forName="right_24_4" refType="h" fact="0.265"/>
        <dgm:constr type="ctrX" for="ch" forName="right_24_4" refType="w" fact="0.8"/>
        <dgm:constr type="w" for="ch" forName="left_24_1" refType="w" fact="0.365"/>
        <dgm:constr type="h" for="ch" forName="left_24_1" refType="h" fact="0.185"/>
        <dgm:constr type="b" for="ch" forName="left_24_1" refType="h" fact="0.715"/>
        <dgm:constr type="ctrX" for="ch" forName="left_24_1" refType="w" fact="0.25"/>
        <dgm:constr type="w" for="ch" forName="left_24_2" refType="w" fact="0.365"/>
        <dgm:constr type="h" for="ch" forName="left_24_2" refType="h" fact="0.185"/>
        <dgm:constr type="b" for="ch" forName="left_24_2" refType="h" fact="0.55"/>
        <dgm:constr type="ctrX" for="ch" forName="left_24_2" refType="w" fact="0.26"/>
        <dgm:constr type="w" for="ch" forName="left_42_1" refType="w" fact="0.365"/>
        <dgm:constr type="h" for="ch" forName="left_42_1" refType="h" fact="0.185"/>
        <dgm:constr type="b" for="ch" forName="left_42_1" refType="h" fact="0.76"/>
        <dgm:constr type="ctrX" for="ch" forName="left_42_1" refType="w" fact="0.23"/>
        <dgm:constr type="w" for="ch" forName="left_42_2" refType="w" fact="0.365"/>
        <dgm:constr type="h" for="ch" forName="left_42_2" refType="h" fact="0.185"/>
        <dgm:constr type="b" for="ch" forName="left_42_2" refType="h" fact="0.595"/>
        <dgm:constr type="ctrX" for="ch" forName="left_42_2" refType="w" fact="0.22"/>
        <dgm:constr type="w" for="ch" forName="left_42_3" refType="w" fact="0.365"/>
        <dgm:constr type="h" for="ch" forName="left_42_3" refType="h" fact="0.185"/>
        <dgm:constr type="b" for="ch" forName="left_42_3" refType="h" fact="0.43"/>
        <dgm:constr type="ctrX" for="ch" forName="left_42_3" refType="w" fact="0.21"/>
        <dgm:constr type="w" for="ch" forName="left_42_4" refType="w" fact="0.365"/>
        <dgm:constr type="h" for="ch" forName="left_42_4" refType="h" fact="0.185"/>
        <dgm:constr type="b" for="ch" forName="left_42_4" refType="h" fact="0.265"/>
        <dgm:constr type="ctrX" for="ch" forName="left_42_4" refType="w" fact="0.2"/>
        <dgm:constr type="w" for="ch" forName="right_42_1" refType="w" fact="0.365"/>
        <dgm:constr type="h" for="ch" forName="right_42_1" refType="h" fact="0.185"/>
        <dgm:constr type="b" for="ch" forName="right_42_1" refType="h" fact="0.715"/>
        <dgm:constr type="ctrX" for="ch" forName="right_42_1" refType="w" fact="0.75"/>
        <dgm:constr type="w" for="ch" forName="right_42_2" refType="w" fact="0.365"/>
        <dgm:constr type="h" for="ch" forName="right_42_2" refType="h" fact="0.185"/>
        <dgm:constr type="b" for="ch" forName="right_42_2" refType="h" fact="0.55"/>
        <dgm:constr type="ctrX" for="ch" forName="right_42_2" refType="w" fact="0.74"/>
        <dgm:constr type="w" for="ch" forName="right_34_1" refType="w" fact="0.365"/>
        <dgm:constr type="h" for="ch" forName="right_34_1" refType="h" fact="0.185"/>
        <dgm:constr type="b" for="ch" forName="right_34_1" refType="h" fact="0.76"/>
        <dgm:constr type="ctrX" for="ch" forName="right_34_1" refType="w" fact="0.77"/>
        <dgm:constr type="w" for="ch" forName="right_34_2" refType="w" fact="0.365"/>
        <dgm:constr type="h" for="ch" forName="right_34_2" refType="h" fact="0.185"/>
        <dgm:constr type="b" for="ch" forName="right_34_2" refType="h" fact="0.595"/>
        <dgm:constr type="ctrX" for="ch" forName="right_34_2" refType="w" fact="0.78"/>
        <dgm:constr type="w" for="ch" forName="right_34_3" refType="w" fact="0.365"/>
        <dgm:constr type="h" for="ch" forName="right_34_3" refType="h" fact="0.185"/>
        <dgm:constr type="b" for="ch" forName="right_34_3" refType="h" fact="0.43"/>
        <dgm:constr type="ctrX" for="ch" forName="right_34_3" refType="w" fact="0.79"/>
        <dgm:constr type="w" for="ch" forName="right_34_4" refType="w" fact="0.365"/>
        <dgm:constr type="h" for="ch" forName="right_34_4" refType="h" fact="0.185"/>
        <dgm:constr type="b" for="ch" forName="right_34_4" refType="h" fact="0.265"/>
        <dgm:constr type="ctrX" for="ch" forName="right_34_4" refType="w" fact="0.8"/>
        <dgm:constr type="w" for="ch" forName="left_34_1" refType="w" fact="0.365"/>
        <dgm:constr type="h" for="ch" forName="left_34_1" refType="h" fact="0.185"/>
        <dgm:constr type="b" for="ch" forName="left_34_1" refType="h" fact="0.715"/>
        <dgm:constr type="ctrX" for="ch" forName="left_34_1" refType="w" fact="0.25"/>
        <dgm:constr type="w" for="ch" forName="left_34_2" refType="w" fact="0.365"/>
        <dgm:constr type="h" for="ch" forName="left_34_2" refType="h" fact="0.185"/>
        <dgm:constr type="b" for="ch" forName="left_34_2" refType="h" fact="0.55"/>
        <dgm:constr type="ctrX" for="ch" forName="left_34_2" refType="w" fact="0.26"/>
        <dgm:constr type="w" for="ch" forName="left_34_3" refType="w" fact="0.365"/>
        <dgm:constr type="h" for="ch" forName="left_34_3" refType="h" fact="0.185"/>
        <dgm:constr type="b" for="ch" forName="left_34_3" refType="h" fact="0.385"/>
        <dgm:constr type="ctrX" for="ch" forName="left_34_3" refType="w" fact="0.27"/>
        <dgm:constr type="w" for="ch" forName="left_43_1" refType="w" fact="0.365"/>
        <dgm:constr type="h" for="ch" forName="left_43_1" refType="h" fact="0.185"/>
        <dgm:constr type="b" for="ch" forName="left_43_1" refType="h" fact="0.76"/>
        <dgm:constr type="ctrX" for="ch" forName="left_43_1" refType="w" fact="0.23"/>
        <dgm:constr type="w" for="ch" forName="left_43_2" refType="w" fact="0.365"/>
        <dgm:constr type="h" for="ch" forName="left_43_2" refType="h" fact="0.185"/>
        <dgm:constr type="b" for="ch" forName="left_43_2" refType="h" fact="0.595"/>
        <dgm:constr type="ctrX" for="ch" forName="left_43_2" refType="w" fact="0.22"/>
        <dgm:constr type="w" for="ch" forName="left_43_3" refType="w" fact="0.365"/>
        <dgm:constr type="h" for="ch" forName="left_43_3" refType="h" fact="0.185"/>
        <dgm:constr type="b" for="ch" forName="left_43_3" refType="h" fact="0.43"/>
        <dgm:constr type="ctrX" for="ch" forName="left_43_3" refType="w" fact="0.21"/>
        <dgm:constr type="w" for="ch" forName="left_43_4" refType="w" fact="0.365"/>
        <dgm:constr type="h" for="ch" forName="left_43_4" refType="h" fact="0.185"/>
        <dgm:constr type="b" for="ch" forName="left_43_4" refType="h" fact="0.265"/>
        <dgm:constr type="ctrX" for="ch" forName="left_43_4" refType="w" fact="0.2"/>
        <dgm:constr type="w" for="ch" forName="right_43_1" refType="w" fact="0.365"/>
        <dgm:constr type="h" for="ch" forName="right_43_1" refType="h" fact="0.185"/>
        <dgm:constr type="b" for="ch" forName="right_43_1" refType="h" fact="0.715"/>
        <dgm:constr type="ctrX" for="ch" forName="right_43_1" refType="w" fact="0.75"/>
        <dgm:constr type="w" for="ch" forName="right_43_2" refType="w" fact="0.365"/>
        <dgm:constr type="h" for="ch" forName="right_43_2" refType="h" fact="0.185"/>
        <dgm:constr type="b" for="ch" forName="right_43_2" refType="h" fact="0.55"/>
        <dgm:constr type="ctrX" for="ch" forName="right_43_2" refType="w" fact="0.74"/>
        <dgm:constr type="w" for="ch" forName="right_43_3" refType="w" fact="0.365"/>
        <dgm:constr type="h" for="ch" forName="right_43_3" refType="h" fact="0.185"/>
        <dgm:constr type="b" for="ch" forName="right_43_3" refType="h" fact="0.385"/>
        <dgm:constr type="ctrX" for="ch" forName="right_43_3" refType="w" fact="0.73"/>
        <dgm:constr type="w" for="ch" forName="right_44_1" refType="w" fact="0.36"/>
        <dgm:constr type="h" for="ch" forName="right_44_1" refType="h" fact="0.154"/>
        <dgm:constr type="b" for="ch" forName="right_44_1" refType="h" fact="0.725"/>
        <dgm:constr type="ctrX" for="ch" forName="right_44_1" refType="w" fact="0.76"/>
        <dgm:constr type="w" for="ch" forName="right_44_2" refType="w" fact="0.36"/>
        <dgm:constr type="h" for="ch" forName="right_44_2" refType="h" fact="0.154"/>
        <dgm:constr type="b" for="ch" forName="right_44_2" refType="h" fact="0.559"/>
        <dgm:constr type="ctrX" for="ch" forName="right_44_2" refType="w" fact="0.76"/>
        <dgm:constr type="w" for="ch" forName="right_44_3" refType="w" fact="0.36"/>
        <dgm:constr type="h" for="ch" forName="right_44_3" refType="h" fact="0.154"/>
        <dgm:constr type="b" for="ch" forName="right_44_3" refType="h" fact="0.393"/>
        <dgm:constr type="ctrX" for="ch" forName="right_44_3" refType="w" fact="0.76"/>
        <dgm:constr type="w" for="ch" forName="right_44_4" refType="w" fact="0.36"/>
        <dgm:constr type="h" for="ch" forName="right_44_4" refType="h" fact="0.154"/>
        <dgm:constr type="b" for="ch" forName="right_44_4" refType="h" fact="0.224"/>
        <dgm:constr type="ctrX" for="ch" forName="right_44_4" refType="w" fact="0.76"/>
        <dgm:constr type="w" for="ch" forName="left_44_1" refType="w" fact="0.36"/>
        <dgm:constr type="h" for="ch" forName="left_44_1" refType="h" fact="0.154"/>
        <dgm:constr type="b" for="ch" forName="left_44_1" refType="h" fact="0.725"/>
        <dgm:constr type="ctrX" for="ch" forName="left_44_1" refType="w" fact="0.24"/>
        <dgm:constr type="w" for="ch" forName="left_44_2" refType="w" fact="0.36"/>
        <dgm:constr type="h" for="ch" forName="left_44_2" refType="h" fact="0.154"/>
        <dgm:constr type="b" for="ch" forName="left_44_2" refType="h" fact="0.559"/>
        <dgm:constr type="ctrX" for="ch" forName="left_44_2" refType="w" fact="0.24"/>
        <dgm:constr type="w" for="ch" forName="left_44_3" refType="w" fact="0.36"/>
        <dgm:constr type="h" for="ch" forName="left_44_3" refType="h" fact="0.154"/>
        <dgm:constr type="b" for="ch" forName="left_44_3" refType="h" fact="0.393"/>
        <dgm:constr type="ctrX" for="ch" forName="left_44_3" refType="w" fact="0.24"/>
        <dgm:constr type="w" for="ch" forName="left_44_4" refType="w" fact="0.36"/>
        <dgm:constr type="h" for="ch" forName="left_44_4" refType="h" fact="0.154"/>
        <dgm:constr type="b" for="ch" forName="left_44_4" refType="h" fact="0.224"/>
        <dgm:constr type="ctrX" for="ch" forName="left_44_4" refType="w" fact="0.24"/>
      </dgm:constrLst>
      <dgm:ruleLst/>
      <dgm:layoutNode name="dummyMaxCanvas_ChildArea">
        <dgm:alg type="sp"/>
        <dgm:shape xmlns:r="http://schemas.openxmlformats.org/officeDocument/2006/relationships" r:blip="">
          <dgm:adjLst/>
        </dgm:shape>
        <dgm:presOf/>
        <dgm:constrLst/>
        <dgm:ruleLst/>
      </dgm:layoutNode>
      <dgm:layoutNode name="fulcrum" styleLbl="alignAccFollowNode1">
        <dgm:alg type="sp"/>
        <dgm:shape xmlns:r="http://schemas.openxmlformats.org/officeDocument/2006/relationships" type="triangle" r:blip="">
          <dgm:adjLst/>
        </dgm:shape>
        <dgm:presOf/>
        <dgm:constrLst/>
        <dgm:ruleLst/>
      </dgm:layoutNode>
      <dgm:choose name="Name0">
        <dgm:if name="Name1" axis="ch ch" ptType="node node" st="1 1" cnt="1 0" func="cnt" op="equ" val="0">
          <dgm:choose name="Name2">
            <dgm:if name="Name3" axis="ch ch" ptType="node node" st="2 1" cnt="1 0" func="cnt" op="equ" val="0">
              <dgm:layoutNode name="balance_00" styleLbl="alignAccFollowNode1">
                <dgm:varLst>
                  <dgm:bulletEnabled val="1"/>
                </dgm:varLst>
                <dgm:alg type="sp"/>
                <dgm:shape xmlns:r="http://schemas.openxmlformats.org/officeDocument/2006/relationships" type="rect" r:blip="">
                  <dgm:adjLst/>
                </dgm:shape>
                <dgm:presOf/>
                <dgm:constrLst/>
                <dgm:ruleLst/>
              </dgm:layoutNode>
            </dgm:if>
            <dgm:else name="Name4">
              <dgm:choose name="Name5">
                <dgm:if name="Name6" axis="ch ch" ptType="node node" st="2 1" cnt="1 0" func="cnt" op="equ" val="1">
                  <dgm:layoutNode name="balance_01" styleLbl="alignAccFollowNode1">
                    <dgm:varLst>
                      <dgm:bulletEnabled val="1"/>
                    </dgm:varLst>
                    <dgm:alg type="sp"/>
                    <dgm:shape xmlns:r="http://schemas.openxmlformats.org/officeDocument/2006/relationships" rot="4" type="rect" r:blip="">
                      <dgm:adjLst/>
                    </dgm:shape>
                    <dgm:presOf/>
                    <dgm:constrLst/>
                    <dgm:ruleLst/>
                  </dgm:layoutNode>
                  <dgm:layoutNode name="right_0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
                  <dgm:choose name="Name8">
                    <dgm:if name="Name9" axis="ch ch" ptType="node node" st="2 1" cnt="1 0" func="cnt" op="equ" val="2">
                      <dgm:layoutNode name="balance_02" styleLbl="alignAccFollowNode1">
                        <dgm:varLst>
                          <dgm:bulletEnabled val="1"/>
                        </dgm:varLst>
                        <dgm:alg type="sp"/>
                        <dgm:shape xmlns:r="http://schemas.openxmlformats.org/officeDocument/2006/relationships" rot="4" type="rect" r:blip="">
                          <dgm:adjLst/>
                        </dgm:shape>
                        <dgm:presOf/>
                        <dgm:constrLst/>
                        <dgm:ruleLst/>
                      </dgm:layoutNode>
                      <dgm:layoutNode name="right_0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
                      <dgm:choose name="Name11">
                        <dgm:if name="Name12" axis="ch ch" ptType="node node" st="2 1" cnt="1 0" func="cnt" op="equ" val="3">
                          <dgm:layoutNode name="balance_03" styleLbl="alignAccFollowNode1">
                            <dgm:varLst>
                              <dgm:bulletEnabled val="1"/>
                            </dgm:varLst>
                            <dgm:alg type="sp"/>
                            <dgm:shape xmlns:r="http://schemas.openxmlformats.org/officeDocument/2006/relationships" rot="4" type="rect" r:blip="">
                              <dgm:adjLst/>
                            </dgm:shape>
                            <dgm:presOf/>
                            <dgm:constrLst/>
                            <dgm:ruleLst/>
                          </dgm:layoutNode>
                          <dgm:layoutNode name="right_0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3">
                          <dgm:choose name="Name14">
                            <dgm:if name="Name15" axis="ch ch" ptType="node node" st="2 1" cnt="1 0" func="cnt" op="gte" val="4">
                              <dgm:layoutNode name="balance_04" styleLbl="alignAccFollowNode1">
                                <dgm:varLst>
                                  <dgm:bulletEnabled val="1"/>
                                </dgm:varLst>
                                <dgm:alg type="sp"/>
                                <dgm:shape xmlns:r="http://schemas.openxmlformats.org/officeDocument/2006/relationships" rot="4" type="rect" r:blip="">
                                  <dgm:adjLst/>
                                </dgm:shape>
                                <dgm:presOf/>
                                <dgm:constrLst/>
                                <dgm:ruleLst/>
                              </dgm:layoutNode>
                              <dgm:layoutNode name="right_0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6"/>
                          </dgm:choose>
                        </dgm:else>
                      </dgm:choose>
                    </dgm:else>
                  </dgm:choose>
                </dgm:else>
              </dgm:choose>
            </dgm:else>
          </dgm:choose>
        </dgm:if>
        <dgm:else name="Name17">
          <dgm:choose name="Name18">
            <dgm:if name="Name19" axis="ch ch" ptType="node node" st="1 1" cnt="1 0" func="cnt" op="equ" val="1">
              <dgm:choose name="Name20">
                <dgm:if name="Name21" axis="ch ch" ptType="node node" st="2 1" cnt="1 0" func="cnt" op="equ" val="0">
                  <dgm:layoutNode name="balance_10" styleLbl="alignAccFollowNode1">
                    <dgm:varLst>
                      <dgm:bulletEnabled val="1"/>
                    </dgm:varLst>
                    <dgm:alg type="sp"/>
                    <dgm:shape xmlns:r="http://schemas.openxmlformats.org/officeDocument/2006/relationships" rot="-4" type="rect" r:blip="">
                      <dgm:adjLst/>
                    </dgm:shape>
                    <dgm:presOf/>
                    <dgm:constrLst/>
                    <dgm:ruleLst/>
                  </dgm:layoutNode>
                  <dgm:layoutNode name="left_1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2">
                  <dgm:choose name="Name23">
                    <dgm:if name="Name24" axis="ch ch" ptType="node node" st="2 1" cnt="1 0" func="cnt" op="equ" val="1">
                      <dgm:layoutNode name="balance_11" styleLbl="alignAccFollowNode1">
                        <dgm:varLst>
                          <dgm:bulletEnabled val="1"/>
                        </dgm:varLst>
                        <dgm:alg type="sp"/>
                        <dgm:shape xmlns:r="http://schemas.openxmlformats.org/officeDocument/2006/relationships" type="rect" r:blip="">
                          <dgm:adjLst/>
                        </dgm:shape>
                        <dgm:presOf/>
                        <dgm:constrLst/>
                        <dgm:ruleLst/>
                      </dgm:layoutNode>
                      <dgm:layoutNode name="left_11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1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5">
                      <dgm:choose name="Name26">
                        <dgm:if name="Name27" axis="ch ch" ptType="node node" st="2 1" cnt="1 0" func="cnt" op="equ" val="2">
                          <dgm:layoutNode name="balance_12" styleLbl="alignAccFollowNode1">
                            <dgm:varLst>
                              <dgm:bulletEnabled val="1"/>
                            </dgm:varLst>
                            <dgm:alg type="sp"/>
                            <dgm:shape xmlns:r="http://schemas.openxmlformats.org/officeDocument/2006/relationships" rot="4" type="rect" r:blip="">
                              <dgm:adjLst/>
                            </dgm:shape>
                            <dgm:presOf/>
                            <dgm:constrLst/>
                            <dgm:ruleLst/>
                          </dgm:layoutNode>
                          <dgm:layoutNode name="right_1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8">
                          <dgm:choose name="Name29">
                            <dgm:if name="Name30" axis="ch ch" ptType="node node" st="2 1" cnt="1 0" func="cnt" op="equ" val="3">
                              <dgm:layoutNode name="balance_13" styleLbl="alignAccFollowNode1">
                                <dgm:varLst>
                                  <dgm:bulletEnabled val="1"/>
                                </dgm:varLst>
                                <dgm:alg type="sp"/>
                                <dgm:shape xmlns:r="http://schemas.openxmlformats.org/officeDocument/2006/relationships" rot="4" type="rect" r:blip="">
                                  <dgm:adjLst/>
                                </dgm:shape>
                                <dgm:presOf/>
                                <dgm:constrLst/>
                                <dgm:ruleLst/>
                              </dgm:layoutNode>
                              <dgm:layoutNode name="right_1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1">
                              <dgm:choose name="Name32">
                                <dgm:if name="Name33" axis="ch ch" ptType="node node" st="2 1" cnt="1 0" func="cnt" op="gte" val="4">
                                  <dgm:layoutNode name="balance_14" styleLbl="alignAccFollowNode1">
                                    <dgm:varLst>
                                      <dgm:bulletEnabled val="1"/>
                                    </dgm:varLst>
                                    <dgm:alg type="sp"/>
                                    <dgm:shape xmlns:r="http://schemas.openxmlformats.org/officeDocument/2006/relationships" rot="4" type="rect" r:blip="">
                                      <dgm:adjLst/>
                                    </dgm:shape>
                                    <dgm:presOf/>
                                    <dgm:constrLst/>
                                    <dgm:ruleLst/>
                                  </dgm:layoutNode>
                                  <dgm:layoutNode name="right_1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4"/>
                              </dgm:choose>
                            </dgm:else>
                          </dgm:choose>
                        </dgm:else>
                      </dgm:choose>
                    </dgm:else>
                  </dgm:choose>
                </dgm:else>
              </dgm:choose>
            </dgm:if>
            <dgm:else name="Name35">
              <dgm:choose name="Name36">
                <dgm:if name="Name37" axis="ch ch" ptType="node node" st="1 1" cnt="1 0" func="cnt" op="equ" val="2">
                  <dgm:choose name="Name38">
                    <dgm:if name="Name39" axis="ch ch" ptType="node node" st="2 1" cnt="1 0" func="cnt" op="equ" val="0">
                      <dgm:layoutNode name="balance_20" styleLbl="alignAccFollowNode1">
                        <dgm:varLst>
                          <dgm:bulletEnabled val="1"/>
                        </dgm:varLst>
                        <dgm:alg type="sp"/>
                        <dgm:shape xmlns:r="http://schemas.openxmlformats.org/officeDocument/2006/relationships" rot="-4" type="rect" r:blip="">
                          <dgm:adjLst/>
                        </dgm:shape>
                        <dgm:presOf/>
                        <dgm:constrLst/>
                        <dgm:ruleLst/>
                      </dgm:layoutNode>
                      <dgm:layoutNode name="left_2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0">
                      <dgm:choose name="Name41">
                        <dgm:if name="Name42" axis="ch ch" ptType="node node" st="2 1" cnt="1 0" func="cnt" op="equ" val="1">
                          <dgm:layoutNode name="balance_21" styleLbl="alignAccFollowNode1">
                            <dgm:varLst>
                              <dgm:bulletEnabled val="1"/>
                            </dgm:varLst>
                            <dgm:alg type="sp"/>
                            <dgm:shape xmlns:r="http://schemas.openxmlformats.org/officeDocument/2006/relationships" rot="-4" type="rect" r:blip="">
                              <dgm:adjLst/>
                            </dgm:shape>
                            <dgm:presOf/>
                            <dgm:constrLst/>
                            <dgm:ruleLst/>
                          </dgm:layoutNode>
                          <dgm:layoutNode name="left_2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3">
                          <dgm:choose name="Name44">
                            <dgm:if name="Name45" axis="ch ch" ptType="node node" st="2 1" cnt="1 0" func="cnt" op="equ" val="2">
                              <dgm:layoutNode name="balance_22" styleLbl="alignAccFollowNode1">
                                <dgm:varLst>
                                  <dgm:bulletEnabled val="1"/>
                                </dgm:varLst>
                                <dgm:alg type="sp"/>
                                <dgm:shape xmlns:r="http://schemas.openxmlformats.org/officeDocument/2006/relationships" type="rect" r:blip="">
                                  <dgm:adjLst/>
                                </dgm:shape>
                                <dgm:presOf/>
                                <dgm:constrLst/>
                                <dgm:ruleLst/>
                              </dgm:layoutNode>
                              <dgm:layoutNode name="right_22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2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6">
                              <dgm:choose name="Name47">
                                <dgm:if name="Name48" axis="ch ch" ptType="node node" st="2 1" cnt="1 0" func="cnt" op="equ" val="3">
                                  <dgm:layoutNode name="balance_23" styleLbl="alignAccFollowNode1">
                                    <dgm:varLst>
                                      <dgm:bulletEnabled val="1"/>
                                    </dgm:varLst>
                                    <dgm:alg type="sp"/>
                                    <dgm:shape xmlns:r="http://schemas.openxmlformats.org/officeDocument/2006/relationships" rot="4" type="rect" r:blip="">
                                      <dgm:adjLst/>
                                    </dgm:shape>
                                    <dgm:presOf/>
                                    <dgm:constrLst/>
                                    <dgm:ruleLst/>
                                  </dgm:layoutNode>
                                  <dgm:layoutNode name="right_2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9">
                                  <dgm:choose name="Name50">
                                    <dgm:if name="Name51" axis="ch ch" ptType="node node" st="2 1" cnt="1 0" func="cnt" op="gte" val="4">
                                      <dgm:layoutNode name="balance_24" styleLbl="alignAccFollowNode1">
                                        <dgm:varLst>
                                          <dgm:bulletEnabled val="1"/>
                                        </dgm:varLst>
                                        <dgm:alg type="sp"/>
                                        <dgm:shape xmlns:r="http://schemas.openxmlformats.org/officeDocument/2006/relationships" rot="4" type="rect" r:blip="">
                                          <dgm:adjLst/>
                                        </dgm:shape>
                                        <dgm:presOf/>
                                        <dgm:constrLst/>
                                        <dgm:ruleLst/>
                                      </dgm:layoutNode>
                                      <dgm:layoutNode name="right_2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2"/>
                                  </dgm:choose>
                                </dgm:else>
                              </dgm:choose>
                            </dgm:else>
                          </dgm:choose>
                        </dgm:else>
                      </dgm:choose>
                    </dgm:else>
                  </dgm:choose>
                </dgm:if>
                <dgm:else name="Name53">
                  <dgm:choose name="Name54">
                    <dgm:if name="Name55" axis="ch ch" ptType="node node" st="1 1" cnt="1 0" func="cnt" op="equ" val="3">
                      <dgm:choose name="Name56">
                        <dgm:if name="Name57" axis="ch ch" ptType="node node" st="2 1" cnt="1 0" func="cnt" op="equ" val="0">
                          <dgm:layoutNode name="balance_30" styleLbl="alignAccFollowNode1">
                            <dgm:varLst>
                              <dgm:bulletEnabled val="1"/>
                            </dgm:varLst>
                            <dgm:alg type="sp"/>
                            <dgm:shape xmlns:r="http://schemas.openxmlformats.org/officeDocument/2006/relationships" rot="-4" type="rect" r:blip="">
                              <dgm:adjLst/>
                            </dgm:shape>
                            <dgm:presOf/>
                            <dgm:constrLst/>
                            <dgm:ruleLst/>
                          </dgm:layoutNode>
                          <dgm:layoutNode name="left_3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name="Name59">
                            <dgm:if name="Name60" axis="ch ch" ptType="node node" st="2 1" cnt="1 0" func="cnt" op="equ" val="1">
                              <dgm:layoutNode name="balance_31" styleLbl="alignAccFollowNode1">
                                <dgm:varLst>
                                  <dgm:bulletEnabled val="1"/>
                                </dgm:varLst>
                                <dgm:alg type="sp"/>
                                <dgm:shape xmlns:r="http://schemas.openxmlformats.org/officeDocument/2006/relationships" rot="-4" type="rect" r:blip="">
                                  <dgm:adjLst/>
                                </dgm:shape>
                                <dgm:presOf/>
                                <dgm:constrLst/>
                                <dgm:ruleLst/>
                              </dgm:layoutNode>
                              <dgm:layoutNode name="left_3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1">
                              <dgm:choose name="Name62">
                                <dgm:if name="Name63" axis="ch ch" ptType="node node" st="2 1" cnt="1 0" func="cnt" op="equ" val="2">
                                  <dgm:layoutNode name="balance_32" styleLbl="alignAccFollowNode1">
                                    <dgm:varLst>
                                      <dgm:bulletEnabled val="1"/>
                                    </dgm:varLst>
                                    <dgm:alg type="sp"/>
                                    <dgm:shape xmlns:r="http://schemas.openxmlformats.org/officeDocument/2006/relationships" rot="-4" type="rect" r:blip="">
                                      <dgm:adjLst/>
                                    </dgm:shape>
                                    <dgm:presOf/>
                                    <dgm:constrLst/>
                                    <dgm:ruleLst/>
                                  </dgm:layoutNode>
                                  <dgm:layoutNode name="left_3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4">
                                  <dgm:choose name="Name65">
                                    <dgm:if name="Name66" axis="ch ch" ptType="node node" st="2 1" cnt="1 0" func="cnt" op="equ" val="3">
                                      <dgm:layoutNode name="balance_33" styleLbl="alignAccFollowNode1">
                                        <dgm:varLst>
                                          <dgm:bulletEnabled val="1"/>
                                        </dgm:varLst>
                                        <dgm:alg type="sp"/>
                                        <dgm:shape xmlns:r="http://schemas.openxmlformats.org/officeDocument/2006/relationships" type="rect" r:blip="">
                                          <dgm:adjLst/>
                                        </dgm:shape>
                                        <dgm:presOf/>
                                        <dgm:constrLst/>
                                        <dgm:ruleLst/>
                                      </dgm:layoutNode>
                                      <dgm:layoutNode name="right_33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7">
                                      <dgm:choose name="Name68">
                                        <dgm:if name="Name69" axis="ch ch" ptType="node node" st="2 1" cnt="1 0" func="cnt" op="gte" val="4">
                                          <dgm:layoutNode name="balance_34" styleLbl="alignAccFollowNode1">
                                            <dgm:varLst>
                                              <dgm:bulletEnabled val="1"/>
                                            </dgm:varLst>
                                            <dgm:alg type="sp"/>
                                            <dgm:shape xmlns:r="http://schemas.openxmlformats.org/officeDocument/2006/relationships" rot="4" type="rect" r:blip="">
                                              <dgm:adjLst/>
                                            </dgm:shape>
                                            <dgm:presOf/>
                                            <dgm:constrLst/>
                                            <dgm:ruleLst/>
                                          </dgm:layoutNode>
                                          <dgm:layoutNode name="right_3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0"/>
                                      </dgm:choose>
                                    </dgm:else>
                                  </dgm:choose>
                                </dgm:else>
                              </dgm:choose>
                            </dgm:else>
                          </dgm:choose>
                        </dgm:else>
                      </dgm:choose>
                    </dgm:if>
                    <dgm:else name="Name71">
                      <dgm:choose name="Name72">
                        <dgm:if name="Name73" axis="ch ch" ptType="node node" st="1 1" cnt="1 0" func="cnt" op="gte" val="4">
                          <dgm:choose name="Name74">
                            <dgm:if name="Name75" axis="ch ch" ptType="node node" st="2 1" cnt="1 0" func="cnt" op="equ" val="0">
                              <dgm:layoutNode name="balance_40" styleLbl="alignAccFollowNode1">
                                <dgm:varLst>
                                  <dgm:bulletEnabled val="1"/>
                                </dgm:varLst>
                                <dgm:alg type="sp"/>
                                <dgm:shape xmlns:r="http://schemas.openxmlformats.org/officeDocument/2006/relationships" rot="-4" type="rect" r:blip="">
                                  <dgm:adjLst/>
                                </dgm:shape>
                                <dgm:presOf/>
                                <dgm:constrLst/>
                                <dgm:ruleLst/>
                              </dgm:layoutNode>
                              <dgm:layoutNode name="left_4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6">
                              <dgm:choose name="Name77">
                                <dgm:if name="Name78" axis="ch ch" ptType="node node" st="2 1" cnt="1 0" func="cnt" op="equ" val="1">
                                  <dgm:layoutNode name="balance_41" styleLbl="alignAccFollowNode1">
                                    <dgm:varLst>
                                      <dgm:bulletEnabled val="1"/>
                                    </dgm:varLst>
                                    <dgm:alg type="sp"/>
                                    <dgm:shape xmlns:r="http://schemas.openxmlformats.org/officeDocument/2006/relationships" rot="-4" type="rect" r:blip="">
                                      <dgm:adjLst/>
                                    </dgm:shape>
                                    <dgm:presOf/>
                                    <dgm:constrLst/>
                                    <dgm:ruleLst/>
                                  </dgm:layoutNode>
                                  <dgm:layoutNode name="left_4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name="Name80">
                                    <dgm:if name="Name81" axis="ch ch" ptType="node node" st="2 1" cnt="1 0" func="cnt" op="equ" val="2">
                                      <dgm:layoutNode name="balance_42" styleLbl="alignAccFollowNode1">
                                        <dgm:varLst>
                                          <dgm:bulletEnabled val="1"/>
                                        </dgm:varLst>
                                        <dgm:alg type="sp"/>
                                        <dgm:shape xmlns:r="http://schemas.openxmlformats.org/officeDocument/2006/relationships" rot="-4" type="rect" r:blip="">
                                          <dgm:adjLst/>
                                        </dgm:shape>
                                        <dgm:presOf/>
                                        <dgm:constrLst/>
                                        <dgm:ruleLst/>
                                      </dgm:layoutNode>
                                      <dgm:layoutNode name="left_4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2">
                                      <dgm:choose name="Name83">
                                        <dgm:if name="Name84" axis="ch ch" ptType="node node" st="2 1" cnt="1 0" func="cnt" op="equ" val="3">
                                          <dgm:layoutNode name="balance_43" styleLbl="alignAccFollowNode1">
                                            <dgm:varLst>
                                              <dgm:bulletEnabled val="1"/>
                                            </dgm:varLst>
                                            <dgm:alg type="sp"/>
                                            <dgm:shape xmlns:r="http://schemas.openxmlformats.org/officeDocument/2006/relationships" rot="-4" type="rect" r:blip="">
                                              <dgm:adjLst/>
                                            </dgm:shape>
                                            <dgm:presOf/>
                                            <dgm:constrLst/>
                                            <dgm:ruleLst/>
                                          </dgm:layoutNode>
                                          <dgm:layoutNode name="left_4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5">
                                          <dgm:choose name="Name86">
                                            <dgm:if name="Name87" axis="ch ch" ptType="node node" st="2 1" cnt="1 0" func="cnt" op="gte" val="4">
                                              <dgm:layoutNode name="balance_44" styleLbl="alignAccFollowNode1">
                                                <dgm:varLst>
                                                  <dgm:bulletEnabled val="1"/>
                                                </dgm:varLst>
                                                <dgm:alg type="sp"/>
                                                <dgm:shape xmlns:r="http://schemas.openxmlformats.org/officeDocument/2006/relationships" type="rect" r:blip="">
                                                  <dgm:adjLst/>
                                                </dgm:shape>
                                                <dgm:presOf/>
                                                <dgm:constrLst/>
                                                <dgm:ruleLst/>
                                              </dgm:layoutNode>
                                              <dgm:layoutNode name="right_44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4" styleLbl="node1">
                                                <dgm:varLst>
                                                  <dgm:bulletEnabled val="1"/>
                                                </dgm:varLst>
                                                <dgm:alg type="tx"/>
                                                <dgm:shape xmlns:r="http://schemas.openxmlformats.org/officeDocument/2006/relationships"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4" styleLbl="node1">
                                                <dgm:varLst>
                                                  <dgm:bulletEnabled val="1"/>
                                                </dgm:varLst>
                                                <dgm:alg type="tx"/>
                                                <dgm:shape xmlns:r="http://schemas.openxmlformats.org/officeDocument/2006/relationships"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8"/>
                                          </dgm:choose>
                                        </dgm:else>
                                      </dgm:choose>
                                    </dgm:else>
                                  </dgm:choose>
                                </dgm:else>
                              </dgm:choose>
                            </dgm:else>
                          </dgm:choose>
                        </dgm:if>
                        <dgm:else name="Name89"/>
                      </dgm:choose>
                    </dgm:else>
                  </dgm:choose>
                </dgm:else>
              </dgm:choose>
            </dgm:else>
          </dgm:choose>
        </dgm:else>
      </dgm:choose>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FCCC03B5-BF16-584F-B4EE-743EF2D23373}" type="datetimeFigureOut">
              <a:rPr lang="ar-SA" smtClean="0"/>
              <a:t>27 صفر، 1441</a:t>
            </a:fld>
            <a:endParaRPr lang="ar-SA"/>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7B4266BB-EB86-724D-9226-49DD836F3A32}" type="slidenum">
              <a:rPr lang="ar-SA" smtClean="0"/>
              <a:t>‹#›</a:t>
            </a:fld>
            <a:endParaRPr lang="ar-SA"/>
          </a:p>
        </p:txBody>
      </p:sp>
    </p:spTree>
    <p:extLst>
      <p:ext uri="{BB962C8B-B14F-4D97-AF65-F5344CB8AC3E}">
        <p14:creationId xmlns:p14="http://schemas.microsoft.com/office/powerpoint/2010/main" val="2488785688"/>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8700E1C-97F8-E044-A982-092362901E2C}"/>
              </a:ext>
            </a:extLst>
          </p:cNvPr>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عنوان الشكل الرئيسي</a:t>
            </a:r>
          </a:p>
        </p:txBody>
      </p:sp>
      <p:sp>
        <p:nvSpPr>
          <p:cNvPr id="3" name="عنوان فرعي 2">
            <a:extLst>
              <a:ext uri="{FF2B5EF4-FFF2-40B4-BE49-F238E27FC236}">
                <a16:creationId xmlns:a16="http://schemas.microsoft.com/office/drawing/2014/main" id="{81810DB4-74FA-4B4D-B8DF-6EF3EBB41BB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p>
        </p:txBody>
      </p:sp>
      <p:sp>
        <p:nvSpPr>
          <p:cNvPr id="4" name="عنصر نائب للتاريخ 3">
            <a:extLst>
              <a:ext uri="{FF2B5EF4-FFF2-40B4-BE49-F238E27FC236}">
                <a16:creationId xmlns:a16="http://schemas.microsoft.com/office/drawing/2014/main" id="{001C3807-A0F8-F94D-B072-FB8F618B0C94}"/>
              </a:ext>
            </a:extLst>
          </p:cNvPr>
          <p:cNvSpPr>
            <a:spLocks noGrp="1"/>
          </p:cNvSpPr>
          <p:nvPr>
            <p:ph type="dt" sz="half" idx="10"/>
          </p:nvPr>
        </p:nvSpPr>
        <p:spPr/>
        <p:txBody>
          <a:bodyPr/>
          <a:lstStyle/>
          <a:p>
            <a:fld id="{C8396B82-5F62-4F4B-83F5-630FE5812319}" type="datetimeFigureOut">
              <a:rPr lang="ar-SA" smtClean="0"/>
              <a:t>27 صفر، 1441</a:t>
            </a:fld>
            <a:endParaRPr lang="ar-SA"/>
          </a:p>
        </p:txBody>
      </p:sp>
      <p:sp>
        <p:nvSpPr>
          <p:cNvPr id="5" name="عنصر نائب للتذييل 4">
            <a:extLst>
              <a:ext uri="{FF2B5EF4-FFF2-40B4-BE49-F238E27FC236}">
                <a16:creationId xmlns:a16="http://schemas.microsoft.com/office/drawing/2014/main" id="{BDE01090-0750-1A4C-B861-EE5FC1F88229}"/>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48C9BDEF-EFF0-8640-AAE0-9DA5865E0681}"/>
              </a:ext>
            </a:extLst>
          </p:cNvPr>
          <p:cNvSpPr>
            <a:spLocks noGrp="1"/>
          </p:cNvSpPr>
          <p:nvPr>
            <p:ph type="sldNum" sz="quarter" idx="12"/>
          </p:nvPr>
        </p:nvSpPr>
        <p:spPr/>
        <p:txBody>
          <a:bodyPr/>
          <a:lstStyle/>
          <a:p>
            <a:fld id="{EE496846-3B9B-D540-9683-B28BCE8DBBAF}" type="slidenum">
              <a:rPr lang="ar-SA" smtClean="0"/>
              <a:t>‹#›</a:t>
            </a:fld>
            <a:endParaRPr lang="ar-SA"/>
          </a:p>
        </p:txBody>
      </p:sp>
    </p:spTree>
    <p:extLst>
      <p:ext uri="{BB962C8B-B14F-4D97-AF65-F5344CB8AC3E}">
        <p14:creationId xmlns:p14="http://schemas.microsoft.com/office/powerpoint/2010/main" val="2044272839"/>
      </p:ext>
    </p:extLst>
  </p:cSld>
  <p:clrMapOvr>
    <a:masterClrMapping/>
  </p:clrMapOvr>
  <p:transition spd="slow">
    <p:cover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10BF2ECA-9691-5841-95E9-83D6ACA6502A}"/>
              </a:ext>
            </a:extLst>
          </p:cNvPr>
          <p:cNvSpPr>
            <a:spLocks noGrp="1"/>
          </p:cNvSpPr>
          <p:nvPr>
            <p:ph type="title"/>
          </p:nvPr>
        </p:nvSpPr>
        <p:spPr/>
        <p:txBody>
          <a:bodyPr/>
          <a:lstStyle/>
          <a:p>
            <a:r>
              <a:rPr lang="ar-SA"/>
              <a:t>انقر لتحرير نمط عنوان الشكل الرئيسي</a:t>
            </a:r>
          </a:p>
        </p:txBody>
      </p:sp>
      <p:sp>
        <p:nvSpPr>
          <p:cNvPr id="3" name="عنصر نائب للمحتوى 2">
            <a:extLst>
              <a:ext uri="{FF2B5EF4-FFF2-40B4-BE49-F238E27FC236}">
                <a16:creationId xmlns:a16="http://schemas.microsoft.com/office/drawing/2014/main" id="{2E1D00CE-C1E8-8F43-B5F9-2D2730416C42}"/>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36BEBED6-7FDF-1049-BD64-C35D6B0BA665}"/>
              </a:ext>
            </a:extLst>
          </p:cNvPr>
          <p:cNvSpPr>
            <a:spLocks noGrp="1"/>
          </p:cNvSpPr>
          <p:nvPr>
            <p:ph type="dt" sz="half" idx="10"/>
          </p:nvPr>
        </p:nvSpPr>
        <p:spPr/>
        <p:txBody>
          <a:bodyPr/>
          <a:lstStyle/>
          <a:p>
            <a:fld id="{C8396B82-5F62-4F4B-83F5-630FE5812319}" type="datetimeFigureOut">
              <a:rPr lang="ar-SA" smtClean="0"/>
              <a:t>27 صفر، 1441</a:t>
            </a:fld>
            <a:endParaRPr lang="ar-SA"/>
          </a:p>
        </p:txBody>
      </p:sp>
      <p:sp>
        <p:nvSpPr>
          <p:cNvPr id="5" name="عنصر نائب للتذييل 4">
            <a:extLst>
              <a:ext uri="{FF2B5EF4-FFF2-40B4-BE49-F238E27FC236}">
                <a16:creationId xmlns:a16="http://schemas.microsoft.com/office/drawing/2014/main" id="{347BAB12-B91D-4246-A288-FEBF39AE1895}"/>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2CA56159-CFF7-1D48-8A25-601CA499741B}"/>
              </a:ext>
            </a:extLst>
          </p:cNvPr>
          <p:cNvSpPr>
            <a:spLocks noGrp="1"/>
          </p:cNvSpPr>
          <p:nvPr>
            <p:ph type="sldNum" sz="quarter" idx="12"/>
          </p:nvPr>
        </p:nvSpPr>
        <p:spPr/>
        <p:txBody>
          <a:bodyPr/>
          <a:lstStyle/>
          <a:p>
            <a:fld id="{EE496846-3B9B-D540-9683-B28BCE8DBBAF}" type="slidenum">
              <a:rPr lang="ar-SA" smtClean="0"/>
              <a:t>‹#›</a:t>
            </a:fld>
            <a:endParaRPr lang="ar-SA"/>
          </a:p>
        </p:txBody>
      </p:sp>
    </p:spTree>
    <p:extLst>
      <p:ext uri="{BB962C8B-B14F-4D97-AF65-F5344CB8AC3E}">
        <p14:creationId xmlns:p14="http://schemas.microsoft.com/office/powerpoint/2010/main" val="2001057634"/>
      </p:ext>
    </p:extLst>
  </p:cSld>
  <p:clrMapOvr>
    <a:masterClrMapping/>
  </p:clrMapOvr>
  <p:transition spd="slow">
    <p:cover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F0B0A548-4C3C-A648-A08E-7E75F1785B90}"/>
              </a:ext>
            </a:extLst>
          </p:cNvPr>
          <p:cNvSpPr>
            <a:spLocks noGrp="1"/>
          </p:cNvSpPr>
          <p:nvPr>
            <p:ph type="title"/>
          </p:nvPr>
        </p:nvSpPr>
        <p:spPr>
          <a:xfrm>
            <a:off x="831850" y="1709738"/>
            <a:ext cx="10515600" cy="2852737"/>
          </a:xfrm>
        </p:spPr>
        <p:txBody>
          <a:bodyPr anchor="b"/>
          <a:lstStyle>
            <a:lvl1pPr>
              <a:defRPr sz="6000"/>
            </a:lvl1pPr>
          </a:lstStyle>
          <a:p>
            <a:r>
              <a:rPr lang="ar-SA"/>
              <a:t>انقر لتحرير نمط عنوان الشكل الرئيسي</a:t>
            </a:r>
          </a:p>
        </p:txBody>
      </p:sp>
      <p:sp>
        <p:nvSpPr>
          <p:cNvPr id="3" name="عنصر نائب للنص 2">
            <a:extLst>
              <a:ext uri="{FF2B5EF4-FFF2-40B4-BE49-F238E27FC236}">
                <a16:creationId xmlns:a16="http://schemas.microsoft.com/office/drawing/2014/main" id="{CA6D8613-9246-224C-A79A-4D8D415D732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B7427AA5-4E61-4541-B26F-2EBEEFEC46B7}"/>
              </a:ext>
            </a:extLst>
          </p:cNvPr>
          <p:cNvSpPr>
            <a:spLocks noGrp="1"/>
          </p:cNvSpPr>
          <p:nvPr>
            <p:ph type="dt" sz="half" idx="10"/>
          </p:nvPr>
        </p:nvSpPr>
        <p:spPr/>
        <p:txBody>
          <a:bodyPr/>
          <a:lstStyle/>
          <a:p>
            <a:fld id="{C8396B82-5F62-4F4B-83F5-630FE5812319}" type="datetimeFigureOut">
              <a:rPr lang="ar-SA" smtClean="0"/>
              <a:t>27 صفر، 1441</a:t>
            </a:fld>
            <a:endParaRPr lang="ar-SA"/>
          </a:p>
        </p:txBody>
      </p:sp>
      <p:sp>
        <p:nvSpPr>
          <p:cNvPr id="5" name="عنصر نائب للتذييل 4">
            <a:extLst>
              <a:ext uri="{FF2B5EF4-FFF2-40B4-BE49-F238E27FC236}">
                <a16:creationId xmlns:a16="http://schemas.microsoft.com/office/drawing/2014/main" id="{A873FB28-72C3-E24C-BCB8-96B6791A7469}"/>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1B90CC42-5316-0845-94FD-A2DB348EE21D}"/>
              </a:ext>
            </a:extLst>
          </p:cNvPr>
          <p:cNvSpPr>
            <a:spLocks noGrp="1"/>
          </p:cNvSpPr>
          <p:nvPr>
            <p:ph type="sldNum" sz="quarter" idx="12"/>
          </p:nvPr>
        </p:nvSpPr>
        <p:spPr/>
        <p:txBody>
          <a:bodyPr/>
          <a:lstStyle/>
          <a:p>
            <a:fld id="{EE496846-3B9B-D540-9683-B28BCE8DBBAF}" type="slidenum">
              <a:rPr lang="ar-SA" smtClean="0"/>
              <a:t>‹#›</a:t>
            </a:fld>
            <a:endParaRPr lang="ar-SA"/>
          </a:p>
        </p:txBody>
      </p:sp>
    </p:spTree>
    <p:extLst>
      <p:ext uri="{BB962C8B-B14F-4D97-AF65-F5344CB8AC3E}">
        <p14:creationId xmlns:p14="http://schemas.microsoft.com/office/powerpoint/2010/main" val="1050766559"/>
      </p:ext>
    </p:extLst>
  </p:cSld>
  <p:clrMapOvr>
    <a:masterClrMapping/>
  </p:clrMapOvr>
  <p:transition spd="slow">
    <p:cover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FEB724A3-3F5B-184F-BA0D-A21561F50312}"/>
              </a:ext>
            </a:extLst>
          </p:cNvPr>
          <p:cNvSpPr>
            <a:spLocks noGrp="1"/>
          </p:cNvSpPr>
          <p:nvPr>
            <p:ph type="title"/>
          </p:nvPr>
        </p:nvSpPr>
        <p:spPr/>
        <p:txBody>
          <a:bodyPr/>
          <a:lstStyle/>
          <a:p>
            <a:r>
              <a:rPr lang="ar-SA"/>
              <a:t>انقر لتحرير نمط عنوان الشكل الرئيسي</a:t>
            </a:r>
          </a:p>
        </p:txBody>
      </p:sp>
      <p:sp>
        <p:nvSpPr>
          <p:cNvPr id="3" name="عنصر نائب للمحتوى 2">
            <a:extLst>
              <a:ext uri="{FF2B5EF4-FFF2-40B4-BE49-F238E27FC236}">
                <a16:creationId xmlns:a16="http://schemas.microsoft.com/office/drawing/2014/main" id="{8EFC763F-39F0-A441-A334-B58DE74DF853}"/>
              </a:ext>
            </a:extLst>
          </p:cNvPr>
          <p:cNvSpPr>
            <a:spLocks noGrp="1"/>
          </p:cNvSpPr>
          <p:nvPr>
            <p:ph sz="half" idx="1"/>
          </p:nvPr>
        </p:nvSpPr>
        <p:spPr>
          <a:xfrm>
            <a:off x="838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محتوى 3">
            <a:extLst>
              <a:ext uri="{FF2B5EF4-FFF2-40B4-BE49-F238E27FC236}">
                <a16:creationId xmlns:a16="http://schemas.microsoft.com/office/drawing/2014/main" id="{13865E6A-0562-9544-9527-1A4ACA6259F5}"/>
              </a:ext>
            </a:extLst>
          </p:cNvPr>
          <p:cNvSpPr>
            <a:spLocks noGrp="1"/>
          </p:cNvSpPr>
          <p:nvPr>
            <p:ph sz="half" idx="2"/>
          </p:nvPr>
        </p:nvSpPr>
        <p:spPr>
          <a:xfrm>
            <a:off x="6172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تاريخ 4">
            <a:extLst>
              <a:ext uri="{FF2B5EF4-FFF2-40B4-BE49-F238E27FC236}">
                <a16:creationId xmlns:a16="http://schemas.microsoft.com/office/drawing/2014/main" id="{B4CE45AC-5B69-6E4C-B089-D5DC79337971}"/>
              </a:ext>
            </a:extLst>
          </p:cNvPr>
          <p:cNvSpPr>
            <a:spLocks noGrp="1"/>
          </p:cNvSpPr>
          <p:nvPr>
            <p:ph type="dt" sz="half" idx="10"/>
          </p:nvPr>
        </p:nvSpPr>
        <p:spPr/>
        <p:txBody>
          <a:bodyPr/>
          <a:lstStyle/>
          <a:p>
            <a:fld id="{C8396B82-5F62-4F4B-83F5-630FE5812319}" type="datetimeFigureOut">
              <a:rPr lang="ar-SA" smtClean="0"/>
              <a:t>27 صفر، 1441</a:t>
            </a:fld>
            <a:endParaRPr lang="ar-SA"/>
          </a:p>
        </p:txBody>
      </p:sp>
      <p:sp>
        <p:nvSpPr>
          <p:cNvPr id="6" name="عنصر نائب للتذييل 5">
            <a:extLst>
              <a:ext uri="{FF2B5EF4-FFF2-40B4-BE49-F238E27FC236}">
                <a16:creationId xmlns:a16="http://schemas.microsoft.com/office/drawing/2014/main" id="{29830ABF-9C2B-1443-9FD2-D22AA306328F}"/>
              </a:ext>
            </a:extLst>
          </p:cNvPr>
          <p:cNvSpPr>
            <a:spLocks noGrp="1"/>
          </p:cNvSpPr>
          <p:nvPr>
            <p:ph type="ftr" sz="quarter" idx="11"/>
          </p:nvPr>
        </p:nvSpPr>
        <p:spPr/>
        <p:txBody>
          <a:bodyPr/>
          <a:lstStyle/>
          <a:p>
            <a:endParaRPr lang="ar-SA"/>
          </a:p>
        </p:txBody>
      </p:sp>
      <p:sp>
        <p:nvSpPr>
          <p:cNvPr id="7" name="عنصر نائب لرقم الشريحة 6">
            <a:extLst>
              <a:ext uri="{FF2B5EF4-FFF2-40B4-BE49-F238E27FC236}">
                <a16:creationId xmlns:a16="http://schemas.microsoft.com/office/drawing/2014/main" id="{F17BB7B5-D05E-DE4E-9C41-C16C591A731C}"/>
              </a:ext>
            </a:extLst>
          </p:cNvPr>
          <p:cNvSpPr>
            <a:spLocks noGrp="1"/>
          </p:cNvSpPr>
          <p:nvPr>
            <p:ph type="sldNum" sz="quarter" idx="12"/>
          </p:nvPr>
        </p:nvSpPr>
        <p:spPr/>
        <p:txBody>
          <a:bodyPr/>
          <a:lstStyle/>
          <a:p>
            <a:fld id="{EE496846-3B9B-D540-9683-B28BCE8DBBAF}" type="slidenum">
              <a:rPr lang="ar-SA" smtClean="0"/>
              <a:t>‹#›</a:t>
            </a:fld>
            <a:endParaRPr lang="ar-SA"/>
          </a:p>
        </p:txBody>
      </p:sp>
    </p:spTree>
    <p:extLst>
      <p:ext uri="{BB962C8B-B14F-4D97-AF65-F5344CB8AC3E}">
        <p14:creationId xmlns:p14="http://schemas.microsoft.com/office/powerpoint/2010/main" val="577661844"/>
      </p:ext>
    </p:extLst>
  </p:cSld>
  <p:clrMapOvr>
    <a:masterClrMapping/>
  </p:clrMapOvr>
  <p:transition spd="slow">
    <p:cover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E302E79C-2ABC-5342-8396-86A07B5D1F93}"/>
              </a:ext>
            </a:extLst>
          </p:cNvPr>
          <p:cNvSpPr>
            <a:spLocks noGrp="1"/>
          </p:cNvSpPr>
          <p:nvPr>
            <p:ph type="title"/>
          </p:nvPr>
        </p:nvSpPr>
        <p:spPr>
          <a:xfrm>
            <a:off x="839788" y="365125"/>
            <a:ext cx="10515600" cy="1325563"/>
          </a:xfrm>
        </p:spPr>
        <p:txBody>
          <a:bodyPr/>
          <a:lstStyle/>
          <a:p>
            <a:r>
              <a:rPr lang="ar-SA"/>
              <a:t>انقر لتحرير نمط عنوان الشكل الرئيسي</a:t>
            </a:r>
          </a:p>
        </p:txBody>
      </p:sp>
      <p:sp>
        <p:nvSpPr>
          <p:cNvPr id="3" name="عنصر نائب للنص 2">
            <a:extLst>
              <a:ext uri="{FF2B5EF4-FFF2-40B4-BE49-F238E27FC236}">
                <a16:creationId xmlns:a16="http://schemas.microsoft.com/office/drawing/2014/main" id="{E583785E-3CB7-F248-9FBD-9A49CE4016A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A106D202-5E8F-C246-88D7-0896A4A40E86}"/>
              </a:ext>
            </a:extLst>
          </p:cNvPr>
          <p:cNvSpPr>
            <a:spLocks noGrp="1"/>
          </p:cNvSpPr>
          <p:nvPr>
            <p:ph sz="half" idx="2"/>
          </p:nvPr>
        </p:nvSpPr>
        <p:spPr>
          <a:xfrm>
            <a:off x="839788" y="2505075"/>
            <a:ext cx="5157787"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نص 4">
            <a:extLst>
              <a:ext uri="{FF2B5EF4-FFF2-40B4-BE49-F238E27FC236}">
                <a16:creationId xmlns:a16="http://schemas.microsoft.com/office/drawing/2014/main" id="{BDFFED7A-58C6-D946-B487-7B7573E78BB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45222D56-0CD8-2D4C-BABF-82061D9EAC9C}"/>
              </a:ext>
            </a:extLst>
          </p:cNvPr>
          <p:cNvSpPr>
            <a:spLocks noGrp="1"/>
          </p:cNvSpPr>
          <p:nvPr>
            <p:ph sz="quarter" idx="4"/>
          </p:nvPr>
        </p:nvSpPr>
        <p:spPr>
          <a:xfrm>
            <a:off x="6172200" y="2505075"/>
            <a:ext cx="5183188"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7" name="عنصر نائب للتاريخ 6">
            <a:extLst>
              <a:ext uri="{FF2B5EF4-FFF2-40B4-BE49-F238E27FC236}">
                <a16:creationId xmlns:a16="http://schemas.microsoft.com/office/drawing/2014/main" id="{B337D34F-49F1-924B-B94C-37E8ECFFB8A1}"/>
              </a:ext>
            </a:extLst>
          </p:cNvPr>
          <p:cNvSpPr>
            <a:spLocks noGrp="1"/>
          </p:cNvSpPr>
          <p:nvPr>
            <p:ph type="dt" sz="half" idx="10"/>
          </p:nvPr>
        </p:nvSpPr>
        <p:spPr/>
        <p:txBody>
          <a:bodyPr/>
          <a:lstStyle/>
          <a:p>
            <a:fld id="{C8396B82-5F62-4F4B-83F5-630FE5812319}" type="datetimeFigureOut">
              <a:rPr lang="ar-SA" smtClean="0"/>
              <a:t>27 صفر، 1441</a:t>
            </a:fld>
            <a:endParaRPr lang="ar-SA"/>
          </a:p>
        </p:txBody>
      </p:sp>
      <p:sp>
        <p:nvSpPr>
          <p:cNvPr id="8" name="عنصر نائب للتذييل 7">
            <a:extLst>
              <a:ext uri="{FF2B5EF4-FFF2-40B4-BE49-F238E27FC236}">
                <a16:creationId xmlns:a16="http://schemas.microsoft.com/office/drawing/2014/main" id="{B2E53C01-C8B8-A842-8A13-7EFB75AB1754}"/>
              </a:ext>
            </a:extLst>
          </p:cNvPr>
          <p:cNvSpPr>
            <a:spLocks noGrp="1"/>
          </p:cNvSpPr>
          <p:nvPr>
            <p:ph type="ftr" sz="quarter" idx="11"/>
          </p:nvPr>
        </p:nvSpPr>
        <p:spPr/>
        <p:txBody>
          <a:bodyPr/>
          <a:lstStyle/>
          <a:p>
            <a:endParaRPr lang="ar-SA"/>
          </a:p>
        </p:txBody>
      </p:sp>
      <p:sp>
        <p:nvSpPr>
          <p:cNvPr id="9" name="عنصر نائب لرقم الشريحة 8">
            <a:extLst>
              <a:ext uri="{FF2B5EF4-FFF2-40B4-BE49-F238E27FC236}">
                <a16:creationId xmlns:a16="http://schemas.microsoft.com/office/drawing/2014/main" id="{387F0D7D-C34E-BE42-9B1D-2BC40FE6C9CF}"/>
              </a:ext>
            </a:extLst>
          </p:cNvPr>
          <p:cNvSpPr>
            <a:spLocks noGrp="1"/>
          </p:cNvSpPr>
          <p:nvPr>
            <p:ph type="sldNum" sz="quarter" idx="12"/>
          </p:nvPr>
        </p:nvSpPr>
        <p:spPr/>
        <p:txBody>
          <a:bodyPr/>
          <a:lstStyle/>
          <a:p>
            <a:fld id="{EE496846-3B9B-D540-9683-B28BCE8DBBAF}" type="slidenum">
              <a:rPr lang="ar-SA" smtClean="0"/>
              <a:t>‹#›</a:t>
            </a:fld>
            <a:endParaRPr lang="ar-SA"/>
          </a:p>
        </p:txBody>
      </p:sp>
    </p:spTree>
    <p:extLst>
      <p:ext uri="{BB962C8B-B14F-4D97-AF65-F5344CB8AC3E}">
        <p14:creationId xmlns:p14="http://schemas.microsoft.com/office/powerpoint/2010/main" val="3238503369"/>
      </p:ext>
    </p:extLst>
  </p:cSld>
  <p:clrMapOvr>
    <a:masterClrMapping/>
  </p:clrMapOvr>
  <p:transition spd="slow">
    <p:cover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C8F96E8-8563-BD4F-AFFB-0C20B52BCA7A}"/>
              </a:ext>
            </a:extLst>
          </p:cNvPr>
          <p:cNvSpPr>
            <a:spLocks noGrp="1"/>
          </p:cNvSpPr>
          <p:nvPr>
            <p:ph type="title"/>
          </p:nvPr>
        </p:nvSpPr>
        <p:spPr/>
        <p:txBody>
          <a:bodyPr/>
          <a:lstStyle/>
          <a:p>
            <a:r>
              <a:rPr lang="ar-SA"/>
              <a:t>انقر لتحرير نمط عنوان الشكل الرئيسي</a:t>
            </a:r>
          </a:p>
        </p:txBody>
      </p:sp>
      <p:sp>
        <p:nvSpPr>
          <p:cNvPr id="3" name="عنصر نائب للتاريخ 2">
            <a:extLst>
              <a:ext uri="{FF2B5EF4-FFF2-40B4-BE49-F238E27FC236}">
                <a16:creationId xmlns:a16="http://schemas.microsoft.com/office/drawing/2014/main" id="{D4C8D3E5-03BC-9E45-BC68-239B75FFAA5D}"/>
              </a:ext>
            </a:extLst>
          </p:cNvPr>
          <p:cNvSpPr>
            <a:spLocks noGrp="1"/>
          </p:cNvSpPr>
          <p:nvPr>
            <p:ph type="dt" sz="half" idx="10"/>
          </p:nvPr>
        </p:nvSpPr>
        <p:spPr/>
        <p:txBody>
          <a:bodyPr/>
          <a:lstStyle/>
          <a:p>
            <a:fld id="{C8396B82-5F62-4F4B-83F5-630FE5812319}" type="datetimeFigureOut">
              <a:rPr lang="ar-SA" smtClean="0"/>
              <a:t>27 صفر، 1441</a:t>
            </a:fld>
            <a:endParaRPr lang="ar-SA"/>
          </a:p>
        </p:txBody>
      </p:sp>
      <p:sp>
        <p:nvSpPr>
          <p:cNvPr id="4" name="عنصر نائب للتذييل 3">
            <a:extLst>
              <a:ext uri="{FF2B5EF4-FFF2-40B4-BE49-F238E27FC236}">
                <a16:creationId xmlns:a16="http://schemas.microsoft.com/office/drawing/2014/main" id="{DB713E74-742E-904F-A6C2-31F40A6D3BAC}"/>
              </a:ext>
            </a:extLst>
          </p:cNvPr>
          <p:cNvSpPr>
            <a:spLocks noGrp="1"/>
          </p:cNvSpPr>
          <p:nvPr>
            <p:ph type="ftr" sz="quarter" idx="11"/>
          </p:nvPr>
        </p:nvSpPr>
        <p:spPr/>
        <p:txBody>
          <a:bodyPr/>
          <a:lstStyle/>
          <a:p>
            <a:endParaRPr lang="ar-SA"/>
          </a:p>
        </p:txBody>
      </p:sp>
      <p:sp>
        <p:nvSpPr>
          <p:cNvPr id="5" name="عنصر نائب لرقم الشريحة 4">
            <a:extLst>
              <a:ext uri="{FF2B5EF4-FFF2-40B4-BE49-F238E27FC236}">
                <a16:creationId xmlns:a16="http://schemas.microsoft.com/office/drawing/2014/main" id="{757509C5-8D71-DC47-AFB5-A7A02ED8D89C}"/>
              </a:ext>
            </a:extLst>
          </p:cNvPr>
          <p:cNvSpPr>
            <a:spLocks noGrp="1"/>
          </p:cNvSpPr>
          <p:nvPr>
            <p:ph type="sldNum" sz="quarter" idx="12"/>
          </p:nvPr>
        </p:nvSpPr>
        <p:spPr/>
        <p:txBody>
          <a:bodyPr/>
          <a:lstStyle/>
          <a:p>
            <a:fld id="{EE496846-3B9B-D540-9683-B28BCE8DBBAF}" type="slidenum">
              <a:rPr lang="ar-SA" smtClean="0"/>
              <a:t>‹#›</a:t>
            </a:fld>
            <a:endParaRPr lang="ar-SA"/>
          </a:p>
        </p:txBody>
      </p:sp>
    </p:spTree>
    <p:extLst>
      <p:ext uri="{BB962C8B-B14F-4D97-AF65-F5344CB8AC3E}">
        <p14:creationId xmlns:p14="http://schemas.microsoft.com/office/powerpoint/2010/main" val="3526015837"/>
      </p:ext>
    </p:extLst>
  </p:cSld>
  <p:clrMapOvr>
    <a:masterClrMapping/>
  </p:clrMapOvr>
  <p:transition spd="slow">
    <p:cover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3865FC02-B6D5-744A-966B-CD12047F64C7}"/>
              </a:ext>
            </a:extLst>
          </p:cNvPr>
          <p:cNvSpPr>
            <a:spLocks noGrp="1"/>
          </p:cNvSpPr>
          <p:nvPr>
            <p:ph type="dt" sz="half" idx="10"/>
          </p:nvPr>
        </p:nvSpPr>
        <p:spPr/>
        <p:txBody>
          <a:bodyPr/>
          <a:lstStyle/>
          <a:p>
            <a:fld id="{C8396B82-5F62-4F4B-83F5-630FE5812319}" type="datetimeFigureOut">
              <a:rPr lang="ar-SA" smtClean="0"/>
              <a:t>27 صفر، 1441</a:t>
            </a:fld>
            <a:endParaRPr lang="ar-SA"/>
          </a:p>
        </p:txBody>
      </p:sp>
      <p:sp>
        <p:nvSpPr>
          <p:cNvPr id="3" name="عنصر نائب للتذييل 2">
            <a:extLst>
              <a:ext uri="{FF2B5EF4-FFF2-40B4-BE49-F238E27FC236}">
                <a16:creationId xmlns:a16="http://schemas.microsoft.com/office/drawing/2014/main" id="{4DB70530-67D8-5945-B187-A4255F071F62}"/>
              </a:ext>
            </a:extLst>
          </p:cNvPr>
          <p:cNvSpPr>
            <a:spLocks noGrp="1"/>
          </p:cNvSpPr>
          <p:nvPr>
            <p:ph type="ftr" sz="quarter" idx="11"/>
          </p:nvPr>
        </p:nvSpPr>
        <p:spPr/>
        <p:txBody>
          <a:bodyPr/>
          <a:lstStyle/>
          <a:p>
            <a:endParaRPr lang="ar-SA"/>
          </a:p>
        </p:txBody>
      </p:sp>
      <p:sp>
        <p:nvSpPr>
          <p:cNvPr id="4" name="عنصر نائب لرقم الشريحة 3">
            <a:extLst>
              <a:ext uri="{FF2B5EF4-FFF2-40B4-BE49-F238E27FC236}">
                <a16:creationId xmlns:a16="http://schemas.microsoft.com/office/drawing/2014/main" id="{FB570DE0-3F1A-9F4B-8146-695B677E4AC1}"/>
              </a:ext>
            </a:extLst>
          </p:cNvPr>
          <p:cNvSpPr>
            <a:spLocks noGrp="1"/>
          </p:cNvSpPr>
          <p:nvPr>
            <p:ph type="sldNum" sz="quarter" idx="12"/>
          </p:nvPr>
        </p:nvSpPr>
        <p:spPr/>
        <p:txBody>
          <a:bodyPr/>
          <a:lstStyle/>
          <a:p>
            <a:fld id="{EE496846-3B9B-D540-9683-B28BCE8DBBAF}" type="slidenum">
              <a:rPr lang="ar-SA" smtClean="0"/>
              <a:t>‹#›</a:t>
            </a:fld>
            <a:endParaRPr lang="ar-SA"/>
          </a:p>
        </p:txBody>
      </p:sp>
    </p:spTree>
    <p:extLst>
      <p:ext uri="{BB962C8B-B14F-4D97-AF65-F5344CB8AC3E}">
        <p14:creationId xmlns:p14="http://schemas.microsoft.com/office/powerpoint/2010/main" val="3021194526"/>
      </p:ext>
    </p:extLst>
  </p:cSld>
  <p:clrMapOvr>
    <a:masterClrMapping/>
  </p:clrMapOvr>
  <p:transition spd="slow">
    <p:cover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FEF5D8C7-7CBB-114A-9B50-E99D70701B30}"/>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p>
        </p:txBody>
      </p:sp>
      <p:sp>
        <p:nvSpPr>
          <p:cNvPr id="3" name="عنصر نائب للمحتوى 2">
            <a:extLst>
              <a:ext uri="{FF2B5EF4-FFF2-40B4-BE49-F238E27FC236}">
                <a16:creationId xmlns:a16="http://schemas.microsoft.com/office/drawing/2014/main" id="{270A50E6-67FB-FC41-8E4E-6990813D57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نص 3">
            <a:extLst>
              <a:ext uri="{FF2B5EF4-FFF2-40B4-BE49-F238E27FC236}">
                <a16:creationId xmlns:a16="http://schemas.microsoft.com/office/drawing/2014/main" id="{229EAD46-8FA3-C441-8491-1C4E48CF4D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30E75EC9-9A4D-ED4F-B1CA-CA1EF1B177F2}"/>
              </a:ext>
            </a:extLst>
          </p:cNvPr>
          <p:cNvSpPr>
            <a:spLocks noGrp="1"/>
          </p:cNvSpPr>
          <p:nvPr>
            <p:ph type="dt" sz="half" idx="10"/>
          </p:nvPr>
        </p:nvSpPr>
        <p:spPr/>
        <p:txBody>
          <a:bodyPr/>
          <a:lstStyle/>
          <a:p>
            <a:fld id="{C8396B82-5F62-4F4B-83F5-630FE5812319}" type="datetimeFigureOut">
              <a:rPr lang="ar-SA" smtClean="0"/>
              <a:t>27 صفر، 1441</a:t>
            </a:fld>
            <a:endParaRPr lang="ar-SA"/>
          </a:p>
        </p:txBody>
      </p:sp>
      <p:sp>
        <p:nvSpPr>
          <p:cNvPr id="6" name="عنصر نائب للتذييل 5">
            <a:extLst>
              <a:ext uri="{FF2B5EF4-FFF2-40B4-BE49-F238E27FC236}">
                <a16:creationId xmlns:a16="http://schemas.microsoft.com/office/drawing/2014/main" id="{ADB975A0-CB93-F34B-A87E-034A1B36B666}"/>
              </a:ext>
            </a:extLst>
          </p:cNvPr>
          <p:cNvSpPr>
            <a:spLocks noGrp="1"/>
          </p:cNvSpPr>
          <p:nvPr>
            <p:ph type="ftr" sz="quarter" idx="11"/>
          </p:nvPr>
        </p:nvSpPr>
        <p:spPr/>
        <p:txBody>
          <a:bodyPr/>
          <a:lstStyle/>
          <a:p>
            <a:endParaRPr lang="ar-SA"/>
          </a:p>
        </p:txBody>
      </p:sp>
      <p:sp>
        <p:nvSpPr>
          <p:cNvPr id="7" name="عنصر نائب لرقم الشريحة 6">
            <a:extLst>
              <a:ext uri="{FF2B5EF4-FFF2-40B4-BE49-F238E27FC236}">
                <a16:creationId xmlns:a16="http://schemas.microsoft.com/office/drawing/2014/main" id="{80030850-2417-8040-BB1C-BD1C8B481D76}"/>
              </a:ext>
            </a:extLst>
          </p:cNvPr>
          <p:cNvSpPr>
            <a:spLocks noGrp="1"/>
          </p:cNvSpPr>
          <p:nvPr>
            <p:ph type="sldNum" sz="quarter" idx="12"/>
          </p:nvPr>
        </p:nvSpPr>
        <p:spPr/>
        <p:txBody>
          <a:bodyPr/>
          <a:lstStyle/>
          <a:p>
            <a:fld id="{EE496846-3B9B-D540-9683-B28BCE8DBBAF}" type="slidenum">
              <a:rPr lang="ar-SA" smtClean="0"/>
              <a:t>‹#›</a:t>
            </a:fld>
            <a:endParaRPr lang="ar-SA"/>
          </a:p>
        </p:txBody>
      </p:sp>
    </p:spTree>
    <p:extLst>
      <p:ext uri="{BB962C8B-B14F-4D97-AF65-F5344CB8AC3E}">
        <p14:creationId xmlns:p14="http://schemas.microsoft.com/office/powerpoint/2010/main" val="2593109636"/>
      </p:ext>
    </p:extLst>
  </p:cSld>
  <p:clrMapOvr>
    <a:masterClrMapping/>
  </p:clrMapOvr>
  <p:transition spd="slow">
    <p:cover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82D1969F-408B-6941-AF04-DCE622A98DB7}"/>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p>
        </p:txBody>
      </p:sp>
      <p:sp>
        <p:nvSpPr>
          <p:cNvPr id="3" name="عنصر نائب للصورة 2">
            <a:extLst>
              <a:ext uri="{FF2B5EF4-FFF2-40B4-BE49-F238E27FC236}">
                <a16:creationId xmlns:a16="http://schemas.microsoft.com/office/drawing/2014/main" id="{0BD8C1A0-64BC-9940-B1F3-19CF961BF6F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a:extLst>
              <a:ext uri="{FF2B5EF4-FFF2-40B4-BE49-F238E27FC236}">
                <a16:creationId xmlns:a16="http://schemas.microsoft.com/office/drawing/2014/main" id="{A59272A1-F208-7C49-B955-C20A63506A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50683842-46D2-DE4A-84A5-51B7360100B9}"/>
              </a:ext>
            </a:extLst>
          </p:cNvPr>
          <p:cNvSpPr>
            <a:spLocks noGrp="1"/>
          </p:cNvSpPr>
          <p:nvPr>
            <p:ph type="dt" sz="half" idx="10"/>
          </p:nvPr>
        </p:nvSpPr>
        <p:spPr/>
        <p:txBody>
          <a:bodyPr/>
          <a:lstStyle/>
          <a:p>
            <a:fld id="{C8396B82-5F62-4F4B-83F5-630FE5812319}" type="datetimeFigureOut">
              <a:rPr lang="ar-SA" smtClean="0"/>
              <a:t>27 صفر، 1441</a:t>
            </a:fld>
            <a:endParaRPr lang="ar-SA"/>
          </a:p>
        </p:txBody>
      </p:sp>
      <p:sp>
        <p:nvSpPr>
          <p:cNvPr id="6" name="عنصر نائب للتذييل 5">
            <a:extLst>
              <a:ext uri="{FF2B5EF4-FFF2-40B4-BE49-F238E27FC236}">
                <a16:creationId xmlns:a16="http://schemas.microsoft.com/office/drawing/2014/main" id="{0211FAB4-CB18-D947-B8B6-D91EB12FE29E}"/>
              </a:ext>
            </a:extLst>
          </p:cNvPr>
          <p:cNvSpPr>
            <a:spLocks noGrp="1"/>
          </p:cNvSpPr>
          <p:nvPr>
            <p:ph type="ftr" sz="quarter" idx="11"/>
          </p:nvPr>
        </p:nvSpPr>
        <p:spPr/>
        <p:txBody>
          <a:bodyPr/>
          <a:lstStyle/>
          <a:p>
            <a:endParaRPr lang="ar-SA"/>
          </a:p>
        </p:txBody>
      </p:sp>
      <p:sp>
        <p:nvSpPr>
          <p:cNvPr id="7" name="عنصر نائب لرقم الشريحة 6">
            <a:extLst>
              <a:ext uri="{FF2B5EF4-FFF2-40B4-BE49-F238E27FC236}">
                <a16:creationId xmlns:a16="http://schemas.microsoft.com/office/drawing/2014/main" id="{B00C0875-61D3-644D-9F29-BC6874C44FE3}"/>
              </a:ext>
            </a:extLst>
          </p:cNvPr>
          <p:cNvSpPr>
            <a:spLocks noGrp="1"/>
          </p:cNvSpPr>
          <p:nvPr>
            <p:ph type="sldNum" sz="quarter" idx="12"/>
          </p:nvPr>
        </p:nvSpPr>
        <p:spPr/>
        <p:txBody>
          <a:bodyPr/>
          <a:lstStyle/>
          <a:p>
            <a:fld id="{EE496846-3B9B-D540-9683-B28BCE8DBBAF}" type="slidenum">
              <a:rPr lang="ar-SA" smtClean="0"/>
              <a:t>‹#›</a:t>
            </a:fld>
            <a:endParaRPr lang="ar-SA"/>
          </a:p>
        </p:txBody>
      </p:sp>
    </p:spTree>
    <p:extLst>
      <p:ext uri="{BB962C8B-B14F-4D97-AF65-F5344CB8AC3E}">
        <p14:creationId xmlns:p14="http://schemas.microsoft.com/office/powerpoint/2010/main" val="2897568434"/>
      </p:ext>
    </p:extLst>
  </p:cSld>
  <p:clrMapOvr>
    <a:masterClrMapping/>
  </p:clrMapOvr>
  <p:transition spd="slow">
    <p:cover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13C8C4C7-E619-4D41-B5D7-8341023F87D8}"/>
              </a:ext>
            </a:extLst>
          </p:cNvPr>
          <p:cNvSpPr>
            <a:spLocks noGrp="1"/>
          </p:cNvSpPr>
          <p:nvPr>
            <p:ph type="title"/>
          </p:nvPr>
        </p:nvSpPr>
        <p:spPr/>
        <p:txBody>
          <a:bodyPr/>
          <a:lstStyle/>
          <a:p>
            <a:r>
              <a:rPr lang="ar-SA"/>
              <a:t>انقر لتحرير نمط عنوان الشكل الرئيسي</a:t>
            </a:r>
          </a:p>
        </p:txBody>
      </p:sp>
      <p:sp>
        <p:nvSpPr>
          <p:cNvPr id="3" name="عنصر نائب للعنوان العمودي 2">
            <a:extLst>
              <a:ext uri="{FF2B5EF4-FFF2-40B4-BE49-F238E27FC236}">
                <a16:creationId xmlns:a16="http://schemas.microsoft.com/office/drawing/2014/main" id="{5899A13B-323B-5548-B349-4D4513A2AEE9}"/>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3B8413B7-429F-6C4F-83AD-53DC5CC4CE2E}"/>
              </a:ext>
            </a:extLst>
          </p:cNvPr>
          <p:cNvSpPr>
            <a:spLocks noGrp="1"/>
          </p:cNvSpPr>
          <p:nvPr>
            <p:ph type="dt" sz="half" idx="10"/>
          </p:nvPr>
        </p:nvSpPr>
        <p:spPr/>
        <p:txBody>
          <a:bodyPr/>
          <a:lstStyle/>
          <a:p>
            <a:fld id="{C8396B82-5F62-4F4B-83F5-630FE5812319}" type="datetimeFigureOut">
              <a:rPr lang="ar-SA" smtClean="0"/>
              <a:t>27 صفر، 1441</a:t>
            </a:fld>
            <a:endParaRPr lang="ar-SA"/>
          </a:p>
        </p:txBody>
      </p:sp>
      <p:sp>
        <p:nvSpPr>
          <p:cNvPr id="5" name="عنصر نائب للتذييل 4">
            <a:extLst>
              <a:ext uri="{FF2B5EF4-FFF2-40B4-BE49-F238E27FC236}">
                <a16:creationId xmlns:a16="http://schemas.microsoft.com/office/drawing/2014/main" id="{3E920B12-75CD-A541-B2F4-746880816E40}"/>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43F917AC-B486-E246-815E-C0DAAD7D50C8}"/>
              </a:ext>
            </a:extLst>
          </p:cNvPr>
          <p:cNvSpPr>
            <a:spLocks noGrp="1"/>
          </p:cNvSpPr>
          <p:nvPr>
            <p:ph type="sldNum" sz="quarter" idx="12"/>
          </p:nvPr>
        </p:nvSpPr>
        <p:spPr/>
        <p:txBody>
          <a:bodyPr/>
          <a:lstStyle/>
          <a:p>
            <a:fld id="{EE496846-3B9B-D540-9683-B28BCE8DBBAF}" type="slidenum">
              <a:rPr lang="ar-SA" smtClean="0"/>
              <a:t>‹#›</a:t>
            </a:fld>
            <a:endParaRPr lang="ar-SA"/>
          </a:p>
        </p:txBody>
      </p:sp>
    </p:spTree>
    <p:extLst>
      <p:ext uri="{BB962C8B-B14F-4D97-AF65-F5344CB8AC3E}">
        <p14:creationId xmlns:p14="http://schemas.microsoft.com/office/powerpoint/2010/main" val="549591059"/>
      </p:ext>
    </p:extLst>
  </p:cSld>
  <p:clrMapOvr>
    <a:masterClrMapping/>
  </p:clrMapOvr>
  <p:transition spd="slow">
    <p:cover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A845538A-81E7-3A42-B3D0-8F5F96342C15}"/>
              </a:ext>
            </a:extLst>
          </p:cNvPr>
          <p:cNvSpPr>
            <a:spLocks noGrp="1"/>
          </p:cNvSpPr>
          <p:nvPr>
            <p:ph type="title" orient="vert"/>
          </p:nvPr>
        </p:nvSpPr>
        <p:spPr>
          <a:xfrm>
            <a:off x="8724900" y="365125"/>
            <a:ext cx="2628900" cy="5811838"/>
          </a:xfrm>
        </p:spPr>
        <p:txBody>
          <a:bodyPr vert="eaVert"/>
          <a:lstStyle/>
          <a:p>
            <a:r>
              <a:rPr lang="ar-SA"/>
              <a:t>انقر لتحرير نمط عنوان الشكل الرئيسي</a:t>
            </a:r>
          </a:p>
        </p:txBody>
      </p:sp>
      <p:sp>
        <p:nvSpPr>
          <p:cNvPr id="3" name="عنصر نائب للعنوان العمودي 2">
            <a:extLst>
              <a:ext uri="{FF2B5EF4-FFF2-40B4-BE49-F238E27FC236}">
                <a16:creationId xmlns:a16="http://schemas.microsoft.com/office/drawing/2014/main" id="{EBB9A07D-1B97-DE44-A807-715FF170EB96}"/>
              </a:ext>
            </a:extLst>
          </p:cNvPr>
          <p:cNvSpPr>
            <a:spLocks noGrp="1"/>
          </p:cNvSpPr>
          <p:nvPr>
            <p:ph type="body" orient="vert" idx="1"/>
          </p:nvPr>
        </p:nvSpPr>
        <p:spPr>
          <a:xfrm>
            <a:off x="838200" y="365125"/>
            <a:ext cx="7734300"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4E8C2B95-1CE3-AE4E-8AD3-A39C491938C0}"/>
              </a:ext>
            </a:extLst>
          </p:cNvPr>
          <p:cNvSpPr>
            <a:spLocks noGrp="1"/>
          </p:cNvSpPr>
          <p:nvPr>
            <p:ph type="dt" sz="half" idx="10"/>
          </p:nvPr>
        </p:nvSpPr>
        <p:spPr/>
        <p:txBody>
          <a:bodyPr/>
          <a:lstStyle/>
          <a:p>
            <a:fld id="{C8396B82-5F62-4F4B-83F5-630FE5812319}" type="datetimeFigureOut">
              <a:rPr lang="ar-SA" smtClean="0"/>
              <a:t>27 صفر، 1441</a:t>
            </a:fld>
            <a:endParaRPr lang="ar-SA"/>
          </a:p>
        </p:txBody>
      </p:sp>
      <p:sp>
        <p:nvSpPr>
          <p:cNvPr id="5" name="عنصر نائب للتذييل 4">
            <a:extLst>
              <a:ext uri="{FF2B5EF4-FFF2-40B4-BE49-F238E27FC236}">
                <a16:creationId xmlns:a16="http://schemas.microsoft.com/office/drawing/2014/main" id="{F06F34EA-BCC2-7641-B6A5-8BD145E7C254}"/>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D7A9D05E-F837-6242-A148-B5E5585172AD}"/>
              </a:ext>
            </a:extLst>
          </p:cNvPr>
          <p:cNvSpPr>
            <a:spLocks noGrp="1"/>
          </p:cNvSpPr>
          <p:nvPr>
            <p:ph type="sldNum" sz="quarter" idx="12"/>
          </p:nvPr>
        </p:nvSpPr>
        <p:spPr/>
        <p:txBody>
          <a:bodyPr/>
          <a:lstStyle/>
          <a:p>
            <a:fld id="{EE496846-3B9B-D540-9683-B28BCE8DBBAF}" type="slidenum">
              <a:rPr lang="ar-SA" smtClean="0"/>
              <a:t>‹#›</a:t>
            </a:fld>
            <a:endParaRPr lang="ar-SA"/>
          </a:p>
        </p:txBody>
      </p:sp>
    </p:spTree>
    <p:extLst>
      <p:ext uri="{BB962C8B-B14F-4D97-AF65-F5344CB8AC3E}">
        <p14:creationId xmlns:p14="http://schemas.microsoft.com/office/powerpoint/2010/main" val="1528322485"/>
      </p:ext>
    </p:extLst>
  </p:cSld>
  <p:clrMapOvr>
    <a:masterClrMapping/>
  </p:clrMapOvr>
  <p:transition spd="slow">
    <p:cover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2302374"/>
      </p:ext>
    </p:extLst>
  </p:cSld>
  <p:clrMapOvr>
    <a:masterClrMapping/>
  </p:clrMapOvr>
  <p:transition spd="slow">
    <p:cover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2">
                <a:lumMod val="75000"/>
              </a:schemeClr>
            </a:gs>
            <a:gs pos="51000">
              <a:schemeClr val="accent3">
                <a:lumMod val="45000"/>
                <a:lumOff val="55000"/>
              </a:schemeClr>
            </a:gs>
            <a:gs pos="67000">
              <a:schemeClr val="accent3">
                <a:lumMod val="45000"/>
                <a:lumOff val="55000"/>
              </a:schemeClr>
            </a:gs>
            <a:gs pos="78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5456F5D9-BD43-9A4E-9613-80096E03EBAA}"/>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عنوان الشكل الرئيسي</a:t>
            </a:r>
          </a:p>
        </p:txBody>
      </p:sp>
      <p:sp>
        <p:nvSpPr>
          <p:cNvPr id="3" name="عنصر نائب للنص 2">
            <a:extLst>
              <a:ext uri="{FF2B5EF4-FFF2-40B4-BE49-F238E27FC236}">
                <a16:creationId xmlns:a16="http://schemas.microsoft.com/office/drawing/2014/main" id="{71B1374A-BA16-2943-BBD4-C524E39DFABE}"/>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C55FA03D-D967-1A42-921A-0918F9368AA7}"/>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C8396B82-5F62-4F4B-83F5-630FE5812319}" type="datetimeFigureOut">
              <a:rPr lang="ar-SA" smtClean="0"/>
              <a:t>27 صفر، 1441</a:t>
            </a:fld>
            <a:endParaRPr lang="ar-SA"/>
          </a:p>
        </p:txBody>
      </p:sp>
      <p:sp>
        <p:nvSpPr>
          <p:cNvPr id="5" name="عنصر نائب للتذييل 4">
            <a:extLst>
              <a:ext uri="{FF2B5EF4-FFF2-40B4-BE49-F238E27FC236}">
                <a16:creationId xmlns:a16="http://schemas.microsoft.com/office/drawing/2014/main" id="{54535317-D85F-514E-B1B4-8326B6C327E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a:extLst>
              <a:ext uri="{FF2B5EF4-FFF2-40B4-BE49-F238E27FC236}">
                <a16:creationId xmlns:a16="http://schemas.microsoft.com/office/drawing/2014/main" id="{D0ADA503-7082-BB4C-B785-F14C11551E3F}"/>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EE496846-3B9B-D540-9683-B28BCE8DBBAF}" type="slidenum">
              <a:rPr lang="ar-SA" smtClean="0"/>
              <a:t>‹#›</a:t>
            </a:fld>
            <a:endParaRPr lang="ar-SA"/>
          </a:p>
        </p:txBody>
      </p:sp>
    </p:spTree>
    <p:extLst>
      <p:ext uri="{BB962C8B-B14F-4D97-AF65-F5344CB8AC3E}">
        <p14:creationId xmlns:p14="http://schemas.microsoft.com/office/powerpoint/2010/main" val="18327690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slow">
    <p:cover dir="r"/>
  </p:transition>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9.png"/><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a:extLst>
              <a:ext uri="{FF2B5EF4-FFF2-40B4-BE49-F238E27FC236}">
                <a16:creationId xmlns:a16="http://schemas.microsoft.com/office/drawing/2014/main" id="{3610742B-C845-2548-AC5D-F67D1E5A04B1}"/>
              </a:ext>
            </a:extLst>
          </p:cNvPr>
          <p:cNvPicPr/>
          <p:nvPr/>
        </p:nvPicPr>
        <p:blipFill>
          <a:blip r:embed="rId2"/>
          <a:stretch>
            <a:fillRect/>
          </a:stretch>
        </p:blipFill>
        <p:spPr>
          <a:xfrm>
            <a:off x="3574473" y="422564"/>
            <a:ext cx="8287905" cy="6012872"/>
          </a:xfrm>
          <a:prstGeom prst="rect">
            <a:avLst/>
          </a:prstGeom>
        </p:spPr>
      </p:pic>
      <p:sp>
        <p:nvSpPr>
          <p:cNvPr id="5" name="مستطيل 4">
            <a:extLst>
              <a:ext uri="{FF2B5EF4-FFF2-40B4-BE49-F238E27FC236}">
                <a16:creationId xmlns:a16="http://schemas.microsoft.com/office/drawing/2014/main" id="{6BE15854-0502-6F4D-9CBD-888B0443B08F}"/>
              </a:ext>
            </a:extLst>
          </p:cNvPr>
          <p:cNvSpPr/>
          <p:nvPr/>
        </p:nvSpPr>
        <p:spPr>
          <a:xfrm>
            <a:off x="527330" y="2649784"/>
            <a:ext cx="2770910" cy="3785652"/>
          </a:xfrm>
          <a:prstGeom prst="rect">
            <a:avLst/>
          </a:prstGeom>
        </p:spPr>
        <p:txBody>
          <a:bodyPr wrap="square">
            <a:spAutoFit/>
          </a:bodyPr>
          <a:lstStyle/>
          <a:p>
            <a:pPr algn="ctr"/>
            <a:r>
              <a:rPr lang="ar-EG" sz="3200" b="1" dirty="0">
                <a:solidFill>
                  <a:schemeClr val="tx1">
                    <a:lumMod val="85000"/>
                    <a:lumOff val="15000"/>
                  </a:schemeClr>
                </a:solidFill>
                <a:effectLst/>
                <a:latin typeface="Calibri" panose="020F0502020204030204" pitchFamily="34" charset="0"/>
                <a:ea typeface="Calibri" panose="020F0502020204030204" pitchFamily="34" charset="0"/>
                <a:cs typeface="Traditional Arabic" panose="02020603050405020304" pitchFamily="18" charset="-78"/>
              </a:rPr>
              <a:t>المدرسة الافتراضية</a:t>
            </a:r>
            <a:endParaRPr lang="en-US" sz="3200" dirty="0">
              <a:solidFill>
                <a:schemeClr val="tx1">
                  <a:lumMod val="85000"/>
                  <a:lumOff val="15000"/>
                </a:schemeClr>
              </a:solidFill>
              <a:effectLst/>
              <a:latin typeface="Calibri" panose="020F0502020204030204" pitchFamily="34" charset="0"/>
              <a:ea typeface="Calibri" panose="020F0502020204030204" pitchFamily="34" charset="0"/>
              <a:cs typeface="Arial" panose="020B0604020202020204" pitchFamily="34" charset="0"/>
            </a:endParaRPr>
          </a:p>
          <a:p>
            <a:pPr algn="ctr"/>
            <a:endParaRPr lang="en-US" sz="3200" dirty="0">
              <a:solidFill>
                <a:schemeClr val="tx1">
                  <a:lumMod val="85000"/>
                  <a:lumOff val="15000"/>
                </a:schemeClr>
              </a:solidFill>
              <a:effectLst/>
              <a:latin typeface="Calibri" panose="020F0502020204030204" pitchFamily="34" charset="0"/>
              <a:ea typeface="Calibri" panose="020F0502020204030204" pitchFamily="34" charset="0"/>
              <a:cs typeface="Arial" panose="020B0604020202020204" pitchFamily="34" charset="0"/>
            </a:endParaRPr>
          </a:p>
          <a:p>
            <a:pPr algn="ctr"/>
            <a:r>
              <a:rPr lang="ar-SA" sz="3200" dirty="0">
                <a:solidFill>
                  <a:schemeClr val="tx1">
                    <a:lumMod val="85000"/>
                    <a:lumOff val="15000"/>
                  </a:schemeClr>
                </a:solidFill>
                <a:effectLst/>
                <a:latin typeface="Calibri" panose="020F0502020204030204" pitchFamily="34" charset="0"/>
                <a:ea typeface="Calibri" panose="020F0502020204030204" pitchFamily="34" charset="0"/>
                <a:cs typeface="Traditional Arabic" panose="02020603050405020304" pitchFamily="18" charset="-78"/>
              </a:rPr>
              <a:t> </a:t>
            </a:r>
            <a:endParaRPr lang="en-US" sz="3200" dirty="0">
              <a:solidFill>
                <a:schemeClr val="tx1">
                  <a:lumMod val="85000"/>
                  <a:lumOff val="15000"/>
                </a:schemeClr>
              </a:solidFill>
              <a:effectLst/>
              <a:latin typeface="Calibri" panose="020F0502020204030204" pitchFamily="34" charset="0"/>
              <a:ea typeface="Calibri" panose="020F0502020204030204" pitchFamily="34" charset="0"/>
              <a:cs typeface="Arial" panose="020B0604020202020204" pitchFamily="34" charset="0"/>
            </a:endParaRPr>
          </a:p>
          <a:p>
            <a:pPr algn="ctr"/>
            <a:r>
              <a:rPr lang="ar-SA" sz="3200" dirty="0">
                <a:solidFill>
                  <a:schemeClr val="tx1">
                    <a:lumMod val="85000"/>
                    <a:lumOff val="15000"/>
                  </a:schemeClr>
                </a:solidFill>
                <a:effectLst/>
                <a:latin typeface="Calibri" panose="020F0502020204030204" pitchFamily="34" charset="0"/>
                <a:ea typeface="Calibri" panose="020F0502020204030204" pitchFamily="34" charset="0"/>
                <a:cs typeface="Traditional Arabic" panose="02020603050405020304" pitchFamily="18" charset="-78"/>
              </a:rPr>
              <a:t> </a:t>
            </a:r>
            <a:endParaRPr lang="en-US" sz="3200" dirty="0">
              <a:solidFill>
                <a:schemeClr val="tx1">
                  <a:lumMod val="85000"/>
                  <a:lumOff val="15000"/>
                </a:schemeClr>
              </a:solidFill>
              <a:effectLst/>
              <a:latin typeface="Calibri" panose="020F0502020204030204" pitchFamily="34" charset="0"/>
              <a:ea typeface="Calibri" panose="020F0502020204030204" pitchFamily="34" charset="0"/>
              <a:cs typeface="Arial" panose="020B0604020202020204" pitchFamily="34" charset="0"/>
            </a:endParaRPr>
          </a:p>
          <a:p>
            <a:pPr algn="ctr"/>
            <a:r>
              <a:rPr lang="ar-SA" sz="1600" b="1" dirty="0">
                <a:solidFill>
                  <a:schemeClr val="tx1">
                    <a:lumMod val="85000"/>
                    <a:lumOff val="15000"/>
                  </a:schemeClr>
                </a:solidFill>
                <a:latin typeface="Calibri" panose="020F0502020204030204" pitchFamily="34" charset="0"/>
                <a:ea typeface="Calibri" panose="020F0502020204030204" pitchFamily="34" charset="0"/>
                <a:cs typeface="Traditional Arabic" panose="02020603050405020304" pitchFamily="18" charset="-78"/>
              </a:rPr>
              <a:t>خلود الرميزان</a:t>
            </a:r>
            <a:endParaRPr lang="en-US" sz="1600" dirty="0">
              <a:solidFill>
                <a:schemeClr val="tx1">
                  <a:lumMod val="85000"/>
                  <a:lumOff val="15000"/>
                </a:schemeClr>
              </a:solidFill>
              <a:effectLst/>
              <a:latin typeface="Calibri" panose="020F0502020204030204" pitchFamily="34" charset="0"/>
              <a:ea typeface="Calibri" panose="020F0502020204030204" pitchFamily="34" charset="0"/>
              <a:cs typeface="Arial" panose="020B0604020202020204" pitchFamily="34" charset="0"/>
            </a:endParaRPr>
          </a:p>
          <a:p>
            <a:pPr algn="ctr"/>
            <a:r>
              <a:rPr lang="ar-SA" sz="1600" dirty="0">
                <a:solidFill>
                  <a:schemeClr val="tx1">
                    <a:lumMod val="85000"/>
                    <a:lumOff val="15000"/>
                  </a:schemeClr>
                </a:solidFill>
                <a:latin typeface="Calibri" panose="020F0502020204030204" pitchFamily="34" charset="0"/>
                <a:ea typeface="Calibri" panose="020F0502020204030204" pitchFamily="34" charset="0"/>
                <a:cs typeface="Traditional Arabic" panose="02020603050405020304" pitchFamily="18" charset="-78"/>
              </a:rPr>
              <a:t>    </a:t>
            </a:r>
            <a:endParaRPr lang="en-US" sz="1600" dirty="0">
              <a:solidFill>
                <a:schemeClr val="tx1">
                  <a:lumMod val="85000"/>
                  <a:lumOff val="15000"/>
                </a:schemeClr>
              </a:solidFill>
              <a:effectLst/>
              <a:latin typeface="Calibri" panose="020F0502020204030204" pitchFamily="34" charset="0"/>
              <a:ea typeface="Calibri" panose="020F0502020204030204" pitchFamily="34" charset="0"/>
              <a:cs typeface="Arial" panose="020B0604020202020204" pitchFamily="34" charset="0"/>
            </a:endParaRPr>
          </a:p>
          <a:p>
            <a:pPr algn="ctr"/>
            <a:r>
              <a:rPr lang="ar-SA" sz="1600" dirty="0">
                <a:solidFill>
                  <a:schemeClr val="tx1">
                    <a:lumMod val="85000"/>
                    <a:lumOff val="15000"/>
                  </a:schemeClr>
                </a:solidFill>
                <a:latin typeface="Calibri" panose="020F0502020204030204" pitchFamily="34" charset="0"/>
                <a:ea typeface="Calibri" panose="020F0502020204030204" pitchFamily="34" charset="0"/>
                <a:cs typeface="Traditional Arabic" panose="02020603050405020304" pitchFamily="18" charset="-78"/>
              </a:rPr>
              <a:t>                                            </a:t>
            </a:r>
            <a:endParaRPr lang="en-US" sz="1600" dirty="0">
              <a:solidFill>
                <a:schemeClr val="tx1">
                  <a:lumMod val="85000"/>
                  <a:lumOff val="15000"/>
                </a:schemeClr>
              </a:solidFill>
              <a:effectLst/>
              <a:latin typeface="Calibri" panose="020F0502020204030204" pitchFamily="34" charset="0"/>
              <a:ea typeface="Calibri" panose="020F0502020204030204" pitchFamily="34" charset="0"/>
              <a:cs typeface="Arial" panose="020B0604020202020204" pitchFamily="34" charset="0"/>
            </a:endParaRPr>
          </a:p>
          <a:p>
            <a:pPr algn="ctr"/>
            <a:r>
              <a:rPr lang="ar-SA" sz="1600" b="1" dirty="0">
                <a:solidFill>
                  <a:schemeClr val="tx1">
                    <a:lumMod val="85000"/>
                    <a:lumOff val="15000"/>
                  </a:schemeClr>
                </a:solidFill>
                <a:latin typeface="Calibri" panose="020F0502020204030204" pitchFamily="34" charset="0"/>
                <a:ea typeface="Calibri" panose="020F0502020204030204" pitchFamily="34" charset="0"/>
                <a:cs typeface="Traditional Arabic" panose="02020603050405020304" pitchFamily="18" charset="-78"/>
              </a:rPr>
              <a:t>إشراف </a:t>
            </a:r>
            <a:endParaRPr lang="en-US" sz="1600" dirty="0">
              <a:solidFill>
                <a:schemeClr val="tx1">
                  <a:lumMod val="85000"/>
                  <a:lumOff val="15000"/>
                </a:schemeClr>
              </a:solidFill>
              <a:effectLst/>
              <a:latin typeface="Calibri" panose="020F0502020204030204" pitchFamily="34" charset="0"/>
              <a:ea typeface="Calibri" panose="020F0502020204030204" pitchFamily="34" charset="0"/>
              <a:cs typeface="Arial" panose="020B0604020202020204" pitchFamily="34" charset="0"/>
            </a:endParaRPr>
          </a:p>
          <a:p>
            <a:pPr algn="ctr"/>
            <a:r>
              <a:rPr lang="ar-SA" sz="1600" dirty="0">
                <a:solidFill>
                  <a:schemeClr val="tx1">
                    <a:lumMod val="85000"/>
                    <a:lumOff val="15000"/>
                  </a:schemeClr>
                </a:solidFill>
                <a:latin typeface="Calibri" panose="020F0502020204030204" pitchFamily="34" charset="0"/>
                <a:ea typeface="Calibri" panose="020F0502020204030204" pitchFamily="34" charset="0"/>
                <a:cs typeface="Traditional Arabic" panose="02020603050405020304" pitchFamily="18" charset="-78"/>
              </a:rPr>
              <a:t>أد – وفاء الفر</a:t>
            </a:r>
            <a:r>
              <a:rPr lang="ar-SA" sz="2400" dirty="0">
                <a:solidFill>
                  <a:schemeClr val="tx1">
                    <a:lumMod val="85000"/>
                    <a:lumOff val="15000"/>
                  </a:schemeClr>
                </a:solidFill>
                <a:latin typeface="Calibri" panose="020F0502020204030204" pitchFamily="34" charset="0"/>
                <a:ea typeface="Calibri" panose="020F0502020204030204" pitchFamily="34" charset="0"/>
                <a:cs typeface="Traditional Arabic" panose="02020603050405020304" pitchFamily="18" charset="-78"/>
              </a:rPr>
              <a:t>يح</a:t>
            </a:r>
            <a:endParaRPr lang="en-US" sz="2400" dirty="0">
              <a:solidFill>
                <a:schemeClr val="tx1">
                  <a:lumMod val="85000"/>
                  <a:lumOff val="15000"/>
                </a:schemeClr>
              </a:solidFill>
              <a:effectLst/>
              <a:latin typeface="Calibri" panose="020F0502020204030204" pitchFamily="34" charset="0"/>
              <a:ea typeface="Calibri" panose="020F0502020204030204" pitchFamily="34" charset="0"/>
              <a:cs typeface="Arial" panose="020B0604020202020204" pitchFamily="34" charset="0"/>
            </a:endParaRPr>
          </a:p>
          <a:p>
            <a:pPr algn="ctr"/>
            <a:r>
              <a:rPr lang="ar-SA" sz="2400" dirty="0">
                <a:solidFill>
                  <a:schemeClr val="tx1">
                    <a:lumMod val="85000"/>
                    <a:lumOff val="15000"/>
                  </a:schemeClr>
                </a:solidFill>
                <a:latin typeface="Calibri" panose="020F0502020204030204" pitchFamily="34" charset="0"/>
                <a:ea typeface="Calibri" panose="020F0502020204030204" pitchFamily="34" charset="0"/>
                <a:cs typeface="Traditional Arabic" panose="02020603050405020304" pitchFamily="18" charset="-78"/>
              </a:rPr>
              <a:t> </a:t>
            </a:r>
            <a:endParaRPr lang="en-US" sz="2400" dirty="0">
              <a:solidFill>
                <a:schemeClr val="tx1">
                  <a:lumMod val="85000"/>
                  <a:lumOff val="15000"/>
                </a:schemeClr>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126725854"/>
      </p:ext>
    </p:extLst>
  </p:cSld>
  <p:clrMapOvr>
    <a:masterClrMapping/>
  </p:clrMapOvr>
  <p:transition spd="slow">
    <p:cover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a:extLst>
              <a:ext uri="{FF2B5EF4-FFF2-40B4-BE49-F238E27FC236}">
                <a16:creationId xmlns:a16="http://schemas.microsoft.com/office/drawing/2014/main" id="{F021874E-0B9E-CD44-8411-873825DFF2DC}"/>
              </a:ext>
            </a:extLst>
          </p:cNvPr>
          <p:cNvSpPr/>
          <p:nvPr/>
        </p:nvSpPr>
        <p:spPr>
          <a:xfrm>
            <a:off x="5832389" y="1130342"/>
            <a:ext cx="5585254" cy="4832092"/>
          </a:xfrm>
          <a:prstGeom prst="rect">
            <a:avLst/>
          </a:prstGeom>
        </p:spPr>
        <p:txBody>
          <a:bodyPr wrap="square">
            <a:spAutoFit/>
          </a:bodyPr>
          <a:lstStyle/>
          <a:p>
            <a:r>
              <a:rPr lang="ar-SA" sz="2800" dirty="0">
                <a:solidFill>
                  <a:srgbClr val="000000"/>
                </a:solidFill>
                <a:ea typeface="Calibri" panose="020F0502020204030204" pitchFamily="34" charset="0"/>
                <a:cs typeface="Traditional Arabic" panose="02020603050405020304" pitchFamily="18" charset="-78"/>
              </a:rPr>
              <a:t>يشهد العصر الحالي تقدما كبيرا في وسائل وتقنيات الاتصال والمعلومات والذي استفادت منه العديد من المجالات والقطاعات وأهمها التعليم الذي استثمر هذا التقدم بطريقة فاعلة سواء من خلال خلق تعليم متطور متكامل يعتمد أساسا على توفر وسائل وتكنولوجيات اتصال عالية الجودة والكفاءة والذي أطلق عليه العديد من المصطلحات والمفاهيم التعليم على الخطة التعليم الالكتروني التعليم الافتراضي، التعليم الرقمي والتربية الرقمية وغيرها من المصطلحات، وقد عمدت العديد من المؤسسات التربوية الى تبني هذا النمط من التعليم من أجل تطوير التعليم وتحقيق جودة وفعالية أكبر لمخرجات العملية التعليمية</a:t>
            </a:r>
            <a:r>
              <a:rPr lang="en-US" sz="2800" dirty="0">
                <a:effectLst/>
              </a:rPr>
              <a:t> </a:t>
            </a:r>
            <a:endParaRPr lang="ar-SA" sz="2800" dirty="0"/>
          </a:p>
        </p:txBody>
      </p:sp>
      <p:pic>
        <p:nvPicPr>
          <p:cNvPr id="7" name="صورة 6">
            <a:extLst>
              <a:ext uri="{FF2B5EF4-FFF2-40B4-BE49-F238E27FC236}">
                <a16:creationId xmlns:a16="http://schemas.microsoft.com/office/drawing/2014/main" id="{B1E9EE61-04FF-034A-83B3-2D7C369C7997}"/>
              </a:ext>
            </a:extLst>
          </p:cNvPr>
          <p:cNvPicPr>
            <a:picLocks noChangeAspect="1"/>
          </p:cNvPicPr>
          <p:nvPr/>
        </p:nvPicPr>
        <p:blipFill>
          <a:blip r:embed="rId2"/>
          <a:stretch>
            <a:fillRect/>
          </a:stretch>
        </p:blipFill>
        <p:spPr>
          <a:xfrm>
            <a:off x="774357" y="1130341"/>
            <a:ext cx="4864100" cy="5122177"/>
          </a:xfrm>
          <a:prstGeom prst="rect">
            <a:avLst/>
          </a:prstGeom>
        </p:spPr>
      </p:pic>
    </p:spTree>
    <p:extLst>
      <p:ext uri="{BB962C8B-B14F-4D97-AF65-F5344CB8AC3E}">
        <p14:creationId xmlns:p14="http://schemas.microsoft.com/office/powerpoint/2010/main" val="1648590524"/>
      </p:ext>
    </p:extLst>
  </p:cSld>
  <p:clrMapOvr>
    <a:masterClrMapping/>
  </p:clrMapOvr>
  <p:transition spd="slow">
    <p:cover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ستطيل 5">
            <a:extLst>
              <a:ext uri="{FF2B5EF4-FFF2-40B4-BE49-F238E27FC236}">
                <a16:creationId xmlns:a16="http://schemas.microsoft.com/office/drawing/2014/main" id="{F30D64E7-1AE7-A740-B497-FBDFE4965EBB}"/>
              </a:ext>
            </a:extLst>
          </p:cNvPr>
          <p:cNvSpPr/>
          <p:nvPr/>
        </p:nvSpPr>
        <p:spPr>
          <a:xfrm>
            <a:off x="5667632" y="797178"/>
            <a:ext cx="6096000" cy="5509200"/>
          </a:xfrm>
          <a:prstGeom prst="rect">
            <a:avLst/>
          </a:prstGeom>
        </p:spPr>
        <p:txBody>
          <a:bodyPr>
            <a:spAutoFit/>
          </a:bodyPr>
          <a:lstStyle/>
          <a:p>
            <a:r>
              <a:rPr lang="ar-SA" sz="3200" dirty="0">
                <a:solidFill>
                  <a:srgbClr val="000000"/>
                </a:solidFill>
                <a:latin typeface="Calibri" panose="020F0502020204030204" pitchFamily="34" charset="0"/>
                <a:ea typeface="Calibri" panose="020F0502020204030204" pitchFamily="34" charset="0"/>
                <a:cs typeface="Traditional Arabic" panose="02020603050405020304" pitchFamily="18" charset="-78"/>
              </a:rPr>
              <a:t>كما شاع استخدام مصطلح التعلم الافتراضي والمدرسة الافتراضية للتعبير عن التعلم الذي يتم عبر الإنترنت وتقنياتها، وهو أمر يدعو البعض إلى التساؤل عما إذا كان التعلم الافتراضي - بناء</a:t>
            </a:r>
            <a:br>
              <a:rPr lang="en-US" sz="3200" dirty="0">
                <a:solidFill>
                  <a:srgbClr val="000000"/>
                </a:solidFill>
                <a:latin typeface="Traditional Arabic" panose="02020603050405020304" pitchFamily="18" charset="-78"/>
                <a:ea typeface="Calibri" panose="020F0502020204030204" pitchFamily="34" charset="0"/>
                <a:cs typeface="Arial" panose="020B0604020202020204" pitchFamily="34" charset="0"/>
              </a:rPr>
            </a:br>
            <a:r>
              <a:rPr lang="ar-SA" sz="3200" dirty="0">
                <a:solidFill>
                  <a:srgbClr val="000000"/>
                </a:solidFill>
                <a:latin typeface="Calibri" panose="020F0502020204030204" pitchFamily="34" charset="0"/>
                <a:ea typeface="Calibri" panose="020F0502020204030204" pitchFamily="34" charset="0"/>
                <a:cs typeface="Traditional Arabic" panose="02020603050405020304" pitchFamily="18" charset="-78"/>
              </a:rPr>
              <a:t>على ما تقدم القواميس اللغوية من معنى كلمة</a:t>
            </a:r>
            <a:r>
              <a:rPr lang="en-US" sz="3200" dirty="0">
                <a:solidFill>
                  <a:srgbClr val="000000"/>
                </a:solidFill>
                <a:latin typeface="Traditional Arabic" panose="02020603050405020304" pitchFamily="18" charset="-78"/>
                <a:ea typeface="Calibri" panose="020F0502020204030204" pitchFamily="34" charset="0"/>
                <a:cs typeface="Arial" panose="020B0604020202020204" pitchFamily="34" charset="0"/>
              </a:rPr>
              <a:t> Virtual – </a:t>
            </a:r>
            <a:r>
              <a:rPr lang="ar-SA" sz="3200" dirty="0">
                <a:solidFill>
                  <a:srgbClr val="000000"/>
                </a:solidFill>
                <a:latin typeface="Calibri" panose="020F0502020204030204" pitchFamily="34" charset="0"/>
                <a:ea typeface="Calibri" panose="020F0502020204030204" pitchFamily="34" charset="0"/>
                <a:cs typeface="Traditional Arabic" panose="02020603050405020304" pitchFamily="18" charset="-78"/>
              </a:rPr>
              <a:t>تعليماً حقيقيا؟ وهل المؤسسات التعليمية التي تقدمه قادرة على القيام بوظائف المؤسسات المقيمة المعتادة؟ إن المدرسة الافتراضية كما يسميها البعض هي مدرسة حقيقية في الواقع، إذ إنها تقوم بجميع وظائف المدرسة المقيمة، وإن فقدت المظاهر المادية لها، كالمباني وقاعات المحاضرات والمعامل وغيرها.</a:t>
            </a:r>
            <a:endParaRPr lang="en-US" sz="32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7" name="صورة 6">
            <a:extLst>
              <a:ext uri="{FF2B5EF4-FFF2-40B4-BE49-F238E27FC236}">
                <a16:creationId xmlns:a16="http://schemas.microsoft.com/office/drawing/2014/main" id="{7546E02A-84F8-184D-87CB-8FE09F30C750}"/>
              </a:ext>
            </a:extLst>
          </p:cNvPr>
          <p:cNvPicPr>
            <a:picLocks noChangeAspect="1"/>
          </p:cNvPicPr>
          <p:nvPr/>
        </p:nvPicPr>
        <p:blipFill>
          <a:blip r:embed="rId2"/>
          <a:stretch>
            <a:fillRect/>
          </a:stretch>
        </p:blipFill>
        <p:spPr>
          <a:xfrm>
            <a:off x="428368" y="593124"/>
            <a:ext cx="4637902" cy="5713254"/>
          </a:xfrm>
          <a:prstGeom prst="rect">
            <a:avLst/>
          </a:prstGeom>
        </p:spPr>
      </p:pic>
    </p:spTree>
    <p:extLst>
      <p:ext uri="{BB962C8B-B14F-4D97-AF65-F5344CB8AC3E}">
        <p14:creationId xmlns:p14="http://schemas.microsoft.com/office/powerpoint/2010/main" val="1139026545"/>
      </p:ext>
    </p:extLst>
  </p:cSld>
  <p:clrMapOvr>
    <a:masterClrMapping/>
  </p:clrMapOvr>
  <p:transition spd="slow">
    <p:cover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1C1AFB83-E118-2C43-ACDF-240F78651BB5}"/>
              </a:ext>
            </a:extLst>
          </p:cNvPr>
          <p:cNvSpPr>
            <a:spLocks noGrp="1"/>
          </p:cNvSpPr>
          <p:nvPr>
            <p:ph type="title"/>
          </p:nvPr>
        </p:nvSpPr>
        <p:spPr>
          <a:xfrm>
            <a:off x="838200" y="365125"/>
            <a:ext cx="10515600" cy="2007372"/>
          </a:xfrm>
        </p:spPr>
        <p:txBody>
          <a:bodyPr>
            <a:noAutofit/>
          </a:bodyPr>
          <a:lstStyle/>
          <a:p>
            <a:pPr algn="ctr"/>
            <a:r>
              <a:rPr lang="ar-SA" sz="5400" dirty="0">
                <a:solidFill>
                  <a:schemeClr val="bg1"/>
                </a:solidFill>
                <a:latin typeface="+mn-lt"/>
                <a:cs typeface="Traditional Arabic" panose="02020603050405020304" pitchFamily="18" charset="-78"/>
              </a:rPr>
              <a:t>ما لذي رأيته في الصورة لا تطيلي التحديق اذكري ما  تبادر الى ذهنك فورا؟</a:t>
            </a:r>
            <a:br>
              <a:rPr lang="ar-SA" sz="5400" dirty="0">
                <a:solidFill>
                  <a:schemeClr val="bg1"/>
                </a:solidFill>
                <a:latin typeface="+mn-lt"/>
                <a:cs typeface="Traditional Arabic" panose="02020603050405020304" pitchFamily="18" charset="-78"/>
              </a:rPr>
            </a:br>
            <a:endParaRPr lang="ar-SA" sz="5400" dirty="0">
              <a:solidFill>
                <a:schemeClr val="bg1"/>
              </a:solidFill>
              <a:latin typeface="+mn-lt"/>
              <a:cs typeface="Traditional Arabic" panose="02020603050405020304" pitchFamily="18" charset="-78"/>
            </a:endParaRPr>
          </a:p>
        </p:txBody>
      </p:sp>
      <p:pic>
        <p:nvPicPr>
          <p:cNvPr id="4" name="عنصر نائب للمحتوى 3">
            <a:extLst>
              <a:ext uri="{FF2B5EF4-FFF2-40B4-BE49-F238E27FC236}">
                <a16:creationId xmlns:a16="http://schemas.microsoft.com/office/drawing/2014/main" id="{57D7C849-2403-084A-AE64-C6C119A3F80A}"/>
              </a:ext>
            </a:extLst>
          </p:cNvPr>
          <p:cNvPicPr>
            <a:picLocks noGrp="1" noChangeAspect="1"/>
          </p:cNvPicPr>
          <p:nvPr>
            <p:ph idx="1"/>
          </p:nvPr>
        </p:nvPicPr>
        <p:blipFill>
          <a:blip r:embed="rId2"/>
          <a:stretch>
            <a:fillRect/>
          </a:stretch>
        </p:blipFill>
        <p:spPr>
          <a:xfrm>
            <a:off x="568411" y="2125362"/>
            <a:ext cx="11170508" cy="4547286"/>
          </a:xfrm>
          <a:prstGeom prst="rect">
            <a:avLst/>
          </a:prstGeom>
        </p:spPr>
      </p:pic>
    </p:spTree>
    <p:extLst>
      <p:ext uri="{BB962C8B-B14F-4D97-AF65-F5344CB8AC3E}">
        <p14:creationId xmlns:p14="http://schemas.microsoft.com/office/powerpoint/2010/main" val="1210671115"/>
      </p:ext>
    </p:extLst>
  </p:cSld>
  <p:clrMapOvr>
    <a:masterClrMapping/>
  </p:clrMapOvr>
  <p:transition spd="slow">
    <p:cover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وسائط عبر الإنترنت 3" descr="2 Minute Countdown Timer.mp4">
            <a:hlinkClick r:id="" action="ppaction://media"/>
            <a:extLst>
              <a:ext uri="{FF2B5EF4-FFF2-40B4-BE49-F238E27FC236}">
                <a16:creationId xmlns:a16="http://schemas.microsoft.com/office/drawing/2014/main" id="{23BE2F08-0E95-014F-A72F-B946CEF9612C}"/>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546515" y="815653"/>
            <a:ext cx="9098970" cy="4351338"/>
          </a:xfrm>
        </p:spPr>
      </p:pic>
    </p:spTree>
    <p:extLst>
      <p:ext uri="{BB962C8B-B14F-4D97-AF65-F5344CB8AC3E}">
        <p14:creationId xmlns:p14="http://schemas.microsoft.com/office/powerpoint/2010/main" val="2532890460"/>
      </p:ext>
    </p:extLst>
  </p:cSld>
  <p:clrMapOvr>
    <a:masterClrMapping/>
  </p:clrMapOvr>
  <p:transition spd="slow">
    <p:cover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612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a:extLst>
              <a:ext uri="{FF2B5EF4-FFF2-40B4-BE49-F238E27FC236}">
                <a16:creationId xmlns:a16="http://schemas.microsoft.com/office/drawing/2014/main" id="{9899BCD3-95B5-584E-9167-F3E8C41C241A}"/>
              </a:ext>
            </a:extLst>
          </p:cNvPr>
          <p:cNvSpPr/>
          <p:nvPr/>
        </p:nvSpPr>
        <p:spPr>
          <a:xfrm>
            <a:off x="5395784" y="984142"/>
            <a:ext cx="6096000" cy="5262979"/>
          </a:xfrm>
          <a:prstGeom prst="rect">
            <a:avLst/>
          </a:prstGeom>
        </p:spPr>
        <p:txBody>
          <a:bodyPr>
            <a:spAutoFit/>
          </a:bodyPr>
          <a:lstStyle/>
          <a:p>
            <a:r>
              <a:rPr lang="ar-SA" sz="2800" b="1" dirty="0">
                <a:ea typeface="Calibri" panose="020F0502020204030204" pitchFamily="34" charset="0"/>
                <a:cs typeface="Traditional Arabic" panose="02020603050405020304" pitchFamily="18" charset="-78"/>
              </a:rPr>
              <a:t>بداية ظهور المدارس الافتراضية</a:t>
            </a:r>
          </a:p>
          <a:p>
            <a:endParaRPr lang="ar-SA" sz="2800" b="1" dirty="0">
              <a:ea typeface="Calibri" panose="020F0502020204030204" pitchFamily="34" charset="0"/>
              <a:cs typeface="Traditional Arabic" panose="02020603050405020304" pitchFamily="18" charset="-78"/>
            </a:endParaRPr>
          </a:p>
          <a:p>
            <a:r>
              <a:rPr lang="ar-SA" sz="2800" dirty="0">
                <a:ea typeface="Calibri" panose="020F0502020204030204" pitchFamily="34" charset="0"/>
                <a:cs typeface="Traditional Arabic" panose="02020603050405020304" pitchFamily="18" charset="-78"/>
              </a:rPr>
              <a:t>بدأ مفهوم المدرسة الافتراضية بالظهور في عقد التسعينيات من القرن الماضي حيث كان الطلاب يتمكنون من متابعة دارستهم عبر" التعلم بالمراسلة"، وأصبح هذا النوع من التعلم يغني عن الذهاب إلى المدرسة التقليدية من أجل الدراسة آنذاك، ومع تطور وسائل التواصل والاتصال أصبحت المعارف والعلوم تنقل بأبسط الطرق وأسهلها إلى المتعلم، وقد تطور مفهوم المدرسة الافتراضية لتصبح تلك المدرسة التي يدرس فيها الطلاب من منازلهم وكأنهم متواجدون على مقاعد فصولهم في المدرسة التقليدية ويتواصلون تواصلا مباشرا مع المعلم عن طريق الصوت والصورة وكل ذلك عن طريق شبكة الإنترنت</a:t>
            </a:r>
            <a:r>
              <a:rPr lang="ar-SA" dirty="0">
                <a:ea typeface="Calibri" panose="020F0502020204030204" pitchFamily="34" charset="0"/>
                <a:cs typeface="Traditional Arabic" panose="02020603050405020304" pitchFamily="18" charset="-78"/>
              </a:rPr>
              <a:t> </a:t>
            </a:r>
            <a:r>
              <a:rPr lang="ar-SA" b="1" dirty="0">
                <a:ea typeface="Calibri" panose="020F0502020204030204" pitchFamily="34" charset="0"/>
                <a:cs typeface="Traditional Arabic" panose="02020603050405020304" pitchFamily="18" charset="-78"/>
              </a:rPr>
              <a:t>.</a:t>
            </a:r>
            <a:endParaRPr lang="ar-SA" b="1" dirty="0"/>
          </a:p>
        </p:txBody>
      </p:sp>
      <p:pic>
        <p:nvPicPr>
          <p:cNvPr id="5" name="صورة 4">
            <a:extLst>
              <a:ext uri="{FF2B5EF4-FFF2-40B4-BE49-F238E27FC236}">
                <a16:creationId xmlns:a16="http://schemas.microsoft.com/office/drawing/2014/main" id="{AD2F808C-EBEE-CE4C-8574-B18A58439716}"/>
              </a:ext>
            </a:extLst>
          </p:cNvPr>
          <p:cNvPicPr>
            <a:picLocks noChangeAspect="1"/>
          </p:cNvPicPr>
          <p:nvPr/>
        </p:nvPicPr>
        <p:blipFill>
          <a:blip r:embed="rId2"/>
          <a:stretch>
            <a:fillRect/>
          </a:stretch>
        </p:blipFill>
        <p:spPr>
          <a:xfrm>
            <a:off x="0" y="949271"/>
            <a:ext cx="4318000" cy="5181600"/>
          </a:xfrm>
          <a:prstGeom prst="rect">
            <a:avLst/>
          </a:prstGeom>
        </p:spPr>
      </p:pic>
    </p:spTree>
    <p:extLst>
      <p:ext uri="{BB962C8B-B14F-4D97-AF65-F5344CB8AC3E}">
        <p14:creationId xmlns:p14="http://schemas.microsoft.com/office/powerpoint/2010/main" val="2364836622"/>
      </p:ext>
    </p:extLst>
  </p:cSld>
  <p:clrMapOvr>
    <a:masterClrMapping/>
  </p:clrMapOvr>
  <p:transition spd="slow">
    <p:cover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itle 4"/>
          <p:cNvSpPr txBox="1">
            <a:spLocks/>
          </p:cNvSpPr>
          <p:nvPr/>
        </p:nvSpPr>
        <p:spPr>
          <a:xfrm>
            <a:off x="592832" y="750278"/>
            <a:ext cx="11006336" cy="587375"/>
          </a:xfrm>
          <a:prstGeom prst="rect">
            <a:avLst/>
          </a:prstGeom>
        </p:spPr>
        <p:txBody>
          <a:bodyPr/>
          <a:lstStyle>
            <a:lvl1pPr algn="l" defTabSz="1460754" rtl="0" eaLnBrk="1" latinLnBrk="0" hangingPunct="1">
              <a:lnSpc>
                <a:spcPct val="90000"/>
              </a:lnSpc>
              <a:spcBef>
                <a:spcPct val="0"/>
              </a:spcBef>
              <a:buNone/>
              <a:defRPr sz="7029" kern="1200">
                <a:solidFill>
                  <a:schemeClr val="tx1"/>
                </a:solidFill>
                <a:latin typeface="+mj-lt"/>
                <a:ea typeface="+mj-ea"/>
                <a:cs typeface="+mj-cs"/>
              </a:defRPr>
            </a:lvl1pPr>
          </a:lstStyle>
          <a:p>
            <a:pPr marL="0" algn="ctr" defTabSz="1460754" rtl="1" eaLnBrk="1" latinLnBrk="0" hangingPunct="1">
              <a:lnSpc>
                <a:spcPct val="90000"/>
              </a:lnSpc>
              <a:spcBef>
                <a:spcPct val="0"/>
              </a:spcBef>
              <a:buNone/>
            </a:pPr>
            <a:r>
              <a:rPr lang="ar-SA" sz="3750" dirty="0">
                <a:latin typeface="Montserrat SemiBold" panose="00000700000000000000" pitchFamily="2" charset="0"/>
              </a:rPr>
              <a:t>المصطلحات الافتراضية </a:t>
            </a:r>
            <a:endParaRPr lang="en-US" sz="3750" dirty="0">
              <a:latin typeface="Montserrat SemiBold" panose="00000700000000000000" pitchFamily="2" charset="0"/>
            </a:endParaRPr>
          </a:p>
        </p:txBody>
      </p:sp>
      <p:grpSp>
        <p:nvGrpSpPr>
          <p:cNvPr id="41" name="Group 40"/>
          <p:cNvGrpSpPr/>
          <p:nvPr/>
        </p:nvGrpSpPr>
        <p:grpSpPr>
          <a:xfrm>
            <a:off x="5741839" y="1353369"/>
            <a:ext cx="708323" cy="130858"/>
            <a:chOff x="1110190" y="3155259"/>
            <a:chExt cx="1133316" cy="209373"/>
          </a:xfrm>
        </p:grpSpPr>
        <p:sp>
          <p:nvSpPr>
            <p:cNvPr id="42" name="Freeform 5"/>
            <p:cNvSpPr>
              <a:spLocks/>
            </p:cNvSpPr>
            <p:nvPr/>
          </p:nvSpPr>
          <p:spPr bwMode="auto">
            <a:xfrm>
              <a:off x="1110190" y="3155259"/>
              <a:ext cx="202111" cy="209373"/>
            </a:xfrm>
            <a:prstGeom prst="ellipse">
              <a:avLst/>
            </a:prstGeom>
            <a:solidFill>
              <a:schemeClr val="bg1">
                <a:lumMod val="95000"/>
              </a:schemeClr>
            </a:solidFill>
            <a:ln>
              <a:noFill/>
            </a:ln>
          </p:spPr>
          <p:txBody>
            <a:bodyPr vert="horz" wrap="square" lIns="91299" tIns="45649" rIns="91299" bIns="45649" numCol="1" anchor="t" anchorCtr="0" compatLnSpc="1">
              <a:prstTxWarp prst="textNoShape">
                <a:avLst/>
              </a:prstTxWarp>
            </a:bodyPr>
            <a:lstStyle/>
            <a:p>
              <a:endParaRPr lang="en-US" sz="1798"/>
            </a:p>
          </p:txBody>
        </p:sp>
        <p:sp>
          <p:nvSpPr>
            <p:cNvPr id="43" name="Freeform 5"/>
            <p:cNvSpPr>
              <a:spLocks/>
            </p:cNvSpPr>
            <p:nvPr/>
          </p:nvSpPr>
          <p:spPr bwMode="auto">
            <a:xfrm>
              <a:off x="1418653" y="3155259"/>
              <a:ext cx="202111" cy="209373"/>
            </a:xfrm>
            <a:prstGeom prst="ellipse">
              <a:avLst/>
            </a:prstGeom>
            <a:solidFill>
              <a:schemeClr val="bg1">
                <a:lumMod val="85000"/>
                <a:alpha val="98000"/>
              </a:schemeClr>
            </a:solidFill>
            <a:ln>
              <a:noFill/>
            </a:ln>
          </p:spPr>
          <p:txBody>
            <a:bodyPr vert="horz" wrap="square" lIns="91299" tIns="45649" rIns="91299" bIns="45649" numCol="1" anchor="t" anchorCtr="0" compatLnSpc="1">
              <a:prstTxWarp prst="textNoShape">
                <a:avLst/>
              </a:prstTxWarp>
            </a:bodyPr>
            <a:lstStyle/>
            <a:p>
              <a:endParaRPr lang="en-US" sz="1798"/>
            </a:p>
          </p:txBody>
        </p:sp>
        <p:sp>
          <p:nvSpPr>
            <p:cNvPr id="44" name="Freeform 5"/>
            <p:cNvSpPr>
              <a:spLocks/>
            </p:cNvSpPr>
            <p:nvPr/>
          </p:nvSpPr>
          <p:spPr bwMode="auto">
            <a:xfrm>
              <a:off x="1727115" y="3155259"/>
              <a:ext cx="202111" cy="209373"/>
            </a:xfrm>
            <a:prstGeom prst="ellipse">
              <a:avLst/>
            </a:prstGeom>
            <a:solidFill>
              <a:schemeClr val="accent1">
                <a:alpha val="50000"/>
              </a:schemeClr>
            </a:solidFill>
            <a:ln>
              <a:noFill/>
            </a:ln>
          </p:spPr>
          <p:txBody>
            <a:bodyPr vert="horz" wrap="square" lIns="91299" tIns="45649" rIns="91299" bIns="45649" numCol="1" anchor="t" anchorCtr="0" compatLnSpc="1">
              <a:prstTxWarp prst="textNoShape">
                <a:avLst/>
              </a:prstTxWarp>
            </a:bodyPr>
            <a:lstStyle/>
            <a:p>
              <a:endParaRPr lang="en-US" sz="1798"/>
            </a:p>
          </p:txBody>
        </p:sp>
        <p:sp>
          <p:nvSpPr>
            <p:cNvPr id="45" name="Freeform 5"/>
            <p:cNvSpPr>
              <a:spLocks/>
            </p:cNvSpPr>
            <p:nvPr/>
          </p:nvSpPr>
          <p:spPr bwMode="auto">
            <a:xfrm>
              <a:off x="2041395" y="3155259"/>
              <a:ext cx="202111" cy="209373"/>
            </a:xfrm>
            <a:prstGeom prst="ellipse">
              <a:avLst/>
            </a:prstGeom>
            <a:solidFill>
              <a:schemeClr val="accent2"/>
            </a:solidFill>
            <a:ln>
              <a:noFill/>
            </a:ln>
          </p:spPr>
          <p:txBody>
            <a:bodyPr vert="horz" wrap="square" lIns="91299" tIns="45649" rIns="91299" bIns="45649" numCol="1" anchor="t" anchorCtr="0" compatLnSpc="1">
              <a:prstTxWarp prst="textNoShape">
                <a:avLst/>
              </a:prstTxWarp>
            </a:bodyPr>
            <a:lstStyle/>
            <a:p>
              <a:endParaRPr lang="en-US" sz="1798"/>
            </a:p>
          </p:txBody>
        </p:sp>
      </p:grpSp>
      <p:sp>
        <p:nvSpPr>
          <p:cNvPr id="76" name="Rectangle 75"/>
          <p:cNvSpPr/>
          <p:nvPr/>
        </p:nvSpPr>
        <p:spPr>
          <a:xfrm>
            <a:off x="9242123" y="1065078"/>
            <a:ext cx="2129406" cy="503599"/>
          </a:xfrm>
          <a:prstGeom prst="rect">
            <a:avLst/>
          </a:prstGeom>
          <a:solidFill>
            <a:schemeClr val="accent2"/>
          </a:solidFill>
        </p:spPr>
        <p:txBody>
          <a:bodyPr wrap="square">
            <a:spAutoFit/>
          </a:bodyPr>
          <a:lstStyle/>
          <a:p>
            <a:pPr algn="ctr">
              <a:lnSpc>
                <a:spcPct val="120000"/>
              </a:lnSpc>
            </a:pPr>
            <a:r>
              <a:rPr lang="ar-SA" sz="2400" b="1" dirty="0"/>
              <a:t>التعلم الافتراضي</a:t>
            </a:r>
            <a:r>
              <a:rPr lang="en-US" sz="2400" dirty="0">
                <a:effectLst/>
              </a:rPr>
              <a:t> </a:t>
            </a:r>
            <a:endParaRPr lang="en-US" sz="2400" dirty="0">
              <a:latin typeface="Montserrat SemiBold" panose="00000700000000000000" pitchFamily="50" charset="0"/>
              <a:cs typeface="Segoe UI" panose="020B0502040204020203" pitchFamily="34" charset="0"/>
            </a:endParaRPr>
          </a:p>
        </p:txBody>
      </p:sp>
      <p:grpSp>
        <p:nvGrpSpPr>
          <p:cNvPr id="78" name="Group 77"/>
          <p:cNvGrpSpPr/>
          <p:nvPr/>
        </p:nvGrpSpPr>
        <p:grpSpPr>
          <a:xfrm>
            <a:off x="8598638" y="1635671"/>
            <a:ext cx="348849" cy="348849"/>
            <a:chOff x="14057726" y="2228584"/>
            <a:chExt cx="558159" cy="558159"/>
          </a:xfrm>
        </p:grpSpPr>
        <p:sp>
          <p:nvSpPr>
            <p:cNvPr id="79" name="Oval 78">
              <a:extLst>
                <a:ext uri="{FF2B5EF4-FFF2-40B4-BE49-F238E27FC236}">
                  <a16:creationId xmlns:a16="http://schemas.microsoft.com/office/drawing/2014/main" id="{F9A88299-6240-4356-86C6-6C67C192A746}"/>
                </a:ext>
              </a:extLst>
            </p:cNvPr>
            <p:cNvSpPr/>
            <p:nvPr/>
          </p:nvSpPr>
          <p:spPr>
            <a:xfrm>
              <a:off x="14057726" y="2228584"/>
              <a:ext cx="558159" cy="55815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25"/>
            </a:p>
          </p:txBody>
        </p:sp>
        <p:sp>
          <p:nvSpPr>
            <p:cNvPr id="80" name="Freeform 29">
              <a:extLst>
                <a:ext uri="{FF2B5EF4-FFF2-40B4-BE49-F238E27FC236}">
                  <a16:creationId xmlns:a16="http://schemas.microsoft.com/office/drawing/2014/main" id="{56DCFBB5-B08B-4EA7-AE30-145BCB26C49C}"/>
                </a:ext>
              </a:extLst>
            </p:cNvPr>
            <p:cNvSpPr>
              <a:spLocks/>
            </p:cNvSpPr>
            <p:nvPr/>
          </p:nvSpPr>
          <p:spPr bwMode="auto">
            <a:xfrm>
              <a:off x="14162309" y="2373013"/>
              <a:ext cx="348993" cy="269301"/>
            </a:xfrm>
            <a:custGeom>
              <a:avLst/>
              <a:gdLst>
                <a:gd name="T0" fmla="*/ 198196 w 59"/>
                <a:gd name="T1" fmla="*/ 41487 h 45"/>
                <a:gd name="T2" fmla="*/ 102515 w 59"/>
                <a:gd name="T3" fmla="*/ 134832 h 45"/>
                <a:gd name="T4" fmla="*/ 85429 w 59"/>
                <a:gd name="T5" fmla="*/ 152118 h 45"/>
                <a:gd name="T6" fmla="*/ 78595 w 59"/>
                <a:gd name="T7" fmla="*/ 155575 h 45"/>
                <a:gd name="T8" fmla="*/ 68343 w 59"/>
                <a:gd name="T9" fmla="*/ 152118 h 45"/>
                <a:gd name="T10" fmla="*/ 51258 w 59"/>
                <a:gd name="T11" fmla="*/ 134832 h 45"/>
                <a:gd name="T12" fmla="*/ 3417 w 59"/>
                <a:gd name="T13" fmla="*/ 89888 h 45"/>
                <a:gd name="T14" fmla="*/ 0 w 59"/>
                <a:gd name="T15" fmla="*/ 79516 h 45"/>
                <a:gd name="T16" fmla="*/ 3417 w 59"/>
                <a:gd name="T17" fmla="*/ 69144 h 45"/>
                <a:gd name="T18" fmla="*/ 20503 w 59"/>
                <a:gd name="T19" fmla="*/ 51858 h 45"/>
                <a:gd name="T20" fmla="*/ 30755 w 59"/>
                <a:gd name="T21" fmla="*/ 48401 h 45"/>
                <a:gd name="T22" fmla="*/ 37589 w 59"/>
                <a:gd name="T23" fmla="*/ 51858 h 45"/>
                <a:gd name="T24" fmla="*/ 78595 w 59"/>
                <a:gd name="T25" fmla="*/ 89888 h 45"/>
                <a:gd name="T26" fmla="*/ 160607 w 59"/>
                <a:gd name="T27" fmla="*/ 3457 h 45"/>
                <a:gd name="T28" fmla="*/ 170858 w 59"/>
                <a:gd name="T29" fmla="*/ 0 h 45"/>
                <a:gd name="T30" fmla="*/ 181110 w 59"/>
                <a:gd name="T31" fmla="*/ 3457 h 45"/>
                <a:gd name="T32" fmla="*/ 198196 w 59"/>
                <a:gd name="T33" fmla="*/ 24201 h 45"/>
                <a:gd name="T34" fmla="*/ 201613 w 59"/>
                <a:gd name="T35" fmla="*/ 31115 h 45"/>
                <a:gd name="T36" fmla="*/ 198196 w 59"/>
                <a:gd name="T37" fmla="*/ 41487 h 4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9" h="45">
                  <a:moveTo>
                    <a:pt x="58" y="12"/>
                  </a:moveTo>
                  <a:cubicBezTo>
                    <a:pt x="30" y="39"/>
                    <a:pt x="30" y="39"/>
                    <a:pt x="30" y="39"/>
                  </a:cubicBezTo>
                  <a:cubicBezTo>
                    <a:pt x="25" y="44"/>
                    <a:pt x="25" y="44"/>
                    <a:pt x="25" y="44"/>
                  </a:cubicBezTo>
                  <a:cubicBezTo>
                    <a:pt x="24" y="45"/>
                    <a:pt x="24" y="45"/>
                    <a:pt x="23" y="45"/>
                  </a:cubicBezTo>
                  <a:cubicBezTo>
                    <a:pt x="22" y="45"/>
                    <a:pt x="21" y="45"/>
                    <a:pt x="20" y="44"/>
                  </a:cubicBezTo>
                  <a:cubicBezTo>
                    <a:pt x="15" y="39"/>
                    <a:pt x="15" y="39"/>
                    <a:pt x="15" y="39"/>
                  </a:cubicBezTo>
                  <a:cubicBezTo>
                    <a:pt x="1" y="26"/>
                    <a:pt x="1" y="26"/>
                    <a:pt x="1" y="26"/>
                  </a:cubicBezTo>
                  <a:cubicBezTo>
                    <a:pt x="0" y="25"/>
                    <a:pt x="0" y="24"/>
                    <a:pt x="0" y="23"/>
                  </a:cubicBezTo>
                  <a:cubicBezTo>
                    <a:pt x="0" y="22"/>
                    <a:pt x="0" y="21"/>
                    <a:pt x="1" y="20"/>
                  </a:cubicBezTo>
                  <a:cubicBezTo>
                    <a:pt x="6" y="15"/>
                    <a:pt x="6" y="15"/>
                    <a:pt x="6" y="15"/>
                  </a:cubicBezTo>
                  <a:cubicBezTo>
                    <a:pt x="7" y="14"/>
                    <a:pt x="8" y="14"/>
                    <a:pt x="9" y="14"/>
                  </a:cubicBezTo>
                  <a:cubicBezTo>
                    <a:pt x="10" y="14"/>
                    <a:pt x="11" y="14"/>
                    <a:pt x="11" y="15"/>
                  </a:cubicBezTo>
                  <a:cubicBezTo>
                    <a:pt x="23" y="26"/>
                    <a:pt x="23" y="26"/>
                    <a:pt x="23" y="26"/>
                  </a:cubicBezTo>
                  <a:cubicBezTo>
                    <a:pt x="47" y="1"/>
                    <a:pt x="47" y="1"/>
                    <a:pt x="47" y="1"/>
                  </a:cubicBezTo>
                  <a:cubicBezTo>
                    <a:pt x="48" y="1"/>
                    <a:pt x="49" y="0"/>
                    <a:pt x="50" y="0"/>
                  </a:cubicBezTo>
                  <a:cubicBezTo>
                    <a:pt x="51" y="0"/>
                    <a:pt x="52" y="1"/>
                    <a:pt x="53" y="1"/>
                  </a:cubicBezTo>
                  <a:cubicBezTo>
                    <a:pt x="58" y="7"/>
                    <a:pt x="58" y="7"/>
                    <a:pt x="58" y="7"/>
                  </a:cubicBezTo>
                  <a:cubicBezTo>
                    <a:pt x="58" y="7"/>
                    <a:pt x="59" y="8"/>
                    <a:pt x="59" y="9"/>
                  </a:cubicBezTo>
                  <a:cubicBezTo>
                    <a:pt x="59" y="10"/>
                    <a:pt x="58" y="11"/>
                    <a:pt x="58" y="1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125" dirty="0"/>
            </a:p>
          </p:txBody>
        </p:sp>
      </p:grpSp>
      <p:sp>
        <p:nvSpPr>
          <p:cNvPr id="82" name="Rectangle 81"/>
          <p:cNvSpPr/>
          <p:nvPr/>
        </p:nvSpPr>
        <p:spPr>
          <a:xfrm>
            <a:off x="1597766" y="1841739"/>
            <a:ext cx="2129406" cy="505972"/>
          </a:xfrm>
          <a:prstGeom prst="rect">
            <a:avLst/>
          </a:prstGeom>
          <a:solidFill>
            <a:schemeClr val="accent1">
              <a:lumMod val="60000"/>
              <a:lumOff val="40000"/>
            </a:schemeClr>
          </a:solidFill>
        </p:spPr>
        <p:txBody>
          <a:bodyPr wrap="square">
            <a:spAutoFit/>
          </a:bodyPr>
          <a:lstStyle/>
          <a:p>
            <a:pPr>
              <a:lnSpc>
                <a:spcPct val="120000"/>
              </a:lnSpc>
            </a:pPr>
            <a:r>
              <a:rPr lang="ar-SA" sz="2400" dirty="0">
                <a:latin typeface="Montserrat SemiBold" panose="00000700000000000000" pitchFamily="50" charset="0"/>
                <a:cs typeface="Segoe UI" panose="020B0502040204020203" pitchFamily="34" charset="0"/>
              </a:rPr>
              <a:t>المدرسة الافتراضية</a:t>
            </a:r>
            <a:endParaRPr lang="en-US" sz="2400" dirty="0">
              <a:latin typeface="Montserrat SemiBold" panose="00000700000000000000" pitchFamily="50" charset="0"/>
              <a:cs typeface="Segoe UI" panose="020B0502040204020203" pitchFamily="34" charset="0"/>
            </a:endParaRPr>
          </a:p>
        </p:txBody>
      </p:sp>
      <p:grpSp>
        <p:nvGrpSpPr>
          <p:cNvPr id="84" name="Group 83"/>
          <p:cNvGrpSpPr/>
          <p:nvPr/>
        </p:nvGrpSpPr>
        <p:grpSpPr>
          <a:xfrm>
            <a:off x="630304" y="1810095"/>
            <a:ext cx="351924" cy="431802"/>
            <a:chOff x="14057726" y="2228584"/>
            <a:chExt cx="558159" cy="558159"/>
          </a:xfrm>
        </p:grpSpPr>
        <p:sp>
          <p:nvSpPr>
            <p:cNvPr id="85" name="Oval 84">
              <a:extLst>
                <a:ext uri="{FF2B5EF4-FFF2-40B4-BE49-F238E27FC236}">
                  <a16:creationId xmlns:a16="http://schemas.microsoft.com/office/drawing/2014/main" id="{F9A88299-6240-4356-86C6-6C67C192A746}"/>
                </a:ext>
              </a:extLst>
            </p:cNvPr>
            <p:cNvSpPr/>
            <p:nvPr/>
          </p:nvSpPr>
          <p:spPr>
            <a:xfrm>
              <a:off x="14057726" y="2228584"/>
              <a:ext cx="558159" cy="55815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25"/>
            </a:p>
          </p:txBody>
        </p:sp>
        <p:sp>
          <p:nvSpPr>
            <p:cNvPr id="86" name="Freeform 29">
              <a:extLst>
                <a:ext uri="{FF2B5EF4-FFF2-40B4-BE49-F238E27FC236}">
                  <a16:creationId xmlns:a16="http://schemas.microsoft.com/office/drawing/2014/main" id="{56DCFBB5-B08B-4EA7-AE30-145BCB26C49C}"/>
                </a:ext>
              </a:extLst>
            </p:cNvPr>
            <p:cNvSpPr>
              <a:spLocks/>
            </p:cNvSpPr>
            <p:nvPr/>
          </p:nvSpPr>
          <p:spPr bwMode="auto">
            <a:xfrm>
              <a:off x="14162309" y="2373013"/>
              <a:ext cx="348993" cy="269301"/>
            </a:xfrm>
            <a:custGeom>
              <a:avLst/>
              <a:gdLst>
                <a:gd name="T0" fmla="*/ 198196 w 59"/>
                <a:gd name="T1" fmla="*/ 41487 h 45"/>
                <a:gd name="T2" fmla="*/ 102515 w 59"/>
                <a:gd name="T3" fmla="*/ 134832 h 45"/>
                <a:gd name="T4" fmla="*/ 85429 w 59"/>
                <a:gd name="T5" fmla="*/ 152118 h 45"/>
                <a:gd name="T6" fmla="*/ 78595 w 59"/>
                <a:gd name="T7" fmla="*/ 155575 h 45"/>
                <a:gd name="T8" fmla="*/ 68343 w 59"/>
                <a:gd name="T9" fmla="*/ 152118 h 45"/>
                <a:gd name="T10" fmla="*/ 51258 w 59"/>
                <a:gd name="T11" fmla="*/ 134832 h 45"/>
                <a:gd name="T12" fmla="*/ 3417 w 59"/>
                <a:gd name="T13" fmla="*/ 89888 h 45"/>
                <a:gd name="T14" fmla="*/ 0 w 59"/>
                <a:gd name="T15" fmla="*/ 79516 h 45"/>
                <a:gd name="T16" fmla="*/ 3417 w 59"/>
                <a:gd name="T17" fmla="*/ 69144 h 45"/>
                <a:gd name="T18" fmla="*/ 20503 w 59"/>
                <a:gd name="T19" fmla="*/ 51858 h 45"/>
                <a:gd name="T20" fmla="*/ 30755 w 59"/>
                <a:gd name="T21" fmla="*/ 48401 h 45"/>
                <a:gd name="T22" fmla="*/ 37589 w 59"/>
                <a:gd name="T23" fmla="*/ 51858 h 45"/>
                <a:gd name="T24" fmla="*/ 78595 w 59"/>
                <a:gd name="T25" fmla="*/ 89888 h 45"/>
                <a:gd name="T26" fmla="*/ 160607 w 59"/>
                <a:gd name="T27" fmla="*/ 3457 h 45"/>
                <a:gd name="T28" fmla="*/ 170858 w 59"/>
                <a:gd name="T29" fmla="*/ 0 h 45"/>
                <a:gd name="T30" fmla="*/ 181110 w 59"/>
                <a:gd name="T31" fmla="*/ 3457 h 45"/>
                <a:gd name="T32" fmla="*/ 198196 w 59"/>
                <a:gd name="T33" fmla="*/ 24201 h 45"/>
                <a:gd name="T34" fmla="*/ 201613 w 59"/>
                <a:gd name="T35" fmla="*/ 31115 h 45"/>
                <a:gd name="T36" fmla="*/ 198196 w 59"/>
                <a:gd name="T37" fmla="*/ 41487 h 4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9" h="45">
                  <a:moveTo>
                    <a:pt x="58" y="12"/>
                  </a:moveTo>
                  <a:cubicBezTo>
                    <a:pt x="30" y="39"/>
                    <a:pt x="30" y="39"/>
                    <a:pt x="30" y="39"/>
                  </a:cubicBezTo>
                  <a:cubicBezTo>
                    <a:pt x="25" y="44"/>
                    <a:pt x="25" y="44"/>
                    <a:pt x="25" y="44"/>
                  </a:cubicBezTo>
                  <a:cubicBezTo>
                    <a:pt x="24" y="45"/>
                    <a:pt x="24" y="45"/>
                    <a:pt x="23" y="45"/>
                  </a:cubicBezTo>
                  <a:cubicBezTo>
                    <a:pt x="22" y="45"/>
                    <a:pt x="21" y="45"/>
                    <a:pt x="20" y="44"/>
                  </a:cubicBezTo>
                  <a:cubicBezTo>
                    <a:pt x="15" y="39"/>
                    <a:pt x="15" y="39"/>
                    <a:pt x="15" y="39"/>
                  </a:cubicBezTo>
                  <a:cubicBezTo>
                    <a:pt x="1" y="26"/>
                    <a:pt x="1" y="26"/>
                    <a:pt x="1" y="26"/>
                  </a:cubicBezTo>
                  <a:cubicBezTo>
                    <a:pt x="0" y="25"/>
                    <a:pt x="0" y="24"/>
                    <a:pt x="0" y="23"/>
                  </a:cubicBezTo>
                  <a:cubicBezTo>
                    <a:pt x="0" y="22"/>
                    <a:pt x="0" y="21"/>
                    <a:pt x="1" y="20"/>
                  </a:cubicBezTo>
                  <a:cubicBezTo>
                    <a:pt x="6" y="15"/>
                    <a:pt x="6" y="15"/>
                    <a:pt x="6" y="15"/>
                  </a:cubicBezTo>
                  <a:cubicBezTo>
                    <a:pt x="7" y="14"/>
                    <a:pt x="8" y="14"/>
                    <a:pt x="9" y="14"/>
                  </a:cubicBezTo>
                  <a:cubicBezTo>
                    <a:pt x="10" y="14"/>
                    <a:pt x="11" y="14"/>
                    <a:pt x="11" y="15"/>
                  </a:cubicBezTo>
                  <a:cubicBezTo>
                    <a:pt x="23" y="26"/>
                    <a:pt x="23" y="26"/>
                    <a:pt x="23" y="26"/>
                  </a:cubicBezTo>
                  <a:cubicBezTo>
                    <a:pt x="47" y="1"/>
                    <a:pt x="47" y="1"/>
                    <a:pt x="47" y="1"/>
                  </a:cubicBezTo>
                  <a:cubicBezTo>
                    <a:pt x="48" y="1"/>
                    <a:pt x="49" y="0"/>
                    <a:pt x="50" y="0"/>
                  </a:cubicBezTo>
                  <a:cubicBezTo>
                    <a:pt x="51" y="0"/>
                    <a:pt x="52" y="1"/>
                    <a:pt x="53" y="1"/>
                  </a:cubicBezTo>
                  <a:cubicBezTo>
                    <a:pt x="58" y="7"/>
                    <a:pt x="58" y="7"/>
                    <a:pt x="58" y="7"/>
                  </a:cubicBezTo>
                  <a:cubicBezTo>
                    <a:pt x="58" y="7"/>
                    <a:pt x="59" y="8"/>
                    <a:pt x="59" y="9"/>
                  </a:cubicBezTo>
                  <a:cubicBezTo>
                    <a:pt x="59" y="10"/>
                    <a:pt x="58" y="11"/>
                    <a:pt x="58" y="1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125" dirty="0"/>
            </a:p>
          </p:txBody>
        </p:sp>
      </p:grpSp>
      <p:sp>
        <p:nvSpPr>
          <p:cNvPr id="88" name="Rectangle 87"/>
          <p:cNvSpPr/>
          <p:nvPr/>
        </p:nvSpPr>
        <p:spPr>
          <a:xfrm>
            <a:off x="9469762" y="4463048"/>
            <a:ext cx="2129406" cy="437043"/>
          </a:xfrm>
          <a:prstGeom prst="rect">
            <a:avLst/>
          </a:prstGeom>
          <a:solidFill>
            <a:schemeClr val="accent4">
              <a:lumMod val="75000"/>
            </a:schemeClr>
          </a:solidFill>
        </p:spPr>
        <p:txBody>
          <a:bodyPr wrap="square">
            <a:spAutoFit/>
          </a:bodyPr>
          <a:lstStyle/>
          <a:p>
            <a:pPr>
              <a:lnSpc>
                <a:spcPct val="120000"/>
              </a:lnSpc>
            </a:pPr>
            <a:r>
              <a:rPr lang="ar-SA" sz="2000" dirty="0">
                <a:latin typeface="Montserrat SemiBold" panose="00000700000000000000" pitchFamily="50" charset="0"/>
                <a:cs typeface="Segoe UI" panose="020B0502040204020203" pitchFamily="34" charset="0"/>
              </a:rPr>
              <a:t>الفصول الافتراضية</a:t>
            </a:r>
            <a:endParaRPr lang="en-US" sz="2000" dirty="0">
              <a:latin typeface="Montserrat SemiBold" panose="00000700000000000000" pitchFamily="50" charset="0"/>
              <a:cs typeface="Segoe UI" panose="020B0502040204020203" pitchFamily="34" charset="0"/>
            </a:endParaRPr>
          </a:p>
        </p:txBody>
      </p:sp>
      <p:grpSp>
        <p:nvGrpSpPr>
          <p:cNvPr id="90" name="Group 89"/>
          <p:cNvGrpSpPr/>
          <p:nvPr/>
        </p:nvGrpSpPr>
        <p:grpSpPr>
          <a:xfrm>
            <a:off x="8773062" y="4551242"/>
            <a:ext cx="348849" cy="348849"/>
            <a:chOff x="14057726" y="2228584"/>
            <a:chExt cx="558159" cy="558159"/>
          </a:xfrm>
        </p:grpSpPr>
        <p:sp>
          <p:nvSpPr>
            <p:cNvPr id="91" name="Oval 90">
              <a:extLst>
                <a:ext uri="{FF2B5EF4-FFF2-40B4-BE49-F238E27FC236}">
                  <a16:creationId xmlns:a16="http://schemas.microsoft.com/office/drawing/2014/main" id="{F9A88299-6240-4356-86C6-6C67C192A746}"/>
                </a:ext>
              </a:extLst>
            </p:cNvPr>
            <p:cNvSpPr/>
            <p:nvPr/>
          </p:nvSpPr>
          <p:spPr>
            <a:xfrm>
              <a:off x="14057726" y="2228584"/>
              <a:ext cx="558159" cy="55815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25"/>
            </a:p>
          </p:txBody>
        </p:sp>
        <p:sp>
          <p:nvSpPr>
            <p:cNvPr id="92" name="Freeform 29">
              <a:extLst>
                <a:ext uri="{FF2B5EF4-FFF2-40B4-BE49-F238E27FC236}">
                  <a16:creationId xmlns:a16="http://schemas.microsoft.com/office/drawing/2014/main" id="{56DCFBB5-B08B-4EA7-AE30-145BCB26C49C}"/>
                </a:ext>
              </a:extLst>
            </p:cNvPr>
            <p:cNvSpPr>
              <a:spLocks/>
            </p:cNvSpPr>
            <p:nvPr/>
          </p:nvSpPr>
          <p:spPr bwMode="auto">
            <a:xfrm>
              <a:off x="14162309" y="2373013"/>
              <a:ext cx="348993" cy="269301"/>
            </a:xfrm>
            <a:custGeom>
              <a:avLst/>
              <a:gdLst>
                <a:gd name="T0" fmla="*/ 198196 w 59"/>
                <a:gd name="T1" fmla="*/ 41487 h 45"/>
                <a:gd name="T2" fmla="*/ 102515 w 59"/>
                <a:gd name="T3" fmla="*/ 134832 h 45"/>
                <a:gd name="T4" fmla="*/ 85429 w 59"/>
                <a:gd name="T5" fmla="*/ 152118 h 45"/>
                <a:gd name="T6" fmla="*/ 78595 w 59"/>
                <a:gd name="T7" fmla="*/ 155575 h 45"/>
                <a:gd name="T8" fmla="*/ 68343 w 59"/>
                <a:gd name="T9" fmla="*/ 152118 h 45"/>
                <a:gd name="T10" fmla="*/ 51258 w 59"/>
                <a:gd name="T11" fmla="*/ 134832 h 45"/>
                <a:gd name="T12" fmla="*/ 3417 w 59"/>
                <a:gd name="T13" fmla="*/ 89888 h 45"/>
                <a:gd name="T14" fmla="*/ 0 w 59"/>
                <a:gd name="T15" fmla="*/ 79516 h 45"/>
                <a:gd name="T16" fmla="*/ 3417 w 59"/>
                <a:gd name="T17" fmla="*/ 69144 h 45"/>
                <a:gd name="T18" fmla="*/ 20503 w 59"/>
                <a:gd name="T19" fmla="*/ 51858 h 45"/>
                <a:gd name="T20" fmla="*/ 30755 w 59"/>
                <a:gd name="T21" fmla="*/ 48401 h 45"/>
                <a:gd name="T22" fmla="*/ 37589 w 59"/>
                <a:gd name="T23" fmla="*/ 51858 h 45"/>
                <a:gd name="T24" fmla="*/ 78595 w 59"/>
                <a:gd name="T25" fmla="*/ 89888 h 45"/>
                <a:gd name="T26" fmla="*/ 160607 w 59"/>
                <a:gd name="T27" fmla="*/ 3457 h 45"/>
                <a:gd name="T28" fmla="*/ 170858 w 59"/>
                <a:gd name="T29" fmla="*/ 0 h 45"/>
                <a:gd name="T30" fmla="*/ 181110 w 59"/>
                <a:gd name="T31" fmla="*/ 3457 h 45"/>
                <a:gd name="T32" fmla="*/ 198196 w 59"/>
                <a:gd name="T33" fmla="*/ 24201 h 45"/>
                <a:gd name="T34" fmla="*/ 201613 w 59"/>
                <a:gd name="T35" fmla="*/ 31115 h 45"/>
                <a:gd name="T36" fmla="*/ 198196 w 59"/>
                <a:gd name="T37" fmla="*/ 41487 h 4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9" h="45">
                  <a:moveTo>
                    <a:pt x="58" y="12"/>
                  </a:moveTo>
                  <a:cubicBezTo>
                    <a:pt x="30" y="39"/>
                    <a:pt x="30" y="39"/>
                    <a:pt x="30" y="39"/>
                  </a:cubicBezTo>
                  <a:cubicBezTo>
                    <a:pt x="25" y="44"/>
                    <a:pt x="25" y="44"/>
                    <a:pt x="25" y="44"/>
                  </a:cubicBezTo>
                  <a:cubicBezTo>
                    <a:pt x="24" y="45"/>
                    <a:pt x="24" y="45"/>
                    <a:pt x="23" y="45"/>
                  </a:cubicBezTo>
                  <a:cubicBezTo>
                    <a:pt x="22" y="45"/>
                    <a:pt x="21" y="45"/>
                    <a:pt x="20" y="44"/>
                  </a:cubicBezTo>
                  <a:cubicBezTo>
                    <a:pt x="15" y="39"/>
                    <a:pt x="15" y="39"/>
                    <a:pt x="15" y="39"/>
                  </a:cubicBezTo>
                  <a:cubicBezTo>
                    <a:pt x="1" y="26"/>
                    <a:pt x="1" y="26"/>
                    <a:pt x="1" y="26"/>
                  </a:cubicBezTo>
                  <a:cubicBezTo>
                    <a:pt x="0" y="25"/>
                    <a:pt x="0" y="24"/>
                    <a:pt x="0" y="23"/>
                  </a:cubicBezTo>
                  <a:cubicBezTo>
                    <a:pt x="0" y="22"/>
                    <a:pt x="0" y="21"/>
                    <a:pt x="1" y="20"/>
                  </a:cubicBezTo>
                  <a:cubicBezTo>
                    <a:pt x="6" y="15"/>
                    <a:pt x="6" y="15"/>
                    <a:pt x="6" y="15"/>
                  </a:cubicBezTo>
                  <a:cubicBezTo>
                    <a:pt x="7" y="14"/>
                    <a:pt x="8" y="14"/>
                    <a:pt x="9" y="14"/>
                  </a:cubicBezTo>
                  <a:cubicBezTo>
                    <a:pt x="10" y="14"/>
                    <a:pt x="11" y="14"/>
                    <a:pt x="11" y="15"/>
                  </a:cubicBezTo>
                  <a:cubicBezTo>
                    <a:pt x="23" y="26"/>
                    <a:pt x="23" y="26"/>
                    <a:pt x="23" y="26"/>
                  </a:cubicBezTo>
                  <a:cubicBezTo>
                    <a:pt x="47" y="1"/>
                    <a:pt x="47" y="1"/>
                    <a:pt x="47" y="1"/>
                  </a:cubicBezTo>
                  <a:cubicBezTo>
                    <a:pt x="48" y="1"/>
                    <a:pt x="49" y="0"/>
                    <a:pt x="50" y="0"/>
                  </a:cubicBezTo>
                  <a:cubicBezTo>
                    <a:pt x="51" y="0"/>
                    <a:pt x="52" y="1"/>
                    <a:pt x="53" y="1"/>
                  </a:cubicBezTo>
                  <a:cubicBezTo>
                    <a:pt x="58" y="7"/>
                    <a:pt x="58" y="7"/>
                    <a:pt x="58" y="7"/>
                  </a:cubicBezTo>
                  <a:cubicBezTo>
                    <a:pt x="58" y="7"/>
                    <a:pt x="59" y="8"/>
                    <a:pt x="59" y="9"/>
                  </a:cubicBezTo>
                  <a:cubicBezTo>
                    <a:pt x="59" y="10"/>
                    <a:pt x="58" y="11"/>
                    <a:pt x="58" y="1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125" dirty="0"/>
            </a:p>
          </p:txBody>
        </p:sp>
      </p:grpSp>
      <p:grpSp>
        <p:nvGrpSpPr>
          <p:cNvPr id="2" name="Group 1"/>
          <p:cNvGrpSpPr/>
          <p:nvPr/>
        </p:nvGrpSpPr>
        <p:grpSpPr>
          <a:xfrm>
            <a:off x="4206402" y="1765671"/>
            <a:ext cx="3602348" cy="3423521"/>
            <a:chOff x="6668339" y="3332349"/>
            <a:chExt cx="5763757" cy="5477634"/>
          </a:xfrm>
        </p:grpSpPr>
        <p:sp>
          <p:nvSpPr>
            <p:cNvPr id="15" name="Freeform 15">
              <a:extLst>
                <a:ext uri="{FF2B5EF4-FFF2-40B4-BE49-F238E27FC236}">
                  <a16:creationId xmlns:a16="http://schemas.microsoft.com/office/drawing/2014/main" id="{2DE9130D-4E3A-44AC-A16D-5F160E165A50}"/>
                </a:ext>
              </a:extLst>
            </p:cNvPr>
            <p:cNvSpPr>
              <a:spLocks/>
            </p:cNvSpPr>
            <p:nvPr/>
          </p:nvSpPr>
          <p:spPr bwMode="auto">
            <a:xfrm>
              <a:off x="8645073" y="5493414"/>
              <a:ext cx="1795156" cy="1555802"/>
            </a:xfrm>
            <a:custGeom>
              <a:avLst/>
              <a:gdLst>
                <a:gd name="T0" fmla="*/ 1889 w 5220"/>
                <a:gd name="T1" fmla="*/ 0 h 4524"/>
                <a:gd name="T2" fmla="*/ 3396 w 5220"/>
                <a:gd name="T3" fmla="*/ 0 h 4524"/>
                <a:gd name="T4" fmla="*/ 5220 w 5220"/>
                <a:gd name="T5" fmla="*/ 3307 h 4524"/>
                <a:gd name="T6" fmla="*/ 4516 w 5220"/>
                <a:gd name="T7" fmla="*/ 4524 h 4524"/>
                <a:gd name="T8" fmla="*/ 759 w 5220"/>
                <a:gd name="T9" fmla="*/ 4524 h 4524"/>
                <a:gd name="T10" fmla="*/ 0 w 5220"/>
                <a:gd name="T11" fmla="*/ 3264 h 4524"/>
                <a:gd name="T12" fmla="*/ 1889 w 5220"/>
                <a:gd name="T13" fmla="*/ 0 h 4524"/>
              </a:gdLst>
              <a:ahLst/>
              <a:cxnLst>
                <a:cxn ang="0">
                  <a:pos x="T0" y="T1"/>
                </a:cxn>
                <a:cxn ang="0">
                  <a:pos x="T2" y="T3"/>
                </a:cxn>
                <a:cxn ang="0">
                  <a:pos x="T4" y="T5"/>
                </a:cxn>
                <a:cxn ang="0">
                  <a:pos x="T6" y="T7"/>
                </a:cxn>
                <a:cxn ang="0">
                  <a:pos x="T8" y="T9"/>
                </a:cxn>
                <a:cxn ang="0">
                  <a:pos x="T10" y="T11"/>
                </a:cxn>
                <a:cxn ang="0">
                  <a:pos x="T12" y="T13"/>
                </a:cxn>
              </a:cxnLst>
              <a:rect l="0" t="0" r="r" b="b"/>
              <a:pathLst>
                <a:path w="5220" h="4524">
                  <a:moveTo>
                    <a:pt x="1889" y="0"/>
                  </a:moveTo>
                  <a:lnTo>
                    <a:pt x="3396" y="0"/>
                  </a:lnTo>
                  <a:lnTo>
                    <a:pt x="5220" y="3307"/>
                  </a:lnTo>
                  <a:lnTo>
                    <a:pt x="4516" y="4524"/>
                  </a:lnTo>
                  <a:lnTo>
                    <a:pt x="759" y="4524"/>
                  </a:lnTo>
                  <a:lnTo>
                    <a:pt x="0" y="3264"/>
                  </a:lnTo>
                  <a:lnTo>
                    <a:pt x="1889" y="0"/>
                  </a:lnTo>
                  <a:close/>
                </a:path>
              </a:pathLst>
            </a:custGeom>
            <a:solidFill>
              <a:schemeClr val="bg1"/>
            </a:solidFill>
            <a:ln>
              <a:noFill/>
            </a:ln>
          </p:spPr>
          <p:txBody>
            <a:bodyPr vert="horz" wrap="square" lIns="57150" tIns="28575" rIns="57150" bIns="28575" numCol="1" anchor="t" anchorCtr="0" compatLnSpc="1">
              <a:prstTxWarp prst="textNoShape">
                <a:avLst/>
              </a:prstTxWarp>
            </a:bodyPr>
            <a:lstStyle/>
            <a:p>
              <a:endParaRPr lang="en-US" sz="1125"/>
            </a:p>
          </p:txBody>
        </p:sp>
        <p:sp>
          <p:nvSpPr>
            <p:cNvPr id="16" name="Freeform 16">
              <a:extLst>
                <a:ext uri="{FF2B5EF4-FFF2-40B4-BE49-F238E27FC236}">
                  <a16:creationId xmlns:a16="http://schemas.microsoft.com/office/drawing/2014/main" id="{51F71683-C032-476A-B2D1-F94346643173}"/>
                </a:ext>
              </a:extLst>
            </p:cNvPr>
            <p:cNvSpPr>
              <a:spLocks/>
            </p:cNvSpPr>
            <p:nvPr/>
          </p:nvSpPr>
          <p:spPr bwMode="auto">
            <a:xfrm>
              <a:off x="9546090" y="5276070"/>
              <a:ext cx="2886006" cy="3533913"/>
            </a:xfrm>
            <a:custGeom>
              <a:avLst/>
              <a:gdLst>
                <a:gd name="T0" fmla="*/ 2843 w 8392"/>
                <a:gd name="T1" fmla="*/ 17 h 10274"/>
                <a:gd name="T2" fmla="*/ 2355 w 8392"/>
                <a:gd name="T3" fmla="*/ 80 h 10274"/>
                <a:gd name="T4" fmla="*/ 1883 w 8392"/>
                <a:gd name="T5" fmla="*/ 188 h 10274"/>
                <a:gd name="T6" fmla="*/ 1428 w 8392"/>
                <a:gd name="T7" fmla="*/ 337 h 10274"/>
                <a:gd name="T8" fmla="*/ 992 w 8392"/>
                <a:gd name="T9" fmla="*/ 528 h 10274"/>
                <a:gd name="T10" fmla="*/ 2621 w 8392"/>
                <a:gd name="T11" fmla="*/ 3928 h 10274"/>
                <a:gd name="T12" fmla="*/ 2842 w 8392"/>
                <a:gd name="T13" fmla="*/ 3834 h 10274"/>
                <a:gd name="T14" fmla="*/ 3109 w 8392"/>
                <a:gd name="T15" fmla="*/ 3777 h 10274"/>
                <a:gd name="T16" fmla="*/ 3394 w 8392"/>
                <a:gd name="T17" fmla="*/ 3776 h 10274"/>
                <a:gd name="T18" fmla="*/ 3635 w 8392"/>
                <a:gd name="T19" fmla="*/ 3821 h 10274"/>
                <a:gd name="T20" fmla="*/ 3841 w 8392"/>
                <a:gd name="T21" fmla="*/ 3899 h 10274"/>
                <a:gd name="T22" fmla="*/ 4010 w 8392"/>
                <a:gd name="T23" fmla="*/ 3994 h 10274"/>
                <a:gd name="T24" fmla="*/ 4196 w 8392"/>
                <a:gd name="T25" fmla="*/ 4141 h 10274"/>
                <a:gd name="T26" fmla="*/ 4368 w 8392"/>
                <a:gd name="T27" fmla="*/ 4337 h 10274"/>
                <a:gd name="T28" fmla="*/ 4466 w 8392"/>
                <a:gd name="T29" fmla="*/ 4494 h 10274"/>
                <a:gd name="T30" fmla="*/ 4551 w 8392"/>
                <a:gd name="T31" fmla="*/ 4688 h 10274"/>
                <a:gd name="T32" fmla="*/ 4608 w 8392"/>
                <a:gd name="T33" fmla="*/ 4918 h 10274"/>
                <a:gd name="T34" fmla="*/ 4625 w 8392"/>
                <a:gd name="T35" fmla="*/ 5182 h 10274"/>
                <a:gd name="T36" fmla="*/ 4594 w 8392"/>
                <a:gd name="T37" fmla="*/ 5435 h 10274"/>
                <a:gd name="T38" fmla="*/ 4526 w 8392"/>
                <a:gd name="T39" fmla="*/ 5653 h 10274"/>
                <a:gd name="T40" fmla="*/ 4435 w 8392"/>
                <a:gd name="T41" fmla="*/ 5834 h 10274"/>
                <a:gd name="T42" fmla="*/ 4318 w 8392"/>
                <a:gd name="T43" fmla="*/ 6000 h 10274"/>
                <a:gd name="T44" fmla="*/ 4123 w 8392"/>
                <a:gd name="T45" fmla="*/ 6195 h 10274"/>
                <a:gd name="T46" fmla="*/ 3958 w 8392"/>
                <a:gd name="T47" fmla="*/ 6311 h 10274"/>
                <a:gd name="T48" fmla="*/ 3777 w 8392"/>
                <a:gd name="T49" fmla="*/ 6401 h 10274"/>
                <a:gd name="T50" fmla="*/ 3559 w 8392"/>
                <a:gd name="T51" fmla="*/ 6469 h 10274"/>
                <a:gd name="T52" fmla="*/ 3306 w 8392"/>
                <a:gd name="T53" fmla="*/ 6502 h 10274"/>
                <a:gd name="T54" fmla="*/ 3042 w 8392"/>
                <a:gd name="T55" fmla="*/ 6485 h 10274"/>
                <a:gd name="T56" fmla="*/ 2813 w 8392"/>
                <a:gd name="T57" fmla="*/ 6428 h 10274"/>
                <a:gd name="T58" fmla="*/ 2619 w 8392"/>
                <a:gd name="T59" fmla="*/ 6343 h 10274"/>
                <a:gd name="T60" fmla="*/ 2462 w 8392"/>
                <a:gd name="T61" fmla="*/ 6244 h 10274"/>
                <a:gd name="T62" fmla="*/ 2266 w 8392"/>
                <a:gd name="T63" fmla="*/ 6072 h 10274"/>
                <a:gd name="T64" fmla="*/ 2121 w 8392"/>
                <a:gd name="T65" fmla="*/ 5889 h 10274"/>
                <a:gd name="T66" fmla="*/ 2026 w 8392"/>
                <a:gd name="T67" fmla="*/ 5723 h 10274"/>
                <a:gd name="T68" fmla="*/ 1949 w 8392"/>
                <a:gd name="T69" fmla="*/ 5521 h 10274"/>
                <a:gd name="T70" fmla="*/ 1903 w 8392"/>
                <a:gd name="T71" fmla="*/ 5283 h 10274"/>
                <a:gd name="T72" fmla="*/ 1892 w 8392"/>
                <a:gd name="T73" fmla="*/ 5303 h 10274"/>
                <a:gd name="T74" fmla="*/ 1788 w 8392"/>
                <a:gd name="T75" fmla="*/ 6169 h 10274"/>
                <a:gd name="T76" fmla="*/ 1544 w 8392"/>
                <a:gd name="T77" fmla="*/ 6986 h 10274"/>
                <a:gd name="T78" fmla="*/ 1176 w 8392"/>
                <a:gd name="T79" fmla="*/ 7743 h 10274"/>
                <a:gd name="T80" fmla="*/ 692 w 8392"/>
                <a:gd name="T81" fmla="*/ 8425 h 10274"/>
                <a:gd name="T82" fmla="*/ 107 w 8392"/>
                <a:gd name="T83" fmla="*/ 9018 h 10274"/>
                <a:gd name="T84" fmla="*/ 433 w 8392"/>
                <a:gd name="T85" fmla="*/ 9427 h 10274"/>
                <a:gd name="T86" fmla="*/ 997 w 8392"/>
                <a:gd name="T87" fmla="*/ 9750 h 10274"/>
                <a:gd name="T88" fmla="*/ 1602 w 8392"/>
                <a:gd name="T89" fmla="*/ 10001 h 10274"/>
                <a:gd name="T90" fmla="*/ 2243 w 8392"/>
                <a:gd name="T91" fmla="*/ 10173 h 10274"/>
                <a:gd name="T92" fmla="*/ 2915 w 8392"/>
                <a:gd name="T93" fmla="*/ 10262 h 10274"/>
                <a:gd name="T94" fmla="*/ 4042 w 8392"/>
                <a:gd name="T95" fmla="*/ 10215 h 10274"/>
                <a:gd name="T96" fmla="*/ 5485 w 8392"/>
                <a:gd name="T97" fmla="*/ 9768 h 10274"/>
                <a:gd name="T98" fmla="*/ 6711 w 8392"/>
                <a:gd name="T99" fmla="*/ 8939 h 10274"/>
                <a:gd name="T100" fmla="*/ 7649 w 8392"/>
                <a:gd name="T101" fmla="*/ 7801 h 10274"/>
                <a:gd name="T102" fmla="*/ 8231 w 8392"/>
                <a:gd name="T103" fmla="*/ 6420 h 10274"/>
                <a:gd name="T104" fmla="*/ 8386 w 8392"/>
                <a:gd name="T105" fmla="*/ 4873 h 10274"/>
                <a:gd name="T106" fmla="*/ 8081 w 8392"/>
                <a:gd name="T107" fmla="*/ 3371 h 10274"/>
                <a:gd name="T108" fmla="*/ 7373 w 8392"/>
                <a:gd name="T109" fmla="*/ 2064 h 10274"/>
                <a:gd name="T110" fmla="*/ 6331 w 8392"/>
                <a:gd name="T111" fmla="*/ 1021 h 10274"/>
                <a:gd name="T112" fmla="*/ 5025 w 8392"/>
                <a:gd name="T113" fmla="*/ 312 h 10274"/>
                <a:gd name="T114" fmla="*/ 3524 w 8392"/>
                <a:gd name="T115" fmla="*/ 7 h 10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392" h="10274">
                  <a:moveTo>
                    <a:pt x="3260" y="0"/>
                  </a:moveTo>
                  <a:lnTo>
                    <a:pt x="3176" y="1"/>
                  </a:lnTo>
                  <a:lnTo>
                    <a:pt x="3093" y="3"/>
                  </a:lnTo>
                  <a:lnTo>
                    <a:pt x="3009" y="6"/>
                  </a:lnTo>
                  <a:lnTo>
                    <a:pt x="2926" y="10"/>
                  </a:lnTo>
                  <a:lnTo>
                    <a:pt x="2843" y="17"/>
                  </a:lnTo>
                  <a:lnTo>
                    <a:pt x="2762" y="24"/>
                  </a:lnTo>
                  <a:lnTo>
                    <a:pt x="2679" y="32"/>
                  </a:lnTo>
                  <a:lnTo>
                    <a:pt x="2597" y="43"/>
                  </a:lnTo>
                  <a:lnTo>
                    <a:pt x="2517" y="53"/>
                  </a:lnTo>
                  <a:lnTo>
                    <a:pt x="2436" y="66"/>
                  </a:lnTo>
                  <a:lnTo>
                    <a:pt x="2355" y="80"/>
                  </a:lnTo>
                  <a:lnTo>
                    <a:pt x="2276" y="94"/>
                  </a:lnTo>
                  <a:lnTo>
                    <a:pt x="2196" y="111"/>
                  </a:lnTo>
                  <a:lnTo>
                    <a:pt x="2117" y="128"/>
                  </a:lnTo>
                  <a:lnTo>
                    <a:pt x="2039" y="147"/>
                  </a:lnTo>
                  <a:lnTo>
                    <a:pt x="1960" y="167"/>
                  </a:lnTo>
                  <a:lnTo>
                    <a:pt x="1883" y="188"/>
                  </a:lnTo>
                  <a:lnTo>
                    <a:pt x="1805" y="210"/>
                  </a:lnTo>
                  <a:lnTo>
                    <a:pt x="1729" y="233"/>
                  </a:lnTo>
                  <a:lnTo>
                    <a:pt x="1653" y="258"/>
                  </a:lnTo>
                  <a:lnTo>
                    <a:pt x="1577" y="283"/>
                  </a:lnTo>
                  <a:lnTo>
                    <a:pt x="1503" y="309"/>
                  </a:lnTo>
                  <a:lnTo>
                    <a:pt x="1428" y="337"/>
                  </a:lnTo>
                  <a:lnTo>
                    <a:pt x="1354" y="367"/>
                  </a:lnTo>
                  <a:lnTo>
                    <a:pt x="1281" y="396"/>
                  </a:lnTo>
                  <a:lnTo>
                    <a:pt x="1207" y="428"/>
                  </a:lnTo>
                  <a:lnTo>
                    <a:pt x="1135" y="460"/>
                  </a:lnTo>
                  <a:lnTo>
                    <a:pt x="1064" y="494"/>
                  </a:lnTo>
                  <a:lnTo>
                    <a:pt x="992" y="528"/>
                  </a:lnTo>
                  <a:lnTo>
                    <a:pt x="922" y="563"/>
                  </a:lnTo>
                  <a:lnTo>
                    <a:pt x="852" y="600"/>
                  </a:lnTo>
                  <a:lnTo>
                    <a:pt x="783" y="637"/>
                  </a:lnTo>
                  <a:lnTo>
                    <a:pt x="2599" y="3928"/>
                  </a:lnTo>
                  <a:lnTo>
                    <a:pt x="2589" y="3946"/>
                  </a:lnTo>
                  <a:lnTo>
                    <a:pt x="2621" y="3928"/>
                  </a:lnTo>
                  <a:lnTo>
                    <a:pt x="2655" y="3911"/>
                  </a:lnTo>
                  <a:lnTo>
                    <a:pt x="2689" y="3894"/>
                  </a:lnTo>
                  <a:lnTo>
                    <a:pt x="2726" y="3878"/>
                  </a:lnTo>
                  <a:lnTo>
                    <a:pt x="2764" y="3862"/>
                  </a:lnTo>
                  <a:lnTo>
                    <a:pt x="2803" y="3847"/>
                  </a:lnTo>
                  <a:lnTo>
                    <a:pt x="2842" y="3834"/>
                  </a:lnTo>
                  <a:lnTo>
                    <a:pt x="2884" y="3821"/>
                  </a:lnTo>
                  <a:lnTo>
                    <a:pt x="2926" y="3810"/>
                  </a:lnTo>
                  <a:lnTo>
                    <a:pt x="2970" y="3800"/>
                  </a:lnTo>
                  <a:lnTo>
                    <a:pt x="3015" y="3791"/>
                  </a:lnTo>
                  <a:lnTo>
                    <a:pt x="3062" y="3783"/>
                  </a:lnTo>
                  <a:lnTo>
                    <a:pt x="3109" y="3777"/>
                  </a:lnTo>
                  <a:lnTo>
                    <a:pt x="3159" y="3773"/>
                  </a:lnTo>
                  <a:lnTo>
                    <a:pt x="3209" y="3771"/>
                  </a:lnTo>
                  <a:lnTo>
                    <a:pt x="3260" y="3770"/>
                  </a:lnTo>
                  <a:lnTo>
                    <a:pt x="3306" y="3770"/>
                  </a:lnTo>
                  <a:lnTo>
                    <a:pt x="3350" y="3772"/>
                  </a:lnTo>
                  <a:lnTo>
                    <a:pt x="3394" y="3776"/>
                  </a:lnTo>
                  <a:lnTo>
                    <a:pt x="3437" y="3780"/>
                  </a:lnTo>
                  <a:lnTo>
                    <a:pt x="3479" y="3787"/>
                  </a:lnTo>
                  <a:lnTo>
                    <a:pt x="3519" y="3794"/>
                  </a:lnTo>
                  <a:lnTo>
                    <a:pt x="3559" y="3802"/>
                  </a:lnTo>
                  <a:lnTo>
                    <a:pt x="3598" y="3811"/>
                  </a:lnTo>
                  <a:lnTo>
                    <a:pt x="3635" y="3821"/>
                  </a:lnTo>
                  <a:lnTo>
                    <a:pt x="3672" y="3833"/>
                  </a:lnTo>
                  <a:lnTo>
                    <a:pt x="3708" y="3844"/>
                  </a:lnTo>
                  <a:lnTo>
                    <a:pt x="3743" y="3857"/>
                  </a:lnTo>
                  <a:lnTo>
                    <a:pt x="3777" y="3871"/>
                  </a:lnTo>
                  <a:lnTo>
                    <a:pt x="3809" y="3884"/>
                  </a:lnTo>
                  <a:lnTo>
                    <a:pt x="3841" y="3899"/>
                  </a:lnTo>
                  <a:lnTo>
                    <a:pt x="3872" y="3913"/>
                  </a:lnTo>
                  <a:lnTo>
                    <a:pt x="3901" y="3929"/>
                  </a:lnTo>
                  <a:lnTo>
                    <a:pt x="3930" y="3945"/>
                  </a:lnTo>
                  <a:lnTo>
                    <a:pt x="3958" y="3961"/>
                  </a:lnTo>
                  <a:lnTo>
                    <a:pt x="3984" y="3977"/>
                  </a:lnTo>
                  <a:lnTo>
                    <a:pt x="4010" y="3994"/>
                  </a:lnTo>
                  <a:lnTo>
                    <a:pt x="4034" y="4011"/>
                  </a:lnTo>
                  <a:lnTo>
                    <a:pt x="4058" y="4028"/>
                  </a:lnTo>
                  <a:lnTo>
                    <a:pt x="4082" y="4045"/>
                  </a:lnTo>
                  <a:lnTo>
                    <a:pt x="4123" y="4077"/>
                  </a:lnTo>
                  <a:lnTo>
                    <a:pt x="4161" y="4110"/>
                  </a:lnTo>
                  <a:lnTo>
                    <a:pt x="4196" y="4141"/>
                  </a:lnTo>
                  <a:lnTo>
                    <a:pt x="4226" y="4169"/>
                  </a:lnTo>
                  <a:lnTo>
                    <a:pt x="4255" y="4200"/>
                  </a:lnTo>
                  <a:lnTo>
                    <a:pt x="4286" y="4234"/>
                  </a:lnTo>
                  <a:lnTo>
                    <a:pt x="4318" y="4272"/>
                  </a:lnTo>
                  <a:lnTo>
                    <a:pt x="4352" y="4314"/>
                  </a:lnTo>
                  <a:lnTo>
                    <a:pt x="4368" y="4337"/>
                  </a:lnTo>
                  <a:lnTo>
                    <a:pt x="4384" y="4361"/>
                  </a:lnTo>
                  <a:lnTo>
                    <a:pt x="4401" y="4385"/>
                  </a:lnTo>
                  <a:lnTo>
                    <a:pt x="4418" y="4411"/>
                  </a:lnTo>
                  <a:lnTo>
                    <a:pt x="4435" y="4438"/>
                  </a:lnTo>
                  <a:lnTo>
                    <a:pt x="4450" y="4466"/>
                  </a:lnTo>
                  <a:lnTo>
                    <a:pt x="4466" y="4494"/>
                  </a:lnTo>
                  <a:lnTo>
                    <a:pt x="4482" y="4525"/>
                  </a:lnTo>
                  <a:lnTo>
                    <a:pt x="4496" y="4555"/>
                  </a:lnTo>
                  <a:lnTo>
                    <a:pt x="4511" y="4587"/>
                  </a:lnTo>
                  <a:lnTo>
                    <a:pt x="4526" y="4619"/>
                  </a:lnTo>
                  <a:lnTo>
                    <a:pt x="4538" y="4654"/>
                  </a:lnTo>
                  <a:lnTo>
                    <a:pt x="4551" y="4688"/>
                  </a:lnTo>
                  <a:lnTo>
                    <a:pt x="4563" y="4724"/>
                  </a:lnTo>
                  <a:lnTo>
                    <a:pt x="4574" y="4761"/>
                  </a:lnTo>
                  <a:lnTo>
                    <a:pt x="4584" y="4798"/>
                  </a:lnTo>
                  <a:lnTo>
                    <a:pt x="4594" y="4837"/>
                  </a:lnTo>
                  <a:lnTo>
                    <a:pt x="4601" y="4877"/>
                  </a:lnTo>
                  <a:lnTo>
                    <a:pt x="4608" y="4918"/>
                  </a:lnTo>
                  <a:lnTo>
                    <a:pt x="4615" y="4959"/>
                  </a:lnTo>
                  <a:lnTo>
                    <a:pt x="4619" y="5002"/>
                  </a:lnTo>
                  <a:lnTo>
                    <a:pt x="4623" y="5046"/>
                  </a:lnTo>
                  <a:lnTo>
                    <a:pt x="4625" y="5090"/>
                  </a:lnTo>
                  <a:lnTo>
                    <a:pt x="4625" y="5136"/>
                  </a:lnTo>
                  <a:lnTo>
                    <a:pt x="4625" y="5182"/>
                  </a:lnTo>
                  <a:lnTo>
                    <a:pt x="4623" y="5226"/>
                  </a:lnTo>
                  <a:lnTo>
                    <a:pt x="4619" y="5270"/>
                  </a:lnTo>
                  <a:lnTo>
                    <a:pt x="4615" y="5313"/>
                  </a:lnTo>
                  <a:lnTo>
                    <a:pt x="4608" y="5354"/>
                  </a:lnTo>
                  <a:lnTo>
                    <a:pt x="4601" y="5395"/>
                  </a:lnTo>
                  <a:lnTo>
                    <a:pt x="4594" y="5435"/>
                  </a:lnTo>
                  <a:lnTo>
                    <a:pt x="4584" y="5473"/>
                  </a:lnTo>
                  <a:lnTo>
                    <a:pt x="4574" y="5511"/>
                  </a:lnTo>
                  <a:lnTo>
                    <a:pt x="4563" y="5548"/>
                  </a:lnTo>
                  <a:lnTo>
                    <a:pt x="4551" y="5584"/>
                  </a:lnTo>
                  <a:lnTo>
                    <a:pt x="4538" y="5618"/>
                  </a:lnTo>
                  <a:lnTo>
                    <a:pt x="4526" y="5653"/>
                  </a:lnTo>
                  <a:lnTo>
                    <a:pt x="4511" y="5685"/>
                  </a:lnTo>
                  <a:lnTo>
                    <a:pt x="4496" y="5717"/>
                  </a:lnTo>
                  <a:lnTo>
                    <a:pt x="4482" y="5747"/>
                  </a:lnTo>
                  <a:lnTo>
                    <a:pt x="4466" y="5778"/>
                  </a:lnTo>
                  <a:lnTo>
                    <a:pt x="4450" y="5806"/>
                  </a:lnTo>
                  <a:lnTo>
                    <a:pt x="4435" y="5834"/>
                  </a:lnTo>
                  <a:lnTo>
                    <a:pt x="4418" y="5860"/>
                  </a:lnTo>
                  <a:lnTo>
                    <a:pt x="4401" y="5887"/>
                  </a:lnTo>
                  <a:lnTo>
                    <a:pt x="4384" y="5911"/>
                  </a:lnTo>
                  <a:lnTo>
                    <a:pt x="4368" y="5935"/>
                  </a:lnTo>
                  <a:lnTo>
                    <a:pt x="4352" y="5957"/>
                  </a:lnTo>
                  <a:lnTo>
                    <a:pt x="4318" y="6000"/>
                  </a:lnTo>
                  <a:lnTo>
                    <a:pt x="4286" y="6038"/>
                  </a:lnTo>
                  <a:lnTo>
                    <a:pt x="4255" y="6072"/>
                  </a:lnTo>
                  <a:lnTo>
                    <a:pt x="4226" y="6101"/>
                  </a:lnTo>
                  <a:lnTo>
                    <a:pt x="4196" y="6131"/>
                  </a:lnTo>
                  <a:lnTo>
                    <a:pt x="4161" y="6162"/>
                  </a:lnTo>
                  <a:lnTo>
                    <a:pt x="4123" y="6195"/>
                  </a:lnTo>
                  <a:lnTo>
                    <a:pt x="4082" y="6227"/>
                  </a:lnTo>
                  <a:lnTo>
                    <a:pt x="4058" y="6244"/>
                  </a:lnTo>
                  <a:lnTo>
                    <a:pt x="4034" y="6261"/>
                  </a:lnTo>
                  <a:lnTo>
                    <a:pt x="4010" y="6278"/>
                  </a:lnTo>
                  <a:lnTo>
                    <a:pt x="3984" y="6294"/>
                  </a:lnTo>
                  <a:lnTo>
                    <a:pt x="3958" y="6311"/>
                  </a:lnTo>
                  <a:lnTo>
                    <a:pt x="3930" y="6327"/>
                  </a:lnTo>
                  <a:lnTo>
                    <a:pt x="3901" y="6343"/>
                  </a:lnTo>
                  <a:lnTo>
                    <a:pt x="3872" y="6358"/>
                  </a:lnTo>
                  <a:lnTo>
                    <a:pt x="3841" y="6373"/>
                  </a:lnTo>
                  <a:lnTo>
                    <a:pt x="3809" y="6388"/>
                  </a:lnTo>
                  <a:lnTo>
                    <a:pt x="3777" y="6401"/>
                  </a:lnTo>
                  <a:lnTo>
                    <a:pt x="3743" y="6415"/>
                  </a:lnTo>
                  <a:lnTo>
                    <a:pt x="3708" y="6428"/>
                  </a:lnTo>
                  <a:lnTo>
                    <a:pt x="3672" y="6439"/>
                  </a:lnTo>
                  <a:lnTo>
                    <a:pt x="3635" y="6451"/>
                  </a:lnTo>
                  <a:lnTo>
                    <a:pt x="3598" y="6461"/>
                  </a:lnTo>
                  <a:lnTo>
                    <a:pt x="3559" y="6469"/>
                  </a:lnTo>
                  <a:lnTo>
                    <a:pt x="3519" y="6478"/>
                  </a:lnTo>
                  <a:lnTo>
                    <a:pt x="3479" y="6485"/>
                  </a:lnTo>
                  <a:lnTo>
                    <a:pt x="3437" y="6491"/>
                  </a:lnTo>
                  <a:lnTo>
                    <a:pt x="3394" y="6496"/>
                  </a:lnTo>
                  <a:lnTo>
                    <a:pt x="3350" y="6499"/>
                  </a:lnTo>
                  <a:lnTo>
                    <a:pt x="3306" y="6502"/>
                  </a:lnTo>
                  <a:lnTo>
                    <a:pt x="3260" y="6502"/>
                  </a:lnTo>
                  <a:lnTo>
                    <a:pt x="3215" y="6502"/>
                  </a:lnTo>
                  <a:lnTo>
                    <a:pt x="3170" y="6499"/>
                  </a:lnTo>
                  <a:lnTo>
                    <a:pt x="3126" y="6496"/>
                  </a:lnTo>
                  <a:lnTo>
                    <a:pt x="3084" y="6491"/>
                  </a:lnTo>
                  <a:lnTo>
                    <a:pt x="3042" y="6485"/>
                  </a:lnTo>
                  <a:lnTo>
                    <a:pt x="3002" y="6478"/>
                  </a:lnTo>
                  <a:lnTo>
                    <a:pt x="2962" y="6469"/>
                  </a:lnTo>
                  <a:lnTo>
                    <a:pt x="2923" y="6461"/>
                  </a:lnTo>
                  <a:lnTo>
                    <a:pt x="2885" y="6451"/>
                  </a:lnTo>
                  <a:lnTo>
                    <a:pt x="2849" y="6439"/>
                  </a:lnTo>
                  <a:lnTo>
                    <a:pt x="2813" y="6428"/>
                  </a:lnTo>
                  <a:lnTo>
                    <a:pt x="2778" y="6415"/>
                  </a:lnTo>
                  <a:lnTo>
                    <a:pt x="2745" y="6401"/>
                  </a:lnTo>
                  <a:lnTo>
                    <a:pt x="2711" y="6388"/>
                  </a:lnTo>
                  <a:lnTo>
                    <a:pt x="2680" y="6373"/>
                  </a:lnTo>
                  <a:lnTo>
                    <a:pt x="2650" y="6358"/>
                  </a:lnTo>
                  <a:lnTo>
                    <a:pt x="2619" y="6343"/>
                  </a:lnTo>
                  <a:lnTo>
                    <a:pt x="2591" y="6327"/>
                  </a:lnTo>
                  <a:lnTo>
                    <a:pt x="2563" y="6311"/>
                  </a:lnTo>
                  <a:lnTo>
                    <a:pt x="2536" y="6294"/>
                  </a:lnTo>
                  <a:lnTo>
                    <a:pt x="2510" y="6278"/>
                  </a:lnTo>
                  <a:lnTo>
                    <a:pt x="2486" y="6261"/>
                  </a:lnTo>
                  <a:lnTo>
                    <a:pt x="2462" y="6244"/>
                  </a:lnTo>
                  <a:lnTo>
                    <a:pt x="2440" y="6227"/>
                  </a:lnTo>
                  <a:lnTo>
                    <a:pt x="2397" y="6195"/>
                  </a:lnTo>
                  <a:lnTo>
                    <a:pt x="2359" y="6162"/>
                  </a:lnTo>
                  <a:lnTo>
                    <a:pt x="2325" y="6131"/>
                  </a:lnTo>
                  <a:lnTo>
                    <a:pt x="2296" y="6101"/>
                  </a:lnTo>
                  <a:lnTo>
                    <a:pt x="2266" y="6072"/>
                  </a:lnTo>
                  <a:lnTo>
                    <a:pt x="2236" y="6039"/>
                  </a:lnTo>
                  <a:lnTo>
                    <a:pt x="2203" y="6001"/>
                  </a:lnTo>
                  <a:lnTo>
                    <a:pt x="2171" y="5959"/>
                  </a:lnTo>
                  <a:lnTo>
                    <a:pt x="2154" y="5937"/>
                  </a:lnTo>
                  <a:lnTo>
                    <a:pt x="2137" y="5914"/>
                  </a:lnTo>
                  <a:lnTo>
                    <a:pt x="2121" y="5889"/>
                  </a:lnTo>
                  <a:lnTo>
                    <a:pt x="2104" y="5863"/>
                  </a:lnTo>
                  <a:lnTo>
                    <a:pt x="2088" y="5837"/>
                  </a:lnTo>
                  <a:lnTo>
                    <a:pt x="2072" y="5810"/>
                  </a:lnTo>
                  <a:lnTo>
                    <a:pt x="2056" y="5782"/>
                  </a:lnTo>
                  <a:lnTo>
                    <a:pt x="2041" y="5753"/>
                  </a:lnTo>
                  <a:lnTo>
                    <a:pt x="2026" y="5723"/>
                  </a:lnTo>
                  <a:lnTo>
                    <a:pt x="2012" y="5692"/>
                  </a:lnTo>
                  <a:lnTo>
                    <a:pt x="1997" y="5659"/>
                  </a:lnTo>
                  <a:lnTo>
                    <a:pt x="1984" y="5625"/>
                  </a:lnTo>
                  <a:lnTo>
                    <a:pt x="1972" y="5592"/>
                  </a:lnTo>
                  <a:lnTo>
                    <a:pt x="1959" y="5556"/>
                  </a:lnTo>
                  <a:lnTo>
                    <a:pt x="1949" y="5521"/>
                  </a:lnTo>
                  <a:lnTo>
                    <a:pt x="1938" y="5483"/>
                  </a:lnTo>
                  <a:lnTo>
                    <a:pt x="1929" y="5445"/>
                  </a:lnTo>
                  <a:lnTo>
                    <a:pt x="1921" y="5405"/>
                  </a:lnTo>
                  <a:lnTo>
                    <a:pt x="1913" y="5365"/>
                  </a:lnTo>
                  <a:lnTo>
                    <a:pt x="1907" y="5325"/>
                  </a:lnTo>
                  <a:lnTo>
                    <a:pt x="1903" y="5283"/>
                  </a:lnTo>
                  <a:lnTo>
                    <a:pt x="1899" y="5239"/>
                  </a:lnTo>
                  <a:lnTo>
                    <a:pt x="1896" y="5195"/>
                  </a:lnTo>
                  <a:lnTo>
                    <a:pt x="1895" y="5150"/>
                  </a:lnTo>
                  <a:lnTo>
                    <a:pt x="1895" y="5155"/>
                  </a:lnTo>
                  <a:lnTo>
                    <a:pt x="1894" y="5155"/>
                  </a:lnTo>
                  <a:lnTo>
                    <a:pt x="1892" y="5303"/>
                  </a:lnTo>
                  <a:lnTo>
                    <a:pt x="1885" y="5449"/>
                  </a:lnTo>
                  <a:lnTo>
                    <a:pt x="1873" y="5596"/>
                  </a:lnTo>
                  <a:lnTo>
                    <a:pt x="1858" y="5741"/>
                  </a:lnTo>
                  <a:lnTo>
                    <a:pt x="1839" y="5884"/>
                  </a:lnTo>
                  <a:lnTo>
                    <a:pt x="1815" y="6027"/>
                  </a:lnTo>
                  <a:lnTo>
                    <a:pt x="1788" y="6169"/>
                  </a:lnTo>
                  <a:lnTo>
                    <a:pt x="1757" y="6308"/>
                  </a:lnTo>
                  <a:lnTo>
                    <a:pt x="1722" y="6447"/>
                  </a:lnTo>
                  <a:lnTo>
                    <a:pt x="1683" y="6585"/>
                  </a:lnTo>
                  <a:lnTo>
                    <a:pt x="1641" y="6720"/>
                  </a:lnTo>
                  <a:lnTo>
                    <a:pt x="1595" y="6854"/>
                  </a:lnTo>
                  <a:lnTo>
                    <a:pt x="1544" y="6986"/>
                  </a:lnTo>
                  <a:lnTo>
                    <a:pt x="1492" y="7117"/>
                  </a:lnTo>
                  <a:lnTo>
                    <a:pt x="1436" y="7246"/>
                  </a:lnTo>
                  <a:lnTo>
                    <a:pt x="1375" y="7373"/>
                  </a:lnTo>
                  <a:lnTo>
                    <a:pt x="1312" y="7499"/>
                  </a:lnTo>
                  <a:lnTo>
                    <a:pt x="1245" y="7622"/>
                  </a:lnTo>
                  <a:lnTo>
                    <a:pt x="1176" y="7743"/>
                  </a:lnTo>
                  <a:lnTo>
                    <a:pt x="1102" y="7863"/>
                  </a:lnTo>
                  <a:lnTo>
                    <a:pt x="1026" y="7979"/>
                  </a:lnTo>
                  <a:lnTo>
                    <a:pt x="947" y="8094"/>
                  </a:lnTo>
                  <a:lnTo>
                    <a:pt x="865" y="8207"/>
                  </a:lnTo>
                  <a:lnTo>
                    <a:pt x="780" y="8317"/>
                  </a:lnTo>
                  <a:lnTo>
                    <a:pt x="692" y="8425"/>
                  </a:lnTo>
                  <a:lnTo>
                    <a:pt x="601" y="8531"/>
                  </a:lnTo>
                  <a:lnTo>
                    <a:pt x="507" y="8633"/>
                  </a:lnTo>
                  <a:lnTo>
                    <a:pt x="411" y="8733"/>
                  </a:lnTo>
                  <a:lnTo>
                    <a:pt x="313" y="8830"/>
                  </a:lnTo>
                  <a:lnTo>
                    <a:pt x="211" y="8926"/>
                  </a:lnTo>
                  <a:lnTo>
                    <a:pt x="107" y="9018"/>
                  </a:lnTo>
                  <a:lnTo>
                    <a:pt x="0" y="9107"/>
                  </a:lnTo>
                  <a:lnTo>
                    <a:pt x="84" y="9174"/>
                  </a:lnTo>
                  <a:lnTo>
                    <a:pt x="169" y="9240"/>
                  </a:lnTo>
                  <a:lnTo>
                    <a:pt x="256" y="9304"/>
                  </a:lnTo>
                  <a:lnTo>
                    <a:pt x="344" y="9367"/>
                  </a:lnTo>
                  <a:lnTo>
                    <a:pt x="433" y="9427"/>
                  </a:lnTo>
                  <a:lnTo>
                    <a:pt x="524" y="9486"/>
                  </a:lnTo>
                  <a:lnTo>
                    <a:pt x="616" y="9542"/>
                  </a:lnTo>
                  <a:lnTo>
                    <a:pt x="710" y="9598"/>
                  </a:lnTo>
                  <a:lnTo>
                    <a:pt x="804" y="9650"/>
                  </a:lnTo>
                  <a:lnTo>
                    <a:pt x="900" y="9702"/>
                  </a:lnTo>
                  <a:lnTo>
                    <a:pt x="997" y="9750"/>
                  </a:lnTo>
                  <a:lnTo>
                    <a:pt x="1095" y="9797"/>
                  </a:lnTo>
                  <a:lnTo>
                    <a:pt x="1195" y="9842"/>
                  </a:lnTo>
                  <a:lnTo>
                    <a:pt x="1294" y="9885"/>
                  </a:lnTo>
                  <a:lnTo>
                    <a:pt x="1396" y="9926"/>
                  </a:lnTo>
                  <a:lnTo>
                    <a:pt x="1498" y="9965"/>
                  </a:lnTo>
                  <a:lnTo>
                    <a:pt x="1602" y="10001"/>
                  </a:lnTo>
                  <a:lnTo>
                    <a:pt x="1707" y="10035"/>
                  </a:lnTo>
                  <a:lnTo>
                    <a:pt x="1812" y="10067"/>
                  </a:lnTo>
                  <a:lnTo>
                    <a:pt x="1918" y="10098"/>
                  </a:lnTo>
                  <a:lnTo>
                    <a:pt x="2026" y="10125"/>
                  </a:lnTo>
                  <a:lnTo>
                    <a:pt x="2134" y="10150"/>
                  </a:lnTo>
                  <a:lnTo>
                    <a:pt x="2243" y="10173"/>
                  </a:lnTo>
                  <a:lnTo>
                    <a:pt x="2353" y="10194"/>
                  </a:lnTo>
                  <a:lnTo>
                    <a:pt x="2464" y="10213"/>
                  </a:lnTo>
                  <a:lnTo>
                    <a:pt x="2576" y="10229"/>
                  </a:lnTo>
                  <a:lnTo>
                    <a:pt x="2688" y="10243"/>
                  </a:lnTo>
                  <a:lnTo>
                    <a:pt x="2801" y="10254"/>
                  </a:lnTo>
                  <a:lnTo>
                    <a:pt x="2915" y="10262"/>
                  </a:lnTo>
                  <a:lnTo>
                    <a:pt x="3030" y="10269"/>
                  </a:lnTo>
                  <a:lnTo>
                    <a:pt x="3145" y="10273"/>
                  </a:lnTo>
                  <a:lnTo>
                    <a:pt x="3260" y="10274"/>
                  </a:lnTo>
                  <a:lnTo>
                    <a:pt x="3524" y="10268"/>
                  </a:lnTo>
                  <a:lnTo>
                    <a:pt x="3785" y="10248"/>
                  </a:lnTo>
                  <a:lnTo>
                    <a:pt x="4042" y="10215"/>
                  </a:lnTo>
                  <a:lnTo>
                    <a:pt x="4294" y="10169"/>
                  </a:lnTo>
                  <a:lnTo>
                    <a:pt x="4542" y="10113"/>
                  </a:lnTo>
                  <a:lnTo>
                    <a:pt x="4787" y="10043"/>
                  </a:lnTo>
                  <a:lnTo>
                    <a:pt x="5025" y="9963"/>
                  </a:lnTo>
                  <a:lnTo>
                    <a:pt x="5258" y="9870"/>
                  </a:lnTo>
                  <a:lnTo>
                    <a:pt x="5485" y="9768"/>
                  </a:lnTo>
                  <a:lnTo>
                    <a:pt x="5706" y="9653"/>
                  </a:lnTo>
                  <a:lnTo>
                    <a:pt x="5921" y="9530"/>
                  </a:lnTo>
                  <a:lnTo>
                    <a:pt x="6129" y="9397"/>
                  </a:lnTo>
                  <a:lnTo>
                    <a:pt x="6331" y="9253"/>
                  </a:lnTo>
                  <a:lnTo>
                    <a:pt x="6524" y="9101"/>
                  </a:lnTo>
                  <a:lnTo>
                    <a:pt x="6711" y="8939"/>
                  </a:lnTo>
                  <a:lnTo>
                    <a:pt x="6889" y="8770"/>
                  </a:lnTo>
                  <a:lnTo>
                    <a:pt x="7059" y="8590"/>
                  </a:lnTo>
                  <a:lnTo>
                    <a:pt x="7220" y="8405"/>
                  </a:lnTo>
                  <a:lnTo>
                    <a:pt x="7373" y="8211"/>
                  </a:lnTo>
                  <a:lnTo>
                    <a:pt x="7515" y="8008"/>
                  </a:lnTo>
                  <a:lnTo>
                    <a:pt x="7649" y="7801"/>
                  </a:lnTo>
                  <a:lnTo>
                    <a:pt x="7773" y="7585"/>
                  </a:lnTo>
                  <a:lnTo>
                    <a:pt x="7886" y="7364"/>
                  </a:lnTo>
                  <a:lnTo>
                    <a:pt x="7989" y="7136"/>
                  </a:lnTo>
                  <a:lnTo>
                    <a:pt x="8081" y="6903"/>
                  </a:lnTo>
                  <a:lnTo>
                    <a:pt x="8162" y="6664"/>
                  </a:lnTo>
                  <a:lnTo>
                    <a:pt x="8231" y="6420"/>
                  </a:lnTo>
                  <a:lnTo>
                    <a:pt x="8287" y="6172"/>
                  </a:lnTo>
                  <a:lnTo>
                    <a:pt x="8333" y="5919"/>
                  </a:lnTo>
                  <a:lnTo>
                    <a:pt x="8366" y="5662"/>
                  </a:lnTo>
                  <a:lnTo>
                    <a:pt x="8386" y="5401"/>
                  </a:lnTo>
                  <a:lnTo>
                    <a:pt x="8392" y="5137"/>
                  </a:lnTo>
                  <a:lnTo>
                    <a:pt x="8386" y="4873"/>
                  </a:lnTo>
                  <a:lnTo>
                    <a:pt x="8366" y="4612"/>
                  </a:lnTo>
                  <a:lnTo>
                    <a:pt x="8333" y="4355"/>
                  </a:lnTo>
                  <a:lnTo>
                    <a:pt x="8287" y="4102"/>
                  </a:lnTo>
                  <a:lnTo>
                    <a:pt x="8231" y="3854"/>
                  </a:lnTo>
                  <a:lnTo>
                    <a:pt x="8162" y="3609"/>
                  </a:lnTo>
                  <a:lnTo>
                    <a:pt x="8081" y="3371"/>
                  </a:lnTo>
                  <a:lnTo>
                    <a:pt x="7989" y="3138"/>
                  </a:lnTo>
                  <a:lnTo>
                    <a:pt x="7886" y="2910"/>
                  </a:lnTo>
                  <a:lnTo>
                    <a:pt x="7773" y="2689"/>
                  </a:lnTo>
                  <a:lnTo>
                    <a:pt x="7649" y="2474"/>
                  </a:lnTo>
                  <a:lnTo>
                    <a:pt x="7515" y="2265"/>
                  </a:lnTo>
                  <a:lnTo>
                    <a:pt x="7373" y="2064"/>
                  </a:lnTo>
                  <a:lnTo>
                    <a:pt x="7220" y="1870"/>
                  </a:lnTo>
                  <a:lnTo>
                    <a:pt x="7059" y="1684"/>
                  </a:lnTo>
                  <a:lnTo>
                    <a:pt x="6889" y="1505"/>
                  </a:lnTo>
                  <a:lnTo>
                    <a:pt x="6711" y="1334"/>
                  </a:lnTo>
                  <a:lnTo>
                    <a:pt x="6524" y="1173"/>
                  </a:lnTo>
                  <a:lnTo>
                    <a:pt x="6331" y="1021"/>
                  </a:lnTo>
                  <a:lnTo>
                    <a:pt x="6129" y="877"/>
                  </a:lnTo>
                  <a:lnTo>
                    <a:pt x="5921" y="744"/>
                  </a:lnTo>
                  <a:lnTo>
                    <a:pt x="5706" y="621"/>
                  </a:lnTo>
                  <a:lnTo>
                    <a:pt x="5485" y="506"/>
                  </a:lnTo>
                  <a:lnTo>
                    <a:pt x="5258" y="404"/>
                  </a:lnTo>
                  <a:lnTo>
                    <a:pt x="5025" y="312"/>
                  </a:lnTo>
                  <a:lnTo>
                    <a:pt x="4787" y="231"/>
                  </a:lnTo>
                  <a:lnTo>
                    <a:pt x="4542" y="161"/>
                  </a:lnTo>
                  <a:lnTo>
                    <a:pt x="4294" y="105"/>
                  </a:lnTo>
                  <a:lnTo>
                    <a:pt x="4042" y="60"/>
                  </a:lnTo>
                  <a:lnTo>
                    <a:pt x="3785" y="26"/>
                  </a:lnTo>
                  <a:lnTo>
                    <a:pt x="3524" y="7"/>
                  </a:lnTo>
                  <a:lnTo>
                    <a:pt x="3260" y="0"/>
                  </a:lnTo>
                  <a:close/>
                </a:path>
              </a:pathLst>
            </a:custGeom>
            <a:gradFill>
              <a:gsLst>
                <a:gs pos="0">
                  <a:schemeClr val="accent2"/>
                </a:gs>
                <a:gs pos="100000">
                  <a:schemeClr val="accent2">
                    <a:lumMod val="75000"/>
                  </a:schemeClr>
                </a:gs>
              </a:gsLst>
              <a:lin ang="5400000" scaled="1"/>
            </a:gradFill>
            <a:ln>
              <a:noFill/>
            </a:ln>
            <a:effectLst>
              <a:outerShdw blurRad="381000" dist="50800" dir="5400000" sx="101000" sy="101000" algn="ctr" rotWithShape="0">
                <a:srgbClr val="000000">
                  <a:alpha val="20000"/>
                </a:srgbClr>
              </a:outerShdw>
            </a:effectLst>
          </p:spPr>
          <p:txBody>
            <a:bodyPr vert="horz" wrap="square" lIns="57150" tIns="28575" rIns="57150" bIns="28575" numCol="1" anchor="t" anchorCtr="0" compatLnSpc="1">
              <a:prstTxWarp prst="textNoShape">
                <a:avLst/>
              </a:prstTxWarp>
            </a:bodyPr>
            <a:lstStyle/>
            <a:p>
              <a:endParaRPr lang="en-US" sz="1125"/>
            </a:p>
          </p:txBody>
        </p:sp>
        <p:sp>
          <p:nvSpPr>
            <p:cNvPr id="17" name="Freeform 17">
              <a:extLst>
                <a:ext uri="{FF2B5EF4-FFF2-40B4-BE49-F238E27FC236}">
                  <a16:creationId xmlns:a16="http://schemas.microsoft.com/office/drawing/2014/main" id="{EFFB14A5-7049-4868-8FD8-FC3E430EA1FE}"/>
                </a:ext>
              </a:extLst>
            </p:cNvPr>
            <p:cNvSpPr>
              <a:spLocks/>
            </p:cNvSpPr>
            <p:nvPr/>
          </p:nvSpPr>
          <p:spPr bwMode="auto">
            <a:xfrm>
              <a:off x="6668339" y="5383366"/>
              <a:ext cx="3529786" cy="3421114"/>
            </a:xfrm>
            <a:custGeom>
              <a:avLst/>
              <a:gdLst>
                <a:gd name="T0" fmla="*/ 6484 w 10262"/>
                <a:gd name="T1" fmla="*/ 4999 h 9948"/>
                <a:gd name="T2" fmla="*/ 6443 w 10262"/>
                <a:gd name="T3" fmla="*/ 5195 h 9948"/>
                <a:gd name="T4" fmla="*/ 6380 w 10262"/>
                <a:gd name="T5" fmla="*/ 5366 h 9948"/>
                <a:gd name="T6" fmla="*/ 6304 w 10262"/>
                <a:gd name="T7" fmla="*/ 5511 h 9948"/>
                <a:gd name="T8" fmla="*/ 6221 w 10262"/>
                <a:gd name="T9" fmla="*/ 5633 h 9948"/>
                <a:gd name="T10" fmla="*/ 6067 w 10262"/>
                <a:gd name="T11" fmla="*/ 5806 h 9948"/>
                <a:gd name="T12" fmla="*/ 5906 w 10262"/>
                <a:gd name="T13" fmla="*/ 5935 h 9948"/>
                <a:gd name="T14" fmla="*/ 5773 w 10262"/>
                <a:gd name="T15" fmla="*/ 6017 h 9948"/>
                <a:gd name="T16" fmla="*/ 5614 w 10262"/>
                <a:gd name="T17" fmla="*/ 6089 h 9948"/>
                <a:gd name="T18" fmla="*/ 5430 w 10262"/>
                <a:gd name="T19" fmla="*/ 6144 h 9948"/>
                <a:gd name="T20" fmla="*/ 5222 w 10262"/>
                <a:gd name="T21" fmla="*/ 6173 h 9948"/>
                <a:gd name="T22" fmla="*/ 4998 w 10262"/>
                <a:gd name="T23" fmla="*/ 6169 h 9948"/>
                <a:gd name="T24" fmla="*/ 4794 w 10262"/>
                <a:gd name="T25" fmla="*/ 6134 h 9948"/>
                <a:gd name="T26" fmla="*/ 4615 w 10262"/>
                <a:gd name="T27" fmla="*/ 6074 h 9948"/>
                <a:gd name="T28" fmla="*/ 4462 w 10262"/>
                <a:gd name="T29" fmla="*/ 6000 h 9948"/>
                <a:gd name="T30" fmla="*/ 4334 w 10262"/>
                <a:gd name="T31" fmla="*/ 5917 h 9948"/>
                <a:gd name="T32" fmla="*/ 4166 w 10262"/>
                <a:gd name="T33" fmla="*/ 5775 h 9948"/>
                <a:gd name="T34" fmla="*/ 4024 w 10262"/>
                <a:gd name="T35" fmla="*/ 5607 h 9948"/>
                <a:gd name="T36" fmla="*/ 3942 w 10262"/>
                <a:gd name="T37" fmla="*/ 5479 h 9948"/>
                <a:gd name="T38" fmla="*/ 3866 w 10262"/>
                <a:gd name="T39" fmla="*/ 5325 h 9948"/>
                <a:gd name="T40" fmla="*/ 3808 w 10262"/>
                <a:gd name="T41" fmla="*/ 5146 h 9948"/>
                <a:gd name="T42" fmla="*/ 3773 w 10262"/>
                <a:gd name="T43" fmla="*/ 4942 h 9948"/>
                <a:gd name="T44" fmla="*/ 3769 w 10262"/>
                <a:gd name="T45" fmla="*/ 4718 h 9948"/>
                <a:gd name="T46" fmla="*/ 3798 w 10262"/>
                <a:gd name="T47" fmla="*/ 4509 h 9948"/>
                <a:gd name="T48" fmla="*/ 3854 w 10262"/>
                <a:gd name="T49" fmla="*/ 4326 h 9948"/>
                <a:gd name="T50" fmla="*/ 3926 w 10262"/>
                <a:gd name="T51" fmla="*/ 4166 h 9948"/>
                <a:gd name="T52" fmla="*/ 4008 w 10262"/>
                <a:gd name="T53" fmla="*/ 4033 h 9948"/>
                <a:gd name="T54" fmla="*/ 4137 w 10262"/>
                <a:gd name="T55" fmla="*/ 3872 h 9948"/>
                <a:gd name="T56" fmla="*/ 4310 w 10262"/>
                <a:gd name="T57" fmla="*/ 3717 h 9948"/>
                <a:gd name="T58" fmla="*/ 4434 w 10262"/>
                <a:gd name="T59" fmla="*/ 3633 h 9948"/>
                <a:gd name="T60" fmla="*/ 4583 w 10262"/>
                <a:gd name="T61" fmla="*/ 3556 h 9948"/>
                <a:gd name="T62" fmla="*/ 4757 w 10262"/>
                <a:gd name="T63" fmla="*/ 3493 h 9948"/>
                <a:gd name="T64" fmla="*/ 4955 w 10262"/>
                <a:gd name="T65" fmla="*/ 3452 h 9948"/>
                <a:gd name="T66" fmla="*/ 5179 w 10262"/>
                <a:gd name="T67" fmla="*/ 3443 h 9948"/>
                <a:gd name="T68" fmla="*/ 5398 w 10262"/>
                <a:gd name="T69" fmla="*/ 3467 h 9948"/>
                <a:gd name="T70" fmla="*/ 5592 w 10262"/>
                <a:gd name="T71" fmla="*/ 3521 h 9948"/>
                <a:gd name="T72" fmla="*/ 5757 w 10262"/>
                <a:gd name="T73" fmla="*/ 3594 h 9948"/>
                <a:gd name="T74" fmla="*/ 5401 w 10262"/>
                <a:gd name="T75" fmla="*/ 3348 h 9948"/>
                <a:gd name="T76" fmla="*/ 4869 w 10262"/>
                <a:gd name="T77" fmla="*/ 2908 h 9948"/>
                <a:gd name="T78" fmla="*/ 4401 w 10262"/>
                <a:gd name="T79" fmla="*/ 2403 h 9948"/>
                <a:gd name="T80" fmla="*/ 4002 w 10262"/>
                <a:gd name="T81" fmla="*/ 1838 h 9948"/>
                <a:gd name="T82" fmla="*/ 3683 w 10262"/>
                <a:gd name="T83" fmla="*/ 1222 h 9948"/>
                <a:gd name="T84" fmla="*/ 3447 w 10262"/>
                <a:gd name="T85" fmla="*/ 558 h 9948"/>
                <a:gd name="T86" fmla="*/ 3144 w 10262"/>
                <a:gd name="T87" fmla="*/ 73 h 9948"/>
                <a:gd name="T88" fmla="*/ 2296 w 10262"/>
                <a:gd name="T89" fmla="*/ 528 h 9948"/>
                <a:gd name="T90" fmla="*/ 1553 w 10262"/>
                <a:gd name="T91" fmla="*/ 1127 h 9948"/>
                <a:gd name="T92" fmla="*/ 933 w 10262"/>
                <a:gd name="T93" fmla="*/ 1854 h 9948"/>
                <a:gd name="T94" fmla="*/ 457 w 10262"/>
                <a:gd name="T95" fmla="*/ 2687 h 9948"/>
                <a:gd name="T96" fmla="*/ 140 w 10262"/>
                <a:gd name="T97" fmla="*/ 3610 h 9948"/>
                <a:gd name="T98" fmla="*/ 4 w 10262"/>
                <a:gd name="T99" fmla="*/ 4603 h 9948"/>
                <a:gd name="T100" fmla="*/ 105 w 10262"/>
                <a:gd name="T101" fmla="*/ 5843 h 9948"/>
                <a:gd name="T102" fmla="*/ 506 w 10262"/>
                <a:gd name="T103" fmla="*/ 7036 h 9948"/>
                <a:gd name="T104" fmla="*/ 1172 w 10262"/>
                <a:gd name="T105" fmla="*/ 8077 h 9948"/>
                <a:gd name="T106" fmla="*/ 2061 w 10262"/>
                <a:gd name="T107" fmla="*/ 8926 h 9948"/>
                <a:gd name="T108" fmla="*/ 3134 w 10262"/>
                <a:gd name="T109" fmla="*/ 9545 h 9948"/>
                <a:gd name="T110" fmla="*/ 4350 w 10262"/>
                <a:gd name="T111" fmla="*/ 9890 h 9948"/>
                <a:gd name="T112" fmla="*/ 5654 w 10262"/>
                <a:gd name="T113" fmla="*/ 9922 h 9948"/>
                <a:gd name="T114" fmla="*/ 6890 w 10262"/>
                <a:gd name="T115" fmla="*/ 9638 h 9948"/>
                <a:gd name="T116" fmla="*/ 7992 w 10262"/>
                <a:gd name="T117" fmla="*/ 9075 h 9948"/>
                <a:gd name="T118" fmla="*/ 8921 w 10262"/>
                <a:gd name="T119" fmla="*/ 8273 h 9948"/>
                <a:gd name="T120" fmla="*/ 9635 w 10262"/>
                <a:gd name="T121" fmla="*/ 7274 h 9948"/>
                <a:gd name="T122" fmla="*/ 10096 w 10262"/>
                <a:gd name="T123" fmla="*/ 6117 h 9948"/>
                <a:gd name="T124" fmla="*/ 10262 w 10262"/>
                <a:gd name="T125" fmla="*/ 4846 h 9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262" h="9948">
                  <a:moveTo>
                    <a:pt x="6497" y="4825"/>
                  </a:moveTo>
                  <a:lnTo>
                    <a:pt x="6496" y="4870"/>
                  </a:lnTo>
                  <a:lnTo>
                    <a:pt x="6493" y="4914"/>
                  </a:lnTo>
                  <a:lnTo>
                    <a:pt x="6489" y="4957"/>
                  </a:lnTo>
                  <a:lnTo>
                    <a:pt x="6484" y="4999"/>
                  </a:lnTo>
                  <a:lnTo>
                    <a:pt x="6478" y="5040"/>
                  </a:lnTo>
                  <a:lnTo>
                    <a:pt x="6470" y="5081"/>
                  </a:lnTo>
                  <a:lnTo>
                    <a:pt x="6462" y="5119"/>
                  </a:lnTo>
                  <a:lnTo>
                    <a:pt x="6454" y="5157"/>
                  </a:lnTo>
                  <a:lnTo>
                    <a:pt x="6443" y="5195"/>
                  </a:lnTo>
                  <a:lnTo>
                    <a:pt x="6432" y="5231"/>
                  </a:lnTo>
                  <a:lnTo>
                    <a:pt x="6420" y="5266"/>
                  </a:lnTo>
                  <a:lnTo>
                    <a:pt x="6408" y="5301"/>
                  </a:lnTo>
                  <a:lnTo>
                    <a:pt x="6394" y="5333"/>
                  </a:lnTo>
                  <a:lnTo>
                    <a:pt x="6380" y="5366"/>
                  </a:lnTo>
                  <a:lnTo>
                    <a:pt x="6366" y="5397"/>
                  </a:lnTo>
                  <a:lnTo>
                    <a:pt x="6351" y="5428"/>
                  </a:lnTo>
                  <a:lnTo>
                    <a:pt x="6335" y="5456"/>
                  </a:lnTo>
                  <a:lnTo>
                    <a:pt x="6320" y="5484"/>
                  </a:lnTo>
                  <a:lnTo>
                    <a:pt x="6304" y="5511"/>
                  </a:lnTo>
                  <a:lnTo>
                    <a:pt x="6287" y="5539"/>
                  </a:lnTo>
                  <a:lnTo>
                    <a:pt x="6271" y="5564"/>
                  </a:lnTo>
                  <a:lnTo>
                    <a:pt x="6255" y="5588"/>
                  </a:lnTo>
                  <a:lnTo>
                    <a:pt x="6238" y="5611"/>
                  </a:lnTo>
                  <a:lnTo>
                    <a:pt x="6221" y="5633"/>
                  </a:lnTo>
                  <a:lnTo>
                    <a:pt x="6189" y="5675"/>
                  </a:lnTo>
                  <a:lnTo>
                    <a:pt x="6156" y="5713"/>
                  </a:lnTo>
                  <a:lnTo>
                    <a:pt x="6126" y="5746"/>
                  </a:lnTo>
                  <a:lnTo>
                    <a:pt x="6096" y="5777"/>
                  </a:lnTo>
                  <a:lnTo>
                    <a:pt x="6067" y="5806"/>
                  </a:lnTo>
                  <a:lnTo>
                    <a:pt x="6033" y="5836"/>
                  </a:lnTo>
                  <a:lnTo>
                    <a:pt x="5995" y="5869"/>
                  </a:lnTo>
                  <a:lnTo>
                    <a:pt x="5952" y="5901"/>
                  </a:lnTo>
                  <a:lnTo>
                    <a:pt x="5930" y="5918"/>
                  </a:lnTo>
                  <a:lnTo>
                    <a:pt x="5906" y="5935"/>
                  </a:lnTo>
                  <a:lnTo>
                    <a:pt x="5882" y="5952"/>
                  </a:lnTo>
                  <a:lnTo>
                    <a:pt x="5856" y="5969"/>
                  </a:lnTo>
                  <a:lnTo>
                    <a:pt x="5829" y="5984"/>
                  </a:lnTo>
                  <a:lnTo>
                    <a:pt x="5801" y="6001"/>
                  </a:lnTo>
                  <a:lnTo>
                    <a:pt x="5773" y="6017"/>
                  </a:lnTo>
                  <a:lnTo>
                    <a:pt x="5742" y="6033"/>
                  </a:lnTo>
                  <a:lnTo>
                    <a:pt x="5712" y="6047"/>
                  </a:lnTo>
                  <a:lnTo>
                    <a:pt x="5681" y="6062"/>
                  </a:lnTo>
                  <a:lnTo>
                    <a:pt x="5647" y="6076"/>
                  </a:lnTo>
                  <a:lnTo>
                    <a:pt x="5614" y="6089"/>
                  </a:lnTo>
                  <a:lnTo>
                    <a:pt x="5579" y="6102"/>
                  </a:lnTo>
                  <a:lnTo>
                    <a:pt x="5543" y="6113"/>
                  </a:lnTo>
                  <a:lnTo>
                    <a:pt x="5507" y="6124"/>
                  </a:lnTo>
                  <a:lnTo>
                    <a:pt x="5469" y="6134"/>
                  </a:lnTo>
                  <a:lnTo>
                    <a:pt x="5430" y="6144"/>
                  </a:lnTo>
                  <a:lnTo>
                    <a:pt x="5390" y="6151"/>
                  </a:lnTo>
                  <a:lnTo>
                    <a:pt x="5350" y="6158"/>
                  </a:lnTo>
                  <a:lnTo>
                    <a:pt x="5308" y="6165"/>
                  </a:lnTo>
                  <a:lnTo>
                    <a:pt x="5266" y="6169"/>
                  </a:lnTo>
                  <a:lnTo>
                    <a:pt x="5222" y="6173"/>
                  </a:lnTo>
                  <a:lnTo>
                    <a:pt x="5177" y="6175"/>
                  </a:lnTo>
                  <a:lnTo>
                    <a:pt x="5132" y="6175"/>
                  </a:lnTo>
                  <a:lnTo>
                    <a:pt x="5086" y="6175"/>
                  </a:lnTo>
                  <a:lnTo>
                    <a:pt x="5042" y="6173"/>
                  </a:lnTo>
                  <a:lnTo>
                    <a:pt x="4998" y="6169"/>
                  </a:lnTo>
                  <a:lnTo>
                    <a:pt x="4955" y="6165"/>
                  </a:lnTo>
                  <a:lnTo>
                    <a:pt x="4913" y="6158"/>
                  </a:lnTo>
                  <a:lnTo>
                    <a:pt x="4873" y="6151"/>
                  </a:lnTo>
                  <a:lnTo>
                    <a:pt x="4833" y="6143"/>
                  </a:lnTo>
                  <a:lnTo>
                    <a:pt x="4794" y="6134"/>
                  </a:lnTo>
                  <a:lnTo>
                    <a:pt x="4757" y="6124"/>
                  </a:lnTo>
                  <a:lnTo>
                    <a:pt x="4720" y="6112"/>
                  </a:lnTo>
                  <a:lnTo>
                    <a:pt x="4684" y="6101"/>
                  </a:lnTo>
                  <a:lnTo>
                    <a:pt x="4649" y="6088"/>
                  </a:lnTo>
                  <a:lnTo>
                    <a:pt x="4615" y="6074"/>
                  </a:lnTo>
                  <a:lnTo>
                    <a:pt x="4583" y="6061"/>
                  </a:lnTo>
                  <a:lnTo>
                    <a:pt x="4551" y="6046"/>
                  </a:lnTo>
                  <a:lnTo>
                    <a:pt x="4520" y="6031"/>
                  </a:lnTo>
                  <a:lnTo>
                    <a:pt x="4491" y="6016"/>
                  </a:lnTo>
                  <a:lnTo>
                    <a:pt x="4462" y="6000"/>
                  </a:lnTo>
                  <a:lnTo>
                    <a:pt x="4434" y="5983"/>
                  </a:lnTo>
                  <a:lnTo>
                    <a:pt x="4408" y="5968"/>
                  </a:lnTo>
                  <a:lnTo>
                    <a:pt x="4382" y="5951"/>
                  </a:lnTo>
                  <a:lnTo>
                    <a:pt x="4358" y="5934"/>
                  </a:lnTo>
                  <a:lnTo>
                    <a:pt x="4334" y="5917"/>
                  </a:lnTo>
                  <a:lnTo>
                    <a:pt x="4310" y="5900"/>
                  </a:lnTo>
                  <a:lnTo>
                    <a:pt x="4269" y="5867"/>
                  </a:lnTo>
                  <a:lnTo>
                    <a:pt x="4231" y="5834"/>
                  </a:lnTo>
                  <a:lnTo>
                    <a:pt x="4196" y="5804"/>
                  </a:lnTo>
                  <a:lnTo>
                    <a:pt x="4166" y="5775"/>
                  </a:lnTo>
                  <a:lnTo>
                    <a:pt x="4137" y="5744"/>
                  </a:lnTo>
                  <a:lnTo>
                    <a:pt x="4106" y="5711"/>
                  </a:lnTo>
                  <a:lnTo>
                    <a:pt x="4074" y="5672"/>
                  </a:lnTo>
                  <a:lnTo>
                    <a:pt x="4040" y="5630"/>
                  </a:lnTo>
                  <a:lnTo>
                    <a:pt x="4024" y="5607"/>
                  </a:lnTo>
                  <a:lnTo>
                    <a:pt x="4008" y="5584"/>
                  </a:lnTo>
                  <a:lnTo>
                    <a:pt x="3991" y="5559"/>
                  </a:lnTo>
                  <a:lnTo>
                    <a:pt x="3974" y="5534"/>
                  </a:lnTo>
                  <a:lnTo>
                    <a:pt x="3957" y="5506"/>
                  </a:lnTo>
                  <a:lnTo>
                    <a:pt x="3942" y="5479"/>
                  </a:lnTo>
                  <a:lnTo>
                    <a:pt x="3926" y="5450"/>
                  </a:lnTo>
                  <a:lnTo>
                    <a:pt x="3910" y="5420"/>
                  </a:lnTo>
                  <a:lnTo>
                    <a:pt x="3896" y="5390"/>
                  </a:lnTo>
                  <a:lnTo>
                    <a:pt x="3881" y="5357"/>
                  </a:lnTo>
                  <a:lnTo>
                    <a:pt x="3866" y="5325"/>
                  </a:lnTo>
                  <a:lnTo>
                    <a:pt x="3854" y="5291"/>
                  </a:lnTo>
                  <a:lnTo>
                    <a:pt x="3841" y="5257"/>
                  </a:lnTo>
                  <a:lnTo>
                    <a:pt x="3829" y="5220"/>
                  </a:lnTo>
                  <a:lnTo>
                    <a:pt x="3818" y="5183"/>
                  </a:lnTo>
                  <a:lnTo>
                    <a:pt x="3808" y="5146"/>
                  </a:lnTo>
                  <a:lnTo>
                    <a:pt x="3798" y="5107"/>
                  </a:lnTo>
                  <a:lnTo>
                    <a:pt x="3791" y="5068"/>
                  </a:lnTo>
                  <a:lnTo>
                    <a:pt x="3784" y="5027"/>
                  </a:lnTo>
                  <a:lnTo>
                    <a:pt x="3777" y="4985"/>
                  </a:lnTo>
                  <a:lnTo>
                    <a:pt x="3773" y="4942"/>
                  </a:lnTo>
                  <a:lnTo>
                    <a:pt x="3769" y="4898"/>
                  </a:lnTo>
                  <a:lnTo>
                    <a:pt x="3767" y="4854"/>
                  </a:lnTo>
                  <a:lnTo>
                    <a:pt x="3767" y="4808"/>
                  </a:lnTo>
                  <a:lnTo>
                    <a:pt x="3767" y="4763"/>
                  </a:lnTo>
                  <a:lnTo>
                    <a:pt x="3769" y="4718"/>
                  </a:lnTo>
                  <a:lnTo>
                    <a:pt x="3773" y="4674"/>
                  </a:lnTo>
                  <a:lnTo>
                    <a:pt x="3777" y="4632"/>
                  </a:lnTo>
                  <a:lnTo>
                    <a:pt x="3784" y="4590"/>
                  </a:lnTo>
                  <a:lnTo>
                    <a:pt x="3791" y="4549"/>
                  </a:lnTo>
                  <a:lnTo>
                    <a:pt x="3798" y="4509"/>
                  </a:lnTo>
                  <a:lnTo>
                    <a:pt x="3808" y="4470"/>
                  </a:lnTo>
                  <a:lnTo>
                    <a:pt x="3818" y="4433"/>
                  </a:lnTo>
                  <a:lnTo>
                    <a:pt x="3829" y="4396"/>
                  </a:lnTo>
                  <a:lnTo>
                    <a:pt x="3841" y="4360"/>
                  </a:lnTo>
                  <a:lnTo>
                    <a:pt x="3854" y="4326"/>
                  </a:lnTo>
                  <a:lnTo>
                    <a:pt x="3866" y="4292"/>
                  </a:lnTo>
                  <a:lnTo>
                    <a:pt x="3881" y="4259"/>
                  </a:lnTo>
                  <a:lnTo>
                    <a:pt x="3896" y="4227"/>
                  </a:lnTo>
                  <a:lnTo>
                    <a:pt x="3910" y="4197"/>
                  </a:lnTo>
                  <a:lnTo>
                    <a:pt x="3926" y="4166"/>
                  </a:lnTo>
                  <a:lnTo>
                    <a:pt x="3942" y="4138"/>
                  </a:lnTo>
                  <a:lnTo>
                    <a:pt x="3957" y="4110"/>
                  </a:lnTo>
                  <a:lnTo>
                    <a:pt x="3974" y="4084"/>
                  </a:lnTo>
                  <a:lnTo>
                    <a:pt x="3991" y="4057"/>
                  </a:lnTo>
                  <a:lnTo>
                    <a:pt x="4008" y="4033"/>
                  </a:lnTo>
                  <a:lnTo>
                    <a:pt x="4024" y="4009"/>
                  </a:lnTo>
                  <a:lnTo>
                    <a:pt x="4040" y="3987"/>
                  </a:lnTo>
                  <a:lnTo>
                    <a:pt x="4074" y="3944"/>
                  </a:lnTo>
                  <a:lnTo>
                    <a:pt x="4106" y="3906"/>
                  </a:lnTo>
                  <a:lnTo>
                    <a:pt x="4137" y="3872"/>
                  </a:lnTo>
                  <a:lnTo>
                    <a:pt x="4166" y="3842"/>
                  </a:lnTo>
                  <a:lnTo>
                    <a:pt x="4196" y="3813"/>
                  </a:lnTo>
                  <a:lnTo>
                    <a:pt x="4231" y="3782"/>
                  </a:lnTo>
                  <a:lnTo>
                    <a:pt x="4269" y="3749"/>
                  </a:lnTo>
                  <a:lnTo>
                    <a:pt x="4310" y="3717"/>
                  </a:lnTo>
                  <a:lnTo>
                    <a:pt x="4334" y="3700"/>
                  </a:lnTo>
                  <a:lnTo>
                    <a:pt x="4358" y="3683"/>
                  </a:lnTo>
                  <a:lnTo>
                    <a:pt x="4382" y="3666"/>
                  </a:lnTo>
                  <a:lnTo>
                    <a:pt x="4408" y="3650"/>
                  </a:lnTo>
                  <a:lnTo>
                    <a:pt x="4434" y="3633"/>
                  </a:lnTo>
                  <a:lnTo>
                    <a:pt x="4462" y="3617"/>
                  </a:lnTo>
                  <a:lnTo>
                    <a:pt x="4491" y="3601"/>
                  </a:lnTo>
                  <a:lnTo>
                    <a:pt x="4520" y="3586"/>
                  </a:lnTo>
                  <a:lnTo>
                    <a:pt x="4551" y="3571"/>
                  </a:lnTo>
                  <a:lnTo>
                    <a:pt x="4583" y="3556"/>
                  </a:lnTo>
                  <a:lnTo>
                    <a:pt x="4615" y="3543"/>
                  </a:lnTo>
                  <a:lnTo>
                    <a:pt x="4649" y="3529"/>
                  </a:lnTo>
                  <a:lnTo>
                    <a:pt x="4684" y="3516"/>
                  </a:lnTo>
                  <a:lnTo>
                    <a:pt x="4720" y="3505"/>
                  </a:lnTo>
                  <a:lnTo>
                    <a:pt x="4757" y="3493"/>
                  </a:lnTo>
                  <a:lnTo>
                    <a:pt x="4794" y="3483"/>
                  </a:lnTo>
                  <a:lnTo>
                    <a:pt x="4833" y="3474"/>
                  </a:lnTo>
                  <a:lnTo>
                    <a:pt x="4873" y="3466"/>
                  </a:lnTo>
                  <a:lnTo>
                    <a:pt x="4913" y="3459"/>
                  </a:lnTo>
                  <a:lnTo>
                    <a:pt x="4955" y="3452"/>
                  </a:lnTo>
                  <a:lnTo>
                    <a:pt x="4998" y="3448"/>
                  </a:lnTo>
                  <a:lnTo>
                    <a:pt x="5042" y="3445"/>
                  </a:lnTo>
                  <a:lnTo>
                    <a:pt x="5086" y="3442"/>
                  </a:lnTo>
                  <a:lnTo>
                    <a:pt x="5132" y="3442"/>
                  </a:lnTo>
                  <a:lnTo>
                    <a:pt x="5179" y="3443"/>
                  </a:lnTo>
                  <a:lnTo>
                    <a:pt x="5225" y="3445"/>
                  </a:lnTo>
                  <a:lnTo>
                    <a:pt x="5270" y="3448"/>
                  </a:lnTo>
                  <a:lnTo>
                    <a:pt x="5313" y="3454"/>
                  </a:lnTo>
                  <a:lnTo>
                    <a:pt x="5356" y="3460"/>
                  </a:lnTo>
                  <a:lnTo>
                    <a:pt x="5398" y="3467"/>
                  </a:lnTo>
                  <a:lnTo>
                    <a:pt x="5439" y="3476"/>
                  </a:lnTo>
                  <a:lnTo>
                    <a:pt x="5478" y="3486"/>
                  </a:lnTo>
                  <a:lnTo>
                    <a:pt x="5517" y="3497"/>
                  </a:lnTo>
                  <a:lnTo>
                    <a:pt x="5555" y="3508"/>
                  </a:lnTo>
                  <a:lnTo>
                    <a:pt x="5592" y="3521"/>
                  </a:lnTo>
                  <a:lnTo>
                    <a:pt x="5626" y="3534"/>
                  </a:lnTo>
                  <a:lnTo>
                    <a:pt x="5661" y="3548"/>
                  </a:lnTo>
                  <a:lnTo>
                    <a:pt x="5694" y="3563"/>
                  </a:lnTo>
                  <a:lnTo>
                    <a:pt x="5727" y="3578"/>
                  </a:lnTo>
                  <a:lnTo>
                    <a:pt x="5757" y="3594"/>
                  </a:lnTo>
                  <a:lnTo>
                    <a:pt x="5747" y="3576"/>
                  </a:lnTo>
                  <a:lnTo>
                    <a:pt x="5748" y="3576"/>
                  </a:lnTo>
                  <a:lnTo>
                    <a:pt x="5629" y="3503"/>
                  </a:lnTo>
                  <a:lnTo>
                    <a:pt x="5514" y="3426"/>
                  </a:lnTo>
                  <a:lnTo>
                    <a:pt x="5401" y="3348"/>
                  </a:lnTo>
                  <a:lnTo>
                    <a:pt x="5290" y="3266"/>
                  </a:lnTo>
                  <a:lnTo>
                    <a:pt x="5181" y="3181"/>
                  </a:lnTo>
                  <a:lnTo>
                    <a:pt x="5074" y="3093"/>
                  </a:lnTo>
                  <a:lnTo>
                    <a:pt x="4970" y="3002"/>
                  </a:lnTo>
                  <a:lnTo>
                    <a:pt x="4869" y="2908"/>
                  </a:lnTo>
                  <a:lnTo>
                    <a:pt x="4769" y="2813"/>
                  </a:lnTo>
                  <a:lnTo>
                    <a:pt x="4673" y="2714"/>
                  </a:lnTo>
                  <a:lnTo>
                    <a:pt x="4580" y="2613"/>
                  </a:lnTo>
                  <a:lnTo>
                    <a:pt x="4489" y="2509"/>
                  </a:lnTo>
                  <a:lnTo>
                    <a:pt x="4401" y="2403"/>
                  </a:lnTo>
                  <a:lnTo>
                    <a:pt x="4315" y="2295"/>
                  </a:lnTo>
                  <a:lnTo>
                    <a:pt x="4233" y="2184"/>
                  </a:lnTo>
                  <a:lnTo>
                    <a:pt x="4153" y="2071"/>
                  </a:lnTo>
                  <a:lnTo>
                    <a:pt x="4076" y="1955"/>
                  </a:lnTo>
                  <a:lnTo>
                    <a:pt x="4002" y="1838"/>
                  </a:lnTo>
                  <a:lnTo>
                    <a:pt x="3932" y="1718"/>
                  </a:lnTo>
                  <a:lnTo>
                    <a:pt x="3865" y="1598"/>
                  </a:lnTo>
                  <a:lnTo>
                    <a:pt x="3800" y="1474"/>
                  </a:lnTo>
                  <a:lnTo>
                    <a:pt x="3740" y="1348"/>
                  </a:lnTo>
                  <a:lnTo>
                    <a:pt x="3683" y="1222"/>
                  </a:lnTo>
                  <a:lnTo>
                    <a:pt x="3629" y="1092"/>
                  </a:lnTo>
                  <a:lnTo>
                    <a:pt x="3578" y="962"/>
                  </a:lnTo>
                  <a:lnTo>
                    <a:pt x="3531" y="828"/>
                  </a:lnTo>
                  <a:lnTo>
                    <a:pt x="3487" y="694"/>
                  </a:lnTo>
                  <a:lnTo>
                    <a:pt x="3447" y="558"/>
                  </a:lnTo>
                  <a:lnTo>
                    <a:pt x="3411" y="421"/>
                  </a:lnTo>
                  <a:lnTo>
                    <a:pt x="3378" y="282"/>
                  </a:lnTo>
                  <a:lnTo>
                    <a:pt x="3349" y="142"/>
                  </a:lnTo>
                  <a:lnTo>
                    <a:pt x="3325" y="0"/>
                  </a:lnTo>
                  <a:lnTo>
                    <a:pt x="3144" y="73"/>
                  </a:lnTo>
                  <a:lnTo>
                    <a:pt x="2967" y="150"/>
                  </a:lnTo>
                  <a:lnTo>
                    <a:pt x="2794" y="235"/>
                  </a:lnTo>
                  <a:lnTo>
                    <a:pt x="2624" y="326"/>
                  </a:lnTo>
                  <a:lnTo>
                    <a:pt x="2458" y="424"/>
                  </a:lnTo>
                  <a:lnTo>
                    <a:pt x="2296" y="528"/>
                  </a:lnTo>
                  <a:lnTo>
                    <a:pt x="2139" y="637"/>
                  </a:lnTo>
                  <a:lnTo>
                    <a:pt x="1985" y="751"/>
                  </a:lnTo>
                  <a:lnTo>
                    <a:pt x="1836" y="871"/>
                  </a:lnTo>
                  <a:lnTo>
                    <a:pt x="1693" y="996"/>
                  </a:lnTo>
                  <a:lnTo>
                    <a:pt x="1553" y="1127"/>
                  </a:lnTo>
                  <a:lnTo>
                    <a:pt x="1419" y="1262"/>
                  </a:lnTo>
                  <a:lnTo>
                    <a:pt x="1289" y="1404"/>
                  </a:lnTo>
                  <a:lnTo>
                    <a:pt x="1166" y="1549"/>
                  </a:lnTo>
                  <a:lnTo>
                    <a:pt x="1046" y="1699"/>
                  </a:lnTo>
                  <a:lnTo>
                    <a:pt x="933" y="1854"/>
                  </a:lnTo>
                  <a:lnTo>
                    <a:pt x="826" y="2012"/>
                  </a:lnTo>
                  <a:lnTo>
                    <a:pt x="725" y="2176"/>
                  </a:lnTo>
                  <a:lnTo>
                    <a:pt x="630" y="2342"/>
                  </a:lnTo>
                  <a:lnTo>
                    <a:pt x="539" y="2513"/>
                  </a:lnTo>
                  <a:lnTo>
                    <a:pt x="457" y="2687"/>
                  </a:lnTo>
                  <a:lnTo>
                    <a:pt x="380" y="2865"/>
                  </a:lnTo>
                  <a:lnTo>
                    <a:pt x="310" y="3047"/>
                  </a:lnTo>
                  <a:lnTo>
                    <a:pt x="246" y="3231"/>
                  </a:lnTo>
                  <a:lnTo>
                    <a:pt x="190" y="3419"/>
                  </a:lnTo>
                  <a:lnTo>
                    <a:pt x="140" y="3610"/>
                  </a:lnTo>
                  <a:lnTo>
                    <a:pt x="98" y="3804"/>
                  </a:lnTo>
                  <a:lnTo>
                    <a:pt x="63" y="4000"/>
                  </a:lnTo>
                  <a:lnTo>
                    <a:pt x="36" y="4199"/>
                  </a:lnTo>
                  <a:lnTo>
                    <a:pt x="16" y="4399"/>
                  </a:lnTo>
                  <a:lnTo>
                    <a:pt x="4" y="4603"/>
                  </a:lnTo>
                  <a:lnTo>
                    <a:pt x="0" y="4808"/>
                  </a:lnTo>
                  <a:lnTo>
                    <a:pt x="6" y="5072"/>
                  </a:lnTo>
                  <a:lnTo>
                    <a:pt x="26" y="5333"/>
                  </a:lnTo>
                  <a:lnTo>
                    <a:pt x="59" y="5590"/>
                  </a:lnTo>
                  <a:lnTo>
                    <a:pt x="105" y="5843"/>
                  </a:lnTo>
                  <a:lnTo>
                    <a:pt x="161" y="6092"/>
                  </a:lnTo>
                  <a:lnTo>
                    <a:pt x="230" y="6336"/>
                  </a:lnTo>
                  <a:lnTo>
                    <a:pt x="311" y="6575"/>
                  </a:lnTo>
                  <a:lnTo>
                    <a:pt x="403" y="6808"/>
                  </a:lnTo>
                  <a:lnTo>
                    <a:pt x="506" y="7036"/>
                  </a:lnTo>
                  <a:lnTo>
                    <a:pt x="619" y="7257"/>
                  </a:lnTo>
                  <a:lnTo>
                    <a:pt x="743" y="7472"/>
                  </a:lnTo>
                  <a:lnTo>
                    <a:pt x="877" y="7681"/>
                  </a:lnTo>
                  <a:lnTo>
                    <a:pt x="1019" y="7883"/>
                  </a:lnTo>
                  <a:lnTo>
                    <a:pt x="1172" y="8077"/>
                  </a:lnTo>
                  <a:lnTo>
                    <a:pt x="1333" y="8263"/>
                  </a:lnTo>
                  <a:lnTo>
                    <a:pt x="1503" y="8442"/>
                  </a:lnTo>
                  <a:lnTo>
                    <a:pt x="1681" y="8613"/>
                  </a:lnTo>
                  <a:lnTo>
                    <a:pt x="1868" y="8774"/>
                  </a:lnTo>
                  <a:lnTo>
                    <a:pt x="2061" y="8926"/>
                  </a:lnTo>
                  <a:lnTo>
                    <a:pt x="2263" y="9070"/>
                  </a:lnTo>
                  <a:lnTo>
                    <a:pt x="2471" y="9204"/>
                  </a:lnTo>
                  <a:lnTo>
                    <a:pt x="2686" y="9328"/>
                  </a:lnTo>
                  <a:lnTo>
                    <a:pt x="2907" y="9441"/>
                  </a:lnTo>
                  <a:lnTo>
                    <a:pt x="3134" y="9545"/>
                  </a:lnTo>
                  <a:lnTo>
                    <a:pt x="3367" y="9636"/>
                  </a:lnTo>
                  <a:lnTo>
                    <a:pt x="3605" y="9718"/>
                  </a:lnTo>
                  <a:lnTo>
                    <a:pt x="3850" y="9787"/>
                  </a:lnTo>
                  <a:lnTo>
                    <a:pt x="4098" y="9844"/>
                  </a:lnTo>
                  <a:lnTo>
                    <a:pt x="4350" y="9890"/>
                  </a:lnTo>
                  <a:lnTo>
                    <a:pt x="4607" y="9922"/>
                  </a:lnTo>
                  <a:lnTo>
                    <a:pt x="4868" y="9942"/>
                  </a:lnTo>
                  <a:lnTo>
                    <a:pt x="5132" y="9948"/>
                  </a:lnTo>
                  <a:lnTo>
                    <a:pt x="5395" y="9942"/>
                  </a:lnTo>
                  <a:lnTo>
                    <a:pt x="5654" y="9922"/>
                  </a:lnTo>
                  <a:lnTo>
                    <a:pt x="5910" y="9890"/>
                  </a:lnTo>
                  <a:lnTo>
                    <a:pt x="6162" y="9844"/>
                  </a:lnTo>
                  <a:lnTo>
                    <a:pt x="6410" y="9787"/>
                  </a:lnTo>
                  <a:lnTo>
                    <a:pt x="6653" y="9719"/>
                  </a:lnTo>
                  <a:lnTo>
                    <a:pt x="6890" y="9638"/>
                  </a:lnTo>
                  <a:lnTo>
                    <a:pt x="7123" y="9546"/>
                  </a:lnTo>
                  <a:lnTo>
                    <a:pt x="7349" y="9444"/>
                  </a:lnTo>
                  <a:lnTo>
                    <a:pt x="7570" y="9331"/>
                  </a:lnTo>
                  <a:lnTo>
                    <a:pt x="7785" y="9207"/>
                  </a:lnTo>
                  <a:lnTo>
                    <a:pt x="7992" y="9075"/>
                  </a:lnTo>
                  <a:lnTo>
                    <a:pt x="8194" y="8932"/>
                  </a:lnTo>
                  <a:lnTo>
                    <a:pt x="8386" y="8780"/>
                  </a:lnTo>
                  <a:lnTo>
                    <a:pt x="8573" y="8619"/>
                  </a:lnTo>
                  <a:lnTo>
                    <a:pt x="8751" y="8450"/>
                  </a:lnTo>
                  <a:lnTo>
                    <a:pt x="8921" y="8273"/>
                  </a:lnTo>
                  <a:lnTo>
                    <a:pt x="9082" y="8087"/>
                  </a:lnTo>
                  <a:lnTo>
                    <a:pt x="9234" y="7894"/>
                  </a:lnTo>
                  <a:lnTo>
                    <a:pt x="9377" y="7694"/>
                  </a:lnTo>
                  <a:lnTo>
                    <a:pt x="9511" y="7488"/>
                  </a:lnTo>
                  <a:lnTo>
                    <a:pt x="9635" y="7274"/>
                  </a:lnTo>
                  <a:lnTo>
                    <a:pt x="9748" y="7054"/>
                  </a:lnTo>
                  <a:lnTo>
                    <a:pt x="9852" y="6828"/>
                  </a:lnTo>
                  <a:lnTo>
                    <a:pt x="9944" y="6597"/>
                  </a:lnTo>
                  <a:lnTo>
                    <a:pt x="10026" y="6360"/>
                  </a:lnTo>
                  <a:lnTo>
                    <a:pt x="10096" y="6117"/>
                  </a:lnTo>
                  <a:lnTo>
                    <a:pt x="10153" y="5871"/>
                  </a:lnTo>
                  <a:lnTo>
                    <a:pt x="10200" y="5621"/>
                  </a:lnTo>
                  <a:lnTo>
                    <a:pt x="10234" y="5366"/>
                  </a:lnTo>
                  <a:lnTo>
                    <a:pt x="10255" y="5108"/>
                  </a:lnTo>
                  <a:lnTo>
                    <a:pt x="10262" y="4846"/>
                  </a:lnTo>
                  <a:lnTo>
                    <a:pt x="6506" y="4846"/>
                  </a:lnTo>
                  <a:lnTo>
                    <a:pt x="6497" y="4825"/>
                  </a:lnTo>
                  <a:close/>
                </a:path>
              </a:pathLst>
            </a:custGeom>
            <a:gradFill>
              <a:gsLst>
                <a:gs pos="0">
                  <a:schemeClr val="accent4"/>
                </a:gs>
                <a:gs pos="100000">
                  <a:schemeClr val="accent4">
                    <a:lumMod val="75000"/>
                  </a:schemeClr>
                </a:gs>
              </a:gsLst>
              <a:lin ang="5400000" scaled="1"/>
            </a:gradFill>
            <a:ln>
              <a:noFill/>
            </a:ln>
            <a:effectLst>
              <a:outerShdw blurRad="381000" dist="50800" dir="5400000" sx="101000" sy="101000" algn="ctr" rotWithShape="0">
                <a:srgbClr val="000000">
                  <a:alpha val="20000"/>
                </a:srgbClr>
              </a:outerShdw>
            </a:effectLst>
          </p:spPr>
          <p:txBody>
            <a:bodyPr vert="horz" wrap="square" lIns="57150" tIns="28575" rIns="57150" bIns="28575" numCol="1" anchor="t" anchorCtr="0" compatLnSpc="1">
              <a:prstTxWarp prst="textNoShape">
                <a:avLst/>
              </a:prstTxWarp>
            </a:bodyPr>
            <a:lstStyle/>
            <a:p>
              <a:endParaRPr lang="en-US" sz="1125"/>
            </a:p>
          </p:txBody>
        </p:sp>
        <p:sp>
          <p:nvSpPr>
            <p:cNvPr id="18" name="Freeform 18">
              <a:extLst>
                <a:ext uri="{FF2B5EF4-FFF2-40B4-BE49-F238E27FC236}">
                  <a16:creationId xmlns:a16="http://schemas.microsoft.com/office/drawing/2014/main" id="{B2554025-FEE8-4B6B-B93C-1A0C702AFC2B}"/>
                </a:ext>
              </a:extLst>
            </p:cNvPr>
            <p:cNvSpPr>
              <a:spLocks/>
            </p:cNvSpPr>
            <p:nvPr/>
          </p:nvSpPr>
          <p:spPr bwMode="auto">
            <a:xfrm>
              <a:off x="7788076" y="3332349"/>
              <a:ext cx="3529786" cy="3282179"/>
            </a:xfrm>
            <a:custGeom>
              <a:avLst/>
              <a:gdLst>
                <a:gd name="T0" fmla="*/ 4232 w 10263"/>
                <a:gd name="T1" fmla="*/ 6166 h 9543"/>
                <a:gd name="T2" fmla="*/ 4073 w 10263"/>
                <a:gd name="T3" fmla="*/ 6004 h 9543"/>
                <a:gd name="T4" fmla="*/ 3957 w 10263"/>
                <a:gd name="T5" fmla="*/ 5837 h 9543"/>
                <a:gd name="T6" fmla="*/ 3867 w 10263"/>
                <a:gd name="T7" fmla="*/ 5655 h 9543"/>
                <a:gd name="T8" fmla="*/ 3799 w 10263"/>
                <a:gd name="T9" fmla="*/ 5437 h 9543"/>
                <a:gd name="T10" fmla="*/ 3767 w 10263"/>
                <a:gd name="T11" fmla="*/ 5183 h 9543"/>
                <a:gd name="T12" fmla="*/ 3783 w 10263"/>
                <a:gd name="T13" fmla="*/ 4919 h 9543"/>
                <a:gd name="T14" fmla="*/ 3841 w 10263"/>
                <a:gd name="T15" fmla="*/ 4689 h 9543"/>
                <a:gd name="T16" fmla="*/ 3926 w 10263"/>
                <a:gd name="T17" fmla="*/ 4495 h 9543"/>
                <a:gd name="T18" fmla="*/ 4024 w 10263"/>
                <a:gd name="T19" fmla="*/ 4338 h 9543"/>
                <a:gd name="T20" fmla="*/ 4196 w 10263"/>
                <a:gd name="T21" fmla="*/ 4141 h 9543"/>
                <a:gd name="T22" fmla="*/ 4381 w 10263"/>
                <a:gd name="T23" fmla="*/ 3994 h 9543"/>
                <a:gd name="T24" fmla="*/ 4551 w 10263"/>
                <a:gd name="T25" fmla="*/ 3899 h 9543"/>
                <a:gd name="T26" fmla="*/ 4756 w 10263"/>
                <a:gd name="T27" fmla="*/ 3821 h 9543"/>
                <a:gd name="T28" fmla="*/ 4997 w 10263"/>
                <a:gd name="T29" fmla="*/ 3776 h 9543"/>
                <a:gd name="T30" fmla="*/ 5266 w 10263"/>
                <a:gd name="T31" fmla="*/ 3776 h 9543"/>
                <a:gd name="T32" fmla="*/ 5506 w 10263"/>
                <a:gd name="T33" fmla="*/ 3821 h 9543"/>
                <a:gd name="T34" fmla="*/ 5712 w 10263"/>
                <a:gd name="T35" fmla="*/ 3899 h 9543"/>
                <a:gd name="T36" fmla="*/ 5881 w 10263"/>
                <a:gd name="T37" fmla="*/ 3994 h 9543"/>
                <a:gd name="T38" fmla="*/ 6067 w 10263"/>
                <a:gd name="T39" fmla="*/ 4141 h 9543"/>
                <a:gd name="T40" fmla="*/ 6239 w 10263"/>
                <a:gd name="T41" fmla="*/ 4337 h 9543"/>
                <a:gd name="T42" fmla="*/ 6337 w 10263"/>
                <a:gd name="T43" fmla="*/ 4494 h 9543"/>
                <a:gd name="T44" fmla="*/ 6422 w 10263"/>
                <a:gd name="T45" fmla="*/ 4688 h 9543"/>
                <a:gd name="T46" fmla="*/ 6480 w 10263"/>
                <a:gd name="T47" fmla="*/ 4917 h 9543"/>
                <a:gd name="T48" fmla="*/ 6496 w 10263"/>
                <a:gd name="T49" fmla="*/ 5181 h 9543"/>
                <a:gd name="T50" fmla="*/ 6464 w 10263"/>
                <a:gd name="T51" fmla="*/ 5435 h 9543"/>
                <a:gd name="T52" fmla="*/ 6396 w 10263"/>
                <a:gd name="T53" fmla="*/ 5654 h 9543"/>
                <a:gd name="T54" fmla="*/ 6306 w 10263"/>
                <a:gd name="T55" fmla="*/ 5836 h 9543"/>
                <a:gd name="T56" fmla="*/ 6189 w 10263"/>
                <a:gd name="T57" fmla="*/ 6004 h 9543"/>
                <a:gd name="T58" fmla="*/ 6031 w 10263"/>
                <a:gd name="T59" fmla="*/ 6166 h 9543"/>
                <a:gd name="T60" fmla="*/ 5885 w 10263"/>
                <a:gd name="T61" fmla="*/ 6285 h 9543"/>
                <a:gd name="T62" fmla="*/ 6174 w 10263"/>
                <a:gd name="T63" fmla="*/ 6150 h 9543"/>
                <a:gd name="T64" fmla="*/ 6613 w 10263"/>
                <a:gd name="T65" fmla="*/ 5965 h 9543"/>
                <a:gd name="T66" fmla="*/ 7070 w 10263"/>
                <a:gd name="T67" fmla="*/ 5823 h 9543"/>
                <a:gd name="T68" fmla="*/ 7546 w 10263"/>
                <a:gd name="T69" fmla="*/ 5722 h 9543"/>
                <a:gd name="T70" fmla="*/ 8036 w 10263"/>
                <a:gd name="T71" fmla="*/ 5666 h 9543"/>
                <a:gd name="T72" fmla="*/ 8491 w 10263"/>
                <a:gd name="T73" fmla="*/ 5657 h 9543"/>
                <a:gd name="T74" fmla="*/ 8846 w 10263"/>
                <a:gd name="T75" fmla="*/ 5677 h 9543"/>
                <a:gd name="T76" fmla="*/ 9195 w 10263"/>
                <a:gd name="T77" fmla="*/ 5721 h 9543"/>
                <a:gd name="T78" fmla="*/ 9536 w 10263"/>
                <a:gd name="T79" fmla="*/ 5788 h 9543"/>
                <a:gd name="T80" fmla="*/ 9869 w 10263"/>
                <a:gd name="T81" fmla="*/ 5877 h 9543"/>
                <a:gd name="T82" fmla="*/ 10193 w 10263"/>
                <a:gd name="T83" fmla="*/ 5988 h 9543"/>
                <a:gd name="T84" fmla="*/ 10235 w 10263"/>
                <a:gd name="T85" fmla="*/ 5674 h 9543"/>
                <a:gd name="T86" fmla="*/ 10259 w 10263"/>
                <a:gd name="T87" fmla="*/ 5353 h 9543"/>
                <a:gd name="T88" fmla="*/ 10237 w 10263"/>
                <a:gd name="T89" fmla="*/ 4611 h 9543"/>
                <a:gd name="T90" fmla="*/ 9860 w 10263"/>
                <a:gd name="T91" fmla="*/ 3137 h 9543"/>
                <a:gd name="T92" fmla="*/ 9091 w 10263"/>
                <a:gd name="T93" fmla="*/ 1869 h 9543"/>
                <a:gd name="T94" fmla="*/ 8001 w 10263"/>
                <a:gd name="T95" fmla="*/ 877 h 9543"/>
                <a:gd name="T96" fmla="*/ 6658 w 10263"/>
                <a:gd name="T97" fmla="*/ 231 h 9543"/>
                <a:gd name="T98" fmla="*/ 5131 w 10263"/>
                <a:gd name="T99" fmla="*/ 0 h 9543"/>
                <a:gd name="T100" fmla="*/ 3605 w 10263"/>
                <a:gd name="T101" fmla="*/ 231 h 9543"/>
                <a:gd name="T102" fmla="*/ 2262 w 10263"/>
                <a:gd name="T103" fmla="*/ 877 h 9543"/>
                <a:gd name="T104" fmla="*/ 1172 w 10263"/>
                <a:gd name="T105" fmla="*/ 1869 h 9543"/>
                <a:gd name="T106" fmla="*/ 403 w 10263"/>
                <a:gd name="T107" fmla="*/ 3137 h 9543"/>
                <a:gd name="T108" fmla="*/ 26 w 10263"/>
                <a:gd name="T109" fmla="*/ 4611 h 9543"/>
                <a:gd name="T110" fmla="*/ 46 w 10263"/>
                <a:gd name="T111" fmla="*/ 5825 h 9543"/>
                <a:gd name="T112" fmla="*/ 277 w 10263"/>
                <a:gd name="T113" fmla="*/ 6805 h 9543"/>
                <a:gd name="T114" fmla="*/ 685 w 10263"/>
                <a:gd name="T115" fmla="*/ 7703 h 9543"/>
                <a:gd name="T116" fmla="*/ 1250 w 10263"/>
                <a:gd name="T117" fmla="*/ 8499 h 9543"/>
                <a:gd name="T118" fmla="*/ 1954 w 10263"/>
                <a:gd name="T119" fmla="*/ 9173 h 9543"/>
                <a:gd name="T120" fmla="*/ 4379 w 10263"/>
                <a:gd name="T121" fmla="*/ 6285 h 95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263" h="9543">
                  <a:moveTo>
                    <a:pt x="4379" y="6285"/>
                  </a:moveTo>
                  <a:lnTo>
                    <a:pt x="4346" y="6258"/>
                  </a:lnTo>
                  <a:lnTo>
                    <a:pt x="4314" y="6233"/>
                  </a:lnTo>
                  <a:lnTo>
                    <a:pt x="4285" y="6210"/>
                  </a:lnTo>
                  <a:lnTo>
                    <a:pt x="4258" y="6186"/>
                  </a:lnTo>
                  <a:lnTo>
                    <a:pt x="4232" y="6166"/>
                  </a:lnTo>
                  <a:lnTo>
                    <a:pt x="4209" y="6146"/>
                  </a:lnTo>
                  <a:lnTo>
                    <a:pt x="4187" y="6126"/>
                  </a:lnTo>
                  <a:lnTo>
                    <a:pt x="4166" y="6107"/>
                  </a:lnTo>
                  <a:lnTo>
                    <a:pt x="4137" y="6076"/>
                  </a:lnTo>
                  <a:lnTo>
                    <a:pt x="4106" y="6042"/>
                  </a:lnTo>
                  <a:lnTo>
                    <a:pt x="4073" y="6004"/>
                  </a:lnTo>
                  <a:lnTo>
                    <a:pt x="4041" y="5961"/>
                  </a:lnTo>
                  <a:lnTo>
                    <a:pt x="4024" y="5939"/>
                  </a:lnTo>
                  <a:lnTo>
                    <a:pt x="4007" y="5915"/>
                  </a:lnTo>
                  <a:lnTo>
                    <a:pt x="3991" y="5890"/>
                  </a:lnTo>
                  <a:lnTo>
                    <a:pt x="3974" y="5865"/>
                  </a:lnTo>
                  <a:lnTo>
                    <a:pt x="3957" y="5837"/>
                  </a:lnTo>
                  <a:lnTo>
                    <a:pt x="3941" y="5809"/>
                  </a:lnTo>
                  <a:lnTo>
                    <a:pt x="3926" y="5781"/>
                  </a:lnTo>
                  <a:lnTo>
                    <a:pt x="3910" y="5750"/>
                  </a:lnTo>
                  <a:lnTo>
                    <a:pt x="3895" y="5720"/>
                  </a:lnTo>
                  <a:lnTo>
                    <a:pt x="3881" y="5688"/>
                  </a:lnTo>
                  <a:lnTo>
                    <a:pt x="3867" y="5655"/>
                  </a:lnTo>
                  <a:lnTo>
                    <a:pt x="3853" y="5621"/>
                  </a:lnTo>
                  <a:lnTo>
                    <a:pt x="3841" y="5587"/>
                  </a:lnTo>
                  <a:lnTo>
                    <a:pt x="3829" y="5551"/>
                  </a:lnTo>
                  <a:lnTo>
                    <a:pt x="3818" y="5513"/>
                  </a:lnTo>
                  <a:lnTo>
                    <a:pt x="3807" y="5476"/>
                  </a:lnTo>
                  <a:lnTo>
                    <a:pt x="3799" y="5437"/>
                  </a:lnTo>
                  <a:lnTo>
                    <a:pt x="3791" y="5397"/>
                  </a:lnTo>
                  <a:lnTo>
                    <a:pt x="3783" y="5356"/>
                  </a:lnTo>
                  <a:lnTo>
                    <a:pt x="3777" y="5315"/>
                  </a:lnTo>
                  <a:lnTo>
                    <a:pt x="3773" y="5272"/>
                  </a:lnTo>
                  <a:lnTo>
                    <a:pt x="3769" y="5228"/>
                  </a:lnTo>
                  <a:lnTo>
                    <a:pt x="3767" y="5183"/>
                  </a:lnTo>
                  <a:lnTo>
                    <a:pt x="3767" y="5138"/>
                  </a:lnTo>
                  <a:lnTo>
                    <a:pt x="3767" y="5092"/>
                  </a:lnTo>
                  <a:lnTo>
                    <a:pt x="3769" y="5048"/>
                  </a:lnTo>
                  <a:lnTo>
                    <a:pt x="3773" y="5004"/>
                  </a:lnTo>
                  <a:lnTo>
                    <a:pt x="3777" y="4961"/>
                  </a:lnTo>
                  <a:lnTo>
                    <a:pt x="3783" y="4919"/>
                  </a:lnTo>
                  <a:lnTo>
                    <a:pt x="3791" y="4879"/>
                  </a:lnTo>
                  <a:lnTo>
                    <a:pt x="3799" y="4839"/>
                  </a:lnTo>
                  <a:lnTo>
                    <a:pt x="3807" y="4801"/>
                  </a:lnTo>
                  <a:lnTo>
                    <a:pt x="3818" y="4763"/>
                  </a:lnTo>
                  <a:lnTo>
                    <a:pt x="3829" y="4725"/>
                  </a:lnTo>
                  <a:lnTo>
                    <a:pt x="3841" y="4689"/>
                  </a:lnTo>
                  <a:lnTo>
                    <a:pt x="3853" y="4655"/>
                  </a:lnTo>
                  <a:lnTo>
                    <a:pt x="3867" y="4621"/>
                  </a:lnTo>
                  <a:lnTo>
                    <a:pt x="3881" y="4589"/>
                  </a:lnTo>
                  <a:lnTo>
                    <a:pt x="3895" y="4556"/>
                  </a:lnTo>
                  <a:lnTo>
                    <a:pt x="3910" y="4526"/>
                  </a:lnTo>
                  <a:lnTo>
                    <a:pt x="3926" y="4495"/>
                  </a:lnTo>
                  <a:lnTo>
                    <a:pt x="3941" y="4467"/>
                  </a:lnTo>
                  <a:lnTo>
                    <a:pt x="3957" y="4440"/>
                  </a:lnTo>
                  <a:lnTo>
                    <a:pt x="3974" y="4413"/>
                  </a:lnTo>
                  <a:lnTo>
                    <a:pt x="3991" y="4386"/>
                  </a:lnTo>
                  <a:lnTo>
                    <a:pt x="4007" y="4362"/>
                  </a:lnTo>
                  <a:lnTo>
                    <a:pt x="4024" y="4338"/>
                  </a:lnTo>
                  <a:lnTo>
                    <a:pt x="4041" y="4315"/>
                  </a:lnTo>
                  <a:lnTo>
                    <a:pt x="4073" y="4273"/>
                  </a:lnTo>
                  <a:lnTo>
                    <a:pt x="4106" y="4235"/>
                  </a:lnTo>
                  <a:lnTo>
                    <a:pt x="4137" y="4201"/>
                  </a:lnTo>
                  <a:lnTo>
                    <a:pt x="4166" y="4170"/>
                  </a:lnTo>
                  <a:lnTo>
                    <a:pt x="4196" y="4141"/>
                  </a:lnTo>
                  <a:lnTo>
                    <a:pt x="4231" y="4111"/>
                  </a:lnTo>
                  <a:lnTo>
                    <a:pt x="4268" y="4078"/>
                  </a:lnTo>
                  <a:lnTo>
                    <a:pt x="4311" y="4045"/>
                  </a:lnTo>
                  <a:lnTo>
                    <a:pt x="4333" y="4028"/>
                  </a:lnTo>
                  <a:lnTo>
                    <a:pt x="4357" y="4011"/>
                  </a:lnTo>
                  <a:lnTo>
                    <a:pt x="4381" y="3994"/>
                  </a:lnTo>
                  <a:lnTo>
                    <a:pt x="4408" y="3979"/>
                  </a:lnTo>
                  <a:lnTo>
                    <a:pt x="4434" y="3962"/>
                  </a:lnTo>
                  <a:lnTo>
                    <a:pt x="4462" y="3946"/>
                  </a:lnTo>
                  <a:lnTo>
                    <a:pt x="4490" y="3929"/>
                  </a:lnTo>
                  <a:lnTo>
                    <a:pt x="4521" y="3915"/>
                  </a:lnTo>
                  <a:lnTo>
                    <a:pt x="4551" y="3899"/>
                  </a:lnTo>
                  <a:lnTo>
                    <a:pt x="4583" y="3884"/>
                  </a:lnTo>
                  <a:lnTo>
                    <a:pt x="4615" y="3871"/>
                  </a:lnTo>
                  <a:lnTo>
                    <a:pt x="4650" y="3857"/>
                  </a:lnTo>
                  <a:lnTo>
                    <a:pt x="4684" y="3844"/>
                  </a:lnTo>
                  <a:lnTo>
                    <a:pt x="4720" y="3833"/>
                  </a:lnTo>
                  <a:lnTo>
                    <a:pt x="4756" y="3821"/>
                  </a:lnTo>
                  <a:lnTo>
                    <a:pt x="4794" y="3812"/>
                  </a:lnTo>
                  <a:lnTo>
                    <a:pt x="4833" y="3802"/>
                  </a:lnTo>
                  <a:lnTo>
                    <a:pt x="4873" y="3794"/>
                  </a:lnTo>
                  <a:lnTo>
                    <a:pt x="4914" y="3787"/>
                  </a:lnTo>
                  <a:lnTo>
                    <a:pt x="4954" y="3781"/>
                  </a:lnTo>
                  <a:lnTo>
                    <a:pt x="4997" y="3776"/>
                  </a:lnTo>
                  <a:lnTo>
                    <a:pt x="5041" y="3773"/>
                  </a:lnTo>
                  <a:lnTo>
                    <a:pt x="5085" y="3771"/>
                  </a:lnTo>
                  <a:lnTo>
                    <a:pt x="5131" y="3770"/>
                  </a:lnTo>
                  <a:lnTo>
                    <a:pt x="5178" y="3771"/>
                  </a:lnTo>
                  <a:lnTo>
                    <a:pt x="5222" y="3773"/>
                  </a:lnTo>
                  <a:lnTo>
                    <a:pt x="5266" y="3776"/>
                  </a:lnTo>
                  <a:lnTo>
                    <a:pt x="5308" y="3780"/>
                  </a:lnTo>
                  <a:lnTo>
                    <a:pt x="5349" y="3787"/>
                  </a:lnTo>
                  <a:lnTo>
                    <a:pt x="5390" y="3794"/>
                  </a:lnTo>
                  <a:lnTo>
                    <a:pt x="5430" y="3802"/>
                  </a:lnTo>
                  <a:lnTo>
                    <a:pt x="5469" y="3812"/>
                  </a:lnTo>
                  <a:lnTo>
                    <a:pt x="5506" y="3821"/>
                  </a:lnTo>
                  <a:lnTo>
                    <a:pt x="5543" y="3833"/>
                  </a:lnTo>
                  <a:lnTo>
                    <a:pt x="5579" y="3844"/>
                  </a:lnTo>
                  <a:lnTo>
                    <a:pt x="5613" y="3857"/>
                  </a:lnTo>
                  <a:lnTo>
                    <a:pt x="5648" y="3871"/>
                  </a:lnTo>
                  <a:lnTo>
                    <a:pt x="5680" y="3884"/>
                  </a:lnTo>
                  <a:lnTo>
                    <a:pt x="5712" y="3899"/>
                  </a:lnTo>
                  <a:lnTo>
                    <a:pt x="5742" y="3914"/>
                  </a:lnTo>
                  <a:lnTo>
                    <a:pt x="5772" y="3929"/>
                  </a:lnTo>
                  <a:lnTo>
                    <a:pt x="5801" y="3945"/>
                  </a:lnTo>
                  <a:lnTo>
                    <a:pt x="5829" y="3961"/>
                  </a:lnTo>
                  <a:lnTo>
                    <a:pt x="5855" y="3978"/>
                  </a:lnTo>
                  <a:lnTo>
                    <a:pt x="5881" y="3994"/>
                  </a:lnTo>
                  <a:lnTo>
                    <a:pt x="5906" y="4011"/>
                  </a:lnTo>
                  <a:lnTo>
                    <a:pt x="5930" y="4028"/>
                  </a:lnTo>
                  <a:lnTo>
                    <a:pt x="5952" y="4045"/>
                  </a:lnTo>
                  <a:lnTo>
                    <a:pt x="5995" y="4077"/>
                  </a:lnTo>
                  <a:lnTo>
                    <a:pt x="6032" y="4110"/>
                  </a:lnTo>
                  <a:lnTo>
                    <a:pt x="6067" y="4141"/>
                  </a:lnTo>
                  <a:lnTo>
                    <a:pt x="6097" y="4169"/>
                  </a:lnTo>
                  <a:lnTo>
                    <a:pt x="6126" y="4200"/>
                  </a:lnTo>
                  <a:lnTo>
                    <a:pt x="6157" y="4234"/>
                  </a:lnTo>
                  <a:lnTo>
                    <a:pt x="6189" y="4272"/>
                  </a:lnTo>
                  <a:lnTo>
                    <a:pt x="6222" y="4314"/>
                  </a:lnTo>
                  <a:lnTo>
                    <a:pt x="6239" y="4337"/>
                  </a:lnTo>
                  <a:lnTo>
                    <a:pt x="6255" y="4361"/>
                  </a:lnTo>
                  <a:lnTo>
                    <a:pt x="6272" y="4385"/>
                  </a:lnTo>
                  <a:lnTo>
                    <a:pt x="6289" y="4412"/>
                  </a:lnTo>
                  <a:lnTo>
                    <a:pt x="6306" y="4438"/>
                  </a:lnTo>
                  <a:lnTo>
                    <a:pt x="6321" y="4466"/>
                  </a:lnTo>
                  <a:lnTo>
                    <a:pt x="6337" y="4494"/>
                  </a:lnTo>
                  <a:lnTo>
                    <a:pt x="6353" y="4524"/>
                  </a:lnTo>
                  <a:lnTo>
                    <a:pt x="6367" y="4555"/>
                  </a:lnTo>
                  <a:lnTo>
                    <a:pt x="6382" y="4587"/>
                  </a:lnTo>
                  <a:lnTo>
                    <a:pt x="6396" y="4619"/>
                  </a:lnTo>
                  <a:lnTo>
                    <a:pt x="6409" y="4653"/>
                  </a:lnTo>
                  <a:lnTo>
                    <a:pt x="6422" y="4688"/>
                  </a:lnTo>
                  <a:lnTo>
                    <a:pt x="6433" y="4724"/>
                  </a:lnTo>
                  <a:lnTo>
                    <a:pt x="6445" y="4761"/>
                  </a:lnTo>
                  <a:lnTo>
                    <a:pt x="6455" y="4798"/>
                  </a:lnTo>
                  <a:lnTo>
                    <a:pt x="6464" y="4837"/>
                  </a:lnTo>
                  <a:lnTo>
                    <a:pt x="6472" y="4877"/>
                  </a:lnTo>
                  <a:lnTo>
                    <a:pt x="6480" y="4917"/>
                  </a:lnTo>
                  <a:lnTo>
                    <a:pt x="6486" y="4959"/>
                  </a:lnTo>
                  <a:lnTo>
                    <a:pt x="6490" y="5002"/>
                  </a:lnTo>
                  <a:lnTo>
                    <a:pt x="6494" y="5046"/>
                  </a:lnTo>
                  <a:lnTo>
                    <a:pt x="6496" y="5090"/>
                  </a:lnTo>
                  <a:lnTo>
                    <a:pt x="6496" y="5136"/>
                  </a:lnTo>
                  <a:lnTo>
                    <a:pt x="6496" y="5181"/>
                  </a:lnTo>
                  <a:lnTo>
                    <a:pt x="6494" y="5226"/>
                  </a:lnTo>
                  <a:lnTo>
                    <a:pt x="6490" y="5270"/>
                  </a:lnTo>
                  <a:lnTo>
                    <a:pt x="6486" y="5313"/>
                  </a:lnTo>
                  <a:lnTo>
                    <a:pt x="6480" y="5354"/>
                  </a:lnTo>
                  <a:lnTo>
                    <a:pt x="6472" y="5395"/>
                  </a:lnTo>
                  <a:lnTo>
                    <a:pt x="6464" y="5435"/>
                  </a:lnTo>
                  <a:lnTo>
                    <a:pt x="6455" y="5475"/>
                  </a:lnTo>
                  <a:lnTo>
                    <a:pt x="6445" y="5512"/>
                  </a:lnTo>
                  <a:lnTo>
                    <a:pt x="6433" y="5549"/>
                  </a:lnTo>
                  <a:lnTo>
                    <a:pt x="6422" y="5585"/>
                  </a:lnTo>
                  <a:lnTo>
                    <a:pt x="6409" y="5620"/>
                  </a:lnTo>
                  <a:lnTo>
                    <a:pt x="6396" y="5654"/>
                  </a:lnTo>
                  <a:lnTo>
                    <a:pt x="6382" y="5686"/>
                  </a:lnTo>
                  <a:lnTo>
                    <a:pt x="6367" y="5719"/>
                  </a:lnTo>
                  <a:lnTo>
                    <a:pt x="6353" y="5749"/>
                  </a:lnTo>
                  <a:lnTo>
                    <a:pt x="6337" y="5780"/>
                  </a:lnTo>
                  <a:lnTo>
                    <a:pt x="6321" y="5809"/>
                  </a:lnTo>
                  <a:lnTo>
                    <a:pt x="6306" y="5836"/>
                  </a:lnTo>
                  <a:lnTo>
                    <a:pt x="6289" y="5864"/>
                  </a:lnTo>
                  <a:lnTo>
                    <a:pt x="6272" y="5890"/>
                  </a:lnTo>
                  <a:lnTo>
                    <a:pt x="6255" y="5914"/>
                  </a:lnTo>
                  <a:lnTo>
                    <a:pt x="6239" y="5938"/>
                  </a:lnTo>
                  <a:lnTo>
                    <a:pt x="6222" y="5961"/>
                  </a:lnTo>
                  <a:lnTo>
                    <a:pt x="6189" y="6004"/>
                  </a:lnTo>
                  <a:lnTo>
                    <a:pt x="6157" y="6042"/>
                  </a:lnTo>
                  <a:lnTo>
                    <a:pt x="6126" y="6076"/>
                  </a:lnTo>
                  <a:lnTo>
                    <a:pt x="6097" y="6107"/>
                  </a:lnTo>
                  <a:lnTo>
                    <a:pt x="6076" y="6126"/>
                  </a:lnTo>
                  <a:lnTo>
                    <a:pt x="6054" y="6146"/>
                  </a:lnTo>
                  <a:lnTo>
                    <a:pt x="6031" y="6166"/>
                  </a:lnTo>
                  <a:lnTo>
                    <a:pt x="6005" y="6186"/>
                  </a:lnTo>
                  <a:lnTo>
                    <a:pt x="5978" y="6210"/>
                  </a:lnTo>
                  <a:lnTo>
                    <a:pt x="5948" y="6233"/>
                  </a:lnTo>
                  <a:lnTo>
                    <a:pt x="5917" y="6258"/>
                  </a:lnTo>
                  <a:lnTo>
                    <a:pt x="5884" y="6285"/>
                  </a:lnTo>
                  <a:lnTo>
                    <a:pt x="5885" y="6285"/>
                  </a:lnTo>
                  <a:lnTo>
                    <a:pt x="6138" y="6739"/>
                  </a:lnTo>
                  <a:lnTo>
                    <a:pt x="5893" y="6293"/>
                  </a:lnTo>
                  <a:lnTo>
                    <a:pt x="5962" y="6257"/>
                  </a:lnTo>
                  <a:lnTo>
                    <a:pt x="6032" y="6220"/>
                  </a:lnTo>
                  <a:lnTo>
                    <a:pt x="6102" y="6184"/>
                  </a:lnTo>
                  <a:lnTo>
                    <a:pt x="6174" y="6150"/>
                  </a:lnTo>
                  <a:lnTo>
                    <a:pt x="6245" y="6116"/>
                  </a:lnTo>
                  <a:lnTo>
                    <a:pt x="6317" y="6084"/>
                  </a:lnTo>
                  <a:lnTo>
                    <a:pt x="6391" y="6053"/>
                  </a:lnTo>
                  <a:lnTo>
                    <a:pt x="6464" y="6023"/>
                  </a:lnTo>
                  <a:lnTo>
                    <a:pt x="6538" y="5994"/>
                  </a:lnTo>
                  <a:lnTo>
                    <a:pt x="6613" y="5965"/>
                  </a:lnTo>
                  <a:lnTo>
                    <a:pt x="6687" y="5939"/>
                  </a:lnTo>
                  <a:lnTo>
                    <a:pt x="6763" y="5913"/>
                  </a:lnTo>
                  <a:lnTo>
                    <a:pt x="6839" y="5889"/>
                  </a:lnTo>
                  <a:lnTo>
                    <a:pt x="6915" y="5866"/>
                  </a:lnTo>
                  <a:lnTo>
                    <a:pt x="6993" y="5844"/>
                  </a:lnTo>
                  <a:lnTo>
                    <a:pt x="7070" y="5823"/>
                  </a:lnTo>
                  <a:lnTo>
                    <a:pt x="7149" y="5803"/>
                  </a:lnTo>
                  <a:lnTo>
                    <a:pt x="7227" y="5784"/>
                  </a:lnTo>
                  <a:lnTo>
                    <a:pt x="7306" y="5766"/>
                  </a:lnTo>
                  <a:lnTo>
                    <a:pt x="7386" y="5750"/>
                  </a:lnTo>
                  <a:lnTo>
                    <a:pt x="7465" y="5736"/>
                  </a:lnTo>
                  <a:lnTo>
                    <a:pt x="7546" y="5722"/>
                  </a:lnTo>
                  <a:lnTo>
                    <a:pt x="7627" y="5709"/>
                  </a:lnTo>
                  <a:lnTo>
                    <a:pt x="7707" y="5698"/>
                  </a:lnTo>
                  <a:lnTo>
                    <a:pt x="7789" y="5688"/>
                  </a:lnTo>
                  <a:lnTo>
                    <a:pt x="7872" y="5679"/>
                  </a:lnTo>
                  <a:lnTo>
                    <a:pt x="7953" y="5672"/>
                  </a:lnTo>
                  <a:lnTo>
                    <a:pt x="8036" y="5666"/>
                  </a:lnTo>
                  <a:lnTo>
                    <a:pt x="8119" y="5661"/>
                  </a:lnTo>
                  <a:lnTo>
                    <a:pt x="8203" y="5658"/>
                  </a:lnTo>
                  <a:lnTo>
                    <a:pt x="8286" y="5656"/>
                  </a:lnTo>
                  <a:lnTo>
                    <a:pt x="8370" y="5655"/>
                  </a:lnTo>
                  <a:lnTo>
                    <a:pt x="8431" y="5656"/>
                  </a:lnTo>
                  <a:lnTo>
                    <a:pt x="8491" y="5657"/>
                  </a:lnTo>
                  <a:lnTo>
                    <a:pt x="8550" y="5658"/>
                  </a:lnTo>
                  <a:lnTo>
                    <a:pt x="8610" y="5661"/>
                  </a:lnTo>
                  <a:lnTo>
                    <a:pt x="8669" y="5663"/>
                  </a:lnTo>
                  <a:lnTo>
                    <a:pt x="8729" y="5668"/>
                  </a:lnTo>
                  <a:lnTo>
                    <a:pt x="8787" y="5672"/>
                  </a:lnTo>
                  <a:lnTo>
                    <a:pt x="8846" y="5677"/>
                  </a:lnTo>
                  <a:lnTo>
                    <a:pt x="8905" y="5682"/>
                  </a:lnTo>
                  <a:lnTo>
                    <a:pt x="8963" y="5690"/>
                  </a:lnTo>
                  <a:lnTo>
                    <a:pt x="9022" y="5696"/>
                  </a:lnTo>
                  <a:lnTo>
                    <a:pt x="9079" y="5704"/>
                  </a:lnTo>
                  <a:lnTo>
                    <a:pt x="9137" y="5713"/>
                  </a:lnTo>
                  <a:lnTo>
                    <a:pt x="9195" y="5721"/>
                  </a:lnTo>
                  <a:lnTo>
                    <a:pt x="9252" y="5730"/>
                  </a:lnTo>
                  <a:lnTo>
                    <a:pt x="9310" y="5741"/>
                  </a:lnTo>
                  <a:lnTo>
                    <a:pt x="9366" y="5751"/>
                  </a:lnTo>
                  <a:lnTo>
                    <a:pt x="9423" y="5763"/>
                  </a:lnTo>
                  <a:lnTo>
                    <a:pt x="9480" y="5776"/>
                  </a:lnTo>
                  <a:lnTo>
                    <a:pt x="9536" y="5788"/>
                  </a:lnTo>
                  <a:lnTo>
                    <a:pt x="9593" y="5802"/>
                  </a:lnTo>
                  <a:lnTo>
                    <a:pt x="9648" y="5815"/>
                  </a:lnTo>
                  <a:lnTo>
                    <a:pt x="9704" y="5830"/>
                  </a:lnTo>
                  <a:lnTo>
                    <a:pt x="9759" y="5846"/>
                  </a:lnTo>
                  <a:lnTo>
                    <a:pt x="9814" y="5861"/>
                  </a:lnTo>
                  <a:lnTo>
                    <a:pt x="9869" y="5877"/>
                  </a:lnTo>
                  <a:lnTo>
                    <a:pt x="9924" y="5895"/>
                  </a:lnTo>
                  <a:lnTo>
                    <a:pt x="9978" y="5912"/>
                  </a:lnTo>
                  <a:lnTo>
                    <a:pt x="10032" y="5931"/>
                  </a:lnTo>
                  <a:lnTo>
                    <a:pt x="10086" y="5948"/>
                  </a:lnTo>
                  <a:lnTo>
                    <a:pt x="10140" y="5968"/>
                  </a:lnTo>
                  <a:lnTo>
                    <a:pt x="10193" y="5988"/>
                  </a:lnTo>
                  <a:lnTo>
                    <a:pt x="10201" y="5936"/>
                  </a:lnTo>
                  <a:lnTo>
                    <a:pt x="10209" y="5883"/>
                  </a:lnTo>
                  <a:lnTo>
                    <a:pt x="10216" y="5831"/>
                  </a:lnTo>
                  <a:lnTo>
                    <a:pt x="10223" y="5779"/>
                  </a:lnTo>
                  <a:lnTo>
                    <a:pt x="10230" y="5726"/>
                  </a:lnTo>
                  <a:lnTo>
                    <a:pt x="10235" y="5674"/>
                  </a:lnTo>
                  <a:lnTo>
                    <a:pt x="10240" y="5620"/>
                  </a:lnTo>
                  <a:lnTo>
                    <a:pt x="10245" y="5567"/>
                  </a:lnTo>
                  <a:lnTo>
                    <a:pt x="10250" y="5513"/>
                  </a:lnTo>
                  <a:lnTo>
                    <a:pt x="10253" y="5460"/>
                  </a:lnTo>
                  <a:lnTo>
                    <a:pt x="10256" y="5406"/>
                  </a:lnTo>
                  <a:lnTo>
                    <a:pt x="10259" y="5353"/>
                  </a:lnTo>
                  <a:lnTo>
                    <a:pt x="10260" y="5299"/>
                  </a:lnTo>
                  <a:lnTo>
                    <a:pt x="10262" y="5245"/>
                  </a:lnTo>
                  <a:lnTo>
                    <a:pt x="10263" y="5191"/>
                  </a:lnTo>
                  <a:lnTo>
                    <a:pt x="10263" y="5136"/>
                  </a:lnTo>
                  <a:lnTo>
                    <a:pt x="10256" y="4872"/>
                  </a:lnTo>
                  <a:lnTo>
                    <a:pt x="10237" y="4611"/>
                  </a:lnTo>
                  <a:lnTo>
                    <a:pt x="10203" y="4354"/>
                  </a:lnTo>
                  <a:lnTo>
                    <a:pt x="10158" y="4101"/>
                  </a:lnTo>
                  <a:lnTo>
                    <a:pt x="10102" y="3853"/>
                  </a:lnTo>
                  <a:lnTo>
                    <a:pt x="10033" y="3609"/>
                  </a:lnTo>
                  <a:lnTo>
                    <a:pt x="9952" y="3371"/>
                  </a:lnTo>
                  <a:lnTo>
                    <a:pt x="9860" y="3137"/>
                  </a:lnTo>
                  <a:lnTo>
                    <a:pt x="9757" y="2909"/>
                  </a:lnTo>
                  <a:lnTo>
                    <a:pt x="9644" y="2688"/>
                  </a:lnTo>
                  <a:lnTo>
                    <a:pt x="9520" y="2473"/>
                  </a:lnTo>
                  <a:lnTo>
                    <a:pt x="9386" y="2264"/>
                  </a:lnTo>
                  <a:lnTo>
                    <a:pt x="9244" y="2063"/>
                  </a:lnTo>
                  <a:lnTo>
                    <a:pt x="9091" y="1869"/>
                  </a:lnTo>
                  <a:lnTo>
                    <a:pt x="8930" y="1683"/>
                  </a:lnTo>
                  <a:lnTo>
                    <a:pt x="8760" y="1504"/>
                  </a:lnTo>
                  <a:lnTo>
                    <a:pt x="8582" y="1335"/>
                  </a:lnTo>
                  <a:lnTo>
                    <a:pt x="8395" y="1173"/>
                  </a:lnTo>
                  <a:lnTo>
                    <a:pt x="8202" y="1020"/>
                  </a:lnTo>
                  <a:lnTo>
                    <a:pt x="8001" y="877"/>
                  </a:lnTo>
                  <a:lnTo>
                    <a:pt x="7792" y="743"/>
                  </a:lnTo>
                  <a:lnTo>
                    <a:pt x="7577" y="620"/>
                  </a:lnTo>
                  <a:lnTo>
                    <a:pt x="7356" y="506"/>
                  </a:lnTo>
                  <a:lnTo>
                    <a:pt x="7129" y="404"/>
                  </a:lnTo>
                  <a:lnTo>
                    <a:pt x="6895" y="311"/>
                  </a:lnTo>
                  <a:lnTo>
                    <a:pt x="6658" y="231"/>
                  </a:lnTo>
                  <a:lnTo>
                    <a:pt x="6414" y="161"/>
                  </a:lnTo>
                  <a:lnTo>
                    <a:pt x="6165" y="105"/>
                  </a:lnTo>
                  <a:lnTo>
                    <a:pt x="5913" y="59"/>
                  </a:lnTo>
                  <a:lnTo>
                    <a:pt x="5656" y="26"/>
                  </a:lnTo>
                  <a:lnTo>
                    <a:pt x="5395" y="6"/>
                  </a:lnTo>
                  <a:lnTo>
                    <a:pt x="5131" y="0"/>
                  </a:lnTo>
                  <a:lnTo>
                    <a:pt x="4867" y="6"/>
                  </a:lnTo>
                  <a:lnTo>
                    <a:pt x="4607" y="26"/>
                  </a:lnTo>
                  <a:lnTo>
                    <a:pt x="4350" y="59"/>
                  </a:lnTo>
                  <a:lnTo>
                    <a:pt x="4098" y="105"/>
                  </a:lnTo>
                  <a:lnTo>
                    <a:pt x="3849" y="161"/>
                  </a:lnTo>
                  <a:lnTo>
                    <a:pt x="3605" y="231"/>
                  </a:lnTo>
                  <a:lnTo>
                    <a:pt x="3367" y="311"/>
                  </a:lnTo>
                  <a:lnTo>
                    <a:pt x="3134" y="404"/>
                  </a:lnTo>
                  <a:lnTo>
                    <a:pt x="2907" y="506"/>
                  </a:lnTo>
                  <a:lnTo>
                    <a:pt x="2686" y="620"/>
                  </a:lnTo>
                  <a:lnTo>
                    <a:pt x="2471" y="743"/>
                  </a:lnTo>
                  <a:lnTo>
                    <a:pt x="2262" y="877"/>
                  </a:lnTo>
                  <a:lnTo>
                    <a:pt x="2061" y="1020"/>
                  </a:lnTo>
                  <a:lnTo>
                    <a:pt x="1867" y="1173"/>
                  </a:lnTo>
                  <a:lnTo>
                    <a:pt x="1681" y="1335"/>
                  </a:lnTo>
                  <a:lnTo>
                    <a:pt x="1503" y="1504"/>
                  </a:lnTo>
                  <a:lnTo>
                    <a:pt x="1333" y="1683"/>
                  </a:lnTo>
                  <a:lnTo>
                    <a:pt x="1172" y="1869"/>
                  </a:lnTo>
                  <a:lnTo>
                    <a:pt x="1019" y="2063"/>
                  </a:lnTo>
                  <a:lnTo>
                    <a:pt x="876" y="2264"/>
                  </a:lnTo>
                  <a:lnTo>
                    <a:pt x="742" y="2473"/>
                  </a:lnTo>
                  <a:lnTo>
                    <a:pt x="619" y="2688"/>
                  </a:lnTo>
                  <a:lnTo>
                    <a:pt x="506" y="2909"/>
                  </a:lnTo>
                  <a:lnTo>
                    <a:pt x="403" y="3137"/>
                  </a:lnTo>
                  <a:lnTo>
                    <a:pt x="311" y="3369"/>
                  </a:lnTo>
                  <a:lnTo>
                    <a:pt x="230" y="3609"/>
                  </a:lnTo>
                  <a:lnTo>
                    <a:pt x="161" y="3852"/>
                  </a:lnTo>
                  <a:lnTo>
                    <a:pt x="104" y="4100"/>
                  </a:lnTo>
                  <a:lnTo>
                    <a:pt x="59" y="4354"/>
                  </a:lnTo>
                  <a:lnTo>
                    <a:pt x="26" y="4611"/>
                  </a:lnTo>
                  <a:lnTo>
                    <a:pt x="7" y="4872"/>
                  </a:lnTo>
                  <a:lnTo>
                    <a:pt x="0" y="5136"/>
                  </a:lnTo>
                  <a:lnTo>
                    <a:pt x="3" y="5310"/>
                  </a:lnTo>
                  <a:lnTo>
                    <a:pt x="11" y="5483"/>
                  </a:lnTo>
                  <a:lnTo>
                    <a:pt x="26" y="5655"/>
                  </a:lnTo>
                  <a:lnTo>
                    <a:pt x="46" y="5825"/>
                  </a:lnTo>
                  <a:lnTo>
                    <a:pt x="71" y="5994"/>
                  </a:lnTo>
                  <a:lnTo>
                    <a:pt x="101" y="6159"/>
                  </a:lnTo>
                  <a:lnTo>
                    <a:pt x="138" y="6324"/>
                  </a:lnTo>
                  <a:lnTo>
                    <a:pt x="179" y="6486"/>
                  </a:lnTo>
                  <a:lnTo>
                    <a:pt x="225" y="6647"/>
                  </a:lnTo>
                  <a:lnTo>
                    <a:pt x="277" y="6805"/>
                  </a:lnTo>
                  <a:lnTo>
                    <a:pt x="333" y="6961"/>
                  </a:lnTo>
                  <a:lnTo>
                    <a:pt x="395" y="7115"/>
                  </a:lnTo>
                  <a:lnTo>
                    <a:pt x="461" y="7266"/>
                  </a:lnTo>
                  <a:lnTo>
                    <a:pt x="531" y="7414"/>
                  </a:lnTo>
                  <a:lnTo>
                    <a:pt x="605" y="7561"/>
                  </a:lnTo>
                  <a:lnTo>
                    <a:pt x="685" y="7703"/>
                  </a:lnTo>
                  <a:lnTo>
                    <a:pt x="769" y="7844"/>
                  </a:lnTo>
                  <a:lnTo>
                    <a:pt x="858" y="7981"/>
                  </a:lnTo>
                  <a:lnTo>
                    <a:pt x="950" y="8115"/>
                  </a:lnTo>
                  <a:lnTo>
                    <a:pt x="1046" y="8247"/>
                  </a:lnTo>
                  <a:lnTo>
                    <a:pt x="1147" y="8375"/>
                  </a:lnTo>
                  <a:lnTo>
                    <a:pt x="1250" y="8499"/>
                  </a:lnTo>
                  <a:lnTo>
                    <a:pt x="1359" y="8621"/>
                  </a:lnTo>
                  <a:lnTo>
                    <a:pt x="1471" y="8738"/>
                  </a:lnTo>
                  <a:lnTo>
                    <a:pt x="1587" y="8852"/>
                  </a:lnTo>
                  <a:lnTo>
                    <a:pt x="1705" y="8964"/>
                  </a:lnTo>
                  <a:lnTo>
                    <a:pt x="1828" y="9071"/>
                  </a:lnTo>
                  <a:lnTo>
                    <a:pt x="1954" y="9173"/>
                  </a:lnTo>
                  <a:lnTo>
                    <a:pt x="2083" y="9272"/>
                  </a:lnTo>
                  <a:lnTo>
                    <a:pt x="2215" y="9366"/>
                  </a:lnTo>
                  <a:lnTo>
                    <a:pt x="2350" y="9457"/>
                  </a:lnTo>
                  <a:lnTo>
                    <a:pt x="2490" y="9543"/>
                  </a:lnTo>
                  <a:lnTo>
                    <a:pt x="4378" y="6285"/>
                  </a:lnTo>
                  <a:lnTo>
                    <a:pt x="4379" y="6285"/>
                  </a:lnTo>
                  <a:close/>
                </a:path>
              </a:pathLst>
            </a:custGeom>
            <a:gradFill>
              <a:gsLst>
                <a:gs pos="0">
                  <a:schemeClr val="accent1"/>
                </a:gs>
                <a:gs pos="100000">
                  <a:schemeClr val="accent1">
                    <a:lumMod val="75000"/>
                  </a:schemeClr>
                </a:gs>
              </a:gsLst>
              <a:lin ang="5400000" scaled="1"/>
            </a:gradFill>
            <a:ln>
              <a:noFill/>
            </a:ln>
            <a:effectLst>
              <a:outerShdw blurRad="381000" dist="50800" dir="5400000" sx="101000" sy="101000" algn="ctr" rotWithShape="0">
                <a:srgbClr val="000000">
                  <a:alpha val="20000"/>
                </a:srgbClr>
              </a:outerShdw>
            </a:effectLst>
          </p:spPr>
          <p:txBody>
            <a:bodyPr vert="horz" wrap="square" lIns="57150" tIns="28575" rIns="57150" bIns="28575" numCol="1" anchor="t" anchorCtr="0" compatLnSpc="1">
              <a:prstTxWarp prst="textNoShape">
                <a:avLst/>
              </a:prstTxWarp>
            </a:bodyPr>
            <a:lstStyle/>
            <a:p>
              <a:endParaRPr lang="en-US" sz="1125"/>
            </a:p>
          </p:txBody>
        </p:sp>
        <p:sp>
          <p:nvSpPr>
            <p:cNvPr id="19" name="Freeform 923">
              <a:extLst>
                <a:ext uri="{FF2B5EF4-FFF2-40B4-BE49-F238E27FC236}">
                  <a16:creationId xmlns:a16="http://schemas.microsoft.com/office/drawing/2014/main" id="{8D3F6809-4683-44C3-85FB-78EA37A1B038}"/>
                </a:ext>
              </a:extLst>
            </p:cNvPr>
            <p:cNvSpPr>
              <a:spLocks/>
            </p:cNvSpPr>
            <p:nvPr/>
          </p:nvSpPr>
          <p:spPr bwMode="auto">
            <a:xfrm>
              <a:off x="8971090" y="4531871"/>
              <a:ext cx="1165133" cy="1167884"/>
            </a:xfrm>
            <a:custGeom>
              <a:avLst/>
              <a:gdLst>
                <a:gd name="T0" fmla="*/ 3381 w 3389"/>
                <a:gd name="T1" fmla="*/ 1870 h 3394"/>
                <a:gd name="T2" fmla="*/ 3336 w 3389"/>
                <a:gd name="T3" fmla="*/ 2121 h 3394"/>
                <a:gd name="T4" fmla="*/ 3256 w 3389"/>
                <a:gd name="T5" fmla="*/ 2357 h 3394"/>
                <a:gd name="T6" fmla="*/ 3144 w 3389"/>
                <a:gd name="T7" fmla="*/ 2576 h 3394"/>
                <a:gd name="T8" fmla="*/ 3003 w 3389"/>
                <a:gd name="T9" fmla="*/ 2776 h 3394"/>
                <a:gd name="T10" fmla="*/ 2834 w 3389"/>
                <a:gd name="T11" fmla="*/ 2952 h 3394"/>
                <a:gd name="T12" fmla="*/ 2642 w 3389"/>
                <a:gd name="T13" fmla="*/ 3103 h 3394"/>
                <a:gd name="T14" fmla="*/ 2430 w 3389"/>
                <a:gd name="T15" fmla="*/ 3226 h 3394"/>
                <a:gd name="T16" fmla="*/ 2198 w 3389"/>
                <a:gd name="T17" fmla="*/ 3317 h 3394"/>
                <a:gd name="T18" fmla="*/ 1952 w 3389"/>
                <a:gd name="T19" fmla="*/ 3374 h 3394"/>
                <a:gd name="T20" fmla="*/ 1694 w 3389"/>
                <a:gd name="T21" fmla="*/ 3394 h 3394"/>
                <a:gd name="T22" fmla="*/ 1437 w 3389"/>
                <a:gd name="T23" fmla="*/ 3374 h 3394"/>
                <a:gd name="T24" fmla="*/ 1191 w 3389"/>
                <a:gd name="T25" fmla="*/ 3317 h 3394"/>
                <a:gd name="T26" fmla="*/ 959 w 3389"/>
                <a:gd name="T27" fmla="*/ 3226 h 3394"/>
                <a:gd name="T28" fmla="*/ 746 w 3389"/>
                <a:gd name="T29" fmla="*/ 3103 h 3394"/>
                <a:gd name="T30" fmla="*/ 555 w 3389"/>
                <a:gd name="T31" fmla="*/ 2952 h 3394"/>
                <a:gd name="T32" fmla="*/ 386 w 3389"/>
                <a:gd name="T33" fmla="*/ 2776 h 3394"/>
                <a:gd name="T34" fmla="*/ 245 w 3389"/>
                <a:gd name="T35" fmla="*/ 2576 h 3394"/>
                <a:gd name="T36" fmla="*/ 133 w 3389"/>
                <a:gd name="T37" fmla="*/ 2357 h 3394"/>
                <a:gd name="T38" fmla="*/ 53 w 3389"/>
                <a:gd name="T39" fmla="*/ 2121 h 3394"/>
                <a:gd name="T40" fmla="*/ 8 w 3389"/>
                <a:gd name="T41" fmla="*/ 1870 h 3394"/>
                <a:gd name="T42" fmla="*/ 2 w 3389"/>
                <a:gd name="T43" fmla="*/ 1609 h 3394"/>
                <a:gd name="T44" fmla="*/ 34 w 3389"/>
                <a:gd name="T45" fmla="*/ 1355 h 3394"/>
                <a:gd name="T46" fmla="*/ 102 w 3389"/>
                <a:gd name="T47" fmla="*/ 1113 h 3394"/>
                <a:gd name="T48" fmla="*/ 204 w 3389"/>
                <a:gd name="T49" fmla="*/ 888 h 3394"/>
                <a:gd name="T50" fmla="*/ 336 w 3389"/>
                <a:gd name="T51" fmla="*/ 681 h 3394"/>
                <a:gd name="T52" fmla="*/ 496 w 3389"/>
                <a:gd name="T53" fmla="*/ 497 h 3394"/>
                <a:gd name="T54" fmla="*/ 680 w 3389"/>
                <a:gd name="T55" fmla="*/ 337 h 3394"/>
                <a:gd name="T56" fmla="*/ 887 w 3389"/>
                <a:gd name="T57" fmla="*/ 204 h 3394"/>
                <a:gd name="T58" fmla="*/ 1112 w 3389"/>
                <a:gd name="T59" fmla="*/ 103 h 3394"/>
                <a:gd name="T60" fmla="*/ 1353 w 3389"/>
                <a:gd name="T61" fmla="*/ 35 h 3394"/>
                <a:gd name="T62" fmla="*/ 1607 w 3389"/>
                <a:gd name="T63" fmla="*/ 2 h 3394"/>
                <a:gd name="T64" fmla="*/ 1867 w 3389"/>
                <a:gd name="T65" fmla="*/ 8 h 3394"/>
                <a:gd name="T66" fmla="*/ 2118 w 3389"/>
                <a:gd name="T67" fmla="*/ 53 h 3394"/>
                <a:gd name="T68" fmla="*/ 2354 w 3389"/>
                <a:gd name="T69" fmla="*/ 133 h 3394"/>
                <a:gd name="T70" fmla="*/ 2573 w 3389"/>
                <a:gd name="T71" fmla="*/ 245 h 3394"/>
                <a:gd name="T72" fmla="*/ 2772 w 3389"/>
                <a:gd name="T73" fmla="*/ 387 h 3394"/>
                <a:gd name="T74" fmla="*/ 2949 w 3389"/>
                <a:gd name="T75" fmla="*/ 556 h 3394"/>
                <a:gd name="T76" fmla="*/ 3100 w 3389"/>
                <a:gd name="T77" fmla="*/ 747 h 3394"/>
                <a:gd name="T78" fmla="*/ 3223 w 3389"/>
                <a:gd name="T79" fmla="*/ 961 h 3394"/>
                <a:gd name="T80" fmla="*/ 3314 w 3389"/>
                <a:gd name="T81" fmla="*/ 1192 h 3394"/>
                <a:gd name="T82" fmla="*/ 3370 w 3389"/>
                <a:gd name="T83" fmla="*/ 1438 h 3394"/>
                <a:gd name="T84" fmla="*/ 3389 w 3389"/>
                <a:gd name="T85" fmla="*/ 1696 h 3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389" h="3394">
                  <a:moveTo>
                    <a:pt x="3389" y="1696"/>
                  </a:moveTo>
                  <a:lnTo>
                    <a:pt x="3387" y="1784"/>
                  </a:lnTo>
                  <a:lnTo>
                    <a:pt x="3381" y="1870"/>
                  </a:lnTo>
                  <a:lnTo>
                    <a:pt x="3370" y="1955"/>
                  </a:lnTo>
                  <a:lnTo>
                    <a:pt x="3355" y="2038"/>
                  </a:lnTo>
                  <a:lnTo>
                    <a:pt x="3336" y="2121"/>
                  </a:lnTo>
                  <a:lnTo>
                    <a:pt x="3314" y="2201"/>
                  </a:lnTo>
                  <a:lnTo>
                    <a:pt x="3287" y="2280"/>
                  </a:lnTo>
                  <a:lnTo>
                    <a:pt x="3256" y="2357"/>
                  </a:lnTo>
                  <a:lnTo>
                    <a:pt x="3223" y="2432"/>
                  </a:lnTo>
                  <a:lnTo>
                    <a:pt x="3185" y="2506"/>
                  </a:lnTo>
                  <a:lnTo>
                    <a:pt x="3144" y="2576"/>
                  </a:lnTo>
                  <a:lnTo>
                    <a:pt x="3100" y="2645"/>
                  </a:lnTo>
                  <a:lnTo>
                    <a:pt x="3053" y="2711"/>
                  </a:lnTo>
                  <a:lnTo>
                    <a:pt x="3003" y="2776"/>
                  </a:lnTo>
                  <a:lnTo>
                    <a:pt x="2949" y="2837"/>
                  </a:lnTo>
                  <a:lnTo>
                    <a:pt x="2893" y="2897"/>
                  </a:lnTo>
                  <a:lnTo>
                    <a:pt x="2834" y="2952"/>
                  </a:lnTo>
                  <a:lnTo>
                    <a:pt x="2772" y="3006"/>
                  </a:lnTo>
                  <a:lnTo>
                    <a:pt x="2708" y="3056"/>
                  </a:lnTo>
                  <a:lnTo>
                    <a:pt x="2642" y="3103"/>
                  </a:lnTo>
                  <a:lnTo>
                    <a:pt x="2573" y="3147"/>
                  </a:lnTo>
                  <a:lnTo>
                    <a:pt x="2502" y="3188"/>
                  </a:lnTo>
                  <a:lnTo>
                    <a:pt x="2430" y="3226"/>
                  </a:lnTo>
                  <a:lnTo>
                    <a:pt x="2354" y="3259"/>
                  </a:lnTo>
                  <a:lnTo>
                    <a:pt x="2277" y="3290"/>
                  </a:lnTo>
                  <a:lnTo>
                    <a:pt x="2198" y="3317"/>
                  </a:lnTo>
                  <a:lnTo>
                    <a:pt x="2118" y="3340"/>
                  </a:lnTo>
                  <a:lnTo>
                    <a:pt x="2036" y="3359"/>
                  </a:lnTo>
                  <a:lnTo>
                    <a:pt x="1952" y="3374"/>
                  </a:lnTo>
                  <a:lnTo>
                    <a:pt x="1867" y="3384"/>
                  </a:lnTo>
                  <a:lnTo>
                    <a:pt x="1781" y="3390"/>
                  </a:lnTo>
                  <a:lnTo>
                    <a:pt x="1694" y="3394"/>
                  </a:lnTo>
                  <a:lnTo>
                    <a:pt x="1607" y="3390"/>
                  </a:lnTo>
                  <a:lnTo>
                    <a:pt x="1521" y="3384"/>
                  </a:lnTo>
                  <a:lnTo>
                    <a:pt x="1437" y="3374"/>
                  </a:lnTo>
                  <a:lnTo>
                    <a:pt x="1353" y="3359"/>
                  </a:lnTo>
                  <a:lnTo>
                    <a:pt x="1271" y="3340"/>
                  </a:lnTo>
                  <a:lnTo>
                    <a:pt x="1191" y="3317"/>
                  </a:lnTo>
                  <a:lnTo>
                    <a:pt x="1112" y="3290"/>
                  </a:lnTo>
                  <a:lnTo>
                    <a:pt x="1035" y="3259"/>
                  </a:lnTo>
                  <a:lnTo>
                    <a:pt x="959" y="3226"/>
                  </a:lnTo>
                  <a:lnTo>
                    <a:pt x="887" y="3188"/>
                  </a:lnTo>
                  <a:lnTo>
                    <a:pt x="816" y="3147"/>
                  </a:lnTo>
                  <a:lnTo>
                    <a:pt x="746" y="3103"/>
                  </a:lnTo>
                  <a:lnTo>
                    <a:pt x="680" y="3056"/>
                  </a:lnTo>
                  <a:lnTo>
                    <a:pt x="617" y="3006"/>
                  </a:lnTo>
                  <a:lnTo>
                    <a:pt x="555" y="2952"/>
                  </a:lnTo>
                  <a:lnTo>
                    <a:pt x="496" y="2897"/>
                  </a:lnTo>
                  <a:lnTo>
                    <a:pt x="440" y="2837"/>
                  </a:lnTo>
                  <a:lnTo>
                    <a:pt x="386" y="2776"/>
                  </a:lnTo>
                  <a:lnTo>
                    <a:pt x="336" y="2711"/>
                  </a:lnTo>
                  <a:lnTo>
                    <a:pt x="289" y="2645"/>
                  </a:lnTo>
                  <a:lnTo>
                    <a:pt x="245" y="2576"/>
                  </a:lnTo>
                  <a:lnTo>
                    <a:pt x="204" y="2506"/>
                  </a:lnTo>
                  <a:lnTo>
                    <a:pt x="166" y="2432"/>
                  </a:lnTo>
                  <a:lnTo>
                    <a:pt x="133" y="2357"/>
                  </a:lnTo>
                  <a:lnTo>
                    <a:pt x="102" y="2280"/>
                  </a:lnTo>
                  <a:lnTo>
                    <a:pt x="75" y="2201"/>
                  </a:lnTo>
                  <a:lnTo>
                    <a:pt x="53" y="2121"/>
                  </a:lnTo>
                  <a:lnTo>
                    <a:pt x="34" y="2038"/>
                  </a:lnTo>
                  <a:lnTo>
                    <a:pt x="18" y="1955"/>
                  </a:lnTo>
                  <a:lnTo>
                    <a:pt x="8" y="1870"/>
                  </a:lnTo>
                  <a:lnTo>
                    <a:pt x="2" y="1784"/>
                  </a:lnTo>
                  <a:lnTo>
                    <a:pt x="0" y="1696"/>
                  </a:lnTo>
                  <a:lnTo>
                    <a:pt x="2" y="1609"/>
                  </a:lnTo>
                  <a:lnTo>
                    <a:pt x="8" y="1523"/>
                  </a:lnTo>
                  <a:lnTo>
                    <a:pt x="18" y="1438"/>
                  </a:lnTo>
                  <a:lnTo>
                    <a:pt x="34" y="1355"/>
                  </a:lnTo>
                  <a:lnTo>
                    <a:pt x="53" y="1273"/>
                  </a:lnTo>
                  <a:lnTo>
                    <a:pt x="75" y="1192"/>
                  </a:lnTo>
                  <a:lnTo>
                    <a:pt x="102" y="1113"/>
                  </a:lnTo>
                  <a:lnTo>
                    <a:pt x="133" y="1036"/>
                  </a:lnTo>
                  <a:lnTo>
                    <a:pt x="166" y="961"/>
                  </a:lnTo>
                  <a:lnTo>
                    <a:pt x="204" y="888"/>
                  </a:lnTo>
                  <a:lnTo>
                    <a:pt x="245" y="817"/>
                  </a:lnTo>
                  <a:lnTo>
                    <a:pt x="289" y="747"/>
                  </a:lnTo>
                  <a:lnTo>
                    <a:pt x="336" y="681"/>
                  </a:lnTo>
                  <a:lnTo>
                    <a:pt x="386" y="617"/>
                  </a:lnTo>
                  <a:lnTo>
                    <a:pt x="440" y="556"/>
                  </a:lnTo>
                  <a:lnTo>
                    <a:pt x="496" y="497"/>
                  </a:lnTo>
                  <a:lnTo>
                    <a:pt x="555" y="440"/>
                  </a:lnTo>
                  <a:lnTo>
                    <a:pt x="617" y="387"/>
                  </a:lnTo>
                  <a:lnTo>
                    <a:pt x="680" y="337"/>
                  </a:lnTo>
                  <a:lnTo>
                    <a:pt x="746" y="289"/>
                  </a:lnTo>
                  <a:lnTo>
                    <a:pt x="816" y="245"/>
                  </a:lnTo>
                  <a:lnTo>
                    <a:pt x="887" y="204"/>
                  </a:lnTo>
                  <a:lnTo>
                    <a:pt x="959" y="167"/>
                  </a:lnTo>
                  <a:lnTo>
                    <a:pt x="1035" y="133"/>
                  </a:lnTo>
                  <a:lnTo>
                    <a:pt x="1112" y="103"/>
                  </a:lnTo>
                  <a:lnTo>
                    <a:pt x="1191" y="77"/>
                  </a:lnTo>
                  <a:lnTo>
                    <a:pt x="1271" y="53"/>
                  </a:lnTo>
                  <a:lnTo>
                    <a:pt x="1353" y="35"/>
                  </a:lnTo>
                  <a:lnTo>
                    <a:pt x="1437" y="20"/>
                  </a:lnTo>
                  <a:lnTo>
                    <a:pt x="1521" y="8"/>
                  </a:lnTo>
                  <a:lnTo>
                    <a:pt x="1607" y="2"/>
                  </a:lnTo>
                  <a:lnTo>
                    <a:pt x="1694" y="0"/>
                  </a:lnTo>
                  <a:lnTo>
                    <a:pt x="1781" y="2"/>
                  </a:lnTo>
                  <a:lnTo>
                    <a:pt x="1867" y="8"/>
                  </a:lnTo>
                  <a:lnTo>
                    <a:pt x="1952" y="20"/>
                  </a:lnTo>
                  <a:lnTo>
                    <a:pt x="2036" y="35"/>
                  </a:lnTo>
                  <a:lnTo>
                    <a:pt x="2118" y="53"/>
                  </a:lnTo>
                  <a:lnTo>
                    <a:pt x="2198" y="77"/>
                  </a:lnTo>
                  <a:lnTo>
                    <a:pt x="2277" y="103"/>
                  </a:lnTo>
                  <a:lnTo>
                    <a:pt x="2354" y="133"/>
                  </a:lnTo>
                  <a:lnTo>
                    <a:pt x="2430" y="167"/>
                  </a:lnTo>
                  <a:lnTo>
                    <a:pt x="2502" y="204"/>
                  </a:lnTo>
                  <a:lnTo>
                    <a:pt x="2573" y="245"/>
                  </a:lnTo>
                  <a:lnTo>
                    <a:pt x="2642" y="289"/>
                  </a:lnTo>
                  <a:lnTo>
                    <a:pt x="2708" y="337"/>
                  </a:lnTo>
                  <a:lnTo>
                    <a:pt x="2772" y="387"/>
                  </a:lnTo>
                  <a:lnTo>
                    <a:pt x="2834" y="440"/>
                  </a:lnTo>
                  <a:lnTo>
                    <a:pt x="2893" y="497"/>
                  </a:lnTo>
                  <a:lnTo>
                    <a:pt x="2949" y="556"/>
                  </a:lnTo>
                  <a:lnTo>
                    <a:pt x="3003" y="617"/>
                  </a:lnTo>
                  <a:lnTo>
                    <a:pt x="3053" y="681"/>
                  </a:lnTo>
                  <a:lnTo>
                    <a:pt x="3100" y="747"/>
                  </a:lnTo>
                  <a:lnTo>
                    <a:pt x="3144" y="817"/>
                  </a:lnTo>
                  <a:lnTo>
                    <a:pt x="3185" y="888"/>
                  </a:lnTo>
                  <a:lnTo>
                    <a:pt x="3223" y="961"/>
                  </a:lnTo>
                  <a:lnTo>
                    <a:pt x="3256" y="1036"/>
                  </a:lnTo>
                  <a:lnTo>
                    <a:pt x="3287" y="1113"/>
                  </a:lnTo>
                  <a:lnTo>
                    <a:pt x="3314" y="1192"/>
                  </a:lnTo>
                  <a:lnTo>
                    <a:pt x="3336" y="1273"/>
                  </a:lnTo>
                  <a:lnTo>
                    <a:pt x="3355" y="1355"/>
                  </a:lnTo>
                  <a:lnTo>
                    <a:pt x="3370" y="1438"/>
                  </a:lnTo>
                  <a:lnTo>
                    <a:pt x="3381" y="1523"/>
                  </a:lnTo>
                  <a:lnTo>
                    <a:pt x="3387" y="1609"/>
                  </a:lnTo>
                  <a:lnTo>
                    <a:pt x="3389" y="1696"/>
                  </a:lnTo>
                  <a:close/>
                </a:path>
              </a:pathLst>
            </a:custGeom>
            <a:solidFill>
              <a:schemeClr val="bg1"/>
            </a:solidFill>
            <a:ln>
              <a:noFill/>
            </a:ln>
            <a:effectLst>
              <a:outerShdw blurRad="495300" sx="102000" sy="102000" algn="ctr" rotWithShape="0">
                <a:prstClr val="black">
                  <a:alpha val="40000"/>
                </a:prstClr>
              </a:outerShdw>
            </a:effectLst>
          </p:spPr>
          <p:txBody>
            <a:bodyPr vert="horz" wrap="square" lIns="57150" tIns="28575" rIns="57150" bIns="28575" numCol="1" anchor="t" anchorCtr="0" compatLnSpc="1">
              <a:prstTxWarp prst="textNoShape">
                <a:avLst/>
              </a:prstTxWarp>
            </a:bodyPr>
            <a:lstStyle/>
            <a:p>
              <a:endParaRPr lang="en-US" sz="1125"/>
            </a:p>
          </p:txBody>
        </p:sp>
        <p:sp>
          <p:nvSpPr>
            <p:cNvPr id="20" name="Freeform 924">
              <a:extLst>
                <a:ext uri="{FF2B5EF4-FFF2-40B4-BE49-F238E27FC236}">
                  <a16:creationId xmlns:a16="http://schemas.microsoft.com/office/drawing/2014/main" id="{5F1BE7B4-1EE4-42C6-9D56-C4F68E4A6C11}"/>
                </a:ext>
              </a:extLst>
            </p:cNvPr>
            <p:cNvSpPr>
              <a:spLocks/>
            </p:cNvSpPr>
            <p:nvPr/>
          </p:nvSpPr>
          <p:spPr bwMode="auto">
            <a:xfrm>
              <a:off x="10078448" y="6437075"/>
              <a:ext cx="1165133" cy="1167884"/>
            </a:xfrm>
            <a:custGeom>
              <a:avLst/>
              <a:gdLst>
                <a:gd name="T0" fmla="*/ 3381 w 3390"/>
                <a:gd name="T1" fmla="*/ 1870 h 3393"/>
                <a:gd name="T2" fmla="*/ 3337 w 3390"/>
                <a:gd name="T3" fmla="*/ 2121 h 3393"/>
                <a:gd name="T4" fmla="*/ 3256 w 3390"/>
                <a:gd name="T5" fmla="*/ 2357 h 3393"/>
                <a:gd name="T6" fmla="*/ 3144 w 3390"/>
                <a:gd name="T7" fmla="*/ 2577 h 3393"/>
                <a:gd name="T8" fmla="*/ 3003 w 3390"/>
                <a:gd name="T9" fmla="*/ 2776 h 3393"/>
                <a:gd name="T10" fmla="*/ 2834 w 3390"/>
                <a:gd name="T11" fmla="*/ 2953 h 3393"/>
                <a:gd name="T12" fmla="*/ 2642 w 3390"/>
                <a:gd name="T13" fmla="*/ 3104 h 3393"/>
                <a:gd name="T14" fmla="*/ 2430 w 3390"/>
                <a:gd name="T15" fmla="*/ 3226 h 3393"/>
                <a:gd name="T16" fmla="*/ 2198 w 3390"/>
                <a:gd name="T17" fmla="*/ 3317 h 3393"/>
                <a:gd name="T18" fmla="*/ 1953 w 3390"/>
                <a:gd name="T19" fmla="*/ 3373 h 3393"/>
                <a:gd name="T20" fmla="*/ 1694 w 3390"/>
                <a:gd name="T21" fmla="*/ 3393 h 3393"/>
                <a:gd name="T22" fmla="*/ 1437 w 3390"/>
                <a:gd name="T23" fmla="*/ 3373 h 3393"/>
                <a:gd name="T24" fmla="*/ 1191 w 3390"/>
                <a:gd name="T25" fmla="*/ 3317 h 3393"/>
                <a:gd name="T26" fmla="*/ 960 w 3390"/>
                <a:gd name="T27" fmla="*/ 3226 h 3393"/>
                <a:gd name="T28" fmla="*/ 746 w 3390"/>
                <a:gd name="T29" fmla="*/ 3104 h 3393"/>
                <a:gd name="T30" fmla="*/ 555 w 3390"/>
                <a:gd name="T31" fmla="*/ 2953 h 3393"/>
                <a:gd name="T32" fmla="*/ 386 w 3390"/>
                <a:gd name="T33" fmla="*/ 2776 h 3393"/>
                <a:gd name="T34" fmla="*/ 245 w 3390"/>
                <a:gd name="T35" fmla="*/ 2577 h 3393"/>
                <a:gd name="T36" fmla="*/ 133 w 3390"/>
                <a:gd name="T37" fmla="*/ 2357 h 3393"/>
                <a:gd name="T38" fmla="*/ 53 w 3390"/>
                <a:gd name="T39" fmla="*/ 2121 h 3393"/>
                <a:gd name="T40" fmla="*/ 8 w 3390"/>
                <a:gd name="T41" fmla="*/ 1870 h 3393"/>
                <a:gd name="T42" fmla="*/ 2 w 3390"/>
                <a:gd name="T43" fmla="*/ 1609 h 3393"/>
                <a:gd name="T44" fmla="*/ 34 w 3390"/>
                <a:gd name="T45" fmla="*/ 1355 h 3393"/>
                <a:gd name="T46" fmla="*/ 102 w 3390"/>
                <a:gd name="T47" fmla="*/ 1113 h 3393"/>
                <a:gd name="T48" fmla="*/ 204 w 3390"/>
                <a:gd name="T49" fmla="*/ 888 h 3393"/>
                <a:gd name="T50" fmla="*/ 336 w 3390"/>
                <a:gd name="T51" fmla="*/ 681 h 3393"/>
                <a:gd name="T52" fmla="*/ 496 w 3390"/>
                <a:gd name="T53" fmla="*/ 497 h 3393"/>
                <a:gd name="T54" fmla="*/ 680 w 3390"/>
                <a:gd name="T55" fmla="*/ 337 h 3393"/>
                <a:gd name="T56" fmla="*/ 887 w 3390"/>
                <a:gd name="T57" fmla="*/ 205 h 3393"/>
                <a:gd name="T58" fmla="*/ 1112 w 3390"/>
                <a:gd name="T59" fmla="*/ 103 h 3393"/>
                <a:gd name="T60" fmla="*/ 1353 w 3390"/>
                <a:gd name="T61" fmla="*/ 34 h 3393"/>
                <a:gd name="T62" fmla="*/ 1608 w 3390"/>
                <a:gd name="T63" fmla="*/ 2 h 3393"/>
                <a:gd name="T64" fmla="*/ 1868 w 3390"/>
                <a:gd name="T65" fmla="*/ 9 h 3393"/>
                <a:gd name="T66" fmla="*/ 2119 w 3390"/>
                <a:gd name="T67" fmla="*/ 53 h 3393"/>
                <a:gd name="T68" fmla="*/ 2354 w 3390"/>
                <a:gd name="T69" fmla="*/ 134 h 3393"/>
                <a:gd name="T70" fmla="*/ 2573 w 3390"/>
                <a:gd name="T71" fmla="*/ 246 h 3393"/>
                <a:gd name="T72" fmla="*/ 2773 w 3390"/>
                <a:gd name="T73" fmla="*/ 388 h 3393"/>
                <a:gd name="T74" fmla="*/ 2949 w 3390"/>
                <a:gd name="T75" fmla="*/ 556 h 3393"/>
                <a:gd name="T76" fmla="*/ 3100 w 3390"/>
                <a:gd name="T77" fmla="*/ 748 h 3393"/>
                <a:gd name="T78" fmla="*/ 3223 w 3390"/>
                <a:gd name="T79" fmla="*/ 961 h 3393"/>
                <a:gd name="T80" fmla="*/ 3314 w 3390"/>
                <a:gd name="T81" fmla="*/ 1192 h 3393"/>
                <a:gd name="T82" fmla="*/ 3370 w 3390"/>
                <a:gd name="T83" fmla="*/ 1438 h 3393"/>
                <a:gd name="T84" fmla="*/ 3390 w 3390"/>
                <a:gd name="T85" fmla="*/ 1697 h 3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390" h="3393">
                  <a:moveTo>
                    <a:pt x="3390" y="1697"/>
                  </a:moveTo>
                  <a:lnTo>
                    <a:pt x="3387" y="1784"/>
                  </a:lnTo>
                  <a:lnTo>
                    <a:pt x="3381" y="1870"/>
                  </a:lnTo>
                  <a:lnTo>
                    <a:pt x="3370" y="1955"/>
                  </a:lnTo>
                  <a:lnTo>
                    <a:pt x="3356" y="2039"/>
                  </a:lnTo>
                  <a:lnTo>
                    <a:pt x="3337" y="2121"/>
                  </a:lnTo>
                  <a:lnTo>
                    <a:pt x="3314" y="2201"/>
                  </a:lnTo>
                  <a:lnTo>
                    <a:pt x="3287" y="2280"/>
                  </a:lnTo>
                  <a:lnTo>
                    <a:pt x="3256" y="2357"/>
                  </a:lnTo>
                  <a:lnTo>
                    <a:pt x="3223" y="2432"/>
                  </a:lnTo>
                  <a:lnTo>
                    <a:pt x="3185" y="2505"/>
                  </a:lnTo>
                  <a:lnTo>
                    <a:pt x="3144" y="2577"/>
                  </a:lnTo>
                  <a:lnTo>
                    <a:pt x="3100" y="2645"/>
                  </a:lnTo>
                  <a:lnTo>
                    <a:pt x="3053" y="2712"/>
                  </a:lnTo>
                  <a:lnTo>
                    <a:pt x="3003" y="2776"/>
                  </a:lnTo>
                  <a:lnTo>
                    <a:pt x="2949" y="2838"/>
                  </a:lnTo>
                  <a:lnTo>
                    <a:pt x="2894" y="2896"/>
                  </a:lnTo>
                  <a:lnTo>
                    <a:pt x="2834" y="2953"/>
                  </a:lnTo>
                  <a:lnTo>
                    <a:pt x="2773" y="3005"/>
                  </a:lnTo>
                  <a:lnTo>
                    <a:pt x="2708" y="3056"/>
                  </a:lnTo>
                  <a:lnTo>
                    <a:pt x="2642" y="3104"/>
                  </a:lnTo>
                  <a:lnTo>
                    <a:pt x="2573" y="3148"/>
                  </a:lnTo>
                  <a:lnTo>
                    <a:pt x="2503" y="3189"/>
                  </a:lnTo>
                  <a:lnTo>
                    <a:pt x="2430" y="3226"/>
                  </a:lnTo>
                  <a:lnTo>
                    <a:pt x="2354" y="3260"/>
                  </a:lnTo>
                  <a:lnTo>
                    <a:pt x="2278" y="3291"/>
                  </a:lnTo>
                  <a:lnTo>
                    <a:pt x="2198" y="3317"/>
                  </a:lnTo>
                  <a:lnTo>
                    <a:pt x="2119" y="3340"/>
                  </a:lnTo>
                  <a:lnTo>
                    <a:pt x="2036" y="3359"/>
                  </a:lnTo>
                  <a:lnTo>
                    <a:pt x="1953" y="3373"/>
                  </a:lnTo>
                  <a:lnTo>
                    <a:pt x="1868" y="3385"/>
                  </a:lnTo>
                  <a:lnTo>
                    <a:pt x="1781" y="3391"/>
                  </a:lnTo>
                  <a:lnTo>
                    <a:pt x="1694" y="3393"/>
                  </a:lnTo>
                  <a:lnTo>
                    <a:pt x="1608" y="3391"/>
                  </a:lnTo>
                  <a:lnTo>
                    <a:pt x="1522" y="3385"/>
                  </a:lnTo>
                  <a:lnTo>
                    <a:pt x="1437" y="3373"/>
                  </a:lnTo>
                  <a:lnTo>
                    <a:pt x="1353" y="3359"/>
                  </a:lnTo>
                  <a:lnTo>
                    <a:pt x="1271" y="3340"/>
                  </a:lnTo>
                  <a:lnTo>
                    <a:pt x="1191" y="3317"/>
                  </a:lnTo>
                  <a:lnTo>
                    <a:pt x="1112" y="3291"/>
                  </a:lnTo>
                  <a:lnTo>
                    <a:pt x="1035" y="3260"/>
                  </a:lnTo>
                  <a:lnTo>
                    <a:pt x="960" y="3226"/>
                  </a:lnTo>
                  <a:lnTo>
                    <a:pt x="887" y="3189"/>
                  </a:lnTo>
                  <a:lnTo>
                    <a:pt x="816" y="3148"/>
                  </a:lnTo>
                  <a:lnTo>
                    <a:pt x="746" y="3104"/>
                  </a:lnTo>
                  <a:lnTo>
                    <a:pt x="680" y="3056"/>
                  </a:lnTo>
                  <a:lnTo>
                    <a:pt x="617" y="3005"/>
                  </a:lnTo>
                  <a:lnTo>
                    <a:pt x="555" y="2953"/>
                  </a:lnTo>
                  <a:lnTo>
                    <a:pt x="496" y="2896"/>
                  </a:lnTo>
                  <a:lnTo>
                    <a:pt x="440" y="2838"/>
                  </a:lnTo>
                  <a:lnTo>
                    <a:pt x="386" y="2776"/>
                  </a:lnTo>
                  <a:lnTo>
                    <a:pt x="336" y="2712"/>
                  </a:lnTo>
                  <a:lnTo>
                    <a:pt x="289" y="2645"/>
                  </a:lnTo>
                  <a:lnTo>
                    <a:pt x="245" y="2577"/>
                  </a:lnTo>
                  <a:lnTo>
                    <a:pt x="204" y="2505"/>
                  </a:lnTo>
                  <a:lnTo>
                    <a:pt x="166" y="2432"/>
                  </a:lnTo>
                  <a:lnTo>
                    <a:pt x="133" y="2357"/>
                  </a:lnTo>
                  <a:lnTo>
                    <a:pt x="102" y="2280"/>
                  </a:lnTo>
                  <a:lnTo>
                    <a:pt x="76" y="2201"/>
                  </a:lnTo>
                  <a:lnTo>
                    <a:pt x="53" y="2121"/>
                  </a:lnTo>
                  <a:lnTo>
                    <a:pt x="34" y="2039"/>
                  </a:lnTo>
                  <a:lnTo>
                    <a:pt x="18" y="1955"/>
                  </a:lnTo>
                  <a:lnTo>
                    <a:pt x="8" y="1870"/>
                  </a:lnTo>
                  <a:lnTo>
                    <a:pt x="2" y="1784"/>
                  </a:lnTo>
                  <a:lnTo>
                    <a:pt x="0" y="1697"/>
                  </a:lnTo>
                  <a:lnTo>
                    <a:pt x="2" y="1609"/>
                  </a:lnTo>
                  <a:lnTo>
                    <a:pt x="8" y="1523"/>
                  </a:lnTo>
                  <a:lnTo>
                    <a:pt x="18" y="1438"/>
                  </a:lnTo>
                  <a:lnTo>
                    <a:pt x="34" y="1355"/>
                  </a:lnTo>
                  <a:lnTo>
                    <a:pt x="53" y="1272"/>
                  </a:lnTo>
                  <a:lnTo>
                    <a:pt x="76" y="1192"/>
                  </a:lnTo>
                  <a:lnTo>
                    <a:pt x="102" y="1113"/>
                  </a:lnTo>
                  <a:lnTo>
                    <a:pt x="133" y="1037"/>
                  </a:lnTo>
                  <a:lnTo>
                    <a:pt x="166" y="961"/>
                  </a:lnTo>
                  <a:lnTo>
                    <a:pt x="204" y="888"/>
                  </a:lnTo>
                  <a:lnTo>
                    <a:pt x="245" y="816"/>
                  </a:lnTo>
                  <a:lnTo>
                    <a:pt x="289" y="748"/>
                  </a:lnTo>
                  <a:lnTo>
                    <a:pt x="336" y="681"/>
                  </a:lnTo>
                  <a:lnTo>
                    <a:pt x="386" y="617"/>
                  </a:lnTo>
                  <a:lnTo>
                    <a:pt x="440" y="556"/>
                  </a:lnTo>
                  <a:lnTo>
                    <a:pt x="496" y="497"/>
                  </a:lnTo>
                  <a:lnTo>
                    <a:pt x="555" y="441"/>
                  </a:lnTo>
                  <a:lnTo>
                    <a:pt x="617" y="388"/>
                  </a:lnTo>
                  <a:lnTo>
                    <a:pt x="680" y="337"/>
                  </a:lnTo>
                  <a:lnTo>
                    <a:pt x="746" y="290"/>
                  </a:lnTo>
                  <a:lnTo>
                    <a:pt x="816" y="246"/>
                  </a:lnTo>
                  <a:lnTo>
                    <a:pt x="887" y="205"/>
                  </a:lnTo>
                  <a:lnTo>
                    <a:pt x="960" y="167"/>
                  </a:lnTo>
                  <a:lnTo>
                    <a:pt x="1035" y="134"/>
                  </a:lnTo>
                  <a:lnTo>
                    <a:pt x="1112" y="103"/>
                  </a:lnTo>
                  <a:lnTo>
                    <a:pt x="1191" y="76"/>
                  </a:lnTo>
                  <a:lnTo>
                    <a:pt x="1271" y="53"/>
                  </a:lnTo>
                  <a:lnTo>
                    <a:pt x="1353" y="34"/>
                  </a:lnTo>
                  <a:lnTo>
                    <a:pt x="1437" y="20"/>
                  </a:lnTo>
                  <a:lnTo>
                    <a:pt x="1522" y="9"/>
                  </a:lnTo>
                  <a:lnTo>
                    <a:pt x="1608" y="2"/>
                  </a:lnTo>
                  <a:lnTo>
                    <a:pt x="1694" y="0"/>
                  </a:lnTo>
                  <a:lnTo>
                    <a:pt x="1781" y="2"/>
                  </a:lnTo>
                  <a:lnTo>
                    <a:pt x="1868" y="9"/>
                  </a:lnTo>
                  <a:lnTo>
                    <a:pt x="1953" y="20"/>
                  </a:lnTo>
                  <a:lnTo>
                    <a:pt x="2036" y="34"/>
                  </a:lnTo>
                  <a:lnTo>
                    <a:pt x="2119" y="53"/>
                  </a:lnTo>
                  <a:lnTo>
                    <a:pt x="2198" y="76"/>
                  </a:lnTo>
                  <a:lnTo>
                    <a:pt x="2278" y="103"/>
                  </a:lnTo>
                  <a:lnTo>
                    <a:pt x="2354" y="134"/>
                  </a:lnTo>
                  <a:lnTo>
                    <a:pt x="2430" y="167"/>
                  </a:lnTo>
                  <a:lnTo>
                    <a:pt x="2503" y="205"/>
                  </a:lnTo>
                  <a:lnTo>
                    <a:pt x="2573" y="246"/>
                  </a:lnTo>
                  <a:lnTo>
                    <a:pt x="2642" y="290"/>
                  </a:lnTo>
                  <a:lnTo>
                    <a:pt x="2708" y="337"/>
                  </a:lnTo>
                  <a:lnTo>
                    <a:pt x="2773" y="388"/>
                  </a:lnTo>
                  <a:lnTo>
                    <a:pt x="2834" y="441"/>
                  </a:lnTo>
                  <a:lnTo>
                    <a:pt x="2894" y="497"/>
                  </a:lnTo>
                  <a:lnTo>
                    <a:pt x="2949" y="556"/>
                  </a:lnTo>
                  <a:lnTo>
                    <a:pt x="3003" y="617"/>
                  </a:lnTo>
                  <a:lnTo>
                    <a:pt x="3053" y="681"/>
                  </a:lnTo>
                  <a:lnTo>
                    <a:pt x="3100" y="748"/>
                  </a:lnTo>
                  <a:lnTo>
                    <a:pt x="3144" y="816"/>
                  </a:lnTo>
                  <a:lnTo>
                    <a:pt x="3185" y="888"/>
                  </a:lnTo>
                  <a:lnTo>
                    <a:pt x="3223" y="961"/>
                  </a:lnTo>
                  <a:lnTo>
                    <a:pt x="3256" y="1037"/>
                  </a:lnTo>
                  <a:lnTo>
                    <a:pt x="3287" y="1113"/>
                  </a:lnTo>
                  <a:lnTo>
                    <a:pt x="3314" y="1192"/>
                  </a:lnTo>
                  <a:lnTo>
                    <a:pt x="3337" y="1272"/>
                  </a:lnTo>
                  <a:lnTo>
                    <a:pt x="3356" y="1355"/>
                  </a:lnTo>
                  <a:lnTo>
                    <a:pt x="3370" y="1438"/>
                  </a:lnTo>
                  <a:lnTo>
                    <a:pt x="3381" y="1523"/>
                  </a:lnTo>
                  <a:lnTo>
                    <a:pt x="3387" y="1609"/>
                  </a:lnTo>
                  <a:lnTo>
                    <a:pt x="3390" y="1697"/>
                  </a:lnTo>
                  <a:close/>
                </a:path>
              </a:pathLst>
            </a:custGeom>
            <a:solidFill>
              <a:schemeClr val="bg1"/>
            </a:solidFill>
            <a:ln>
              <a:noFill/>
            </a:ln>
            <a:effectLst>
              <a:outerShdw blurRad="495300" sx="102000" sy="102000" algn="ctr" rotWithShape="0">
                <a:prstClr val="black">
                  <a:alpha val="40000"/>
                </a:prstClr>
              </a:outerShdw>
            </a:effectLst>
          </p:spPr>
          <p:txBody>
            <a:bodyPr vert="horz" wrap="square" lIns="57150" tIns="28575" rIns="57150" bIns="28575" numCol="1" anchor="t" anchorCtr="0" compatLnSpc="1">
              <a:prstTxWarp prst="textNoShape">
                <a:avLst/>
              </a:prstTxWarp>
            </a:bodyPr>
            <a:lstStyle/>
            <a:p>
              <a:endParaRPr lang="en-US" sz="1125"/>
            </a:p>
          </p:txBody>
        </p:sp>
        <p:sp>
          <p:nvSpPr>
            <p:cNvPr id="21" name="Freeform 925">
              <a:extLst>
                <a:ext uri="{FF2B5EF4-FFF2-40B4-BE49-F238E27FC236}">
                  <a16:creationId xmlns:a16="http://schemas.microsoft.com/office/drawing/2014/main" id="{96DD73D2-BBBA-43F3-982D-BFAA8244C78D}"/>
                </a:ext>
              </a:extLst>
            </p:cNvPr>
            <p:cNvSpPr>
              <a:spLocks/>
            </p:cNvSpPr>
            <p:nvPr/>
          </p:nvSpPr>
          <p:spPr bwMode="auto">
            <a:xfrm>
              <a:off x="7849978" y="6457709"/>
              <a:ext cx="1166507" cy="1166507"/>
            </a:xfrm>
            <a:custGeom>
              <a:avLst/>
              <a:gdLst>
                <a:gd name="T0" fmla="*/ 3382 w 3391"/>
                <a:gd name="T1" fmla="*/ 1871 h 3394"/>
                <a:gd name="T2" fmla="*/ 3337 w 3391"/>
                <a:gd name="T3" fmla="*/ 2121 h 3394"/>
                <a:gd name="T4" fmla="*/ 3258 w 3391"/>
                <a:gd name="T5" fmla="*/ 2358 h 3394"/>
                <a:gd name="T6" fmla="*/ 3145 w 3391"/>
                <a:gd name="T7" fmla="*/ 2577 h 3394"/>
                <a:gd name="T8" fmla="*/ 3004 w 3391"/>
                <a:gd name="T9" fmla="*/ 2776 h 3394"/>
                <a:gd name="T10" fmla="*/ 2835 w 3391"/>
                <a:gd name="T11" fmla="*/ 2954 h 3394"/>
                <a:gd name="T12" fmla="*/ 2644 w 3391"/>
                <a:gd name="T13" fmla="*/ 3105 h 3394"/>
                <a:gd name="T14" fmla="*/ 2430 w 3391"/>
                <a:gd name="T15" fmla="*/ 3226 h 3394"/>
                <a:gd name="T16" fmla="*/ 2200 w 3391"/>
                <a:gd name="T17" fmla="*/ 3317 h 3394"/>
                <a:gd name="T18" fmla="*/ 1953 w 3391"/>
                <a:gd name="T19" fmla="*/ 3374 h 3394"/>
                <a:gd name="T20" fmla="*/ 1696 w 3391"/>
                <a:gd name="T21" fmla="*/ 3394 h 3394"/>
                <a:gd name="T22" fmla="*/ 1437 w 3391"/>
                <a:gd name="T23" fmla="*/ 3374 h 3394"/>
                <a:gd name="T24" fmla="*/ 1192 w 3391"/>
                <a:gd name="T25" fmla="*/ 3317 h 3394"/>
                <a:gd name="T26" fmla="*/ 960 w 3391"/>
                <a:gd name="T27" fmla="*/ 3226 h 3394"/>
                <a:gd name="T28" fmla="*/ 748 w 3391"/>
                <a:gd name="T29" fmla="*/ 3105 h 3394"/>
                <a:gd name="T30" fmla="*/ 556 w 3391"/>
                <a:gd name="T31" fmla="*/ 2954 h 3394"/>
                <a:gd name="T32" fmla="*/ 387 w 3391"/>
                <a:gd name="T33" fmla="*/ 2776 h 3394"/>
                <a:gd name="T34" fmla="*/ 246 w 3391"/>
                <a:gd name="T35" fmla="*/ 2577 h 3394"/>
                <a:gd name="T36" fmla="*/ 134 w 3391"/>
                <a:gd name="T37" fmla="*/ 2358 h 3394"/>
                <a:gd name="T38" fmla="*/ 53 w 3391"/>
                <a:gd name="T39" fmla="*/ 2121 h 3394"/>
                <a:gd name="T40" fmla="*/ 9 w 3391"/>
                <a:gd name="T41" fmla="*/ 1871 h 3394"/>
                <a:gd name="T42" fmla="*/ 3 w 3391"/>
                <a:gd name="T43" fmla="*/ 1610 h 3394"/>
                <a:gd name="T44" fmla="*/ 34 w 3391"/>
                <a:gd name="T45" fmla="*/ 1355 h 3394"/>
                <a:gd name="T46" fmla="*/ 104 w 3391"/>
                <a:gd name="T47" fmla="*/ 1114 h 3394"/>
                <a:gd name="T48" fmla="*/ 205 w 3391"/>
                <a:gd name="T49" fmla="*/ 888 h 3394"/>
                <a:gd name="T50" fmla="*/ 337 w 3391"/>
                <a:gd name="T51" fmla="*/ 682 h 3394"/>
                <a:gd name="T52" fmla="*/ 496 w 3391"/>
                <a:gd name="T53" fmla="*/ 497 h 3394"/>
                <a:gd name="T54" fmla="*/ 682 w 3391"/>
                <a:gd name="T55" fmla="*/ 338 h 3394"/>
                <a:gd name="T56" fmla="*/ 887 w 3391"/>
                <a:gd name="T57" fmla="*/ 206 h 3394"/>
                <a:gd name="T58" fmla="*/ 1112 w 3391"/>
                <a:gd name="T59" fmla="*/ 103 h 3394"/>
                <a:gd name="T60" fmla="*/ 1354 w 3391"/>
                <a:gd name="T61" fmla="*/ 35 h 3394"/>
                <a:gd name="T62" fmla="*/ 1609 w 3391"/>
                <a:gd name="T63" fmla="*/ 2 h 3394"/>
                <a:gd name="T64" fmla="*/ 1869 w 3391"/>
                <a:gd name="T65" fmla="*/ 10 h 3394"/>
                <a:gd name="T66" fmla="*/ 2119 w 3391"/>
                <a:gd name="T67" fmla="*/ 54 h 3394"/>
                <a:gd name="T68" fmla="*/ 2356 w 3391"/>
                <a:gd name="T69" fmla="*/ 133 h 3394"/>
                <a:gd name="T70" fmla="*/ 2575 w 3391"/>
                <a:gd name="T71" fmla="*/ 247 h 3394"/>
                <a:gd name="T72" fmla="*/ 2774 w 3391"/>
                <a:gd name="T73" fmla="*/ 388 h 3394"/>
                <a:gd name="T74" fmla="*/ 2951 w 3391"/>
                <a:gd name="T75" fmla="*/ 556 h 3394"/>
                <a:gd name="T76" fmla="*/ 3101 w 3391"/>
                <a:gd name="T77" fmla="*/ 749 h 3394"/>
                <a:gd name="T78" fmla="*/ 3224 w 3391"/>
                <a:gd name="T79" fmla="*/ 962 h 3394"/>
                <a:gd name="T80" fmla="*/ 3314 w 3391"/>
                <a:gd name="T81" fmla="*/ 1192 h 3394"/>
                <a:gd name="T82" fmla="*/ 3372 w 3391"/>
                <a:gd name="T83" fmla="*/ 1439 h 3394"/>
                <a:gd name="T84" fmla="*/ 3391 w 3391"/>
                <a:gd name="T85" fmla="*/ 1698 h 3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391" h="3394">
                  <a:moveTo>
                    <a:pt x="3391" y="1698"/>
                  </a:moveTo>
                  <a:lnTo>
                    <a:pt x="3388" y="1785"/>
                  </a:lnTo>
                  <a:lnTo>
                    <a:pt x="3382" y="1871"/>
                  </a:lnTo>
                  <a:lnTo>
                    <a:pt x="3372" y="1956"/>
                  </a:lnTo>
                  <a:lnTo>
                    <a:pt x="3356" y="2039"/>
                  </a:lnTo>
                  <a:lnTo>
                    <a:pt x="3337" y="2121"/>
                  </a:lnTo>
                  <a:lnTo>
                    <a:pt x="3314" y="2202"/>
                  </a:lnTo>
                  <a:lnTo>
                    <a:pt x="3288" y="2281"/>
                  </a:lnTo>
                  <a:lnTo>
                    <a:pt x="3258" y="2358"/>
                  </a:lnTo>
                  <a:lnTo>
                    <a:pt x="3224" y="2433"/>
                  </a:lnTo>
                  <a:lnTo>
                    <a:pt x="3186" y="2506"/>
                  </a:lnTo>
                  <a:lnTo>
                    <a:pt x="3145" y="2577"/>
                  </a:lnTo>
                  <a:lnTo>
                    <a:pt x="3101" y="2645"/>
                  </a:lnTo>
                  <a:lnTo>
                    <a:pt x="3054" y="2712"/>
                  </a:lnTo>
                  <a:lnTo>
                    <a:pt x="3004" y="2776"/>
                  </a:lnTo>
                  <a:lnTo>
                    <a:pt x="2951" y="2838"/>
                  </a:lnTo>
                  <a:lnTo>
                    <a:pt x="2894" y="2897"/>
                  </a:lnTo>
                  <a:lnTo>
                    <a:pt x="2835" y="2954"/>
                  </a:lnTo>
                  <a:lnTo>
                    <a:pt x="2774" y="3006"/>
                  </a:lnTo>
                  <a:lnTo>
                    <a:pt x="2710" y="3056"/>
                  </a:lnTo>
                  <a:lnTo>
                    <a:pt x="2644" y="3105"/>
                  </a:lnTo>
                  <a:lnTo>
                    <a:pt x="2575" y="3149"/>
                  </a:lnTo>
                  <a:lnTo>
                    <a:pt x="2503" y="3189"/>
                  </a:lnTo>
                  <a:lnTo>
                    <a:pt x="2430" y="3226"/>
                  </a:lnTo>
                  <a:lnTo>
                    <a:pt x="2356" y="3261"/>
                  </a:lnTo>
                  <a:lnTo>
                    <a:pt x="2278" y="3291"/>
                  </a:lnTo>
                  <a:lnTo>
                    <a:pt x="2200" y="3317"/>
                  </a:lnTo>
                  <a:lnTo>
                    <a:pt x="2119" y="3340"/>
                  </a:lnTo>
                  <a:lnTo>
                    <a:pt x="2037" y="3359"/>
                  </a:lnTo>
                  <a:lnTo>
                    <a:pt x="1953" y="3374"/>
                  </a:lnTo>
                  <a:lnTo>
                    <a:pt x="1869" y="3385"/>
                  </a:lnTo>
                  <a:lnTo>
                    <a:pt x="1783" y="3392"/>
                  </a:lnTo>
                  <a:lnTo>
                    <a:pt x="1696" y="3394"/>
                  </a:lnTo>
                  <a:lnTo>
                    <a:pt x="1609" y="3392"/>
                  </a:lnTo>
                  <a:lnTo>
                    <a:pt x="1522" y="3385"/>
                  </a:lnTo>
                  <a:lnTo>
                    <a:pt x="1437" y="3374"/>
                  </a:lnTo>
                  <a:lnTo>
                    <a:pt x="1354" y="3359"/>
                  </a:lnTo>
                  <a:lnTo>
                    <a:pt x="1271" y="3340"/>
                  </a:lnTo>
                  <a:lnTo>
                    <a:pt x="1192" y="3317"/>
                  </a:lnTo>
                  <a:lnTo>
                    <a:pt x="1112" y="3291"/>
                  </a:lnTo>
                  <a:lnTo>
                    <a:pt x="1036" y="3261"/>
                  </a:lnTo>
                  <a:lnTo>
                    <a:pt x="960" y="3226"/>
                  </a:lnTo>
                  <a:lnTo>
                    <a:pt x="887" y="3189"/>
                  </a:lnTo>
                  <a:lnTo>
                    <a:pt x="817" y="3149"/>
                  </a:lnTo>
                  <a:lnTo>
                    <a:pt x="748" y="3105"/>
                  </a:lnTo>
                  <a:lnTo>
                    <a:pt x="682" y="3056"/>
                  </a:lnTo>
                  <a:lnTo>
                    <a:pt x="617" y="3006"/>
                  </a:lnTo>
                  <a:lnTo>
                    <a:pt x="556" y="2954"/>
                  </a:lnTo>
                  <a:lnTo>
                    <a:pt x="496" y="2897"/>
                  </a:lnTo>
                  <a:lnTo>
                    <a:pt x="441" y="2838"/>
                  </a:lnTo>
                  <a:lnTo>
                    <a:pt x="387" y="2776"/>
                  </a:lnTo>
                  <a:lnTo>
                    <a:pt x="337" y="2712"/>
                  </a:lnTo>
                  <a:lnTo>
                    <a:pt x="290" y="2645"/>
                  </a:lnTo>
                  <a:lnTo>
                    <a:pt x="246" y="2577"/>
                  </a:lnTo>
                  <a:lnTo>
                    <a:pt x="205" y="2506"/>
                  </a:lnTo>
                  <a:lnTo>
                    <a:pt x="167" y="2433"/>
                  </a:lnTo>
                  <a:lnTo>
                    <a:pt x="134" y="2358"/>
                  </a:lnTo>
                  <a:lnTo>
                    <a:pt x="104" y="2281"/>
                  </a:lnTo>
                  <a:lnTo>
                    <a:pt x="76" y="2202"/>
                  </a:lnTo>
                  <a:lnTo>
                    <a:pt x="53" y="2121"/>
                  </a:lnTo>
                  <a:lnTo>
                    <a:pt x="34" y="2039"/>
                  </a:lnTo>
                  <a:lnTo>
                    <a:pt x="20" y="1956"/>
                  </a:lnTo>
                  <a:lnTo>
                    <a:pt x="9" y="1871"/>
                  </a:lnTo>
                  <a:lnTo>
                    <a:pt x="3" y="1785"/>
                  </a:lnTo>
                  <a:lnTo>
                    <a:pt x="0" y="1698"/>
                  </a:lnTo>
                  <a:lnTo>
                    <a:pt x="3" y="1610"/>
                  </a:lnTo>
                  <a:lnTo>
                    <a:pt x="9" y="1524"/>
                  </a:lnTo>
                  <a:lnTo>
                    <a:pt x="20" y="1439"/>
                  </a:lnTo>
                  <a:lnTo>
                    <a:pt x="34" y="1355"/>
                  </a:lnTo>
                  <a:lnTo>
                    <a:pt x="53" y="1273"/>
                  </a:lnTo>
                  <a:lnTo>
                    <a:pt x="76" y="1192"/>
                  </a:lnTo>
                  <a:lnTo>
                    <a:pt x="104" y="1114"/>
                  </a:lnTo>
                  <a:lnTo>
                    <a:pt x="134" y="1037"/>
                  </a:lnTo>
                  <a:lnTo>
                    <a:pt x="167" y="962"/>
                  </a:lnTo>
                  <a:lnTo>
                    <a:pt x="205" y="888"/>
                  </a:lnTo>
                  <a:lnTo>
                    <a:pt x="246" y="817"/>
                  </a:lnTo>
                  <a:lnTo>
                    <a:pt x="290" y="749"/>
                  </a:lnTo>
                  <a:lnTo>
                    <a:pt x="337" y="682"/>
                  </a:lnTo>
                  <a:lnTo>
                    <a:pt x="387" y="618"/>
                  </a:lnTo>
                  <a:lnTo>
                    <a:pt x="441" y="556"/>
                  </a:lnTo>
                  <a:lnTo>
                    <a:pt x="496" y="497"/>
                  </a:lnTo>
                  <a:lnTo>
                    <a:pt x="556" y="442"/>
                  </a:lnTo>
                  <a:lnTo>
                    <a:pt x="617" y="388"/>
                  </a:lnTo>
                  <a:lnTo>
                    <a:pt x="682" y="338"/>
                  </a:lnTo>
                  <a:lnTo>
                    <a:pt x="748" y="291"/>
                  </a:lnTo>
                  <a:lnTo>
                    <a:pt x="817" y="247"/>
                  </a:lnTo>
                  <a:lnTo>
                    <a:pt x="887" y="206"/>
                  </a:lnTo>
                  <a:lnTo>
                    <a:pt x="960" y="168"/>
                  </a:lnTo>
                  <a:lnTo>
                    <a:pt x="1036" y="133"/>
                  </a:lnTo>
                  <a:lnTo>
                    <a:pt x="1112" y="103"/>
                  </a:lnTo>
                  <a:lnTo>
                    <a:pt x="1192" y="77"/>
                  </a:lnTo>
                  <a:lnTo>
                    <a:pt x="1271" y="54"/>
                  </a:lnTo>
                  <a:lnTo>
                    <a:pt x="1354" y="35"/>
                  </a:lnTo>
                  <a:lnTo>
                    <a:pt x="1437" y="20"/>
                  </a:lnTo>
                  <a:lnTo>
                    <a:pt x="1522" y="10"/>
                  </a:lnTo>
                  <a:lnTo>
                    <a:pt x="1609" y="2"/>
                  </a:lnTo>
                  <a:lnTo>
                    <a:pt x="1696" y="0"/>
                  </a:lnTo>
                  <a:lnTo>
                    <a:pt x="1783" y="2"/>
                  </a:lnTo>
                  <a:lnTo>
                    <a:pt x="1869" y="10"/>
                  </a:lnTo>
                  <a:lnTo>
                    <a:pt x="1953" y="20"/>
                  </a:lnTo>
                  <a:lnTo>
                    <a:pt x="2037" y="35"/>
                  </a:lnTo>
                  <a:lnTo>
                    <a:pt x="2119" y="54"/>
                  </a:lnTo>
                  <a:lnTo>
                    <a:pt x="2200" y="77"/>
                  </a:lnTo>
                  <a:lnTo>
                    <a:pt x="2278" y="103"/>
                  </a:lnTo>
                  <a:lnTo>
                    <a:pt x="2356" y="133"/>
                  </a:lnTo>
                  <a:lnTo>
                    <a:pt x="2430" y="168"/>
                  </a:lnTo>
                  <a:lnTo>
                    <a:pt x="2503" y="206"/>
                  </a:lnTo>
                  <a:lnTo>
                    <a:pt x="2575" y="247"/>
                  </a:lnTo>
                  <a:lnTo>
                    <a:pt x="2644" y="291"/>
                  </a:lnTo>
                  <a:lnTo>
                    <a:pt x="2710" y="338"/>
                  </a:lnTo>
                  <a:lnTo>
                    <a:pt x="2774" y="388"/>
                  </a:lnTo>
                  <a:lnTo>
                    <a:pt x="2835" y="442"/>
                  </a:lnTo>
                  <a:lnTo>
                    <a:pt x="2894" y="497"/>
                  </a:lnTo>
                  <a:lnTo>
                    <a:pt x="2951" y="556"/>
                  </a:lnTo>
                  <a:lnTo>
                    <a:pt x="3004" y="618"/>
                  </a:lnTo>
                  <a:lnTo>
                    <a:pt x="3054" y="682"/>
                  </a:lnTo>
                  <a:lnTo>
                    <a:pt x="3101" y="749"/>
                  </a:lnTo>
                  <a:lnTo>
                    <a:pt x="3145" y="817"/>
                  </a:lnTo>
                  <a:lnTo>
                    <a:pt x="3186" y="888"/>
                  </a:lnTo>
                  <a:lnTo>
                    <a:pt x="3224" y="962"/>
                  </a:lnTo>
                  <a:lnTo>
                    <a:pt x="3258" y="1037"/>
                  </a:lnTo>
                  <a:lnTo>
                    <a:pt x="3288" y="1114"/>
                  </a:lnTo>
                  <a:lnTo>
                    <a:pt x="3314" y="1192"/>
                  </a:lnTo>
                  <a:lnTo>
                    <a:pt x="3337" y="1273"/>
                  </a:lnTo>
                  <a:lnTo>
                    <a:pt x="3356" y="1355"/>
                  </a:lnTo>
                  <a:lnTo>
                    <a:pt x="3372" y="1439"/>
                  </a:lnTo>
                  <a:lnTo>
                    <a:pt x="3382" y="1524"/>
                  </a:lnTo>
                  <a:lnTo>
                    <a:pt x="3388" y="1610"/>
                  </a:lnTo>
                  <a:lnTo>
                    <a:pt x="3391" y="1698"/>
                  </a:lnTo>
                  <a:close/>
                </a:path>
              </a:pathLst>
            </a:custGeom>
            <a:solidFill>
              <a:schemeClr val="bg1"/>
            </a:solidFill>
            <a:ln>
              <a:noFill/>
            </a:ln>
            <a:effectLst>
              <a:outerShdw blurRad="495300" sx="102000" sy="102000" algn="ctr" rotWithShape="0">
                <a:prstClr val="black">
                  <a:alpha val="40000"/>
                </a:prstClr>
              </a:outerShdw>
            </a:effectLst>
          </p:spPr>
          <p:txBody>
            <a:bodyPr vert="horz" wrap="square" lIns="57150" tIns="28575" rIns="57150" bIns="28575" numCol="1" anchor="t" anchorCtr="0" compatLnSpc="1">
              <a:prstTxWarp prst="textNoShape">
                <a:avLst/>
              </a:prstTxWarp>
            </a:bodyPr>
            <a:lstStyle/>
            <a:p>
              <a:endParaRPr lang="en-US" sz="1125" dirty="0"/>
            </a:p>
          </p:txBody>
        </p:sp>
        <p:sp>
          <p:nvSpPr>
            <p:cNvPr id="108" name="Freeform 107"/>
            <p:cNvSpPr>
              <a:spLocks noEditPoints="1"/>
            </p:cNvSpPr>
            <p:nvPr/>
          </p:nvSpPr>
          <p:spPr bwMode="auto">
            <a:xfrm>
              <a:off x="9335618" y="4930856"/>
              <a:ext cx="436076" cy="369915"/>
            </a:xfrm>
            <a:custGeom>
              <a:avLst/>
              <a:gdLst>
                <a:gd name="T0" fmla="*/ 617 w 762"/>
                <a:gd name="T1" fmla="*/ 598 h 645"/>
                <a:gd name="T2" fmla="*/ 475 w 762"/>
                <a:gd name="T3" fmla="*/ 598 h 645"/>
                <a:gd name="T4" fmla="*/ 475 w 762"/>
                <a:gd name="T5" fmla="*/ 410 h 645"/>
                <a:gd name="T6" fmla="*/ 287 w 762"/>
                <a:gd name="T7" fmla="*/ 410 h 645"/>
                <a:gd name="T8" fmla="*/ 287 w 762"/>
                <a:gd name="T9" fmla="*/ 598 h 645"/>
                <a:gd name="T10" fmla="*/ 146 w 762"/>
                <a:gd name="T11" fmla="*/ 598 h 645"/>
                <a:gd name="T12" fmla="*/ 146 w 762"/>
                <a:gd name="T13" fmla="*/ 368 h 645"/>
                <a:gd name="T14" fmla="*/ 381 w 762"/>
                <a:gd name="T15" fmla="*/ 133 h 645"/>
                <a:gd name="T16" fmla="*/ 617 w 762"/>
                <a:gd name="T17" fmla="*/ 368 h 645"/>
                <a:gd name="T18" fmla="*/ 617 w 762"/>
                <a:gd name="T19" fmla="*/ 598 h 645"/>
                <a:gd name="T20" fmla="*/ 744 w 762"/>
                <a:gd name="T21" fmla="*/ 362 h 645"/>
                <a:gd name="T22" fmla="*/ 381 w 762"/>
                <a:gd name="T23" fmla="*/ 0 h 645"/>
                <a:gd name="T24" fmla="*/ 18 w 762"/>
                <a:gd name="T25" fmla="*/ 362 h 645"/>
                <a:gd name="T26" fmla="*/ 18 w 762"/>
                <a:gd name="T27" fmla="*/ 429 h 645"/>
                <a:gd name="T28" fmla="*/ 85 w 762"/>
                <a:gd name="T29" fmla="*/ 429 h 645"/>
                <a:gd name="T30" fmla="*/ 99 w 762"/>
                <a:gd name="T31" fmla="*/ 415 h 645"/>
                <a:gd name="T32" fmla="*/ 99 w 762"/>
                <a:gd name="T33" fmla="*/ 645 h 645"/>
                <a:gd name="T34" fmla="*/ 664 w 762"/>
                <a:gd name="T35" fmla="*/ 645 h 645"/>
                <a:gd name="T36" fmla="*/ 664 w 762"/>
                <a:gd name="T37" fmla="*/ 415 h 645"/>
                <a:gd name="T38" fmla="*/ 677 w 762"/>
                <a:gd name="T39" fmla="*/ 429 h 645"/>
                <a:gd name="T40" fmla="*/ 711 w 762"/>
                <a:gd name="T41" fmla="*/ 443 h 645"/>
                <a:gd name="T42" fmla="*/ 744 w 762"/>
                <a:gd name="T43" fmla="*/ 429 h 645"/>
                <a:gd name="T44" fmla="*/ 744 w 762"/>
                <a:gd name="T45" fmla="*/ 362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62" h="645">
                  <a:moveTo>
                    <a:pt x="617" y="598"/>
                  </a:moveTo>
                  <a:lnTo>
                    <a:pt x="475" y="598"/>
                  </a:lnTo>
                  <a:lnTo>
                    <a:pt x="475" y="410"/>
                  </a:lnTo>
                  <a:lnTo>
                    <a:pt x="287" y="410"/>
                  </a:lnTo>
                  <a:lnTo>
                    <a:pt x="287" y="598"/>
                  </a:lnTo>
                  <a:lnTo>
                    <a:pt x="146" y="598"/>
                  </a:lnTo>
                  <a:lnTo>
                    <a:pt x="146" y="368"/>
                  </a:lnTo>
                  <a:lnTo>
                    <a:pt x="381" y="133"/>
                  </a:lnTo>
                  <a:lnTo>
                    <a:pt x="617" y="368"/>
                  </a:lnTo>
                  <a:lnTo>
                    <a:pt x="617" y="598"/>
                  </a:lnTo>
                  <a:close/>
                  <a:moveTo>
                    <a:pt x="744" y="362"/>
                  </a:moveTo>
                  <a:lnTo>
                    <a:pt x="381" y="0"/>
                  </a:lnTo>
                  <a:lnTo>
                    <a:pt x="18" y="362"/>
                  </a:lnTo>
                  <a:cubicBezTo>
                    <a:pt x="0" y="381"/>
                    <a:pt x="0" y="411"/>
                    <a:pt x="18" y="429"/>
                  </a:cubicBezTo>
                  <a:cubicBezTo>
                    <a:pt x="37" y="447"/>
                    <a:pt x="66" y="447"/>
                    <a:pt x="85" y="429"/>
                  </a:cubicBezTo>
                  <a:lnTo>
                    <a:pt x="99" y="415"/>
                  </a:lnTo>
                  <a:lnTo>
                    <a:pt x="99" y="645"/>
                  </a:lnTo>
                  <a:lnTo>
                    <a:pt x="664" y="645"/>
                  </a:lnTo>
                  <a:lnTo>
                    <a:pt x="664" y="415"/>
                  </a:lnTo>
                  <a:lnTo>
                    <a:pt x="677" y="429"/>
                  </a:lnTo>
                  <a:cubicBezTo>
                    <a:pt x="687" y="438"/>
                    <a:pt x="699" y="443"/>
                    <a:pt x="711" y="443"/>
                  </a:cubicBezTo>
                  <a:cubicBezTo>
                    <a:pt x="723" y="443"/>
                    <a:pt x="735" y="438"/>
                    <a:pt x="744" y="429"/>
                  </a:cubicBezTo>
                  <a:cubicBezTo>
                    <a:pt x="762" y="411"/>
                    <a:pt x="762" y="381"/>
                    <a:pt x="744" y="362"/>
                  </a:cubicBezTo>
                  <a:close/>
                </a:path>
              </a:pathLst>
            </a:custGeom>
            <a:solidFill>
              <a:schemeClr val="accent1"/>
            </a:solidFill>
            <a:ln>
              <a:noFill/>
            </a:ln>
          </p:spPr>
          <p:txBody>
            <a:bodyPr vert="horz" wrap="square" lIns="91299" tIns="45649" rIns="91299" bIns="45649" numCol="1" anchor="t" anchorCtr="0" compatLnSpc="1">
              <a:prstTxWarp prst="textNoShape">
                <a:avLst/>
              </a:prstTxWarp>
            </a:bodyPr>
            <a:lstStyle/>
            <a:p>
              <a:endParaRPr lang="en-US" sz="1798"/>
            </a:p>
          </p:txBody>
        </p:sp>
        <p:sp>
          <p:nvSpPr>
            <p:cNvPr id="109" name="Freeform 108"/>
            <p:cNvSpPr>
              <a:spLocks noEditPoints="1"/>
            </p:cNvSpPr>
            <p:nvPr/>
          </p:nvSpPr>
          <p:spPr bwMode="auto">
            <a:xfrm>
              <a:off x="8162038" y="6824399"/>
              <a:ext cx="542387" cy="433126"/>
            </a:xfrm>
            <a:custGeom>
              <a:avLst/>
              <a:gdLst>
                <a:gd name="T0" fmla="*/ 50 w 732"/>
                <a:gd name="T1" fmla="*/ 398 h 581"/>
                <a:gd name="T2" fmla="*/ 129 w 732"/>
                <a:gd name="T3" fmla="*/ 398 h 581"/>
                <a:gd name="T4" fmla="*/ 129 w 732"/>
                <a:gd name="T5" fmla="*/ 203 h 581"/>
                <a:gd name="T6" fmla="*/ 50 w 732"/>
                <a:gd name="T7" fmla="*/ 398 h 581"/>
                <a:gd name="T8" fmla="*/ 229 w 732"/>
                <a:gd name="T9" fmla="*/ 398 h 581"/>
                <a:gd name="T10" fmla="*/ 151 w 732"/>
                <a:gd name="T11" fmla="*/ 203 h 581"/>
                <a:gd name="T12" fmla="*/ 151 w 732"/>
                <a:gd name="T13" fmla="*/ 398 h 581"/>
                <a:gd name="T14" fmla="*/ 229 w 732"/>
                <a:gd name="T15" fmla="*/ 398 h 581"/>
                <a:gd name="T16" fmla="*/ 502 w 732"/>
                <a:gd name="T17" fmla="*/ 398 h 581"/>
                <a:gd name="T18" fmla="*/ 581 w 732"/>
                <a:gd name="T19" fmla="*/ 398 h 581"/>
                <a:gd name="T20" fmla="*/ 581 w 732"/>
                <a:gd name="T21" fmla="*/ 203 h 581"/>
                <a:gd name="T22" fmla="*/ 502 w 732"/>
                <a:gd name="T23" fmla="*/ 398 h 581"/>
                <a:gd name="T24" fmla="*/ 682 w 732"/>
                <a:gd name="T25" fmla="*/ 398 h 581"/>
                <a:gd name="T26" fmla="*/ 603 w 732"/>
                <a:gd name="T27" fmla="*/ 203 h 581"/>
                <a:gd name="T28" fmla="*/ 603 w 732"/>
                <a:gd name="T29" fmla="*/ 398 h 581"/>
                <a:gd name="T30" fmla="*/ 682 w 732"/>
                <a:gd name="T31" fmla="*/ 398 h 581"/>
                <a:gd name="T32" fmla="*/ 377 w 732"/>
                <a:gd name="T33" fmla="*/ 0 h 581"/>
                <a:gd name="T34" fmla="*/ 398 w 732"/>
                <a:gd name="T35" fmla="*/ 43 h 581"/>
                <a:gd name="T36" fmla="*/ 400 w 732"/>
                <a:gd name="T37" fmla="*/ 86 h 581"/>
                <a:gd name="T38" fmla="*/ 646 w 732"/>
                <a:gd name="T39" fmla="*/ 86 h 581"/>
                <a:gd name="T40" fmla="*/ 646 w 732"/>
                <a:gd name="T41" fmla="*/ 129 h 581"/>
                <a:gd name="T42" fmla="*/ 618 w 732"/>
                <a:gd name="T43" fmla="*/ 129 h 581"/>
                <a:gd name="T44" fmla="*/ 732 w 732"/>
                <a:gd name="T45" fmla="*/ 398 h 581"/>
                <a:gd name="T46" fmla="*/ 592 w 732"/>
                <a:gd name="T47" fmla="*/ 473 h 581"/>
                <a:gd name="T48" fmla="*/ 452 w 732"/>
                <a:gd name="T49" fmla="*/ 398 h 581"/>
                <a:gd name="T50" fmla="*/ 566 w 732"/>
                <a:gd name="T51" fmla="*/ 129 h 581"/>
                <a:gd name="T52" fmla="*/ 401 w 732"/>
                <a:gd name="T53" fmla="*/ 129 h 581"/>
                <a:gd name="T54" fmla="*/ 414 w 732"/>
                <a:gd name="T55" fmla="*/ 518 h 581"/>
                <a:gd name="T56" fmla="*/ 560 w 732"/>
                <a:gd name="T57" fmla="*/ 581 h 581"/>
                <a:gd name="T58" fmla="*/ 194 w 732"/>
                <a:gd name="T59" fmla="*/ 581 h 581"/>
                <a:gd name="T60" fmla="*/ 339 w 732"/>
                <a:gd name="T61" fmla="*/ 518 h 581"/>
                <a:gd name="T62" fmla="*/ 352 w 732"/>
                <a:gd name="T63" fmla="*/ 129 h 581"/>
                <a:gd name="T64" fmla="*/ 166 w 732"/>
                <a:gd name="T65" fmla="*/ 129 h 581"/>
                <a:gd name="T66" fmla="*/ 280 w 732"/>
                <a:gd name="T67" fmla="*/ 398 h 581"/>
                <a:gd name="T68" fmla="*/ 140 w 732"/>
                <a:gd name="T69" fmla="*/ 473 h 581"/>
                <a:gd name="T70" fmla="*/ 0 w 732"/>
                <a:gd name="T71" fmla="*/ 398 h 581"/>
                <a:gd name="T72" fmla="*/ 114 w 732"/>
                <a:gd name="T73" fmla="*/ 129 h 581"/>
                <a:gd name="T74" fmla="*/ 86 w 732"/>
                <a:gd name="T75" fmla="*/ 129 h 581"/>
                <a:gd name="T76" fmla="*/ 86 w 732"/>
                <a:gd name="T77" fmla="*/ 86 h 581"/>
                <a:gd name="T78" fmla="*/ 354 w 732"/>
                <a:gd name="T79" fmla="*/ 86 h 581"/>
                <a:gd name="T80" fmla="*/ 355 w 732"/>
                <a:gd name="T81" fmla="*/ 43 h 581"/>
                <a:gd name="T82" fmla="*/ 377 w 732"/>
                <a:gd name="T83"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32" h="581">
                  <a:moveTo>
                    <a:pt x="50" y="398"/>
                  </a:moveTo>
                  <a:lnTo>
                    <a:pt x="129" y="398"/>
                  </a:lnTo>
                  <a:lnTo>
                    <a:pt x="129" y="203"/>
                  </a:lnTo>
                  <a:lnTo>
                    <a:pt x="50" y="398"/>
                  </a:lnTo>
                  <a:close/>
                  <a:moveTo>
                    <a:pt x="229" y="398"/>
                  </a:moveTo>
                  <a:lnTo>
                    <a:pt x="151" y="203"/>
                  </a:lnTo>
                  <a:lnTo>
                    <a:pt x="151" y="398"/>
                  </a:lnTo>
                  <a:lnTo>
                    <a:pt x="229" y="398"/>
                  </a:lnTo>
                  <a:close/>
                  <a:moveTo>
                    <a:pt x="502" y="398"/>
                  </a:moveTo>
                  <a:lnTo>
                    <a:pt x="581" y="398"/>
                  </a:lnTo>
                  <a:lnTo>
                    <a:pt x="581" y="203"/>
                  </a:lnTo>
                  <a:lnTo>
                    <a:pt x="502" y="398"/>
                  </a:lnTo>
                  <a:close/>
                  <a:moveTo>
                    <a:pt x="682" y="398"/>
                  </a:moveTo>
                  <a:lnTo>
                    <a:pt x="603" y="203"/>
                  </a:lnTo>
                  <a:lnTo>
                    <a:pt x="603" y="398"/>
                  </a:lnTo>
                  <a:lnTo>
                    <a:pt x="682" y="398"/>
                  </a:lnTo>
                  <a:close/>
                  <a:moveTo>
                    <a:pt x="377" y="0"/>
                  </a:moveTo>
                  <a:cubicBezTo>
                    <a:pt x="400" y="0"/>
                    <a:pt x="398" y="19"/>
                    <a:pt x="398" y="43"/>
                  </a:cubicBezTo>
                  <a:lnTo>
                    <a:pt x="400" y="86"/>
                  </a:lnTo>
                  <a:lnTo>
                    <a:pt x="646" y="86"/>
                  </a:lnTo>
                  <a:lnTo>
                    <a:pt x="646" y="129"/>
                  </a:lnTo>
                  <a:lnTo>
                    <a:pt x="618" y="129"/>
                  </a:lnTo>
                  <a:lnTo>
                    <a:pt x="732" y="398"/>
                  </a:lnTo>
                  <a:cubicBezTo>
                    <a:pt x="732" y="439"/>
                    <a:pt x="663" y="473"/>
                    <a:pt x="592" y="473"/>
                  </a:cubicBezTo>
                  <a:cubicBezTo>
                    <a:pt x="521" y="473"/>
                    <a:pt x="452" y="439"/>
                    <a:pt x="452" y="398"/>
                  </a:cubicBezTo>
                  <a:lnTo>
                    <a:pt x="566" y="129"/>
                  </a:lnTo>
                  <a:lnTo>
                    <a:pt x="401" y="129"/>
                  </a:lnTo>
                  <a:lnTo>
                    <a:pt x="414" y="518"/>
                  </a:lnTo>
                  <a:cubicBezTo>
                    <a:pt x="497" y="524"/>
                    <a:pt x="560" y="550"/>
                    <a:pt x="560" y="581"/>
                  </a:cubicBezTo>
                  <a:lnTo>
                    <a:pt x="194" y="581"/>
                  </a:lnTo>
                  <a:cubicBezTo>
                    <a:pt x="194" y="550"/>
                    <a:pt x="256" y="524"/>
                    <a:pt x="339" y="518"/>
                  </a:cubicBezTo>
                  <a:lnTo>
                    <a:pt x="352" y="129"/>
                  </a:lnTo>
                  <a:lnTo>
                    <a:pt x="166" y="129"/>
                  </a:lnTo>
                  <a:lnTo>
                    <a:pt x="280" y="398"/>
                  </a:lnTo>
                  <a:cubicBezTo>
                    <a:pt x="280" y="439"/>
                    <a:pt x="211" y="473"/>
                    <a:pt x="140" y="473"/>
                  </a:cubicBezTo>
                  <a:cubicBezTo>
                    <a:pt x="69" y="473"/>
                    <a:pt x="0" y="439"/>
                    <a:pt x="0" y="398"/>
                  </a:cubicBezTo>
                  <a:lnTo>
                    <a:pt x="114" y="129"/>
                  </a:lnTo>
                  <a:lnTo>
                    <a:pt x="86" y="129"/>
                  </a:lnTo>
                  <a:lnTo>
                    <a:pt x="86" y="86"/>
                  </a:lnTo>
                  <a:lnTo>
                    <a:pt x="354" y="86"/>
                  </a:lnTo>
                  <a:lnTo>
                    <a:pt x="355" y="43"/>
                  </a:lnTo>
                  <a:cubicBezTo>
                    <a:pt x="355" y="19"/>
                    <a:pt x="353" y="0"/>
                    <a:pt x="377" y="0"/>
                  </a:cubicBezTo>
                  <a:close/>
                </a:path>
              </a:pathLst>
            </a:custGeom>
            <a:solidFill>
              <a:schemeClr val="accent4"/>
            </a:solidFill>
            <a:ln>
              <a:noFill/>
            </a:ln>
          </p:spPr>
          <p:txBody>
            <a:bodyPr vert="horz" wrap="square" lIns="91299" tIns="45649" rIns="91299" bIns="45649" numCol="1" anchor="t" anchorCtr="0" compatLnSpc="1">
              <a:prstTxWarp prst="textNoShape">
                <a:avLst/>
              </a:prstTxWarp>
            </a:bodyPr>
            <a:lstStyle/>
            <a:p>
              <a:endParaRPr lang="en-US" sz="1798"/>
            </a:p>
          </p:txBody>
        </p:sp>
        <p:sp>
          <p:nvSpPr>
            <p:cNvPr id="110" name="Freeform 109"/>
            <p:cNvSpPr>
              <a:spLocks noEditPoints="1"/>
            </p:cNvSpPr>
            <p:nvPr/>
          </p:nvSpPr>
          <p:spPr bwMode="auto">
            <a:xfrm>
              <a:off x="10373562" y="6841129"/>
              <a:ext cx="574905" cy="359777"/>
            </a:xfrm>
            <a:custGeom>
              <a:avLst/>
              <a:gdLst>
                <a:gd name="T0" fmla="*/ 406 w 812"/>
                <a:gd name="T1" fmla="*/ 457 h 507"/>
                <a:gd name="T2" fmla="*/ 253 w 812"/>
                <a:gd name="T3" fmla="*/ 254 h 507"/>
                <a:gd name="T4" fmla="*/ 355 w 812"/>
                <a:gd name="T5" fmla="*/ 254 h 507"/>
                <a:gd name="T6" fmla="*/ 355 w 812"/>
                <a:gd name="T7" fmla="*/ 101 h 507"/>
                <a:gd name="T8" fmla="*/ 456 w 812"/>
                <a:gd name="T9" fmla="*/ 101 h 507"/>
                <a:gd name="T10" fmla="*/ 456 w 812"/>
                <a:gd name="T11" fmla="*/ 254 h 507"/>
                <a:gd name="T12" fmla="*/ 558 w 812"/>
                <a:gd name="T13" fmla="*/ 254 h 507"/>
                <a:gd name="T14" fmla="*/ 406 w 812"/>
                <a:gd name="T15" fmla="*/ 457 h 507"/>
                <a:gd name="T16" fmla="*/ 659 w 812"/>
                <a:gd name="T17" fmla="*/ 203 h 507"/>
                <a:gd name="T18" fmla="*/ 456 w 812"/>
                <a:gd name="T19" fmla="*/ 0 h 507"/>
                <a:gd name="T20" fmla="*/ 279 w 812"/>
                <a:gd name="T21" fmla="*/ 103 h 507"/>
                <a:gd name="T22" fmla="*/ 253 w 812"/>
                <a:gd name="T23" fmla="*/ 101 h 507"/>
                <a:gd name="T24" fmla="*/ 108 w 812"/>
                <a:gd name="T25" fmla="*/ 209 h 507"/>
                <a:gd name="T26" fmla="*/ 0 w 812"/>
                <a:gd name="T27" fmla="*/ 355 h 507"/>
                <a:gd name="T28" fmla="*/ 152 w 812"/>
                <a:gd name="T29" fmla="*/ 507 h 507"/>
                <a:gd name="T30" fmla="*/ 659 w 812"/>
                <a:gd name="T31" fmla="*/ 507 h 507"/>
                <a:gd name="T32" fmla="*/ 812 w 812"/>
                <a:gd name="T33" fmla="*/ 355 h 507"/>
                <a:gd name="T34" fmla="*/ 659 w 812"/>
                <a:gd name="T35" fmla="*/ 203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12" h="507">
                  <a:moveTo>
                    <a:pt x="406" y="457"/>
                  </a:moveTo>
                  <a:lnTo>
                    <a:pt x="253" y="254"/>
                  </a:lnTo>
                  <a:lnTo>
                    <a:pt x="355" y="254"/>
                  </a:lnTo>
                  <a:lnTo>
                    <a:pt x="355" y="101"/>
                  </a:lnTo>
                  <a:lnTo>
                    <a:pt x="456" y="101"/>
                  </a:lnTo>
                  <a:lnTo>
                    <a:pt x="456" y="254"/>
                  </a:lnTo>
                  <a:lnTo>
                    <a:pt x="558" y="254"/>
                  </a:lnTo>
                  <a:lnTo>
                    <a:pt x="406" y="457"/>
                  </a:lnTo>
                  <a:close/>
                  <a:moveTo>
                    <a:pt x="659" y="203"/>
                  </a:moveTo>
                  <a:cubicBezTo>
                    <a:pt x="659" y="91"/>
                    <a:pt x="568" y="0"/>
                    <a:pt x="456" y="0"/>
                  </a:cubicBezTo>
                  <a:cubicBezTo>
                    <a:pt x="380" y="0"/>
                    <a:pt x="314" y="42"/>
                    <a:pt x="279" y="103"/>
                  </a:cubicBezTo>
                  <a:cubicBezTo>
                    <a:pt x="271" y="102"/>
                    <a:pt x="262" y="101"/>
                    <a:pt x="253" y="101"/>
                  </a:cubicBezTo>
                  <a:cubicBezTo>
                    <a:pt x="185" y="101"/>
                    <a:pt x="126" y="147"/>
                    <a:pt x="108" y="209"/>
                  </a:cubicBezTo>
                  <a:cubicBezTo>
                    <a:pt x="45" y="229"/>
                    <a:pt x="0" y="287"/>
                    <a:pt x="0" y="355"/>
                  </a:cubicBezTo>
                  <a:cubicBezTo>
                    <a:pt x="0" y="439"/>
                    <a:pt x="67" y="507"/>
                    <a:pt x="152" y="507"/>
                  </a:cubicBezTo>
                  <a:lnTo>
                    <a:pt x="659" y="507"/>
                  </a:lnTo>
                  <a:cubicBezTo>
                    <a:pt x="743" y="507"/>
                    <a:pt x="812" y="439"/>
                    <a:pt x="812" y="355"/>
                  </a:cubicBezTo>
                  <a:cubicBezTo>
                    <a:pt x="812" y="271"/>
                    <a:pt x="744" y="203"/>
                    <a:pt x="659" y="203"/>
                  </a:cubicBezTo>
                  <a:close/>
                </a:path>
              </a:pathLst>
            </a:custGeom>
            <a:solidFill>
              <a:schemeClr val="accent2"/>
            </a:solidFill>
            <a:ln>
              <a:noFill/>
            </a:ln>
          </p:spPr>
          <p:txBody>
            <a:bodyPr vert="horz" wrap="square" lIns="91299" tIns="45649" rIns="91299" bIns="45649" numCol="1" anchor="t" anchorCtr="0" compatLnSpc="1">
              <a:prstTxWarp prst="textNoShape">
                <a:avLst/>
              </a:prstTxWarp>
            </a:bodyPr>
            <a:lstStyle/>
            <a:p>
              <a:endParaRPr lang="en-US" sz="1798"/>
            </a:p>
          </p:txBody>
        </p:sp>
      </p:grpSp>
      <p:sp>
        <p:nvSpPr>
          <p:cNvPr id="46" name="Rectangle 82">
            <a:extLst>
              <a:ext uri="{FF2B5EF4-FFF2-40B4-BE49-F238E27FC236}">
                <a16:creationId xmlns:a16="http://schemas.microsoft.com/office/drawing/2014/main" id="{28DFE2E1-87E0-4B49-8741-B9CEEA000A82}"/>
              </a:ext>
            </a:extLst>
          </p:cNvPr>
          <p:cNvSpPr/>
          <p:nvPr/>
        </p:nvSpPr>
        <p:spPr>
          <a:xfrm>
            <a:off x="8264207" y="1810095"/>
            <a:ext cx="3431921" cy="2062744"/>
          </a:xfrm>
          <a:prstGeom prst="rect">
            <a:avLst/>
          </a:prstGeom>
        </p:spPr>
        <p:txBody>
          <a:bodyPr wrap="square">
            <a:spAutoFit/>
          </a:bodyPr>
          <a:lstStyle/>
          <a:p>
            <a:pPr>
              <a:lnSpc>
                <a:spcPct val="120000"/>
              </a:lnSpc>
            </a:pPr>
            <a:r>
              <a:rPr lang="ar-SA" dirty="0"/>
              <a:t>بأنه</a:t>
            </a:r>
            <a:r>
              <a:rPr lang="ar-SA" dirty="0">
                <a:latin typeface="Montserrat SemiBold" panose="00000700000000000000" pitchFamily="50" charset="0"/>
              </a:rPr>
              <a:t> التواصل بين المعلم والطالب عن طريق شبكة الإنترنت سواء كانت بطريقة تزامنية أو غير تزامنية عن طريق أدوات وبرمجيات تربط فيما بينهم بالصوت والصورة لشرح الدروس وإجراء النقاشات وتبادل المعلومات والملفات، كما لو أنهم في فصل حقيقي".</a:t>
            </a:r>
            <a:r>
              <a:rPr lang="en-US" dirty="0">
                <a:latin typeface="Montserrat SemiBold" panose="00000700000000000000" pitchFamily="50" charset="0"/>
              </a:rPr>
              <a:t> </a:t>
            </a:r>
          </a:p>
        </p:txBody>
      </p:sp>
      <p:sp>
        <p:nvSpPr>
          <p:cNvPr id="4" name="مربع نص 3">
            <a:extLst>
              <a:ext uri="{FF2B5EF4-FFF2-40B4-BE49-F238E27FC236}">
                <a16:creationId xmlns:a16="http://schemas.microsoft.com/office/drawing/2014/main" id="{E076E42B-C87E-D642-A358-B6305CAE2A2D}"/>
              </a:ext>
            </a:extLst>
          </p:cNvPr>
          <p:cNvSpPr txBox="1"/>
          <p:nvPr/>
        </p:nvSpPr>
        <p:spPr>
          <a:xfrm rot="10800000" flipV="1">
            <a:off x="274855" y="2374918"/>
            <a:ext cx="3558723" cy="3392339"/>
          </a:xfrm>
          <a:prstGeom prst="rect">
            <a:avLst/>
          </a:prstGeom>
          <a:noFill/>
        </p:spPr>
        <p:txBody>
          <a:bodyPr wrap="square" rtlCol="1">
            <a:spAutoFit/>
          </a:bodyPr>
          <a:lstStyle/>
          <a:p>
            <a:pPr>
              <a:lnSpc>
                <a:spcPct val="120000"/>
              </a:lnSpc>
            </a:pPr>
            <a:r>
              <a:rPr lang="ar-SA" dirty="0">
                <a:latin typeface="Montserrat SemiBold" panose="00000700000000000000" pitchFamily="50" charset="0"/>
              </a:rPr>
              <a:t>هي تلك المدرسة التي ليس لها مكان محدد على أرض الواقع، ويدرس بها التلاميذ من منازلهم بشكل تفاعلي، وكأنهم متواجدون على المقاعد بالفصل ها الدراسي، وهذا يعني أن التلميذ يكون على، اتصال مباشر؛ وآن؛ مع معلم الحصة، وذلك يرى عن طريق الدائرة المغلقة أو الإنترنت، وهي الادة الأكثر استعمالاً في مدارس المستقبل، والأقل هذا تكلفة من حيث النواحي المادية مقارنة المدارس التقليدية السائدة</a:t>
            </a:r>
            <a:r>
              <a:rPr lang="en-US" dirty="0">
                <a:latin typeface="Montserrat SemiBold" panose="00000700000000000000" pitchFamily="50" charset="0"/>
              </a:rPr>
              <a:t> </a:t>
            </a:r>
            <a:endParaRPr lang="ar-SA" dirty="0">
              <a:latin typeface="Montserrat SemiBold" panose="00000700000000000000" pitchFamily="50" charset="0"/>
            </a:endParaRPr>
          </a:p>
        </p:txBody>
      </p:sp>
      <p:sp>
        <p:nvSpPr>
          <p:cNvPr id="47" name="مربع نص 46">
            <a:extLst>
              <a:ext uri="{FF2B5EF4-FFF2-40B4-BE49-F238E27FC236}">
                <a16:creationId xmlns:a16="http://schemas.microsoft.com/office/drawing/2014/main" id="{E78050B8-9171-6C44-8F86-E2EAE6952BED}"/>
              </a:ext>
            </a:extLst>
          </p:cNvPr>
          <p:cNvSpPr txBox="1"/>
          <p:nvPr/>
        </p:nvSpPr>
        <p:spPr>
          <a:xfrm rot="10800000" flipV="1">
            <a:off x="4421941" y="5316922"/>
            <a:ext cx="7495205" cy="1392689"/>
          </a:xfrm>
          <a:prstGeom prst="rect">
            <a:avLst/>
          </a:prstGeom>
          <a:noFill/>
        </p:spPr>
        <p:txBody>
          <a:bodyPr wrap="square" rtlCol="1">
            <a:spAutoFit/>
          </a:bodyPr>
          <a:lstStyle/>
          <a:p>
            <a:pPr>
              <a:lnSpc>
                <a:spcPct val="120000"/>
              </a:lnSpc>
            </a:pPr>
            <a:r>
              <a:rPr lang="ar-SA" dirty="0"/>
              <a:t>عبارة عن فصول تعتمد على التقاء المتعلمين والمعلم عن طريق الإنترنت وفي أوقات مختلفة، للعمل على قراءة الدرس وأداء الواجبات وإنجاز المشاريع و يجد الباحثين في ضوء ما سبق أن الفصول الافتراضية هي فصول شبيهة بالفصول التقليدية من حيث وجود المعلم والمتعلم، ولكنها على الشبكة العالمية بحيث لا تتقيد بزمان أو مكان، وعن طريقها يتم استحداث بيئات تعليمية افتراضية</a:t>
            </a:r>
            <a:r>
              <a:rPr lang="en-US" sz="1600" dirty="0">
                <a:effectLst/>
              </a:rPr>
              <a:t> </a:t>
            </a:r>
            <a:endParaRPr lang="ar-SA" sz="1500" dirty="0">
              <a:latin typeface="Montserrat SemiBold" panose="00000700000000000000" pitchFamily="50" charset="0"/>
            </a:endParaRPr>
          </a:p>
        </p:txBody>
      </p:sp>
    </p:spTree>
    <p:extLst>
      <p:ext uri="{BB962C8B-B14F-4D97-AF65-F5344CB8AC3E}">
        <p14:creationId xmlns:p14="http://schemas.microsoft.com/office/powerpoint/2010/main" val="1361049240"/>
      </p:ext>
    </p:extLst>
  </p:cSld>
  <p:clrMapOvr>
    <a:masterClrMapping/>
  </p:clrMapOvr>
  <p:transition spd="slow">
    <p:cover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animEffect transition="in" filter="fade">
                                      <p:cBhvr>
                                        <p:cTn id="9" dur="500"/>
                                        <p:tgtEl>
                                          <p:spTgt spid="39"/>
                                        </p:tgtEl>
                                      </p:cBhvr>
                                    </p:animEffect>
                                  </p:childTnLst>
                                </p:cTn>
                              </p:par>
                              <p:par>
                                <p:cTn id="10" presetID="53" presetClass="entr" presetSubtype="16" fill="hold" nodeType="withEffect">
                                  <p:stCondLst>
                                    <p:cond delay="0"/>
                                  </p:stCondLst>
                                  <p:childTnLst>
                                    <p:set>
                                      <p:cBhvr>
                                        <p:cTn id="11" dur="1" fill="hold">
                                          <p:stCondLst>
                                            <p:cond delay="0"/>
                                          </p:stCondLst>
                                        </p:cTn>
                                        <p:tgtEl>
                                          <p:spTgt spid="41"/>
                                        </p:tgtEl>
                                        <p:attrNameLst>
                                          <p:attrName>style.visibility</p:attrName>
                                        </p:attrNameLst>
                                      </p:cBhvr>
                                      <p:to>
                                        <p:strVal val="visible"/>
                                      </p:to>
                                    </p:set>
                                    <p:anim calcmode="lin" valueType="num">
                                      <p:cBhvr>
                                        <p:cTn id="12" dur="500" fill="hold"/>
                                        <p:tgtEl>
                                          <p:spTgt spid="41"/>
                                        </p:tgtEl>
                                        <p:attrNameLst>
                                          <p:attrName>ppt_w</p:attrName>
                                        </p:attrNameLst>
                                      </p:cBhvr>
                                      <p:tavLst>
                                        <p:tav tm="0">
                                          <p:val>
                                            <p:fltVal val="0"/>
                                          </p:val>
                                        </p:tav>
                                        <p:tav tm="100000">
                                          <p:val>
                                            <p:strVal val="#ppt_w"/>
                                          </p:val>
                                        </p:tav>
                                      </p:tavLst>
                                    </p:anim>
                                    <p:anim calcmode="lin" valueType="num">
                                      <p:cBhvr>
                                        <p:cTn id="13" dur="500" fill="hold"/>
                                        <p:tgtEl>
                                          <p:spTgt spid="41"/>
                                        </p:tgtEl>
                                        <p:attrNameLst>
                                          <p:attrName>ppt_h</p:attrName>
                                        </p:attrNameLst>
                                      </p:cBhvr>
                                      <p:tavLst>
                                        <p:tav tm="0">
                                          <p:val>
                                            <p:fltVal val="0"/>
                                          </p:val>
                                        </p:tav>
                                        <p:tav tm="100000">
                                          <p:val>
                                            <p:strVal val="#ppt_h"/>
                                          </p:val>
                                        </p:tav>
                                      </p:tavLst>
                                    </p:anim>
                                    <p:animEffect transition="in" filter="fade">
                                      <p:cBhvr>
                                        <p:cTn id="14" dur="500"/>
                                        <p:tgtEl>
                                          <p:spTgt spid="41"/>
                                        </p:tgtEl>
                                      </p:cBhvr>
                                    </p:animEffect>
                                  </p:childTnLst>
                                </p:cTn>
                              </p:par>
                            </p:childTnLst>
                          </p:cTn>
                        </p:par>
                      </p:childTnLst>
                    </p:cTn>
                  </p:par>
                  <p:par>
                    <p:cTn id="15" fill="hold">
                      <p:stCondLst>
                        <p:cond delay="indefinite"/>
                      </p:stCondLst>
                      <p:childTnLst>
                        <p:par>
                          <p:cTn id="16" fill="hold">
                            <p:stCondLst>
                              <p:cond delay="0"/>
                            </p:stCondLst>
                            <p:childTnLst>
                              <p:par>
                                <p:cTn id="17" presetID="37"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900" decel="100000" fill="hold"/>
                                        <p:tgtEl>
                                          <p:spTgt spid="2"/>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7" presetClass="entr" presetSubtype="10" fill="hold" grpId="0" nodeType="clickEffect">
                                  <p:stCondLst>
                                    <p:cond delay="0"/>
                                  </p:stCondLst>
                                  <p:childTnLst>
                                    <p:set>
                                      <p:cBhvr>
                                        <p:cTn id="26" dur="1" fill="hold">
                                          <p:stCondLst>
                                            <p:cond delay="0"/>
                                          </p:stCondLst>
                                        </p:cTn>
                                        <p:tgtEl>
                                          <p:spTgt spid="76"/>
                                        </p:tgtEl>
                                        <p:attrNameLst>
                                          <p:attrName>style.visibility</p:attrName>
                                        </p:attrNameLst>
                                      </p:cBhvr>
                                      <p:to>
                                        <p:strVal val="visible"/>
                                      </p:to>
                                    </p:set>
                                    <p:anim calcmode="lin" valueType="num">
                                      <p:cBhvr>
                                        <p:cTn id="27" dur="500" fill="hold"/>
                                        <p:tgtEl>
                                          <p:spTgt spid="76"/>
                                        </p:tgtEl>
                                        <p:attrNameLst>
                                          <p:attrName>ppt_w</p:attrName>
                                        </p:attrNameLst>
                                      </p:cBhvr>
                                      <p:tavLst>
                                        <p:tav tm="0">
                                          <p:val>
                                            <p:fltVal val="0"/>
                                          </p:val>
                                        </p:tav>
                                        <p:tav tm="100000">
                                          <p:val>
                                            <p:strVal val="#ppt_w"/>
                                          </p:val>
                                        </p:tav>
                                      </p:tavLst>
                                    </p:anim>
                                    <p:anim calcmode="lin" valueType="num">
                                      <p:cBhvr>
                                        <p:cTn id="28" dur="500" fill="hold"/>
                                        <p:tgtEl>
                                          <p:spTgt spid="76"/>
                                        </p:tgtEl>
                                        <p:attrNameLst>
                                          <p:attrName>ppt_h</p:attrName>
                                        </p:attrNameLst>
                                      </p:cBhvr>
                                      <p:tavLst>
                                        <p:tav tm="0">
                                          <p:val>
                                            <p:strVal val="#ppt_h"/>
                                          </p:val>
                                        </p:tav>
                                        <p:tav tm="100000">
                                          <p:val>
                                            <p:strVal val="#ppt_h"/>
                                          </p:val>
                                        </p:tav>
                                      </p:tavLst>
                                    </p:anim>
                                  </p:childTnLst>
                                </p:cTn>
                              </p:par>
                              <p:par>
                                <p:cTn id="29" presetID="17" presetClass="entr" presetSubtype="10" fill="hold" nodeType="withEffect">
                                  <p:stCondLst>
                                    <p:cond delay="0"/>
                                  </p:stCondLst>
                                  <p:childTnLst>
                                    <p:set>
                                      <p:cBhvr>
                                        <p:cTn id="30" dur="1" fill="hold">
                                          <p:stCondLst>
                                            <p:cond delay="0"/>
                                          </p:stCondLst>
                                        </p:cTn>
                                        <p:tgtEl>
                                          <p:spTgt spid="78"/>
                                        </p:tgtEl>
                                        <p:attrNameLst>
                                          <p:attrName>style.visibility</p:attrName>
                                        </p:attrNameLst>
                                      </p:cBhvr>
                                      <p:to>
                                        <p:strVal val="visible"/>
                                      </p:to>
                                    </p:set>
                                    <p:anim calcmode="lin" valueType="num">
                                      <p:cBhvr>
                                        <p:cTn id="31" dur="500" fill="hold"/>
                                        <p:tgtEl>
                                          <p:spTgt spid="78"/>
                                        </p:tgtEl>
                                        <p:attrNameLst>
                                          <p:attrName>ppt_w</p:attrName>
                                        </p:attrNameLst>
                                      </p:cBhvr>
                                      <p:tavLst>
                                        <p:tav tm="0">
                                          <p:val>
                                            <p:fltVal val="0"/>
                                          </p:val>
                                        </p:tav>
                                        <p:tav tm="100000">
                                          <p:val>
                                            <p:strVal val="#ppt_w"/>
                                          </p:val>
                                        </p:tav>
                                      </p:tavLst>
                                    </p:anim>
                                    <p:anim calcmode="lin" valueType="num">
                                      <p:cBhvr>
                                        <p:cTn id="32" dur="500" fill="hold"/>
                                        <p:tgtEl>
                                          <p:spTgt spid="78"/>
                                        </p:tgtEl>
                                        <p:attrNameLst>
                                          <p:attrName>ppt_h</p:attrName>
                                        </p:attrNameLst>
                                      </p:cBhvr>
                                      <p:tavLst>
                                        <p:tav tm="0">
                                          <p:val>
                                            <p:strVal val="#ppt_h"/>
                                          </p:val>
                                        </p:tav>
                                        <p:tav tm="100000">
                                          <p:val>
                                            <p:strVal val="#ppt_h"/>
                                          </p:val>
                                        </p:tav>
                                      </p:tavLst>
                                    </p:anim>
                                  </p:childTnLst>
                                </p:cTn>
                              </p:par>
                              <p:par>
                                <p:cTn id="33" presetID="17" presetClass="entr" presetSubtype="10" fill="hold" grpId="0" nodeType="withEffect">
                                  <p:stCondLst>
                                    <p:cond delay="0"/>
                                  </p:stCondLst>
                                  <p:childTnLst>
                                    <p:set>
                                      <p:cBhvr>
                                        <p:cTn id="34" dur="1" fill="hold">
                                          <p:stCondLst>
                                            <p:cond delay="0"/>
                                          </p:stCondLst>
                                        </p:cTn>
                                        <p:tgtEl>
                                          <p:spTgt spid="82"/>
                                        </p:tgtEl>
                                        <p:attrNameLst>
                                          <p:attrName>style.visibility</p:attrName>
                                        </p:attrNameLst>
                                      </p:cBhvr>
                                      <p:to>
                                        <p:strVal val="visible"/>
                                      </p:to>
                                    </p:set>
                                    <p:anim calcmode="lin" valueType="num">
                                      <p:cBhvr>
                                        <p:cTn id="35" dur="500" fill="hold"/>
                                        <p:tgtEl>
                                          <p:spTgt spid="82"/>
                                        </p:tgtEl>
                                        <p:attrNameLst>
                                          <p:attrName>ppt_w</p:attrName>
                                        </p:attrNameLst>
                                      </p:cBhvr>
                                      <p:tavLst>
                                        <p:tav tm="0">
                                          <p:val>
                                            <p:fltVal val="0"/>
                                          </p:val>
                                        </p:tav>
                                        <p:tav tm="100000">
                                          <p:val>
                                            <p:strVal val="#ppt_w"/>
                                          </p:val>
                                        </p:tav>
                                      </p:tavLst>
                                    </p:anim>
                                    <p:anim calcmode="lin" valueType="num">
                                      <p:cBhvr>
                                        <p:cTn id="36" dur="500" fill="hold"/>
                                        <p:tgtEl>
                                          <p:spTgt spid="82"/>
                                        </p:tgtEl>
                                        <p:attrNameLst>
                                          <p:attrName>ppt_h</p:attrName>
                                        </p:attrNameLst>
                                      </p:cBhvr>
                                      <p:tavLst>
                                        <p:tav tm="0">
                                          <p:val>
                                            <p:strVal val="#ppt_h"/>
                                          </p:val>
                                        </p:tav>
                                        <p:tav tm="100000">
                                          <p:val>
                                            <p:strVal val="#ppt_h"/>
                                          </p:val>
                                        </p:tav>
                                      </p:tavLst>
                                    </p:anim>
                                  </p:childTnLst>
                                </p:cTn>
                              </p:par>
                              <p:par>
                                <p:cTn id="37" presetID="17" presetClass="entr" presetSubtype="10" fill="hold" nodeType="withEffect">
                                  <p:stCondLst>
                                    <p:cond delay="0"/>
                                  </p:stCondLst>
                                  <p:childTnLst>
                                    <p:set>
                                      <p:cBhvr>
                                        <p:cTn id="38" dur="1" fill="hold">
                                          <p:stCondLst>
                                            <p:cond delay="0"/>
                                          </p:stCondLst>
                                        </p:cTn>
                                        <p:tgtEl>
                                          <p:spTgt spid="84"/>
                                        </p:tgtEl>
                                        <p:attrNameLst>
                                          <p:attrName>style.visibility</p:attrName>
                                        </p:attrNameLst>
                                      </p:cBhvr>
                                      <p:to>
                                        <p:strVal val="visible"/>
                                      </p:to>
                                    </p:set>
                                    <p:anim calcmode="lin" valueType="num">
                                      <p:cBhvr>
                                        <p:cTn id="39" dur="500" fill="hold"/>
                                        <p:tgtEl>
                                          <p:spTgt spid="84"/>
                                        </p:tgtEl>
                                        <p:attrNameLst>
                                          <p:attrName>ppt_w</p:attrName>
                                        </p:attrNameLst>
                                      </p:cBhvr>
                                      <p:tavLst>
                                        <p:tav tm="0">
                                          <p:val>
                                            <p:fltVal val="0"/>
                                          </p:val>
                                        </p:tav>
                                        <p:tav tm="100000">
                                          <p:val>
                                            <p:strVal val="#ppt_w"/>
                                          </p:val>
                                        </p:tav>
                                      </p:tavLst>
                                    </p:anim>
                                    <p:anim calcmode="lin" valueType="num">
                                      <p:cBhvr>
                                        <p:cTn id="40" dur="500" fill="hold"/>
                                        <p:tgtEl>
                                          <p:spTgt spid="84"/>
                                        </p:tgtEl>
                                        <p:attrNameLst>
                                          <p:attrName>ppt_h</p:attrName>
                                        </p:attrNameLst>
                                      </p:cBhvr>
                                      <p:tavLst>
                                        <p:tav tm="0">
                                          <p:val>
                                            <p:strVal val="#ppt_h"/>
                                          </p:val>
                                        </p:tav>
                                        <p:tav tm="100000">
                                          <p:val>
                                            <p:strVal val="#ppt_h"/>
                                          </p:val>
                                        </p:tav>
                                      </p:tavLst>
                                    </p:anim>
                                  </p:childTnLst>
                                </p:cTn>
                              </p:par>
                              <p:par>
                                <p:cTn id="41" presetID="17" presetClass="entr" presetSubtype="10" fill="hold" grpId="0" nodeType="withEffect">
                                  <p:stCondLst>
                                    <p:cond delay="0"/>
                                  </p:stCondLst>
                                  <p:childTnLst>
                                    <p:set>
                                      <p:cBhvr>
                                        <p:cTn id="42" dur="1" fill="hold">
                                          <p:stCondLst>
                                            <p:cond delay="0"/>
                                          </p:stCondLst>
                                        </p:cTn>
                                        <p:tgtEl>
                                          <p:spTgt spid="88"/>
                                        </p:tgtEl>
                                        <p:attrNameLst>
                                          <p:attrName>style.visibility</p:attrName>
                                        </p:attrNameLst>
                                      </p:cBhvr>
                                      <p:to>
                                        <p:strVal val="visible"/>
                                      </p:to>
                                    </p:set>
                                    <p:anim calcmode="lin" valueType="num">
                                      <p:cBhvr>
                                        <p:cTn id="43" dur="500" fill="hold"/>
                                        <p:tgtEl>
                                          <p:spTgt spid="88"/>
                                        </p:tgtEl>
                                        <p:attrNameLst>
                                          <p:attrName>ppt_w</p:attrName>
                                        </p:attrNameLst>
                                      </p:cBhvr>
                                      <p:tavLst>
                                        <p:tav tm="0">
                                          <p:val>
                                            <p:fltVal val="0"/>
                                          </p:val>
                                        </p:tav>
                                        <p:tav tm="100000">
                                          <p:val>
                                            <p:strVal val="#ppt_w"/>
                                          </p:val>
                                        </p:tav>
                                      </p:tavLst>
                                    </p:anim>
                                    <p:anim calcmode="lin" valueType="num">
                                      <p:cBhvr>
                                        <p:cTn id="44" dur="500" fill="hold"/>
                                        <p:tgtEl>
                                          <p:spTgt spid="88"/>
                                        </p:tgtEl>
                                        <p:attrNameLst>
                                          <p:attrName>ppt_h</p:attrName>
                                        </p:attrNameLst>
                                      </p:cBhvr>
                                      <p:tavLst>
                                        <p:tav tm="0">
                                          <p:val>
                                            <p:strVal val="#ppt_h"/>
                                          </p:val>
                                        </p:tav>
                                        <p:tav tm="100000">
                                          <p:val>
                                            <p:strVal val="#ppt_h"/>
                                          </p:val>
                                        </p:tav>
                                      </p:tavLst>
                                    </p:anim>
                                  </p:childTnLst>
                                </p:cTn>
                              </p:par>
                              <p:par>
                                <p:cTn id="45" presetID="17" presetClass="entr" presetSubtype="10" fill="hold" nodeType="withEffect">
                                  <p:stCondLst>
                                    <p:cond delay="0"/>
                                  </p:stCondLst>
                                  <p:childTnLst>
                                    <p:set>
                                      <p:cBhvr>
                                        <p:cTn id="46" dur="1" fill="hold">
                                          <p:stCondLst>
                                            <p:cond delay="0"/>
                                          </p:stCondLst>
                                        </p:cTn>
                                        <p:tgtEl>
                                          <p:spTgt spid="90"/>
                                        </p:tgtEl>
                                        <p:attrNameLst>
                                          <p:attrName>style.visibility</p:attrName>
                                        </p:attrNameLst>
                                      </p:cBhvr>
                                      <p:to>
                                        <p:strVal val="visible"/>
                                      </p:to>
                                    </p:set>
                                    <p:anim calcmode="lin" valueType="num">
                                      <p:cBhvr>
                                        <p:cTn id="47" dur="500" fill="hold"/>
                                        <p:tgtEl>
                                          <p:spTgt spid="90"/>
                                        </p:tgtEl>
                                        <p:attrNameLst>
                                          <p:attrName>ppt_w</p:attrName>
                                        </p:attrNameLst>
                                      </p:cBhvr>
                                      <p:tavLst>
                                        <p:tav tm="0">
                                          <p:val>
                                            <p:fltVal val="0"/>
                                          </p:val>
                                        </p:tav>
                                        <p:tav tm="100000">
                                          <p:val>
                                            <p:strVal val="#ppt_w"/>
                                          </p:val>
                                        </p:tav>
                                      </p:tavLst>
                                    </p:anim>
                                    <p:anim calcmode="lin" valueType="num">
                                      <p:cBhvr>
                                        <p:cTn id="48" dur="500" fill="hold"/>
                                        <p:tgtEl>
                                          <p:spTgt spid="90"/>
                                        </p:tgtEl>
                                        <p:attrNameLst>
                                          <p:attrName>ppt_h</p:attrName>
                                        </p:attrNameLst>
                                      </p:cBhvr>
                                      <p:tavLst>
                                        <p:tav tm="0">
                                          <p:val>
                                            <p:strVal val="#ppt_h"/>
                                          </p:val>
                                        </p:tav>
                                        <p:tav tm="100000">
                                          <p:val>
                                            <p:strVal val="#ppt_h"/>
                                          </p:val>
                                        </p:tav>
                                      </p:tavLst>
                                    </p:anim>
                                  </p:childTnLst>
                                </p:cTn>
                              </p:par>
                              <p:par>
                                <p:cTn id="49" presetID="17" presetClass="entr" presetSubtype="10" fill="hold" grpId="0" nodeType="withEffect">
                                  <p:stCondLst>
                                    <p:cond delay="0"/>
                                  </p:stCondLst>
                                  <p:childTnLst>
                                    <p:set>
                                      <p:cBhvr>
                                        <p:cTn id="50" dur="1" fill="hold">
                                          <p:stCondLst>
                                            <p:cond delay="0"/>
                                          </p:stCondLst>
                                        </p:cTn>
                                        <p:tgtEl>
                                          <p:spTgt spid="46"/>
                                        </p:tgtEl>
                                        <p:attrNameLst>
                                          <p:attrName>style.visibility</p:attrName>
                                        </p:attrNameLst>
                                      </p:cBhvr>
                                      <p:to>
                                        <p:strVal val="visible"/>
                                      </p:to>
                                    </p:set>
                                    <p:anim calcmode="lin" valueType="num">
                                      <p:cBhvr>
                                        <p:cTn id="51" dur="500" fill="hold"/>
                                        <p:tgtEl>
                                          <p:spTgt spid="46"/>
                                        </p:tgtEl>
                                        <p:attrNameLst>
                                          <p:attrName>ppt_w</p:attrName>
                                        </p:attrNameLst>
                                      </p:cBhvr>
                                      <p:tavLst>
                                        <p:tav tm="0">
                                          <p:val>
                                            <p:fltVal val="0"/>
                                          </p:val>
                                        </p:tav>
                                        <p:tav tm="100000">
                                          <p:val>
                                            <p:strVal val="#ppt_w"/>
                                          </p:val>
                                        </p:tav>
                                      </p:tavLst>
                                    </p:anim>
                                    <p:anim calcmode="lin" valueType="num">
                                      <p:cBhvr>
                                        <p:cTn id="52" dur="500" fill="hold"/>
                                        <p:tgtEl>
                                          <p:spTgt spid="4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76" grpId="0" animBg="1"/>
      <p:bldP spid="82" grpId="0" animBg="1"/>
      <p:bldP spid="88" grpId="0" animBg="1"/>
      <p:bldP spid="4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44D7C1E-A55C-BE42-BA2D-FFD7C4E5ED1A}"/>
              </a:ext>
            </a:extLst>
          </p:cNvPr>
          <p:cNvGrpSpPr/>
          <p:nvPr/>
        </p:nvGrpSpPr>
        <p:grpSpPr>
          <a:xfrm>
            <a:off x="3341168" y="2445683"/>
            <a:ext cx="5752587" cy="2496065"/>
            <a:chOff x="2552799" y="2777569"/>
            <a:chExt cx="14318102" cy="5525255"/>
          </a:xfrm>
        </p:grpSpPr>
        <p:sp>
          <p:nvSpPr>
            <p:cNvPr id="3" name="Freeform 28">
              <a:extLst>
                <a:ext uri="{FF2B5EF4-FFF2-40B4-BE49-F238E27FC236}">
                  <a16:creationId xmlns:a16="http://schemas.microsoft.com/office/drawing/2014/main" id="{B1BFF43F-9353-B548-B143-F9A6AA5FBFCF}"/>
                </a:ext>
              </a:extLst>
            </p:cNvPr>
            <p:cNvSpPr>
              <a:spLocks/>
            </p:cNvSpPr>
            <p:nvPr/>
          </p:nvSpPr>
          <p:spPr bwMode="auto">
            <a:xfrm>
              <a:off x="8331844" y="6098134"/>
              <a:ext cx="47340" cy="111588"/>
            </a:xfrm>
            <a:custGeom>
              <a:avLst/>
              <a:gdLst>
                <a:gd name="T0" fmla="*/ 0 w 14"/>
                <a:gd name="T1" fmla="*/ 0 h 33"/>
                <a:gd name="T2" fmla="*/ 0 w 14"/>
                <a:gd name="T3" fmla="*/ 0 h 33"/>
                <a:gd name="T4" fmla="*/ 14 w 14"/>
                <a:gd name="T5" fmla="*/ 33 h 33"/>
                <a:gd name="T6" fmla="*/ 14 w 14"/>
                <a:gd name="T7" fmla="*/ 33 h 33"/>
                <a:gd name="T8" fmla="*/ 14 w 14"/>
                <a:gd name="T9" fmla="*/ 33 h 33"/>
                <a:gd name="T10" fmla="*/ 14 w 14"/>
                <a:gd name="T11" fmla="*/ 33 h 33"/>
                <a:gd name="T12" fmla="*/ 0 w 14"/>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 h="33">
                  <a:moveTo>
                    <a:pt x="0" y="0"/>
                  </a:moveTo>
                  <a:cubicBezTo>
                    <a:pt x="0" y="0"/>
                    <a:pt x="0" y="0"/>
                    <a:pt x="0" y="0"/>
                  </a:cubicBezTo>
                  <a:cubicBezTo>
                    <a:pt x="4" y="11"/>
                    <a:pt x="9" y="22"/>
                    <a:pt x="14" y="33"/>
                  </a:cubicBezTo>
                  <a:cubicBezTo>
                    <a:pt x="14" y="33"/>
                    <a:pt x="14" y="33"/>
                    <a:pt x="14" y="33"/>
                  </a:cubicBezTo>
                  <a:cubicBezTo>
                    <a:pt x="14" y="33"/>
                    <a:pt x="14" y="33"/>
                    <a:pt x="14" y="33"/>
                  </a:cubicBezTo>
                  <a:cubicBezTo>
                    <a:pt x="14" y="33"/>
                    <a:pt x="14" y="33"/>
                    <a:pt x="14" y="33"/>
                  </a:cubicBezTo>
                  <a:cubicBezTo>
                    <a:pt x="9" y="22"/>
                    <a:pt x="4" y="11"/>
                    <a:pt x="0" y="0"/>
                  </a:cubicBezTo>
                </a:path>
              </a:pathLst>
            </a:custGeom>
            <a:solidFill>
              <a:srgbClr val="000904"/>
            </a:solidFill>
            <a:ln w="9525">
              <a:noFill/>
              <a:round/>
              <a:headEnd/>
              <a:tailEnd/>
            </a:ln>
          </p:spPr>
          <p:txBody>
            <a:bodyPr vert="horz" wrap="square" lIns="194770" tIns="97385" rIns="194770" bIns="97385" numCol="1" anchor="t" anchorCtr="0" compatLnSpc="1">
              <a:prstTxWarp prst="textNoShape">
                <a:avLst/>
              </a:prstTxWarp>
            </a:bodyPr>
            <a:lstStyle/>
            <a:p>
              <a:endParaRPr lang="en-US" sz="3834"/>
            </a:p>
          </p:txBody>
        </p:sp>
        <p:sp>
          <p:nvSpPr>
            <p:cNvPr id="4" name="Freeform 29">
              <a:extLst>
                <a:ext uri="{FF2B5EF4-FFF2-40B4-BE49-F238E27FC236}">
                  <a16:creationId xmlns:a16="http://schemas.microsoft.com/office/drawing/2014/main" id="{4713B35D-F84E-4141-9E46-8B94BA89E1AA}"/>
                </a:ext>
              </a:extLst>
            </p:cNvPr>
            <p:cNvSpPr>
              <a:spLocks/>
            </p:cNvSpPr>
            <p:nvPr/>
          </p:nvSpPr>
          <p:spPr bwMode="auto">
            <a:xfrm>
              <a:off x="7425621" y="6098134"/>
              <a:ext cx="30434" cy="111588"/>
            </a:xfrm>
            <a:custGeom>
              <a:avLst/>
              <a:gdLst>
                <a:gd name="T0" fmla="*/ 0 w 9"/>
                <a:gd name="T1" fmla="*/ 0 h 33"/>
                <a:gd name="T2" fmla="*/ 0 w 9"/>
                <a:gd name="T3" fmla="*/ 0 h 33"/>
                <a:gd name="T4" fmla="*/ 9 w 9"/>
                <a:gd name="T5" fmla="*/ 33 h 33"/>
                <a:gd name="T6" fmla="*/ 9 w 9"/>
                <a:gd name="T7" fmla="*/ 33 h 33"/>
                <a:gd name="T8" fmla="*/ 0 w 9"/>
                <a:gd name="T9" fmla="*/ 0 h 33"/>
              </a:gdLst>
              <a:ahLst/>
              <a:cxnLst>
                <a:cxn ang="0">
                  <a:pos x="T0" y="T1"/>
                </a:cxn>
                <a:cxn ang="0">
                  <a:pos x="T2" y="T3"/>
                </a:cxn>
                <a:cxn ang="0">
                  <a:pos x="T4" y="T5"/>
                </a:cxn>
                <a:cxn ang="0">
                  <a:pos x="T6" y="T7"/>
                </a:cxn>
                <a:cxn ang="0">
                  <a:pos x="T8" y="T9"/>
                </a:cxn>
              </a:cxnLst>
              <a:rect l="0" t="0" r="r" b="b"/>
              <a:pathLst>
                <a:path w="9" h="33">
                  <a:moveTo>
                    <a:pt x="0" y="0"/>
                  </a:moveTo>
                  <a:cubicBezTo>
                    <a:pt x="0" y="0"/>
                    <a:pt x="0" y="0"/>
                    <a:pt x="0" y="0"/>
                  </a:cubicBezTo>
                  <a:cubicBezTo>
                    <a:pt x="3" y="11"/>
                    <a:pt x="6" y="22"/>
                    <a:pt x="9" y="33"/>
                  </a:cubicBezTo>
                  <a:cubicBezTo>
                    <a:pt x="9" y="33"/>
                    <a:pt x="9" y="33"/>
                    <a:pt x="9" y="33"/>
                  </a:cubicBezTo>
                  <a:cubicBezTo>
                    <a:pt x="6" y="22"/>
                    <a:pt x="3" y="11"/>
                    <a:pt x="0" y="0"/>
                  </a:cubicBezTo>
                </a:path>
              </a:pathLst>
            </a:custGeom>
            <a:solidFill>
              <a:srgbClr val="373535"/>
            </a:solidFill>
            <a:ln w="9525">
              <a:noFill/>
              <a:round/>
              <a:headEnd/>
              <a:tailEnd/>
            </a:ln>
          </p:spPr>
          <p:txBody>
            <a:bodyPr vert="horz" wrap="square" lIns="194770" tIns="97385" rIns="194770" bIns="97385" numCol="1" anchor="t" anchorCtr="0" compatLnSpc="1">
              <a:prstTxWarp prst="textNoShape">
                <a:avLst/>
              </a:prstTxWarp>
            </a:bodyPr>
            <a:lstStyle/>
            <a:p>
              <a:endParaRPr lang="en-US" sz="3834"/>
            </a:p>
          </p:txBody>
        </p:sp>
        <p:sp>
          <p:nvSpPr>
            <p:cNvPr id="5" name="Freeform 26">
              <a:extLst>
                <a:ext uri="{FF2B5EF4-FFF2-40B4-BE49-F238E27FC236}">
                  <a16:creationId xmlns:a16="http://schemas.microsoft.com/office/drawing/2014/main" id="{497579C6-1009-DD47-9D7F-A09B90DB9256}"/>
                </a:ext>
              </a:extLst>
            </p:cNvPr>
            <p:cNvSpPr>
              <a:spLocks noEditPoints="1"/>
            </p:cNvSpPr>
            <p:nvPr/>
          </p:nvSpPr>
          <p:spPr bwMode="auto">
            <a:xfrm>
              <a:off x="9380088" y="6098133"/>
              <a:ext cx="351669" cy="108206"/>
            </a:xfrm>
            <a:custGeom>
              <a:avLst/>
              <a:gdLst>
                <a:gd name="T0" fmla="*/ 104 w 104"/>
                <a:gd name="T1" fmla="*/ 32 h 32"/>
                <a:gd name="T2" fmla="*/ 104 w 104"/>
                <a:gd name="T3" fmla="*/ 32 h 32"/>
                <a:gd name="T4" fmla="*/ 104 w 104"/>
                <a:gd name="T5" fmla="*/ 32 h 32"/>
                <a:gd name="T6" fmla="*/ 101 w 104"/>
                <a:gd name="T7" fmla="*/ 32 h 32"/>
                <a:gd name="T8" fmla="*/ 102 w 104"/>
                <a:gd name="T9" fmla="*/ 32 h 32"/>
                <a:gd name="T10" fmla="*/ 101 w 104"/>
                <a:gd name="T11" fmla="*/ 32 h 32"/>
                <a:gd name="T12" fmla="*/ 89 w 104"/>
                <a:gd name="T13" fmla="*/ 31 h 32"/>
                <a:gd name="T14" fmla="*/ 89 w 104"/>
                <a:gd name="T15" fmla="*/ 31 h 32"/>
                <a:gd name="T16" fmla="*/ 89 w 104"/>
                <a:gd name="T17" fmla="*/ 31 h 32"/>
                <a:gd name="T18" fmla="*/ 84 w 104"/>
                <a:gd name="T19" fmla="*/ 31 h 32"/>
                <a:gd name="T20" fmla="*/ 84 w 104"/>
                <a:gd name="T21" fmla="*/ 31 h 32"/>
                <a:gd name="T22" fmla="*/ 84 w 104"/>
                <a:gd name="T23" fmla="*/ 31 h 32"/>
                <a:gd name="T24" fmla="*/ 81 w 104"/>
                <a:gd name="T25" fmla="*/ 30 h 32"/>
                <a:gd name="T26" fmla="*/ 82 w 104"/>
                <a:gd name="T27" fmla="*/ 30 h 32"/>
                <a:gd name="T28" fmla="*/ 81 w 104"/>
                <a:gd name="T29" fmla="*/ 30 h 32"/>
                <a:gd name="T30" fmla="*/ 78 w 104"/>
                <a:gd name="T31" fmla="*/ 30 h 32"/>
                <a:gd name="T32" fmla="*/ 79 w 104"/>
                <a:gd name="T33" fmla="*/ 30 h 32"/>
                <a:gd name="T34" fmla="*/ 78 w 104"/>
                <a:gd name="T35" fmla="*/ 30 h 32"/>
                <a:gd name="T36" fmla="*/ 76 w 104"/>
                <a:gd name="T37" fmla="*/ 30 h 32"/>
                <a:gd name="T38" fmla="*/ 77 w 104"/>
                <a:gd name="T39" fmla="*/ 30 h 32"/>
                <a:gd name="T40" fmla="*/ 76 w 104"/>
                <a:gd name="T41" fmla="*/ 30 h 32"/>
                <a:gd name="T42" fmla="*/ 71 w 104"/>
                <a:gd name="T43" fmla="*/ 29 h 32"/>
                <a:gd name="T44" fmla="*/ 75 w 104"/>
                <a:gd name="T45" fmla="*/ 29 h 32"/>
                <a:gd name="T46" fmla="*/ 71 w 104"/>
                <a:gd name="T47" fmla="*/ 29 h 32"/>
                <a:gd name="T48" fmla="*/ 0 w 104"/>
                <a:gd name="T49" fmla="*/ 0 h 32"/>
                <a:gd name="T50" fmla="*/ 0 w 104"/>
                <a:gd name="T51" fmla="*/ 0 h 32"/>
                <a:gd name="T52" fmla="*/ 70 w 104"/>
                <a:gd name="T53" fmla="*/ 29 h 32"/>
                <a:gd name="T54" fmla="*/ 0 w 104"/>
                <a:gd name="T55"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4" h="32">
                  <a:moveTo>
                    <a:pt x="104" y="32"/>
                  </a:moveTo>
                  <a:cubicBezTo>
                    <a:pt x="104" y="32"/>
                    <a:pt x="104" y="32"/>
                    <a:pt x="104" y="32"/>
                  </a:cubicBezTo>
                  <a:cubicBezTo>
                    <a:pt x="104" y="32"/>
                    <a:pt x="104" y="32"/>
                    <a:pt x="104" y="32"/>
                  </a:cubicBezTo>
                  <a:moveTo>
                    <a:pt x="101" y="32"/>
                  </a:moveTo>
                  <a:cubicBezTo>
                    <a:pt x="101" y="32"/>
                    <a:pt x="102" y="32"/>
                    <a:pt x="102" y="32"/>
                  </a:cubicBezTo>
                  <a:cubicBezTo>
                    <a:pt x="102" y="32"/>
                    <a:pt x="101" y="32"/>
                    <a:pt x="101" y="32"/>
                  </a:cubicBezTo>
                  <a:moveTo>
                    <a:pt x="89" y="31"/>
                  </a:moveTo>
                  <a:cubicBezTo>
                    <a:pt x="89" y="31"/>
                    <a:pt x="89" y="31"/>
                    <a:pt x="89" y="31"/>
                  </a:cubicBezTo>
                  <a:cubicBezTo>
                    <a:pt x="89" y="31"/>
                    <a:pt x="89" y="31"/>
                    <a:pt x="89" y="31"/>
                  </a:cubicBezTo>
                  <a:moveTo>
                    <a:pt x="84" y="31"/>
                  </a:moveTo>
                  <a:cubicBezTo>
                    <a:pt x="84" y="31"/>
                    <a:pt x="84" y="31"/>
                    <a:pt x="84" y="31"/>
                  </a:cubicBezTo>
                  <a:cubicBezTo>
                    <a:pt x="84" y="31"/>
                    <a:pt x="84" y="31"/>
                    <a:pt x="84" y="31"/>
                  </a:cubicBezTo>
                  <a:moveTo>
                    <a:pt x="81" y="30"/>
                  </a:moveTo>
                  <a:cubicBezTo>
                    <a:pt x="81" y="30"/>
                    <a:pt x="82" y="30"/>
                    <a:pt x="82" y="30"/>
                  </a:cubicBezTo>
                  <a:cubicBezTo>
                    <a:pt x="82" y="30"/>
                    <a:pt x="81" y="30"/>
                    <a:pt x="81" y="30"/>
                  </a:cubicBezTo>
                  <a:moveTo>
                    <a:pt x="78" y="30"/>
                  </a:moveTo>
                  <a:cubicBezTo>
                    <a:pt x="79" y="30"/>
                    <a:pt x="79" y="30"/>
                    <a:pt x="79" y="30"/>
                  </a:cubicBezTo>
                  <a:cubicBezTo>
                    <a:pt x="79" y="30"/>
                    <a:pt x="79" y="30"/>
                    <a:pt x="78" y="30"/>
                  </a:cubicBezTo>
                  <a:moveTo>
                    <a:pt x="76" y="30"/>
                  </a:moveTo>
                  <a:cubicBezTo>
                    <a:pt x="76" y="30"/>
                    <a:pt x="77" y="30"/>
                    <a:pt x="77" y="30"/>
                  </a:cubicBezTo>
                  <a:cubicBezTo>
                    <a:pt x="77" y="30"/>
                    <a:pt x="76" y="30"/>
                    <a:pt x="76" y="30"/>
                  </a:cubicBezTo>
                  <a:moveTo>
                    <a:pt x="71" y="29"/>
                  </a:moveTo>
                  <a:cubicBezTo>
                    <a:pt x="72" y="29"/>
                    <a:pt x="74" y="29"/>
                    <a:pt x="75" y="29"/>
                  </a:cubicBezTo>
                  <a:cubicBezTo>
                    <a:pt x="74" y="29"/>
                    <a:pt x="72" y="29"/>
                    <a:pt x="71" y="29"/>
                  </a:cubicBezTo>
                  <a:moveTo>
                    <a:pt x="0" y="0"/>
                  </a:moveTo>
                  <a:cubicBezTo>
                    <a:pt x="0" y="0"/>
                    <a:pt x="0" y="0"/>
                    <a:pt x="0" y="0"/>
                  </a:cubicBezTo>
                  <a:cubicBezTo>
                    <a:pt x="21" y="14"/>
                    <a:pt x="45" y="24"/>
                    <a:pt x="70" y="29"/>
                  </a:cubicBezTo>
                  <a:cubicBezTo>
                    <a:pt x="45" y="24"/>
                    <a:pt x="21" y="14"/>
                    <a:pt x="0" y="0"/>
                  </a:cubicBezTo>
                </a:path>
              </a:pathLst>
            </a:custGeom>
            <a:solidFill>
              <a:srgbClr val="373535"/>
            </a:solidFill>
            <a:ln w="9525">
              <a:noFill/>
              <a:round/>
              <a:headEnd/>
              <a:tailEnd/>
            </a:ln>
          </p:spPr>
          <p:txBody>
            <a:bodyPr vert="horz" wrap="square" lIns="194770" tIns="97385" rIns="194770" bIns="97385" numCol="1" anchor="t" anchorCtr="0" compatLnSpc="1">
              <a:prstTxWarp prst="textNoShape">
                <a:avLst/>
              </a:prstTxWarp>
            </a:bodyPr>
            <a:lstStyle/>
            <a:p>
              <a:endParaRPr lang="en-US" sz="3834"/>
            </a:p>
          </p:txBody>
        </p:sp>
        <p:sp>
          <p:nvSpPr>
            <p:cNvPr id="6" name="Freeform 12">
              <a:extLst>
                <a:ext uri="{FF2B5EF4-FFF2-40B4-BE49-F238E27FC236}">
                  <a16:creationId xmlns:a16="http://schemas.microsoft.com/office/drawing/2014/main" id="{35FCD884-D60F-4C45-8157-55892D3CE203}"/>
                </a:ext>
              </a:extLst>
            </p:cNvPr>
            <p:cNvSpPr>
              <a:spLocks noEditPoints="1"/>
            </p:cNvSpPr>
            <p:nvPr/>
          </p:nvSpPr>
          <p:spPr bwMode="auto">
            <a:xfrm>
              <a:off x="9745282" y="4870671"/>
              <a:ext cx="81154" cy="10145"/>
            </a:xfrm>
            <a:custGeom>
              <a:avLst/>
              <a:gdLst>
                <a:gd name="T0" fmla="*/ 23 w 24"/>
                <a:gd name="T1" fmla="*/ 3 h 3"/>
                <a:gd name="T2" fmla="*/ 24 w 24"/>
                <a:gd name="T3" fmla="*/ 3 h 3"/>
                <a:gd name="T4" fmla="*/ 23 w 24"/>
                <a:gd name="T5" fmla="*/ 3 h 3"/>
                <a:gd name="T6" fmla="*/ 21 w 24"/>
                <a:gd name="T7" fmla="*/ 2 h 3"/>
                <a:gd name="T8" fmla="*/ 22 w 24"/>
                <a:gd name="T9" fmla="*/ 2 h 3"/>
                <a:gd name="T10" fmla="*/ 21 w 24"/>
                <a:gd name="T11" fmla="*/ 2 h 3"/>
                <a:gd name="T12" fmla="*/ 18 w 24"/>
                <a:gd name="T13" fmla="*/ 2 h 3"/>
                <a:gd name="T14" fmla="*/ 19 w 24"/>
                <a:gd name="T15" fmla="*/ 2 h 3"/>
                <a:gd name="T16" fmla="*/ 18 w 24"/>
                <a:gd name="T17" fmla="*/ 2 h 3"/>
                <a:gd name="T18" fmla="*/ 16 w 24"/>
                <a:gd name="T19" fmla="*/ 2 h 3"/>
                <a:gd name="T20" fmla="*/ 17 w 24"/>
                <a:gd name="T21" fmla="*/ 2 h 3"/>
                <a:gd name="T22" fmla="*/ 16 w 24"/>
                <a:gd name="T23" fmla="*/ 2 h 3"/>
                <a:gd name="T24" fmla="*/ 13 w 24"/>
                <a:gd name="T25" fmla="*/ 2 h 3"/>
                <a:gd name="T26" fmla="*/ 15 w 24"/>
                <a:gd name="T27" fmla="*/ 2 h 3"/>
                <a:gd name="T28" fmla="*/ 13 w 24"/>
                <a:gd name="T29" fmla="*/ 2 h 3"/>
                <a:gd name="T30" fmla="*/ 11 w 24"/>
                <a:gd name="T31" fmla="*/ 1 h 3"/>
                <a:gd name="T32" fmla="*/ 12 w 24"/>
                <a:gd name="T33" fmla="*/ 1 h 3"/>
                <a:gd name="T34" fmla="*/ 11 w 24"/>
                <a:gd name="T35" fmla="*/ 1 h 3"/>
                <a:gd name="T36" fmla="*/ 8 w 24"/>
                <a:gd name="T37" fmla="*/ 1 h 3"/>
                <a:gd name="T38" fmla="*/ 10 w 24"/>
                <a:gd name="T39" fmla="*/ 1 h 3"/>
                <a:gd name="T40" fmla="*/ 8 w 24"/>
                <a:gd name="T41" fmla="*/ 1 h 3"/>
                <a:gd name="T42" fmla="*/ 5 w 24"/>
                <a:gd name="T43" fmla="*/ 1 h 3"/>
                <a:gd name="T44" fmla="*/ 8 w 24"/>
                <a:gd name="T45" fmla="*/ 1 h 3"/>
                <a:gd name="T46" fmla="*/ 5 w 24"/>
                <a:gd name="T47" fmla="*/ 1 h 3"/>
                <a:gd name="T48" fmla="*/ 3 w 24"/>
                <a:gd name="T49" fmla="*/ 1 h 3"/>
                <a:gd name="T50" fmla="*/ 5 w 24"/>
                <a:gd name="T51" fmla="*/ 1 h 3"/>
                <a:gd name="T52" fmla="*/ 3 w 24"/>
                <a:gd name="T53" fmla="*/ 1 h 3"/>
                <a:gd name="T54" fmla="*/ 0 w 24"/>
                <a:gd name="T55" fmla="*/ 0 h 3"/>
                <a:gd name="T56" fmla="*/ 0 w 24"/>
                <a:gd name="T57" fmla="*/ 0 h 3"/>
                <a:gd name="T58" fmla="*/ 0 w 24"/>
                <a:gd name="T59" fmla="*/ 1 h 3"/>
                <a:gd name="T60" fmla="*/ 2 w 24"/>
                <a:gd name="T61" fmla="*/ 1 h 3"/>
                <a:gd name="T62" fmla="*/ 0 w 24"/>
                <a:gd name="T63" fmla="*/ 1 h 3"/>
                <a:gd name="T64" fmla="*/ 0 w 24"/>
                <a:gd name="T65"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 h="3">
                  <a:moveTo>
                    <a:pt x="23" y="3"/>
                  </a:moveTo>
                  <a:cubicBezTo>
                    <a:pt x="24" y="3"/>
                    <a:pt x="24" y="3"/>
                    <a:pt x="24" y="3"/>
                  </a:cubicBezTo>
                  <a:cubicBezTo>
                    <a:pt x="24" y="3"/>
                    <a:pt x="24" y="3"/>
                    <a:pt x="23" y="3"/>
                  </a:cubicBezTo>
                  <a:moveTo>
                    <a:pt x="21" y="2"/>
                  </a:moveTo>
                  <a:cubicBezTo>
                    <a:pt x="22" y="2"/>
                    <a:pt x="22" y="2"/>
                    <a:pt x="22" y="2"/>
                  </a:cubicBezTo>
                  <a:cubicBezTo>
                    <a:pt x="22" y="2"/>
                    <a:pt x="22" y="2"/>
                    <a:pt x="21" y="2"/>
                  </a:cubicBezTo>
                  <a:moveTo>
                    <a:pt x="18" y="2"/>
                  </a:moveTo>
                  <a:cubicBezTo>
                    <a:pt x="18" y="2"/>
                    <a:pt x="19" y="2"/>
                    <a:pt x="19" y="2"/>
                  </a:cubicBezTo>
                  <a:cubicBezTo>
                    <a:pt x="19" y="2"/>
                    <a:pt x="18" y="2"/>
                    <a:pt x="18" y="2"/>
                  </a:cubicBezTo>
                  <a:moveTo>
                    <a:pt x="16" y="2"/>
                  </a:moveTo>
                  <a:cubicBezTo>
                    <a:pt x="16" y="2"/>
                    <a:pt x="17" y="2"/>
                    <a:pt x="17" y="2"/>
                  </a:cubicBezTo>
                  <a:cubicBezTo>
                    <a:pt x="17" y="2"/>
                    <a:pt x="16" y="2"/>
                    <a:pt x="16" y="2"/>
                  </a:cubicBezTo>
                  <a:moveTo>
                    <a:pt x="13" y="2"/>
                  </a:moveTo>
                  <a:cubicBezTo>
                    <a:pt x="13" y="2"/>
                    <a:pt x="14" y="2"/>
                    <a:pt x="15" y="2"/>
                  </a:cubicBezTo>
                  <a:cubicBezTo>
                    <a:pt x="14" y="2"/>
                    <a:pt x="13" y="2"/>
                    <a:pt x="13" y="2"/>
                  </a:cubicBezTo>
                  <a:moveTo>
                    <a:pt x="11" y="1"/>
                  </a:moveTo>
                  <a:cubicBezTo>
                    <a:pt x="11" y="1"/>
                    <a:pt x="12" y="1"/>
                    <a:pt x="12" y="1"/>
                  </a:cubicBezTo>
                  <a:cubicBezTo>
                    <a:pt x="12" y="1"/>
                    <a:pt x="11" y="1"/>
                    <a:pt x="11" y="1"/>
                  </a:cubicBezTo>
                  <a:moveTo>
                    <a:pt x="8" y="1"/>
                  </a:moveTo>
                  <a:cubicBezTo>
                    <a:pt x="9" y="1"/>
                    <a:pt x="9" y="1"/>
                    <a:pt x="10" y="1"/>
                  </a:cubicBezTo>
                  <a:cubicBezTo>
                    <a:pt x="9" y="1"/>
                    <a:pt x="9" y="1"/>
                    <a:pt x="8" y="1"/>
                  </a:cubicBezTo>
                  <a:moveTo>
                    <a:pt x="5" y="1"/>
                  </a:moveTo>
                  <a:cubicBezTo>
                    <a:pt x="6" y="1"/>
                    <a:pt x="7" y="1"/>
                    <a:pt x="8" y="1"/>
                  </a:cubicBezTo>
                  <a:cubicBezTo>
                    <a:pt x="7" y="1"/>
                    <a:pt x="6" y="1"/>
                    <a:pt x="5" y="1"/>
                  </a:cubicBezTo>
                  <a:moveTo>
                    <a:pt x="3" y="1"/>
                  </a:moveTo>
                  <a:cubicBezTo>
                    <a:pt x="4" y="1"/>
                    <a:pt x="4" y="1"/>
                    <a:pt x="5" y="1"/>
                  </a:cubicBezTo>
                  <a:cubicBezTo>
                    <a:pt x="4" y="1"/>
                    <a:pt x="4" y="1"/>
                    <a:pt x="3" y="1"/>
                  </a:cubicBezTo>
                  <a:moveTo>
                    <a:pt x="0" y="0"/>
                  </a:moveTo>
                  <a:cubicBezTo>
                    <a:pt x="0" y="0"/>
                    <a:pt x="0" y="0"/>
                    <a:pt x="0" y="0"/>
                  </a:cubicBezTo>
                  <a:cubicBezTo>
                    <a:pt x="0" y="1"/>
                    <a:pt x="0" y="1"/>
                    <a:pt x="0" y="1"/>
                  </a:cubicBezTo>
                  <a:cubicBezTo>
                    <a:pt x="1" y="1"/>
                    <a:pt x="2" y="1"/>
                    <a:pt x="2" y="1"/>
                  </a:cubicBezTo>
                  <a:cubicBezTo>
                    <a:pt x="2" y="1"/>
                    <a:pt x="1" y="1"/>
                    <a:pt x="0" y="1"/>
                  </a:cubicBezTo>
                  <a:cubicBezTo>
                    <a:pt x="0" y="0"/>
                    <a:pt x="0" y="0"/>
                    <a:pt x="0" y="0"/>
                  </a:cubicBezTo>
                </a:path>
              </a:pathLst>
            </a:custGeom>
            <a:solidFill>
              <a:srgbClr val="000000"/>
            </a:solidFill>
            <a:ln w="9525">
              <a:noFill/>
              <a:round/>
              <a:headEnd/>
              <a:tailEnd/>
            </a:ln>
          </p:spPr>
          <p:txBody>
            <a:bodyPr vert="horz" wrap="square" lIns="194770" tIns="97385" rIns="194770" bIns="97385" numCol="1" anchor="t" anchorCtr="0" compatLnSpc="1">
              <a:prstTxWarp prst="textNoShape">
                <a:avLst/>
              </a:prstTxWarp>
            </a:bodyPr>
            <a:lstStyle/>
            <a:p>
              <a:endParaRPr lang="en-US" sz="3834"/>
            </a:p>
          </p:txBody>
        </p:sp>
        <p:sp>
          <p:nvSpPr>
            <p:cNvPr id="7" name="Freeform 16">
              <a:extLst>
                <a:ext uri="{FF2B5EF4-FFF2-40B4-BE49-F238E27FC236}">
                  <a16:creationId xmlns:a16="http://schemas.microsoft.com/office/drawing/2014/main" id="{F046E045-AD62-6243-BEEE-8E3BAF0D9024}"/>
                </a:ext>
              </a:extLst>
            </p:cNvPr>
            <p:cNvSpPr>
              <a:spLocks noEditPoints="1"/>
            </p:cNvSpPr>
            <p:nvPr/>
          </p:nvSpPr>
          <p:spPr bwMode="auto">
            <a:xfrm>
              <a:off x="9752045" y="4874053"/>
              <a:ext cx="355051" cy="108206"/>
            </a:xfrm>
            <a:custGeom>
              <a:avLst/>
              <a:gdLst>
                <a:gd name="T0" fmla="*/ 22 w 105"/>
                <a:gd name="T1" fmla="*/ 2 h 32"/>
                <a:gd name="T2" fmla="*/ 105 w 105"/>
                <a:gd name="T3" fmla="*/ 32 h 32"/>
                <a:gd name="T4" fmla="*/ 105 w 105"/>
                <a:gd name="T5" fmla="*/ 32 h 32"/>
                <a:gd name="T6" fmla="*/ 22 w 105"/>
                <a:gd name="T7" fmla="*/ 2 h 32"/>
                <a:gd name="T8" fmla="*/ 20 w 105"/>
                <a:gd name="T9" fmla="*/ 1 h 32"/>
                <a:gd name="T10" fmla="*/ 21 w 105"/>
                <a:gd name="T11" fmla="*/ 2 h 32"/>
                <a:gd name="T12" fmla="*/ 20 w 105"/>
                <a:gd name="T13" fmla="*/ 1 h 32"/>
                <a:gd name="T14" fmla="*/ 17 w 105"/>
                <a:gd name="T15" fmla="*/ 1 h 32"/>
                <a:gd name="T16" fmla="*/ 19 w 105"/>
                <a:gd name="T17" fmla="*/ 1 h 32"/>
                <a:gd name="T18" fmla="*/ 17 w 105"/>
                <a:gd name="T19" fmla="*/ 1 h 32"/>
                <a:gd name="T20" fmla="*/ 15 w 105"/>
                <a:gd name="T21" fmla="*/ 1 h 32"/>
                <a:gd name="T22" fmla="*/ 16 w 105"/>
                <a:gd name="T23" fmla="*/ 1 h 32"/>
                <a:gd name="T24" fmla="*/ 15 w 105"/>
                <a:gd name="T25" fmla="*/ 1 h 32"/>
                <a:gd name="T26" fmla="*/ 13 w 105"/>
                <a:gd name="T27" fmla="*/ 1 h 32"/>
                <a:gd name="T28" fmla="*/ 14 w 105"/>
                <a:gd name="T29" fmla="*/ 1 h 32"/>
                <a:gd name="T30" fmla="*/ 13 w 105"/>
                <a:gd name="T31" fmla="*/ 1 h 32"/>
                <a:gd name="T32" fmla="*/ 10 w 105"/>
                <a:gd name="T33" fmla="*/ 0 h 32"/>
                <a:gd name="T34" fmla="*/ 11 w 105"/>
                <a:gd name="T35" fmla="*/ 1 h 32"/>
                <a:gd name="T36" fmla="*/ 10 w 105"/>
                <a:gd name="T37" fmla="*/ 0 h 32"/>
                <a:gd name="T38" fmla="*/ 8 w 105"/>
                <a:gd name="T39" fmla="*/ 0 h 32"/>
                <a:gd name="T40" fmla="*/ 9 w 105"/>
                <a:gd name="T41" fmla="*/ 0 h 32"/>
                <a:gd name="T42" fmla="*/ 8 w 105"/>
                <a:gd name="T43" fmla="*/ 0 h 32"/>
                <a:gd name="T44" fmla="*/ 6 w 105"/>
                <a:gd name="T45" fmla="*/ 0 h 32"/>
                <a:gd name="T46" fmla="*/ 6 w 105"/>
                <a:gd name="T47" fmla="*/ 0 h 32"/>
                <a:gd name="T48" fmla="*/ 6 w 105"/>
                <a:gd name="T49" fmla="*/ 0 h 32"/>
                <a:gd name="T50" fmla="*/ 3 w 105"/>
                <a:gd name="T51" fmla="*/ 0 h 32"/>
                <a:gd name="T52" fmla="*/ 3 w 105"/>
                <a:gd name="T53" fmla="*/ 0 h 32"/>
                <a:gd name="T54" fmla="*/ 3 w 105"/>
                <a:gd name="T55" fmla="*/ 0 h 32"/>
                <a:gd name="T56" fmla="*/ 0 w 105"/>
                <a:gd name="T57" fmla="*/ 0 h 32"/>
                <a:gd name="T58" fmla="*/ 1 w 105"/>
                <a:gd name="T59" fmla="*/ 0 h 32"/>
                <a:gd name="T60" fmla="*/ 0 w 105"/>
                <a:gd name="T61"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5" h="32">
                  <a:moveTo>
                    <a:pt x="22" y="2"/>
                  </a:moveTo>
                  <a:cubicBezTo>
                    <a:pt x="52" y="5"/>
                    <a:pt x="80" y="16"/>
                    <a:pt x="105" y="32"/>
                  </a:cubicBezTo>
                  <a:cubicBezTo>
                    <a:pt x="105" y="32"/>
                    <a:pt x="105" y="32"/>
                    <a:pt x="105" y="32"/>
                  </a:cubicBezTo>
                  <a:cubicBezTo>
                    <a:pt x="80" y="16"/>
                    <a:pt x="52" y="5"/>
                    <a:pt x="22" y="2"/>
                  </a:cubicBezTo>
                  <a:moveTo>
                    <a:pt x="20" y="1"/>
                  </a:moveTo>
                  <a:cubicBezTo>
                    <a:pt x="20" y="1"/>
                    <a:pt x="21" y="1"/>
                    <a:pt x="21" y="2"/>
                  </a:cubicBezTo>
                  <a:cubicBezTo>
                    <a:pt x="21" y="1"/>
                    <a:pt x="20" y="1"/>
                    <a:pt x="20" y="1"/>
                  </a:cubicBezTo>
                  <a:moveTo>
                    <a:pt x="17" y="1"/>
                  </a:moveTo>
                  <a:cubicBezTo>
                    <a:pt x="18" y="1"/>
                    <a:pt x="19" y="1"/>
                    <a:pt x="19" y="1"/>
                  </a:cubicBezTo>
                  <a:cubicBezTo>
                    <a:pt x="19" y="1"/>
                    <a:pt x="18" y="1"/>
                    <a:pt x="17" y="1"/>
                  </a:cubicBezTo>
                  <a:moveTo>
                    <a:pt x="15" y="1"/>
                  </a:moveTo>
                  <a:cubicBezTo>
                    <a:pt x="15" y="1"/>
                    <a:pt x="16" y="1"/>
                    <a:pt x="16" y="1"/>
                  </a:cubicBezTo>
                  <a:cubicBezTo>
                    <a:pt x="16" y="1"/>
                    <a:pt x="15" y="1"/>
                    <a:pt x="15" y="1"/>
                  </a:cubicBezTo>
                  <a:moveTo>
                    <a:pt x="13" y="1"/>
                  </a:moveTo>
                  <a:cubicBezTo>
                    <a:pt x="13" y="1"/>
                    <a:pt x="14" y="1"/>
                    <a:pt x="14" y="1"/>
                  </a:cubicBezTo>
                  <a:cubicBezTo>
                    <a:pt x="14" y="1"/>
                    <a:pt x="13" y="1"/>
                    <a:pt x="13" y="1"/>
                  </a:cubicBezTo>
                  <a:moveTo>
                    <a:pt x="10" y="0"/>
                  </a:moveTo>
                  <a:cubicBezTo>
                    <a:pt x="10" y="1"/>
                    <a:pt x="11" y="1"/>
                    <a:pt x="11" y="1"/>
                  </a:cubicBezTo>
                  <a:cubicBezTo>
                    <a:pt x="11" y="1"/>
                    <a:pt x="10" y="1"/>
                    <a:pt x="10" y="0"/>
                  </a:cubicBezTo>
                  <a:moveTo>
                    <a:pt x="8" y="0"/>
                  </a:moveTo>
                  <a:cubicBezTo>
                    <a:pt x="8" y="0"/>
                    <a:pt x="8" y="0"/>
                    <a:pt x="9" y="0"/>
                  </a:cubicBezTo>
                  <a:cubicBezTo>
                    <a:pt x="8" y="0"/>
                    <a:pt x="8" y="0"/>
                    <a:pt x="8" y="0"/>
                  </a:cubicBezTo>
                  <a:moveTo>
                    <a:pt x="6" y="0"/>
                  </a:moveTo>
                  <a:cubicBezTo>
                    <a:pt x="6" y="0"/>
                    <a:pt x="6" y="0"/>
                    <a:pt x="6" y="0"/>
                  </a:cubicBezTo>
                  <a:cubicBezTo>
                    <a:pt x="6" y="0"/>
                    <a:pt x="6" y="0"/>
                    <a:pt x="6" y="0"/>
                  </a:cubicBezTo>
                  <a:moveTo>
                    <a:pt x="3" y="0"/>
                  </a:moveTo>
                  <a:cubicBezTo>
                    <a:pt x="3" y="0"/>
                    <a:pt x="3" y="0"/>
                    <a:pt x="3" y="0"/>
                  </a:cubicBezTo>
                  <a:cubicBezTo>
                    <a:pt x="3" y="0"/>
                    <a:pt x="3" y="0"/>
                    <a:pt x="3" y="0"/>
                  </a:cubicBezTo>
                  <a:moveTo>
                    <a:pt x="0" y="0"/>
                  </a:moveTo>
                  <a:cubicBezTo>
                    <a:pt x="1" y="0"/>
                    <a:pt x="1" y="0"/>
                    <a:pt x="1" y="0"/>
                  </a:cubicBezTo>
                  <a:cubicBezTo>
                    <a:pt x="1" y="0"/>
                    <a:pt x="1" y="0"/>
                    <a:pt x="0" y="0"/>
                  </a:cubicBezTo>
                </a:path>
              </a:pathLst>
            </a:custGeom>
            <a:solidFill>
              <a:srgbClr val="373535"/>
            </a:solidFill>
            <a:ln w="9525">
              <a:noFill/>
              <a:round/>
              <a:headEnd/>
              <a:tailEnd/>
            </a:ln>
          </p:spPr>
          <p:txBody>
            <a:bodyPr vert="horz" wrap="square" lIns="194770" tIns="97385" rIns="194770" bIns="97385" numCol="1" anchor="t" anchorCtr="0" compatLnSpc="1">
              <a:prstTxWarp prst="textNoShape">
                <a:avLst/>
              </a:prstTxWarp>
            </a:bodyPr>
            <a:lstStyle/>
            <a:p>
              <a:endParaRPr lang="en-US" sz="3834"/>
            </a:p>
          </p:txBody>
        </p:sp>
        <p:sp>
          <p:nvSpPr>
            <p:cNvPr id="8" name="Freeform 18">
              <a:extLst>
                <a:ext uri="{FF2B5EF4-FFF2-40B4-BE49-F238E27FC236}">
                  <a16:creationId xmlns:a16="http://schemas.microsoft.com/office/drawing/2014/main" id="{7F95DAC0-85A6-2245-AB26-796B7F5F369D}"/>
                </a:ext>
              </a:extLst>
            </p:cNvPr>
            <p:cNvSpPr>
              <a:spLocks/>
            </p:cNvSpPr>
            <p:nvPr/>
          </p:nvSpPr>
          <p:spPr bwMode="auto">
            <a:xfrm>
              <a:off x="11107999" y="4870671"/>
              <a:ext cx="20289" cy="47340"/>
            </a:xfrm>
            <a:custGeom>
              <a:avLst/>
              <a:gdLst>
                <a:gd name="T0" fmla="*/ 0 w 6"/>
                <a:gd name="T1" fmla="*/ 0 h 14"/>
                <a:gd name="T2" fmla="*/ 0 w 6"/>
                <a:gd name="T3" fmla="*/ 0 h 14"/>
                <a:gd name="T4" fmla="*/ 6 w 6"/>
                <a:gd name="T5" fmla="*/ 14 h 14"/>
                <a:gd name="T6" fmla="*/ 0 w 6"/>
                <a:gd name="T7" fmla="*/ 0 h 14"/>
              </a:gdLst>
              <a:ahLst/>
              <a:cxnLst>
                <a:cxn ang="0">
                  <a:pos x="T0" y="T1"/>
                </a:cxn>
                <a:cxn ang="0">
                  <a:pos x="T2" y="T3"/>
                </a:cxn>
                <a:cxn ang="0">
                  <a:pos x="T4" y="T5"/>
                </a:cxn>
                <a:cxn ang="0">
                  <a:pos x="T6" y="T7"/>
                </a:cxn>
              </a:cxnLst>
              <a:rect l="0" t="0" r="r" b="b"/>
              <a:pathLst>
                <a:path w="6" h="14">
                  <a:moveTo>
                    <a:pt x="0" y="0"/>
                  </a:moveTo>
                  <a:cubicBezTo>
                    <a:pt x="0" y="0"/>
                    <a:pt x="0" y="0"/>
                    <a:pt x="0" y="0"/>
                  </a:cubicBezTo>
                  <a:cubicBezTo>
                    <a:pt x="2" y="5"/>
                    <a:pt x="4" y="9"/>
                    <a:pt x="6" y="14"/>
                  </a:cubicBezTo>
                  <a:cubicBezTo>
                    <a:pt x="4" y="9"/>
                    <a:pt x="2" y="5"/>
                    <a:pt x="0" y="0"/>
                  </a:cubicBezTo>
                </a:path>
              </a:pathLst>
            </a:custGeom>
            <a:solidFill>
              <a:srgbClr val="110600"/>
            </a:solidFill>
            <a:ln w="9525">
              <a:noFill/>
              <a:round/>
              <a:headEnd/>
              <a:tailEnd/>
            </a:ln>
          </p:spPr>
          <p:txBody>
            <a:bodyPr vert="horz" wrap="square" lIns="194770" tIns="97385" rIns="194770" bIns="97385" numCol="1" anchor="t" anchorCtr="0" compatLnSpc="1">
              <a:prstTxWarp prst="textNoShape">
                <a:avLst/>
              </a:prstTxWarp>
            </a:bodyPr>
            <a:lstStyle/>
            <a:p>
              <a:endParaRPr lang="en-US" sz="3834"/>
            </a:p>
          </p:txBody>
        </p:sp>
        <p:sp>
          <p:nvSpPr>
            <p:cNvPr id="9" name="Freeform 23">
              <a:extLst>
                <a:ext uri="{FF2B5EF4-FFF2-40B4-BE49-F238E27FC236}">
                  <a16:creationId xmlns:a16="http://schemas.microsoft.com/office/drawing/2014/main" id="{B4C1FF1C-6B32-E542-B02E-FDE60ED4FA86}"/>
                </a:ext>
              </a:extLst>
            </p:cNvPr>
            <p:cNvSpPr>
              <a:spLocks/>
            </p:cNvSpPr>
            <p:nvPr/>
          </p:nvSpPr>
          <p:spPr bwMode="auto">
            <a:xfrm>
              <a:off x="11128288" y="4918011"/>
              <a:ext cx="27051" cy="64248"/>
            </a:xfrm>
            <a:custGeom>
              <a:avLst/>
              <a:gdLst>
                <a:gd name="T0" fmla="*/ 0 w 8"/>
                <a:gd name="T1" fmla="*/ 0 h 19"/>
                <a:gd name="T2" fmla="*/ 8 w 8"/>
                <a:gd name="T3" fmla="*/ 19 h 19"/>
                <a:gd name="T4" fmla="*/ 8 w 8"/>
                <a:gd name="T5" fmla="*/ 19 h 19"/>
                <a:gd name="T6" fmla="*/ 0 w 8"/>
                <a:gd name="T7" fmla="*/ 0 h 19"/>
              </a:gdLst>
              <a:ahLst/>
              <a:cxnLst>
                <a:cxn ang="0">
                  <a:pos x="T0" y="T1"/>
                </a:cxn>
                <a:cxn ang="0">
                  <a:pos x="T2" y="T3"/>
                </a:cxn>
                <a:cxn ang="0">
                  <a:pos x="T4" y="T5"/>
                </a:cxn>
                <a:cxn ang="0">
                  <a:pos x="T6" y="T7"/>
                </a:cxn>
              </a:cxnLst>
              <a:rect l="0" t="0" r="r" b="b"/>
              <a:pathLst>
                <a:path w="8" h="19">
                  <a:moveTo>
                    <a:pt x="0" y="0"/>
                  </a:moveTo>
                  <a:cubicBezTo>
                    <a:pt x="3" y="6"/>
                    <a:pt x="5" y="12"/>
                    <a:pt x="8" y="19"/>
                  </a:cubicBezTo>
                  <a:cubicBezTo>
                    <a:pt x="8" y="19"/>
                    <a:pt x="8" y="19"/>
                    <a:pt x="8" y="19"/>
                  </a:cubicBezTo>
                  <a:cubicBezTo>
                    <a:pt x="5" y="12"/>
                    <a:pt x="3" y="6"/>
                    <a:pt x="0" y="0"/>
                  </a:cubicBezTo>
                </a:path>
              </a:pathLst>
            </a:custGeom>
            <a:solidFill>
              <a:srgbClr val="050B00"/>
            </a:solidFill>
            <a:ln w="9525">
              <a:noFill/>
              <a:round/>
              <a:headEnd/>
              <a:tailEnd/>
            </a:ln>
          </p:spPr>
          <p:txBody>
            <a:bodyPr vert="horz" wrap="square" lIns="194770" tIns="97385" rIns="194770" bIns="97385" numCol="1" anchor="t" anchorCtr="0" compatLnSpc="1">
              <a:prstTxWarp prst="textNoShape">
                <a:avLst/>
              </a:prstTxWarp>
            </a:bodyPr>
            <a:lstStyle/>
            <a:p>
              <a:endParaRPr lang="en-US" sz="3834"/>
            </a:p>
          </p:txBody>
        </p:sp>
        <p:sp>
          <p:nvSpPr>
            <p:cNvPr id="10" name="Freeform 24">
              <a:extLst>
                <a:ext uri="{FF2B5EF4-FFF2-40B4-BE49-F238E27FC236}">
                  <a16:creationId xmlns:a16="http://schemas.microsoft.com/office/drawing/2014/main" id="{8DFE4C5C-E019-F247-9518-68C1B71F42B6}"/>
                </a:ext>
              </a:extLst>
            </p:cNvPr>
            <p:cNvSpPr>
              <a:spLocks/>
            </p:cNvSpPr>
            <p:nvPr/>
          </p:nvSpPr>
          <p:spPr bwMode="auto">
            <a:xfrm>
              <a:off x="11128288" y="4918011"/>
              <a:ext cx="27051" cy="64248"/>
            </a:xfrm>
            <a:custGeom>
              <a:avLst/>
              <a:gdLst>
                <a:gd name="T0" fmla="*/ 0 w 8"/>
                <a:gd name="T1" fmla="*/ 0 h 19"/>
                <a:gd name="T2" fmla="*/ 0 w 8"/>
                <a:gd name="T3" fmla="*/ 0 h 19"/>
                <a:gd name="T4" fmla="*/ 8 w 8"/>
                <a:gd name="T5" fmla="*/ 19 h 19"/>
                <a:gd name="T6" fmla="*/ 8 w 8"/>
                <a:gd name="T7" fmla="*/ 19 h 19"/>
                <a:gd name="T8" fmla="*/ 0 w 8"/>
                <a:gd name="T9" fmla="*/ 0 h 19"/>
              </a:gdLst>
              <a:ahLst/>
              <a:cxnLst>
                <a:cxn ang="0">
                  <a:pos x="T0" y="T1"/>
                </a:cxn>
                <a:cxn ang="0">
                  <a:pos x="T2" y="T3"/>
                </a:cxn>
                <a:cxn ang="0">
                  <a:pos x="T4" y="T5"/>
                </a:cxn>
                <a:cxn ang="0">
                  <a:pos x="T6" y="T7"/>
                </a:cxn>
                <a:cxn ang="0">
                  <a:pos x="T8" y="T9"/>
                </a:cxn>
              </a:cxnLst>
              <a:rect l="0" t="0" r="r" b="b"/>
              <a:pathLst>
                <a:path w="8" h="19">
                  <a:moveTo>
                    <a:pt x="0" y="0"/>
                  </a:moveTo>
                  <a:cubicBezTo>
                    <a:pt x="0" y="0"/>
                    <a:pt x="0" y="0"/>
                    <a:pt x="0" y="0"/>
                  </a:cubicBezTo>
                  <a:cubicBezTo>
                    <a:pt x="3" y="6"/>
                    <a:pt x="5" y="12"/>
                    <a:pt x="8" y="19"/>
                  </a:cubicBezTo>
                  <a:cubicBezTo>
                    <a:pt x="8" y="19"/>
                    <a:pt x="8" y="19"/>
                    <a:pt x="8" y="19"/>
                  </a:cubicBezTo>
                  <a:cubicBezTo>
                    <a:pt x="5" y="12"/>
                    <a:pt x="3" y="6"/>
                    <a:pt x="0" y="0"/>
                  </a:cubicBezTo>
                </a:path>
              </a:pathLst>
            </a:custGeom>
            <a:solidFill>
              <a:srgbClr val="110600"/>
            </a:solidFill>
            <a:ln w="9525">
              <a:noFill/>
              <a:round/>
              <a:headEnd/>
              <a:tailEnd/>
            </a:ln>
          </p:spPr>
          <p:txBody>
            <a:bodyPr vert="horz" wrap="square" lIns="194770" tIns="97385" rIns="194770" bIns="97385" numCol="1" anchor="t" anchorCtr="0" compatLnSpc="1">
              <a:prstTxWarp prst="textNoShape">
                <a:avLst/>
              </a:prstTxWarp>
            </a:bodyPr>
            <a:lstStyle/>
            <a:p>
              <a:endParaRPr lang="en-US" sz="3834"/>
            </a:p>
          </p:txBody>
        </p:sp>
        <p:sp>
          <p:nvSpPr>
            <p:cNvPr id="11" name="Freeform 14">
              <a:extLst>
                <a:ext uri="{FF2B5EF4-FFF2-40B4-BE49-F238E27FC236}">
                  <a16:creationId xmlns:a16="http://schemas.microsoft.com/office/drawing/2014/main" id="{DDCEAA9E-0A71-6049-8803-77BE5A4D4536}"/>
                </a:ext>
              </a:extLst>
            </p:cNvPr>
            <p:cNvSpPr>
              <a:spLocks/>
            </p:cNvSpPr>
            <p:nvPr/>
          </p:nvSpPr>
          <p:spPr bwMode="auto">
            <a:xfrm>
              <a:off x="11155340" y="4982260"/>
              <a:ext cx="108206" cy="561317"/>
            </a:xfrm>
            <a:custGeom>
              <a:avLst/>
              <a:gdLst>
                <a:gd name="T0" fmla="*/ 0 w 32"/>
                <a:gd name="T1" fmla="*/ 0 h 165"/>
                <a:gd name="T2" fmla="*/ 0 w 32"/>
                <a:gd name="T3" fmla="*/ 0 h 165"/>
                <a:gd name="T4" fmla="*/ 32 w 32"/>
                <a:gd name="T5" fmla="*/ 165 h 165"/>
                <a:gd name="T6" fmla="*/ 32 w 32"/>
                <a:gd name="T7" fmla="*/ 165 h 165"/>
                <a:gd name="T8" fmla="*/ 0 w 32"/>
                <a:gd name="T9" fmla="*/ 0 h 165"/>
              </a:gdLst>
              <a:ahLst/>
              <a:cxnLst>
                <a:cxn ang="0">
                  <a:pos x="T0" y="T1"/>
                </a:cxn>
                <a:cxn ang="0">
                  <a:pos x="T2" y="T3"/>
                </a:cxn>
                <a:cxn ang="0">
                  <a:pos x="T4" y="T5"/>
                </a:cxn>
                <a:cxn ang="0">
                  <a:pos x="T6" y="T7"/>
                </a:cxn>
                <a:cxn ang="0">
                  <a:pos x="T8" y="T9"/>
                </a:cxn>
              </a:cxnLst>
              <a:rect l="0" t="0" r="r" b="b"/>
              <a:pathLst>
                <a:path w="32" h="165">
                  <a:moveTo>
                    <a:pt x="0" y="0"/>
                  </a:moveTo>
                  <a:cubicBezTo>
                    <a:pt x="0" y="0"/>
                    <a:pt x="0" y="0"/>
                    <a:pt x="0" y="0"/>
                  </a:cubicBezTo>
                  <a:cubicBezTo>
                    <a:pt x="20" y="51"/>
                    <a:pt x="32" y="107"/>
                    <a:pt x="32" y="165"/>
                  </a:cubicBezTo>
                  <a:cubicBezTo>
                    <a:pt x="32" y="165"/>
                    <a:pt x="32" y="165"/>
                    <a:pt x="32" y="165"/>
                  </a:cubicBezTo>
                  <a:cubicBezTo>
                    <a:pt x="32" y="107"/>
                    <a:pt x="20" y="51"/>
                    <a:pt x="0" y="0"/>
                  </a:cubicBezTo>
                </a:path>
              </a:pathLst>
            </a:custGeom>
            <a:solidFill>
              <a:srgbClr val="000000"/>
            </a:solidFill>
            <a:ln w="9525">
              <a:noFill/>
              <a:round/>
              <a:headEnd/>
              <a:tailEnd/>
            </a:ln>
          </p:spPr>
          <p:txBody>
            <a:bodyPr vert="horz" wrap="square" lIns="194770" tIns="97385" rIns="194770" bIns="97385" numCol="1" anchor="t" anchorCtr="0" compatLnSpc="1">
              <a:prstTxWarp prst="textNoShape">
                <a:avLst/>
              </a:prstTxWarp>
            </a:bodyPr>
            <a:lstStyle/>
            <a:p>
              <a:endParaRPr lang="en-US" sz="3834"/>
            </a:p>
          </p:txBody>
        </p:sp>
        <p:sp>
          <p:nvSpPr>
            <p:cNvPr id="12" name="Freeform 19">
              <a:extLst>
                <a:ext uri="{FF2B5EF4-FFF2-40B4-BE49-F238E27FC236}">
                  <a16:creationId xmlns:a16="http://schemas.microsoft.com/office/drawing/2014/main" id="{3FF96382-60BC-3740-B714-A3D5E86AC790}"/>
                </a:ext>
              </a:extLst>
            </p:cNvPr>
            <p:cNvSpPr>
              <a:spLocks/>
            </p:cNvSpPr>
            <p:nvPr/>
          </p:nvSpPr>
          <p:spPr bwMode="auto">
            <a:xfrm>
              <a:off x="12031129" y="4870672"/>
              <a:ext cx="23671" cy="87917"/>
            </a:xfrm>
            <a:custGeom>
              <a:avLst/>
              <a:gdLst>
                <a:gd name="T0" fmla="*/ 0 w 7"/>
                <a:gd name="T1" fmla="*/ 0 h 26"/>
                <a:gd name="T2" fmla="*/ 0 w 7"/>
                <a:gd name="T3" fmla="*/ 0 h 26"/>
                <a:gd name="T4" fmla="*/ 7 w 7"/>
                <a:gd name="T5" fmla="*/ 26 h 26"/>
                <a:gd name="T6" fmla="*/ 0 w 7"/>
                <a:gd name="T7" fmla="*/ 0 h 26"/>
              </a:gdLst>
              <a:ahLst/>
              <a:cxnLst>
                <a:cxn ang="0">
                  <a:pos x="T0" y="T1"/>
                </a:cxn>
                <a:cxn ang="0">
                  <a:pos x="T2" y="T3"/>
                </a:cxn>
                <a:cxn ang="0">
                  <a:pos x="T4" y="T5"/>
                </a:cxn>
                <a:cxn ang="0">
                  <a:pos x="T6" y="T7"/>
                </a:cxn>
              </a:cxnLst>
              <a:rect l="0" t="0" r="r" b="b"/>
              <a:pathLst>
                <a:path w="7" h="26">
                  <a:moveTo>
                    <a:pt x="0" y="0"/>
                  </a:moveTo>
                  <a:cubicBezTo>
                    <a:pt x="0" y="0"/>
                    <a:pt x="0" y="0"/>
                    <a:pt x="0" y="0"/>
                  </a:cubicBezTo>
                  <a:cubicBezTo>
                    <a:pt x="2" y="9"/>
                    <a:pt x="5" y="17"/>
                    <a:pt x="7" y="26"/>
                  </a:cubicBezTo>
                  <a:cubicBezTo>
                    <a:pt x="5" y="17"/>
                    <a:pt x="2" y="9"/>
                    <a:pt x="0" y="0"/>
                  </a:cubicBezTo>
                </a:path>
              </a:pathLst>
            </a:custGeom>
            <a:solidFill>
              <a:srgbClr val="373535"/>
            </a:solidFill>
            <a:ln w="9525">
              <a:noFill/>
              <a:round/>
              <a:headEnd/>
              <a:tailEnd/>
            </a:ln>
          </p:spPr>
          <p:txBody>
            <a:bodyPr vert="horz" wrap="square" lIns="194770" tIns="97385" rIns="194770" bIns="97385" numCol="1" anchor="t" anchorCtr="0" compatLnSpc="1">
              <a:prstTxWarp prst="textNoShape">
                <a:avLst/>
              </a:prstTxWarp>
            </a:bodyPr>
            <a:lstStyle/>
            <a:p>
              <a:endParaRPr lang="en-US" sz="3834"/>
            </a:p>
          </p:txBody>
        </p:sp>
        <p:sp>
          <p:nvSpPr>
            <p:cNvPr id="13" name="Freeform 20">
              <a:extLst>
                <a:ext uri="{FF2B5EF4-FFF2-40B4-BE49-F238E27FC236}">
                  <a16:creationId xmlns:a16="http://schemas.microsoft.com/office/drawing/2014/main" id="{4A29415B-B678-6B4A-A0BE-7342221CF718}"/>
                </a:ext>
              </a:extLst>
            </p:cNvPr>
            <p:cNvSpPr>
              <a:spLocks/>
            </p:cNvSpPr>
            <p:nvPr/>
          </p:nvSpPr>
          <p:spPr bwMode="auto">
            <a:xfrm>
              <a:off x="11108000" y="4870672"/>
              <a:ext cx="923131" cy="0"/>
            </a:xfrm>
            <a:custGeom>
              <a:avLst/>
              <a:gdLst>
                <a:gd name="T0" fmla="*/ 273 w 273"/>
                <a:gd name="T1" fmla="*/ 0 w 273"/>
                <a:gd name="T2" fmla="*/ 0 w 273"/>
                <a:gd name="T3" fmla="*/ 273 w 273"/>
                <a:gd name="T4" fmla="*/ 273 w 273"/>
                <a:gd name="T5" fmla="*/ 273 w 273"/>
                <a:gd name="T6" fmla="*/ 273 w 273"/>
              </a:gdLst>
              <a:ahLst/>
              <a:cxnLst>
                <a:cxn ang="0">
                  <a:pos x="T0" y="0"/>
                </a:cxn>
                <a:cxn ang="0">
                  <a:pos x="T1" y="0"/>
                </a:cxn>
                <a:cxn ang="0">
                  <a:pos x="T2" y="0"/>
                </a:cxn>
                <a:cxn ang="0">
                  <a:pos x="T3" y="0"/>
                </a:cxn>
                <a:cxn ang="0">
                  <a:pos x="T4" y="0"/>
                </a:cxn>
                <a:cxn ang="0">
                  <a:pos x="T5" y="0"/>
                </a:cxn>
                <a:cxn ang="0">
                  <a:pos x="T6" y="0"/>
                </a:cxn>
              </a:cxnLst>
              <a:rect l="0" t="0" r="r" b="b"/>
              <a:pathLst>
                <a:path w="273">
                  <a:moveTo>
                    <a:pt x="273" y="0"/>
                  </a:moveTo>
                  <a:lnTo>
                    <a:pt x="0" y="0"/>
                  </a:lnTo>
                  <a:lnTo>
                    <a:pt x="0" y="0"/>
                  </a:lnTo>
                  <a:lnTo>
                    <a:pt x="273" y="0"/>
                  </a:lnTo>
                  <a:lnTo>
                    <a:pt x="273" y="0"/>
                  </a:lnTo>
                  <a:lnTo>
                    <a:pt x="273" y="0"/>
                  </a:lnTo>
                  <a:lnTo>
                    <a:pt x="273" y="0"/>
                  </a:lnTo>
                  <a:close/>
                </a:path>
              </a:pathLst>
            </a:custGeom>
            <a:solidFill>
              <a:srgbClr val="202A31"/>
            </a:solidFill>
            <a:ln w="9525">
              <a:noFill/>
              <a:round/>
              <a:headEnd/>
              <a:tailEnd/>
            </a:ln>
          </p:spPr>
          <p:txBody>
            <a:bodyPr vert="horz" wrap="square" lIns="194770" tIns="97385" rIns="194770" bIns="97385" numCol="1" anchor="t" anchorCtr="0" compatLnSpc="1">
              <a:prstTxWarp prst="textNoShape">
                <a:avLst/>
              </a:prstTxWarp>
            </a:bodyPr>
            <a:lstStyle/>
            <a:p>
              <a:endParaRPr lang="en-US" sz="3834"/>
            </a:p>
          </p:txBody>
        </p:sp>
        <p:sp>
          <p:nvSpPr>
            <p:cNvPr id="14" name="Freeform 21">
              <a:extLst>
                <a:ext uri="{FF2B5EF4-FFF2-40B4-BE49-F238E27FC236}">
                  <a16:creationId xmlns:a16="http://schemas.microsoft.com/office/drawing/2014/main" id="{84021AA6-07A1-C340-9961-CBAC113E6002}"/>
                </a:ext>
              </a:extLst>
            </p:cNvPr>
            <p:cNvSpPr>
              <a:spLocks/>
            </p:cNvSpPr>
            <p:nvPr/>
          </p:nvSpPr>
          <p:spPr bwMode="auto">
            <a:xfrm>
              <a:off x="11108000" y="4870672"/>
              <a:ext cx="923131" cy="0"/>
            </a:xfrm>
            <a:custGeom>
              <a:avLst/>
              <a:gdLst>
                <a:gd name="T0" fmla="*/ 273 w 273"/>
                <a:gd name="T1" fmla="*/ 0 w 273"/>
                <a:gd name="T2" fmla="*/ 0 w 273"/>
                <a:gd name="T3" fmla="*/ 273 w 273"/>
                <a:gd name="T4" fmla="*/ 273 w 273"/>
                <a:gd name="T5" fmla="*/ 273 w 273"/>
                <a:gd name="T6" fmla="*/ 273 w 273"/>
              </a:gdLst>
              <a:ahLst/>
              <a:cxnLst>
                <a:cxn ang="0">
                  <a:pos x="T0" y="0"/>
                </a:cxn>
                <a:cxn ang="0">
                  <a:pos x="T1" y="0"/>
                </a:cxn>
                <a:cxn ang="0">
                  <a:pos x="T2" y="0"/>
                </a:cxn>
                <a:cxn ang="0">
                  <a:pos x="T3" y="0"/>
                </a:cxn>
                <a:cxn ang="0">
                  <a:pos x="T4" y="0"/>
                </a:cxn>
                <a:cxn ang="0">
                  <a:pos x="T5" y="0"/>
                </a:cxn>
                <a:cxn ang="0">
                  <a:pos x="T6" y="0"/>
                </a:cxn>
              </a:cxnLst>
              <a:rect l="0" t="0" r="r" b="b"/>
              <a:pathLst>
                <a:path w="273">
                  <a:moveTo>
                    <a:pt x="273" y="0"/>
                  </a:moveTo>
                  <a:lnTo>
                    <a:pt x="0" y="0"/>
                  </a:lnTo>
                  <a:lnTo>
                    <a:pt x="0" y="0"/>
                  </a:lnTo>
                  <a:lnTo>
                    <a:pt x="273" y="0"/>
                  </a:lnTo>
                  <a:lnTo>
                    <a:pt x="273" y="0"/>
                  </a:lnTo>
                  <a:lnTo>
                    <a:pt x="273" y="0"/>
                  </a:lnTo>
                  <a:lnTo>
                    <a:pt x="273" y="0"/>
                  </a:lnTo>
                </a:path>
              </a:pathLst>
            </a:custGeom>
            <a:noFill/>
            <a:ln w="9525">
              <a:noFill/>
              <a:round/>
              <a:headEnd/>
              <a:tailEnd/>
            </a:ln>
            <a:extLst>
              <a:ext uri="{909E8E84-426E-40DD-AFC4-6F175D3DCCD1}">
                <a14:hiddenFill xmlns:a14="http://schemas.microsoft.com/office/drawing/2010/main">
                  <a:solidFill>
                    <a:srgbClr val="FFFFFF"/>
                  </a:solidFill>
                </a14:hiddenFill>
              </a:ext>
            </a:extLst>
          </p:spPr>
          <p:txBody>
            <a:bodyPr vert="horz" wrap="square" lIns="194770" tIns="97385" rIns="194770" bIns="97385" numCol="1" anchor="t" anchorCtr="0" compatLnSpc="1">
              <a:prstTxWarp prst="textNoShape">
                <a:avLst/>
              </a:prstTxWarp>
            </a:bodyPr>
            <a:lstStyle/>
            <a:p>
              <a:endParaRPr lang="en-US" sz="3834"/>
            </a:p>
          </p:txBody>
        </p:sp>
        <p:sp>
          <p:nvSpPr>
            <p:cNvPr id="15" name="Freeform 22">
              <a:extLst>
                <a:ext uri="{FF2B5EF4-FFF2-40B4-BE49-F238E27FC236}">
                  <a16:creationId xmlns:a16="http://schemas.microsoft.com/office/drawing/2014/main" id="{5199A198-AF23-9D40-829A-EC64514B18E3}"/>
                </a:ext>
              </a:extLst>
            </p:cNvPr>
            <p:cNvSpPr>
              <a:spLocks noEditPoints="1"/>
            </p:cNvSpPr>
            <p:nvPr/>
          </p:nvSpPr>
          <p:spPr bwMode="auto">
            <a:xfrm>
              <a:off x="12054800" y="4965352"/>
              <a:ext cx="3382" cy="16908"/>
            </a:xfrm>
            <a:custGeom>
              <a:avLst/>
              <a:gdLst>
                <a:gd name="T0" fmla="*/ 1 w 1"/>
                <a:gd name="T1" fmla="*/ 3 h 5"/>
                <a:gd name="T2" fmla="*/ 1 w 1"/>
                <a:gd name="T3" fmla="*/ 5 h 5"/>
                <a:gd name="T4" fmla="*/ 1 w 1"/>
                <a:gd name="T5" fmla="*/ 5 h 5"/>
                <a:gd name="T6" fmla="*/ 1 w 1"/>
                <a:gd name="T7" fmla="*/ 3 h 5"/>
                <a:gd name="T8" fmla="*/ 0 w 1"/>
                <a:gd name="T9" fmla="*/ 0 h 5"/>
                <a:gd name="T10" fmla="*/ 1 w 1"/>
                <a:gd name="T11" fmla="*/ 1 h 5"/>
                <a:gd name="T12" fmla="*/ 0 w 1"/>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1" h="5">
                  <a:moveTo>
                    <a:pt x="1" y="3"/>
                  </a:moveTo>
                  <a:cubicBezTo>
                    <a:pt x="1" y="4"/>
                    <a:pt x="1" y="4"/>
                    <a:pt x="1" y="5"/>
                  </a:cubicBezTo>
                  <a:cubicBezTo>
                    <a:pt x="1" y="5"/>
                    <a:pt x="1" y="5"/>
                    <a:pt x="1" y="5"/>
                  </a:cubicBezTo>
                  <a:cubicBezTo>
                    <a:pt x="1" y="4"/>
                    <a:pt x="1" y="4"/>
                    <a:pt x="1" y="3"/>
                  </a:cubicBezTo>
                  <a:moveTo>
                    <a:pt x="0" y="0"/>
                  </a:moveTo>
                  <a:cubicBezTo>
                    <a:pt x="0" y="0"/>
                    <a:pt x="0" y="1"/>
                    <a:pt x="1" y="1"/>
                  </a:cubicBezTo>
                  <a:cubicBezTo>
                    <a:pt x="0" y="1"/>
                    <a:pt x="0" y="0"/>
                    <a:pt x="0" y="0"/>
                  </a:cubicBezTo>
                </a:path>
              </a:pathLst>
            </a:custGeom>
            <a:solidFill>
              <a:srgbClr val="373535"/>
            </a:solidFill>
            <a:ln w="9525">
              <a:noFill/>
              <a:round/>
              <a:headEnd/>
              <a:tailEnd/>
            </a:ln>
          </p:spPr>
          <p:txBody>
            <a:bodyPr vert="horz" wrap="square" lIns="194770" tIns="97385" rIns="194770" bIns="97385" numCol="1" anchor="t" anchorCtr="0" compatLnSpc="1">
              <a:prstTxWarp prst="textNoShape">
                <a:avLst/>
              </a:prstTxWarp>
            </a:bodyPr>
            <a:lstStyle/>
            <a:p>
              <a:endParaRPr lang="en-US" sz="3834"/>
            </a:p>
          </p:txBody>
        </p:sp>
        <p:sp>
          <p:nvSpPr>
            <p:cNvPr id="16" name="Freeform 11">
              <a:extLst>
                <a:ext uri="{FF2B5EF4-FFF2-40B4-BE49-F238E27FC236}">
                  <a16:creationId xmlns:a16="http://schemas.microsoft.com/office/drawing/2014/main" id="{D0CD8BC9-87EC-1249-B01C-FE4F67F4C417}"/>
                </a:ext>
              </a:extLst>
            </p:cNvPr>
            <p:cNvSpPr>
              <a:spLocks/>
            </p:cNvSpPr>
            <p:nvPr/>
          </p:nvSpPr>
          <p:spPr bwMode="auto">
            <a:xfrm>
              <a:off x="5535403" y="4870672"/>
              <a:ext cx="6590408" cy="3432152"/>
            </a:xfrm>
            <a:custGeom>
              <a:avLst/>
              <a:gdLst>
                <a:gd name="T0" fmla="*/ 1691 w 1946"/>
                <a:gd name="T1" fmla="*/ 198 h 1013"/>
                <a:gd name="T2" fmla="*/ 1243 w 1946"/>
                <a:gd name="T3" fmla="*/ 645 h 1013"/>
                <a:gd name="T4" fmla="*/ 264 w 1946"/>
                <a:gd name="T5" fmla="*/ 645 h 1013"/>
                <a:gd name="T6" fmla="*/ 264 w 1946"/>
                <a:gd name="T7" fmla="*/ 532 h 1013"/>
                <a:gd name="T8" fmla="*/ 0 w 1946"/>
                <a:gd name="T9" fmla="*/ 772 h 1013"/>
                <a:gd name="T10" fmla="*/ 264 w 1946"/>
                <a:gd name="T11" fmla="*/ 1013 h 1013"/>
                <a:gd name="T12" fmla="*/ 264 w 1946"/>
                <a:gd name="T13" fmla="*/ 901 h 1013"/>
                <a:gd name="T14" fmla="*/ 1243 w 1946"/>
                <a:gd name="T15" fmla="*/ 901 h 1013"/>
                <a:gd name="T16" fmla="*/ 1946 w 1946"/>
                <a:gd name="T17" fmla="*/ 198 h 1013"/>
                <a:gd name="T18" fmla="*/ 1918 w 1946"/>
                <a:gd name="T19" fmla="*/ 0 h 1013"/>
                <a:gd name="T20" fmla="*/ 1645 w 1946"/>
                <a:gd name="T21" fmla="*/ 0 h 1013"/>
                <a:gd name="T22" fmla="*/ 1691 w 1946"/>
                <a:gd name="T23" fmla="*/ 198 h 1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46" h="1013">
                  <a:moveTo>
                    <a:pt x="1691" y="198"/>
                  </a:moveTo>
                  <a:cubicBezTo>
                    <a:pt x="1691" y="445"/>
                    <a:pt x="1490" y="645"/>
                    <a:pt x="1243" y="645"/>
                  </a:cubicBezTo>
                  <a:cubicBezTo>
                    <a:pt x="264" y="645"/>
                    <a:pt x="264" y="645"/>
                    <a:pt x="264" y="645"/>
                  </a:cubicBezTo>
                  <a:cubicBezTo>
                    <a:pt x="264" y="532"/>
                    <a:pt x="264" y="532"/>
                    <a:pt x="264" y="532"/>
                  </a:cubicBezTo>
                  <a:cubicBezTo>
                    <a:pt x="264" y="532"/>
                    <a:pt x="216" y="733"/>
                    <a:pt x="0" y="772"/>
                  </a:cubicBezTo>
                  <a:cubicBezTo>
                    <a:pt x="216" y="812"/>
                    <a:pt x="264" y="1013"/>
                    <a:pt x="264" y="1013"/>
                  </a:cubicBezTo>
                  <a:cubicBezTo>
                    <a:pt x="264" y="901"/>
                    <a:pt x="264" y="901"/>
                    <a:pt x="264" y="901"/>
                  </a:cubicBezTo>
                  <a:cubicBezTo>
                    <a:pt x="1243" y="901"/>
                    <a:pt x="1243" y="901"/>
                    <a:pt x="1243" y="901"/>
                  </a:cubicBezTo>
                  <a:cubicBezTo>
                    <a:pt x="1631" y="901"/>
                    <a:pt x="1946" y="586"/>
                    <a:pt x="1946" y="198"/>
                  </a:cubicBezTo>
                  <a:cubicBezTo>
                    <a:pt x="1946" y="129"/>
                    <a:pt x="1936" y="63"/>
                    <a:pt x="1918" y="0"/>
                  </a:cubicBezTo>
                  <a:cubicBezTo>
                    <a:pt x="1645" y="0"/>
                    <a:pt x="1645" y="0"/>
                    <a:pt x="1645" y="0"/>
                  </a:cubicBezTo>
                  <a:cubicBezTo>
                    <a:pt x="1674" y="60"/>
                    <a:pt x="1691" y="127"/>
                    <a:pt x="1691" y="198"/>
                  </a:cubicBezTo>
                </a:path>
              </a:pathLst>
            </a:custGeom>
            <a:gradFill>
              <a:gsLst>
                <a:gs pos="0">
                  <a:schemeClr val="tx2"/>
                </a:gs>
                <a:gs pos="100000">
                  <a:schemeClr val="tx2">
                    <a:lumMod val="75000"/>
                  </a:schemeClr>
                </a:gs>
              </a:gsLst>
              <a:lin ang="5400000" scaled="1"/>
            </a:gradFill>
            <a:ln w="9525">
              <a:noFill/>
              <a:round/>
              <a:headEnd/>
              <a:tailEnd/>
            </a:ln>
            <a:effectLst>
              <a:outerShdw blurRad="50800" dist="38100" dir="2700000" algn="tl" rotWithShape="0">
                <a:prstClr val="black">
                  <a:alpha val="40000"/>
                </a:prstClr>
              </a:outerShdw>
            </a:effectLst>
          </p:spPr>
          <p:txBody>
            <a:bodyPr vert="horz" wrap="square" lIns="194770" tIns="97385" rIns="194770" bIns="97385" numCol="1" anchor="t" anchorCtr="0" compatLnSpc="1">
              <a:prstTxWarp prst="textNoShape">
                <a:avLst/>
              </a:prstTxWarp>
            </a:bodyPr>
            <a:lstStyle/>
            <a:p>
              <a:endParaRPr lang="en-US" sz="3834"/>
            </a:p>
          </p:txBody>
        </p:sp>
        <p:grpSp>
          <p:nvGrpSpPr>
            <p:cNvPr id="17" name="Group 114">
              <a:extLst>
                <a:ext uri="{FF2B5EF4-FFF2-40B4-BE49-F238E27FC236}">
                  <a16:creationId xmlns:a16="http://schemas.microsoft.com/office/drawing/2014/main" id="{67548732-9F67-3B41-84C0-6EDBC22128B2}"/>
                </a:ext>
              </a:extLst>
            </p:cNvPr>
            <p:cNvGrpSpPr/>
            <p:nvPr/>
          </p:nvGrpSpPr>
          <p:grpSpPr>
            <a:xfrm>
              <a:off x="14641339" y="2884470"/>
              <a:ext cx="1087631" cy="1087631"/>
              <a:chOff x="912987" y="3985306"/>
              <a:chExt cx="1332461" cy="1332461"/>
            </a:xfrm>
          </p:grpSpPr>
          <p:sp>
            <p:nvSpPr>
              <p:cNvPr id="37" name="Oval 115">
                <a:extLst>
                  <a:ext uri="{FF2B5EF4-FFF2-40B4-BE49-F238E27FC236}">
                    <a16:creationId xmlns:a16="http://schemas.microsoft.com/office/drawing/2014/main" id="{82E86D97-949D-314B-B19D-A8D5EBB0311E}"/>
                  </a:ext>
                </a:extLst>
              </p:cNvPr>
              <p:cNvSpPr/>
              <p:nvPr/>
            </p:nvSpPr>
            <p:spPr>
              <a:xfrm>
                <a:off x="912987" y="3985306"/>
                <a:ext cx="1332461" cy="1332461"/>
              </a:xfrm>
              <a:prstGeom prst="ellipse">
                <a:avLst/>
              </a:prstGeom>
              <a:solidFill>
                <a:schemeClr val="accent4">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76">
                  <a:solidFill>
                    <a:schemeClr val="bg1"/>
                  </a:solidFill>
                  <a:latin typeface="Montserrat Light" panose="00000400000000000000" pitchFamily="50" charset="0"/>
                </a:endParaRPr>
              </a:p>
            </p:txBody>
          </p:sp>
          <p:sp>
            <p:nvSpPr>
              <p:cNvPr id="38" name="Oval 122">
                <a:extLst>
                  <a:ext uri="{FF2B5EF4-FFF2-40B4-BE49-F238E27FC236}">
                    <a16:creationId xmlns:a16="http://schemas.microsoft.com/office/drawing/2014/main" id="{4F01A8A9-793C-C742-AB3B-99F21068D737}"/>
                  </a:ext>
                </a:extLst>
              </p:cNvPr>
              <p:cNvSpPr/>
              <p:nvPr/>
            </p:nvSpPr>
            <p:spPr>
              <a:xfrm>
                <a:off x="1008481" y="4080800"/>
                <a:ext cx="1141474" cy="1141474"/>
              </a:xfrm>
              <a:prstGeom prst="ellipse">
                <a:avLst/>
              </a:prstGeom>
              <a:solidFill>
                <a:schemeClr val="accent4">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76">
                  <a:solidFill>
                    <a:schemeClr val="bg1"/>
                  </a:solidFill>
                  <a:latin typeface="Montserrat Light" panose="00000400000000000000" pitchFamily="50" charset="0"/>
                </a:endParaRPr>
              </a:p>
            </p:txBody>
          </p:sp>
          <p:sp>
            <p:nvSpPr>
              <p:cNvPr id="39" name="Oval 123">
                <a:extLst>
                  <a:ext uri="{FF2B5EF4-FFF2-40B4-BE49-F238E27FC236}">
                    <a16:creationId xmlns:a16="http://schemas.microsoft.com/office/drawing/2014/main" id="{A5286766-A5CE-764B-AD12-38C42B3240FC}"/>
                  </a:ext>
                </a:extLst>
              </p:cNvPr>
              <p:cNvSpPr/>
              <p:nvPr/>
            </p:nvSpPr>
            <p:spPr>
              <a:xfrm>
                <a:off x="1108900" y="4181219"/>
                <a:ext cx="940635" cy="940635"/>
              </a:xfrm>
              <a:prstGeom prst="ellipse">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0" dirty="0">
                  <a:solidFill>
                    <a:schemeClr val="bg1"/>
                  </a:solidFill>
                  <a:latin typeface="Montserrat SemiBold" panose="00000700000000000000" pitchFamily="2" charset="0"/>
                </a:endParaRPr>
              </a:p>
            </p:txBody>
          </p:sp>
        </p:grpSp>
        <p:grpSp>
          <p:nvGrpSpPr>
            <p:cNvPr id="18" name="Group 124">
              <a:extLst>
                <a:ext uri="{FF2B5EF4-FFF2-40B4-BE49-F238E27FC236}">
                  <a16:creationId xmlns:a16="http://schemas.microsoft.com/office/drawing/2014/main" id="{3EC375F7-6A21-7147-9451-C9E6D6E95339}"/>
                </a:ext>
              </a:extLst>
            </p:cNvPr>
            <p:cNvGrpSpPr/>
            <p:nvPr/>
          </p:nvGrpSpPr>
          <p:grpSpPr>
            <a:xfrm>
              <a:off x="15783270" y="3972101"/>
              <a:ext cx="1087631" cy="1087631"/>
              <a:chOff x="912987" y="3985306"/>
              <a:chExt cx="1332461" cy="1332461"/>
            </a:xfrm>
          </p:grpSpPr>
          <p:sp>
            <p:nvSpPr>
              <p:cNvPr id="34" name="Oval 125">
                <a:extLst>
                  <a:ext uri="{FF2B5EF4-FFF2-40B4-BE49-F238E27FC236}">
                    <a16:creationId xmlns:a16="http://schemas.microsoft.com/office/drawing/2014/main" id="{89659653-2916-CE49-AED4-B3A6FFB8EFA3}"/>
                  </a:ext>
                </a:extLst>
              </p:cNvPr>
              <p:cNvSpPr/>
              <p:nvPr/>
            </p:nvSpPr>
            <p:spPr>
              <a:xfrm>
                <a:off x="912987" y="3985306"/>
                <a:ext cx="1332461" cy="1332461"/>
              </a:xfrm>
              <a:prstGeom prst="ellipse">
                <a:avLst/>
              </a:prstGeom>
              <a:solidFill>
                <a:schemeClr val="accent3">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76">
                  <a:solidFill>
                    <a:schemeClr val="bg1"/>
                  </a:solidFill>
                  <a:latin typeface="Montserrat Light" panose="00000400000000000000" pitchFamily="50" charset="0"/>
                </a:endParaRPr>
              </a:p>
            </p:txBody>
          </p:sp>
          <p:sp>
            <p:nvSpPr>
              <p:cNvPr id="35" name="Oval 126">
                <a:extLst>
                  <a:ext uri="{FF2B5EF4-FFF2-40B4-BE49-F238E27FC236}">
                    <a16:creationId xmlns:a16="http://schemas.microsoft.com/office/drawing/2014/main" id="{7581BD62-06F1-1941-B261-6669E520A0BA}"/>
                  </a:ext>
                </a:extLst>
              </p:cNvPr>
              <p:cNvSpPr/>
              <p:nvPr/>
            </p:nvSpPr>
            <p:spPr>
              <a:xfrm>
                <a:off x="1008481" y="4080800"/>
                <a:ext cx="1141474" cy="1141474"/>
              </a:xfrm>
              <a:prstGeom prst="ellipse">
                <a:avLst/>
              </a:prstGeom>
              <a:solidFill>
                <a:schemeClr val="accent3">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76">
                  <a:solidFill>
                    <a:schemeClr val="bg1"/>
                  </a:solidFill>
                  <a:latin typeface="Montserrat Light" panose="00000400000000000000" pitchFamily="50" charset="0"/>
                </a:endParaRPr>
              </a:p>
            </p:txBody>
          </p:sp>
          <p:sp>
            <p:nvSpPr>
              <p:cNvPr id="36" name="Oval 127">
                <a:extLst>
                  <a:ext uri="{FF2B5EF4-FFF2-40B4-BE49-F238E27FC236}">
                    <a16:creationId xmlns:a16="http://schemas.microsoft.com/office/drawing/2014/main" id="{6F462FF6-705C-934E-A6FF-179C32C70AAA}"/>
                  </a:ext>
                </a:extLst>
              </p:cNvPr>
              <p:cNvSpPr/>
              <p:nvPr/>
            </p:nvSpPr>
            <p:spPr>
              <a:xfrm>
                <a:off x="1108900" y="4181219"/>
                <a:ext cx="940635" cy="940635"/>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0" dirty="0">
                  <a:solidFill>
                    <a:schemeClr val="bg1"/>
                  </a:solidFill>
                  <a:latin typeface="Montserrat SemiBold" panose="00000700000000000000" pitchFamily="2" charset="0"/>
                </a:endParaRPr>
              </a:p>
            </p:txBody>
          </p:sp>
        </p:grpSp>
        <p:grpSp>
          <p:nvGrpSpPr>
            <p:cNvPr id="19" name="Group 128">
              <a:extLst>
                <a:ext uri="{FF2B5EF4-FFF2-40B4-BE49-F238E27FC236}">
                  <a16:creationId xmlns:a16="http://schemas.microsoft.com/office/drawing/2014/main" id="{9F538FCD-6B4B-7F4B-AB0B-B13B9AA37AD5}"/>
                </a:ext>
              </a:extLst>
            </p:cNvPr>
            <p:cNvGrpSpPr/>
            <p:nvPr/>
          </p:nvGrpSpPr>
          <p:grpSpPr>
            <a:xfrm>
              <a:off x="2552799" y="6067653"/>
              <a:ext cx="1087631" cy="1087631"/>
              <a:chOff x="912987" y="3985306"/>
              <a:chExt cx="1332461" cy="1332461"/>
            </a:xfrm>
          </p:grpSpPr>
          <p:sp>
            <p:nvSpPr>
              <p:cNvPr id="31" name="Oval 129">
                <a:extLst>
                  <a:ext uri="{FF2B5EF4-FFF2-40B4-BE49-F238E27FC236}">
                    <a16:creationId xmlns:a16="http://schemas.microsoft.com/office/drawing/2014/main" id="{D1B8F786-B86C-7B48-8496-2ADD4661B22F}"/>
                  </a:ext>
                </a:extLst>
              </p:cNvPr>
              <p:cNvSpPr/>
              <p:nvPr/>
            </p:nvSpPr>
            <p:spPr>
              <a:xfrm>
                <a:off x="912987" y="3985306"/>
                <a:ext cx="1332461" cy="1332461"/>
              </a:xfrm>
              <a:prstGeom prst="ellipse">
                <a:avLst/>
              </a:prstGeom>
              <a:solidFill>
                <a:schemeClr val="accent2">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76">
                  <a:solidFill>
                    <a:schemeClr val="bg1"/>
                  </a:solidFill>
                  <a:latin typeface="Montserrat Light" panose="00000400000000000000" pitchFamily="50" charset="0"/>
                </a:endParaRPr>
              </a:p>
            </p:txBody>
          </p:sp>
          <p:sp>
            <p:nvSpPr>
              <p:cNvPr id="32" name="Oval 130">
                <a:extLst>
                  <a:ext uri="{FF2B5EF4-FFF2-40B4-BE49-F238E27FC236}">
                    <a16:creationId xmlns:a16="http://schemas.microsoft.com/office/drawing/2014/main" id="{C00079CF-634A-AD40-B498-9EC2DA7839B3}"/>
                  </a:ext>
                </a:extLst>
              </p:cNvPr>
              <p:cNvSpPr/>
              <p:nvPr/>
            </p:nvSpPr>
            <p:spPr>
              <a:xfrm>
                <a:off x="1008481" y="4080800"/>
                <a:ext cx="1141474" cy="1141474"/>
              </a:xfrm>
              <a:prstGeom prst="ellipse">
                <a:avLst/>
              </a:prstGeom>
              <a:solidFill>
                <a:schemeClr val="accent2">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76">
                  <a:solidFill>
                    <a:schemeClr val="bg1"/>
                  </a:solidFill>
                  <a:latin typeface="Montserrat Light" panose="00000400000000000000" pitchFamily="50" charset="0"/>
                </a:endParaRPr>
              </a:p>
            </p:txBody>
          </p:sp>
          <p:sp>
            <p:nvSpPr>
              <p:cNvPr id="33" name="Oval 131">
                <a:extLst>
                  <a:ext uri="{FF2B5EF4-FFF2-40B4-BE49-F238E27FC236}">
                    <a16:creationId xmlns:a16="http://schemas.microsoft.com/office/drawing/2014/main" id="{9360A6DB-5D0C-E346-A5CD-9C37732CA9FD}"/>
                  </a:ext>
                </a:extLst>
              </p:cNvPr>
              <p:cNvSpPr/>
              <p:nvPr/>
            </p:nvSpPr>
            <p:spPr>
              <a:xfrm>
                <a:off x="1108900" y="4181219"/>
                <a:ext cx="940635" cy="940635"/>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0" dirty="0">
                  <a:solidFill>
                    <a:schemeClr val="bg1"/>
                  </a:solidFill>
                  <a:latin typeface="Montserrat SemiBold" panose="00000700000000000000" pitchFamily="2" charset="0"/>
                </a:endParaRPr>
              </a:p>
            </p:txBody>
          </p:sp>
        </p:grpSp>
        <p:grpSp>
          <p:nvGrpSpPr>
            <p:cNvPr id="20" name="Group 132">
              <a:extLst>
                <a:ext uri="{FF2B5EF4-FFF2-40B4-BE49-F238E27FC236}">
                  <a16:creationId xmlns:a16="http://schemas.microsoft.com/office/drawing/2014/main" id="{F837FAEE-16EB-FD48-A1ED-AC5EB92B5FC4}"/>
                </a:ext>
              </a:extLst>
            </p:cNvPr>
            <p:cNvGrpSpPr/>
            <p:nvPr/>
          </p:nvGrpSpPr>
          <p:grpSpPr>
            <a:xfrm>
              <a:off x="3642895" y="7077335"/>
              <a:ext cx="1087631" cy="1087631"/>
              <a:chOff x="912987" y="3985306"/>
              <a:chExt cx="1332461" cy="1332461"/>
            </a:xfrm>
          </p:grpSpPr>
          <p:sp>
            <p:nvSpPr>
              <p:cNvPr id="28" name="Oval 133">
                <a:extLst>
                  <a:ext uri="{FF2B5EF4-FFF2-40B4-BE49-F238E27FC236}">
                    <a16:creationId xmlns:a16="http://schemas.microsoft.com/office/drawing/2014/main" id="{3319B8EB-EA90-A74B-820B-825AE7CBAA8E}"/>
                  </a:ext>
                </a:extLst>
              </p:cNvPr>
              <p:cNvSpPr/>
              <p:nvPr/>
            </p:nvSpPr>
            <p:spPr>
              <a:xfrm>
                <a:off x="912987" y="3985306"/>
                <a:ext cx="1332461" cy="1332461"/>
              </a:xfrm>
              <a:prstGeom prst="ellipse">
                <a:avLst/>
              </a:prstGeom>
              <a:solidFill>
                <a:schemeClr val="tx2">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76">
                  <a:solidFill>
                    <a:schemeClr val="bg1"/>
                  </a:solidFill>
                  <a:latin typeface="Montserrat Light" panose="00000400000000000000" pitchFamily="50" charset="0"/>
                </a:endParaRPr>
              </a:p>
            </p:txBody>
          </p:sp>
          <p:sp>
            <p:nvSpPr>
              <p:cNvPr id="29" name="Oval 134">
                <a:extLst>
                  <a:ext uri="{FF2B5EF4-FFF2-40B4-BE49-F238E27FC236}">
                    <a16:creationId xmlns:a16="http://schemas.microsoft.com/office/drawing/2014/main" id="{50B41CC7-8527-DD4D-ACEB-BB0F8154DE97}"/>
                  </a:ext>
                </a:extLst>
              </p:cNvPr>
              <p:cNvSpPr/>
              <p:nvPr/>
            </p:nvSpPr>
            <p:spPr>
              <a:xfrm>
                <a:off x="1008481" y="4080800"/>
                <a:ext cx="1141474" cy="1141474"/>
              </a:xfrm>
              <a:prstGeom prst="ellipse">
                <a:avLst/>
              </a:prstGeom>
              <a:solidFill>
                <a:schemeClr val="tx2">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76">
                  <a:solidFill>
                    <a:schemeClr val="bg1"/>
                  </a:solidFill>
                  <a:latin typeface="Montserrat Light" panose="00000400000000000000" pitchFamily="50" charset="0"/>
                </a:endParaRPr>
              </a:p>
            </p:txBody>
          </p:sp>
        </p:grpSp>
        <p:sp>
          <p:nvSpPr>
            <p:cNvPr id="21" name="Freeform 136">
              <a:extLst>
                <a:ext uri="{FF2B5EF4-FFF2-40B4-BE49-F238E27FC236}">
                  <a16:creationId xmlns:a16="http://schemas.microsoft.com/office/drawing/2014/main" id="{6D3D99CD-F47F-594A-89F9-C0E12BE092E0}"/>
                </a:ext>
              </a:extLst>
            </p:cNvPr>
            <p:cNvSpPr>
              <a:spLocks noEditPoints="1"/>
            </p:cNvSpPr>
            <p:nvPr/>
          </p:nvSpPr>
          <p:spPr bwMode="auto">
            <a:xfrm>
              <a:off x="4080680" y="7476120"/>
              <a:ext cx="212061" cy="290060"/>
            </a:xfrm>
            <a:custGeom>
              <a:avLst/>
              <a:gdLst>
                <a:gd name="T0" fmla="*/ 347 w 456"/>
                <a:gd name="T1" fmla="*/ 273 h 625"/>
                <a:gd name="T2" fmla="*/ 106 w 456"/>
                <a:gd name="T3" fmla="*/ 273 h 625"/>
                <a:gd name="T4" fmla="*/ 106 w 456"/>
                <a:gd name="T5" fmla="*/ 189 h 625"/>
                <a:gd name="T6" fmla="*/ 226 w 456"/>
                <a:gd name="T7" fmla="*/ 69 h 625"/>
                <a:gd name="T8" fmla="*/ 347 w 456"/>
                <a:gd name="T9" fmla="*/ 189 h 625"/>
                <a:gd name="T10" fmla="*/ 347 w 456"/>
                <a:gd name="T11" fmla="*/ 273 h 625"/>
                <a:gd name="T12" fmla="*/ 271 w 456"/>
                <a:gd name="T13" fmla="*/ 455 h 625"/>
                <a:gd name="T14" fmla="*/ 271 w 456"/>
                <a:gd name="T15" fmla="*/ 530 h 625"/>
                <a:gd name="T16" fmla="*/ 236 w 456"/>
                <a:gd name="T17" fmla="*/ 565 h 625"/>
                <a:gd name="T18" fmla="*/ 201 w 456"/>
                <a:gd name="T19" fmla="*/ 530 h 625"/>
                <a:gd name="T20" fmla="*/ 201 w 456"/>
                <a:gd name="T21" fmla="*/ 455 h 625"/>
                <a:gd name="T22" fmla="*/ 180 w 456"/>
                <a:gd name="T23" fmla="*/ 413 h 625"/>
                <a:gd name="T24" fmla="*/ 236 w 456"/>
                <a:gd name="T25" fmla="*/ 358 h 625"/>
                <a:gd name="T26" fmla="*/ 291 w 456"/>
                <a:gd name="T27" fmla="*/ 413 h 625"/>
                <a:gd name="T28" fmla="*/ 271 w 456"/>
                <a:gd name="T29" fmla="*/ 455 h 625"/>
                <a:gd name="T30" fmla="*/ 415 w 456"/>
                <a:gd name="T31" fmla="*/ 273 h 625"/>
                <a:gd name="T32" fmla="*/ 415 w 456"/>
                <a:gd name="T33" fmla="*/ 189 h 625"/>
                <a:gd name="T34" fmla="*/ 226 w 456"/>
                <a:gd name="T35" fmla="*/ 0 h 625"/>
                <a:gd name="T36" fmla="*/ 37 w 456"/>
                <a:gd name="T37" fmla="*/ 189 h 625"/>
                <a:gd name="T38" fmla="*/ 37 w 456"/>
                <a:gd name="T39" fmla="*/ 273 h 625"/>
                <a:gd name="T40" fmla="*/ 0 w 456"/>
                <a:gd name="T41" fmla="*/ 273 h 625"/>
                <a:gd name="T42" fmla="*/ 0 w 456"/>
                <a:gd name="T43" fmla="*/ 625 h 625"/>
                <a:gd name="T44" fmla="*/ 456 w 456"/>
                <a:gd name="T45" fmla="*/ 625 h 625"/>
                <a:gd name="T46" fmla="*/ 456 w 456"/>
                <a:gd name="T47" fmla="*/ 273 h 625"/>
                <a:gd name="T48" fmla="*/ 415 w 456"/>
                <a:gd name="T49" fmla="*/ 273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56" h="625">
                  <a:moveTo>
                    <a:pt x="347" y="273"/>
                  </a:moveTo>
                  <a:lnTo>
                    <a:pt x="106" y="273"/>
                  </a:lnTo>
                  <a:lnTo>
                    <a:pt x="106" y="189"/>
                  </a:lnTo>
                  <a:cubicBezTo>
                    <a:pt x="106" y="123"/>
                    <a:pt x="160" y="69"/>
                    <a:pt x="226" y="69"/>
                  </a:cubicBezTo>
                  <a:cubicBezTo>
                    <a:pt x="293" y="69"/>
                    <a:pt x="347" y="123"/>
                    <a:pt x="347" y="189"/>
                  </a:cubicBezTo>
                  <a:lnTo>
                    <a:pt x="347" y="273"/>
                  </a:lnTo>
                  <a:close/>
                  <a:moveTo>
                    <a:pt x="271" y="455"/>
                  </a:moveTo>
                  <a:lnTo>
                    <a:pt x="271" y="530"/>
                  </a:lnTo>
                  <a:cubicBezTo>
                    <a:pt x="271" y="549"/>
                    <a:pt x="255" y="565"/>
                    <a:pt x="236" y="565"/>
                  </a:cubicBezTo>
                  <a:cubicBezTo>
                    <a:pt x="216" y="565"/>
                    <a:pt x="201" y="549"/>
                    <a:pt x="201" y="530"/>
                  </a:cubicBezTo>
                  <a:lnTo>
                    <a:pt x="201" y="455"/>
                  </a:lnTo>
                  <a:cubicBezTo>
                    <a:pt x="188" y="445"/>
                    <a:pt x="180" y="430"/>
                    <a:pt x="180" y="413"/>
                  </a:cubicBezTo>
                  <a:cubicBezTo>
                    <a:pt x="180" y="382"/>
                    <a:pt x="205" y="358"/>
                    <a:pt x="236" y="358"/>
                  </a:cubicBezTo>
                  <a:cubicBezTo>
                    <a:pt x="266" y="358"/>
                    <a:pt x="291" y="382"/>
                    <a:pt x="291" y="413"/>
                  </a:cubicBezTo>
                  <a:cubicBezTo>
                    <a:pt x="291" y="430"/>
                    <a:pt x="283" y="445"/>
                    <a:pt x="271" y="455"/>
                  </a:cubicBezTo>
                  <a:close/>
                  <a:moveTo>
                    <a:pt x="415" y="273"/>
                  </a:moveTo>
                  <a:lnTo>
                    <a:pt x="415" y="189"/>
                  </a:lnTo>
                  <a:cubicBezTo>
                    <a:pt x="415" y="85"/>
                    <a:pt x="331" y="0"/>
                    <a:pt x="226" y="0"/>
                  </a:cubicBezTo>
                  <a:cubicBezTo>
                    <a:pt x="122" y="0"/>
                    <a:pt x="37" y="85"/>
                    <a:pt x="37" y="189"/>
                  </a:cubicBezTo>
                  <a:lnTo>
                    <a:pt x="37" y="273"/>
                  </a:lnTo>
                  <a:lnTo>
                    <a:pt x="0" y="273"/>
                  </a:lnTo>
                  <a:lnTo>
                    <a:pt x="0" y="625"/>
                  </a:lnTo>
                  <a:lnTo>
                    <a:pt x="456" y="625"/>
                  </a:lnTo>
                  <a:lnTo>
                    <a:pt x="456" y="273"/>
                  </a:lnTo>
                  <a:lnTo>
                    <a:pt x="415" y="273"/>
                  </a:lnTo>
                  <a:close/>
                </a:path>
              </a:pathLst>
            </a:custGeom>
            <a:solidFill>
              <a:schemeClr val="bg1"/>
            </a:solidFill>
            <a:ln>
              <a:noFill/>
            </a:ln>
          </p:spPr>
          <p:txBody>
            <a:bodyPr vert="horz" wrap="square" lIns="146078" tIns="73039" rIns="146078" bIns="73039" numCol="1" anchor="t" anchorCtr="0" compatLnSpc="1">
              <a:prstTxWarp prst="textNoShape">
                <a:avLst/>
              </a:prstTxWarp>
            </a:bodyPr>
            <a:lstStyle/>
            <a:p>
              <a:endParaRPr lang="en-US" sz="2876"/>
            </a:p>
          </p:txBody>
        </p:sp>
        <p:sp>
          <p:nvSpPr>
            <p:cNvPr id="22" name="Freeform 137">
              <a:extLst>
                <a:ext uri="{FF2B5EF4-FFF2-40B4-BE49-F238E27FC236}">
                  <a16:creationId xmlns:a16="http://schemas.microsoft.com/office/drawing/2014/main" id="{7B0832C5-27C4-7B4E-B793-512EC8EFCD35}"/>
                </a:ext>
              </a:extLst>
            </p:cNvPr>
            <p:cNvSpPr>
              <a:spLocks noEditPoints="1"/>
            </p:cNvSpPr>
            <p:nvPr/>
          </p:nvSpPr>
          <p:spPr bwMode="auto">
            <a:xfrm>
              <a:off x="16192909" y="4413595"/>
              <a:ext cx="268352" cy="204642"/>
            </a:xfrm>
            <a:custGeom>
              <a:avLst/>
              <a:gdLst>
                <a:gd name="T0" fmla="*/ 62 w 733"/>
                <a:gd name="T1" fmla="*/ 518 h 551"/>
                <a:gd name="T2" fmla="*/ 33 w 733"/>
                <a:gd name="T3" fmla="*/ 410 h 551"/>
                <a:gd name="T4" fmla="*/ 366 w 733"/>
                <a:gd name="T5" fmla="*/ 475 h 551"/>
                <a:gd name="T6" fmla="*/ 700 w 733"/>
                <a:gd name="T7" fmla="*/ 410 h 551"/>
                <a:gd name="T8" fmla="*/ 671 w 733"/>
                <a:gd name="T9" fmla="*/ 518 h 551"/>
                <a:gd name="T10" fmla="*/ 264 w 733"/>
                <a:gd name="T11" fmla="*/ 306 h 551"/>
                <a:gd name="T12" fmla="*/ 469 w 733"/>
                <a:gd name="T13" fmla="*/ 306 h 551"/>
                <a:gd name="T14" fmla="*/ 366 w 733"/>
                <a:gd name="T15" fmla="*/ 190 h 551"/>
                <a:gd name="T16" fmla="*/ 366 w 733"/>
                <a:gd name="T17" fmla="*/ 421 h 551"/>
                <a:gd name="T18" fmla="*/ 366 w 733"/>
                <a:gd name="T19" fmla="*/ 190 h 551"/>
                <a:gd name="T20" fmla="*/ 675 w 733"/>
                <a:gd name="T21" fmla="*/ 137 h 551"/>
                <a:gd name="T22" fmla="*/ 626 w 733"/>
                <a:gd name="T23" fmla="*/ 137 h 551"/>
                <a:gd name="T24" fmla="*/ 650 w 733"/>
                <a:gd name="T25" fmla="*/ 445 h 551"/>
                <a:gd name="T26" fmla="*/ 650 w 733"/>
                <a:gd name="T27" fmla="*/ 494 h 551"/>
                <a:gd name="T28" fmla="*/ 650 w 733"/>
                <a:gd name="T29" fmla="*/ 445 h 551"/>
                <a:gd name="T30" fmla="*/ 59 w 733"/>
                <a:gd name="T31" fmla="*/ 469 h 551"/>
                <a:gd name="T32" fmla="*/ 108 w 733"/>
                <a:gd name="T33" fmla="*/ 469 h 551"/>
                <a:gd name="T34" fmla="*/ 83 w 733"/>
                <a:gd name="T35" fmla="*/ 161 h 551"/>
                <a:gd name="T36" fmla="*/ 83 w 733"/>
                <a:gd name="T37" fmla="*/ 112 h 551"/>
                <a:gd name="T38" fmla="*/ 83 w 733"/>
                <a:gd name="T39" fmla="*/ 161 h 551"/>
                <a:gd name="T40" fmla="*/ 366 w 733"/>
                <a:gd name="T41" fmla="*/ 442 h 551"/>
                <a:gd name="T42" fmla="*/ 366 w 733"/>
                <a:gd name="T43" fmla="*/ 170 h 551"/>
                <a:gd name="T44" fmla="*/ 62 w 733"/>
                <a:gd name="T45" fmla="*/ 93 h 551"/>
                <a:gd name="T46" fmla="*/ 700 w 733"/>
                <a:gd name="T47" fmla="*/ 122 h 551"/>
                <a:gd name="T48" fmla="*/ 500 w 733"/>
                <a:gd name="T49" fmla="*/ 202 h 551"/>
                <a:gd name="T50" fmla="*/ 233 w 733"/>
                <a:gd name="T51" fmla="*/ 202 h 551"/>
                <a:gd name="T52" fmla="*/ 33 w 733"/>
                <a:gd name="T53" fmla="*/ 122 h 551"/>
                <a:gd name="T54" fmla="*/ 671 w 733"/>
                <a:gd name="T55" fmla="*/ 60 h 551"/>
                <a:gd name="T56" fmla="*/ 215 w 733"/>
                <a:gd name="T57" fmla="*/ 45 h 551"/>
                <a:gd name="T58" fmla="*/ 110 w 733"/>
                <a:gd name="T59" fmla="*/ 0 h 551"/>
                <a:gd name="T60" fmla="*/ 64 w 733"/>
                <a:gd name="T61" fmla="*/ 60 h 551"/>
                <a:gd name="T62" fmla="*/ 0 w 733"/>
                <a:gd name="T63" fmla="*/ 122 h 551"/>
                <a:gd name="T64" fmla="*/ 62 w 733"/>
                <a:gd name="T65" fmla="*/ 551 h 551"/>
                <a:gd name="T66" fmla="*/ 733 w 733"/>
                <a:gd name="T67" fmla="*/ 489 h 551"/>
                <a:gd name="T68" fmla="*/ 671 w 733"/>
                <a:gd name="T69" fmla="*/ 60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33" h="551">
                  <a:moveTo>
                    <a:pt x="671" y="518"/>
                  </a:moveTo>
                  <a:lnTo>
                    <a:pt x="62" y="518"/>
                  </a:lnTo>
                  <a:cubicBezTo>
                    <a:pt x="46" y="518"/>
                    <a:pt x="33" y="505"/>
                    <a:pt x="33" y="489"/>
                  </a:cubicBezTo>
                  <a:lnTo>
                    <a:pt x="33" y="410"/>
                  </a:lnTo>
                  <a:lnTo>
                    <a:pt x="233" y="410"/>
                  </a:lnTo>
                  <a:cubicBezTo>
                    <a:pt x="264" y="449"/>
                    <a:pt x="312" y="475"/>
                    <a:pt x="366" y="475"/>
                  </a:cubicBezTo>
                  <a:cubicBezTo>
                    <a:pt x="421" y="475"/>
                    <a:pt x="469" y="449"/>
                    <a:pt x="500" y="410"/>
                  </a:cubicBezTo>
                  <a:lnTo>
                    <a:pt x="700" y="410"/>
                  </a:lnTo>
                  <a:lnTo>
                    <a:pt x="700" y="489"/>
                  </a:lnTo>
                  <a:cubicBezTo>
                    <a:pt x="700" y="505"/>
                    <a:pt x="687" y="518"/>
                    <a:pt x="671" y="518"/>
                  </a:cubicBezTo>
                  <a:close/>
                  <a:moveTo>
                    <a:pt x="366" y="409"/>
                  </a:moveTo>
                  <a:cubicBezTo>
                    <a:pt x="310" y="409"/>
                    <a:pt x="264" y="362"/>
                    <a:pt x="264" y="306"/>
                  </a:cubicBezTo>
                  <a:cubicBezTo>
                    <a:pt x="264" y="249"/>
                    <a:pt x="310" y="203"/>
                    <a:pt x="366" y="203"/>
                  </a:cubicBezTo>
                  <a:cubicBezTo>
                    <a:pt x="423" y="203"/>
                    <a:pt x="469" y="249"/>
                    <a:pt x="469" y="306"/>
                  </a:cubicBezTo>
                  <a:cubicBezTo>
                    <a:pt x="469" y="362"/>
                    <a:pt x="423" y="409"/>
                    <a:pt x="366" y="409"/>
                  </a:cubicBezTo>
                  <a:close/>
                  <a:moveTo>
                    <a:pt x="366" y="190"/>
                  </a:moveTo>
                  <a:cubicBezTo>
                    <a:pt x="303" y="190"/>
                    <a:pt x="251" y="242"/>
                    <a:pt x="251" y="306"/>
                  </a:cubicBezTo>
                  <a:cubicBezTo>
                    <a:pt x="251" y="369"/>
                    <a:pt x="303" y="421"/>
                    <a:pt x="366" y="421"/>
                  </a:cubicBezTo>
                  <a:cubicBezTo>
                    <a:pt x="430" y="421"/>
                    <a:pt x="482" y="369"/>
                    <a:pt x="482" y="306"/>
                  </a:cubicBezTo>
                  <a:cubicBezTo>
                    <a:pt x="482" y="242"/>
                    <a:pt x="430" y="190"/>
                    <a:pt x="366" y="190"/>
                  </a:cubicBezTo>
                  <a:close/>
                  <a:moveTo>
                    <a:pt x="650" y="161"/>
                  </a:moveTo>
                  <a:cubicBezTo>
                    <a:pt x="664" y="161"/>
                    <a:pt x="675" y="150"/>
                    <a:pt x="675" y="137"/>
                  </a:cubicBezTo>
                  <a:cubicBezTo>
                    <a:pt x="675" y="123"/>
                    <a:pt x="664" y="112"/>
                    <a:pt x="650" y="112"/>
                  </a:cubicBezTo>
                  <a:cubicBezTo>
                    <a:pt x="637" y="112"/>
                    <a:pt x="626" y="123"/>
                    <a:pt x="626" y="137"/>
                  </a:cubicBezTo>
                  <a:cubicBezTo>
                    <a:pt x="626" y="150"/>
                    <a:pt x="637" y="161"/>
                    <a:pt x="650" y="161"/>
                  </a:cubicBezTo>
                  <a:close/>
                  <a:moveTo>
                    <a:pt x="650" y="445"/>
                  </a:moveTo>
                  <a:cubicBezTo>
                    <a:pt x="637" y="445"/>
                    <a:pt x="626" y="456"/>
                    <a:pt x="626" y="469"/>
                  </a:cubicBezTo>
                  <a:cubicBezTo>
                    <a:pt x="626" y="483"/>
                    <a:pt x="637" y="494"/>
                    <a:pt x="650" y="494"/>
                  </a:cubicBezTo>
                  <a:cubicBezTo>
                    <a:pt x="664" y="494"/>
                    <a:pt x="675" y="483"/>
                    <a:pt x="675" y="469"/>
                  </a:cubicBezTo>
                  <a:cubicBezTo>
                    <a:pt x="675" y="456"/>
                    <a:pt x="664" y="445"/>
                    <a:pt x="650" y="445"/>
                  </a:cubicBezTo>
                  <a:close/>
                  <a:moveTo>
                    <a:pt x="83" y="445"/>
                  </a:moveTo>
                  <a:cubicBezTo>
                    <a:pt x="70" y="445"/>
                    <a:pt x="59" y="456"/>
                    <a:pt x="59" y="469"/>
                  </a:cubicBezTo>
                  <a:cubicBezTo>
                    <a:pt x="59" y="483"/>
                    <a:pt x="70" y="494"/>
                    <a:pt x="83" y="494"/>
                  </a:cubicBezTo>
                  <a:cubicBezTo>
                    <a:pt x="97" y="494"/>
                    <a:pt x="108" y="483"/>
                    <a:pt x="108" y="469"/>
                  </a:cubicBezTo>
                  <a:cubicBezTo>
                    <a:pt x="108" y="456"/>
                    <a:pt x="97" y="445"/>
                    <a:pt x="83" y="445"/>
                  </a:cubicBezTo>
                  <a:close/>
                  <a:moveTo>
                    <a:pt x="83" y="161"/>
                  </a:moveTo>
                  <a:cubicBezTo>
                    <a:pt x="97" y="161"/>
                    <a:pt x="108" y="150"/>
                    <a:pt x="108" y="137"/>
                  </a:cubicBezTo>
                  <a:cubicBezTo>
                    <a:pt x="108" y="123"/>
                    <a:pt x="97" y="112"/>
                    <a:pt x="83" y="112"/>
                  </a:cubicBezTo>
                  <a:cubicBezTo>
                    <a:pt x="70" y="112"/>
                    <a:pt x="59" y="123"/>
                    <a:pt x="59" y="137"/>
                  </a:cubicBezTo>
                  <a:cubicBezTo>
                    <a:pt x="59" y="150"/>
                    <a:pt x="70" y="161"/>
                    <a:pt x="83" y="161"/>
                  </a:cubicBezTo>
                  <a:close/>
                  <a:moveTo>
                    <a:pt x="503" y="306"/>
                  </a:moveTo>
                  <a:cubicBezTo>
                    <a:pt x="503" y="381"/>
                    <a:pt x="442" y="442"/>
                    <a:pt x="366" y="442"/>
                  </a:cubicBezTo>
                  <a:cubicBezTo>
                    <a:pt x="291" y="442"/>
                    <a:pt x="230" y="381"/>
                    <a:pt x="230" y="306"/>
                  </a:cubicBezTo>
                  <a:cubicBezTo>
                    <a:pt x="230" y="231"/>
                    <a:pt x="291" y="170"/>
                    <a:pt x="366" y="170"/>
                  </a:cubicBezTo>
                  <a:cubicBezTo>
                    <a:pt x="442" y="170"/>
                    <a:pt x="503" y="231"/>
                    <a:pt x="503" y="306"/>
                  </a:cubicBezTo>
                  <a:close/>
                  <a:moveTo>
                    <a:pt x="62" y="93"/>
                  </a:moveTo>
                  <a:lnTo>
                    <a:pt x="671" y="93"/>
                  </a:lnTo>
                  <a:cubicBezTo>
                    <a:pt x="687" y="93"/>
                    <a:pt x="700" y="106"/>
                    <a:pt x="700" y="122"/>
                  </a:cubicBezTo>
                  <a:lnTo>
                    <a:pt x="700" y="202"/>
                  </a:lnTo>
                  <a:lnTo>
                    <a:pt x="500" y="202"/>
                  </a:lnTo>
                  <a:cubicBezTo>
                    <a:pt x="469" y="162"/>
                    <a:pt x="421" y="137"/>
                    <a:pt x="366" y="137"/>
                  </a:cubicBezTo>
                  <a:cubicBezTo>
                    <a:pt x="312" y="137"/>
                    <a:pt x="264" y="162"/>
                    <a:pt x="233" y="202"/>
                  </a:cubicBezTo>
                  <a:lnTo>
                    <a:pt x="33" y="202"/>
                  </a:lnTo>
                  <a:lnTo>
                    <a:pt x="33" y="122"/>
                  </a:lnTo>
                  <a:cubicBezTo>
                    <a:pt x="33" y="106"/>
                    <a:pt x="46" y="93"/>
                    <a:pt x="62" y="93"/>
                  </a:cubicBezTo>
                  <a:close/>
                  <a:moveTo>
                    <a:pt x="671" y="60"/>
                  </a:moveTo>
                  <a:lnTo>
                    <a:pt x="215" y="60"/>
                  </a:lnTo>
                  <a:lnTo>
                    <a:pt x="215" y="45"/>
                  </a:lnTo>
                  <a:cubicBezTo>
                    <a:pt x="215" y="20"/>
                    <a:pt x="195" y="0"/>
                    <a:pt x="170" y="0"/>
                  </a:cubicBezTo>
                  <a:lnTo>
                    <a:pt x="110" y="0"/>
                  </a:lnTo>
                  <a:cubicBezTo>
                    <a:pt x="85" y="0"/>
                    <a:pt x="64" y="20"/>
                    <a:pt x="64" y="45"/>
                  </a:cubicBezTo>
                  <a:lnTo>
                    <a:pt x="64" y="60"/>
                  </a:lnTo>
                  <a:lnTo>
                    <a:pt x="62" y="60"/>
                  </a:lnTo>
                  <a:cubicBezTo>
                    <a:pt x="28" y="60"/>
                    <a:pt x="0" y="88"/>
                    <a:pt x="0" y="122"/>
                  </a:cubicBezTo>
                  <a:lnTo>
                    <a:pt x="0" y="489"/>
                  </a:lnTo>
                  <a:cubicBezTo>
                    <a:pt x="0" y="523"/>
                    <a:pt x="28" y="551"/>
                    <a:pt x="62" y="551"/>
                  </a:cubicBezTo>
                  <a:lnTo>
                    <a:pt x="671" y="551"/>
                  </a:lnTo>
                  <a:cubicBezTo>
                    <a:pt x="705" y="551"/>
                    <a:pt x="733" y="523"/>
                    <a:pt x="733" y="489"/>
                  </a:cubicBezTo>
                  <a:lnTo>
                    <a:pt x="733" y="122"/>
                  </a:lnTo>
                  <a:cubicBezTo>
                    <a:pt x="733" y="88"/>
                    <a:pt x="705" y="60"/>
                    <a:pt x="671" y="60"/>
                  </a:cubicBezTo>
                  <a:close/>
                </a:path>
              </a:pathLst>
            </a:custGeom>
            <a:solidFill>
              <a:schemeClr val="bg1"/>
            </a:solidFill>
            <a:ln>
              <a:noFill/>
            </a:ln>
          </p:spPr>
          <p:txBody>
            <a:bodyPr vert="horz" wrap="square" lIns="146078" tIns="73039" rIns="146078" bIns="73039" numCol="1" anchor="t" anchorCtr="0" compatLnSpc="1">
              <a:prstTxWarp prst="textNoShape">
                <a:avLst/>
              </a:prstTxWarp>
            </a:bodyPr>
            <a:lstStyle/>
            <a:p>
              <a:endParaRPr lang="en-US" sz="2876"/>
            </a:p>
          </p:txBody>
        </p:sp>
        <p:sp>
          <p:nvSpPr>
            <p:cNvPr id="23" name="Freeform 138">
              <a:extLst>
                <a:ext uri="{FF2B5EF4-FFF2-40B4-BE49-F238E27FC236}">
                  <a16:creationId xmlns:a16="http://schemas.microsoft.com/office/drawing/2014/main" id="{E4AA949D-7E44-8843-8523-9E929B9A264F}"/>
                </a:ext>
              </a:extLst>
            </p:cNvPr>
            <p:cNvSpPr>
              <a:spLocks noEditPoints="1"/>
            </p:cNvSpPr>
            <p:nvPr/>
          </p:nvSpPr>
          <p:spPr bwMode="auto">
            <a:xfrm>
              <a:off x="2942432" y="6489745"/>
              <a:ext cx="308365" cy="243446"/>
            </a:xfrm>
            <a:custGeom>
              <a:avLst/>
              <a:gdLst>
                <a:gd name="T0" fmla="*/ 62 w 696"/>
                <a:gd name="T1" fmla="*/ 229 h 549"/>
                <a:gd name="T2" fmla="*/ 129 w 696"/>
                <a:gd name="T3" fmla="*/ 267 h 549"/>
                <a:gd name="T4" fmla="*/ 568 w 696"/>
                <a:gd name="T5" fmla="*/ 44 h 549"/>
                <a:gd name="T6" fmla="*/ 516 w 696"/>
                <a:gd name="T7" fmla="*/ 139 h 549"/>
                <a:gd name="T8" fmla="*/ 236 w 696"/>
                <a:gd name="T9" fmla="*/ 86 h 549"/>
                <a:gd name="T10" fmla="*/ 132 w 696"/>
                <a:gd name="T11" fmla="*/ 58 h 549"/>
                <a:gd name="T12" fmla="*/ 0 w 696"/>
                <a:gd name="T13" fmla="*/ 91 h 549"/>
                <a:gd name="T14" fmla="*/ 591 w 696"/>
                <a:gd name="T15" fmla="*/ 536 h 549"/>
                <a:gd name="T16" fmla="*/ 650 w 696"/>
                <a:gd name="T17" fmla="*/ 44 h 549"/>
                <a:gd name="T18" fmla="*/ 544 w 696"/>
                <a:gd name="T19" fmla="*/ 418 h 549"/>
                <a:gd name="T20" fmla="*/ 29 w 696"/>
                <a:gd name="T21" fmla="*/ 162 h 549"/>
                <a:gd name="T22" fmla="*/ 573 w 696"/>
                <a:gd name="T23" fmla="*/ 513 h 549"/>
                <a:gd name="T24" fmla="*/ 475 w 696"/>
                <a:gd name="T25" fmla="*/ 86 h 549"/>
                <a:gd name="T26" fmla="*/ 556 w 696"/>
                <a:gd name="T27" fmla="*/ 0 h 549"/>
                <a:gd name="T28" fmla="*/ 184 w 696"/>
                <a:gd name="T29" fmla="*/ 127 h 549"/>
                <a:gd name="T30" fmla="*/ 475 w 696"/>
                <a:gd name="T31" fmla="*/ 0 h 549"/>
                <a:gd name="T32" fmla="*/ 515 w 696"/>
                <a:gd name="T33" fmla="*/ 461 h 549"/>
                <a:gd name="T34" fmla="*/ 477 w 696"/>
                <a:gd name="T35" fmla="*/ 394 h 549"/>
                <a:gd name="T36" fmla="*/ 515 w 696"/>
                <a:gd name="T37" fmla="*/ 461 h 549"/>
                <a:gd name="T38" fmla="*/ 362 w 696"/>
                <a:gd name="T39" fmla="*/ 409 h 549"/>
                <a:gd name="T40" fmla="*/ 429 w 696"/>
                <a:gd name="T41" fmla="*/ 446 h 549"/>
                <a:gd name="T42" fmla="*/ 262 w 696"/>
                <a:gd name="T43" fmla="*/ 446 h 549"/>
                <a:gd name="T44" fmla="*/ 329 w 696"/>
                <a:gd name="T45" fmla="*/ 409 h 549"/>
                <a:gd name="T46" fmla="*/ 177 w 696"/>
                <a:gd name="T47" fmla="*/ 461 h 549"/>
                <a:gd name="T48" fmla="*/ 214 w 696"/>
                <a:gd name="T49" fmla="*/ 394 h 549"/>
                <a:gd name="T50" fmla="*/ 114 w 696"/>
                <a:gd name="T51" fmla="*/ 461 h 549"/>
                <a:gd name="T52" fmla="*/ 76 w 696"/>
                <a:gd name="T53" fmla="*/ 394 h 549"/>
                <a:gd name="T54" fmla="*/ 114 w 696"/>
                <a:gd name="T55" fmla="*/ 461 h 549"/>
                <a:gd name="T56" fmla="*/ 580 w 696"/>
                <a:gd name="T57" fmla="*/ 322 h 549"/>
                <a:gd name="T58" fmla="*/ 562 w 696"/>
                <a:gd name="T59" fmla="*/ 357 h 549"/>
                <a:gd name="T60" fmla="*/ 629 w 696"/>
                <a:gd name="T61" fmla="*/ 319 h 549"/>
                <a:gd name="T62" fmla="*/ 477 w 696"/>
                <a:gd name="T63" fmla="*/ 371 h 549"/>
                <a:gd name="T64" fmla="*/ 515 w 696"/>
                <a:gd name="T65" fmla="*/ 304 h 549"/>
                <a:gd name="T66" fmla="*/ 414 w 696"/>
                <a:gd name="T67" fmla="*/ 371 h 549"/>
                <a:gd name="T68" fmla="*/ 377 w 696"/>
                <a:gd name="T69" fmla="*/ 304 h 549"/>
                <a:gd name="T70" fmla="*/ 414 w 696"/>
                <a:gd name="T71" fmla="*/ 371 h 549"/>
                <a:gd name="T72" fmla="*/ 262 w 696"/>
                <a:gd name="T73" fmla="*/ 319 h 549"/>
                <a:gd name="T74" fmla="*/ 329 w 696"/>
                <a:gd name="T75" fmla="*/ 357 h 549"/>
                <a:gd name="T76" fmla="*/ 162 w 696"/>
                <a:gd name="T77" fmla="*/ 357 h 549"/>
                <a:gd name="T78" fmla="*/ 229 w 696"/>
                <a:gd name="T79" fmla="*/ 319 h 549"/>
                <a:gd name="T80" fmla="*/ 76 w 696"/>
                <a:gd name="T81" fmla="*/ 371 h 549"/>
                <a:gd name="T82" fmla="*/ 114 w 696"/>
                <a:gd name="T83" fmla="*/ 304 h 549"/>
                <a:gd name="T84" fmla="*/ 580 w 696"/>
                <a:gd name="T85" fmla="*/ 264 h 549"/>
                <a:gd name="T86" fmla="*/ 580 w 696"/>
                <a:gd name="T87" fmla="*/ 264 h 549"/>
                <a:gd name="T88" fmla="*/ 562 w 696"/>
                <a:gd name="T89" fmla="*/ 229 h 549"/>
                <a:gd name="T90" fmla="*/ 629 w 696"/>
                <a:gd name="T91" fmla="*/ 267 h 549"/>
                <a:gd name="T92" fmla="*/ 462 w 696"/>
                <a:gd name="T93" fmla="*/ 267 h 549"/>
                <a:gd name="T94" fmla="*/ 529 w 696"/>
                <a:gd name="T95" fmla="*/ 229 h 549"/>
                <a:gd name="T96" fmla="*/ 377 w 696"/>
                <a:gd name="T97" fmla="*/ 282 h 549"/>
                <a:gd name="T98" fmla="*/ 414 w 696"/>
                <a:gd name="T99" fmla="*/ 215 h 549"/>
                <a:gd name="T100" fmla="*/ 314 w 696"/>
                <a:gd name="T101" fmla="*/ 282 h 549"/>
                <a:gd name="T102" fmla="*/ 277 w 696"/>
                <a:gd name="T103" fmla="*/ 215 h 549"/>
                <a:gd name="T104" fmla="*/ 314 w 696"/>
                <a:gd name="T105" fmla="*/ 282 h 549"/>
                <a:gd name="T106" fmla="*/ 162 w 696"/>
                <a:gd name="T107" fmla="*/ 229 h 549"/>
                <a:gd name="T108" fmla="*/ 229 w 696"/>
                <a:gd name="T109" fmla="*/ 267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96" h="549">
                  <a:moveTo>
                    <a:pt x="114" y="282"/>
                  </a:moveTo>
                  <a:lnTo>
                    <a:pt x="76" y="282"/>
                  </a:lnTo>
                  <a:cubicBezTo>
                    <a:pt x="68" y="282"/>
                    <a:pt x="62" y="275"/>
                    <a:pt x="62" y="267"/>
                  </a:cubicBezTo>
                  <a:lnTo>
                    <a:pt x="62" y="229"/>
                  </a:lnTo>
                  <a:cubicBezTo>
                    <a:pt x="62" y="221"/>
                    <a:pt x="68" y="215"/>
                    <a:pt x="76" y="215"/>
                  </a:cubicBezTo>
                  <a:lnTo>
                    <a:pt x="114" y="215"/>
                  </a:lnTo>
                  <a:cubicBezTo>
                    <a:pt x="122" y="215"/>
                    <a:pt x="129" y="221"/>
                    <a:pt x="129" y="229"/>
                  </a:cubicBezTo>
                  <a:lnTo>
                    <a:pt x="129" y="267"/>
                  </a:lnTo>
                  <a:cubicBezTo>
                    <a:pt x="129" y="275"/>
                    <a:pt x="122" y="282"/>
                    <a:pt x="114" y="282"/>
                  </a:cubicBezTo>
                  <a:close/>
                  <a:moveTo>
                    <a:pt x="650" y="44"/>
                  </a:moveTo>
                  <a:lnTo>
                    <a:pt x="569" y="44"/>
                  </a:lnTo>
                  <a:lnTo>
                    <a:pt x="568" y="44"/>
                  </a:lnTo>
                  <a:lnTo>
                    <a:pt x="568" y="58"/>
                  </a:lnTo>
                  <a:lnTo>
                    <a:pt x="568" y="73"/>
                  </a:lnTo>
                  <a:lnTo>
                    <a:pt x="568" y="86"/>
                  </a:lnTo>
                  <a:cubicBezTo>
                    <a:pt x="568" y="115"/>
                    <a:pt x="544" y="139"/>
                    <a:pt x="516" y="139"/>
                  </a:cubicBezTo>
                  <a:cubicBezTo>
                    <a:pt x="487" y="139"/>
                    <a:pt x="463" y="115"/>
                    <a:pt x="463" y="86"/>
                  </a:cubicBezTo>
                  <a:lnTo>
                    <a:pt x="463" y="58"/>
                  </a:lnTo>
                  <a:lnTo>
                    <a:pt x="236" y="58"/>
                  </a:lnTo>
                  <a:lnTo>
                    <a:pt x="236" y="86"/>
                  </a:lnTo>
                  <a:cubicBezTo>
                    <a:pt x="236" y="115"/>
                    <a:pt x="213" y="139"/>
                    <a:pt x="184" y="139"/>
                  </a:cubicBezTo>
                  <a:cubicBezTo>
                    <a:pt x="155" y="139"/>
                    <a:pt x="132" y="115"/>
                    <a:pt x="132" y="86"/>
                  </a:cubicBezTo>
                  <a:lnTo>
                    <a:pt x="132" y="71"/>
                  </a:lnTo>
                  <a:lnTo>
                    <a:pt x="132" y="58"/>
                  </a:lnTo>
                  <a:lnTo>
                    <a:pt x="132" y="45"/>
                  </a:lnTo>
                  <a:cubicBezTo>
                    <a:pt x="130" y="45"/>
                    <a:pt x="128" y="44"/>
                    <a:pt x="126" y="44"/>
                  </a:cubicBezTo>
                  <a:lnTo>
                    <a:pt x="46" y="44"/>
                  </a:lnTo>
                  <a:cubicBezTo>
                    <a:pt x="21" y="44"/>
                    <a:pt x="0" y="65"/>
                    <a:pt x="0" y="91"/>
                  </a:cubicBezTo>
                  <a:lnTo>
                    <a:pt x="0" y="503"/>
                  </a:lnTo>
                  <a:cubicBezTo>
                    <a:pt x="0" y="529"/>
                    <a:pt x="21" y="549"/>
                    <a:pt x="46" y="549"/>
                  </a:cubicBezTo>
                  <a:lnTo>
                    <a:pt x="558" y="549"/>
                  </a:lnTo>
                  <a:cubicBezTo>
                    <a:pt x="570" y="549"/>
                    <a:pt x="582" y="545"/>
                    <a:pt x="591" y="536"/>
                  </a:cubicBezTo>
                  <a:lnTo>
                    <a:pt x="683" y="444"/>
                  </a:lnTo>
                  <a:cubicBezTo>
                    <a:pt x="692" y="435"/>
                    <a:pt x="696" y="423"/>
                    <a:pt x="696" y="411"/>
                  </a:cubicBezTo>
                  <a:lnTo>
                    <a:pt x="696" y="91"/>
                  </a:lnTo>
                  <a:cubicBezTo>
                    <a:pt x="696" y="65"/>
                    <a:pt x="676" y="44"/>
                    <a:pt x="650" y="44"/>
                  </a:cubicBezTo>
                  <a:close/>
                  <a:moveTo>
                    <a:pt x="668" y="162"/>
                  </a:moveTo>
                  <a:lnTo>
                    <a:pt x="668" y="394"/>
                  </a:lnTo>
                  <a:lnTo>
                    <a:pt x="568" y="394"/>
                  </a:lnTo>
                  <a:cubicBezTo>
                    <a:pt x="555" y="394"/>
                    <a:pt x="544" y="405"/>
                    <a:pt x="544" y="418"/>
                  </a:cubicBezTo>
                  <a:lnTo>
                    <a:pt x="544" y="521"/>
                  </a:lnTo>
                  <a:lnTo>
                    <a:pt x="46" y="521"/>
                  </a:lnTo>
                  <a:cubicBezTo>
                    <a:pt x="37" y="521"/>
                    <a:pt x="29" y="513"/>
                    <a:pt x="29" y="503"/>
                  </a:cubicBezTo>
                  <a:lnTo>
                    <a:pt x="29" y="162"/>
                  </a:lnTo>
                  <a:lnTo>
                    <a:pt x="668" y="162"/>
                  </a:lnTo>
                  <a:close/>
                  <a:moveTo>
                    <a:pt x="663" y="423"/>
                  </a:moveTo>
                  <a:cubicBezTo>
                    <a:pt x="663" y="423"/>
                    <a:pt x="663" y="423"/>
                    <a:pt x="663" y="423"/>
                  </a:cubicBezTo>
                  <a:lnTo>
                    <a:pt x="573" y="513"/>
                  </a:lnTo>
                  <a:lnTo>
                    <a:pt x="573" y="423"/>
                  </a:lnTo>
                  <a:lnTo>
                    <a:pt x="663" y="423"/>
                  </a:lnTo>
                  <a:close/>
                  <a:moveTo>
                    <a:pt x="475" y="0"/>
                  </a:moveTo>
                  <a:lnTo>
                    <a:pt x="475" y="86"/>
                  </a:lnTo>
                  <a:cubicBezTo>
                    <a:pt x="475" y="109"/>
                    <a:pt x="493" y="127"/>
                    <a:pt x="516" y="127"/>
                  </a:cubicBezTo>
                  <a:lnTo>
                    <a:pt x="516" y="127"/>
                  </a:lnTo>
                  <a:cubicBezTo>
                    <a:pt x="538" y="127"/>
                    <a:pt x="556" y="109"/>
                    <a:pt x="556" y="86"/>
                  </a:cubicBezTo>
                  <a:lnTo>
                    <a:pt x="556" y="0"/>
                  </a:lnTo>
                  <a:lnTo>
                    <a:pt x="475" y="0"/>
                  </a:lnTo>
                  <a:close/>
                  <a:moveTo>
                    <a:pt x="143" y="0"/>
                  </a:moveTo>
                  <a:lnTo>
                    <a:pt x="143" y="86"/>
                  </a:lnTo>
                  <a:cubicBezTo>
                    <a:pt x="143" y="109"/>
                    <a:pt x="162" y="127"/>
                    <a:pt x="184" y="127"/>
                  </a:cubicBezTo>
                  <a:cubicBezTo>
                    <a:pt x="207" y="127"/>
                    <a:pt x="225" y="109"/>
                    <a:pt x="225" y="86"/>
                  </a:cubicBezTo>
                  <a:lnTo>
                    <a:pt x="225" y="0"/>
                  </a:lnTo>
                  <a:lnTo>
                    <a:pt x="143" y="0"/>
                  </a:lnTo>
                  <a:close/>
                  <a:moveTo>
                    <a:pt x="475" y="0"/>
                  </a:moveTo>
                  <a:lnTo>
                    <a:pt x="556" y="0"/>
                  </a:lnTo>
                  <a:moveTo>
                    <a:pt x="143" y="0"/>
                  </a:moveTo>
                  <a:lnTo>
                    <a:pt x="225" y="0"/>
                  </a:lnTo>
                  <a:moveTo>
                    <a:pt x="515" y="461"/>
                  </a:moveTo>
                  <a:lnTo>
                    <a:pt x="477" y="461"/>
                  </a:lnTo>
                  <a:cubicBezTo>
                    <a:pt x="469" y="461"/>
                    <a:pt x="462" y="454"/>
                    <a:pt x="462" y="446"/>
                  </a:cubicBezTo>
                  <a:lnTo>
                    <a:pt x="462" y="409"/>
                  </a:lnTo>
                  <a:cubicBezTo>
                    <a:pt x="462" y="401"/>
                    <a:pt x="469" y="394"/>
                    <a:pt x="477" y="394"/>
                  </a:cubicBezTo>
                  <a:lnTo>
                    <a:pt x="515" y="394"/>
                  </a:lnTo>
                  <a:cubicBezTo>
                    <a:pt x="523" y="394"/>
                    <a:pt x="529" y="401"/>
                    <a:pt x="529" y="409"/>
                  </a:cubicBezTo>
                  <a:lnTo>
                    <a:pt x="529" y="446"/>
                  </a:lnTo>
                  <a:cubicBezTo>
                    <a:pt x="529" y="454"/>
                    <a:pt x="523" y="461"/>
                    <a:pt x="515" y="461"/>
                  </a:cubicBezTo>
                  <a:close/>
                  <a:moveTo>
                    <a:pt x="414" y="461"/>
                  </a:moveTo>
                  <a:lnTo>
                    <a:pt x="377" y="461"/>
                  </a:lnTo>
                  <a:cubicBezTo>
                    <a:pt x="369" y="461"/>
                    <a:pt x="362" y="454"/>
                    <a:pt x="362" y="446"/>
                  </a:cubicBezTo>
                  <a:lnTo>
                    <a:pt x="362" y="409"/>
                  </a:lnTo>
                  <a:cubicBezTo>
                    <a:pt x="362" y="401"/>
                    <a:pt x="369" y="394"/>
                    <a:pt x="377" y="394"/>
                  </a:cubicBezTo>
                  <a:lnTo>
                    <a:pt x="414" y="394"/>
                  </a:lnTo>
                  <a:cubicBezTo>
                    <a:pt x="422" y="394"/>
                    <a:pt x="429" y="401"/>
                    <a:pt x="429" y="409"/>
                  </a:cubicBezTo>
                  <a:lnTo>
                    <a:pt x="429" y="446"/>
                  </a:lnTo>
                  <a:cubicBezTo>
                    <a:pt x="429" y="454"/>
                    <a:pt x="422" y="461"/>
                    <a:pt x="414" y="461"/>
                  </a:cubicBezTo>
                  <a:close/>
                  <a:moveTo>
                    <a:pt x="314" y="461"/>
                  </a:moveTo>
                  <a:lnTo>
                    <a:pt x="277" y="461"/>
                  </a:lnTo>
                  <a:cubicBezTo>
                    <a:pt x="269" y="461"/>
                    <a:pt x="262" y="454"/>
                    <a:pt x="262" y="446"/>
                  </a:cubicBezTo>
                  <a:lnTo>
                    <a:pt x="262" y="409"/>
                  </a:lnTo>
                  <a:cubicBezTo>
                    <a:pt x="262" y="401"/>
                    <a:pt x="269" y="394"/>
                    <a:pt x="277" y="394"/>
                  </a:cubicBezTo>
                  <a:lnTo>
                    <a:pt x="314" y="394"/>
                  </a:lnTo>
                  <a:cubicBezTo>
                    <a:pt x="322" y="394"/>
                    <a:pt x="329" y="401"/>
                    <a:pt x="329" y="409"/>
                  </a:cubicBezTo>
                  <a:lnTo>
                    <a:pt x="329" y="446"/>
                  </a:lnTo>
                  <a:cubicBezTo>
                    <a:pt x="329" y="454"/>
                    <a:pt x="322" y="461"/>
                    <a:pt x="314" y="461"/>
                  </a:cubicBezTo>
                  <a:close/>
                  <a:moveTo>
                    <a:pt x="214" y="461"/>
                  </a:moveTo>
                  <a:lnTo>
                    <a:pt x="177" y="461"/>
                  </a:lnTo>
                  <a:cubicBezTo>
                    <a:pt x="169" y="461"/>
                    <a:pt x="162" y="454"/>
                    <a:pt x="162" y="446"/>
                  </a:cubicBezTo>
                  <a:lnTo>
                    <a:pt x="162" y="409"/>
                  </a:lnTo>
                  <a:cubicBezTo>
                    <a:pt x="162" y="401"/>
                    <a:pt x="169" y="394"/>
                    <a:pt x="177" y="394"/>
                  </a:cubicBezTo>
                  <a:lnTo>
                    <a:pt x="214" y="394"/>
                  </a:lnTo>
                  <a:cubicBezTo>
                    <a:pt x="222" y="394"/>
                    <a:pt x="229" y="401"/>
                    <a:pt x="229" y="409"/>
                  </a:cubicBezTo>
                  <a:lnTo>
                    <a:pt x="229" y="446"/>
                  </a:lnTo>
                  <a:cubicBezTo>
                    <a:pt x="229" y="454"/>
                    <a:pt x="222" y="461"/>
                    <a:pt x="214" y="461"/>
                  </a:cubicBezTo>
                  <a:close/>
                  <a:moveTo>
                    <a:pt x="114" y="461"/>
                  </a:moveTo>
                  <a:lnTo>
                    <a:pt x="76" y="461"/>
                  </a:lnTo>
                  <a:cubicBezTo>
                    <a:pt x="68" y="461"/>
                    <a:pt x="62" y="454"/>
                    <a:pt x="62" y="446"/>
                  </a:cubicBezTo>
                  <a:lnTo>
                    <a:pt x="62" y="409"/>
                  </a:lnTo>
                  <a:cubicBezTo>
                    <a:pt x="62" y="401"/>
                    <a:pt x="68" y="394"/>
                    <a:pt x="76" y="394"/>
                  </a:cubicBezTo>
                  <a:lnTo>
                    <a:pt x="114" y="394"/>
                  </a:lnTo>
                  <a:cubicBezTo>
                    <a:pt x="122" y="394"/>
                    <a:pt x="129" y="401"/>
                    <a:pt x="129" y="409"/>
                  </a:cubicBezTo>
                  <a:lnTo>
                    <a:pt x="129" y="446"/>
                  </a:lnTo>
                  <a:cubicBezTo>
                    <a:pt x="129" y="454"/>
                    <a:pt x="122" y="461"/>
                    <a:pt x="114" y="461"/>
                  </a:cubicBezTo>
                  <a:close/>
                  <a:moveTo>
                    <a:pt x="580" y="354"/>
                  </a:moveTo>
                  <a:lnTo>
                    <a:pt x="612" y="354"/>
                  </a:lnTo>
                  <a:lnTo>
                    <a:pt x="612" y="322"/>
                  </a:lnTo>
                  <a:lnTo>
                    <a:pt x="580" y="322"/>
                  </a:lnTo>
                  <a:lnTo>
                    <a:pt x="580" y="354"/>
                  </a:lnTo>
                  <a:close/>
                  <a:moveTo>
                    <a:pt x="615" y="371"/>
                  </a:moveTo>
                  <a:lnTo>
                    <a:pt x="577" y="371"/>
                  </a:lnTo>
                  <a:cubicBezTo>
                    <a:pt x="569" y="371"/>
                    <a:pt x="562" y="365"/>
                    <a:pt x="562" y="357"/>
                  </a:cubicBezTo>
                  <a:lnTo>
                    <a:pt x="562" y="319"/>
                  </a:lnTo>
                  <a:cubicBezTo>
                    <a:pt x="562" y="311"/>
                    <a:pt x="569" y="304"/>
                    <a:pt x="577" y="304"/>
                  </a:cubicBezTo>
                  <a:lnTo>
                    <a:pt x="615" y="304"/>
                  </a:lnTo>
                  <a:cubicBezTo>
                    <a:pt x="623" y="304"/>
                    <a:pt x="629" y="311"/>
                    <a:pt x="629" y="319"/>
                  </a:cubicBezTo>
                  <a:lnTo>
                    <a:pt x="629" y="357"/>
                  </a:lnTo>
                  <a:cubicBezTo>
                    <a:pt x="629" y="365"/>
                    <a:pt x="623" y="371"/>
                    <a:pt x="615" y="371"/>
                  </a:cubicBezTo>
                  <a:close/>
                  <a:moveTo>
                    <a:pt x="515" y="371"/>
                  </a:moveTo>
                  <a:lnTo>
                    <a:pt x="477" y="371"/>
                  </a:lnTo>
                  <a:cubicBezTo>
                    <a:pt x="469" y="371"/>
                    <a:pt x="462" y="365"/>
                    <a:pt x="462" y="357"/>
                  </a:cubicBezTo>
                  <a:lnTo>
                    <a:pt x="462" y="319"/>
                  </a:lnTo>
                  <a:cubicBezTo>
                    <a:pt x="462" y="311"/>
                    <a:pt x="469" y="304"/>
                    <a:pt x="477" y="304"/>
                  </a:cubicBezTo>
                  <a:lnTo>
                    <a:pt x="515" y="304"/>
                  </a:lnTo>
                  <a:cubicBezTo>
                    <a:pt x="523" y="304"/>
                    <a:pt x="529" y="311"/>
                    <a:pt x="529" y="319"/>
                  </a:cubicBezTo>
                  <a:lnTo>
                    <a:pt x="529" y="357"/>
                  </a:lnTo>
                  <a:cubicBezTo>
                    <a:pt x="529" y="365"/>
                    <a:pt x="523" y="371"/>
                    <a:pt x="515" y="371"/>
                  </a:cubicBezTo>
                  <a:close/>
                  <a:moveTo>
                    <a:pt x="414" y="371"/>
                  </a:moveTo>
                  <a:lnTo>
                    <a:pt x="377" y="371"/>
                  </a:lnTo>
                  <a:cubicBezTo>
                    <a:pt x="369" y="371"/>
                    <a:pt x="362" y="365"/>
                    <a:pt x="362" y="357"/>
                  </a:cubicBezTo>
                  <a:lnTo>
                    <a:pt x="362" y="319"/>
                  </a:lnTo>
                  <a:cubicBezTo>
                    <a:pt x="362" y="311"/>
                    <a:pt x="369" y="304"/>
                    <a:pt x="377" y="304"/>
                  </a:cubicBezTo>
                  <a:lnTo>
                    <a:pt x="414" y="304"/>
                  </a:lnTo>
                  <a:cubicBezTo>
                    <a:pt x="422" y="304"/>
                    <a:pt x="429" y="311"/>
                    <a:pt x="429" y="319"/>
                  </a:cubicBezTo>
                  <a:lnTo>
                    <a:pt x="429" y="357"/>
                  </a:lnTo>
                  <a:cubicBezTo>
                    <a:pt x="429" y="365"/>
                    <a:pt x="422" y="371"/>
                    <a:pt x="414" y="371"/>
                  </a:cubicBezTo>
                  <a:close/>
                  <a:moveTo>
                    <a:pt x="314" y="371"/>
                  </a:moveTo>
                  <a:lnTo>
                    <a:pt x="277" y="371"/>
                  </a:lnTo>
                  <a:cubicBezTo>
                    <a:pt x="269" y="371"/>
                    <a:pt x="262" y="365"/>
                    <a:pt x="262" y="357"/>
                  </a:cubicBezTo>
                  <a:lnTo>
                    <a:pt x="262" y="319"/>
                  </a:lnTo>
                  <a:cubicBezTo>
                    <a:pt x="262" y="311"/>
                    <a:pt x="269" y="304"/>
                    <a:pt x="277" y="304"/>
                  </a:cubicBezTo>
                  <a:lnTo>
                    <a:pt x="314" y="304"/>
                  </a:lnTo>
                  <a:cubicBezTo>
                    <a:pt x="322" y="304"/>
                    <a:pt x="329" y="311"/>
                    <a:pt x="329" y="319"/>
                  </a:cubicBezTo>
                  <a:lnTo>
                    <a:pt x="329" y="357"/>
                  </a:lnTo>
                  <a:cubicBezTo>
                    <a:pt x="329" y="365"/>
                    <a:pt x="322" y="371"/>
                    <a:pt x="314" y="371"/>
                  </a:cubicBezTo>
                  <a:close/>
                  <a:moveTo>
                    <a:pt x="214" y="371"/>
                  </a:moveTo>
                  <a:lnTo>
                    <a:pt x="177" y="371"/>
                  </a:lnTo>
                  <a:cubicBezTo>
                    <a:pt x="169" y="371"/>
                    <a:pt x="162" y="365"/>
                    <a:pt x="162" y="357"/>
                  </a:cubicBezTo>
                  <a:lnTo>
                    <a:pt x="162" y="319"/>
                  </a:lnTo>
                  <a:cubicBezTo>
                    <a:pt x="162" y="311"/>
                    <a:pt x="169" y="304"/>
                    <a:pt x="177" y="304"/>
                  </a:cubicBezTo>
                  <a:lnTo>
                    <a:pt x="214" y="304"/>
                  </a:lnTo>
                  <a:cubicBezTo>
                    <a:pt x="222" y="304"/>
                    <a:pt x="229" y="311"/>
                    <a:pt x="229" y="319"/>
                  </a:cubicBezTo>
                  <a:lnTo>
                    <a:pt x="229" y="357"/>
                  </a:lnTo>
                  <a:cubicBezTo>
                    <a:pt x="229" y="365"/>
                    <a:pt x="222" y="371"/>
                    <a:pt x="214" y="371"/>
                  </a:cubicBezTo>
                  <a:close/>
                  <a:moveTo>
                    <a:pt x="114" y="371"/>
                  </a:moveTo>
                  <a:lnTo>
                    <a:pt x="76" y="371"/>
                  </a:lnTo>
                  <a:cubicBezTo>
                    <a:pt x="68" y="371"/>
                    <a:pt x="62" y="365"/>
                    <a:pt x="62" y="357"/>
                  </a:cubicBezTo>
                  <a:lnTo>
                    <a:pt x="62" y="319"/>
                  </a:lnTo>
                  <a:cubicBezTo>
                    <a:pt x="62" y="311"/>
                    <a:pt x="68" y="304"/>
                    <a:pt x="76" y="304"/>
                  </a:cubicBezTo>
                  <a:lnTo>
                    <a:pt x="114" y="304"/>
                  </a:lnTo>
                  <a:cubicBezTo>
                    <a:pt x="122" y="304"/>
                    <a:pt x="129" y="311"/>
                    <a:pt x="129" y="319"/>
                  </a:cubicBezTo>
                  <a:lnTo>
                    <a:pt x="129" y="357"/>
                  </a:lnTo>
                  <a:cubicBezTo>
                    <a:pt x="129" y="365"/>
                    <a:pt x="122" y="371"/>
                    <a:pt x="114" y="371"/>
                  </a:cubicBezTo>
                  <a:close/>
                  <a:moveTo>
                    <a:pt x="580" y="264"/>
                  </a:moveTo>
                  <a:lnTo>
                    <a:pt x="612" y="264"/>
                  </a:lnTo>
                  <a:lnTo>
                    <a:pt x="612" y="232"/>
                  </a:lnTo>
                  <a:lnTo>
                    <a:pt x="580" y="232"/>
                  </a:lnTo>
                  <a:lnTo>
                    <a:pt x="580" y="264"/>
                  </a:lnTo>
                  <a:close/>
                  <a:moveTo>
                    <a:pt x="615" y="282"/>
                  </a:moveTo>
                  <a:lnTo>
                    <a:pt x="577" y="282"/>
                  </a:lnTo>
                  <a:cubicBezTo>
                    <a:pt x="569" y="282"/>
                    <a:pt x="562" y="275"/>
                    <a:pt x="562" y="267"/>
                  </a:cubicBezTo>
                  <a:lnTo>
                    <a:pt x="562" y="229"/>
                  </a:lnTo>
                  <a:cubicBezTo>
                    <a:pt x="562" y="221"/>
                    <a:pt x="569" y="215"/>
                    <a:pt x="577" y="215"/>
                  </a:cubicBezTo>
                  <a:lnTo>
                    <a:pt x="615" y="215"/>
                  </a:lnTo>
                  <a:cubicBezTo>
                    <a:pt x="623" y="215"/>
                    <a:pt x="629" y="221"/>
                    <a:pt x="629" y="229"/>
                  </a:cubicBezTo>
                  <a:lnTo>
                    <a:pt x="629" y="267"/>
                  </a:lnTo>
                  <a:cubicBezTo>
                    <a:pt x="629" y="275"/>
                    <a:pt x="623" y="282"/>
                    <a:pt x="615" y="282"/>
                  </a:cubicBezTo>
                  <a:close/>
                  <a:moveTo>
                    <a:pt x="515" y="282"/>
                  </a:moveTo>
                  <a:lnTo>
                    <a:pt x="477" y="282"/>
                  </a:lnTo>
                  <a:cubicBezTo>
                    <a:pt x="469" y="282"/>
                    <a:pt x="462" y="275"/>
                    <a:pt x="462" y="267"/>
                  </a:cubicBezTo>
                  <a:lnTo>
                    <a:pt x="462" y="229"/>
                  </a:lnTo>
                  <a:cubicBezTo>
                    <a:pt x="462" y="221"/>
                    <a:pt x="469" y="215"/>
                    <a:pt x="477" y="215"/>
                  </a:cubicBezTo>
                  <a:lnTo>
                    <a:pt x="515" y="215"/>
                  </a:lnTo>
                  <a:cubicBezTo>
                    <a:pt x="523" y="215"/>
                    <a:pt x="529" y="221"/>
                    <a:pt x="529" y="229"/>
                  </a:cubicBezTo>
                  <a:lnTo>
                    <a:pt x="529" y="267"/>
                  </a:lnTo>
                  <a:cubicBezTo>
                    <a:pt x="529" y="275"/>
                    <a:pt x="523" y="282"/>
                    <a:pt x="515" y="282"/>
                  </a:cubicBezTo>
                  <a:close/>
                  <a:moveTo>
                    <a:pt x="414" y="282"/>
                  </a:moveTo>
                  <a:lnTo>
                    <a:pt x="377" y="282"/>
                  </a:lnTo>
                  <a:cubicBezTo>
                    <a:pt x="369" y="282"/>
                    <a:pt x="362" y="275"/>
                    <a:pt x="362" y="267"/>
                  </a:cubicBezTo>
                  <a:lnTo>
                    <a:pt x="362" y="229"/>
                  </a:lnTo>
                  <a:cubicBezTo>
                    <a:pt x="362" y="221"/>
                    <a:pt x="369" y="215"/>
                    <a:pt x="377" y="215"/>
                  </a:cubicBezTo>
                  <a:lnTo>
                    <a:pt x="414" y="215"/>
                  </a:lnTo>
                  <a:cubicBezTo>
                    <a:pt x="422" y="215"/>
                    <a:pt x="429" y="221"/>
                    <a:pt x="429" y="229"/>
                  </a:cubicBezTo>
                  <a:lnTo>
                    <a:pt x="429" y="267"/>
                  </a:lnTo>
                  <a:cubicBezTo>
                    <a:pt x="429" y="275"/>
                    <a:pt x="422" y="282"/>
                    <a:pt x="414" y="282"/>
                  </a:cubicBezTo>
                  <a:close/>
                  <a:moveTo>
                    <a:pt x="314" y="282"/>
                  </a:moveTo>
                  <a:lnTo>
                    <a:pt x="277" y="282"/>
                  </a:lnTo>
                  <a:cubicBezTo>
                    <a:pt x="269" y="282"/>
                    <a:pt x="262" y="275"/>
                    <a:pt x="262" y="267"/>
                  </a:cubicBezTo>
                  <a:lnTo>
                    <a:pt x="262" y="229"/>
                  </a:lnTo>
                  <a:cubicBezTo>
                    <a:pt x="262" y="221"/>
                    <a:pt x="269" y="215"/>
                    <a:pt x="277" y="215"/>
                  </a:cubicBezTo>
                  <a:lnTo>
                    <a:pt x="314" y="215"/>
                  </a:lnTo>
                  <a:cubicBezTo>
                    <a:pt x="322" y="215"/>
                    <a:pt x="329" y="221"/>
                    <a:pt x="329" y="229"/>
                  </a:cubicBezTo>
                  <a:lnTo>
                    <a:pt x="329" y="267"/>
                  </a:lnTo>
                  <a:cubicBezTo>
                    <a:pt x="329" y="275"/>
                    <a:pt x="322" y="282"/>
                    <a:pt x="314" y="282"/>
                  </a:cubicBezTo>
                  <a:close/>
                  <a:moveTo>
                    <a:pt x="214" y="282"/>
                  </a:moveTo>
                  <a:lnTo>
                    <a:pt x="177" y="282"/>
                  </a:lnTo>
                  <a:cubicBezTo>
                    <a:pt x="169" y="282"/>
                    <a:pt x="162" y="275"/>
                    <a:pt x="162" y="267"/>
                  </a:cubicBezTo>
                  <a:lnTo>
                    <a:pt x="162" y="229"/>
                  </a:lnTo>
                  <a:cubicBezTo>
                    <a:pt x="162" y="221"/>
                    <a:pt x="169" y="215"/>
                    <a:pt x="177" y="215"/>
                  </a:cubicBezTo>
                  <a:lnTo>
                    <a:pt x="214" y="215"/>
                  </a:lnTo>
                  <a:cubicBezTo>
                    <a:pt x="222" y="215"/>
                    <a:pt x="229" y="221"/>
                    <a:pt x="229" y="229"/>
                  </a:cubicBezTo>
                  <a:lnTo>
                    <a:pt x="229" y="267"/>
                  </a:lnTo>
                  <a:cubicBezTo>
                    <a:pt x="229" y="275"/>
                    <a:pt x="222" y="282"/>
                    <a:pt x="214" y="282"/>
                  </a:cubicBezTo>
                  <a:close/>
                </a:path>
              </a:pathLst>
            </a:custGeom>
            <a:solidFill>
              <a:schemeClr val="bg1"/>
            </a:solidFill>
            <a:ln>
              <a:noFill/>
            </a:ln>
          </p:spPr>
          <p:txBody>
            <a:bodyPr vert="horz" wrap="square" lIns="146078" tIns="73039" rIns="146078" bIns="73039" numCol="1" anchor="t" anchorCtr="0" compatLnSpc="1">
              <a:prstTxWarp prst="textNoShape">
                <a:avLst/>
              </a:prstTxWarp>
            </a:bodyPr>
            <a:lstStyle/>
            <a:p>
              <a:endParaRPr lang="en-US" sz="2876"/>
            </a:p>
          </p:txBody>
        </p:sp>
        <p:sp>
          <p:nvSpPr>
            <p:cNvPr id="24" name="Freeform 139">
              <a:extLst>
                <a:ext uri="{FF2B5EF4-FFF2-40B4-BE49-F238E27FC236}">
                  <a16:creationId xmlns:a16="http://schemas.microsoft.com/office/drawing/2014/main" id="{FF403F17-8469-4045-8E09-C0BE66F92F07}"/>
                </a:ext>
              </a:extLst>
            </p:cNvPr>
            <p:cNvSpPr>
              <a:spLocks noEditPoints="1"/>
            </p:cNvSpPr>
            <p:nvPr/>
          </p:nvSpPr>
          <p:spPr bwMode="auto">
            <a:xfrm>
              <a:off x="15035521" y="3344245"/>
              <a:ext cx="299267" cy="168081"/>
            </a:xfrm>
            <a:custGeom>
              <a:avLst/>
              <a:gdLst>
                <a:gd name="T0" fmla="*/ 225 w 767"/>
                <a:gd name="T1" fmla="*/ 366 h 429"/>
                <a:gd name="T2" fmla="*/ 225 w 767"/>
                <a:gd name="T3" fmla="*/ 63 h 429"/>
                <a:gd name="T4" fmla="*/ 66 w 767"/>
                <a:gd name="T5" fmla="*/ 63 h 429"/>
                <a:gd name="T6" fmla="*/ 66 w 767"/>
                <a:gd name="T7" fmla="*/ 366 h 429"/>
                <a:gd name="T8" fmla="*/ 225 w 767"/>
                <a:gd name="T9" fmla="*/ 366 h 429"/>
                <a:gd name="T10" fmla="*/ 427 w 767"/>
                <a:gd name="T11" fmla="*/ 366 h 429"/>
                <a:gd name="T12" fmla="*/ 427 w 767"/>
                <a:gd name="T13" fmla="*/ 63 h 429"/>
                <a:gd name="T14" fmla="*/ 268 w 767"/>
                <a:gd name="T15" fmla="*/ 63 h 429"/>
                <a:gd name="T16" fmla="*/ 268 w 767"/>
                <a:gd name="T17" fmla="*/ 366 h 429"/>
                <a:gd name="T18" fmla="*/ 427 w 767"/>
                <a:gd name="T19" fmla="*/ 366 h 429"/>
                <a:gd name="T20" fmla="*/ 629 w 767"/>
                <a:gd name="T21" fmla="*/ 366 h 429"/>
                <a:gd name="T22" fmla="*/ 629 w 767"/>
                <a:gd name="T23" fmla="*/ 63 h 429"/>
                <a:gd name="T24" fmla="*/ 470 w 767"/>
                <a:gd name="T25" fmla="*/ 63 h 429"/>
                <a:gd name="T26" fmla="*/ 470 w 767"/>
                <a:gd name="T27" fmla="*/ 366 h 429"/>
                <a:gd name="T28" fmla="*/ 629 w 767"/>
                <a:gd name="T29" fmla="*/ 366 h 429"/>
                <a:gd name="T30" fmla="*/ 694 w 767"/>
                <a:gd name="T31" fmla="*/ 0 h 429"/>
                <a:gd name="T32" fmla="*/ 694 w 767"/>
                <a:gd name="T33" fmla="*/ 5 h 429"/>
                <a:gd name="T34" fmla="*/ 694 w 767"/>
                <a:gd name="T35" fmla="*/ 106 h 429"/>
                <a:gd name="T36" fmla="*/ 763 w 767"/>
                <a:gd name="T37" fmla="*/ 106 h 429"/>
                <a:gd name="T38" fmla="*/ 767 w 767"/>
                <a:gd name="T39" fmla="*/ 106 h 429"/>
                <a:gd name="T40" fmla="*/ 767 w 767"/>
                <a:gd name="T41" fmla="*/ 110 h 429"/>
                <a:gd name="T42" fmla="*/ 767 w 767"/>
                <a:gd name="T43" fmla="*/ 319 h 429"/>
                <a:gd name="T44" fmla="*/ 767 w 767"/>
                <a:gd name="T45" fmla="*/ 324 h 429"/>
                <a:gd name="T46" fmla="*/ 763 w 767"/>
                <a:gd name="T47" fmla="*/ 324 h 429"/>
                <a:gd name="T48" fmla="*/ 694 w 767"/>
                <a:gd name="T49" fmla="*/ 324 h 429"/>
                <a:gd name="T50" fmla="*/ 694 w 767"/>
                <a:gd name="T51" fmla="*/ 425 h 429"/>
                <a:gd name="T52" fmla="*/ 694 w 767"/>
                <a:gd name="T53" fmla="*/ 429 h 429"/>
                <a:gd name="T54" fmla="*/ 690 w 767"/>
                <a:gd name="T55" fmla="*/ 429 h 429"/>
                <a:gd name="T56" fmla="*/ 4 w 767"/>
                <a:gd name="T57" fmla="*/ 429 h 429"/>
                <a:gd name="T58" fmla="*/ 0 w 767"/>
                <a:gd name="T59" fmla="*/ 429 h 429"/>
                <a:gd name="T60" fmla="*/ 0 w 767"/>
                <a:gd name="T61" fmla="*/ 425 h 429"/>
                <a:gd name="T62" fmla="*/ 0 w 767"/>
                <a:gd name="T63" fmla="*/ 5 h 429"/>
                <a:gd name="T64" fmla="*/ 0 w 767"/>
                <a:gd name="T65" fmla="*/ 0 h 429"/>
                <a:gd name="T66" fmla="*/ 4 w 767"/>
                <a:gd name="T67" fmla="*/ 0 h 429"/>
                <a:gd name="T68" fmla="*/ 690 w 767"/>
                <a:gd name="T69" fmla="*/ 0 h 429"/>
                <a:gd name="T70" fmla="*/ 694 w 767"/>
                <a:gd name="T71" fmla="*/ 0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67" h="429">
                  <a:moveTo>
                    <a:pt x="225" y="366"/>
                  </a:moveTo>
                  <a:lnTo>
                    <a:pt x="225" y="63"/>
                  </a:lnTo>
                  <a:lnTo>
                    <a:pt x="66" y="63"/>
                  </a:lnTo>
                  <a:lnTo>
                    <a:pt x="66" y="366"/>
                  </a:lnTo>
                  <a:lnTo>
                    <a:pt x="225" y="366"/>
                  </a:lnTo>
                  <a:close/>
                  <a:moveTo>
                    <a:pt x="427" y="366"/>
                  </a:moveTo>
                  <a:lnTo>
                    <a:pt x="427" y="63"/>
                  </a:lnTo>
                  <a:lnTo>
                    <a:pt x="268" y="63"/>
                  </a:lnTo>
                  <a:lnTo>
                    <a:pt x="268" y="366"/>
                  </a:lnTo>
                  <a:lnTo>
                    <a:pt x="427" y="366"/>
                  </a:lnTo>
                  <a:close/>
                  <a:moveTo>
                    <a:pt x="629" y="366"/>
                  </a:moveTo>
                  <a:lnTo>
                    <a:pt x="629" y="63"/>
                  </a:lnTo>
                  <a:lnTo>
                    <a:pt x="470" y="63"/>
                  </a:lnTo>
                  <a:lnTo>
                    <a:pt x="470" y="366"/>
                  </a:lnTo>
                  <a:lnTo>
                    <a:pt x="629" y="366"/>
                  </a:lnTo>
                  <a:close/>
                  <a:moveTo>
                    <a:pt x="694" y="0"/>
                  </a:moveTo>
                  <a:lnTo>
                    <a:pt x="694" y="5"/>
                  </a:lnTo>
                  <a:lnTo>
                    <a:pt x="694" y="106"/>
                  </a:lnTo>
                  <a:lnTo>
                    <a:pt x="763" y="106"/>
                  </a:lnTo>
                  <a:lnTo>
                    <a:pt x="767" y="106"/>
                  </a:lnTo>
                  <a:lnTo>
                    <a:pt x="767" y="110"/>
                  </a:lnTo>
                  <a:lnTo>
                    <a:pt x="767" y="319"/>
                  </a:lnTo>
                  <a:lnTo>
                    <a:pt x="767" y="324"/>
                  </a:lnTo>
                  <a:lnTo>
                    <a:pt x="763" y="324"/>
                  </a:lnTo>
                  <a:lnTo>
                    <a:pt x="694" y="324"/>
                  </a:lnTo>
                  <a:lnTo>
                    <a:pt x="694" y="425"/>
                  </a:lnTo>
                  <a:lnTo>
                    <a:pt x="694" y="429"/>
                  </a:lnTo>
                  <a:lnTo>
                    <a:pt x="690" y="429"/>
                  </a:lnTo>
                  <a:lnTo>
                    <a:pt x="4" y="429"/>
                  </a:lnTo>
                  <a:lnTo>
                    <a:pt x="0" y="429"/>
                  </a:lnTo>
                  <a:lnTo>
                    <a:pt x="0" y="425"/>
                  </a:lnTo>
                  <a:lnTo>
                    <a:pt x="0" y="5"/>
                  </a:lnTo>
                  <a:lnTo>
                    <a:pt x="0" y="0"/>
                  </a:lnTo>
                  <a:lnTo>
                    <a:pt x="4" y="0"/>
                  </a:lnTo>
                  <a:lnTo>
                    <a:pt x="690" y="0"/>
                  </a:lnTo>
                  <a:lnTo>
                    <a:pt x="694" y="0"/>
                  </a:lnTo>
                  <a:close/>
                </a:path>
              </a:pathLst>
            </a:custGeom>
            <a:solidFill>
              <a:schemeClr val="bg1"/>
            </a:solidFill>
            <a:ln>
              <a:noFill/>
            </a:ln>
          </p:spPr>
          <p:txBody>
            <a:bodyPr vert="horz" wrap="square" lIns="146078" tIns="73039" rIns="146078" bIns="73039" numCol="1" anchor="t" anchorCtr="0" compatLnSpc="1">
              <a:prstTxWarp prst="textNoShape">
                <a:avLst/>
              </a:prstTxWarp>
            </a:bodyPr>
            <a:lstStyle/>
            <a:p>
              <a:endParaRPr lang="en-US" sz="2876"/>
            </a:p>
          </p:txBody>
        </p:sp>
        <p:sp>
          <p:nvSpPr>
            <p:cNvPr id="25" name="Freeform 10">
              <a:extLst>
                <a:ext uri="{FF2B5EF4-FFF2-40B4-BE49-F238E27FC236}">
                  <a16:creationId xmlns:a16="http://schemas.microsoft.com/office/drawing/2014/main" id="{DEB5E2B6-1DF5-0C41-B8BC-F6E4B2522363}"/>
                </a:ext>
              </a:extLst>
            </p:cNvPr>
            <p:cNvSpPr>
              <a:spLocks/>
            </p:cNvSpPr>
            <p:nvPr/>
          </p:nvSpPr>
          <p:spPr bwMode="auto">
            <a:xfrm>
              <a:off x="4149016" y="4870671"/>
              <a:ext cx="7114529" cy="2580032"/>
            </a:xfrm>
            <a:custGeom>
              <a:avLst/>
              <a:gdLst>
                <a:gd name="T0" fmla="*/ 1652 w 2100"/>
                <a:gd name="T1" fmla="*/ 1 h 761"/>
                <a:gd name="T2" fmla="*/ 1849 w 2100"/>
                <a:gd name="T3" fmla="*/ 198 h 761"/>
                <a:gd name="T4" fmla="*/ 1652 w 2100"/>
                <a:gd name="T5" fmla="*/ 395 h 761"/>
                <a:gd name="T6" fmla="*/ 265 w 2100"/>
                <a:gd name="T7" fmla="*/ 395 h 761"/>
                <a:gd name="T8" fmla="*/ 265 w 2100"/>
                <a:gd name="T9" fmla="*/ 280 h 761"/>
                <a:gd name="T10" fmla="*/ 0 w 2100"/>
                <a:gd name="T11" fmla="*/ 520 h 761"/>
                <a:gd name="T12" fmla="*/ 265 w 2100"/>
                <a:gd name="T13" fmla="*/ 761 h 761"/>
                <a:gd name="T14" fmla="*/ 265 w 2100"/>
                <a:gd name="T15" fmla="*/ 645 h 761"/>
                <a:gd name="T16" fmla="*/ 1652 w 2100"/>
                <a:gd name="T17" fmla="*/ 645 h 761"/>
                <a:gd name="T18" fmla="*/ 2100 w 2100"/>
                <a:gd name="T19" fmla="*/ 198 h 761"/>
                <a:gd name="T20" fmla="*/ 2054 w 2100"/>
                <a:gd name="T21" fmla="*/ 0 h 761"/>
                <a:gd name="T22" fmla="*/ 1652 w 2100"/>
                <a:gd name="T23" fmla="*/ 0 h 761"/>
                <a:gd name="T24" fmla="*/ 1652 w 2100"/>
                <a:gd name="T25" fmla="*/ 1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00" h="761">
                  <a:moveTo>
                    <a:pt x="1652" y="1"/>
                  </a:moveTo>
                  <a:cubicBezTo>
                    <a:pt x="1761" y="1"/>
                    <a:pt x="1849" y="89"/>
                    <a:pt x="1849" y="198"/>
                  </a:cubicBezTo>
                  <a:cubicBezTo>
                    <a:pt x="1849" y="307"/>
                    <a:pt x="1761" y="395"/>
                    <a:pt x="1652" y="395"/>
                  </a:cubicBezTo>
                  <a:cubicBezTo>
                    <a:pt x="265" y="395"/>
                    <a:pt x="265" y="395"/>
                    <a:pt x="265" y="395"/>
                  </a:cubicBezTo>
                  <a:cubicBezTo>
                    <a:pt x="265" y="280"/>
                    <a:pt x="265" y="280"/>
                    <a:pt x="265" y="280"/>
                  </a:cubicBezTo>
                  <a:cubicBezTo>
                    <a:pt x="265" y="280"/>
                    <a:pt x="217" y="481"/>
                    <a:pt x="0" y="520"/>
                  </a:cubicBezTo>
                  <a:cubicBezTo>
                    <a:pt x="217" y="560"/>
                    <a:pt x="265" y="761"/>
                    <a:pt x="265" y="761"/>
                  </a:cubicBezTo>
                  <a:cubicBezTo>
                    <a:pt x="265" y="645"/>
                    <a:pt x="265" y="645"/>
                    <a:pt x="265" y="645"/>
                  </a:cubicBezTo>
                  <a:cubicBezTo>
                    <a:pt x="1652" y="645"/>
                    <a:pt x="1652" y="645"/>
                    <a:pt x="1652" y="645"/>
                  </a:cubicBezTo>
                  <a:cubicBezTo>
                    <a:pt x="1899" y="645"/>
                    <a:pt x="2100" y="445"/>
                    <a:pt x="2100" y="198"/>
                  </a:cubicBezTo>
                  <a:cubicBezTo>
                    <a:pt x="2100" y="127"/>
                    <a:pt x="2083" y="60"/>
                    <a:pt x="2054" y="0"/>
                  </a:cubicBezTo>
                  <a:cubicBezTo>
                    <a:pt x="1652" y="0"/>
                    <a:pt x="1652" y="0"/>
                    <a:pt x="1652" y="0"/>
                  </a:cubicBezTo>
                  <a:cubicBezTo>
                    <a:pt x="1652" y="1"/>
                    <a:pt x="1652" y="1"/>
                    <a:pt x="1652" y="1"/>
                  </a:cubicBezTo>
                </a:path>
              </a:pathLst>
            </a:custGeom>
            <a:gradFill>
              <a:gsLst>
                <a:gs pos="0">
                  <a:schemeClr val="accent2"/>
                </a:gs>
                <a:gs pos="100000">
                  <a:schemeClr val="accent2">
                    <a:lumMod val="75000"/>
                  </a:schemeClr>
                </a:gs>
              </a:gsLst>
              <a:lin ang="5400000" scaled="1"/>
            </a:gradFill>
            <a:ln w="9525">
              <a:noFill/>
              <a:round/>
              <a:headEnd/>
              <a:tailEnd/>
            </a:ln>
            <a:effectLst>
              <a:outerShdw blurRad="50800" dist="38100" dir="2700000" algn="tl" rotWithShape="0">
                <a:prstClr val="black">
                  <a:alpha val="40000"/>
                </a:prstClr>
              </a:outerShdw>
            </a:effectLst>
          </p:spPr>
          <p:txBody>
            <a:bodyPr vert="horz" wrap="square" lIns="194770" tIns="97385" rIns="194770" bIns="97385" numCol="1" anchor="t" anchorCtr="0" compatLnSpc="1">
              <a:prstTxWarp prst="textNoShape">
                <a:avLst/>
              </a:prstTxWarp>
            </a:bodyPr>
            <a:lstStyle/>
            <a:p>
              <a:endParaRPr lang="en-US" sz="3834"/>
            </a:p>
          </p:txBody>
        </p:sp>
        <p:sp>
          <p:nvSpPr>
            <p:cNvPr id="26" name="Freeform 6">
              <a:extLst>
                <a:ext uri="{FF2B5EF4-FFF2-40B4-BE49-F238E27FC236}">
                  <a16:creationId xmlns:a16="http://schemas.microsoft.com/office/drawing/2014/main" id="{BC40EA42-1AF0-564C-80E6-B290D5A8FDB1}"/>
                </a:ext>
              </a:extLst>
            </p:cNvPr>
            <p:cNvSpPr>
              <a:spLocks/>
            </p:cNvSpPr>
            <p:nvPr/>
          </p:nvSpPr>
          <p:spPr bwMode="auto">
            <a:xfrm>
              <a:off x="8223639" y="3629689"/>
              <a:ext cx="7111149" cy="2580032"/>
            </a:xfrm>
            <a:custGeom>
              <a:avLst/>
              <a:gdLst>
                <a:gd name="T0" fmla="*/ 1835 w 2099"/>
                <a:gd name="T1" fmla="*/ 0 h 761"/>
                <a:gd name="T2" fmla="*/ 1835 w 2099"/>
                <a:gd name="T3" fmla="*/ 116 h 761"/>
                <a:gd name="T4" fmla="*/ 448 w 2099"/>
                <a:gd name="T5" fmla="*/ 116 h 761"/>
                <a:gd name="T6" fmla="*/ 0 w 2099"/>
                <a:gd name="T7" fmla="*/ 563 h 761"/>
                <a:gd name="T8" fmla="*/ 46 w 2099"/>
                <a:gd name="T9" fmla="*/ 761 h 761"/>
                <a:gd name="T10" fmla="*/ 448 w 2099"/>
                <a:gd name="T11" fmla="*/ 761 h 761"/>
                <a:gd name="T12" fmla="*/ 448 w 2099"/>
                <a:gd name="T13" fmla="*/ 760 h 761"/>
                <a:gd name="T14" fmla="*/ 251 w 2099"/>
                <a:gd name="T15" fmla="*/ 563 h 761"/>
                <a:gd name="T16" fmla="*/ 448 w 2099"/>
                <a:gd name="T17" fmla="*/ 366 h 761"/>
                <a:gd name="T18" fmla="*/ 1835 w 2099"/>
                <a:gd name="T19" fmla="*/ 366 h 761"/>
                <a:gd name="T20" fmla="*/ 1835 w 2099"/>
                <a:gd name="T21" fmla="*/ 481 h 761"/>
                <a:gd name="T22" fmla="*/ 2099 w 2099"/>
                <a:gd name="T23" fmla="*/ 241 h 761"/>
                <a:gd name="T24" fmla="*/ 1835 w 2099"/>
                <a:gd name="T25" fmla="*/ 0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99" h="761">
                  <a:moveTo>
                    <a:pt x="1835" y="0"/>
                  </a:moveTo>
                  <a:cubicBezTo>
                    <a:pt x="1835" y="116"/>
                    <a:pt x="1835" y="116"/>
                    <a:pt x="1835" y="116"/>
                  </a:cubicBezTo>
                  <a:cubicBezTo>
                    <a:pt x="448" y="116"/>
                    <a:pt x="448" y="116"/>
                    <a:pt x="448" y="116"/>
                  </a:cubicBezTo>
                  <a:cubicBezTo>
                    <a:pt x="200" y="116"/>
                    <a:pt x="0" y="316"/>
                    <a:pt x="0" y="563"/>
                  </a:cubicBezTo>
                  <a:cubicBezTo>
                    <a:pt x="0" y="634"/>
                    <a:pt x="17" y="701"/>
                    <a:pt x="46" y="761"/>
                  </a:cubicBezTo>
                  <a:cubicBezTo>
                    <a:pt x="448" y="761"/>
                    <a:pt x="448" y="761"/>
                    <a:pt x="448" y="761"/>
                  </a:cubicBezTo>
                  <a:cubicBezTo>
                    <a:pt x="448" y="760"/>
                    <a:pt x="448" y="760"/>
                    <a:pt x="448" y="760"/>
                  </a:cubicBezTo>
                  <a:cubicBezTo>
                    <a:pt x="339" y="760"/>
                    <a:pt x="251" y="672"/>
                    <a:pt x="251" y="563"/>
                  </a:cubicBezTo>
                  <a:cubicBezTo>
                    <a:pt x="251" y="454"/>
                    <a:pt x="339" y="366"/>
                    <a:pt x="448" y="366"/>
                  </a:cubicBezTo>
                  <a:cubicBezTo>
                    <a:pt x="1835" y="366"/>
                    <a:pt x="1835" y="366"/>
                    <a:pt x="1835" y="366"/>
                  </a:cubicBezTo>
                  <a:cubicBezTo>
                    <a:pt x="1835" y="481"/>
                    <a:pt x="1835" y="481"/>
                    <a:pt x="1835" y="481"/>
                  </a:cubicBezTo>
                  <a:cubicBezTo>
                    <a:pt x="1835" y="481"/>
                    <a:pt x="1882" y="280"/>
                    <a:pt x="2099" y="241"/>
                  </a:cubicBezTo>
                  <a:cubicBezTo>
                    <a:pt x="1882" y="201"/>
                    <a:pt x="1835" y="0"/>
                    <a:pt x="1835" y="0"/>
                  </a:cubicBezTo>
                </a:path>
              </a:pathLst>
            </a:custGeom>
            <a:gradFill>
              <a:gsLst>
                <a:gs pos="0">
                  <a:schemeClr val="accent3"/>
                </a:gs>
                <a:gs pos="100000">
                  <a:schemeClr val="accent3">
                    <a:lumMod val="75000"/>
                  </a:schemeClr>
                </a:gs>
              </a:gsLst>
              <a:lin ang="5400000" scaled="1"/>
            </a:gradFill>
            <a:ln w="9525">
              <a:noFill/>
              <a:round/>
              <a:headEnd/>
              <a:tailEnd/>
            </a:ln>
            <a:effectLst>
              <a:outerShdw blurRad="50800" dist="38100" dir="2700000" algn="tl" rotWithShape="0">
                <a:prstClr val="black">
                  <a:alpha val="40000"/>
                </a:prstClr>
              </a:outerShdw>
            </a:effectLst>
          </p:spPr>
          <p:txBody>
            <a:bodyPr vert="horz" wrap="square" lIns="194770" tIns="97385" rIns="194770" bIns="97385" numCol="1" anchor="t" anchorCtr="0" compatLnSpc="1">
              <a:prstTxWarp prst="textNoShape">
                <a:avLst/>
              </a:prstTxWarp>
            </a:bodyPr>
            <a:lstStyle/>
            <a:p>
              <a:endParaRPr lang="en-US" sz="3834" dirty="0"/>
            </a:p>
          </p:txBody>
        </p:sp>
        <p:sp>
          <p:nvSpPr>
            <p:cNvPr id="27" name="Freeform 7">
              <a:extLst>
                <a:ext uri="{FF2B5EF4-FFF2-40B4-BE49-F238E27FC236}">
                  <a16:creationId xmlns:a16="http://schemas.microsoft.com/office/drawing/2014/main" id="{7D327264-1C7C-C24D-BA91-3BCED6B231CB}"/>
                </a:ext>
              </a:extLst>
            </p:cNvPr>
            <p:cNvSpPr>
              <a:spLocks/>
            </p:cNvSpPr>
            <p:nvPr/>
          </p:nvSpPr>
          <p:spPr bwMode="auto">
            <a:xfrm>
              <a:off x="7361375" y="2777569"/>
              <a:ext cx="6590408" cy="3432153"/>
            </a:xfrm>
            <a:custGeom>
              <a:avLst/>
              <a:gdLst>
                <a:gd name="T0" fmla="*/ 1682 w 1946"/>
                <a:gd name="T1" fmla="*/ 0 h 1013"/>
                <a:gd name="T2" fmla="*/ 1682 w 1946"/>
                <a:gd name="T3" fmla="*/ 112 h 1013"/>
                <a:gd name="T4" fmla="*/ 703 w 1946"/>
                <a:gd name="T5" fmla="*/ 112 h 1013"/>
                <a:gd name="T6" fmla="*/ 0 w 1946"/>
                <a:gd name="T7" fmla="*/ 815 h 1013"/>
                <a:gd name="T8" fmla="*/ 28 w 1946"/>
                <a:gd name="T9" fmla="*/ 1013 h 1013"/>
                <a:gd name="T10" fmla="*/ 301 w 1946"/>
                <a:gd name="T11" fmla="*/ 1013 h 1013"/>
                <a:gd name="T12" fmla="*/ 255 w 1946"/>
                <a:gd name="T13" fmla="*/ 815 h 1013"/>
                <a:gd name="T14" fmla="*/ 703 w 1946"/>
                <a:gd name="T15" fmla="*/ 368 h 1013"/>
                <a:gd name="T16" fmla="*/ 1682 w 1946"/>
                <a:gd name="T17" fmla="*/ 368 h 1013"/>
                <a:gd name="T18" fmla="*/ 1682 w 1946"/>
                <a:gd name="T19" fmla="*/ 481 h 1013"/>
                <a:gd name="T20" fmla="*/ 1946 w 1946"/>
                <a:gd name="T21" fmla="*/ 241 h 1013"/>
                <a:gd name="T22" fmla="*/ 1682 w 1946"/>
                <a:gd name="T23" fmla="*/ 0 h 1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46" h="1013">
                  <a:moveTo>
                    <a:pt x="1682" y="0"/>
                  </a:moveTo>
                  <a:cubicBezTo>
                    <a:pt x="1682" y="112"/>
                    <a:pt x="1682" y="112"/>
                    <a:pt x="1682" y="112"/>
                  </a:cubicBezTo>
                  <a:cubicBezTo>
                    <a:pt x="703" y="112"/>
                    <a:pt x="703" y="112"/>
                    <a:pt x="703" y="112"/>
                  </a:cubicBezTo>
                  <a:cubicBezTo>
                    <a:pt x="314" y="112"/>
                    <a:pt x="0" y="427"/>
                    <a:pt x="0" y="815"/>
                  </a:cubicBezTo>
                  <a:cubicBezTo>
                    <a:pt x="0" y="884"/>
                    <a:pt x="9" y="950"/>
                    <a:pt x="28" y="1013"/>
                  </a:cubicBezTo>
                  <a:cubicBezTo>
                    <a:pt x="301" y="1013"/>
                    <a:pt x="301" y="1013"/>
                    <a:pt x="301" y="1013"/>
                  </a:cubicBezTo>
                  <a:cubicBezTo>
                    <a:pt x="272" y="953"/>
                    <a:pt x="255" y="886"/>
                    <a:pt x="255" y="815"/>
                  </a:cubicBezTo>
                  <a:cubicBezTo>
                    <a:pt x="255" y="568"/>
                    <a:pt x="455" y="368"/>
                    <a:pt x="703" y="368"/>
                  </a:cubicBezTo>
                  <a:cubicBezTo>
                    <a:pt x="1682" y="368"/>
                    <a:pt x="1682" y="368"/>
                    <a:pt x="1682" y="368"/>
                  </a:cubicBezTo>
                  <a:cubicBezTo>
                    <a:pt x="1682" y="481"/>
                    <a:pt x="1682" y="481"/>
                    <a:pt x="1682" y="481"/>
                  </a:cubicBezTo>
                  <a:cubicBezTo>
                    <a:pt x="1682" y="481"/>
                    <a:pt x="1729" y="280"/>
                    <a:pt x="1946" y="241"/>
                  </a:cubicBezTo>
                  <a:cubicBezTo>
                    <a:pt x="1729" y="201"/>
                    <a:pt x="1682" y="0"/>
                    <a:pt x="1682" y="0"/>
                  </a:cubicBezTo>
                </a:path>
              </a:pathLst>
            </a:custGeom>
            <a:gradFill>
              <a:gsLst>
                <a:gs pos="0">
                  <a:schemeClr val="accent4"/>
                </a:gs>
                <a:gs pos="100000">
                  <a:schemeClr val="accent4">
                    <a:lumMod val="75000"/>
                  </a:schemeClr>
                </a:gs>
              </a:gsLst>
              <a:lin ang="5400000" scaled="1"/>
            </a:gradFill>
            <a:ln w="9525">
              <a:noFill/>
              <a:round/>
              <a:headEnd/>
              <a:tailEnd/>
            </a:ln>
            <a:effectLst>
              <a:outerShdw blurRad="50800" dist="38100" dir="2700000" algn="tl" rotWithShape="0">
                <a:prstClr val="black">
                  <a:alpha val="40000"/>
                </a:prstClr>
              </a:outerShdw>
            </a:effectLst>
          </p:spPr>
          <p:txBody>
            <a:bodyPr vert="horz" wrap="square" lIns="194770" tIns="97385" rIns="194770" bIns="97385" numCol="1" anchor="t" anchorCtr="0" compatLnSpc="1">
              <a:prstTxWarp prst="textNoShape">
                <a:avLst/>
              </a:prstTxWarp>
            </a:bodyPr>
            <a:lstStyle/>
            <a:p>
              <a:endParaRPr lang="en-US" sz="3834"/>
            </a:p>
          </p:txBody>
        </p:sp>
      </p:grpSp>
      <p:sp>
        <p:nvSpPr>
          <p:cNvPr id="40" name="مستطيل 39">
            <a:extLst>
              <a:ext uri="{FF2B5EF4-FFF2-40B4-BE49-F238E27FC236}">
                <a16:creationId xmlns:a16="http://schemas.microsoft.com/office/drawing/2014/main" id="{9AE8ABE2-5DED-4B43-9DDE-90993A207F85}"/>
              </a:ext>
            </a:extLst>
          </p:cNvPr>
          <p:cNvSpPr/>
          <p:nvPr/>
        </p:nvSpPr>
        <p:spPr>
          <a:xfrm>
            <a:off x="4012804" y="609802"/>
            <a:ext cx="4458272" cy="707886"/>
          </a:xfrm>
          <a:prstGeom prst="rect">
            <a:avLst/>
          </a:prstGeom>
          <a:solidFill>
            <a:schemeClr val="accent4">
              <a:lumMod val="40000"/>
              <a:lumOff val="60000"/>
            </a:schemeClr>
          </a:solidFill>
        </p:spPr>
        <p:txBody>
          <a:bodyPr wrap="square">
            <a:spAutoFit/>
          </a:bodyPr>
          <a:lstStyle/>
          <a:p>
            <a:r>
              <a:rPr lang="ar-SA" sz="4000" b="1" dirty="0">
                <a:latin typeface="Calibri" panose="020F0502020204030204" pitchFamily="34" charset="0"/>
                <a:ea typeface="Calibri" panose="020F0502020204030204" pitchFamily="34" charset="0"/>
                <a:cs typeface="Traditional Arabic" panose="02020603050405020304" pitchFamily="18" charset="-78"/>
              </a:rPr>
              <a:t>أسباب التوجه للتعلم الافتراضي</a:t>
            </a:r>
            <a:endParaRPr lang="en-US" sz="40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1" name="مربع نص 40">
            <a:extLst>
              <a:ext uri="{FF2B5EF4-FFF2-40B4-BE49-F238E27FC236}">
                <a16:creationId xmlns:a16="http://schemas.microsoft.com/office/drawing/2014/main" id="{FD863C61-F6C8-E94E-999A-DF5295055434}"/>
              </a:ext>
            </a:extLst>
          </p:cNvPr>
          <p:cNvSpPr txBox="1"/>
          <p:nvPr/>
        </p:nvSpPr>
        <p:spPr>
          <a:xfrm>
            <a:off x="9187248" y="1702217"/>
            <a:ext cx="2631860" cy="1754326"/>
          </a:xfrm>
          <a:prstGeom prst="rect">
            <a:avLst/>
          </a:prstGeom>
          <a:noFill/>
        </p:spPr>
        <p:txBody>
          <a:bodyPr wrap="square" rtlCol="1">
            <a:spAutoFit/>
          </a:bodyPr>
          <a:lstStyle/>
          <a:p>
            <a:endParaRPr lang="ar-SA" dirty="0"/>
          </a:p>
          <a:p>
            <a:r>
              <a:rPr lang="ar-SA" dirty="0">
                <a:latin typeface="Calibri" panose="020F0502020204030204" pitchFamily="34" charset="0"/>
                <a:cs typeface="Traditional Arabic" panose="02020603050405020304" pitchFamily="18" charset="-78"/>
              </a:rPr>
              <a:t>تتمثل في قصور الأساليب التقليدية للتعليم في مواجهة الأعداد الكبيرة من المتعلمين في العالم العربي، وعدم كفاية الخدمات التربوية والنمطية في المقررات الدراسية وأساليب التدريس</a:t>
            </a:r>
            <a:endParaRPr lang="ar-SA" sz="4000" b="1" dirty="0">
              <a:latin typeface="Calibri" panose="020F0502020204030204" pitchFamily="34" charset="0"/>
              <a:cs typeface="Traditional Arabic" panose="02020603050405020304" pitchFamily="18" charset="-78"/>
            </a:endParaRPr>
          </a:p>
        </p:txBody>
      </p:sp>
      <p:sp>
        <p:nvSpPr>
          <p:cNvPr id="42" name="مستطيل 41">
            <a:extLst>
              <a:ext uri="{FF2B5EF4-FFF2-40B4-BE49-F238E27FC236}">
                <a16:creationId xmlns:a16="http://schemas.microsoft.com/office/drawing/2014/main" id="{D4A3E78D-64B4-D843-8CB8-E77B5DBC0812}"/>
              </a:ext>
            </a:extLst>
          </p:cNvPr>
          <p:cNvSpPr/>
          <p:nvPr/>
        </p:nvSpPr>
        <p:spPr>
          <a:xfrm>
            <a:off x="8868357" y="1358473"/>
            <a:ext cx="3038825" cy="523220"/>
          </a:xfrm>
          <a:prstGeom prst="rect">
            <a:avLst/>
          </a:prstGeom>
          <a:solidFill>
            <a:schemeClr val="accent4">
              <a:lumMod val="40000"/>
              <a:lumOff val="60000"/>
            </a:schemeClr>
          </a:solidFill>
        </p:spPr>
        <p:txBody>
          <a:bodyPr wrap="square" lIns="91440" tIns="45720" rIns="91440" bIns="45720">
            <a:spAutoFit/>
          </a:bodyPr>
          <a:lstStyle/>
          <a:p>
            <a:pPr algn="ctr"/>
            <a:r>
              <a:rPr lang="ar-SA" sz="2800" b="1" cap="none" spc="0" dirty="0">
                <a:ln w="22225">
                  <a:solidFill>
                    <a:schemeClr val="accent2"/>
                  </a:solidFill>
                  <a:prstDash val="solid"/>
                </a:ln>
                <a:solidFill>
                  <a:schemeClr val="accent2">
                    <a:lumMod val="40000"/>
                    <a:lumOff val="60000"/>
                  </a:schemeClr>
                </a:solidFill>
                <a:effectLst/>
              </a:rPr>
              <a:t>أسباب تربوية </a:t>
            </a:r>
          </a:p>
        </p:txBody>
      </p:sp>
      <p:sp>
        <p:nvSpPr>
          <p:cNvPr id="43" name="مستطيل 42">
            <a:extLst>
              <a:ext uri="{FF2B5EF4-FFF2-40B4-BE49-F238E27FC236}">
                <a16:creationId xmlns:a16="http://schemas.microsoft.com/office/drawing/2014/main" id="{4407AD43-941F-6941-8392-30BAEAC9C75F}"/>
              </a:ext>
            </a:extLst>
          </p:cNvPr>
          <p:cNvSpPr/>
          <p:nvPr/>
        </p:nvSpPr>
        <p:spPr>
          <a:xfrm>
            <a:off x="483364" y="1392655"/>
            <a:ext cx="3038825" cy="523220"/>
          </a:xfrm>
          <a:prstGeom prst="rect">
            <a:avLst/>
          </a:prstGeom>
          <a:solidFill>
            <a:schemeClr val="accent1">
              <a:lumMod val="20000"/>
              <a:lumOff val="80000"/>
            </a:schemeClr>
          </a:solidFill>
        </p:spPr>
        <p:txBody>
          <a:bodyPr wrap="square" lIns="91440" tIns="45720" rIns="91440" bIns="45720">
            <a:spAutoFit/>
          </a:bodyPr>
          <a:lstStyle/>
          <a:p>
            <a:pPr algn="ctr"/>
            <a:r>
              <a:rPr lang="ar-SA" sz="2800" b="1" cap="none" spc="0" dirty="0">
                <a:ln w="22225">
                  <a:solidFill>
                    <a:schemeClr val="accent2"/>
                  </a:solidFill>
                  <a:prstDash val="solid"/>
                </a:ln>
                <a:solidFill>
                  <a:schemeClr val="accent2">
                    <a:lumMod val="40000"/>
                    <a:lumOff val="60000"/>
                  </a:schemeClr>
                </a:solidFill>
                <a:effectLst/>
              </a:rPr>
              <a:t>أسباب </a:t>
            </a:r>
            <a:r>
              <a:rPr lang="ar-SA" sz="2800" b="1" dirty="0">
                <a:ln w="22225">
                  <a:solidFill>
                    <a:schemeClr val="accent2"/>
                  </a:solidFill>
                  <a:prstDash val="solid"/>
                </a:ln>
                <a:solidFill>
                  <a:schemeClr val="accent2">
                    <a:lumMod val="40000"/>
                    <a:lumOff val="60000"/>
                  </a:schemeClr>
                </a:solidFill>
              </a:rPr>
              <a:t>اجتماعية </a:t>
            </a:r>
            <a:r>
              <a:rPr lang="ar-SA" sz="2800" b="1" cap="none" spc="0" dirty="0">
                <a:ln w="22225">
                  <a:solidFill>
                    <a:schemeClr val="accent2"/>
                  </a:solidFill>
                  <a:prstDash val="solid"/>
                </a:ln>
                <a:solidFill>
                  <a:schemeClr val="accent2">
                    <a:lumMod val="40000"/>
                    <a:lumOff val="60000"/>
                  </a:schemeClr>
                </a:solidFill>
                <a:effectLst/>
              </a:rPr>
              <a:t> </a:t>
            </a:r>
          </a:p>
        </p:txBody>
      </p:sp>
      <p:sp>
        <p:nvSpPr>
          <p:cNvPr id="44" name="مستطيل 43">
            <a:extLst>
              <a:ext uri="{FF2B5EF4-FFF2-40B4-BE49-F238E27FC236}">
                <a16:creationId xmlns:a16="http://schemas.microsoft.com/office/drawing/2014/main" id="{C72E2E66-2E0E-0A4D-8167-376EC0A9A020}"/>
              </a:ext>
            </a:extLst>
          </p:cNvPr>
          <p:cNvSpPr/>
          <p:nvPr/>
        </p:nvSpPr>
        <p:spPr>
          <a:xfrm>
            <a:off x="152889" y="4480739"/>
            <a:ext cx="3038825" cy="1200329"/>
          </a:xfrm>
          <a:prstGeom prst="rect">
            <a:avLst/>
          </a:prstGeom>
        </p:spPr>
        <p:txBody>
          <a:bodyPr wrap="square">
            <a:spAutoFit/>
          </a:bodyPr>
          <a:lstStyle/>
          <a:p>
            <a:r>
              <a:rPr lang="ar-SA" dirty="0">
                <a:ea typeface="Calibri" panose="020F0502020204030204" pitchFamily="34" charset="0"/>
                <a:cs typeface="Traditional Arabic" panose="02020603050405020304" pitchFamily="18" charset="-78"/>
              </a:rPr>
              <a:t>تتمثل في بعد المسافة بين المتعلمين ومؤسسات التعليم في بعض الحالات وعدم التوازن في التوزيع الجغرافي للمؤسسات التعليم مما يتنافى مع ديمقراطية التعليم وتكافؤ الفرص التعليمية.</a:t>
            </a:r>
            <a:r>
              <a:rPr lang="en-US" dirty="0">
                <a:effectLst/>
              </a:rPr>
              <a:t> </a:t>
            </a:r>
            <a:endParaRPr lang="ar-SA" dirty="0"/>
          </a:p>
        </p:txBody>
      </p:sp>
      <p:sp>
        <p:nvSpPr>
          <p:cNvPr id="45" name="مستطيل 44">
            <a:extLst>
              <a:ext uri="{FF2B5EF4-FFF2-40B4-BE49-F238E27FC236}">
                <a16:creationId xmlns:a16="http://schemas.microsoft.com/office/drawing/2014/main" id="{B13A87D0-02B1-E54A-8A26-AD5540D0484B}"/>
              </a:ext>
            </a:extLst>
          </p:cNvPr>
          <p:cNvSpPr/>
          <p:nvPr/>
        </p:nvSpPr>
        <p:spPr>
          <a:xfrm>
            <a:off x="130497" y="1963956"/>
            <a:ext cx="3440068" cy="1200329"/>
          </a:xfrm>
          <a:prstGeom prst="rect">
            <a:avLst/>
          </a:prstGeom>
        </p:spPr>
        <p:txBody>
          <a:bodyPr wrap="square">
            <a:spAutoFit/>
          </a:bodyPr>
          <a:lstStyle/>
          <a:p>
            <a:r>
              <a:rPr lang="ar-SA" dirty="0">
                <a:latin typeface="Calibri" panose="020F0502020204030204" pitchFamily="34" charset="0"/>
                <a:ea typeface="Calibri" panose="020F0502020204030204" pitchFamily="34" charset="0"/>
                <a:cs typeface="Traditional Arabic" panose="02020603050405020304" pitchFamily="18" charset="-78"/>
              </a:rPr>
              <a:t>تتمثل في تزايد الطلب الاجتماعي على التعليم في الوقت الذي تعجز فيه مؤسسات التعليم عن تلبية الطلب الاجتماعي بما يناسب الشرائح الاجتماعية المختلفة في الدول العربية.</a:t>
            </a:r>
            <a:endParaRPr lang="en-US" sz="12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7" name="مستطيل 46">
            <a:extLst>
              <a:ext uri="{FF2B5EF4-FFF2-40B4-BE49-F238E27FC236}">
                <a16:creationId xmlns:a16="http://schemas.microsoft.com/office/drawing/2014/main" id="{0AA5532F-3C10-9443-9008-4B30A1801966}"/>
              </a:ext>
            </a:extLst>
          </p:cNvPr>
          <p:cNvSpPr/>
          <p:nvPr/>
        </p:nvSpPr>
        <p:spPr>
          <a:xfrm>
            <a:off x="326821" y="3881450"/>
            <a:ext cx="3038825" cy="523220"/>
          </a:xfrm>
          <a:prstGeom prst="rect">
            <a:avLst/>
          </a:prstGeom>
          <a:solidFill>
            <a:schemeClr val="accent6">
              <a:lumMod val="20000"/>
              <a:lumOff val="80000"/>
            </a:schemeClr>
          </a:solidFill>
        </p:spPr>
        <p:txBody>
          <a:bodyPr wrap="square" lIns="91440" tIns="45720" rIns="91440" bIns="45720">
            <a:spAutoFit/>
          </a:bodyPr>
          <a:lstStyle/>
          <a:p>
            <a:pPr algn="ctr"/>
            <a:r>
              <a:rPr lang="ar-SA" sz="2800" b="1" cap="none" spc="0" dirty="0">
                <a:ln w="22225">
                  <a:solidFill>
                    <a:schemeClr val="accent2"/>
                  </a:solidFill>
                  <a:prstDash val="solid"/>
                </a:ln>
                <a:solidFill>
                  <a:schemeClr val="accent2">
                    <a:lumMod val="40000"/>
                    <a:lumOff val="60000"/>
                  </a:schemeClr>
                </a:solidFill>
                <a:effectLst/>
              </a:rPr>
              <a:t>أسباب جغرافية </a:t>
            </a:r>
          </a:p>
        </p:txBody>
      </p:sp>
      <p:sp>
        <p:nvSpPr>
          <p:cNvPr id="48" name="مستطيل 47">
            <a:extLst>
              <a:ext uri="{FF2B5EF4-FFF2-40B4-BE49-F238E27FC236}">
                <a16:creationId xmlns:a16="http://schemas.microsoft.com/office/drawing/2014/main" id="{3A74A62B-C329-1344-8759-CC8962E44206}"/>
              </a:ext>
            </a:extLst>
          </p:cNvPr>
          <p:cNvSpPr/>
          <p:nvPr/>
        </p:nvSpPr>
        <p:spPr>
          <a:xfrm>
            <a:off x="8659439" y="4219129"/>
            <a:ext cx="3038825" cy="523220"/>
          </a:xfrm>
          <a:prstGeom prst="rect">
            <a:avLst/>
          </a:prstGeom>
          <a:solidFill>
            <a:schemeClr val="accent4">
              <a:lumMod val="20000"/>
              <a:lumOff val="80000"/>
            </a:schemeClr>
          </a:solidFill>
        </p:spPr>
        <p:txBody>
          <a:bodyPr wrap="square" lIns="91440" tIns="45720" rIns="91440" bIns="45720">
            <a:spAutoFit/>
          </a:bodyPr>
          <a:lstStyle/>
          <a:p>
            <a:pPr algn="ctr"/>
            <a:r>
              <a:rPr lang="ar-SA" sz="2800" b="1" cap="none" spc="0" dirty="0">
                <a:ln w="22225">
                  <a:solidFill>
                    <a:schemeClr val="accent2"/>
                  </a:solidFill>
                  <a:prstDash val="solid"/>
                </a:ln>
                <a:solidFill>
                  <a:schemeClr val="accent2">
                    <a:lumMod val="40000"/>
                    <a:lumOff val="60000"/>
                  </a:schemeClr>
                </a:solidFill>
                <a:effectLst/>
              </a:rPr>
              <a:t>أسباب </a:t>
            </a:r>
            <a:r>
              <a:rPr lang="ar-SA" sz="2800" b="1" dirty="0">
                <a:ln w="22225">
                  <a:solidFill>
                    <a:schemeClr val="accent2"/>
                  </a:solidFill>
                  <a:prstDash val="solid"/>
                </a:ln>
                <a:solidFill>
                  <a:schemeClr val="accent2">
                    <a:lumMod val="40000"/>
                    <a:lumOff val="60000"/>
                  </a:schemeClr>
                </a:solidFill>
              </a:rPr>
              <a:t>اقتصادية</a:t>
            </a:r>
            <a:r>
              <a:rPr lang="ar-SA" sz="2800" b="1" cap="none" spc="0" dirty="0">
                <a:ln w="22225">
                  <a:solidFill>
                    <a:schemeClr val="accent2"/>
                  </a:solidFill>
                  <a:prstDash val="solid"/>
                </a:ln>
                <a:solidFill>
                  <a:schemeClr val="accent2">
                    <a:lumMod val="40000"/>
                    <a:lumOff val="60000"/>
                  </a:schemeClr>
                </a:solidFill>
                <a:effectLst/>
              </a:rPr>
              <a:t> </a:t>
            </a:r>
          </a:p>
        </p:txBody>
      </p:sp>
      <p:sp>
        <p:nvSpPr>
          <p:cNvPr id="49" name="مستطيل 48">
            <a:extLst>
              <a:ext uri="{FF2B5EF4-FFF2-40B4-BE49-F238E27FC236}">
                <a16:creationId xmlns:a16="http://schemas.microsoft.com/office/drawing/2014/main" id="{1C5A37A1-0E9E-0448-9C2F-8103DBAD9D26}"/>
              </a:ext>
            </a:extLst>
          </p:cNvPr>
          <p:cNvSpPr/>
          <p:nvPr/>
        </p:nvSpPr>
        <p:spPr>
          <a:xfrm>
            <a:off x="8845836" y="4899362"/>
            <a:ext cx="2587040" cy="1200329"/>
          </a:xfrm>
          <a:prstGeom prst="rect">
            <a:avLst/>
          </a:prstGeom>
        </p:spPr>
        <p:txBody>
          <a:bodyPr wrap="square">
            <a:spAutoFit/>
          </a:bodyPr>
          <a:lstStyle/>
          <a:p>
            <a:r>
              <a:rPr lang="ar-SA" dirty="0">
                <a:latin typeface="Calibri" panose="020F0502020204030204" pitchFamily="34" charset="0"/>
                <a:ea typeface="Calibri" panose="020F0502020204030204" pitchFamily="34" charset="0"/>
                <a:cs typeface="Traditional Arabic" panose="02020603050405020304" pitchFamily="18" charset="-78"/>
              </a:rPr>
              <a:t>تتمثل في زيادة كلفة التعليم وتناقص الدعم الحكومي، وإمكانية تعليم أعداد كبيرة بتكلفة قليلة، وتقديم برامج تعليمية تتناسب مع حاجات سوق العمل العربية.</a:t>
            </a:r>
            <a:endParaRPr lang="en-US" sz="12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930341992"/>
      </p:ext>
    </p:extLst>
  </p:cSld>
  <p:clrMapOvr>
    <a:masterClrMapping/>
  </p:clrMapOvr>
  <p:transition spd="slow">
    <p:cover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70761C1-42D5-A646-B665-BA7238089C15}"/>
              </a:ext>
            </a:extLst>
          </p:cNvPr>
          <p:cNvSpPr>
            <a:spLocks noGrp="1"/>
          </p:cNvSpPr>
          <p:nvPr>
            <p:ph type="title"/>
          </p:nvPr>
        </p:nvSpPr>
        <p:spPr>
          <a:xfrm>
            <a:off x="1098722" y="169605"/>
            <a:ext cx="9994556" cy="1325563"/>
          </a:xfrm>
        </p:spPr>
        <p:txBody>
          <a:bodyPr>
            <a:normAutofit/>
          </a:bodyPr>
          <a:lstStyle/>
          <a:p>
            <a:pPr algn="ctr"/>
            <a:r>
              <a:rPr lang="ar-SA" sz="4000" b="1" dirty="0"/>
              <a:t>متطلبات نجاح المدرسة الافتراضية</a:t>
            </a:r>
            <a:r>
              <a:rPr lang="en-US" sz="4000" dirty="0">
                <a:effectLst/>
              </a:rPr>
              <a:t> </a:t>
            </a:r>
            <a:endParaRPr lang="ar-SA" sz="4000" dirty="0"/>
          </a:p>
        </p:txBody>
      </p:sp>
      <p:pic>
        <p:nvPicPr>
          <p:cNvPr id="7" name="صورة 6">
            <a:extLst>
              <a:ext uri="{FF2B5EF4-FFF2-40B4-BE49-F238E27FC236}">
                <a16:creationId xmlns:a16="http://schemas.microsoft.com/office/drawing/2014/main" id="{1850BF42-99FF-C04A-9703-B5C2F486C540}"/>
              </a:ext>
            </a:extLst>
          </p:cNvPr>
          <p:cNvPicPr>
            <a:picLocks noChangeAspect="1"/>
          </p:cNvPicPr>
          <p:nvPr/>
        </p:nvPicPr>
        <p:blipFill>
          <a:blip r:embed="rId2"/>
          <a:stretch>
            <a:fillRect/>
          </a:stretch>
        </p:blipFill>
        <p:spPr>
          <a:xfrm>
            <a:off x="521043" y="1426770"/>
            <a:ext cx="4724400" cy="3936062"/>
          </a:xfrm>
          <a:prstGeom prst="rect">
            <a:avLst/>
          </a:prstGeom>
        </p:spPr>
      </p:pic>
      <p:sp>
        <p:nvSpPr>
          <p:cNvPr id="8" name="مستطيل 7">
            <a:extLst>
              <a:ext uri="{FF2B5EF4-FFF2-40B4-BE49-F238E27FC236}">
                <a16:creationId xmlns:a16="http://schemas.microsoft.com/office/drawing/2014/main" id="{6B52CCBF-DFA9-CB4B-9D3D-62B133DEAC91}"/>
              </a:ext>
            </a:extLst>
          </p:cNvPr>
          <p:cNvSpPr/>
          <p:nvPr/>
        </p:nvSpPr>
        <p:spPr>
          <a:xfrm>
            <a:off x="5525532" y="1294279"/>
            <a:ext cx="6145425" cy="5560497"/>
          </a:xfrm>
          <a:prstGeom prst="rect">
            <a:avLst/>
          </a:prstGeom>
          <a:solidFill>
            <a:schemeClr val="accent6">
              <a:lumMod val="20000"/>
              <a:lumOff val="80000"/>
            </a:schemeClr>
          </a:solidFill>
        </p:spPr>
        <p:txBody>
          <a:bodyPr wrap="square">
            <a:spAutoFit/>
          </a:bodyPr>
          <a:lstStyle/>
          <a:p>
            <a:pPr marL="342900" lvl="0" indent="-342900" algn="justLow">
              <a:lnSpc>
                <a:spcPct val="115000"/>
              </a:lnSpc>
              <a:spcAft>
                <a:spcPts val="1000"/>
              </a:spcAft>
              <a:buFont typeface="Symbol" pitchFamily="2" charset="2"/>
              <a:buChar char=""/>
            </a:pPr>
            <a:r>
              <a:rPr lang="ar-SA" sz="2800" b="1" dirty="0">
                <a:latin typeface="Calibri" panose="020F0502020204030204" pitchFamily="34" charset="0"/>
                <a:ea typeface="Calibri" panose="020F0502020204030204" pitchFamily="34" charset="0"/>
                <a:cs typeface="Traditional Arabic" panose="02020603050405020304" pitchFamily="18" charset="-78"/>
              </a:rPr>
              <a:t>متطلبات بشرية:</a:t>
            </a:r>
            <a:endParaRPr lang="en-US" sz="2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Low">
              <a:lnSpc>
                <a:spcPct val="115000"/>
              </a:lnSpc>
              <a:spcAft>
                <a:spcPts val="1000"/>
              </a:spcAft>
              <a:buFont typeface="+mj-lt"/>
              <a:buAutoNum type="arabicPeriod"/>
            </a:pPr>
            <a:r>
              <a:rPr lang="ar-SA" sz="2800" dirty="0">
                <a:latin typeface="Calibri" panose="020F0502020204030204" pitchFamily="34" charset="0"/>
                <a:ea typeface="Calibri" panose="020F0502020204030204" pitchFamily="34" charset="0"/>
                <a:cs typeface="Traditional Arabic" panose="02020603050405020304" pitchFamily="18" charset="-78"/>
              </a:rPr>
              <a:t>المعلم، حيث يجب أن تكون لديه الخبرة والقدرة على التعامل مع التكنولوجيا الحديثة.</a:t>
            </a:r>
            <a:endParaRPr lang="en-US" sz="2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Low">
              <a:lnSpc>
                <a:spcPct val="115000"/>
              </a:lnSpc>
              <a:spcAft>
                <a:spcPts val="1000"/>
              </a:spcAft>
              <a:buFont typeface="+mj-lt"/>
              <a:buAutoNum type="arabicPeriod"/>
            </a:pPr>
            <a:r>
              <a:rPr lang="ar-SA" sz="2800" dirty="0">
                <a:latin typeface="Calibri" panose="020F0502020204030204" pitchFamily="34" charset="0"/>
                <a:ea typeface="Calibri" panose="020F0502020204030204" pitchFamily="34" charset="0"/>
                <a:cs typeface="Traditional Arabic" panose="02020603050405020304" pitchFamily="18" charset="-78"/>
              </a:rPr>
              <a:t>الطالب، حيث يجب أن يكون قادرا على التعلم الذاتي والمعرفة باستخدام الحاسوب.</a:t>
            </a:r>
            <a:endParaRPr lang="en-US" sz="2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Low">
              <a:lnSpc>
                <a:spcPct val="115000"/>
              </a:lnSpc>
              <a:spcAft>
                <a:spcPts val="1000"/>
              </a:spcAft>
              <a:buFont typeface="+mj-lt"/>
              <a:buAutoNum type="arabicPeriod"/>
            </a:pPr>
            <a:r>
              <a:rPr lang="ar-SA" sz="2800" dirty="0">
                <a:latin typeface="Calibri" panose="020F0502020204030204" pitchFamily="34" charset="0"/>
                <a:ea typeface="Calibri" panose="020F0502020204030204" pitchFamily="34" charset="0"/>
                <a:cs typeface="Traditional Arabic" panose="02020603050405020304" pitchFamily="18" charset="-78"/>
              </a:rPr>
              <a:t>الطاقم الفني، حيث يجب أن يكونوا متخصصين في الحاسب الآلي والشبكات، وإلمامهم بتكنولوجيا التعليم وعملية التعليم والتعلم.</a:t>
            </a:r>
          </a:p>
          <a:p>
            <a:pPr marL="342900" lvl="0" indent="-342900" algn="justLow">
              <a:lnSpc>
                <a:spcPct val="115000"/>
              </a:lnSpc>
              <a:spcAft>
                <a:spcPts val="1000"/>
              </a:spcAft>
              <a:buFont typeface="+mj-lt"/>
              <a:buAutoNum type="arabicPeriod"/>
            </a:pPr>
            <a:r>
              <a:rPr lang="ar-SA" sz="2800" dirty="0">
                <a:ea typeface="Calibri" panose="020F0502020204030204" pitchFamily="34" charset="0"/>
                <a:cs typeface="Traditional Arabic" panose="02020603050405020304" pitchFamily="18" charset="-78"/>
              </a:rPr>
              <a:t>الطاقم الإداري المركزي، وهو المسئول عن متابعة عملية التعلم والتعليم في المدرسة الافتراضية </a:t>
            </a:r>
            <a:endParaRPr lang="ar-SA" sz="2800" dirty="0"/>
          </a:p>
        </p:txBody>
      </p:sp>
    </p:spTree>
    <p:extLst>
      <p:ext uri="{BB962C8B-B14F-4D97-AF65-F5344CB8AC3E}">
        <p14:creationId xmlns:p14="http://schemas.microsoft.com/office/powerpoint/2010/main" val="2522390948"/>
      </p:ext>
    </p:extLst>
  </p:cSld>
  <p:clrMapOvr>
    <a:masterClrMapping/>
  </p:clrMapOvr>
  <p:transition spd="slow">
    <p:cover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Title 4"/>
          <p:cNvSpPr txBox="1">
            <a:spLocks/>
          </p:cNvSpPr>
          <p:nvPr/>
        </p:nvSpPr>
        <p:spPr>
          <a:xfrm>
            <a:off x="592832" y="750278"/>
            <a:ext cx="11006336" cy="587375"/>
          </a:xfrm>
          <a:prstGeom prst="rect">
            <a:avLst/>
          </a:prstGeom>
        </p:spPr>
        <p:txBody>
          <a:bodyPr/>
          <a:lstStyle>
            <a:lvl1pPr algn="l" defTabSz="1460754" rtl="0" eaLnBrk="1" latinLnBrk="0" hangingPunct="1">
              <a:lnSpc>
                <a:spcPct val="90000"/>
              </a:lnSpc>
              <a:spcBef>
                <a:spcPct val="0"/>
              </a:spcBef>
              <a:buNone/>
              <a:defRPr sz="7029" kern="1200">
                <a:solidFill>
                  <a:schemeClr val="tx1"/>
                </a:solidFill>
                <a:latin typeface="+mj-lt"/>
                <a:ea typeface="+mj-ea"/>
                <a:cs typeface="+mj-cs"/>
              </a:defRPr>
            </a:lvl1pPr>
          </a:lstStyle>
          <a:p>
            <a:pPr algn="ctr"/>
            <a:endParaRPr lang="en-US" sz="3750" dirty="0">
              <a:latin typeface="Montserrat SemiBold" panose="00000700000000000000" pitchFamily="2" charset="0"/>
            </a:endParaRPr>
          </a:p>
        </p:txBody>
      </p:sp>
      <p:grpSp>
        <p:nvGrpSpPr>
          <p:cNvPr id="58" name="Group 57"/>
          <p:cNvGrpSpPr/>
          <p:nvPr/>
        </p:nvGrpSpPr>
        <p:grpSpPr>
          <a:xfrm>
            <a:off x="5741839" y="1353369"/>
            <a:ext cx="708323" cy="130858"/>
            <a:chOff x="1110190" y="3155259"/>
            <a:chExt cx="1133316" cy="209373"/>
          </a:xfrm>
        </p:grpSpPr>
        <p:sp>
          <p:nvSpPr>
            <p:cNvPr id="59" name="Freeform 5"/>
            <p:cNvSpPr>
              <a:spLocks/>
            </p:cNvSpPr>
            <p:nvPr/>
          </p:nvSpPr>
          <p:spPr bwMode="auto">
            <a:xfrm>
              <a:off x="1110190" y="3155259"/>
              <a:ext cx="202111" cy="209373"/>
            </a:xfrm>
            <a:prstGeom prst="ellipse">
              <a:avLst/>
            </a:prstGeom>
            <a:solidFill>
              <a:schemeClr val="bg1">
                <a:lumMod val="95000"/>
              </a:schemeClr>
            </a:solidFill>
            <a:ln>
              <a:noFill/>
            </a:ln>
          </p:spPr>
          <p:txBody>
            <a:bodyPr vert="horz" wrap="square" lIns="91299" tIns="45649" rIns="91299" bIns="45649" numCol="1" anchor="t" anchorCtr="0" compatLnSpc="1">
              <a:prstTxWarp prst="textNoShape">
                <a:avLst/>
              </a:prstTxWarp>
            </a:bodyPr>
            <a:lstStyle/>
            <a:p>
              <a:endParaRPr lang="en-US" sz="1798"/>
            </a:p>
          </p:txBody>
        </p:sp>
        <p:sp>
          <p:nvSpPr>
            <p:cNvPr id="60" name="Freeform 5"/>
            <p:cNvSpPr>
              <a:spLocks/>
            </p:cNvSpPr>
            <p:nvPr/>
          </p:nvSpPr>
          <p:spPr bwMode="auto">
            <a:xfrm>
              <a:off x="1418653" y="3155259"/>
              <a:ext cx="202111" cy="209373"/>
            </a:xfrm>
            <a:prstGeom prst="ellipse">
              <a:avLst/>
            </a:prstGeom>
            <a:solidFill>
              <a:schemeClr val="bg1">
                <a:lumMod val="85000"/>
                <a:alpha val="98000"/>
              </a:schemeClr>
            </a:solidFill>
            <a:ln>
              <a:noFill/>
            </a:ln>
          </p:spPr>
          <p:txBody>
            <a:bodyPr vert="horz" wrap="square" lIns="91299" tIns="45649" rIns="91299" bIns="45649" numCol="1" anchor="t" anchorCtr="0" compatLnSpc="1">
              <a:prstTxWarp prst="textNoShape">
                <a:avLst/>
              </a:prstTxWarp>
            </a:bodyPr>
            <a:lstStyle/>
            <a:p>
              <a:endParaRPr lang="en-US" sz="1798"/>
            </a:p>
          </p:txBody>
        </p:sp>
        <p:sp>
          <p:nvSpPr>
            <p:cNvPr id="61" name="Freeform 5"/>
            <p:cNvSpPr>
              <a:spLocks/>
            </p:cNvSpPr>
            <p:nvPr/>
          </p:nvSpPr>
          <p:spPr bwMode="auto">
            <a:xfrm>
              <a:off x="1727115" y="3155259"/>
              <a:ext cx="202111" cy="209373"/>
            </a:xfrm>
            <a:prstGeom prst="ellipse">
              <a:avLst/>
            </a:prstGeom>
            <a:solidFill>
              <a:schemeClr val="accent1">
                <a:alpha val="50000"/>
              </a:schemeClr>
            </a:solidFill>
            <a:ln>
              <a:noFill/>
            </a:ln>
          </p:spPr>
          <p:txBody>
            <a:bodyPr vert="horz" wrap="square" lIns="91299" tIns="45649" rIns="91299" bIns="45649" numCol="1" anchor="t" anchorCtr="0" compatLnSpc="1">
              <a:prstTxWarp prst="textNoShape">
                <a:avLst/>
              </a:prstTxWarp>
            </a:bodyPr>
            <a:lstStyle/>
            <a:p>
              <a:endParaRPr lang="en-US" sz="1798"/>
            </a:p>
          </p:txBody>
        </p:sp>
        <p:sp>
          <p:nvSpPr>
            <p:cNvPr id="62" name="Freeform 5"/>
            <p:cNvSpPr>
              <a:spLocks/>
            </p:cNvSpPr>
            <p:nvPr/>
          </p:nvSpPr>
          <p:spPr bwMode="auto">
            <a:xfrm>
              <a:off x="2041395" y="3155259"/>
              <a:ext cx="202111" cy="209373"/>
            </a:xfrm>
            <a:prstGeom prst="ellipse">
              <a:avLst/>
            </a:prstGeom>
            <a:solidFill>
              <a:schemeClr val="accent2"/>
            </a:solidFill>
            <a:ln>
              <a:noFill/>
            </a:ln>
          </p:spPr>
          <p:txBody>
            <a:bodyPr vert="horz" wrap="square" lIns="91299" tIns="45649" rIns="91299" bIns="45649" numCol="1" anchor="t" anchorCtr="0" compatLnSpc="1">
              <a:prstTxWarp prst="textNoShape">
                <a:avLst/>
              </a:prstTxWarp>
            </a:bodyPr>
            <a:lstStyle/>
            <a:p>
              <a:endParaRPr lang="en-US" sz="1798"/>
            </a:p>
          </p:txBody>
        </p:sp>
      </p:grpSp>
      <p:grpSp>
        <p:nvGrpSpPr>
          <p:cNvPr id="2" name="Group 1"/>
          <p:cNvGrpSpPr/>
          <p:nvPr/>
        </p:nvGrpSpPr>
        <p:grpSpPr>
          <a:xfrm>
            <a:off x="1093594" y="1984247"/>
            <a:ext cx="6913584" cy="4123475"/>
            <a:chOff x="1892838" y="3166647"/>
            <a:chExt cx="11061733" cy="6597560"/>
          </a:xfrm>
        </p:grpSpPr>
        <p:sp>
          <p:nvSpPr>
            <p:cNvPr id="26" name="Rectangle 5"/>
            <p:cNvSpPr>
              <a:spLocks noChangeArrowheads="1"/>
            </p:cNvSpPr>
            <p:nvPr/>
          </p:nvSpPr>
          <p:spPr bwMode="auto">
            <a:xfrm>
              <a:off x="5250297" y="7662109"/>
              <a:ext cx="3992765" cy="1258761"/>
            </a:xfrm>
            <a:prstGeom prst="rect">
              <a:avLst/>
            </a:prstGeom>
            <a:gradFill>
              <a:gsLst>
                <a:gs pos="0">
                  <a:schemeClr val="accent2"/>
                </a:gs>
                <a:gs pos="100000">
                  <a:schemeClr val="accent2">
                    <a:lumMod val="75000"/>
                  </a:schemeClr>
                </a:gs>
              </a:gsLst>
              <a:lin ang="5400000" scaled="1"/>
            </a:gradFill>
            <a:ln>
              <a:noFill/>
            </a:ln>
            <a:effectLst>
              <a:outerShdw blurRad="25400" dist="38100" dir="2700000" algn="tl" rotWithShape="0">
                <a:schemeClr val="bg1">
                  <a:alpha val="38000"/>
                </a:schemeClr>
              </a:outerShdw>
            </a:effectLst>
          </p:spPr>
          <p:txBody>
            <a:bodyPr vert="horz" wrap="square" lIns="91299" tIns="45649" rIns="91299" bIns="45649" numCol="1" anchor="t" anchorCtr="0" compatLnSpc="1">
              <a:prstTxWarp prst="textNoShape">
                <a:avLst/>
              </a:prstTxWarp>
            </a:bodyPr>
            <a:lstStyle/>
            <a:p>
              <a:endParaRPr lang="id-ID" sz="1798"/>
            </a:p>
          </p:txBody>
        </p:sp>
        <p:sp>
          <p:nvSpPr>
            <p:cNvPr id="27" name="Freeform 6"/>
            <p:cNvSpPr>
              <a:spLocks/>
            </p:cNvSpPr>
            <p:nvPr/>
          </p:nvSpPr>
          <p:spPr bwMode="auto">
            <a:xfrm>
              <a:off x="5250300" y="6444211"/>
              <a:ext cx="4848020" cy="1231147"/>
            </a:xfrm>
            <a:custGeom>
              <a:avLst/>
              <a:gdLst>
                <a:gd name="T0" fmla="*/ 1426 w 1426"/>
                <a:gd name="T1" fmla="*/ 0 h 535"/>
                <a:gd name="T2" fmla="*/ 0 w 1426"/>
                <a:gd name="T3" fmla="*/ 0 h 535"/>
                <a:gd name="T4" fmla="*/ 0 w 1426"/>
                <a:gd name="T5" fmla="*/ 504 h 535"/>
                <a:gd name="T6" fmla="*/ 0 w 1426"/>
                <a:gd name="T7" fmla="*/ 535 h 535"/>
                <a:gd name="T8" fmla="*/ 1426 w 1426"/>
                <a:gd name="T9" fmla="*/ 535 h 535"/>
                <a:gd name="T10" fmla="*/ 1426 w 1426"/>
                <a:gd name="T11" fmla="*/ 504 h 535"/>
                <a:gd name="T12" fmla="*/ 1426 w 1426"/>
                <a:gd name="T13" fmla="*/ 0 h 535"/>
              </a:gdLst>
              <a:ahLst/>
              <a:cxnLst>
                <a:cxn ang="0">
                  <a:pos x="T0" y="T1"/>
                </a:cxn>
                <a:cxn ang="0">
                  <a:pos x="T2" y="T3"/>
                </a:cxn>
                <a:cxn ang="0">
                  <a:pos x="T4" y="T5"/>
                </a:cxn>
                <a:cxn ang="0">
                  <a:pos x="T6" y="T7"/>
                </a:cxn>
                <a:cxn ang="0">
                  <a:pos x="T8" y="T9"/>
                </a:cxn>
                <a:cxn ang="0">
                  <a:pos x="T10" y="T11"/>
                </a:cxn>
                <a:cxn ang="0">
                  <a:pos x="T12" y="T13"/>
                </a:cxn>
              </a:cxnLst>
              <a:rect l="0" t="0" r="r" b="b"/>
              <a:pathLst>
                <a:path w="1426" h="535">
                  <a:moveTo>
                    <a:pt x="1426" y="0"/>
                  </a:moveTo>
                  <a:lnTo>
                    <a:pt x="0" y="0"/>
                  </a:lnTo>
                  <a:lnTo>
                    <a:pt x="0" y="504"/>
                  </a:lnTo>
                  <a:lnTo>
                    <a:pt x="0" y="535"/>
                  </a:lnTo>
                  <a:lnTo>
                    <a:pt x="1426" y="535"/>
                  </a:lnTo>
                  <a:lnTo>
                    <a:pt x="1426" y="504"/>
                  </a:lnTo>
                  <a:lnTo>
                    <a:pt x="1426" y="0"/>
                  </a:lnTo>
                  <a:close/>
                </a:path>
              </a:pathLst>
            </a:custGeom>
            <a:gradFill>
              <a:gsLst>
                <a:gs pos="0">
                  <a:schemeClr val="accent3"/>
                </a:gs>
                <a:gs pos="100000">
                  <a:schemeClr val="accent3">
                    <a:lumMod val="75000"/>
                  </a:schemeClr>
                </a:gs>
              </a:gsLst>
              <a:lin ang="5400000" scaled="1"/>
            </a:gradFill>
            <a:ln>
              <a:noFill/>
            </a:ln>
            <a:effectLst>
              <a:outerShdw blurRad="25400" dist="38100" dir="2700000" algn="tl" rotWithShape="0">
                <a:schemeClr val="bg1">
                  <a:alpha val="38000"/>
                </a:schemeClr>
              </a:outerShdw>
            </a:effectLst>
          </p:spPr>
          <p:txBody>
            <a:bodyPr vert="horz" wrap="square" lIns="91299" tIns="45649" rIns="91299" bIns="45649" numCol="1" anchor="t" anchorCtr="0" compatLnSpc="1">
              <a:prstTxWarp prst="textNoShape">
                <a:avLst/>
              </a:prstTxWarp>
            </a:bodyPr>
            <a:lstStyle/>
            <a:p>
              <a:endParaRPr lang="id-ID" sz="1798" dirty="0"/>
            </a:p>
          </p:txBody>
        </p:sp>
        <p:sp>
          <p:nvSpPr>
            <p:cNvPr id="28" name="Freeform 7"/>
            <p:cNvSpPr>
              <a:spLocks/>
            </p:cNvSpPr>
            <p:nvPr/>
          </p:nvSpPr>
          <p:spPr bwMode="auto">
            <a:xfrm>
              <a:off x="5250300" y="5217662"/>
              <a:ext cx="5730425" cy="1226546"/>
            </a:xfrm>
            <a:custGeom>
              <a:avLst/>
              <a:gdLst>
                <a:gd name="T0" fmla="*/ 1426 w 1426"/>
                <a:gd name="T1" fmla="*/ 523 h 533"/>
                <a:gd name="T2" fmla="*/ 1426 w 1426"/>
                <a:gd name="T3" fmla="*/ 7 h 533"/>
                <a:gd name="T4" fmla="*/ 1426 w 1426"/>
                <a:gd name="T5" fmla="*/ 0 h 533"/>
                <a:gd name="T6" fmla="*/ 0 w 1426"/>
                <a:gd name="T7" fmla="*/ 0 h 533"/>
                <a:gd name="T8" fmla="*/ 0 w 1426"/>
                <a:gd name="T9" fmla="*/ 7 h 533"/>
                <a:gd name="T10" fmla="*/ 0 w 1426"/>
                <a:gd name="T11" fmla="*/ 523 h 533"/>
                <a:gd name="T12" fmla="*/ 0 w 1426"/>
                <a:gd name="T13" fmla="*/ 533 h 533"/>
                <a:gd name="T14" fmla="*/ 1426 w 1426"/>
                <a:gd name="T15" fmla="*/ 533 h 533"/>
                <a:gd name="T16" fmla="*/ 1426 w 1426"/>
                <a:gd name="T17" fmla="*/ 523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6" h="533">
                  <a:moveTo>
                    <a:pt x="1426" y="523"/>
                  </a:moveTo>
                  <a:lnTo>
                    <a:pt x="1426" y="7"/>
                  </a:lnTo>
                  <a:lnTo>
                    <a:pt x="1426" y="0"/>
                  </a:lnTo>
                  <a:lnTo>
                    <a:pt x="0" y="0"/>
                  </a:lnTo>
                  <a:lnTo>
                    <a:pt x="0" y="7"/>
                  </a:lnTo>
                  <a:lnTo>
                    <a:pt x="0" y="523"/>
                  </a:lnTo>
                  <a:lnTo>
                    <a:pt x="0" y="533"/>
                  </a:lnTo>
                  <a:lnTo>
                    <a:pt x="1426" y="533"/>
                  </a:lnTo>
                  <a:lnTo>
                    <a:pt x="1426" y="523"/>
                  </a:lnTo>
                  <a:close/>
                </a:path>
              </a:pathLst>
            </a:custGeom>
            <a:gradFill>
              <a:gsLst>
                <a:gs pos="0">
                  <a:schemeClr val="accent4"/>
                </a:gs>
                <a:gs pos="100000">
                  <a:schemeClr val="accent4">
                    <a:lumMod val="75000"/>
                  </a:schemeClr>
                </a:gs>
              </a:gsLst>
              <a:lin ang="5400000" scaled="1"/>
            </a:gradFill>
            <a:ln>
              <a:noFill/>
            </a:ln>
            <a:effectLst>
              <a:outerShdw blurRad="25400" dist="38100" dir="2700000" algn="tl" rotWithShape="0">
                <a:schemeClr val="bg1">
                  <a:alpha val="38000"/>
                </a:schemeClr>
              </a:outerShdw>
            </a:effectLst>
          </p:spPr>
          <p:txBody>
            <a:bodyPr vert="horz" wrap="square" lIns="91299" tIns="45649" rIns="91299" bIns="45649" numCol="1" anchor="t" anchorCtr="0" compatLnSpc="1">
              <a:prstTxWarp prst="textNoShape">
                <a:avLst/>
              </a:prstTxWarp>
            </a:bodyPr>
            <a:lstStyle/>
            <a:p>
              <a:endParaRPr lang="id-ID" sz="1798"/>
            </a:p>
          </p:txBody>
        </p:sp>
        <p:sp>
          <p:nvSpPr>
            <p:cNvPr id="29" name="Rectangle 8"/>
            <p:cNvSpPr>
              <a:spLocks noChangeArrowheads="1"/>
            </p:cNvSpPr>
            <p:nvPr/>
          </p:nvSpPr>
          <p:spPr bwMode="auto">
            <a:xfrm>
              <a:off x="5071253" y="3963507"/>
              <a:ext cx="6533575" cy="1263364"/>
            </a:xfrm>
            <a:prstGeom prst="rect">
              <a:avLst/>
            </a:prstGeom>
            <a:gradFill>
              <a:gsLst>
                <a:gs pos="0">
                  <a:schemeClr val="accent5"/>
                </a:gs>
                <a:gs pos="100000">
                  <a:schemeClr val="accent5">
                    <a:lumMod val="75000"/>
                  </a:schemeClr>
                </a:gs>
              </a:gsLst>
              <a:lin ang="5400000" scaled="1"/>
            </a:gradFill>
            <a:ln>
              <a:noFill/>
            </a:ln>
            <a:effectLst>
              <a:outerShdw blurRad="25400" dist="38100" dir="2700000" algn="tl" rotWithShape="0">
                <a:schemeClr val="bg1">
                  <a:alpha val="38000"/>
                </a:schemeClr>
              </a:outerShdw>
            </a:effectLst>
          </p:spPr>
          <p:txBody>
            <a:bodyPr vert="horz" wrap="square" lIns="91299" tIns="45649" rIns="91299" bIns="45649" numCol="1" anchor="t" anchorCtr="0" compatLnSpc="1">
              <a:prstTxWarp prst="textNoShape">
                <a:avLst/>
              </a:prstTxWarp>
            </a:bodyPr>
            <a:lstStyle/>
            <a:p>
              <a:endParaRPr lang="id-ID" sz="1798"/>
            </a:p>
          </p:txBody>
        </p:sp>
        <p:sp>
          <p:nvSpPr>
            <p:cNvPr id="30" name="Rectangle 8"/>
            <p:cNvSpPr>
              <a:spLocks noChangeArrowheads="1"/>
            </p:cNvSpPr>
            <p:nvPr/>
          </p:nvSpPr>
          <p:spPr bwMode="auto">
            <a:xfrm>
              <a:off x="1972229" y="3967464"/>
              <a:ext cx="3281522" cy="1263364"/>
            </a:xfrm>
            <a:prstGeom prst="rect">
              <a:avLst/>
            </a:prstGeom>
            <a:gradFill>
              <a:gsLst>
                <a:gs pos="0">
                  <a:schemeClr val="accent5"/>
                </a:gs>
                <a:gs pos="100000">
                  <a:schemeClr val="accent5">
                    <a:lumMod val="75000"/>
                  </a:schemeClr>
                </a:gs>
              </a:gsLst>
              <a:lin ang="5400000" scaled="1"/>
            </a:gradFill>
            <a:ln>
              <a:noFill/>
            </a:ln>
            <a:effectLst>
              <a:outerShdw blurRad="50800" dist="38100" dir="2700000" sx="101000" sy="101000" algn="tl" rotWithShape="0">
                <a:schemeClr val="tx2">
                  <a:alpha val="37000"/>
                </a:schemeClr>
              </a:outerShdw>
            </a:effectLst>
          </p:spPr>
          <p:txBody>
            <a:bodyPr vert="horz" wrap="square" lIns="91299" tIns="45649" rIns="91299" bIns="45649" numCol="1" anchor="t" anchorCtr="0" compatLnSpc="1">
              <a:prstTxWarp prst="textNoShape">
                <a:avLst/>
              </a:prstTxWarp>
            </a:bodyPr>
            <a:lstStyle/>
            <a:p>
              <a:endParaRPr lang="id-ID" sz="1798"/>
            </a:p>
          </p:txBody>
        </p:sp>
        <p:sp>
          <p:nvSpPr>
            <p:cNvPr id="31" name="Freeform 7"/>
            <p:cNvSpPr>
              <a:spLocks/>
            </p:cNvSpPr>
            <p:nvPr/>
          </p:nvSpPr>
          <p:spPr bwMode="auto">
            <a:xfrm>
              <a:off x="1972229" y="5230828"/>
              <a:ext cx="3281522" cy="1226546"/>
            </a:xfrm>
            <a:custGeom>
              <a:avLst/>
              <a:gdLst>
                <a:gd name="T0" fmla="*/ 1426 w 1426"/>
                <a:gd name="T1" fmla="*/ 523 h 533"/>
                <a:gd name="T2" fmla="*/ 1426 w 1426"/>
                <a:gd name="T3" fmla="*/ 7 h 533"/>
                <a:gd name="T4" fmla="*/ 1426 w 1426"/>
                <a:gd name="T5" fmla="*/ 0 h 533"/>
                <a:gd name="T6" fmla="*/ 0 w 1426"/>
                <a:gd name="T7" fmla="*/ 0 h 533"/>
                <a:gd name="T8" fmla="*/ 0 w 1426"/>
                <a:gd name="T9" fmla="*/ 7 h 533"/>
                <a:gd name="T10" fmla="*/ 0 w 1426"/>
                <a:gd name="T11" fmla="*/ 523 h 533"/>
                <a:gd name="T12" fmla="*/ 0 w 1426"/>
                <a:gd name="T13" fmla="*/ 533 h 533"/>
                <a:gd name="T14" fmla="*/ 1426 w 1426"/>
                <a:gd name="T15" fmla="*/ 533 h 533"/>
                <a:gd name="T16" fmla="*/ 1426 w 1426"/>
                <a:gd name="T17" fmla="*/ 523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6" h="533">
                  <a:moveTo>
                    <a:pt x="1426" y="523"/>
                  </a:moveTo>
                  <a:lnTo>
                    <a:pt x="1426" y="7"/>
                  </a:lnTo>
                  <a:lnTo>
                    <a:pt x="1426" y="0"/>
                  </a:lnTo>
                  <a:lnTo>
                    <a:pt x="0" y="0"/>
                  </a:lnTo>
                  <a:lnTo>
                    <a:pt x="0" y="7"/>
                  </a:lnTo>
                  <a:lnTo>
                    <a:pt x="0" y="523"/>
                  </a:lnTo>
                  <a:lnTo>
                    <a:pt x="0" y="533"/>
                  </a:lnTo>
                  <a:lnTo>
                    <a:pt x="1426" y="533"/>
                  </a:lnTo>
                  <a:lnTo>
                    <a:pt x="1426" y="523"/>
                  </a:lnTo>
                  <a:close/>
                </a:path>
              </a:pathLst>
            </a:custGeom>
            <a:gradFill>
              <a:gsLst>
                <a:gs pos="0">
                  <a:schemeClr val="accent4"/>
                </a:gs>
                <a:gs pos="100000">
                  <a:schemeClr val="accent4">
                    <a:lumMod val="75000"/>
                  </a:schemeClr>
                </a:gs>
              </a:gsLst>
              <a:lin ang="5400000" scaled="1"/>
            </a:gradFill>
            <a:ln>
              <a:noFill/>
            </a:ln>
            <a:effectLst>
              <a:outerShdw blurRad="50800" dist="38100" dir="2700000" sx="101000" sy="101000" algn="tl" rotWithShape="0">
                <a:schemeClr val="tx2">
                  <a:alpha val="37000"/>
                </a:schemeClr>
              </a:outerShdw>
            </a:effectLst>
          </p:spPr>
          <p:txBody>
            <a:bodyPr vert="horz" wrap="square" lIns="91299" tIns="45649" rIns="91299" bIns="45649" numCol="1" anchor="t" anchorCtr="0" compatLnSpc="1">
              <a:prstTxWarp prst="textNoShape">
                <a:avLst/>
              </a:prstTxWarp>
            </a:bodyPr>
            <a:lstStyle/>
            <a:p>
              <a:endParaRPr lang="id-ID" sz="1798"/>
            </a:p>
          </p:txBody>
        </p:sp>
        <p:sp>
          <p:nvSpPr>
            <p:cNvPr id="32" name="Freeform 6"/>
            <p:cNvSpPr>
              <a:spLocks/>
            </p:cNvSpPr>
            <p:nvPr/>
          </p:nvSpPr>
          <p:spPr bwMode="auto">
            <a:xfrm>
              <a:off x="1972229" y="6457373"/>
              <a:ext cx="3281522" cy="1231147"/>
            </a:xfrm>
            <a:custGeom>
              <a:avLst/>
              <a:gdLst>
                <a:gd name="T0" fmla="*/ 1426 w 1426"/>
                <a:gd name="T1" fmla="*/ 0 h 535"/>
                <a:gd name="T2" fmla="*/ 0 w 1426"/>
                <a:gd name="T3" fmla="*/ 0 h 535"/>
                <a:gd name="T4" fmla="*/ 0 w 1426"/>
                <a:gd name="T5" fmla="*/ 504 h 535"/>
                <a:gd name="T6" fmla="*/ 0 w 1426"/>
                <a:gd name="T7" fmla="*/ 535 h 535"/>
                <a:gd name="T8" fmla="*/ 1426 w 1426"/>
                <a:gd name="T9" fmla="*/ 535 h 535"/>
                <a:gd name="T10" fmla="*/ 1426 w 1426"/>
                <a:gd name="T11" fmla="*/ 504 h 535"/>
                <a:gd name="T12" fmla="*/ 1426 w 1426"/>
                <a:gd name="T13" fmla="*/ 0 h 535"/>
              </a:gdLst>
              <a:ahLst/>
              <a:cxnLst>
                <a:cxn ang="0">
                  <a:pos x="T0" y="T1"/>
                </a:cxn>
                <a:cxn ang="0">
                  <a:pos x="T2" y="T3"/>
                </a:cxn>
                <a:cxn ang="0">
                  <a:pos x="T4" y="T5"/>
                </a:cxn>
                <a:cxn ang="0">
                  <a:pos x="T6" y="T7"/>
                </a:cxn>
                <a:cxn ang="0">
                  <a:pos x="T8" y="T9"/>
                </a:cxn>
                <a:cxn ang="0">
                  <a:pos x="T10" y="T11"/>
                </a:cxn>
                <a:cxn ang="0">
                  <a:pos x="T12" y="T13"/>
                </a:cxn>
              </a:cxnLst>
              <a:rect l="0" t="0" r="r" b="b"/>
              <a:pathLst>
                <a:path w="1426" h="535">
                  <a:moveTo>
                    <a:pt x="1426" y="0"/>
                  </a:moveTo>
                  <a:lnTo>
                    <a:pt x="0" y="0"/>
                  </a:lnTo>
                  <a:lnTo>
                    <a:pt x="0" y="504"/>
                  </a:lnTo>
                  <a:lnTo>
                    <a:pt x="0" y="535"/>
                  </a:lnTo>
                  <a:lnTo>
                    <a:pt x="1426" y="535"/>
                  </a:lnTo>
                  <a:lnTo>
                    <a:pt x="1426" y="504"/>
                  </a:lnTo>
                  <a:lnTo>
                    <a:pt x="1426" y="0"/>
                  </a:lnTo>
                  <a:close/>
                </a:path>
              </a:pathLst>
            </a:custGeom>
            <a:gradFill>
              <a:gsLst>
                <a:gs pos="0">
                  <a:schemeClr val="accent3"/>
                </a:gs>
                <a:gs pos="100000">
                  <a:schemeClr val="accent3">
                    <a:lumMod val="75000"/>
                  </a:schemeClr>
                </a:gs>
              </a:gsLst>
              <a:lin ang="5400000" scaled="1"/>
            </a:gradFill>
            <a:ln>
              <a:noFill/>
            </a:ln>
            <a:effectLst>
              <a:outerShdw blurRad="50800" dist="38100" dir="2700000" sx="101000" sy="101000" algn="tl" rotWithShape="0">
                <a:schemeClr val="tx2">
                  <a:alpha val="37000"/>
                </a:schemeClr>
              </a:outerShdw>
            </a:effectLst>
          </p:spPr>
          <p:txBody>
            <a:bodyPr vert="horz" wrap="square" lIns="91299" tIns="45649" rIns="91299" bIns="45649" numCol="1" anchor="t" anchorCtr="0" compatLnSpc="1">
              <a:prstTxWarp prst="textNoShape">
                <a:avLst/>
              </a:prstTxWarp>
            </a:bodyPr>
            <a:lstStyle/>
            <a:p>
              <a:endParaRPr lang="id-ID" sz="1798"/>
            </a:p>
          </p:txBody>
        </p:sp>
        <p:sp>
          <p:nvSpPr>
            <p:cNvPr id="33" name="Rectangle 5"/>
            <p:cNvSpPr>
              <a:spLocks noChangeArrowheads="1"/>
            </p:cNvSpPr>
            <p:nvPr/>
          </p:nvSpPr>
          <p:spPr bwMode="auto">
            <a:xfrm>
              <a:off x="1972229" y="7688520"/>
              <a:ext cx="3281522" cy="1258761"/>
            </a:xfrm>
            <a:prstGeom prst="rect">
              <a:avLst/>
            </a:prstGeom>
            <a:gradFill>
              <a:gsLst>
                <a:gs pos="0">
                  <a:schemeClr val="accent2"/>
                </a:gs>
                <a:gs pos="100000">
                  <a:schemeClr val="accent2">
                    <a:lumMod val="75000"/>
                  </a:schemeClr>
                </a:gs>
              </a:gsLst>
              <a:lin ang="5400000" scaled="1"/>
            </a:gradFill>
            <a:ln>
              <a:noFill/>
            </a:ln>
            <a:effectLst>
              <a:outerShdw blurRad="50800" dist="38100" dir="2700000" sx="101000" sy="101000" algn="tl" rotWithShape="0">
                <a:schemeClr val="tx2">
                  <a:alpha val="37000"/>
                </a:schemeClr>
              </a:outerShdw>
            </a:effectLst>
          </p:spPr>
          <p:txBody>
            <a:bodyPr vert="horz" wrap="square" lIns="91299" tIns="45649" rIns="91299" bIns="45649" numCol="1" anchor="t" anchorCtr="0" compatLnSpc="1">
              <a:prstTxWarp prst="textNoShape">
                <a:avLst/>
              </a:prstTxWarp>
            </a:bodyPr>
            <a:lstStyle/>
            <a:p>
              <a:endParaRPr lang="id-ID" sz="1798"/>
            </a:p>
          </p:txBody>
        </p:sp>
        <p:sp>
          <p:nvSpPr>
            <p:cNvPr id="34" name="Freeform 9"/>
            <p:cNvSpPr>
              <a:spLocks noEditPoints="1"/>
            </p:cNvSpPr>
            <p:nvPr/>
          </p:nvSpPr>
          <p:spPr bwMode="auto">
            <a:xfrm>
              <a:off x="1892838" y="3166647"/>
              <a:ext cx="3440305" cy="6597560"/>
            </a:xfrm>
            <a:custGeom>
              <a:avLst/>
              <a:gdLst>
                <a:gd name="T0" fmla="*/ 539 w 630"/>
                <a:gd name="T1" fmla="*/ 0 h 1211"/>
                <a:gd name="T2" fmla="*/ 91 w 630"/>
                <a:gd name="T3" fmla="*/ 0 h 1211"/>
                <a:gd name="T4" fmla="*/ 0 w 630"/>
                <a:gd name="T5" fmla="*/ 91 h 1211"/>
                <a:gd name="T6" fmla="*/ 0 w 630"/>
                <a:gd name="T7" fmla="*/ 1120 h 1211"/>
                <a:gd name="T8" fmla="*/ 91 w 630"/>
                <a:gd name="T9" fmla="*/ 1211 h 1211"/>
                <a:gd name="T10" fmla="*/ 539 w 630"/>
                <a:gd name="T11" fmla="*/ 1211 h 1211"/>
                <a:gd name="T12" fmla="*/ 630 w 630"/>
                <a:gd name="T13" fmla="*/ 1120 h 1211"/>
                <a:gd name="T14" fmla="*/ 630 w 630"/>
                <a:gd name="T15" fmla="*/ 91 h 1211"/>
                <a:gd name="T16" fmla="*/ 539 w 630"/>
                <a:gd name="T17" fmla="*/ 0 h 1211"/>
                <a:gd name="T18" fmla="*/ 242 w 630"/>
                <a:gd name="T19" fmla="*/ 60 h 1211"/>
                <a:gd name="T20" fmla="*/ 388 w 630"/>
                <a:gd name="T21" fmla="*/ 60 h 1211"/>
                <a:gd name="T22" fmla="*/ 401 w 630"/>
                <a:gd name="T23" fmla="*/ 74 h 1211"/>
                <a:gd name="T24" fmla="*/ 388 w 630"/>
                <a:gd name="T25" fmla="*/ 87 h 1211"/>
                <a:gd name="T26" fmla="*/ 242 w 630"/>
                <a:gd name="T27" fmla="*/ 87 h 1211"/>
                <a:gd name="T28" fmla="*/ 228 w 630"/>
                <a:gd name="T29" fmla="*/ 74 h 1211"/>
                <a:gd name="T30" fmla="*/ 242 w 630"/>
                <a:gd name="T31" fmla="*/ 60 h 1211"/>
                <a:gd name="T32" fmla="*/ 315 w 630"/>
                <a:gd name="T33" fmla="*/ 1177 h 1211"/>
                <a:gd name="T34" fmla="*/ 267 w 630"/>
                <a:gd name="T35" fmla="*/ 1129 h 1211"/>
                <a:gd name="T36" fmla="*/ 315 w 630"/>
                <a:gd name="T37" fmla="*/ 1081 h 1211"/>
                <a:gd name="T38" fmla="*/ 363 w 630"/>
                <a:gd name="T39" fmla="*/ 1129 h 1211"/>
                <a:gd name="T40" fmla="*/ 315 w 630"/>
                <a:gd name="T41" fmla="*/ 1177 h 1211"/>
                <a:gd name="T42" fmla="*/ 603 w 630"/>
                <a:gd name="T43" fmla="*/ 1053 h 1211"/>
                <a:gd name="T44" fmla="*/ 27 w 630"/>
                <a:gd name="T45" fmla="*/ 1053 h 1211"/>
                <a:gd name="T46" fmla="*/ 27 w 630"/>
                <a:gd name="T47" fmla="*/ 158 h 1211"/>
                <a:gd name="T48" fmla="*/ 603 w 630"/>
                <a:gd name="T49" fmla="*/ 158 h 1211"/>
                <a:gd name="T50" fmla="*/ 603 w 630"/>
                <a:gd name="T51" fmla="*/ 1053 h 1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30" h="1211">
                  <a:moveTo>
                    <a:pt x="539" y="0"/>
                  </a:moveTo>
                  <a:cubicBezTo>
                    <a:pt x="91" y="0"/>
                    <a:pt x="91" y="0"/>
                    <a:pt x="91" y="0"/>
                  </a:cubicBezTo>
                  <a:cubicBezTo>
                    <a:pt x="41" y="0"/>
                    <a:pt x="0" y="41"/>
                    <a:pt x="0" y="91"/>
                  </a:cubicBezTo>
                  <a:cubicBezTo>
                    <a:pt x="0" y="1120"/>
                    <a:pt x="0" y="1120"/>
                    <a:pt x="0" y="1120"/>
                  </a:cubicBezTo>
                  <a:cubicBezTo>
                    <a:pt x="0" y="1170"/>
                    <a:pt x="41" y="1211"/>
                    <a:pt x="91" y="1211"/>
                  </a:cubicBezTo>
                  <a:cubicBezTo>
                    <a:pt x="539" y="1211"/>
                    <a:pt x="539" y="1211"/>
                    <a:pt x="539" y="1211"/>
                  </a:cubicBezTo>
                  <a:cubicBezTo>
                    <a:pt x="589" y="1211"/>
                    <a:pt x="630" y="1170"/>
                    <a:pt x="630" y="1120"/>
                  </a:cubicBezTo>
                  <a:cubicBezTo>
                    <a:pt x="630" y="91"/>
                    <a:pt x="630" y="91"/>
                    <a:pt x="630" y="91"/>
                  </a:cubicBezTo>
                  <a:cubicBezTo>
                    <a:pt x="630" y="41"/>
                    <a:pt x="589" y="0"/>
                    <a:pt x="539" y="0"/>
                  </a:cubicBezTo>
                  <a:close/>
                  <a:moveTo>
                    <a:pt x="242" y="60"/>
                  </a:moveTo>
                  <a:cubicBezTo>
                    <a:pt x="388" y="60"/>
                    <a:pt x="388" y="60"/>
                    <a:pt x="388" y="60"/>
                  </a:cubicBezTo>
                  <a:cubicBezTo>
                    <a:pt x="395" y="60"/>
                    <a:pt x="401" y="66"/>
                    <a:pt x="401" y="74"/>
                  </a:cubicBezTo>
                  <a:cubicBezTo>
                    <a:pt x="401" y="81"/>
                    <a:pt x="395" y="87"/>
                    <a:pt x="388" y="87"/>
                  </a:cubicBezTo>
                  <a:cubicBezTo>
                    <a:pt x="242" y="87"/>
                    <a:pt x="242" y="87"/>
                    <a:pt x="242" y="87"/>
                  </a:cubicBezTo>
                  <a:cubicBezTo>
                    <a:pt x="234" y="87"/>
                    <a:pt x="228" y="81"/>
                    <a:pt x="228" y="74"/>
                  </a:cubicBezTo>
                  <a:cubicBezTo>
                    <a:pt x="228" y="66"/>
                    <a:pt x="234" y="60"/>
                    <a:pt x="242" y="60"/>
                  </a:cubicBezTo>
                  <a:close/>
                  <a:moveTo>
                    <a:pt x="315" y="1177"/>
                  </a:moveTo>
                  <a:cubicBezTo>
                    <a:pt x="289" y="1177"/>
                    <a:pt x="267" y="1155"/>
                    <a:pt x="267" y="1129"/>
                  </a:cubicBezTo>
                  <a:cubicBezTo>
                    <a:pt x="267" y="1103"/>
                    <a:pt x="289" y="1081"/>
                    <a:pt x="315" y="1081"/>
                  </a:cubicBezTo>
                  <a:cubicBezTo>
                    <a:pt x="341" y="1081"/>
                    <a:pt x="363" y="1103"/>
                    <a:pt x="363" y="1129"/>
                  </a:cubicBezTo>
                  <a:cubicBezTo>
                    <a:pt x="363" y="1155"/>
                    <a:pt x="341" y="1177"/>
                    <a:pt x="315" y="1177"/>
                  </a:cubicBezTo>
                  <a:close/>
                  <a:moveTo>
                    <a:pt x="603" y="1053"/>
                  </a:moveTo>
                  <a:cubicBezTo>
                    <a:pt x="27" y="1053"/>
                    <a:pt x="27" y="1053"/>
                    <a:pt x="27" y="1053"/>
                  </a:cubicBezTo>
                  <a:cubicBezTo>
                    <a:pt x="27" y="158"/>
                    <a:pt x="27" y="158"/>
                    <a:pt x="27" y="158"/>
                  </a:cubicBezTo>
                  <a:cubicBezTo>
                    <a:pt x="603" y="158"/>
                    <a:pt x="603" y="158"/>
                    <a:pt x="603" y="158"/>
                  </a:cubicBezTo>
                  <a:lnTo>
                    <a:pt x="603" y="1053"/>
                  </a:lnTo>
                  <a:close/>
                </a:path>
              </a:pathLst>
            </a:custGeom>
            <a:solidFill>
              <a:schemeClr val="bg2"/>
            </a:solidFill>
            <a:ln>
              <a:noFill/>
            </a:ln>
            <a:effectLst/>
          </p:spPr>
          <p:txBody>
            <a:bodyPr vert="horz" wrap="square" lIns="91299" tIns="45649" rIns="91299" bIns="45649" numCol="1" anchor="t" anchorCtr="0" compatLnSpc="1">
              <a:prstTxWarp prst="textNoShape">
                <a:avLst/>
              </a:prstTxWarp>
            </a:bodyPr>
            <a:lstStyle/>
            <a:p>
              <a:endParaRPr lang="id-ID" sz="1798"/>
            </a:p>
          </p:txBody>
        </p:sp>
        <p:sp>
          <p:nvSpPr>
            <p:cNvPr id="45" name="TextBox 44"/>
            <p:cNvSpPr txBox="1"/>
            <p:nvPr/>
          </p:nvSpPr>
          <p:spPr>
            <a:xfrm>
              <a:off x="5333140" y="6404852"/>
              <a:ext cx="7621431" cy="1169550"/>
            </a:xfrm>
            <a:prstGeom prst="rect">
              <a:avLst/>
            </a:prstGeom>
            <a:solidFill>
              <a:schemeClr val="tx1">
                <a:lumMod val="50000"/>
                <a:lumOff val="50000"/>
              </a:schemeClr>
            </a:solidFill>
          </p:spPr>
          <p:txBody>
            <a:bodyPr wrap="square" rtlCol="0">
              <a:spAutoFit/>
            </a:bodyPr>
            <a:lstStyle/>
            <a:p>
              <a:r>
                <a:rPr lang="ar-SA" sz="2400" dirty="0">
                  <a:solidFill>
                    <a:schemeClr val="bg1"/>
                  </a:solidFill>
                  <a:latin typeface="Calibri" panose="020F0502020204030204" pitchFamily="34" charset="0"/>
                  <a:ea typeface="Calibri" panose="020F0502020204030204" pitchFamily="34" charset="0"/>
                  <a:cs typeface="Traditional Arabic" panose="02020603050405020304" pitchFamily="18" charset="-78"/>
                </a:rPr>
                <a:t>سرعة اتصال بالإنترنت مناسبة.</a:t>
              </a:r>
              <a:endParaRPr lang="en-US" sz="24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p>
              <a:pPr algn="r"/>
              <a:endParaRPr lang="id-ID" sz="1750" dirty="0">
                <a:solidFill>
                  <a:schemeClr val="bg1"/>
                </a:solidFill>
                <a:latin typeface="Montserrat SemiBold" panose="00000700000000000000" pitchFamily="2" charset="0"/>
              </a:endParaRPr>
            </a:p>
          </p:txBody>
        </p:sp>
        <p:sp>
          <p:nvSpPr>
            <p:cNvPr id="48" name="TextBox 47"/>
            <p:cNvSpPr txBox="1"/>
            <p:nvPr/>
          </p:nvSpPr>
          <p:spPr>
            <a:xfrm>
              <a:off x="5408463" y="7587564"/>
              <a:ext cx="6019207" cy="1329595"/>
            </a:xfrm>
            <a:prstGeom prst="rect">
              <a:avLst/>
            </a:prstGeom>
            <a:solidFill>
              <a:schemeClr val="accent2"/>
            </a:solidFill>
          </p:spPr>
          <p:txBody>
            <a:bodyPr wrap="square" rtlCol="0">
              <a:spAutoFit/>
            </a:bodyPr>
            <a:lstStyle/>
            <a:p>
              <a:r>
                <a:rPr lang="ar-SA" sz="2400" dirty="0">
                  <a:latin typeface="Calibri" panose="020F0502020204030204" pitchFamily="34" charset="0"/>
                  <a:ea typeface="Calibri" panose="020F0502020204030204" pitchFamily="34" charset="0"/>
                  <a:cs typeface="Traditional Arabic" panose="02020603050405020304" pitchFamily="18" charset="-78"/>
                </a:rPr>
                <a:t>توفير قاعدة البيانات والمعلومات لجميع أطراف العملية التعليمية والمناهج والمقررات.</a:t>
              </a:r>
            </a:p>
          </p:txBody>
        </p:sp>
        <p:sp>
          <p:nvSpPr>
            <p:cNvPr id="83" name="Freeform 82"/>
            <p:cNvSpPr>
              <a:spLocks/>
            </p:cNvSpPr>
            <p:nvPr/>
          </p:nvSpPr>
          <p:spPr bwMode="auto">
            <a:xfrm>
              <a:off x="3305030" y="6707526"/>
              <a:ext cx="615920" cy="717680"/>
            </a:xfrm>
            <a:custGeom>
              <a:avLst/>
              <a:gdLst>
                <a:gd name="T0" fmla="*/ 308 w 606"/>
                <a:gd name="T1" fmla="*/ 612 h 702"/>
                <a:gd name="T2" fmla="*/ 309 w 606"/>
                <a:gd name="T3" fmla="*/ 603 h 702"/>
                <a:gd name="T4" fmla="*/ 337 w 606"/>
                <a:gd name="T5" fmla="*/ 367 h 702"/>
                <a:gd name="T6" fmla="*/ 341 w 606"/>
                <a:gd name="T7" fmla="*/ 367 h 702"/>
                <a:gd name="T8" fmla="*/ 606 w 606"/>
                <a:gd name="T9" fmla="*/ 454 h 702"/>
                <a:gd name="T10" fmla="*/ 599 w 606"/>
                <a:gd name="T11" fmla="*/ 386 h 702"/>
                <a:gd name="T12" fmla="*/ 521 w 606"/>
                <a:gd name="T13" fmla="*/ 333 h 702"/>
                <a:gd name="T14" fmla="*/ 443 w 606"/>
                <a:gd name="T15" fmla="*/ 281 h 702"/>
                <a:gd name="T16" fmla="*/ 341 w 606"/>
                <a:gd name="T17" fmla="*/ 211 h 702"/>
                <a:gd name="T18" fmla="*/ 340 w 606"/>
                <a:gd name="T19" fmla="*/ 211 h 702"/>
                <a:gd name="T20" fmla="*/ 325 w 606"/>
                <a:gd name="T21" fmla="*/ 49 h 702"/>
                <a:gd name="T22" fmla="*/ 293 w 606"/>
                <a:gd name="T23" fmla="*/ 0 h 702"/>
                <a:gd name="T24" fmla="*/ 263 w 606"/>
                <a:gd name="T25" fmla="*/ 42 h 702"/>
                <a:gd name="T26" fmla="*/ 246 w 606"/>
                <a:gd name="T27" fmla="*/ 218 h 702"/>
                <a:gd name="T28" fmla="*/ 156 w 606"/>
                <a:gd name="T29" fmla="*/ 281 h 702"/>
                <a:gd name="T30" fmla="*/ 78 w 606"/>
                <a:gd name="T31" fmla="*/ 335 h 702"/>
                <a:gd name="T32" fmla="*/ 6 w 606"/>
                <a:gd name="T33" fmla="*/ 386 h 702"/>
                <a:gd name="T34" fmla="*/ 0 w 606"/>
                <a:gd name="T35" fmla="*/ 463 h 702"/>
                <a:gd name="T36" fmla="*/ 249 w 606"/>
                <a:gd name="T37" fmla="*/ 371 h 702"/>
                <a:gd name="T38" fmla="*/ 271 w 606"/>
                <a:gd name="T39" fmla="*/ 597 h 702"/>
                <a:gd name="T40" fmla="*/ 271 w 606"/>
                <a:gd name="T41" fmla="*/ 612 h 702"/>
                <a:gd name="T42" fmla="*/ 191 w 606"/>
                <a:gd name="T43" fmla="*/ 667 h 702"/>
                <a:gd name="T44" fmla="*/ 191 w 606"/>
                <a:gd name="T45" fmla="*/ 702 h 702"/>
                <a:gd name="T46" fmla="*/ 272 w 606"/>
                <a:gd name="T47" fmla="*/ 673 h 702"/>
                <a:gd name="T48" fmla="*/ 278 w 606"/>
                <a:gd name="T49" fmla="*/ 673 h 702"/>
                <a:gd name="T50" fmla="*/ 297 w 606"/>
                <a:gd name="T51" fmla="*/ 673 h 702"/>
                <a:gd name="T52" fmla="*/ 313 w 606"/>
                <a:gd name="T53" fmla="*/ 673 h 702"/>
                <a:gd name="T54" fmla="*/ 397 w 606"/>
                <a:gd name="T55" fmla="*/ 700 h 702"/>
                <a:gd name="T56" fmla="*/ 397 w 606"/>
                <a:gd name="T57" fmla="*/ 670 h 702"/>
                <a:gd name="T58" fmla="*/ 308 w 606"/>
                <a:gd name="T59" fmla="*/ 612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06" h="702">
                  <a:moveTo>
                    <a:pt x="308" y="612"/>
                  </a:moveTo>
                  <a:cubicBezTo>
                    <a:pt x="309" y="609"/>
                    <a:pt x="309" y="606"/>
                    <a:pt x="309" y="603"/>
                  </a:cubicBezTo>
                  <a:lnTo>
                    <a:pt x="337" y="367"/>
                  </a:lnTo>
                  <a:lnTo>
                    <a:pt x="341" y="367"/>
                  </a:lnTo>
                  <a:lnTo>
                    <a:pt x="606" y="454"/>
                  </a:lnTo>
                  <a:lnTo>
                    <a:pt x="599" y="386"/>
                  </a:lnTo>
                  <a:lnTo>
                    <a:pt x="521" y="333"/>
                  </a:lnTo>
                  <a:lnTo>
                    <a:pt x="443" y="281"/>
                  </a:lnTo>
                  <a:lnTo>
                    <a:pt x="341" y="211"/>
                  </a:lnTo>
                  <a:lnTo>
                    <a:pt x="340" y="211"/>
                  </a:lnTo>
                  <a:lnTo>
                    <a:pt x="325" y="49"/>
                  </a:lnTo>
                  <a:cubicBezTo>
                    <a:pt x="325" y="49"/>
                    <a:pt x="315" y="0"/>
                    <a:pt x="293" y="0"/>
                  </a:cubicBezTo>
                  <a:cubicBezTo>
                    <a:pt x="271" y="0"/>
                    <a:pt x="263" y="42"/>
                    <a:pt x="263" y="42"/>
                  </a:cubicBezTo>
                  <a:lnTo>
                    <a:pt x="246" y="218"/>
                  </a:lnTo>
                  <a:lnTo>
                    <a:pt x="156" y="281"/>
                  </a:lnTo>
                  <a:lnTo>
                    <a:pt x="78" y="335"/>
                  </a:lnTo>
                  <a:lnTo>
                    <a:pt x="6" y="386"/>
                  </a:lnTo>
                  <a:lnTo>
                    <a:pt x="0" y="463"/>
                  </a:lnTo>
                  <a:lnTo>
                    <a:pt x="249" y="371"/>
                  </a:lnTo>
                  <a:lnTo>
                    <a:pt x="271" y="597"/>
                  </a:lnTo>
                  <a:cubicBezTo>
                    <a:pt x="271" y="602"/>
                    <a:pt x="271" y="607"/>
                    <a:pt x="271" y="612"/>
                  </a:cubicBezTo>
                  <a:lnTo>
                    <a:pt x="191" y="667"/>
                  </a:lnTo>
                  <a:lnTo>
                    <a:pt x="191" y="702"/>
                  </a:lnTo>
                  <a:lnTo>
                    <a:pt x="272" y="673"/>
                  </a:lnTo>
                  <a:lnTo>
                    <a:pt x="278" y="673"/>
                  </a:lnTo>
                  <a:lnTo>
                    <a:pt x="297" y="673"/>
                  </a:lnTo>
                  <a:lnTo>
                    <a:pt x="313" y="673"/>
                  </a:lnTo>
                  <a:lnTo>
                    <a:pt x="397" y="700"/>
                  </a:lnTo>
                  <a:lnTo>
                    <a:pt x="397" y="670"/>
                  </a:lnTo>
                  <a:lnTo>
                    <a:pt x="308" y="612"/>
                  </a:lnTo>
                  <a:close/>
                </a:path>
              </a:pathLst>
            </a:custGeom>
            <a:solidFill>
              <a:schemeClr val="bg1"/>
            </a:solidFill>
            <a:ln>
              <a:noFill/>
            </a:ln>
            <a:effectLst>
              <a:outerShdw blurRad="50800" dist="38100" dir="2700000" algn="tl" rotWithShape="0">
                <a:prstClr val="black">
                  <a:alpha val="40000"/>
                </a:prstClr>
              </a:outerShdw>
            </a:effectLst>
          </p:spPr>
          <p:txBody>
            <a:bodyPr vert="horz" wrap="square" lIns="91299" tIns="45649" rIns="91299" bIns="45649" numCol="1" anchor="t" anchorCtr="0" compatLnSpc="1">
              <a:prstTxWarp prst="textNoShape">
                <a:avLst/>
              </a:prstTxWarp>
            </a:bodyPr>
            <a:lstStyle/>
            <a:p>
              <a:endParaRPr lang="en-US" sz="1798"/>
            </a:p>
          </p:txBody>
        </p:sp>
        <p:sp>
          <p:nvSpPr>
            <p:cNvPr id="84" name="Freeform 83"/>
            <p:cNvSpPr>
              <a:spLocks noEditPoints="1"/>
            </p:cNvSpPr>
            <p:nvPr/>
          </p:nvSpPr>
          <p:spPr bwMode="auto">
            <a:xfrm>
              <a:off x="3238081" y="5690440"/>
              <a:ext cx="749818" cy="514158"/>
            </a:xfrm>
            <a:custGeom>
              <a:avLst/>
              <a:gdLst>
                <a:gd name="T0" fmla="*/ 640 w 735"/>
                <a:gd name="T1" fmla="*/ 155 h 501"/>
                <a:gd name="T2" fmla="*/ 564 w 735"/>
                <a:gd name="T3" fmla="*/ 31 h 501"/>
                <a:gd name="T4" fmla="*/ 448 w 735"/>
                <a:gd name="T5" fmla="*/ 0 h 501"/>
                <a:gd name="T6" fmla="*/ 379 w 735"/>
                <a:gd name="T7" fmla="*/ 27 h 501"/>
                <a:gd name="T8" fmla="*/ 341 w 735"/>
                <a:gd name="T9" fmla="*/ 84 h 501"/>
                <a:gd name="T10" fmla="*/ 308 w 735"/>
                <a:gd name="T11" fmla="*/ 57 h 501"/>
                <a:gd name="T12" fmla="*/ 188 w 735"/>
                <a:gd name="T13" fmla="*/ 45 h 501"/>
                <a:gd name="T14" fmla="*/ 101 w 735"/>
                <a:gd name="T15" fmla="*/ 136 h 501"/>
                <a:gd name="T16" fmla="*/ 76 w 735"/>
                <a:gd name="T17" fmla="*/ 228 h 501"/>
                <a:gd name="T18" fmla="*/ 7 w 735"/>
                <a:gd name="T19" fmla="*/ 312 h 501"/>
                <a:gd name="T20" fmla="*/ 25 w 735"/>
                <a:gd name="T21" fmla="*/ 437 h 501"/>
                <a:gd name="T22" fmla="*/ 144 w 735"/>
                <a:gd name="T23" fmla="*/ 501 h 501"/>
                <a:gd name="T24" fmla="*/ 322 w 735"/>
                <a:gd name="T25" fmla="*/ 501 h 501"/>
                <a:gd name="T26" fmla="*/ 445 w 735"/>
                <a:gd name="T27" fmla="*/ 501 h 501"/>
                <a:gd name="T28" fmla="*/ 551 w 735"/>
                <a:gd name="T29" fmla="*/ 501 h 501"/>
                <a:gd name="T30" fmla="*/ 589 w 735"/>
                <a:gd name="T31" fmla="*/ 501 h 501"/>
                <a:gd name="T32" fmla="*/ 692 w 735"/>
                <a:gd name="T33" fmla="*/ 458 h 501"/>
                <a:gd name="T34" fmla="*/ 733 w 735"/>
                <a:gd name="T35" fmla="*/ 332 h 501"/>
                <a:gd name="T36" fmla="*/ 673 w 735"/>
                <a:gd name="T37" fmla="*/ 239 h 501"/>
                <a:gd name="T38" fmla="*/ 498 w 735"/>
                <a:gd name="T39" fmla="*/ 472 h 501"/>
                <a:gd name="T40" fmla="*/ 404 w 735"/>
                <a:gd name="T41" fmla="*/ 472 h 501"/>
                <a:gd name="T42" fmla="*/ 370 w 735"/>
                <a:gd name="T43" fmla="*/ 472 h 501"/>
                <a:gd name="T44" fmla="*/ 413 w 735"/>
                <a:gd name="T45" fmla="*/ 428 h 501"/>
                <a:gd name="T46" fmla="*/ 482 w 735"/>
                <a:gd name="T47" fmla="*/ 360 h 501"/>
                <a:gd name="T48" fmla="*/ 491 w 735"/>
                <a:gd name="T49" fmla="*/ 346 h 501"/>
                <a:gd name="T50" fmla="*/ 448 w 735"/>
                <a:gd name="T51" fmla="*/ 340 h 501"/>
                <a:gd name="T52" fmla="*/ 430 w 735"/>
                <a:gd name="T53" fmla="*/ 339 h 501"/>
                <a:gd name="T54" fmla="*/ 430 w 735"/>
                <a:gd name="T55" fmla="*/ 283 h 501"/>
                <a:gd name="T56" fmla="*/ 430 w 735"/>
                <a:gd name="T57" fmla="*/ 173 h 501"/>
                <a:gd name="T58" fmla="*/ 418 w 735"/>
                <a:gd name="T59" fmla="*/ 168 h 501"/>
                <a:gd name="T60" fmla="*/ 341 w 735"/>
                <a:gd name="T61" fmla="*/ 168 h 501"/>
                <a:gd name="T62" fmla="*/ 293 w 735"/>
                <a:gd name="T63" fmla="*/ 170 h 501"/>
                <a:gd name="T64" fmla="*/ 290 w 735"/>
                <a:gd name="T65" fmla="*/ 207 h 501"/>
                <a:gd name="T66" fmla="*/ 290 w 735"/>
                <a:gd name="T67" fmla="*/ 317 h 501"/>
                <a:gd name="T68" fmla="*/ 288 w 735"/>
                <a:gd name="T69" fmla="*/ 340 h 501"/>
                <a:gd name="T70" fmla="*/ 244 w 735"/>
                <a:gd name="T71" fmla="*/ 340 h 501"/>
                <a:gd name="T72" fmla="*/ 236 w 735"/>
                <a:gd name="T73" fmla="*/ 353 h 501"/>
                <a:gd name="T74" fmla="*/ 306 w 735"/>
                <a:gd name="T75" fmla="*/ 422 h 501"/>
                <a:gd name="T76" fmla="*/ 354 w 735"/>
                <a:gd name="T77" fmla="*/ 470 h 501"/>
                <a:gd name="T78" fmla="*/ 272 w 735"/>
                <a:gd name="T79" fmla="*/ 472 h 501"/>
                <a:gd name="T80" fmla="*/ 199 w 735"/>
                <a:gd name="T81" fmla="*/ 472 h 501"/>
                <a:gd name="T82" fmla="*/ 178 w 735"/>
                <a:gd name="T83" fmla="*/ 472 h 501"/>
                <a:gd name="T84" fmla="*/ 73 w 735"/>
                <a:gd name="T85" fmla="*/ 417 h 501"/>
                <a:gd name="T86" fmla="*/ 57 w 735"/>
                <a:gd name="T87" fmla="*/ 312 h 501"/>
                <a:gd name="T88" fmla="*/ 119 w 735"/>
                <a:gd name="T89" fmla="*/ 243 h 501"/>
                <a:gd name="T90" fmla="*/ 131 w 735"/>
                <a:gd name="T91" fmla="*/ 186 h 501"/>
                <a:gd name="T92" fmla="*/ 194 w 735"/>
                <a:gd name="T93" fmla="*/ 97 h 501"/>
                <a:gd name="T94" fmla="*/ 304 w 735"/>
                <a:gd name="T95" fmla="*/ 97 h 501"/>
                <a:gd name="T96" fmla="*/ 350 w 735"/>
                <a:gd name="T97" fmla="*/ 141 h 501"/>
                <a:gd name="T98" fmla="*/ 368 w 735"/>
                <a:gd name="T99" fmla="*/ 97 h 501"/>
                <a:gd name="T100" fmla="*/ 441 w 735"/>
                <a:gd name="T101" fmla="*/ 52 h 501"/>
                <a:gd name="T102" fmla="*/ 559 w 735"/>
                <a:gd name="T103" fmla="*/ 95 h 501"/>
                <a:gd name="T104" fmla="*/ 598 w 735"/>
                <a:gd name="T105" fmla="*/ 218 h 501"/>
                <a:gd name="T106" fmla="*/ 646 w 735"/>
                <a:gd name="T107" fmla="*/ 262 h 501"/>
                <a:gd name="T108" fmla="*/ 687 w 735"/>
                <a:gd name="T109" fmla="*/ 351 h 501"/>
                <a:gd name="T110" fmla="*/ 632 w 735"/>
                <a:gd name="T111" fmla="*/ 451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35" h="501">
                  <a:moveTo>
                    <a:pt x="632" y="219"/>
                  </a:moveTo>
                  <a:lnTo>
                    <a:pt x="635" y="209"/>
                  </a:lnTo>
                  <a:lnTo>
                    <a:pt x="639" y="196"/>
                  </a:lnTo>
                  <a:lnTo>
                    <a:pt x="640" y="173"/>
                  </a:lnTo>
                  <a:lnTo>
                    <a:pt x="640" y="155"/>
                  </a:lnTo>
                  <a:lnTo>
                    <a:pt x="637" y="139"/>
                  </a:lnTo>
                  <a:lnTo>
                    <a:pt x="626" y="107"/>
                  </a:lnTo>
                  <a:lnTo>
                    <a:pt x="610" y="77"/>
                  </a:lnTo>
                  <a:lnTo>
                    <a:pt x="589" y="52"/>
                  </a:lnTo>
                  <a:lnTo>
                    <a:pt x="564" y="31"/>
                  </a:lnTo>
                  <a:lnTo>
                    <a:pt x="534" y="13"/>
                  </a:lnTo>
                  <a:lnTo>
                    <a:pt x="502" y="4"/>
                  </a:lnTo>
                  <a:lnTo>
                    <a:pt x="486" y="0"/>
                  </a:lnTo>
                  <a:lnTo>
                    <a:pt x="468" y="0"/>
                  </a:lnTo>
                  <a:lnTo>
                    <a:pt x="448" y="0"/>
                  </a:lnTo>
                  <a:lnTo>
                    <a:pt x="430" y="4"/>
                  </a:lnTo>
                  <a:lnTo>
                    <a:pt x="414" y="8"/>
                  </a:lnTo>
                  <a:lnTo>
                    <a:pt x="400" y="13"/>
                  </a:lnTo>
                  <a:lnTo>
                    <a:pt x="388" y="20"/>
                  </a:lnTo>
                  <a:lnTo>
                    <a:pt x="379" y="27"/>
                  </a:lnTo>
                  <a:lnTo>
                    <a:pt x="363" y="41"/>
                  </a:lnTo>
                  <a:lnTo>
                    <a:pt x="352" y="57"/>
                  </a:lnTo>
                  <a:lnTo>
                    <a:pt x="345" y="72"/>
                  </a:lnTo>
                  <a:lnTo>
                    <a:pt x="341" y="81"/>
                  </a:lnTo>
                  <a:lnTo>
                    <a:pt x="341" y="84"/>
                  </a:lnTo>
                  <a:lnTo>
                    <a:pt x="341" y="84"/>
                  </a:lnTo>
                  <a:lnTo>
                    <a:pt x="340" y="82"/>
                  </a:lnTo>
                  <a:lnTo>
                    <a:pt x="333" y="75"/>
                  </a:lnTo>
                  <a:lnTo>
                    <a:pt x="322" y="66"/>
                  </a:lnTo>
                  <a:lnTo>
                    <a:pt x="308" y="57"/>
                  </a:lnTo>
                  <a:lnTo>
                    <a:pt x="290" y="49"/>
                  </a:lnTo>
                  <a:lnTo>
                    <a:pt x="269" y="41"/>
                  </a:lnTo>
                  <a:lnTo>
                    <a:pt x="244" y="36"/>
                  </a:lnTo>
                  <a:lnTo>
                    <a:pt x="215" y="38"/>
                  </a:lnTo>
                  <a:lnTo>
                    <a:pt x="188" y="45"/>
                  </a:lnTo>
                  <a:lnTo>
                    <a:pt x="164" y="57"/>
                  </a:lnTo>
                  <a:lnTo>
                    <a:pt x="144" y="72"/>
                  </a:lnTo>
                  <a:lnTo>
                    <a:pt x="126" y="91"/>
                  </a:lnTo>
                  <a:lnTo>
                    <a:pt x="112" y="113"/>
                  </a:lnTo>
                  <a:lnTo>
                    <a:pt x="101" y="136"/>
                  </a:lnTo>
                  <a:lnTo>
                    <a:pt x="96" y="161"/>
                  </a:lnTo>
                  <a:lnTo>
                    <a:pt x="92" y="187"/>
                  </a:lnTo>
                  <a:lnTo>
                    <a:pt x="94" y="203"/>
                  </a:lnTo>
                  <a:lnTo>
                    <a:pt x="98" y="219"/>
                  </a:lnTo>
                  <a:lnTo>
                    <a:pt x="76" y="228"/>
                  </a:lnTo>
                  <a:lnTo>
                    <a:pt x="59" y="241"/>
                  </a:lnTo>
                  <a:lnTo>
                    <a:pt x="42" y="255"/>
                  </a:lnTo>
                  <a:lnTo>
                    <a:pt x="26" y="271"/>
                  </a:lnTo>
                  <a:lnTo>
                    <a:pt x="16" y="291"/>
                  </a:lnTo>
                  <a:lnTo>
                    <a:pt x="7" y="312"/>
                  </a:lnTo>
                  <a:lnTo>
                    <a:pt x="2" y="333"/>
                  </a:lnTo>
                  <a:lnTo>
                    <a:pt x="0" y="355"/>
                  </a:lnTo>
                  <a:lnTo>
                    <a:pt x="2" y="385"/>
                  </a:lnTo>
                  <a:lnTo>
                    <a:pt x="10" y="412"/>
                  </a:lnTo>
                  <a:lnTo>
                    <a:pt x="25" y="437"/>
                  </a:lnTo>
                  <a:lnTo>
                    <a:pt x="42" y="458"/>
                  </a:lnTo>
                  <a:lnTo>
                    <a:pt x="64" y="476"/>
                  </a:lnTo>
                  <a:lnTo>
                    <a:pt x="89" y="488"/>
                  </a:lnTo>
                  <a:lnTo>
                    <a:pt x="115" y="497"/>
                  </a:lnTo>
                  <a:lnTo>
                    <a:pt x="144" y="501"/>
                  </a:lnTo>
                  <a:lnTo>
                    <a:pt x="185" y="501"/>
                  </a:lnTo>
                  <a:lnTo>
                    <a:pt x="222" y="501"/>
                  </a:lnTo>
                  <a:lnTo>
                    <a:pt x="258" y="501"/>
                  </a:lnTo>
                  <a:lnTo>
                    <a:pt x="292" y="501"/>
                  </a:lnTo>
                  <a:lnTo>
                    <a:pt x="322" y="501"/>
                  </a:lnTo>
                  <a:lnTo>
                    <a:pt x="350" y="501"/>
                  </a:lnTo>
                  <a:lnTo>
                    <a:pt x="377" y="501"/>
                  </a:lnTo>
                  <a:lnTo>
                    <a:pt x="402" y="501"/>
                  </a:lnTo>
                  <a:lnTo>
                    <a:pt x="423" y="501"/>
                  </a:lnTo>
                  <a:lnTo>
                    <a:pt x="445" y="501"/>
                  </a:lnTo>
                  <a:lnTo>
                    <a:pt x="464" y="501"/>
                  </a:lnTo>
                  <a:lnTo>
                    <a:pt x="480" y="501"/>
                  </a:lnTo>
                  <a:lnTo>
                    <a:pt x="511" y="501"/>
                  </a:lnTo>
                  <a:lnTo>
                    <a:pt x="534" y="501"/>
                  </a:lnTo>
                  <a:lnTo>
                    <a:pt x="551" y="501"/>
                  </a:lnTo>
                  <a:lnTo>
                    <a:pt x="566" y="501"/>
                  </a:lnTo>
                  <a:lnTo>
                    <a:pt x="576" y="501"/>
                  </a:lnTo>
                  <a:lnTo>
                    <a:pt x="582" y="501"/>
                  </a:lnTo>
                  <a:lnTo>
                    <a:pt x="587" y="501"/>
                  </a:lnTo>
                  <a:lnTo>
                    <a:pt x="589" y="501"/>
                  </a:lnTo>
                  <a:lnTo>
                    <a:pt x="589" y="501"/>
                  </a:lnTo>
                  <a:lnTo>
                    <a:pt x="619" y="497"/>
                  </a:lnTo>
                  <a:lnTo>
                    <a:pt x="646" y="488"/>
                  </a:lnTo>
                  <a:lnTo>
                    <a:pt x="671" y="476"/>
                  </a:lnTo>
                  <a:lnTo>
                    <a:pt x="692" y="458"/>
                  </a:lnTo>
                  <a:lnTo>
                    <a:pt x="710" y="437"/>
                  </a:lnTo>
                  <a:lnTo>
                    <a:pt x="722" y="412"/>
                  </a:lnTo>
                  <a:lnTo>
                    <a:pt x="731" y="385"/>
                  </a:lnTo>
                  <a:lnTo>
                    <a:pt x="735" y="355"/>
                  </a:lnTo>
                  <a:lnTo>
                    <a:pt x="733" y="332"/>
                  </a:lnTo>
                  <a:lnTo>
                    <a:pt x="726" y="308"/>
                  </a:lnTo>
                  <a:lnTo>
                    <a:pt x="717" y="289"/>
                  </a:lnTo>
                  <a:lnTo>
                    <a:pt x="706" y="269"/>
                  </a:lnTo>
                  <a:lnTo>
                    <a:pt x="690" y="253"/>
                  </a:lnTo>
                  <a:lnTo>
                    <a:pt x="673" y="239"/>
                  </a:lnTo>
                  <a:lnTo>
                    <a:pt x="653" y="228"/>
                  </a:lnTo>
                  <a:lnTo>
                    <a:pt x="632" y="219"/>
                  </a:lnTo>
                  <a:close/>
                  <a:moveTo>
                    <a:pt x="560" y="472"/>
                  </a:moveTo>
                  <a:lnTo>
                    <a:pt x="527" y="472"/>
                  </a:lnTo>
                  <a:lnTo>
                    <a:pt x="498" y="472"/>
                  </a:lnTo>
                  <a:lnTo>
                    <a:pt x="471" y="472"/>
                  </a:lnTo>
                  <a:lnTo>
                    <a:pt x="450" y="472"/>
                  </a:lnTo>
                  <a:lnTo>
                    <a:pt x="432" y="472"/>
                  </a:lnTo>
                  <a:lnTo>
                    <a:pt x="416" y="472"/>
                  </a:lnTo>
                  <a:lnTo>
                    <a:pt x="404" y="472"/>
                  </a:lnTo>
                  <a:lnTo>
                    <a:pt x="393" y="472"/>
                  </a:lnTo>
                  <a:lnTo>
                    <a:pt x="386" y="472"/>
                  </a:lnTo>
                  <a:lnTo>
                    <a:pt x="379" y="472"/>
                  </a:lnTo>
                  <a:lnTo>
                    <a:pt x="372" y="472"/>
                  </a:lnTo>
                  <a:lnTo>
                    <a:pt x="370" y="472"/>
                  </a:lnTo>
                  <a:lnTo>
                    <a:pt x="370" y="472"/>
                  </a:lnTo>
                  <a:lnTo>
                    <a:pt x="374" y="467"/>
                  </a:lnTo>
                  <a:lnTo>
                    <a:pt x="379" y="461"/>
                  </a:lnTo>
                  <a:lnTo>
                    <a:pt x="393" y="445"/>
                  </a:lnTo>
                  <a:lnTo>
                    <a:pt x="413" y="428"/>
                  </a:lnTo>
                  <a:lnTo>
                    <a:pt x="432" y="406"/>
                  </a:lnTo>
                  <a:lnTo>
                    <a:pt x="454" y="387"/>
                  </a:lnTo>
                  <a:lnTo>
                    <a:pt x="470" y="371"/>
                  </a:lnTo>
                  <a:lnTo>
                    <a:pt x="477" y="365"/>
                  </a:lnTo>
                  <a:lnTo>
                    <a:pt x="482" y="360"/>
                  </a:lnTo>
                  <a:lnTo>
                    <a:pt x="486" y="356"/>
                  </a:lnTo>
                  <a:lnTo>
                    <a:pt x="486" y="355"/>
                  </a:lnTo>
                  <a:lnTo>
                    <a:pt x="487" y="353"/>
                  </a:lnTo>
                  <a:lnTo>
                    <a:pt x="491" y="348"/>
                  </a:lnTo>
                  <a:lnTo>
                    <a:pt x="491" y="346"/>
                  </a:lnTo>
                  <a:lnTo>
                    <a:pt x="491" y="344"/>
                  </a:lnTo>
                  <a:lnTo>
                    <a:pt x="487" y="342"/>
                  </a:lnTo>
                  <a:lnTo>
                    <a:pt x="482" y="340"/>
                  </a:lnTo>
                  <a:lnTo>
                    <a:pt x="466" y="340"/>
                  </a:lnTo>
                  <a:lnTo>
                    <a:pt x="448" y="340"/>
                  </a:lnTo>
                  <a:lnTo>
                    <a:pt x="441" y="340"/>
                  </a:lnTo>
                  <a:lnTo>
                    <a:pt x="436" y="340"/>
                  </a:lnTo>
                  <a:lnTo>
                    <a:pt x="432" y="340"/>
                  </a:lnTo>
                  <a:lnTo>
                    <a:pt x="430" y="340"/>
                  </a:lnTo>
                  <a:lnTo>
                    <a:pt x="430" y="339"/>
                  </a:lnTo>
                  <a:lnTo>
                    <a:pt x="430" y="335"/>
                  </a:lnTo>
                  <a:lnTo>
                    <a:pt x="430" y="328"/>
                  </a:lnTo>
                  <a:lnTo>
                    <a:pt x="430" y="317"/>
                  </a:lnTo>
                  <a:lnTo>
                    <a:pt x="430" y="303"/>
                  </a:lnTo>
                  <a:lnTo>
                    <a:pt x="430" y="283"/>
                  </a:lnTo>
                  <a:lnTo>
                    <a:pt x="430" y="244"/>
                  </a:lnTo>
                  <a:lnTo>
                    <a:pt x="430" y="223"/>
                  </a:lnTo>
                  <a:lnTo>
                    <a:pt x="430" y="203"/>
                  </a:lnTo>
                  <a:lnTo>
                    <a:pt x="430" y="187"/>
                  </a:lnTo>
                  <a:lnTo>
                    <a:pt x="430" y="173"/>
                  </a:lnTo>
                  <a:lnTo>
                    <a:pt x="430" y="173"/>
                  </a:lnTo>
                  <a:lnTo>
                    <a:pt x="429" y="171"/>
                  </a:lnTo>
                  <a:lnTo>
                    <a:pt x="427" y="170"/>
                  </a:lnTo>
                  <a:lnTo>
                    <a:pt x="420" y="168"/>
                  </a:lnTo>
                  <a:lnTo>
                    <a:pt x="418" y="168"/>
                  </a:lnTo>
                  <a:lnTo>
                    <a:pt x="413" y="168"/>
                  </a:lnTo>
                  <a:lnTo>
                    <a:pt x="400" y="168"/>
                  </a:lnTo>
                  <a:lnTo>
                    <a:pt x="382" y="168"/>
                  </a:lnTo>
                  <a:lnTo>
                    <a:pt x="361" y="168"/>
                  </a:lnTo>
                  <a:lnTo>
                    <a:pt x="341" y="168"/>
                  </a:lnTo>
                  <a:lnTo>
                    <a:pt x="322" y="168"/>
                  </a:lnTo>
                  <a:lnTo>
                    <a:pt x="308" y="168"/>
                  </a:lnTo>
                  <a:lnTo>
                    <a:pt x="302" y="168"/>
                  </a:lnTo>
                  <a:lnTo>
                    <a:pt x="299" y="168"/>
                  </a:lnTo>
                  <a:lnTo>
                    <a:pt x="293" y="170"/>
                  </a:lnTo>
                  <a:lnTo>
                    <a:pt x="292" y="173"/>
                  </a:lnTo>
                  <a:lnTo>
                    <a:pt x="290" y="177"/>
                  </a:lnTo>
                  <a:lnTo>
                    <a:pt x="290" y="178"/>
                  </a:lnTo>
                  <a:lnTo>
                    <a:pt x="290" y="191"/>
                  </a:lnTo>
                  <a:lnTo>
                    <a:pt x="290" y="207"/>
                  </a:lnTo>
                  <a:lnTo>
                    <a:pt x="290" y="225"/>
                  </a:lnTo>
                  <a:lnTo>
                    <a:pt x="290" y="244"/>
                  </a:lnTo>
                  <a:lnTo>
                    <a:pt x="290" y="283"/>
                  </a:lnTo>
                  <a:lnTo>
                    <a:pt x="290" y="303"/>
                  </a:lnTo>
                  <a:lnTo>
                    <a:pt x="290" y="317"/>
                  </a:lnTo>
                  <a:lnTo>
                    <a:pt x="290" y="328"/>
                  </a:lnTo>
                  <a:lnTo>
                    <a:pt x="290" y="335"/>
                  </a:lnTo>
                  <a:lnTo>
                    <a:pt x="290" y="339"/>
                  </a:lnTo>
                  <a:lnTo>
                    <a:pt x="290" y="340"/>
                  </a:lnTo>
                  <a:lnTo>
                    <a:pt x="288" y="340"/>
                  </a:lnTo>
                  <a:lnTo>
                    <a:pt x="285" y="340"/>
                  </a:lnTo>
                  <a:lnTo>
                    <a:pt x="277" y="340"/>
                  </a:lnTo>
                  <a:lnTo>
                    <a:pt x="269" y="340"/>
                  </a:lnTo>
                  <a:lnTo>
                    <a:pt x="253" y="340"/>
                  </a:lnTo>
                  <a:lnTo>
                    <a:pt x="244" y="340"/>
                  </a:lnTo>
                  <a:lnTo>
                    <a:pt x="238" y="340"/>
                  </a:lnTo>
                  <a:lnTo>
                    <a:pt x="235" y="342"/>
                  </a:lnTo>
                  <a:lnTo>
                    <a:pt x="233" y="344"/>
                  </a:lnTo>
                  <a:lnTo>
                    <a:pt x="233" y="348"/>
                  </a:lnTo>
                  <a:lnTo>
                    <a:pt x="236" y="353"/>
                  </a:lnTo>
                  <a:lnTo>
                    <a:pt x="238" y="355"/>
                  </a:lnTo>
                  <a:lnTo>
                    <a:pt x="258" y="376"/>
                  </a:lnTo>
                  <a:lnTo>
                    <a:pt x="277" y="394"/>
                  </a:lnTo>
                  <a:lnTo>
                    <a:pt x="292" y="410"/>
                  </a:lnTo>
                  <a:lnTo>
                    <a:pt x="306" y="422"/>
                  </a:lnTo>
                  <a:lnTo>
                    <a:pt x="317" y="435"/>
                  </a:lnTo>
                  <a:lnTo>
                    <a:pt x="327" y="444"/>
                  </a:lnTo>
                  <a:lnTo>
                    <a:pt x="340" y="458"/>
                  </a:lnTo>
                  <a:lnTo>
                    <a:pt x="349" y="465"/>
                  </a:lnTo>
                  <a:lnTo>
                    <a:pt x="354" y="470"/>
                  </a:lnTo>
                  <a:lnTo>
                    <a:pt x="356" y="472"/>
                  </a:lnTo>
                  <a:lnTo>
                    <a:pt x="356" y="472"/>
                  </a:lnTo>
                  <a:lnTo>
                    <a:pt x="324" y="472"/>
                  </a:lnTo>
                  <a:lnTo>
                    <a:pt x="297" y="472"/>
                  </a:lnTo>
                  <a:lnTo>
                    <a:pt x="272" y="472"/>
                  </a:lnTo>
                  <a:lnTo>
                    <a:pt x="253" y="472"/>
                  </a:lnTo>
                  <a:lnTo>
                    <a:pt x="235" y="472"/>
                  </a:lnTo>
                  <a:lnTo>
                    <a:pt x="220" y="472"/>
                  </a:lnTo>
                  <a:lnTo>
                    <a:pt x="208" y="472"/>
                  </a:lnTo>
                  <a:lnTo>
                    <a:pt x="199" y="472"/>
                  </a:lnTo>
                  <a:lnTo>
                    <a:pt x="192" y="472"/>
                  </a:lnTo>
                  <a:lnTo>
                    <a:pt x="187" y="472"/>
                  </a:lnTo>
                  <a:lnTo>
                    <a:pt x="180" y="472"/>
                  </a:lnTo>
                  <a:lnTo>
                    <a:pt x="178" y="472"/>
                  </a:lnTo>
                  <a:lnTo>
                    <a:pt x="178" y="472"/>
                  </a:lnTo>
                  <a:lnTo>
                    <a:pt x="151" y="469"/>
                  </a:lnTo>
                  <a:lnTo>
                    <a:pt x="128" y="461"/>
                  </a:lnTo>
                  <a:lnTo>
                    <a:pt x="107" y="451"/>
                  </a:lnTo>
                  <a:lnTo>
                    <a:pt x="87" y="437"/>
                  </a:lnTo>
                  <a:lnTo>
                    <a:pt x="73" y="417"/>
                  </a:lnTo>
                  <a:lnTo>
                    <a:pt x="60" y="397"/>
                  </a:lnTo>
                  <a:lnTo>
                    <a:pt x="53" y="374"/>
                  </a:lnTo>
                  <a:lnTo>
                    <a:pt x="51" y="351"/>
                  </a:lnTo>
                  <a:lnTo>
                    <a:pt x="53" y="330"/>
                  </a:lnTo>
                  <a:lnTo>
                    <a:pt x="57" y="312"/>
                  </a:lnTo>
                  <a:lnTo>
                    <a:pt x="66" y="294"/>
                  </a:lnTo>
                  <a:lnTo>
                    <a:pt x="75" y="278"/>
                  </a:lnTo>
                  <a:lnTo>
                    <a:pt x="87" y="264"/>
                  </a:lnTo>
                  <a:lnTo>
                    <a:pt x="103" y="251"/>
                  </a:lnTo>
                  <a:lnTo>
                    <a:pt x="119" y="243"/>
                  </a:lnTo>
                  <a:lnTo>
                    <a:pt x="135" y="234"/>
                  </a:lnTo>
                  <a:lnTo>
                    <a:pt x="133" y="226"/>
                  </a:lnTo>
                  <a:lnTo>
                    <a:pt x="131" y="219"/>
                  </a:lnTo>
                  <a:lnTo>
                    <a:pt x="130" y="205"/>
                  </a:lnTo>
                  <a:lnTo>
                    <a:pt x="131" y="186"/>
                  </a:lnTo>
                  <a:lnTo>
                    <a:pt x="139" y="164"/>
                  </a:lnTo>
                  <a:lnTo>
                    <a:pt x="147" y="145"/>
                  </a:lnTo>
                  <a:lnTo>
                    <a:pt x="160" y="127"/>
                  </a:lnTo>
                  <a:lnTo>
                    <a:pt x="176" y="111"/>
                  </a:lnTo>
                  <a:lnTo>
                    <a:pt x="194" y="97"/>
                  </a:lnTo>
                  <a:lnTo>
                    <a:pt x="215" y="86"/>
                  </a:lnTo>
                  <a:lnTo>
                    <a:pt x="238" y="79"/>
                  </a:lnTo>
                  <a:lnTo>
                    <a:pt x="263" y="81"/>
                  </a:lnTo>
                  <a:lnTo>
                    <a:pt x="285" y="88"/>
                  </a:lnTo>
                  <a:lnTo>
                    <a:pt x="304" y="97"/>
                  </a:lnTo>
                  <a:lnTo>
                    <a:pt x="320" y="109"/>
                  </a:lnTo>
                  <a:lnTo>
                    <a:pt x="334" y="120"/>
                  </a:lnTo>
                  <a:lnTo>
                    <a:pt x="343" y="130"/>
                  </a:lnTo>
                  <a:lnTo>
                    <a:pt x="349" y="138"/>
                  </a:lnTo>
                  <a:lnTo>
                    <a:pt x="350" y="141"/>
                  </a:lnTo>
                  <a:lnTo>
                    <a:pt x="350" y="139"/>
                  </a:lnTo>
                  <a:lnTo>
                    <a:pt x="350" y="138"/>
                  </a:lnTo>
                  <a:lnTo>
                    <a:pt x="354" y="127"/>
                  </a:lnTo>
                  <a:lnTo>
                    <a:pt x="359" y="113"/>
                  </a:lnTo>
                  <a:lnTo>
                    <a:pt x="368" y="97"/>
                  </a:lnTo>
                  <a:lnTo>
                    <a:pt x="381" y="79"/>
                  </a:lnTo>
                  <a:lnTo>
                    <a:pt x="400" y="65"/>
                  </a:lnTo>
                  <a:lnTo>
                    <a:pt x="413" y="59"/>
                  </a:lnTo>
                  <a:lnTo>
                    <a:pt x="425" y="56"/>
                  </a:lnTo>
                  <a:lnTo>
                    <a:pt x="441" y="52"/>
                  </a:lnTo>
                  <a:lnTo>
                    <a:pt x="459" y="52"/>
                  </a:lnTo>
                  <a:lnTo>
                    <a:pt x="487" y="54"/>
                  </a:lnTo>
                  <a:lnTo>
                    <a:pt x="514" y="63"/>
                  </a:lnTo>
                  <a:lnTo>
                    <a:pt x="537" y="77"/>
                  </a:lnTo>
                  <a:lnTo>
                    <a:pt x="559" y="95"/>
                  </a:lnTo>
                  <a:lnTo>
                    <a:pt x="575" y="116"/>
                  </a:lnTo>
                  <a:lnTo>
                    <a:pt x="587" y="141"/>
                  </a:lnTo>
                  <a:lnTo>
                    <a:pt x="596" y="168"/>
                  </a:lnTo>
                  <a:lnTo>
                    <a:pt x="598" y="196"/>
                  </a:lnTo>
                  <a:lnTo>
                    <a:pt x="598" y="218"/>
                  </a:lnTo>
                  <a:lnTo>
                    <a:pt x="596" y="226"/>
                  </a:lnTo>
                  <a:lnTo>
                    <a:pt x="594" y="234"/>
                  </a:lnTo>
                  <a:lnTo>
                    <a:pt x="612" y="241"/>
                  </a:lnTo>
                  <a:lnTo>
                    <a:pt x="630" y="250"/>
                  </a:lnTo>
                  <a:lnTo>
                    <a:pt x="646" y="262"/>
                  </a:lnTo>
                  <a:lnTo>
                    <a:pt x="660" y="276"/>
                  </a:lnTo>
                  <a:lnTo>
                    <a:pt x="671" y="292"/>
                  </a:lnTo>
                  <a:lnTo>
                    <a:pt x="680" y="310"/>
                  </a:lnTo>
                  <a:lnTo>
                    <a:pt x="685" y="330"/>
                  </a:lnTo>
                  <a:lnTo>
                    <a:pt x="687" y="351"/>
                  </a:lnTo>
                  <a:lnTo>
                    <a:pt x="685" y="374"/>
                  </a:lnTo>
                  <a:lnTo>
                    <a:pt x="678" y="397"/>
                  </a:lnTo>
                  <a:lnTo>
                    <a:pt x="665" y="417"/>
                  </a:lnTo>
                  <a:lnTo>
                    <a:pt x="651" y="437"/>
                  </a:lnTo>
                  <a:lnTo>
                    <a:pt x="632" y="451"/>
                  </a:lnTo>
                  <a:lnTo>
                    <a:pt x="610" y="461"/>
                  </a:lnTo>
                  <a:lnTo>
                    <a:pt x="587" y="469"/>
                  </a:lnTo>
                  <a:lnTo>
                    <a:pt x="560" y="472"/>
                  </a:lnTo>
                  <a:close/>
                </a:path>
              </a:pathLst>
            </a:custGeom>
            <a:solidFill>
              <a:schemeClr val="bg1"/>
            </a:solidFill>
            <a:ln>
              <a:noFill/>
            </a:ln>
            <a:effectLst>
              <a:outerShdw blurRad="50800" dist="38100" dir="2700000" algn="tl" rotWithShape="0">
                <a:prstClr val="black">
                  <a:alpha val="40000"/>
                </a:prstClr>
              </a:outerShdw>
            </a:effectLst>
          </p:spPr>
          <p:txBody>
            <a:bodyPr vert="horz" wrap="square" lIns="91299" tIns="45649" rIns="91299" bIns="45649" numCol="1" anchor="t" anchorCtr="0" compatLnSpc="1">
              <a:prstTxWarp prst="textNoShape">
                <a:avLst/>
              </a:prstTxWarp>
            </a:bodyPr>
            <a:lstStyle/>
            <a:p>
              <a:endParaRPr lang="en-US" sz="1798"/>
            </a:p>
          </p:txBody>
        </p:sp>
        <p:sp>
          <p:nvSpPr>
            <p:cNvPr id="85" name="Freeform 293"/>
            <p:cNvSpPr>
              <a:spLocks noEditPoints="1"/>
            </p:cNvSpPr>
            <p:nvPr/>
          </p:nvSpPr>
          <p:spPr bwMode="auto">
            <a:xfrm>
              <a:off x="3256829" y="4345422"/>
              <a:ext cx="712322" cy="535585"/>
            </a:xfrm>
            <a:custGeom>
              <a:avLst/>
              <a:gdLst>
                <a:gd name="T0" fmla="*/ 631 w 694"/>
                <a:gd name="T1" fmla="*/ 255 h 521"/>
                <a:gd name="T2" fmla="*/ 63 w 694"/>
                <a:gd name="T3" fmla="*/ 255 h 521"/>
                <a:gd name="T4" fmla="*/ 0 w 694"/>
                <a:gd name="T5" fmla="*/ 191 h 521"/>
                <a:gd name="T6" fmla="*/ 694 w 694"/>
                <a:gd name="T7" fmla="*/ 192 h 521"/>
                <a:gd name="T8" fmla="*/ 631 w 694"/>
                <a:gd name="T9" fmla="*/ 255 h 521"/>
                <a:gd name="T10" fmla="*/ 348 w 694"/>
                <a:gd name="T11" fmla="*/ 435 h 521"/>
                <a:gd name="T12" fmla="*/ 390 w 694"/>
                <a:gd name="T13" fmla="*/ 478 h 521"/>
                <a:gd name="T14" fmla="*/ 347 w 694"/>
                <a:gd name="T15" fmla="*/ 521 h 521"/>
                <a:gd name="T16" fmla="*/ 305 w 694"/>
                <a:gd name="T17" fmla="*/ 478 h 521"/>
                <a:gd name="T18" fmla="*/ 348 w 694"/>
                <a:gd name="T19" fmla="*/ 435 h 521"/>
                <a:gd name="T20" fmla="*/ 505 w 694"/>
                <a:gd name="T21" fmla="*/ 381 h 521"/>
                <a:gd name="T22" fmla="*/ 442 w 694"/>
                <a:gd name="T23" fmla="*/ 444 h 521"/>
                <a:gd name="T24" fmla="*/ 252 w 694"/>
                <a:gd name="T25" fmla="*/ 444 h 521"/>
                <a:gd name="T26" fmla="*/ 189 w 694"/>
                <a:gd name="T27" fmla="*/ 381 h 521"/>
                <a:gd name="T28" fmla="*/ 505 w 694"/>
                <a:gd name="T29" fmla="*/ 381 h 521"/>
                <a:gd name="T30" fmla="*/ 599 w 694"/>
                <a:gd name="T31" fmla="*/ 286 h 521"/>
                <a:gd name="T32" fmla="*/ 536 w 694"/>
                <a:gd name="T33" fmla="*/ 349 h 521"/>
                <a:gd name="T34" fmla="*/ 157 w 694"/>
                <a:gd name="T35" fmla="*/ 349 h 521"/>
                <a:gd name="T36" fmla="*/ 94 w 694"/>
                <a:gd name="T37" fmla="*/ 286 h 521"/>
                <a:gd name="T38" fmla="*/ 599 w 694"/>
                <a:gd name="T39" fmla="*/ 286 h 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94" h="521">
                  <a:moveTo>
                    <a:pt x="631" y="255"/>
                  </a:moveTo>
                  <a:cubicBezTo>
                    <a:pt x="474" y="98"/>
                    <a:pt x="220" y="98"/>
                    <a:pt x="63" y="255"/>
                  </a:cubicBezTo>
                  <a:lnTo>
                    <a:pt x="0" y="191"/>
                  </a:lnTo>
                  <a:cubicBezTo>
                    <a:pt x="191" y="0"/>
                    <a:pt x="502" y="0"/>
                    <a:pt x="694" y="192"/>
                  </a:cubicBezTo>
                  <a:lnTo>
                    <a:pt x="631" y="255"/>
                  </a:lnTo>
                  <a:close/>
                  <a:moveTo>
                    <a:pt x="348" y="435"/>
                  </a:moveTo>
                  <a:cubicBezTo>
                    <a:pt x="371" y="435"/>
                    <a:pt x="390" y="455"/>
                    <a:pt x="390" y="478"/>
                  </a:cubicBezTo>
                  <a:cubicBezTo>
                    <a:pt x="390" y="502"/>
                    <a:pt x="371" y="521"/>
                    <a:pt x="347" y="521"/>
                  </a:cubicBezTo>
                  <a:cubicBezTo>
                    <a:pt x="324" y="521"/>
                    <a:pt x="305" y="502"/>
                    <a:pt x="305" y="478"/>
                  </a:cubicBezTo>
                  <a:cubicBezTo>
                    <a:pt x="305" y="455"/>
                    <a:pt x="324" y="435"/>
                    <a:pt x="348" y="435"/>
                  </a:cubicBezTo>
                  <a:close/>
                  <a:moveTo>
                    <a:pt x="505" y="381"/>
                  </a:moveTo>
                  <a:lnTo>
                    <a:pt x="442" y="444"/>
                  </a:lnTo>
                  <a:cubicBezTo>
                    <a:pt x="389" y="392"/>
                    <a:pt x="304" y="392"/>
                    <a:pt x="252" y="444"/>
                  </a:cubicBezTo>
                  <a:lnTo>
                    <a:pt x="189" y="381"/>
                  </a:lnTo>
                  <a:cubicBezTo>
                    <a:pt x="276" y="294"/>
                    <a:pt x="418" y="294"/>
                    <a:pt x="505" y="381"/>
                  </a:cubicBezTo>
                  <a:close/>
                  <a:moveTo>
                    <a:pt x="599" y="286"/>
                  </a:moveTo>
                  <a:lnTo>
                    <a:pt x="536" y="349"/>
                  </a:lnTo>
                  <a:cubicBezTo>
                    <a:pt x="432" y="245"/>
                    <a:pt x="262" y="245"/>
                    <a:pt x="157" y="349"/>
                  </a:cubicBezTo>
                  <a:lnTo>
                    <a:pt x="94" y="286"/>
                  </a:lnTo>
                  <a:cubicBezTo>
                    <a:pt x="234" y="147"/>
                    <a:pt x="460" y="147"/>
                    <a:pt x="599" y="286"/>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91299" tIns="45649" rIns="91299" bIns="45649" numCol="1" anchor="t" anchorCtr="0" compatLnSpc="1">
              <a:prstTxWarp prst="textNoShape">
                <a:avLst/>
              </a:prstTxWarp>
            </a:bodyPr>
            <a:lstStyle/>
            <a:p>
              <a:endParaRPr lang="en-US" sz="1798"/>
            </a:p>
          </p:txBody>
        </p:sp>
        <p:sp>
          <p:nvSpPr>
            <p:cNvPr id="86" name="Freeform 344"/>
            <p:cNvSpPr>
              <a:spLocks noEditPoints="1"/>
            </p:cNvSpPr>
            <p:nvPr/>
          </p:nvSpPr>
          <p:spPr bwMode="auto">
            <a:xfrm>
              <a:off x="3238081" y="7786402"/>
              <a:ext cx="749818" cy="824795"/>
            </a:xfrm>
            <a:custGeom>
              <a:avLst/>
              <a:gdLst>
                <a:gd name="T0" fmla="*/ 119 w 731"/>
                <a:gd name="T1" fmla="*/ 362 h 808"/>
                <a:gd name="T2" fmla="*/ 204 w 731"/>
                <a:gd name="T3" fmla="*/ 585 h 808"/>
                <a:gd name="T4" fmla="*/ 253 w 731"/>
                <a:gd name="T5" fmla="*/ 730 h 808"/>
                <a:gd name="T6" fmla="*/ 304 w 731"/>
                <a:gd name="T7" fmla="*/ 783 h 808"/>
                <a:gd name="T8" fmla="*/ 341 w 731"/>
                <a:gd name="T9" fmla="*/ 808 h 808"/>
                <a:gd name="T10" fmla="*/ 406 w 731"/>
                <a:gd name="T11" fmla="*/ 803 h 808"/>
                <a:gd name="T12" fmla="*/ 477 w 731"/>
                <a:gd name="T13" fmla="*/ 730 h 808"/>
                <a:gd name="T14" fmla="*/ 527 w 731"/>
                <a:gd name="T15" fmla="*/ 585 h 808"/>
                <a:gd name="T16" fmla="*/ 611 w 731"/>
                <a:gd name="T17" fmla="*/ 362 h 808"/>
                <a:gd name="T18" fmla="*/ 509 w 731"/>
                <a:gd name="T19" fmla="*/ 116 h 808"/>
                <a:gd name="T20" fmla="*/ 530 w 731"/>
                <a:gd name="T21" fmla="*/ 111 h 808"/>
                <a:gd name="T22" fmla="*/ 548 w 731"/>
                <a:gd name="T23" fmla="*/ 49 h 808"/>
                <a:gd name="T24" fmla="*/ 503 w 731"/>
                <a:gd name="T25" fmla="*/ 95 h 808"/>
                <a:gd name="T26" fmla="*/ 628 w 731"/>
                <a:gd name="T27" fmla="*/ 229 h 808"/>
                <a:gd name="T28" fmla="*/ 676 w 731"/>
                <a:gd name="T29" fmla="*/ 204 h 808"/>
                <a:gd name="T30" fmla="*/ 661 w 731"/>
                <a:gd name="T31" fmla="*/ 177 h 808"/>
                <a:gd name="T32" fmla="*/ 615 w 731"/>
                <a:gd name="T33" fmla="*/ 221 h 808"/>
                <a:gd name="T34" fmla="*/ 715 w 731"/>
                <a:gd name="T35" fmla="*/ 350 h 808"/>
                <a:gd name="T36" fmla="*/ 653 w 731"/>
                <a:gd name="T37" fmla="*/ 365 h 808"/>
                <a:gd name="T38" fmla="*/ 715 w 731"/>
                <a:gd name="T39" fmla="*/ 381 h 808"/>
                <a:gd name="T40" fmla="*/ 715 w 731"/>
                <a:gd name="T41" fmla="*/ 350 h 808"/>
                <a:gd name="T42" fmla="*/ 636 w 731"/>
                <a:gd name="T43" fmla="*/ 504 h 808"/>
                <a:gd name="T44" fmla="*/ 620 w 731"/>
                <a:gd name="T45" fmla="*/ 531 h 808"/>
                <a:gd name="T46" fmla="*/ 668 w 731"/>
                <a:gd name="T47" fmla="*/ 556 h 808"/>
                <a:gd name="T48" fmla="*/ 676 w 731"/>
                <a:gd name="T49" fmla="*/ 527 h 808"/>
                <a:gd name="T50" fmla="*/ 54 w 731"/>
                <a:gd name="T51" fmla="*/ 527 h 808"/>
                <a:gd name="T52" fmla="*/ 62 w 731"/>
                <a:gd name="T53" fmla="*/ 556 h 808"/>
                <a:gd name="T54" fmla="*/ 110 w 731"/>
                <a:gd name="T55" fmla="*/ 531 h 808"/>
                <a:gd name="T56" fmla="*/ 95 w 731"/>
                <a:gd name="T57" fmla="*/ 504 h 808"/>
                <a:gd name="T58" fmla="*/ 62 w 731"/>
                <a:gd name="T59" fmla="*/ 350 h 808"/>
                <a:gd name="T60" fmla="*/ 0 w 731"/>
                <a:gd name="T61" fmla="*/ 365 h 808"/>
                <a:gd name="T62" fmla="*/ 62 w 731"/>
                <a:gd name="T63" fmla="*/ 381 h 808"/>
                <a:gd name="T64" fmla="*/ 110 w 731"/>
                <a:gd name="T65" fmla="*/ 200 h 808"/>
                <a:gd name="T66" fmla="*/ 49 w 731"/>
                <a:gd name="T67" fmla="*/ 183 h 808"/>
                <a:gd name="T68" fmla="*/ 95 w 731"/>
                <a:gd name="T69" fmla="*/ 227 h 808"/>
                <a:gd name="T70" fmla="*/ 116 w 731"/>
                <a:gd name="T71" fmla="*/ 221 h 808"/>
                <a:gd name="T72" fmla="*/ 200 w 731"/>
                <a:gd name="T73" fmla="*/ 111 h 808"/>
                <a:gd name="T74" fmla="*/ 221 w 731"/>
                <a:gd name="T75" fmla="*/ 116 h 808"/>
                <a:gd name="T76" fmla="*/ 204 w 731"/>
                <a:gd name="T77" fmla="*/ 55 h 808"/>
                <a:gd name="T78" fmla="*/ 177 w 731"/>
                <a:gd name="T79" fmla="*/ 70 h 808"/>
                <a:gd name="T80" fmla="*/ 365 w 731"/>
                <a:gd name="T81" fmla="*/ 78 h 808"/>
                <a:gd name="T82" fmla="*/ 381 w 731"/>
                <a:gd name="T83" fmla="*/ 15 h 808"/>
                <a:gd name="T84" fmla="*/ 350 w 731"/>
                <a:gd name="T85" fmla="*/ 15 h 808"/>
                <a:gd name="T86" fmla="*/ 365 w 731"/>
                <a:gd name="T87" fmla="*/ 78 h 808"/>
                <a:gd name="T88" fmla="*/ 465 w 731"/>
                <a:gd name="T89" fmla="*/ 585 h 808"/>
                <a:gd name="T90" fmla="*/ 289 w 731"/>
                <a:gd name="T91" fmla="*/ 619 h 808"/>
                <a:gd name="T92" fmla="*/ 231 w 731"/>
                <a:gd name="T93" fmla="*/ 500 h 808"/>
                <a:gd name="T94" fmla="*/ 365 w 731"/>
                <a:gd name="T95" fmla="*/ 186 h 808"/>
                <a:gd name="T96" fmla="*/ 500 w 731"/>
                <a:gd name="T97" fmla="*/ 500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31" h="808">
                  <a:moveTo>
                    <a:pt x="365" y="124"/>
                  </a:moveTo>
                  <a:cubicBezTo>
                    <a:pt x="230" y="124"/>
                    <a:pt x="119" y="231"/>
                    <a:pt x="119" y="362"/>
                  </a:cubicBezTo>
                  <a:cubicBezTo>
                    <a:pt x="119" y="447"/>
                    <a:pt x="154" y="498"/>
                    <a:pt x="179" y="535"/>
                  </a:cubicBezTo>
                  <a:cubicBezTo>
                    <a:pt x="195" y="558"/>
                    <a:pt x="204" y="571"/>
                    <a:pt x="204" y="585"/>
                  </a:cubicBezTo>
                  <a:cubicBezTo>
                    <a:pt x="204" y="616"/>
                    <a:pt x="220" y="645"/>
                    <a:pt x="250" y="667"/>
                  </a:cubicBezTo>
                  <a:cubicBezTo>
                    <a:pt x="250" y="685"/>
                    <a:pt x="253" y="730"/>
                    <a:pt x="253" y="730"/>
                  </a:cubicBezTo>
                  <a:lnTo>
                    <a:pt x="253" y="730"/>
                  </a:lnTo>
                  <a:cubicBezTo>
                    <a:pt x="254" y="743"/>
                    <a:pt x="260" y="769"/>
                    <a:pt x="304" y="783"/>
                  </a:cubicBezTo>
                  <a:cubicBezTo>
                    <a:pt x="309" y="791"/>
                    <a:pt x="316" y="797"/>
                    <a:pt x="324" y="803"/>
                  </a:cubicBezTo>
                  <a:cubicBezTo>
                    <a:pt x="329" y="806"/>
                    <a:pt x="335" y="808"/>
                    <a:pt x="341" y="808"/>
                  </a:cubicBezTo>
                  <a:lnTo>
                    <a:pt x="389" y="808"/>
                  </a:lnTo>
                  <a:cubicBezTo>
                    <a:pt x="395" y="808"/>
                    <a:pt x="401" y="806"/>
                    <a:pt x="406" y="803"/>
                  </a:cubicBezTo>
                  <a:cubicBezTo>
                    <a:pt x="415" y="797"/>
                    <a:pt x="421" y="791"/>
                    <a:pt x="427" y="783"/>
                  </a:cubicBezTo>
                  <a:cubicBezTo>
                    <a:pt x="471" y="768"/>
                    <a:pt x="477" y="742"/>
                    <a:pt x="477" y="730"/>
                  </a:cubicBezTo>
                  <a:cubicBezTo>
                    <a:pt x="477" y="730"/>
                    <a:pt x="480" y="685"/>
                    <a:pt x="481" y="667"/>
                  </a:cubicBezTo>
                  <a:cubicBezTo>
                    <a:pt x="510" y="645"/>
                    <a:pt x="527" y="616"/>
                    <a:pt x="527" y="585"/>
                  </a:cubicBezTo>
                  <a:cubicBezTo>
                    <a:pt x="527" y="572"/>
                    <a:pt x="536" y="558"/>
                    <a:pt x="551" y="535"/>
                  </a:cubicBezTo>
                  <a:cubicBezTo>
                    <a:pt x="577" y="498"/>
                    <a:pt x="611" y="447"/>
                    <a:pt x="611" y="362"/>
                  </a:cubicBezTo>
                  <a:cubicBezTo>
                    <a:pt x="611" y="231"/>
                    <a:pt x="501" y="124"/>
                    <a:pt x="365" y="124"/>
                  </a:cubicBezTo>
                  <a:close/>
                  <a:moveTo>
                    <a:pt x="509" y="116"/>
                  </a:moveTo>
                  <a:cubicBezTo>
                    <a:pt x="512" y="118"/>
                    <a:pt x="514" y="118"/>
                    <a:pt x="517" y="118"/>
                  </a:cubicBezTo>
                  <a:cubicBezTo>
                    <a:pt x="522" y="118"/>
                    <a:pt x="527" y="115"/>
                    <a:pt x="530" y="111"/>
                  </a:cubicBezTo>
                  <a:lnTo>
                    <a:pt x="554" y="70"/>
                  </a:lnTo>
                  <a:cubicBezTo>
                    <a:pt x="558" y="63"/>
                    <a:pt x="555" y="53"/>
                    <a:pt x="548" y="49"/>
                  </a:cubicBezTo>
                  <a:cubicBezTo>
                    <a:pt x="541" y="45"/>
                    <a:pt x="531" y="47"/>
                    <a:pt x="527" y="55"/>
                  </a:cubicBezTo>
                  <a:lnTo>
                    <a:pt x="503" y="95"/>
                  </a:lnTo>
                  <a:cubicBezTo>
                    <a:pt x="499" y="102"/>
                    <a:pt x="502" y="112"/>
                    <a:pt x="509" y="116"/>
                  </a:cubicBezTo>
                  <a:close/>
                  <a:moveTo>
                    <a:pt x="628" y="229"/>
                  </a:moveTo>
                  <a:cubicBezTo>
                    <a:pt x="631" y="229"/>
                    <a:pt x="633" y="229"/>
                    <a:pt x="636" y="227"/>
                  </a:cubicBezTo>
                  <a:lnTo>
                    <a:pt x="676" y="204"/>
                  </a:lnTo>
                  <a:cubicBezTo>
                    <a:pt x="684" y="200"/>
                    <a:pt x="686" y="190"/>
                    <a:pt x="682" y="183"/>
                  </a:cubicBezTo>
                  <a:cubicBezTo>
                    <a:pt x="678" y="175"/>
                    <a:pt x="668" y="173"/>
                    <a:pt x="661" y="177"/>
                  </a:cubicBezTo>
                  <a:lnTo>
                    <a:pt x="620" y="200"/>
                  </a:lnTo>
                  <a:cubicBezTo>
                    <a:pt x="613" y="205"/>
                    <a:pt x="610" y="214"/>
                    <a:pt x="615" y="221"/>
                  </a:cubicBezTo>
                  <a:cubicBezTo>
                    <a:pt x="617" y="226"/>
                    <a:pt x="623" y="229"/>
                    <a:pt x="628" y="229"/>
                  </a:cubicBezTo>
                  <a:close/>
                  <a:moveTo>
                    <a:pt x="715" y="350"/>
                  </a:moveTo>
                  <a:lnTo>
                    <a:pt x="669" y="350"/>
                  </a:lnTo>
                  <a:cubicBezTo>
                    <a:pt x="660" y="350"/>
                    <a:pt x="653" y="357"/>
                    <a:pt x="653" y="365"/>
                  </a:cubicBezTo>
                  <a:cubicBezTo>
                    <a:pt x="653" y="374"/>
                    <a:pt x="660" y="381"/>
                    <a:pt x="669" y="381"/>
                  </a:cubicBezTo>
                  <a:lnTo>
                    <a:pt x="715" y="381"/>
                  </a:lnTo>
                  <a:cubicBezTo>
                    <a:pt x="724" y="381"/>
                    <a:pt x="731" y="374"/>
                    <a:pt x="731" y="365"/>
                  </a:cubicBezTo>
                  <a:cubicBezTo>
                    <a:pt x="731" y="357"/>
                    <a:pt x="724" y="350"/>
                    <a:pt x="715" y="350"/>
                  </a:cubicBezTo>
                  <a:close/>
                  <a:moveTo>
                    <a:pt x="676" y="527"/>
                  </a:moveTo>
                  <a:lnTo>
                    <a:pt x="636" y="504"/>
                  </a:lnTo>
                  <a:cubicBezTo>
                    <a:pt x="628" y="499"/>
                    <a:pt x="619" y="502"/>
                    <a:pt x="615" y="509"/>
                  </a:cubicBezTo>
                  <a:cubicBezTo>
                    <a:pt x="610" y="517"/>
                    <a:pt x="613" y="526"/>
                    <a:pt x="620" y="531"/>
                  </a:cubicBezTo>
                  <a:lnTo>
                    <a:pt x="661" y="554"/>
                  </a:lnTo>
                  <a:cubicBezTo>
                    <a:pt x="663" y="555"/>
                    <a:pt x="666" y="556"/>
                    <a:pt x="668" y="556"/>
                  </a:cubicBezTo>
                  <a:cubicBezTo>
                    <a:pt x="674" y="556"/>
                    <a:pt x="679" y="553"/>
                    <a:pt x="682" y="548"/>
                  </a:cubicBezTo>
                  <a:cubicBezTo>
                    <a:pt x="686" y="541"/>
                    <a:pt x="684" y="531"/>
                    <a:pt x="676" y="527"/>
                  </a:cubicBezTo>
                  <a:close/>
                  <a:moveTo>
                    <a:pt x="95" y="504"/>
                  </a:moveTo>
                  <a:lnTo>
                    <a:pt x="54" y="527"/>
                  </a:lnTo>
                  <a:cubicBezTo>
                    <a:pt x="47" y="531"/>
                    <a:pt x="44" y="541"/>
                    <a:pt x="49" y="548"/>
                  </a:cubicBezTo>
                  <a:cubicBezTo>
                    <a:pt x="52" y="553"/>
                    <a:pt x="57" y="556"/>
                    <a:pt x="62" y="556"/>
                  </a:cubicBezTo>
                  <a:cubicBezTo>
                    <a:pt x="65" y="556"/>
                    <a:pt x="68" y="555"/>
                    <a:pt x="70" y="554"/>
                  </a:cubicBezTo>
                  <a:lnTo>
                    <a:pt x="110" y="531"/>
                  </a:lnTo>
                  <a:cubicBezTo>
                    <a:pt x="118" y="526"/>
                    <a:pt x="120" y="517"/>
                    <a:pt x="116" y="509"/>
                  </a:cubicBezTo>
                  <a:cubicBezTo>
                    <a:pt x="112" y="502"/>
                    <a:pt x="102" y="499"/>
                    <a:pt x="95" y="504"/>
                  </a:cubicBezTo>
                  <a:close/>
                  <a:moveTo>
                    <a:pt x="77" y="365"/>
                  </a:moveTo>
                  <a:cubicBezTo>
                    <a:pt x="77" y="357"/>
                    <a:pt x="71" y="350"/>
                    <a:pt x="62" y="350"/>
                  </a:cubicBezTo>
                  <a:lnTo>
                    <a:pt x="15" y="350"/>
                  </a:lnTo>
                  <a:cubicBezTo>
                    <a:pt x="7" y="350"/>
                    <a:pt x="0" y="357"/>
                    <a:pt x="0" y="365"/>
                  </a:cubicBezTo>
                  <a:cubicBezTo>
                    <a:pt x="0" y="374"/>
                    <a:pt x="7" y="381"/>
                    <a:pt x="15" y="381"/>
                  </a:cubicBezTo>
                  <a:lnTo>
                    <a:pt x="62" y="381"/>
                  </a:lnTo>
                  <a:cubicBezTo>
                    <a:pt x="71" y="381"/>
                    <a:pt x="77" y="374"/>
                    <a:pt x="77" y="365"/>
                  </a:cubicBezTo>
                  <a:close/>
                  <a:moveTo>
                    <a:pt x="110" y="200"/>
                  </a:moveTo>
                  <a:lnTo>
                    <a:pt x="70" y="177"/>
                  </a:lnTo>
                  <a:cubicBezTo>
                    <a:pt x="63" y="173"/>
                    <a:pt x="53" y="175"/>
                    <a:pt x="49" y="183"/>
                  </a:cubicBezTo>
                  <a:cubicBezTo>
                    <a:pt x="44" y="190"/>
                    <a:pt x="47" y="200"/>
                    <a:pt x="54" y="204"/>
                  </a:cubicBezTo>
                  <a:lnTo>
                    <a:pt x="95" y="227"/>
                  </a:lnTo>
                  <a:cubicBezTo>
                    <a:pt x="97" y="229"/>
                    <a:pt x="100" y="229"/>
                    <a:pt x="103" y="229"/>
                  </a:cubicBezTo>
                  <a:cubicBezTo>
                    <a:pt x="108" y="229"/>
                    <a:pt x="113" y="227"/>
                    <a:pt x="116" y="221"/>
                  </a:cubicBezTo>
                  <a:cubicBezTo>
                    <a:pt x="120" y="214"/>
                    <a:pt x="118" y="205"/>
                    <a:pt x="110" y="200"/>
                  </a:cubicBezTo>
                  <a:close/>
                  <a:moveTo>
                    <a:pt x="200" y="111"/>
                  </a:moveTo>
                  <a:cubicBezTo>
                    <a:pt x="203" y="115"/>
                    <a:pt x="208" y="118"/>
                    <a:pt x="214" y="118"/>
                  </a:cubicBezTo>
                  <a:cubicBezTo>
                    <a:pt x="216" y="118"/>
                    <a:pt x="219" y="118"/>
                    <a:pt x="221" y="116"/>
                  </a:cubicBezTo>
                  <a:cubicBezTo>
                    <a:pt x="229" y="112"/>
                    <a:pt x="231" y="102"/>
                    <a:pt x="227" y="95"/>
                  </a:cubicBezTo>
                  <a:lnTo>
                    <a:pt x="204" y="55"/>
                  </a:lnTo>
                  <a:cubicBezTo>
                    <a:pt x="199" y="47"/>
                    <a:pt x="190" y="45"/>
                    <a:pt x="182" y="49"/>
                  </a:cubicBezTo>
                  <a:cubicBezTo>
                    <a:pt x="175" y="53"/>
                    <a:pt x="173" y="63"/>
                    <a:pt x="177" y="70"/>
                  </a:cubicBezTo>
                  <a:lnTo>
                    <a:pt x="200" y="111"/>
                  </a:lnTo>
                  <a:close/>
                  <a:moveTo>
                    <a:pt x="365" y="78"/>
                  </a:moveTo>
                  <a:cubicBezTo>
                    <a:pt x="374" y="78"/>
                    <a:pt x="381" y="71"/>
                    <a:pt x="381" y="62"/>
                  </a:cubicBezTo>
                  <a:lnTo>
                    <a:pt x="381" y="15"/>
                  </a:lnTo>
                  <a:cubicBezTo>
                    <a:pt x="381" y="7"/>
                    <a:pt x="374" y="0"/>
                    <a:pt x="365" y="0"/>
                  </a:cubicBezTo>
                  <a:cubicBezTo>
                    <a:pt x="357" y="0"/>
                    <a:pt x="350" y="7"/>
                    <a:pt x="350" y="15"/>
                  </a:cubicBezTo>
                  <a:lnTo>
                    <a:pt x="350" y="62"/>
                  </a:lnTo>
                  <a:cubicBezTo>
                    <a:pt x="350" y="71"/>
                    <a:pt x="357" y="78"/>
                    <a:pt x="365" y="78"/>
                  </a:cubicBezTo>
                  <a:close/>
                  <a:moveTo>
                    <a:pt x="500" y="500"/>
                  </a:moveTo>
                  <a:cubicBezTo>
                    <a:pt x="482" y="527"/>
                    <a:pt x="465" y="552"/>
                    <a:pt x="465" y="585"/>
                  </a:cubicBezTo>
                  <a:cubicBezTo>
                    <a:pt x="465" y="600"/>
                    <a:pt x="451" y="612"/>
                    <a:pt x="441" y="619"/>
                  </a:cubicBezTo>
                  <a:lnTo>
                    <a:pt x="289" y="619"/>
                  </a:lnTo>
                  <a:cubicBezTo>
                    <a:pt x="279" y="612"/>
                    <a:pt x="266" y="600"/>
                    <a:pt x="266" y="585"/>
                  </a:cubicBezTo>
                  <a:cubicBezTo>
                    <a:pt x="266" y="552"/>
                    <a:pt x="249" y="527"/>
                    <a:pt x="231" y="500"/>
                  </a:cubicBezTo>
                  <a:cubicBezTo>
                    <a:pt x="208" y="466"/>
                    <a:pt x="182" y="428"/>
                    <a:pt x="182" y="362"/>
                  </a:cubicBezTo>
                  <a:cubicBezTo>
                    <a:pt x="182" y="265"/>
                    <a:pt x="264" y="186"/>
                    <a:pt x="365" y="186"/>
                  </a:cubicBezTo>
                  <a:cubicBezTo>
                    <a:pt x="467" y="186"/>
                    <a:pt x="549" y="265"/>
                    <a:pt x="549" y="362"/>
                  </a:cubicBezTo>
                  <a:cubicBezTo>
                    <a:pt x="549" y="428"/>
                    <a:pt x="523" y="466"/>
                    <a:pt x="500" y="500"/>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91299" tIns="45649" rIns="91299" bIns="45649" numCol="1" anchor="t" anchorCtr="0" compatLnSpc="1">
              <a:prstTxWarp prst="textNoShape">
                <a:avLst/>
              </a:prstTxWarp>
            </a:bodyPr>
            <a:lstStyle/>
            <a:p>
              <a:endParaRPr lang="en-US" sz="1798"/>
            </a:p>
          </p:txBody>
        </p:sp>
      </p:grpSp>
      <p:sp>
        <p:nvSpPr>
          <p:cNvPr id="3" name="مستطيل 2">
            <a:extLst>
              <a:ext uri="{FF2B5EF4-FFF2-40B4-BE49-F238E27FC236}">
                <a16:creationId xmlns:a16="http://schemas.microsoft.com/office/drawing/2014/main" id="{F919E553-C9A8-F24E-8B87-25DA8C5926CD}"/>
              </a:ext>
            </a:extLst>
          </p:cNvPr>
          <p:cNvSpPr/>
          <p:nvPr/>
        </p:nvSpPr>
        <p:spPr>
          <a:xfrm>
            <a:off x="4143801" y="559277"/>
            <a:ext cx="4065537" cy="1047979"/>
          </a:xfrm>
          <a:prstGeom prst="rect">
            <a:avLst/>
          </a:prstGeom>
        </p:spPr>
        <p:txBody>
          <a:bodyPr wrap="none">
            <a:spAutoFit/>
          </a:bodyPr>
          <a:lstStyle/>
          <a:p>
            <a:pPr marL="228600" algn="ctr">
              <a:lnSpc>
                <a:spcPct val="115000"/>
              </a:lnSpc>
              <a:spcAft>
                <a:spcPts val="1000"/>
              </a:spcAft>
            </a:pPr>
            <a:r>
              <a:rPr lang="ar-SA" sz="5400" b="1" dirty="0">
                <a:latin typeface="Calibri" panose="020F0502020204030204" pitchFamily="34" charset="0"/>
                <a:ea typeface="Calibri" panose="020F0502020204030204" pitchFamily="34" charset="0"/>
                <a:cs typeface="Traditional Arabic" panose="02020603050405020304" pitchFamily="18" charset="-78"/>
              </a:rPr>
              <a:t>متطلبات تقنية وفنية</a:t>
            </a:r>
            <a:endParaRPr lang="en-US" sz="54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مستطيل 4">
            <a:extLst>
              <a:ext uri="{FF2B5EF4-FFF2-40B4-BE49-F238E27FC236}">
                <a16:creationId xmlns:a16="http://schemas.microsoft.com/office/drawing/2014/main" id="{D76E0FF4-D2F4-844A-8D58-0B075D67E03F}"/>
              </a:ext>
            </a:extLst>
          </p:cNvPr>
          <p:cNvSpPr/>
          <p:nvPr/>
        </p:nvSpPr>
        <p:spPr>
          <a:xfrm>
            <a:off x="3404924" y="3262577"/>
            <a:ext cx="5543293" cy="729430"/>
          </a:xfrm>
          <a:prstGeom prst="rect">
            <a:avLst/>
          </a:prstGeom>
          <a:solidFill>
            <a:srgbClr val="FFC000"/>
          </a:solidFill>
        </p:spPr>
        <p:txBody>
          <a:bodyPr wrap="square">
            <a:spAutoFit/>
          </a:bodyPr>
          <a:lstStyle/>
          <a:p>
            <a:pPr lvl="0" algn="justLow">
              <a:lnSpc>
                <a:spcPct val="115000"/>
              </a:lnSpc>
              <a:spcAft>
                <a:spcPts val="1000"/>
              </a:spcAft>
            </a:pPr>
            <a:r>
              <a:rPr lang="ar-SA" dirty="0">
                <a:latin typeface="Calibri" panose="020F0502020204030204" pitchFamily="34" charset="0"/>
                <a:ea typeface="Calibri" panose="020F0502020204030204" pitchFamily="34" charset="0"/>
                <a:cs typeface="Traditional Arabic" panose="02020603050405020304" pitchFamily="18" charset="-78"/>
              </a:rPr>
              <a:t>حاسب آلي وملحقاته مزود بجميع البرامج اللازمة لجميع أطراف العملية التعليمية المتمثلة في (الطالب، المعلم، الطاقم الإداري والفني).</a:t>
            </a:r>
            <a:endParaRPr lang="en-US" sz="12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6" name="مستطيل 5">
            <a:extLst>
              <a:ext uri="{FF2B5EF4-FFF2-40B4-BE49-F238E27FC236}">
                <a16:creationId xmlns:a16="http://schemas.microsoft.com/office/drawing/2014/main" id="{6502B940-4937-CC49-B94E-E6F7BB229D52}"/>
              </a:ext>
            </a:extLst>
          </p:cNvPr>
          <p:cNvSpPr/>
          <p:nvPr/>
        </p:nvSpPr>
        <p:spPr>
          <a:xfrm>
            <a:off x="3243783" y="2453387"/>
            <a:ext cx="6638869" cy="800219"/>
          </a:xfrm>
          <a:prstGeom prst="rect">
            <a:avLst/>
          </a:prstGeom>
          <a:solidFill>
            <a:schemeClr val="accent5"/>
          </a:solidFill>
        </p:spPr>
        <p:txBody>
          <a:bodyPr wrap="square">
            <a:spAutoFit/>
          </a:bodyPr>
          <a:lstStyle/>
          <a:p>
            <a:pPr lvl="0" algn="justLow">
              <a:lnSpc>
                <a:spcPct val="115000"/>
              </a:lnSpc>
              <a:spcAft>
                <a:spcPts val="1000"/>
              </a:spcAft>
            </a:pPr>
            <a:r>
              <a:rPr lang="ar-SA" sz="2000" dirty="0">
                <a:solidFill>
                  <a:schemeClr val="bg1"/>
                </a:solidFill>
                <a:latin typeface="Calibri" panose="020F0502020204030204" pitchFamily="34" charset="0"/>
                <a:ea typeface="Calibri" panose="020F0502020204030204" pitchFamily="34" charset="0"/>
                <a:cs typeface="Traditional Arabic" panose="02020603050405020304" pitchFamily="18" charset="-78"/>
              </a:rPr>
              <a:t>ت</a:t>
            </a:r>
            <a:r>
              <a:rPr lang="ar-SA" sz="2000" dirty="0">
                <a:solidFill>
                  <a:schemeClr val="bg1"/>
                </a:solidFill>
                <a:ea typeface="Calibri" panose="020F0502020204030204" pitchFamily="34" charset="0"/>
                <a:cs typeface="Traditional Arabic" panose="02020603050405020304" pitchFamily="18" charset="-78"/>
              </a:rPr>
              <a:t>وفير أدوات التواصل بين أطراف العلمية التعليمية مثل البريد الالكتروني، لوحة الإعلانات الالكترونية، غرف الكترونه خدمة الندوات والمناقشات.</a:t>
            </a:r>
            <a:endParaRPr lang="ar-SA" sz="2000" dirty="0">
              <a:solidFill>
                <a:schemeClr val="bg1"/>
              </a:solidFill>
            </a:endParaRPr>
          </a:p>
        </p:txBody>
      </p:sp>
      <p:sp>
        <p:nvSpPr>
          <p:cNvPr id="7" name="مستطيل 6">
            <a:extLst>
              <a:ext uri="{FF2B5EF4-FFF2-40B4-BE49-F238E27FC236}">
                <a16:creationId xmlns:a16="http://schemas.microsoft.com/office/drawing/2014/main" id="{A3406C35-C4C4-8644-B2A7-588D938AC685}"/>
              </a:ext>
            </a:extLst>
          </p:cNvPr>
          <p:cNvSpPr/>
          <p:nvPr/>
        </p:nvSpPr>
        <p:spPr>
          <a:xfrm>
            <a:off x="3230528" y="5633134"/>
            <a:ext cx="3542996" cy="517065"/>
          </a:xfrm>
          <a:prstGeom prst="rect">
            <a:avLst/>
          </a:prstGeom>
          <a:solidFill>
            <a:schemeClr val="bg1">
              <a:lumMod val="95000"/>
            </a:schemeClr>
          </a:solidFill>
        </p:spPr>
        <p:txBody>
          <a:bodyPr wrap="square">
            <a:spAutoFit/>
          </a:bodyPr>
          <a:lstStyle/>
          <a:p>
            <a:pPr lvl="0" algn="justLow">
              <a:lnSpc>
                <a:spcPct val="115000"/>
              </a:lnSpc>
              <a:spcAft>
                <a:spcPts val="1000"/>
              </a:spcAft>
            </a:pPr>
            <a:r>
              <a:rPr lang="ar-SA" sz="2400" dirty="0">
                <a:latin typeface="Calibri" panose="020F0502020204030204" pitchFamily="34" charset="0"/>
                <a:ea typeface="Calibri" panose="020F0502020204030204" pitchFamily="34" charset="0"/>
                <a:cs typeface="Traditional Arabic" panose="02020603050405020304" pitchFamily="18" charset="-78"/>
              </a:rPr>
              <a:t>موقع إلكتروني آمن تتوفر فيه عدة لغات.</a:t>
            </a:r>
          </a:p>
        </p:txBody>
      </p:sp>
    </p:spTree>
    <p:extLst>
      <p:ext uri="{BB962C8B-B14F-4D97-AF65-F5344CB8AC3E}">
        <p14:creationId xmlns:p14="http://schemas.microsoft.com/office/powerpoint/2010/main" val="1167974273"/>
      </p:ext>
    </p:extLst>
  </p:cSld>
  <p:clrMapOvr>
    <a:masterClrMapping/>
  </p:clrMapOvr>
  <p:transition spd="slow">
    <p:cover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nodePh="1">
                                  <p:stCondLst>
                                    <p:cond delay="0"/>
                                  </p:stCondLst>
                                  <p:endCondLst>
                                    <p:cond evt="begin" delay="0">
                                      <p:tn val="5"/>
                                    </p:cond>
                                  </p:endCondLst>
                                  <p:childTnLst>
                                    <p:set>
                                      <p:cBhvr>
                                        <p:cTn id="6" dur="1" fill="hold">
                                          <p:stCondLst>
                                            <p:cond delay="0"/>
                                          </p:stCondLst>
                                        </p:cTn>
                                        <p:tgtEl>
                                          <p:spTgt spid="56"/>
                                        </p:tgtEl>
                                        <p:attrNameLst>
                                          <p:attrName>style.visibility</p:attrName>
                                        </p:attrNameLst>
                                      </p:cBhvr>
                                      <p:to>
                                        <p:strVal val="visible"/>
                                      </p:to>
                                    </p:set>
                                    <p:anim calcmode="lin" valueType="num">
                                      <p:cBhvr>
                                        <p:cTn id="7" dur="500" fill="hold"/>
                                        <p:tgtEl>
                                          <p:spTgt spid="56"/>
                                        </p:tgtEl>
                                        <p:attrNameLst>
                                          <p:attrName>ppt_w</p:attrName>
                                        </p:attrNameLst>
                                      </p:cBhvr>
                                      <p:tavLst>
                                        <p:tav tm="0">
                                          <p:val>
                                            <p:fltVal val="0"/>
                                          </p:val>
                                        </p:tav>
                                        <p:tav tm="100000">
                                          <p:val>
                                            <p:strVal val="#ppt_w"/>
                                          </p:val>
                                        </p:tav>
                                      </p:tavLst>
                                    </p:anim>
                                    <p:anim calcmode="lin" valueType="num">
                                      <p:cBhvr>
                                        <p:cTn id="8" dur="500" fill="hold"/>
                                        <p:tgtEl>
                                          <p:spTgt spid="56"/>
                                        </p:tgtEl>
                                        <p:attrNameLst>
                                          <p:attrName>ppt_h</p:attrName>
                                        </p:attrNameLst>
                                      </p:cBhvr>
                                      <p:tavLst>
                                        <p:tav tm="0">
                                          <p:val>
                                            <p:fltVal val="0"/>
                                          </p:val>
                                        </p:tav>
                                        <p:tav tm="100000">
                                          <p:val>
                                            <p:strVal val="#ppt_h"/>
                                          </p:val>
                                        </p:tav>
                                      </p:tavLst>
                                    </p:anim>
                                    <p:animEffect transition="in" filter="fade">
                                      <p:cBhvr>
                                        <p:cTn id="9" dur="500"/>
                                        <p:tgtEl>
                                          <p:spTgt spid="56"/>
                                        </p:tgtEl>
                                      </p:cBhvr>
                                    </p:animEffect>
                                  </p:childTnLst>
                                </p:cTn>
                              </p:par>
                              <p:par>
                                <p:cTn id="10" presetID="53" presetClass="entr" presetSubtype="16" fill="hold" nodeType="withEffect">
                                  <p:stCondLst>
                                    <p:cond delay="0"/>
                                  </p:stCondLst>
                                  <p:childTnLst>
                                    <p:set>
                                      <p:cBhvr>
                                        <p:cTn id="11" dur="1" fill="hold">
                                          <p:stCondLst>
                                            <p:cond delay="0"/>
                                          </p:stCondLst>
                                        </p:cTn>
                                        <p:tgtEl>
                                          <p:spTgt spid="58"/>
                                        </p:tgtEl>
                                        <p:attrNameLst>
                                          <p:attrName>style.visibility</p:attrName>
                                        </p:attrNameLst>
                                      </p:cBhvr>
                                      <p:to>
                                        <p:strVal val="visible"/>
                                      </p:to>
                                    </p:set>
                                    <p:anim calcmode="lin" valueType="num">
                                      <p:cBhvr>
                                        <p:cTn id="12" dur="500" fill="hold"/>
                                        <p:tgtEl>
                                          <p:spTgt spid="58"/>
                                        </p:tgtEl>
                                        <p:attrNameLst>
                                          <p:attrName>ppt_w</p:attrName>
                                        </p:attrNameLst>
                                      </p:cBhvr>
                                      <p:tavLst>
                                        <p:tav tm="0">
                                          <p:val>
                                            <p:fltVal val="0"/>
                                          </p:val>
                                        </p:tav>
                                        <p:tav tm="100000">
                                          <p:val>
                                            <p:strVal val="#ppt_w"/>
                                          </p:val>
                                        </p:tav>
                                      </p:tavLst>
                                    </p:anim>
                                    <p:anim calcmode="lin" valueType="num">
                                      <p:cBhvr>
                                        <p:cTn id="13" dur="500" fill="hold"/>
                                        <p:tgtEl>
                                          <p:spTgt spid="58"/>
                                        </p:tgtEl>
                                        <p:attrNameLst>
                                          <p:attrName>ppt_h</p:attrName>
                                        </p:attrNameLst>
                                      </p:cBhvr>
                                      <p:tavLst>
                                        <p:tav tm="0">
                                          <p:val>
                                            <p:fltVal val="0"/>
                                          </p:val>
                                        </p:tav>
                                        <p:tav tm="100000">
                                          <p:val>
                                            <p:strVal val="#ppt_h"/>
                                          </p:val>
                                        </p:tav>
                                      </p:tavLst>
                                    </p:anim>
                                    <p:animEffect transition="in" filter="fade">
                                      <p:cBhvr>
                                        <p:cTn id="14" dur="500"/>
                                        <p:tgtEl>
                                          <p:spTgt spid="58"/>
                                        </p:tgtEl>
                                      </p:cBhvr>
                                    </p:animEffect>
                                  </p:childTnLst>
                                </p:cTn>
                              </p:par>
                            </p:childTnLst>
                          </p:cTn>
                        </p:par>
                      </p:childTnLst>
                    </p:cTn>
                  </p:par>
                  <p:par>
                    <p:cTn id="15" fill="hold">
                      <p:stCondLst>
                        <p:cond delay="indefinite"/>
                      </p:stCondLst>
                      <p:childTnLst>
                        <p:par>
                          <p:cTn id="16" fill="hold">
                            <p:stCondLst>
                              <p:cond delay="0"/>
                            </p:stCondLst>
                            <p:childTnLst>
                              <p:par>
                                <p:cTn id="17" presetID="37"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900" decel="100000" fill="hold"/>
                                        <p:tgtEl>
                                          <p:spTgt spid="2"/>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Title 4"/>
          <p:cNvSpPr txBox="1">
            <a:spLocks/>
          </p:cNvSpPr>
          <p:nvPr/>
        </p:nvSpPr>
        <p:spPr>
          <a:xfrm>
            <a:off x="592832" y="750278"/>
            <a:ext cx="11006336" cy="587375"/>
          </a:xfrm>
          <a:prstGeom prst="rect">
            <a:avLst/>
          </a:prstGeom>
        </p:spPr>
        <p:txBody>
          <a:bodyPr/>
          <a:lstStyle>
            <a:lvl1pPr algn="l" defTabSz="1460754" rtl="0" eaLnBrk="1" latinLnBrk="0" hangingPunct="1">
              <a:lnSpc>
                <a:spcPct val="90000"/>
              </a:lnSpc>
              <a:spcBef>
                <a:spcPct val="0"/>
              </a:spcBef>
              <a:buNone/>
              <a:defRPr sz="7029" kern="1200">
                <a:solidFill>
                  <a:schemeClr val="tx1"/>
                </a:solidFill>
                <a:latin typeface="+mj-lt"/>
                <a:ea typeface="+mj-ea"/>
                <a:cs typeface="+mj-cs"/>
              </a:defRPr>
            </a:lvl1pPr>
          </a:lstStyle>
          <a:p>
            <a:pPr algn="ctr"/>
            <a:r>
              <a:rPr lang="ar-SA" sz="4000" b="1" dirty="0"/>
              <a:t>خصائص المدرسة الافتراضية</a:t>
            </a:r>
            <a:r>
              <a:rPr lang="en-US" sz="4000" dirty="0"/>
              <a:t> </a:t>
            </a:r>
            <a:endParaRPr lang="en-US" sz="3750" dirty="0">
              <a:latin typeface="Montserrat SemiBold" panose="00000700000000000000" pitchFamily="2" charset="0"/>
            </a:endParaRPr>
          </a:p>
        </p:txBody>
      </p:sp>
      <p:grpSp>
        <p:nvGrpSpPr>
          <p:cNvPr id="84" name="Group 83"/>
          <p:cNvGrpSpPr/>
          <p:nvPr/>
        </p:nvGrpSpPr>
        <p:grpSpPr>
          <a:xfrm>
            <a:off x="5741839" y="1353369"/>
            <a:ext cx="708323" cy="130858"/>
            <a:chOff x="1110190" y="3155259"/>
            <a:chExt cx="1133316" cy="209373"/>
          </a:xfrm>
        </p:grpSpPr>
        <p:sp>
          <p:nvSpPr>
            <p:cNvPr id="85" name="Freeform 5"/>
            <p:cNvSpPr>
              <a:spLocks/>
            </p:cNvSpPr>
            <p:nvPr/>
          </p:nvSpPr>
          <p:spPr bwMode="auto">
            <a:xfrm>
              <a:off x="1110190" y="3155259"/>
              <a:ext cx="202111" cy="209373"/>
            </a:xfrm>
            <a:prstGeom prst="ellipse">
              <a:avLst/>
            </a:prstGeom>
            <a:solidFill>
              <a:schemeClr val="bg1">
                <a:lumMod val="95000"/>
              </a:schemeClr>
            </a:solidFill>
            <a:ln>
              <a:noFill/>
            </a:ln>
          </p:spPr>
          <p:txBody>
            <a:bodyPr vert="horz" wrap="square" lIns="91299" tIns="45649" rIns="91299" bIns="45649" numCol="1" anchor="t" anchorCtr="0" compatLnSpc="1">
              <a:prstTxWarp prst="textNoShape">
                <a:avLst/>
              </a:prstTxWarp>
            </a:bodyPr>
            <a:lstStyle/>
            <a:p>
              <a:endParaRPr lang="en-US" sz="1798"/>
            </a:p>
          </p:txBody>
        </p:sp>
        <p:sp>
          <p:nvSpPr>
            <p:cNvPr id="86" name="Freeform 5"/>
            <p:cNvSpPr>
              <a:spLocks/>
            </p:cNvSpPr>
            <p:nvPr/>
          </p:nvSpPr>
          <p:spPr bwMode="auto">
            <a:xfrm>
              <a:off x="1418653" y="3155259"/>
              <a:ext cx="202111" cy="209373"/>
            </a:xfrm>
            <a:prstGeom prst="ellipse">
              <a:avLst/>
            </a:prstGeom>
            <a:solidFill>
              <a:schemeClr val="bg1">
                <a:lumMod val="85000"/>
                <a:alpha val="98000"/>
              </a:schemeClr>
            </a:solidFill>
            <a:ln>
              <a:noFill/>
            </a:ln>
          </p:spPr>
          <p:txBody>
            <a:bodyPr vert="horz" wrap="square" lIns="91299" tIns="45649" rIns="91299" bIns="45649" numCol="1" anchor="t" anchorCtr="0" compatLnSpc="1">
              <a:prstTxWarp prst="textNoShape">
                <a:avLst/>
              </a:prstTxWarp>
            </a:bodyPr>
            <a:lstStyle/>
            <a:p>
              <a:endParaRPr lang="en-US" sz="1798"/>
            </a:p>
          </p:txBody>
        </p:sp>
        <p:sp>
          <p:nvSpPr>
            <p:cNvPr id="87" name="Freeform 5"/>
            <p:cNvSpPr>
              <a:spLocks/>
            </p:cNvSpPr>
            <p:nvPr/>
          </p:nvSpPr>
          <p:spPr bwMode="auto">
            <a:xfrm>
              <a:off x="1727115" y="3155259"/>
              <a:ext cx="202111" cy="209373"/>
            </a:xfrm>
            <a:prstGeom prst="ellipse">
              <a:avLst/>
            </a:prstGeom>
            <a:solidFill>
              <a:schemeClr val="accent1">
                <a:alpha val="50000"/>
              </a:schemeClr>
            </a:solidFill>
            <a:ln>
              <a:noFill/>
            </a:ln>
          </p:spPr>
          <p:txBody>
            <a:bodyPr vert="horz" wrap="square" lIns="91299" tIns="45649" rIns="91299" bIns="45649" numCol="1" anchor="t" anchorCtr="0" compatLnSpc="1">
              <a:prstTxWarp prst="textNoShape">
                <a:avLst/>
              </a:prstTxWarp>
            </a:bodyPr>
            <a:lstStyle/>
            <a:p>
              <a:endParaRPr lang="en-US" sz="1798"/>
            </a:p>
          </p:txBody>
        </p:sp>
        <p:sp>
          <p:nvSpPr>
            <p:cNvPr id="88" name="Freeform 5"/>
            <p:cNvSpPr>
              <a:spLocks/>
            </p:cNvSpPr>
            <p:nvPr/>
          </p:nvSpPr>
          <p:spPr bwMode="auto">
            <a:xfrm>
              <a:off x="2041395" y="3155259"/>
              <a:ext cx="202111" cy="209373"/>
            </a:xfrm>
            <a:prstGeom prst="ellipse">
              <a:avLst/>
            </a:prstGeom>
            <a:solidFill>
              <a:schemeClr val="accent2"/>
            </a:solidFill>
            <a:ln>
              <a:noFill/>
            </a:ln>
          </p:spPr>
          <p:txBody>
            <a:bodyPr vert="horz" wrap="square" lIns="91299" tIns="45649" rIns="91299" bIns="45649" numCol="1" anchor="t" anchorCtr="0" compatLnSpc="1">
              <a:prstTxWarp prst="textNoShape">
                <a:avLst/>
              </a:prstTxWarp>
            </a:bodyPr>
            <a:lstStyle/>
            <a:p>
              <a:endParaRPr lang="en-US" sz="1798"/>
            </a:p>
          </p:txBody>
        </p:sp>
      </p:grpSp>
      <p:grpSp>
        <p:nvGrpSpPr>
          <p:cNvPr id="2" name="Group 1"/>
          <p:cNvGrpSpPr/>
          <p:nvPr/>
        </p:nvGrpSpPr>
        <p:grpSpPr>
          <a:xfrm>
            <a:off x="605760" y="1920612"/>
            <a:ext cx="4041644" cy="4199509"/>
            <a:chOff x="954135" y="3072980"/>
            <a:chExt cx="6466630" cy="6719214"/>
          </a:xfrm>
        </p:grpSpPr>
        <p:sp>
          <p:nvSpPr>
            <p:cNvPr id="90" name="Freeform 89"/>
            <p:cNvSpPr>
              <a:spLocks/>
            </p:cNvSpPr>
            <p:nvPr/>
          </p:nvSpPr>
          <p:spPr bwMode="auto">
            <a:xfrm>
              <a:off x="2892600" y="3072980"/>
              <a:ext cx="2586655" cy="2239738"/>
            </a:xfrm>
            <a:custGeom>
              <a:avLst/>
              <a:gdLst>
                <a:gd name="connsiteX0" fmla="*/ 648186 w 2586655"/>
                <a:gd name="connsiteY0" fmla="*/ 0 h 2239738"/>
                <a:gd name="connsiteX1" fmla="*/ 1941512 w 2586655"/>
                <a:gd name="connsiteY1" fmla="*/ 0 h 2239738"/>
                <a:gd name="connsiteX2" fmla="*/ 1941514 w 2586655"/>
                <a:gd name="connsiteY2" fmla="*/ 0 h 2239738"/>
                <a:gd name="connsiteX3" fmla="*/ 1941513 w 2586655"/>
                <a:gd name="connsiteY3" fmla="*/ 2 h 2239738"/>
                <a:gd name="connsiteX4" fmla="*/ 2586655 w 2586655"/>
                <a:gd name="connsiteY4" fmla="*/ 1116827 h 2239738"/>
                <a:gd name="connsiteX5" fmla="*/ 2279299 w 2586655"/>
                <a:gd name="connsiteY5" fmla="*/ 1116827 h 2239738"/>
                <a:gd name="connsiteX6" fmla="*/ 1786313 w 2586655"/>
                <a:gd name="connsiteY6" fmla="*/ 267795 h 2239738"/>
                <a:gd name="connsiteX7" fmla="*/ 803385 w 2586655"/>
                <a:gd name="connsiteY7" fmla="*/ 267795 h 2239738"/>
                <a:gd name="connsiteX8" fmla="*/ 648185 w 2586655"/>
                <a:gd name="connsiteY8" fmla="*/ 0 h 2239738"/>
                <a:gd name="connsiteX9" fmla="*/ 803384 w 2586655"/>
                <a:gd name="connsiteY9" fmla="*/ 267795 h 2239738"/>
                <a:gd name="connsiteX10" fmla="*/ 313442 w 2586655"/>
                <a:gd name="connsiteY10" fmla="*/ 1116826 h 2239738"/>
                <a:gd name="connsiteX11" fmla="*/ 803384 w 2586655"/>
                <a:gd name="connsiteY11" fmla="*/ 1971943 h 2239738"/>
                <a:gd name="connsiteX12" fmla="*/ 648185 w 2586655"/>
                <a:gd name="connsiteY12" fmla="*/ 2239738 h 2239738"/>
                <a:gd name="connsiteX13" fmla="*/ 1 w 2586655"/>
                <a:gd name="connsiteY13" fmla="*/ 1116827 h 2239738"/>
                <a:gd name="connsiteX14" fmla="*/ 0 w 2586655"/>
                <a:gd name="connsiteY14" fmla="*/ 1116827 h 2239738"/>
                <a:gd name="connsiteX15" fmla="*/ 1 w 2586655"/>
                <a:gd name="connsiteY15" fmla="*/ 1116826 h 2239738"/>
                <a:gd name="connsiteX16" fmla="*/ 0 w 2586655"/>
                <a:gd name="connsiteY16" fmla="*/ 1116825 h 2239738"/>
                <a:gd name="connsiteX17" fmla="*/ 1 w 2586655"/>
                <a:gd name="connsiteY17" fmla="*/ 1116825 h 2239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86655" h="2239738">
                  <a:moveTo>
                    <a:pt x="648186" y="0"/>
                  </a:moveTo>
                  <a:lnTo>
                    <a:pt x="1941512" y="0"/>
                  </a:lnTo>
                  <a:lnTo>
                    <a:pt x="1941514" y="0"/>
                  </a:lnTo>
                  <a:lnTo>
                    <a:pt x="1941513" y="2"/>
                  </a:lnTo>
                  <a:lnTo>
                    <a:pt x="2586655" y="1116827"/>
                  </a:lnTo>
                  <a:lnTo>
                    <a:pt x="2279299" y="1116827"/>
                  </a:lnTo>
                  <a:lnTo>
                    <a:pt x="1786313" y="267795"/>
                  </a:lnTo>
                  <a:lnTo>
                    <a:pt x="803385" y="267795"/>
                  </a:lnTo>
                  <a:close/>
                  <a:moveTo>
                    <a:pt x="648185" y="0"/>
                  </a:moveTo>
                  <a:lnTo>
                    <a:pt x="803384" y="267795"/>
                  </a:lnTo>
                  <a:lnTo>
                    <a:pt x="313442" y="1116826"/>
                  </a:lnTo>
                  <a:lnTo>
                    <a:pt x="803384" y="1971943"/>
                  </a:lnTo>
                  <a:lnTo>
                    <a:pt x="648185" y="2239738"/>
                  </a:lnTo>
                  <a:lnTo>
                    <a:pt x="1" y="1116827"/>
                  </a:lnTo>
                  <a:lnTo>
                    <a:pt x="0" y="1116827"/>
                  </a:lnTo>
                  <a:lnTo>
                    <a:pt x="1" y="1116826"/>
                  </a:lnTo>
                  <a:lnTo>
                    <a:pt x="0" y="1116825"/>
                  </a:lnTo>
                  <a:lnTo>
                    <a:pt x="1" y="1116825"/>
                  </a:lnTo>
                  <a:close/>
                </a:path>
              </a:pathLst>
            </a:custGeom>
            <a:solidFill>
              <a:schemeClr val="accent5"/>
            </a:solidFill>
            <a:ln>
              <a:noFill/>
            </a:ln>
          </p:spPr>
          <p:txBody>
            <a:bodyPr vert="horz" wrap="square" lIns="121731" tIns="60866" rIns="121731" bIns="60866" numCol="1" anchor="t" anchorCtr="0" compatLnSpc="1">
              <a:prstTxWarp prst="textNoShape">
                <a:avLst/>
              </a:prstTxWarp>
              <a:noAutofit/>
            </a:bodyPr>
            <a:lstStyle/>
            <a:p>
              <a:endParaRPr lang="en-US" sz="2396"/>
            </a:p>
          </p:txBody>
        </p:sp>
        <p:sp>
          <p:nvSpPr>
            <p:cNvPr id="91" name="Freeform 90"/>
            <p:cNvSpPr>
              <a:spLocks/>
            </p:cNvSpPr>
            <p:nvPr/>
          </p:nvSpPr>
          <p:spPr bwMode="auto">
            <a:xfrm>
              <a:off x="3540786" y="4189806"/>
              <a:ext cx="1938469" cy="1122913"/>
            </a:xfrm>
            <a:custGeom>
              <a:avLst/>
              <a:gdLst>
                <a:gd name="connsiteX0" fmla="*/ 1631113 w 1938469"/>
                <a:gd name="connsiteY0" fmla="*/ 0 h 1122913"/>
                <a:gd name="connsiteX1" fmla="*/ 1938469 w 1938469"/>
                <a:gd name="connsiteY1" fmla="*/ 0 h 1122913"/>
                <a:gd name="connsiteX2" fmla="*/ 1293327 w 1938469"/>
                <a:gd name="connsiteY2" fmla="*/ 1122912 h 1122913"/>
                <a:gd name="connsiteX3" fmla="*/ 1293328 w 1938469"/>
                <a:gd name="connsiteY3" fmla="*/ 1122913 h 1122913"/>
                <a:gd name="connsiteX4" fmla="*/ 1293326 w 1938469"/>
                <a:gd name="connsiteY4" fmla="*/ 1122913 h 1122913"/>
                <a:gd name="connsiteX5" fmla="*/ 0 w 1938469"/>
                <a:gd name="connsiteY5" fmla="*/ 1122913 h 1122913"/>
                <a:gd name="connsiteX6" fmla="*/ 155199 w 1938469"/>
                <a:gd name="connsiteY6" fmla="*/ 855118 h 1122913"/>
                <a:gd name="connsiteX7" fmla="*/ 1138127 w 1938469"/>
                <a:gd name="connsiteY7" fmla="*/ 855118 h 1122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38469" h="1122913">
                  <a:moveTo>
                    <a:pt x="1631113" y="0"/>
                  </a:moveTo>
                  <a:lnTo>
                    <a:pt x="1938469" y="0"/>
                  </a:lnTo>
                  <a:lnTo>
                    <a:pt x="1293327" y="1122912"/>
                  </a:lnTo>
                  <a:lnTo>
                    <a:pt x="1293328" y="1122913"/>
                  </a:lnTo>
                  <a:lnTo>
                    <a:pt x="1293326" y="1122913"/>
                  </a:lnTo>
                  <a:lnTo>
                    <a:pt x="0" y="1122913"/>
                  </a:lnTo>
                  <a:lnTo>
                    <a:pt x="155199" y="855118"/>
                  </a:lnTo>
                  <a:lnTo>
                    <a:pt x="1138127" y="855118"/>
                  </a:lnTo>
                  <a:close/>
                </a:path>
              </a:pathLst>
            </a:custGeom>
            <a:solidFill>
              <a:schemeClr val="accent5">
                <a:lumMod val="75000"/>
              </a:schemeClr>
            </a:solidFill>
            <a:ln>
              <a:noFill/>
            </a:ln>
          </p:spPr>
          <p:txBody>
            <a:bodyPr vert="horz" wrap="square" lIns="121731" tIns="60866" rIns="121731" bIns="60866" numCol="1" anchor="t" anchorCtr="0" compatLnSpc="1">
              <a:prstTxWarp prst="textNoShape">
                <a:avLst/>
              </a:prstTxWarp>
              <a:noAutofit/>
            </a:bodyPr>
            <a:lstStyle/>
            <a:p>
              <a:endParaRPr lang="en-US" sz="2396"/>
            </a:p>
          </p:txBody>
        </p:sp>
        <p:sp>
          <p:nvSpPr>
            <p:cNvPr id="92" name="Freeform 91"/>
            <p:cNvSpPr>
              <a:spLocks/>
            </p:cNvSpPr>
            <p:nvPr/>
          </p:nvSpPr>
          <p:spPr bwMode="auto">
            <a:xfrm>
              <a:off x="954135" y="4189804"/>
              <a:ext cx="2586653" cy="2242781"/>
            </a:xfrm>
            <a:custGeom>
              <a:avLst/>
              <a:gdLst>
                <a:gd name="connsiteX0" fmla="*/ 1938468 w 2586653"/>
                <a:gd name="connsiteY0" fmla="*/ 0 h 2242781"/>
                <a:gd name="connsiteX1" fmla="*/ 2586653 w 2586653"/>
                <a:gd name="connsiteY1" fmla="*/ 1122913 h 2242781"/>
                <a:gd name="connsiteX2" fmla="*/ 2279298 w 2586653"/>
                <a:gd name="connsiteY2" fmla="*/ 1122913 h 2242781"/>
                <a:gd name="connsiteX3" fmla="*/ 1783269 w 2586653"/>
                <a:gd name="connsiteY3" fmla="*/ 270838 h 2242781"/>
                <a:gd name="connsiteX4" fmla="*/ 648184 w 2586653"/>
                <a:gd name="connsiteY4" fmla="*/ 0 h 2242781"/>
                <a:gd name="connsiteX5" fmla="*/ 648186 w 2586653"/>
                <a:gd name="connsiteY5" fmla="*/ 0 h 2242781"/>
                <a:gd name="connsiteX6" fmla="*/ 1938467 w 2586653"/>
                <a:gd name="connsiteY6" fmla="*/ 0 h 2242781"/>
                <a:gd name="connsiteX7" fmla="*/ 1783268 w 2586653"/>
                <a:gd name="connsiteY7" fmla="*/ 270839 h 2242781"/>
                <a:gd name="connsiteX8" fmla="*/ 800342 w 2586653"/>
                <a:gd name="connsiteY8" fmla="*/ 270839 h 2242781"/>
                <a:gd name="connsiteX9" fmla="*/ 310399 w 2586653"/>
                <a:gd name="connsiteY9" fmla="*/ 1122913 h 2242781"/>
                <a:gd name="connsiteX10" fmla="*/ 800342 w 2586653"/>
                <a:gd name="connsiteY10" fmla="*/ 1971944 h 2242781"/>
                <a:gd name="connsiteX11" fmla="*/ 648186 w 2586653"/>
                <a:gd name="connsiteY11" fmla="*/ 2242781 h 2242781"/>
                <a:gd name="connsiteX12" fmla="*/ 0 w 2586653"/>
                <a:gd name="connsiteY12" fmla="*/ 1122913 h 2242781"/>
                <a:gd name="connsiteX13" fmla="*/ 648185 w 2586653"/>
                <a:gd name="connsiteY13" fmla="*/ 2 h 2242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86653" h="2242781">
                  <a:moveTo>
                    <a:pt x="1938468" y="0"/>
                  </a:moveTo>
                  <a:lnTo>
                    <a:pt x="2586653" y="1122913"/>
                  </a:lnTo>
                  <a:lnTo>
                    <a:pt x="2279298" y="1122913"/>
                  </a:lnTo>
                  <a:lnTo>
                    <a:pt x="1783269" y="270838"/>
                  </a:lnTo>
                  <a:close/>
                  <a:moveTo>
                    <a:pt x="648184" y="0"/>
                  </a:moveTo>
                  <a:lnTo>
                    <a:pt x="648186" y="0"/>
                  </a:lnTo>
                  <a:lnTo>
                    <a:pt x="1938467" y="0"/>
                  </a:lnTo>
                  <a:lnTo>
                    <a:pt x="1783268" y="270839"/>
                  </a:lnTo>
                  <a:lnTo>
                    <a:pt x="800342" y="270839"/>
                  </a:lnTo>
                  <a:lnTo>
                    <a:pt x="310399" y="1122913"/>
                  </a:lnTo>
                  <a:lnTo>
                    <a:pt x="800342" y="1971944"/>
                  </a:lnTo>
                  <a:lnTo>
                    <a:pt x="648186" y="2242781"/>
                  </a:lnTo>
                  <a:lnTo>
                    <a:pt x="0" y="1122913"/>
                  </a:lnTo>
                  <a:lnTo>
                    <a:pt x="648185" y="2"/>
                  </a:lnTo>
                  <a:close/>
                </a:path>
              </a:pathLst>
            </a:custGeom>
            <a:solidFill>
              <a:schemeClr val="tx2"/>
            </a:solidFill>
            <a:ln>
              <a:noFill/>
            </a:ln>
          </p:spPr>
          <p:txBody>
            <a:bodyPr vert="horz" wrap="square" lIns="121731" tIns="60866" rIns="121731" bIns="60866" numCol="1" anchor="t" anchorCtr="0" compatLnSpc="1">
              <a:prstTxWarp prst="textNoShape">
                <a:avLst/>
              </a:prstTxWarp>
              <a:noAutofit/>
            </a:bodyPr>
            <a:lstStyle/>
            <a:p>
              <a:endParaRPr lang="en-US" sz="2396"/>
            </a:p>
          </p:txBody>
        </p:sp>
        <p:sp>
          <p:nvSpPr>
            <p:cNvPr id="93" name="Freeform 92"/>
            <p:cNvSpPr>
              <a:spLocks/>
            </p:cNvSpPr>
            <p:nvPr/>
          </p:nvSpPr>
          <p:spPr bwMode="auto">
            <a:xfrm>
              <a:off x="1602319" y="5312717"/>
              <a:ext cx="1938469" cy="1119868"/>
            </a:xfrm>
            <a:custGeom>
              <a:avLst/>
              <a:gdLst>
                <a:gd name="connsiteX0" fmla="*/ 152156 w 1938469"/>
                <a:gd name="connsiteY0" fmla="*/ 849029 h 1119868"/>
                <a:gd name="connsiteX1" fmla="*/ 1135084 w 1938469"/>
                <a:gd name="connsiteY1" fmla="*/ 849029 h 1119868"/>
                <a:gd name="connsiteX2" fmla="*/ 1290283 w 1938469"/>
                <a:gd name="connsiteY2" fmla="*/ 1119868 h 1119868"/>
                <a:gd name="connsiteX3" fmla="*/ 0 w 1938469"/>
                <a:gd name="connsiteY3" fmla="*/ 1119868 h 1119868"/>
                <a:gd name="connsiteX4" fmla="*/ 1631114 w 1938469"/>
                <a:gd name="connsiteY4" fmla="*/ 0 h 1119868"/>
                <a:gd name="connsiteX5" fmla="*/ 1938469 w 1938469"/>
                <a:gd name="connsiteY5" fmla="*/ 0 h 1119868"/>
                <a:gd name="connsiteX6" fmla="*/ 1290284 w 1938469"/>
                <a:gd name="connsiteY6" fmla="*/ 1119868 h 1119868"/>
                <a:gd name="connsiteX7" fmla="*/ 1135085 w 1938469"/>
                <a:gd name="connsiteY7" fmla="*/ 849031 h 1119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38469" h="1119868">
                  <a:moveTo>
                    <a:pt x="152156" y="849029"/>
                  </a:moveTo>
                  <a:lnTo>
                    <a:pt x="1135084" y="849029"/>
                  </a:lnTo>
                  <a:lnTo>
                    <a:pt x="1290283" y="1119868"/>
                  </a:lnTo>
                  <a:lnTo>
                    <a:pt x="0" y="1119868"/>
                  </a:lnTo>
                  <a:close/>
                  <a:moveTo>
                    <a:pt x="1631114" y="0"/>
                  </a:moveTo>
                  <a:lnTo>
                    <a:pt x="1938469" y="0"/>
                  </a:lnTo>
                  <a:lnTo>
                    <a:pt x="1290284" y="1119868"/>
                  </a:lnTo>
                  <a:lnTo>
                    <a:pt x="1135085" y="849031"/>
                  </a:lnTo>
                  <a:close/>
                </a:path>
              </a:pathLst>
            </a:custGeom>
            <a:solidFill>
              <a:schemeClr val="tx2">
                <a:lumMod val="75000"/>
              </a:schemeClr>
            </a:solidFill>
            <a:ln>
              <a:noFill/>
            </a:ln>
          </p:spPr>
          <p:txBody>
            <a:bodyPr vert="horz" wrap="square" lIns="121731" tIns="60866" rIns="121731" bIns="60866" numCol="1" anchor="t" anchorCtr="0" compatLnSpc="1">
              <a:prstTxWarp prst="textNoShape">
                <a:avLst/>
              </a:prstTxWarp>
              <a:noAutofit/>
            </a:bodyPr>
            <a:lstStyle/>
            <a:p>
              <a:endParaRPr lang="en-US" sz="2396"/>
            </a:p>
          </p:txBody>
        </p:sp>
        <p:sp>
          <p:nvSpPr>
            <p:cNvPr id="94" name="Freeform 93"/>
            <p:cNvSpPr>
              <a:spLocks/>
            </p:cNvSpPr>
            <p:nvPr/>
          </p:nvSpPr>
          <p:spPr bwMode="auto">
            <a:xfrm>
              <a:off x="4834112" y="4189804"/>
              <a:ext cx="2586653" cy="2242781"/>
            </a:xfrm>
            <a:custGeom>
              <a:avLst/>
              <a:gdLst>
                <a:gd name="connsiteX0" fmla="*/ 645142 w 2586653"/>
                <a:gd name="connsiteY0" fmla="*/ 0 h 2242781"/>
                <a:gd name="connsiteX1" fmla="*/ 645143 w 2586653"/>
                <a:gd name="connsiteY1" fmla="*/ 0 h 2242781"/>
                <a:gd name="connsiteX2" fmla="*/ 1938468 w 2586653"/>
                <a:gd name="connsiteY2" fmla="*/ 0 h 2242781"/>
                <a:gd name="connsiteX3" fmla="*/ 1938469 w 2586653"/>
                <a:gd name="connsiteY3" fmla="*/ 0 h 2242781"/>
                <a:gd name="connsiteX4" fmla="*/ 1938469 w 2586653"/>
                <a:gd name="connsiteY4" fmla="*/ 1 h 2242781"/>
                <a:gd name="connsiteX5" fmla="*/ 2586653 w 2586653"/>
                <a:gd name="connsiteY5" fmla="*/ 1122913 h 2242781"/>
                <a:gd name="connsiteX6" fmla="*/ 2279298 w 2586653"/>
                <a:gd name="connsiteY6" fmla="*/ 1122913 h 2242781"/>
                <a:gd name="connsiteX7" fmla="*/ 1783270 w 2586653"/>
                <a:gd name="connsiteY7" fmla="*/ 270839 h 2242781"/>
                <a:gd name="connsiteX8" fmla="*/ 800341 w 2586653"/>
                <a:gd name="connsiteY8" fmla="*/ 270839 h 2242781"/>
                <a:gd name="connsiteX9" fmla="*/ 310399 w 2586653"/>
                <a:gd name="connsiteY9" fmla="*/ 1122913 h 2242781"/>
                <a:gd name="connsiteX10" fmla="*/ 800342 w 2586653"/>
                <a:gd name="connsiteY10" fmla="*/ 1971944 h 2242781"/>
                <a:gd name="connsiteX11" fmla="*/ 645143 w 2586653"/>
                <a:gd name="connsiteY11" fmla="*/ 2242781 h 2242781"/>
                <a:gd name="connsiteX12" fmla="*/ 0 w 2586653"/>
                <a:gd name="connsiteY12" fmla="*/ 1122913 h 2242781"/>
                <a:gd name="connsiteX13" fmla="*/ 645143 w 2586653"/>
                <a:gd name="connsiteY13" fmla="*/ 1 h 2242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86653" h="2242781">
                  <a:moveTo>
                    <a:pt x="645142" y="0"/>
                  </a:moveTo>
                  <a:lnTo>
                    <a:pt x="645143" y="0"/>
                  </a:lnTo>
                  <a:lnTo>
                    <a:pt x="1938468" y="0"/>
                  </a:lnTo>
                  <a:lnTo>
                    <a:pt x="1938469" y="0"/>
                  </a:lnTo>
                  <a:lnTo>
                    <a:pt x="1938469" y="1"/>
                  </a:lnTo>
                  <a:lnTo>
                    <a:pt x="2586653" y="1122913"/>
                  </a:lnTo>
                  <a:lnTo>
                    <a:pt x="2279298" y="1122913"/>
                  </a:lnTo>
                  <a:lnTo>
                    <a:pt x="1783270" y="270839"/>
                  </a:lnTo>
                  <a:lnTo>
                    <a:pt x="800341" y="270839"/>
                  </a:lnTo>
                  <a:lnTo>
                    <a:pt x="310399" y="1122913"/>
                  </a:lnTo>
                  <a:lnTo>
                    <a:pt x="800342" y="1971944"/>
                  </a:lnTo>
                  <a:lnTo>
                    <a:pt x="645143" y="2242781"/>
                  </a:lnTo>
                  <a:lnTo>
                    <a:pt x="0" y="1122913"/>
                  </a:lnTo>
                  <a:lnTo>
                    <a:pt x="645143" y="1"/>
                  </a:lnTo>
                  <a:close/>
                </a:path>
              </a:pathLst>
            </a:custGeom>
            <a:solidFill>
              <a:schemeClr val="accent4"/>
            </a:solidFill>
            <a:ln>
              <a:noFill/>
            </a:ln>
          </p:spPr>
          <p:txBody>
            <a:bodyPr vert="horz" wrap="square" lIns="121731" tIns="60866" rIns="121731" bIns="60866" numCol="1" anchor="t" anchorCtr="0" compatLnSpc="1">
              <a:prstTxWarp prst="textNoShape">
                <a:avLst/>
              </a:prstTxWarp>
              <a:noAutofit/>
            </a:bodyPr>
            <a:lstStyle/>
            <a:p>
              <a:endParaRPr lang="en-US" sz="2396"/>
            </a:p>
          </p:txBody>
        </p:sp>
        <p:sp>
          <p:nvSpPr>
            <p:cNvPr id="95" name="Freeform 94"/>
            <p:cNvSpPr>
              <a:spLocks/>
            </p:cNvSpPr>
            <p:nvPr/>
          </p:nvSpPr>
          <p:spPr bwMode="auto">
            <a:xfrm>
              <a:off x="5479254" y="5312717"/>
              <a:ext cx="1941511" cy="1119868"/>
            </a:xfrm>
            <a:custGeom>
              <a:avLst/>
              <a:gdLst>
                <a:gd name="connsiteX0" fmla="*/ 1634156 w 1941511"/>
                <a:gd name="connsiteY0" fmla="*/ 0 h 1119868"/>
                <a:gd name="connsiteX1" fmla="*/ 1941511 w 1941511"/>
                <a:gd name="connsiteY1" fmla="*/ 0 h 1119868"/>
                <a:gd name="connsiteX2" fmla="*/ 1293327 w 1941511"/>
                <a:gd name="connsiteY2" fmla="*/ 1119867 h 1119868"/>
                <a:gd name="connsiteX3" fmla="*/ 1293327 w 1941511"/>
                <a:gd name="connsiteY3" fmla="*/ 1119868 h 1119868"/>
                <a:gd name="connsiteX4" fmla="*/ 1293326 w 1941511"/>
                <a:gd name="connsiteY4" fmla="*/ 1119868 h 1119868"/>
                <a:gd name="connsiteX5" fmla="*/ 0 w 1941511"/>
                <a:gd name="connsiteY5" fmla="*/ 1119868 h 1119868"/>
                <a:gd name="connsiteX6" fmla="*/ 155199 w 1941511"/>
                <a:gd name="connsiteY6" fmla="*/ 849029 h 1119868"/>
                <a:gd name="connsiteX7" fmla="*/ 1138128 w 1941511"/>
                <a:gd name="connsiteY7" fmla="*/ 849029 h 1119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41511" h="1119868">
                  <a:moveTo>
                    <a:pt x="1634156" y="0"/>
                  </a:moveTo>
                  <a:lnTo>
                    <a:pt x="1941511" y="0"/>
                  </a:lnTo>
                  <a:lnTo>
                    <a:pt x="1293327" y="1119867"/>
                  </a:lnTo>
                  <a:lnTo>
                    <a:pt x="1293327" y="1119868"/>
                  </a:lnTo>
                  <a:lnTo>
                    <a:pt x="1293326" y="1119868"/>
                  </a:lnTo>
                  <a:lnTo>
                    <a:pt x="0" y="1119868"/>
                  </a:lnTo>
                  <a:lnTo>
                    <a:pt x="155199" y="849029"/>
                  </a:lnTo>
                  <a:lnTo>
                    <a:pt x="1138128" y="849029"/>
                  </a:lnTo>
                  <a:close/>
                </a:path>
              </a:pathLst>
            </a:custGeom>
            <a:solidFill>
              <a:schemeClr val="accent4">
                <a:lumMod val="75000"/>
              </a:schemeClr>
            </a:solidFill>
            <a:ln>
              <a:noFill/>
            </a:ln>
          </p:spPr>
          <p:txBody>
            <a:bodyPr vert="horz" wrap="square" lIns="121731" tIns="60866" rIns="121731" bIns="60866" numCol="1" anchor="t" anchorCtr="0" compatLnSpc="1">
              <a:prstTxWarp prst="textNoShape">
                <a:avLst/>
              </a:prstTxWarp>
              <a:noAutofit/>
            </a:bodyPr>
            <a:lstStyle/>
            <a:p>
              <a:endParaRPr lang="en-US" sz="2396"/>
            </a:p>
          </p:txBody>
        </p:sp>
        <p:sp>
          <p:nvSpPr>
            <p:cNvPr id="100" name="Freeform 99"/>
            <p:cNvSpPr>
              <a:spLocks/>
            </p:cNvSpPr>
            <p:nvPr/>
          </p:nvSpPr>
          <p:spPr bwMode="auto">
            <a:xfrm>
              <a:off x="4834112" y="6432586"/>
              <a:ext cx="2586653" cy="2239738"/>
            </a:xfrm>
            <a:custGeom>
              <a:avLst/>
              <a:gdLst>
                <a:gd name="connsiteX0" fmla="*/ 645142 w 2586653"/>
                <a:gd name="connsiteY0" fmla="*/ 0 h 2239738"/>
                <a:gd name="connsiteX1" fmla="*/ 645143 w 2586653"/>
                <a:gd name="connsiteY1" fmla="*/ 0 h 2239738"/>
                <a:gd name="connsiteX2" fmla="*/ 1938468 w 2586653"/>
                <a:gd name="connsiteY2" fmla="*/ 0 h 2239738"/>
                <a:gd name="connsiteX3" fmla="*/ 1938469 w 2586653"/>
                <a:gd name="connsiteY3" fmla="*/ 0 h 2239738"/>
                <a:gd name="connsiteX4" fmla="*/ 1938468 w 2586653"/>
                <a:gd name="connsiteY4" fmla="*/ 1 h 2239738"/>
                <a:gd name="connsiteX5" fmla="*/ 2586653 w 2586653"/>
                <a:gd name="connsiteY5" fmla="*/ 1119869 h 2239738"/>
                <a:gd name="connsiteX6" fmla="*/ 2279298 w 2586653"/>
                <a:gd name="connsiteY6" fmla="*/ 1119869 h 2239738"/>
                <a:gd name="connsiteX7" fmla="*/ 1783269 w 2586653"/>
                <a:gd name="connsiteY7" fmla="*/ 267795 h 2239738"/>
                <a:gd name="connsiteX8" fmla="*/ 800342 w 2586653"/>
                <a:gd name="connsiteY8" fmla="*/ 267795 h 2239738"/>
                <a:gd name="connsiteX9" fmla="*/ 310399 w 2586653"/>
                <a:gd name="connsiteY9" fmla="*/ 1119869 h 2239738"/>
                <a:gd name="connsiteX10" fmla="*/ 800342 w 2586653"/>
                <a:gd name="connsiteY10" fmla="*/ 1968900 h 2239738"/>
                <a:gd name="connsiteX11" fmla="*/ 645143 w 2586653"/>
                <a:gd name="connsiteY11" fmla="*/ 2239738 h 2239738"/>
                <a:gd name="connsiteX12" fmla="*/ 0 w 2586653"/>
                <a:gd name="connsiteY12" fmla="*/ 1119869 h 2239738"/>
                <a:gd name="connsiteX13" fmla="*/ 645143 w 2586653"/>
                <a:gd name="connsiteY13" fmla="*/ 1 h 2239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86653" h="2239738">
                  <a:moveTo>
                    <a:pt x="645142" y="0"/>
                  </a:moveTo>
                  <a:lnTo>
                    <a:pt x="645143" y="0"/>
                  </a:lnTo>
                  <a:lnTo>
                    <a:pt x="1938468" y="0"/>
                  </a:lnTo>
                  <a:lnTo>
                    <a:pt x="1938469" y="0"/>
                  </a:lnTo>
                  <a:lnTo>
                    <a:pt x="1938468" y="1"/>
                  </a:lnTo>
                  <a:lnTo>
                    <a:pt x="2586653" y="1119869"/>
                  </a:lnTo>
                  <a:lnTo>
                    <a:pt x="2279298" y="1119869"/>
                  </a:lnTo>
                  <a:lnTo>
                    <a:pt x="1783269" y="267795"/>
                  </a:lnTo>
                  <a:lnTo>
                    <a:pt x="800342" y="267795"/>
                  </a:lnTo>
                  <a:lnTo>
                    <a:pt x="310399" y="1119869"/>
                  </a:lnTo>
                  <a:lnTo>
                    <a:pt x="800342" y="1968900"/>
                  </a:lnTo>
                  <a:lnTo>
                    <a:pt x="645143" y="2239738"/>
                  </a:lnTo>
                  <a:lnTo>
                    <a:pt x="0" y="1119869"/>
                  </a:lnTo>
                  <a:lnTo>
                    <a:pt x="645143" y="1"/>
                  </a:lnTo>
                  <a:close/>
                </a:path>
              </a:pathLst>
            </a:custGeom>
            <a:solidFill>
              <a:schemeClr val="accent3"/>
            </a:solidFill>
            <a:ln>
              <a:noFill/>
            </a:ln>
          </p:spPr>
          <p:txBody>
            <a:bodyPr vert="horz" wrap="square" lIns="121731" tIns="60866" rIns="121731" bIns="60866" numCol="1" anchor="t" anchorCtr="0" compatLnSpc="1">
              <a:prstTxWarp prst="textNoShape">
                <a:avLst/>
              </a:prstTxWarp>
              <a:noAutofit/>
            </a:bodyPr>
            <a:lstStyle/>
            <a:p>
              <a:endParaRPr lang="en-US" sz="2396"/>
            </a:p>
          </p:txBody>
        </p:sp>
        <p:sp>
          <p:nvSpPr>
            <p:cNvPr id="101" name="Freeform 100"/>
            <p:cNvSpPr>
              <a:spLocks/>
            </p:cNvSpPr>
            <p:nvPr/>
          </p:nvSpPr>
          <p:spPr bwMode="auto">
            <a:xfrm>
              <a:off x="5479254" y="7552456"/>
              <a:ext cx="1941511" cy="1119869"/>
            </a:xfrm>
            <a:custGeom>
              <a:avLst/>
              <a:gdLst>
                <a:gd name="connsiteX0" fmla="*/ 1634156 w 1941511"/>
                <a:gd name="connsiteY0" fmla="*/ 0 h 1119869"/>
                <a:gd name="connsiteX1" fmla="*/ 1941511 w 1941511"/>
                <a:gd name="connsiteY1" fmla="*/ 0 h 1119869"/>
                <a:gd name="connsiteX2" fmla="*/ 1293327 w 1941511"/>
                <a:gd name="connsiteY2" fmla="*/ 1119868 h 1119869"/>
                <a:gd name="connsiteX3" fmla="*/ 1293327 w 1941511"/>
                <a:gd name="connsiteY3" fmla="*/ 1119869 h 1119869"/>
                <a:gd name="connsiteX4" fmla="*/ 1293326 w 1941511"/>
                <a:gd name="connsiteY4" fmla="*/ 1119869 h 1119869"/>
                <a:gd name="connsiteX5" fmla="*/ 0 w 1941511"/>
                <a:gd name="connsiteY5" fmla="*/ 1119869 h 1119869"/>
                <a:gd name="connsiteX6" fmla="*/ 155199 w 1941511"/>
                <a:gd name="connsiteY6" fmla="*/ 849030 h 1119869"/>
                <a:gd name="connsiteX7" fmla="*/ 1138128 w 1941511"/>
                <a:gd name="connsiteY7" fmla="*/ 849030 h 1119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41511" h="1119869">
                  <a:moveTo>
                    <a:pt x="1634156" y="0"/>
                  </a:moveTo>
                  <a:lnTo>
                    <a:pt x="1941511" y="0"/>
                  </a:lnTo>
                  <a:lnTo>
                    <a:pt x="1293327" y="1119868"/>
                  </a:lnTo>
                  <a:lnTo>
                    <a:pt x="1293327" y="1119869"/>
                  </a:lnTo>
                  <a:lnTo>
                    <a:pt x="1293326" y="1119869"/>
                  </a:lnTo>
                  <a:lnTo>
                    <a:pt x="0" y="1119869"/>
                  </a:lnTo>
                  <a:lnTo>
                    <a:pt x="155199" y="849030"/>
                  </a:lnTo>
                  <a:lnTo>
                    <a:pt x="1138128" y="849030"/>
                  </a:lnTo>
                  <a:close/>
                </a:path>
              </a:pathLst>
            </a:custGeom>
            <a:solidFill>
              <a:schemeClr val="accent3">
                <a:lumMod val="75000"/>
              </a:schemeClr>
            </a:solidFill>
            <a:ln>
              <a:noFill/>
            </a:ln>
          </p:spPr>
          <p:txBody>
            <a:bodyPr vert="horz" wrap="square" lIns="121731" tIns="60866" rIns="121731" bIns="60866" numCol="1" anchor="t" anchorCtr="0" compatLnSpc="1">
              <a:prstTxWarp prst="textNoShape">
                <a:avLst/>
              </a:prstTxWarp>
              <a:noAutofit/>
            </a:bodyPr>
            <a:lstStyle/>
            <a:p>
              <a:endParaRPr lang="en-US" sz="2396"/>
            </a:p>
          </p:txBody>
        </p:sp>
        <p:sp>
          <p:nvSpPr>
            <p:cNvPr id="98" name="Freeform 97"/>
            <p:cNvSpPr>
              <a:spLocks/>
            </p:cNvSpPr>
            <p:nvPr/>
          </p:nvSpPr>
          <p:spPr bwMode="auto">
            <a:xfrm>
              <a:off x="2895644" y="7552455"/>
              <a:ext cx="2583611" cy="2239738"/>
            </a:xfrm>
            <a:custGeom>
              <a:avLst/>
              <a:gdLst>
                <a:gd name="connsiteX0" fmla="*/ 645142 w 2583611"/>
                <a:gd name="connsiteY0" fmla="*/ 0 h 2239738"/>
                <a:gd name="connsiteX1" fmla="*/ 645143 w 2583611"/>
                <a:gd name="connsiteY1" fmla="*/ 0 h 2239738"/>
                <a:gd name="connsiteX2" fmla="*/ 1941512 w 2583611"/>
                <a:gd name="connsiteY2" fmla="*/ 0 h 2239738"/>
                <a:gd name="connsiteX3" fmla="*/ 2583611 w 2583611"/>
                <a:gd name="connsiteY3" fmla="*/ 1119869 h 2239738"/>
                <a:gd name="connsiteX4" fmla="*/ 2276255 w 2583611"/>
                <a:gd name="connsiteY4" fmla="*/ 1119869 h 2239738"/>
                <a:gd name="connsiteX5" fmla="*/ 1783270 w 2583611"/>
                <a:gd name="connsiteY5" fmla="*/ 264753 h 2239738"/>
                <a:gd name="connsiteX6" fmla="*/ 800341 w 2583611"/>
                <a:gd name="connsiteY6" fmla="*/ 264753 h 2239738"/>
                <a:gd name="connsiteX7" fmla="*/ 310399 w 2583611"/>
                <a:gd name="connsiteY7" fmla="*/ 1119869 h 2239738"/>
                <a:gd name="connsiteX8" fmla="*/ 800342 w 2583611"/>
                <a:gd name="connsiteY8" fmla="*/ 1971943 h 2239738"/>
                <a:gd name="connsiteX9" fmla="*/ 645143 w 2583611"/>
                <a:gd name="connsiteY9" fmla="*/ 2239738 h 2239738"/>
                <a:gd name="connsiteX10" fmla="*/ 0 w 2583611"/>
                <a:gd name="connsiteY10" fmla="*/ 1119869 h 2239738"/>
                <a:gd name="connsiteX11" fmla="*/ 645143 w 2583611"/>
                <a:gd name="connsiteY11" fmla="*/ 1 h 2239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83611" h="2239738">
                  <a:moveTo>
                    <a:pt x="645142" y="0"/>
                  </a:moveTo>
                  <a:lnTo>
                    <a:pt x="645143" y="0"/>
                  </a:lnTo>
                  <a:lnTo>
                    <a:pt x="1941512" y="0"/>
                  </a:lnTo>
                  <a:lnTo>
                    <a:pt x="2583611" y="1119869"/>
                  </a:lnTo>
                  <a:lnTo>
                    <a:pt x="2276255" y="1119869"/>
                  </a:lnTo>
                  <a:lnTo>
                    <a:pt x="1783270" y="264753"/>
                  </a:lnTo>
                  <a:lnTo>
                    <a:pt x="800341" y="264753"/>
                  </a:lnTo>
                  <a:lnTo>
                    <a:pt x="310399" y="1119869"/>
                  </a:lnTo>
                  <a:lnTo>
                    <a:pt x="800342" y="1971943"/>
                  </a:lnTo>
                  <a:lnTo>
                    <a:pt x="645143" y="2239738"/>
                  </a:lnTo>
                  <a:lnTo>
                    <a:pt x="0" y="1119869"/>
                  </a:lnTo>
                  <a:lnTo>
                    <a:pt x="645143" y="1"/>
                  </a:lnTo>
                  <a:close/>
                </a:path>
              </a:pathLst>
            </a:custGeom>
            <a:solidFill>
              <a:schemeClr val="accent2"/>
            </a:solidFill>
            <a:ln>
              <a:noFill/>
            </a:ln>
          </p:spPr>
          <p:txBody>
            <a:bodyPr vert="horz" wrap="square" lIns="121731" tIns="60866" rIns="121731" bIns="60866" numCol="1" anchor="t" anchorCtr="0" compatLnSpc="1">
              <a:prstTxWarp prst="textNoShape">
                <a:avLst/>
              </a:prstTxWarp>
              <a:noAutofit/>
            </a:bodyPr>
            <a:lstStyle/>
            <a:p>
              <a:endParaRPr lang="en-US" sz="2396"/>
            </a:p>
          </p:txBody>
        </p:sp>
        <p:sp>
          <p:nvSpPr>
            <p:cNvPr id="99" name="Freeform 98"/>
            <p:cNvSpPr>
              <a:spLocks/>
            </p:cNvSpPr>
            <p:nvPr/>
          </p:nvSpPr>
          <p:spPr bwMode="auto">
            <a:xfrm>
              <a:off x="3540786" y="8672325"/>
              <a:ext cx="1938469" cy="1119869"/>
            </a:xfrm>
            <a:custGeom>
              <a:avLst/>
              <a:gdLst>
                <a:gd name="connsiteX0" fmla="*/ 1631113 w 1938469"/>
                <a:gd name="connsiteY0" fmla="*/ 0 h 1119869"/>
                <a:gd name="connsiteX1" fmla="*/ 1938469 w 1938469"/>
                <a:gd name="connsiteY1" fmla="*/ 0 h 1119869"/>
                <a:gd name="connsiteX2" fmla="*/ 1296370 w 1938469"/>
                <a:gd name="connsiteY2" fmla="*/ 1119869 h 1119869"/>
                <a:gd name="connsiteX3" fmla="*/ 0 w 1938469"/>
                <a:gd name="connsiteY3" fmla="*/ 1119869 h 1119869"/>
                <a:gd name="connsiteX4" fmla="*/ 155199 w 1938469"/>
                <a:gd name="connsiteY4" fmla="*/ 852074 h 1119869"/>
                <a:gd name="connsiteX5" fmla="*/ 1138127 w 1938469"/>
                <a:gd name="connsiteY5" fmla="*/ 852074 h 1119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38469" h="1119869">
                  <a:moveTo>
                    <a:pt x="1631113" y="0"/>
                  </a:moveTo>
                  <a:lnTo>
                    <a:pt x="1938469" y="0"/>
                  </a:lnTo>
                  <a:lnTo>
                    <a:pt x="1296370" y="1119869"/>
                  </a:lnTo>
                  <a:lnTo>
                    <a:pt x="0" y="1119869"/>
                  </a:lnTo>
                  <a:lnTo>
                    <a:pt x="155199" y="852074"/>
                  </a:lnTo>
                  <a:lnTo>
                    <a:pt x="1138127" y="852074"/>
                  </a:lnTo>
                  <a:close/>
                </a:path>
              </a:pathLst>
            </a:custGeom>
            <a:solidFill>
              <a:schemeClr val="accent2">
                <a:lumMod val="75000"/>
              </a:schemeClr>
            </a:solidFill>
            <a:ln>
              <a:noFill/>
            </a:ln>
          </p:spPr>
          <p:txBody>
            <a:bodyPr vert="horz" wrap="square" lIns="121731" tIns="60866" rIns="121731" bIns="60866" numCol="1" anchor="t" anchorCtr="0" compatLnSpc="1">
              <a:prstTxWarp prst="textNoShape">
                <a:avLst/>
              </a:prstTxWarp>
              <a:noAutofit/>
            </a:bodyPr>
            <a:lstStyle/>
            <a:p>
              <a:endParaRPr lang="en-US" sz="2396"/>
            </a:p>
          </p:txBody>
        </p:sp>
        <p:sp>
          <p:nvSpPr>
            <p:cNvPr id="96" name="Freeform 95"/>
            <p:cNvSpPr>
              <a:spLocks/>
            </p:cNvSpPr>
            <p:nvPr/>
          </p:nvSpPr>
          <p:spPr bwMode="auto">
            <a:xfrm>
              <a:off x="957175" y="6432586"/>
              <a:ext cx="2583611" cy="2239738"/>
            </a:xfrm>
            <a:custGeom>
              <a:avLst/>
              <a:gdLst>
                <a:gd name="connsiteX0" fmla="*/ 645142 w 2583611"/>
                <a:gd name="connsiteY0" fmla="*/ 0 h 2239738"/>
                <a:gd name="connsiteX1" fmla="*/ 1938469 w 2583611"/>
                <a:gd name="connsiteY1" fmla="*/ 0 h 2239738"/>
                <a:gd name="connsiteX2" fmla="*/ 1938470 w 2583611"/>
                <a:gd name="connsiteY2" fmla="*/ 0 h 2239738"/>
                <a:gd name="connsiteX3" fmla="*/ 1938469 w 2583611"/>
                <a:gd name="connsiteY3" fmla="*/ 1 h 2239738"/>
                <a:gd name="connsiteX4" fmla="*/ 2583611 w 2583611"/>
                <a:gd name="connsiteY4" fmla="*/ 1119869 h 2239738"/>
                <a:gd name="connsiteX5" fmla="*/ 2276256 w 2583611"/>
                <a:gd name="connsiteY5" fmla="*/ 1119869 h 2239738"/>
                <a:gd name="connsiteX6" fmla="*/ 1780227 w 2583611"/>
                <a:gd name="connsiteY6" fmla="*/ 267795 h 2239738"/>
                <a:gd name="connsiteX7" fmla="*/ 797298 w 2583611"/>
                <a:gd name="connsiteY7" fmla="*/ 267795 h 2239738"/>
                <a:gd name="connsiteX8" fmla="*/ 307355 w 2583611"/>
                <a:gd name="connsiteY8" fmla="*/ 1119869 h 2239738"/>
                <a:gd name="connsiteX9" fmla="*/ 797298 w 2583611"/>
                <a:gd name="connsiteY9" fmla="*/ 1968900 h 2239738"/>
                <a:gd name="connsiteX10" fmla="*/ 645142 w 2583611"/>
                <a:gd name="connsiteY10" fmla="*/ 2239738 h 2239738"/>
                <a:gd name="connsiteX11" fmla="*/ 0 w 2583611"/>
                <a:gd name="connsiteY11" fmla="*/ 1119869 h 2239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83611" h="2239738">
                  <a:moveTo>
                    <a:pt x="645142" y="0"/>
                  </a:moveTo>
                  <a:lnTo>
                    <a:pt x="1938469" y="0"/>
                  </a:lnTo>
                  <a:lnTo>
                    <a:pt x="1938470" y="0"/>
                  </a:lnTo>
                  <a:lnTo>
                    <a:pt x="1938469" y="1"/>
                  </a:lnTo>
                  <a:lnTo>
                    <a:pt x="2583611" y="1119869"/>
                  </a:lnTo>
                  <a:lnTo>
                    <a:pt x="2276256" y="1119869"/>
                  </a:lnTo>
                  <a:lnTo>
                    <a:pt x="1780227" y="267795"/>
                  </a:lnTo>
                  <a:lnTo>
                    <a:pt x="797298" y="267795"/>
                  </a:lnTo>
                  <a:lnTo>
                    <a:pt x="307355" y="1119869"/>
                  </a:lnTo>
                  <a:lnTo>
                    <a:pt x="797298" y="1968900"/>
                  </a:lnTo>
                  <a:lnTo>
                    <a:pt x="645142" y="2239738"/>
                  </a:lnTo>
                  <a:lnTo>
                    <a:pt x="0" y="1119869"/>
                  </a:lnTo>
                  <a:close/>
                </a:path>
              </a:pathLst>
            </a:custGeom>
            <a:solidFill>
              <a:schemeClr val="accent1"/>
            </a:solidFill>
            <a:ln>
              <a:noFill/>
            </a:ln>
          </p:spPr>
          <p:txBody>
            <a:bodyPr vert="horz" wrap="square" lIns="121731" tIns="60866" rIns="121731" bIns="60866" numCol="1" anchor="t" anchorCtr="0" compatLnSpc="1">
              <a:prstTxWarp prst="textNoShape">
                <a:avLst/>
              </a:prstTxWarp>
              <a:noAutofit/>
            </a:bodyPr>
            <a:lstStyle/>
            <a:p>
              <a:endParaRPr lang="en-US" sz="2396"/>
            </a:p>
          </p:txBody>
        </p:sp>
        <p:sp>
          <p:nvSpPr>
            <p:cNvPr id="97" name="Freeform 96"/>
            <p:cNvSpPr>
              <a:spLocks/>
            </p:cNvSpPr>
            <p:nvPr/>
          </p:nvSpPr>
          <p:spPr bwMode="auto">
            <a:xfrm>
              <a:off x="1602317" y="7552456"/>
              <a:ext cx="1938469" cy="1119869"/>
            </a:xfrm>
            <a:custGeom>
              <a:avLst/>
              <a:gdLst>
                <a:gd name="connsiteX0" fmla="*/ 1631114 w 1938469"/>
                <a:gd name="connsiteY0" fmla="*/ 0 h 1119869"/>
                <a:gd name="connsiteX1" fmla="*/ 1938469 w 1938469"/>
                <a:gd name="connsiteY1" fmla="*/ 0 h 1119869"/>
                <a:gd name="connsiteX2" fmla="*/ 1293328 w 1938469"/>
                <a:gd name="connsiteY2" fmla="*/ 1119868 h 1119869"/>
                <a:gd name="connsiteX3" fmla="*/ 1293328 w 1938469"/>
                <a:gd name="connsiteY3" fmla="*/ 1119869 h 1119869"/>
                <a:gd name="connsiteX4" fmla="*/ 1293327 w 1938469"/>
                <a:gd name="connsiteY4" fmla="*/ 1119869 h 1119869"/>
                <a:gd name="connsiteX5" fmla="*/ 0 w 1938469"/>
                <a:gd name="connsiteY5" fmla="*/ 1119869 h 1119869"/>
                <a:gd name="connsiteX6" fmla="*/ 152156 w 1938469"/>
                <a:gd name="connsiteY6" fmla="*/ 849030 h 1119869"/>
                <a:gd name="connsiteX7" fmla="*/ 1135086 w 1938469"/>
                <a:gd name="connsiteY7" fmla="*/ 849030 h 1119869"/>
                <a:gd name="connsiteX8" fmla="*/ 1135086 w 1938469"/>
                <a:gd name="connsiteY8" fmla="*/ 849030 h 1119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38469" h="1119869">
                  <a:moveTo>
                    <a:pt x="1631114" y="0"/>
                  </a:moveTo>
                  <a:lnTo>
                    <a:pt x="1938469" y="0"/>
                  </a:lnTo>
                  <a:lnTo>
                    <a:pt x="1293328" y="1119868"/>
                  </a:lnTo>
                  <a:lnTo>
                    <a:pt x="1293328" y="1119869"/>
                  </a:lnTo>
                  <a:lnTo>
                    <a:pt x="1293327" y="1119869"/>
                  </a:lnTo>
                  <a:lnTo>
                    <a:pt x="0" y="1119869"/>
                  </a:lnTo>
                  <a:lnTo>
                    <a:pt x="152156" y="849030"/>
                  </a:lnTo>
                  <a:lnTo>
                    <a:pt x="1135086" y="849030"/>
                  </a:lnTo>
                  <a:lnTo>
                    <a:pt x="1135086" y="849030"/>
                  </a:lnTo>
                  <a:close/>
                </a:path>
              </a:pathLst>
            </a:custGeom>
            <a:solidFill>
              <a:schemeClr val="accent1">
                <a:lumMod val="75000"/>
              </a:schemeClr>
            </a:solidFill>
            <a:ln>
              <a:noFill/>
            </a:ln>
          </p:spPr>
          <p:txBody>
            <a:bodyPr vert="horz" wrap="square" lIns="121731" tIns="60866" rIns="121731" bIns="60866" numCol="1" anchor="t" anchorCtr="0" compatLnSpc="1">
              <a:prstTxWarp prst="textNoShape">
                <a:avLst/>
              </a:prstTxWarp>
              <a:noAutofit/>
            </a:bodyPr>
            <a:lstStyle/>
            <a:p>
              <a:endParaRPr lang="en-US" sz="2396"/>
            </a:p>
          </p:txBody>
        </p:sp>
        <p:sp>
          <p:nvSpPr>
            <p:cNvPr id="102" name="Freeform 101"/>
            <p:cNvSpPr>
              <a:spLocks noEditPoints="1"/>
            </p:cNvSpPr>
            <p:nvPr/>
          </p:nvSpPr>
          <p:spPr bwMode="auto">
            <a:xfrm>
              <a:off x="5902115" y="7273917"/>
              <a:ext cx="471665" cy="625945"/>
            </a:xfrm>
            <a:custGeom>
              <a:avLst/>
              <a:gdLst>
                <a:gd name="T0" fmla="*/ 429 w 558"/>
                <a:gd name="T1" fmla="*/ 456 h 744"/>
                <a:gd name="T2" fmla="*/ 382 w 558"/>
                <a:gd name="T3" fmla="*/ 511 h 744"/>
                <a:gd name="T4" fmla="*/ 178 w 558"/>
                <a:gd name="T5" fmla="*/ 511 h 744"/>
                <a:gd name="T6" fmla="*/ 144 w 558"/>
                <a:gd name="T7" fmla="*/ 467 h 744"/>
                <a:gd name="T8" fmla="*/ 47 w 558"/>
                <a:gd name="T9" fmla="*/ 278 h 744"/>
                <a:gd name="T10" fmla="*/ 279 w 558"/>
                <a:gd name="T11" fmla="*/ 46 h 744"/>
                <a:gd name="T12" fmla="*/ 511 w 558"/>
                <a:gd name="T13" fmla="*/ 278 h 744"/>
                <a:gd name="T14" fmla="*/ 429 w 558"/>
                <a:gd name="T15" fmla="*/ 456 h 744"/>
                <a:gd name="T16" fmla="*/ 302 w 558"/>
                <a:gd name="T17" fmla="*/ 93 h 744"/>
                <a:gd name="T18" fmla="*/ 279 w 558"/>
                <a:gd name="T19" fmla="*/ 116 h 744"/>
                <a:gd name="T20" fmla="*/ 302 w 558"/>
                <a:gd name="T21" fmla="*/ 139 h 744"/>
                <a:gd name="T22" fmla="*/ 418 w 558"/>
                <a:gd name="T23" fmla="*/ 257 h 744"/>
                <a:gd name="T24" fmla="*/ 441 w 558"/>
                <a:gd name="T25" fmla="*/ 281 h 744"/>
                <a:gd name="T26" fmla="*/ 465 w 558"/>
                <a:gd name="T27" fmla="*/ 257 h 744"/>
                <a:gd name="T28" fmla="*/ 302 w 558"/>
                <a:gd name="T29" fmla="*/ 93 h 744"/>
                <a:gd name="T30" fmla="*/ 374 w 558"/>
                <a:gd name="T31" fmla="*/ 559 h 744"/>
                <a:gd name="T32" fmla="*/ 374 w 558"/>
                <a:gd name="T33" fmla="*/ 604 h 744"/>
                <a:gd name="T34" fmla="*/ 185 w 558"/>
                <a:gd name="T35" fmla="*/ 604 h 744"/>
                <a:gd name="T36" fmla="*/ 185 w 558"/>
                <a:gd name="T37" fmla="*/ 559 h 744"/>
                <a:gd name="T38" fmla="*/ 185 w 558"/>
                <a:gd name="T39" fmla="*/ 557 h 744"/>
                <a:gd name="T40" fmla="*/ 374 w 558"/>
                <a:gd name="T41" fmla="*/ 557 h 744"/>
                <a:gd name="T42" fmla="*/ 374 w 558"/>
                <a:gd name="T43" fmla="*/ 559 h 744"/>
                <a:gd name="T44" fmla="*/ 279 w 558"/>
                <a:gd name="T45" fmla="*/ 698 h 744"/>
                <a:gd name="T46" fmla="*/ 185 w 558"/>
                <a:gd name="T47" fmla="*/ 650 h 744"/>
                <a:gd name="T48" fmla="*/ 374 w 558"/>
                <a:gd name="T49" fmla="*/ 650 h 744"/>
                <a:gd name="T50" fmla="*/ 279 w 558"/>
                <a:gd name="T51" fmla="*/ 698 h 744"/>
                <a:gd name="T52" fmla="*/ 279 w 558"/>
                <a:gd name="T53" fmla="*/ 0 h 744"/>
                <a:gd name="T54" fmla="*/ 0 w 558"/>
                <a:gd name="T55" fmla="*/ 278 h 744"/>
                <a:gd name="T56" fmla="*/ 117 w 558"/>
                <a:gd name="T57" fmla="*/ 505 h 744"/>
                <a:gd name="T58" fmla="*/ 121 w 558"/>
                <a:gd name="T59" fmla="*/ 508 h 744"/>
                <a:gd name="T60" fmla="*/ 139 w 558"/>
                <a:gd name="T61" fmla="*/ 556 h 744"/>
                <a:gd name="T62" fmla="*/ 139 w 558"/>
                <a:gd name="T63" fmla="*/ 558 h 744"/>
                <a:gd name="T64" fmla="*/ 139 w 558"/>
                <a:gd name="T65" fmla="*/ 650 h 744"/>
                <a:gd name="T66" fmla="*/ 164 w 558"/>
                <a:gd name="T67" fmla="*/ 691 h 744"/>
                <a:gd name="T68" fmla="*/ 258 w 558"/>
                <a:gd name="T69" fmla="*/ 739 h 744"/>
                <a:gd name="T70" fmla="*/ 279 w 558"/>
                <a:gd name="T71" fmla="*/ 744 h 744"/>
                <a:gd name="T72" fmla="*/ 300 w 558"/>
                <a:gd name="T73" fmla="*/ 739 h 744"/>
                <a:gd name="T74" fmla="*/ 395 w 558"/>
                <a:gd name="T75" fmla="*/ 691 h 744"/>
                <a:gd name="T76" fmla="*/ 420 w 558"/>
                <a:gd name="T77" fmla="*/ 650 h 744"/>
                <a:gd name="T78" fmla="*/ 420 w 558"/>
                <a:gd name="T79" fmla="*/ 559 h 744"/>
                <a:gd name="T80" fmla="*/ 448 w 558"/>
                <a:gd name="T81" fmla="*/ 498 h 744"/>
                <a:gd name="T82" fmla="*/ 459 w 558"/>
                <a:gd name="T83" fmla="*/ 491 h 744"/>
                <a:gd name="T84" fmla="*/ 558 w 558"/>
                <a:gd name="T85" fmla="*/ 278 h 744"/>
                <a:gd name="T86" fmla="*/ 279 w 558"/>
                <a:gd name="T87" fmla="*/ 0 h 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58" h="744">
                  <a:moveTo>
                    <a:pt x="429" y="456"/>
                  </a:moveTo>
                  <a:cubicBezTo>
                    <a:pt x="429" y="456"/>
                    <a:pt x="398" y="470"/>
                    <a:pt x="382" y="511"/>
                  </a:cubicBezTo>
                  <a:lnTo>
                    <a:pt x="178" y="511"/>
                  </a:lnTo>
                  <a:cubicBezTo>
                    <a:pt x="172" y="495"/>
                    <a:pt x="162" y="478"/>
                    <a:pt x="144" y="467"/>
                  </a:cubicBezTo>
                  <a:cubicBezTo>
                    <a:pt x="85" y="425"/>
                    <a:pt x="47" y="356"/>
                    <a:pt x="47" y="278"/>
                  </a:cubicBezTo>
                  <a:cubicBezTo>
                    <a:pt x="47" y="150"/>
                    <a:pt x="151" y="46"/>
                    <a:pt x="279" y="46"/>
                  </a:cubicBezTo>
                  <a:cubicBezTo>
                    <a:pt x="407" y="46"/>
                    <a:pt x="511" y="150"/>
                    <a:pt x="511" y="278"/>
                  </a:cubicBezTo>
                  <a:cubicBezTo>
                    <a:pt x="511" y="350"/>
                    <a:pt x="479" y="413"/>
                    <a:pt x="429" y="456"/>
                  </a:cubicBezTo>
                  <a:close/>
                  <a:moveTo>
                    <a:pt x="302" y="93"/>
                  </a:moveTo>
                  <a:cubicBezTo>
                    <a:pt x="289" y="93"/>
                    <a:pt x="279" y="103"/>
                    <a:pt x="279" y="116"/>
                  </a:cubicBezTo>
                  <a:cubicBezTo>
                    <a:pt x="279" y="129"/>
                    <a:pt x="289" y="139"/>
                    <a:pt x="302" y="139"/>
                  </a:cubicBezTo>
                  <a:cubicBezTo>
                    <a:pt x="354" y="139"/>
                    <a:pt x="418" y="187"/>
                    <a:pt x="418" y="257"/>
                  </a:cubicBezTo>
                  <a:cubicBezTo>
                    <a:pt x="418" y="270"/>
                    <a:pt x="429" y="281"/>
                    <a:pt x="441" y="281"/>
                  </a:cubicBezTo>
                  <a:cubicBezTo>
                    <a:pt x="454" y="281"/>
                    <a:pt x="465" y="270"/>
                    <a:pt x="465" y="257"/>
                  </a:cubicBezTo>
                  <a:cubicBezTo>
                    <a:pt x="465" y="151"/>
                    <a:pt x="382" y="93"/>
                    <a:pt x="302" y="93"/>
                  </a:cubicBezTo>
                  <a:close/>
                  <a:moveTo>
                    <a:pt x="374" y="559"/>
                  </a:moveTo>
                  <a:lnTo>
                    <a:pt x="374" y="604"/>
                  </a:lnTo>
                  <a:lnTo>
                    <a:pt x="185" y="604"/>
                  </a:lnTo>
                  <a:lnTo>
                    <a:pt x="185" y="559"/>
                  </a:lnTo>
                  <a:lnTo>
                    <a:pt x="185" y="557"/>
                  </a:lnTo>
                  <a:lnTo>
                    <a:pt x="374" y="557"/>
                  </a:lnTo>
                  <a:lnTo>
                    <a:pt x="374" y="559"/>
                  </a:lnTo>
                  <a:close/>
                  <a:moveTo>
                    <a:pt x="279" y="698"/>
                  </a:moveTo>
                  <a:lnTo>
                    <a:pt x="185" y="650"/>
                  </a:lnTo>
                  <a:lnTo>
                    <a:pt x="374" y="650"/>
                  </a:lnTo>
                  <a:lnTo>
                    <a:pt x="279" y="698"/>
                  </a:lnTo>
                  <a:close/>
                  <a:moveTo>
                    <a:pt x="279" y="0"/>
                  </a:moveTo>
                  <a:cubicBezTo>
                    <a:pt x="125" y="0"/>
                    <a:pt x="0" y="125"/>
                    <a:pt x="0" y="278"/>
                  </a:cubicBezTo>
                  <a:cubicBezTo>
                    <a:pt x="0" y="368"/>
                    <a:pt x="44" y="453"/>
                    <a:pt x="117" y="505"/>
                  </a:cubicBezTo>
                  <a:lnTo>
                    <a:pt x="121" y="508"/>
                  </a:lnTo>
                  <a:cubicBezTo>
                    <a:pt x="138" y="518"/>
                    <a:pt x="139" y="550"/>
                    <a:pt x="139" y="556"/>
                  </a:cubicBezTo>
                  <a:lnTo>
                    <a:pt x="139" y="558"/>
                  </a:lnTo>
                  <a:lnTo>
                    <a:pt x="139" y="650"/>
                  </a:lnTo>
                  <a:cubicBezTo>
                    <a:pt x="139" y="667"/>
                    <a:pt x="148" y="683"/>
                    <a:pt x="164" y="691"/>
                  </a:cubicBezTo>
                  <a:lnTo>
                    <a:pt x="258" y="739"/>
                  </a:lnTo>
                  <a:cubicBezTo>
                    <a:pt x="264" y="743"/>
                    <a:pt x="272" y="744"/>
                    <a:pt x="279" y="744"/>
                  </a:cubicBezTo>
                  <a:cubicBezTo>
                    <a:pt x="286" y="744"/>
                    <a:pt x="293" y="743"/>
                    <a:pt x="300" y="739"/>
                  </a:cubicBezTo>
                  <a:lnTo>
                    <a:pt x="395" y="691"/>
                  </a:lnTo>
                  <a:cubicBezTo>
                    <a:pt x="410" y="684"/>
                    <a:pt x="420" y="668"/>
                    <a:pt x="420" y="650"/>
                  </a:cubicBezTo>
                  <a:lnTo>
                    <a:pt x="420" y="559"/>
                  </a:lnTo>
                  <a:cubicBezTo>
                    <a:pt x="420" y="513"/>
                    <a:pt x="448" y="498"/>
                    <a:pt x="448" y="498"/>
                  </a:cubicBezTo>
                  <a:lnTo>
                    <a:pt x="459" y="491"/>
                  </a:lnTo>
                  <a:cubicBezTo>
                    <a:pt x="522" y="438"/>
                    <a:pt x="558" y="361"/>
                    <a:pt x="558" y="278"/>
                  </a:cubicBezTo>
                  <a:cubicBezTo>
                    <a:pt x="558" y="125"/>
                    <a:pt x="433" y="0"/>
                    <a:pt x="279" y="0"/>
                  </a:cubicBezTo>
                  <a:close/>
                </a:path>
              </a:pathLst>
            </a:custGeom>
            <a:solidFill>
              <a:schemeClr val="accent3"/>
            </a:solidFill>
            <a:ln>
              <a:noFill/>
            </a:ln>
          </p:spPr>
          <p:txBody>
            <a:bodyPr vert="horz" wrap="square" lIns="91299" tIns="45649" rIns="91299" bIns="45649" numCol="1" anchor="t" anchorCtr="0" compatLnSpc="1">
              <a:prstTxWarp prst="textNoShape">
                <a:avLst/>
              </a:prstTxWarp>
            </a:bodyPr>
            <a:lstStyle/>
            <a:p>
              <a:endParaRPr lang="en-US" sz="1798"/>
            </a:p>
          </p:txBody>
        </p:sp>
        <p:sp>
          <p:nvSpPr>
            <p:cNvPr id="103" name="Freeform 102"/>
            <p:cNvSpPr>
              <a:spLocks noEditPoints="1"/>
            </p:cNvSpPr>
            <p:nvPr/>
          </p:nvSpPr>
          <p:spPr bwMode="auto">
            <a:xfrm>
              <a:off x="2011979" y="5041646"/>
              <a:ext cx="486578" cy="556090"/>
            </a:xfrm>
            <a:custGeom>
              <a:avLst/>
              <a:gdLst>
                <a:gd name="T0" fmla="*/ 646 w 696"/>
                <a:gd name="T1" fmla="*/ 746 h 796"/>
                <a:gd name="T2" fmla="*/ 149 w 696"/>
                <a:gd name="T3" fmla="*/ 746 h 796"/>
                <a:gd name="T4" fmla="*/ 149 w 696"/>
                <a:gd name="T5" fmla="*/ 696 h 796"/>
                <a:gd name="T6" fmla="*/ 547 w 696"/>
                <a:gd name="T7" fmla="*/ 696 h 796"/>
                <a:gd name="T8" fmla="*/ 597 w 696"/>
                <a:gd name="T9" fmla="*/ 646 h 796"/>
                <a:gd name="T10" fmla="*/ 597 w 696"/>
                <a:gd name="T11" fmla="*/ 149 h 796"/>
                <a:gd name="T12" fmla="*/ 646 w 696"/>
                <a:gd name="T13" fmla="*/ 149 h 796"/>
                <a:gd name="T14" fmla="*/ 646 w 696"/>
                <a:gd name="T15" fmla="*/ 746 h 796"/>
                <a:gd name="T16" fmla="*/ 472 w 696"/>
                <a:gd name="T17" fmla="*/ 290 h 796"/>
                <a:gd name="T18" fmla="*/ 124 w 696"/>
                <a:gd name="T19" fmla="*/ 290 h 796"/>
                <a:gd name="T20" fmla="*/ 99 w 696"/>
                <a:gd name="T21" fmla="*/ 315 h 796"/>
                <a:gd name="T22" fmla="*/ 124 w 696"/>
                <a:gd name="T23" fmla="*/ 340 h 796"/>
                <a:gd name="T24" fmla="*/ 472 w 696"/>
                <a:gd name="T25" fmla="*/ 340 h 796"/>
                <a:gd name="T26" fmla="*/ 497 w 696"/>
                <a:gd name="T27" fmla="*/ 315 h 796"/>
                <a:gd name="T28" fmla="*/ 472 w 696"/>
                <a:gd name="T29" fmla="*/ 290 h 796"/>
                <a:gd name="T30" fmla="*/ 472 w 696"/>
                <a:gd name="T31" fmla="*/ 190 h 796"/>
                <a:gd name="T32" fmla="*/ 124 w 696"/>
                <a:gd name="T33" fmla="*/ 190 h 796"/>
                <a:gd name="T34" fmla="*/ 99 w 696"/>
                <a:gd name="T35" fmla="*/ 215 h 796"/>
                <a:gd name="T36" fmla="*/ 124 w 696"/>
                <a:gd name="T37" fmla="*/ 240 h 796"/>
                <a:gd name="T38" fmla="*/ 472 w 696"/>
                <a:gd name="T39" fmla="*/ 240 h 796"/>
                <a:gd name="T40" fmla="*/ 497 w 696"/>
                <a:gd name="T41" fmla="*/ 215 h 796"/>
                <a:gd name="T42" fmla="*/ 472 w 696"/>
                <a:gd name="T43" fmla="*/ 190 h 796"/>
                <a:gd name="T44" fmla="*/ 472 w 696"/>
                <a:gd name="T45" fmla="*/ 497 h 796"/>
                <a:gd name="T46" fmla="*/ 124 w 696"/>
                <a:gd name="T47" fmla="*/ 497 h 796"/>
                <a:gd name="T48" fmla="*/ 99 w 696"/>
                <a:gd name="T49" fmla="*/ 522 h 796"/>
                <a:gd name="T50" fmla="*/ 124 w 696"/>
                <a:gd name="T51" fmla="*/ 547 h 796"/>
                <a:gd name="T52" fmla="*/ 472 w 696"/>
                <a:gd name="T53" fmla="*/ 547 h 796"/>
                <a:gd name="T54" fmla="*/ 497 w 696"/>
                <a:gd name="T55" fmla="*/ 522 h 796"/>
                <a:gd name="T56" fmla="*/ 472 w 696"/>
                <a:gd name="T57" fmla="*/ 497 h 796"/>
                <a:gd name="T58" fmla="*/ 472 w 696"/>
                <a:gd name="T59" fmla="*/ 397 h 796"/>
                <a:gd name="T60" fmla="*/ 124 w 696"/>
                <a:gd name="T61" fmla="*/ 397 h 796"/>
                <a:gd name="T62" fmla="*/ 99 w 696"/>
                <a:gd name="T63" fmla="*/ 422 h 796"/>
                <a:gd name="T64" fmla="*/ 124 w 696"/>
                <a:gd name="T65" fmla="*/ 447 h 796"/>
                <a:gd name="T66" fmla="*/ 472 w 696"/>
                <a:gd name="T67" fmla="*/ 447 h 796"/>
                <a:gd name="T68" fmla="*/ 497 w 696"/>
                <a:gd name="T69" fmla="*/ 422 h 796"/>
                <a:gd name="T70" fmla="*/ 472 w 696"/>
                <a:gd name="T71" fmla="*/ 397 h 796"/>
                <a:gd name="T72" fmla="*/ 49 w 696"/>
                <a:gd name="T73" fmla="*/ 646 h 796"/>
                <a:gd name="T74" fmla="*/ 49 w 696"/>
                <a:gd name="T75" fmla="*/ 49 h 796"/>
                <a:gd name="T76" fmla="*/ 547 w 696"/>
                <a:gd name="T77" fmla="*/ 49 h 796"/>
                <a:gd name="T78" fmla="*/ 547 w 696"/>
                <a:gd name="T79" fmla="*/ 646 h 796"/>
                <a:gd name="T80" fmla="*/ 49 w 696"/>
                <a:gd name="T81" fmla="*/ 646 h 796"/>
                <a:gd name="T82" fmla="*/ 646 w 696"/>
                <a:gd name="T83" fmla="*/ 99 h 796"/>
                <a:gd name="T84" fmla="*/ 597 w 696"/>
                <a:gd name="T85" fmla="*/ 99 h 796"/>
                <a:gd name="T86" fmla="*/ 597 w 696"/>
                <a:gd name="T87" fmla="*/ 49 h 796"/>
                <a:gd name="T88" fmla="*/ 547 w 696"/>
                <a:gd name="T89" fmla="*/ 0 h 796"/>
                <a:gd name="T90" fmla="*/ 49 w 696"/>
                <a:gd name="T91" fmla="*/ 0 h 796"/>
                <a:gd name="T92" fmla="*/ 0 w 696"/>
                <a:gd name="T93" fmla="*/ 49 h 796"/>
                <a:gd name="T94" fmla="*/ 0 w 696"/>
                <a:gd name="T95" fmla="*/ 646 h 796"/>
                <a:gd name="T96" fmla="*/ 49 w 696"/>
                <a:gd name="T97" fmla="*/ 696 h 796"/>
                <a:gd name="T98" fmla="*/ 99 w 696"/>
                <a:gd name="T99" fmla="*/ 696 h 796"/>
                <a:gd name="T100" fmla="*/ 99 w 696"/>
                <a:gd name="T101" fmla="*/ 746 h 796"/>
                <a:gd name="T102" fmla="*/ 149 w 696"/>
                <a:gd name="T103" fmla="*/ 796 h 796"/>
                <a:gd name="T104" fmla="*/ 646 w 696"/>
                <a:gd name="T105" fmla="*/ 796 h 796"/>
                <a:gd name="T106" fmla="*/ 696 w 696"/>
                <a:gd name="T107" fmla="*/ 746 h 796"/>
                <a:gd name="T108" fmla="*/ 696 w 696"/>
                <a:gd name="T109" fmla="*/ 149 h 796"/>
                <a:gd name="T110" fmla="*/ 646 w 696"/>
                <a:gd name="T111" fmla="*/ 99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96" h="796">
                  <a:moveTo>
                    <a:pt x="646" y="746"/>
                  </a:moveTo>
                  <a:lnTo>
                    <a:pt x="149" y="746"/>
                  </a:lnTo>
                  <a:lnTo>
                    <a:pt x="149" y="696"/>
                  </a:lnTo>
                  <a:lnTo>
                    <a:pt x="547" y="696"/>
                  </a:lnTo>
                  <a:cubicBezTo>
                    <a:pt x="574" y="696"/>
                    <a:pt x="597" y="674"/>
                    <a:pt x="597" y="646"/>
                  </a:cubicBezTo>
                  <a:lnTo>
                    <a:pt x="597" y="149"/>
                  </a:lnTo>
                  <a:lnTo>
                    <a:pt x="646" y="149"/>
                  </a:lnTo>
                  <a:lnTo>
                    <a:pt x="646" y="746"/>
                  </a:lnTo>
                  <a:close/>
                  <a:moveTo>
                    <a:pt x="472" y="290"/>
                  </a:moveTo>
                  <a:lnTo>
                    <a:pt x="124" y="290"/>
                  </a:lnTo>
                  <a:cubicBezTo>
                    <a:pt x="110" y="290"/>
                    <a:pt x="99" y="301"/>
                    <a:pt x="99" y="315"/>
                  </a:cubicBezTo>
                  <a:cubicBezTo>
                    <a:pt x="99" y="328"/>
                    <a:pt x="110" y="340"/>
                    <a:pt x="124" y="340"/>
                  </a:cubicBezTo>
                  <a:lnTo>
                    <a:pt x="472" y="340"/>
                  </a:lnTo>
                  <a:cubicBezTo>
                    <a:pt x="486" y="340"/>
                    <a:pt x="497" y="328"/>
                    <a:pt x="497" y="315"/>
                  </a:cubicBezTo>
                  <a:cubicBezTo>
                    <a:pt x="497" y="301"/>
                    <a:pt x="486" y="290"/>
                    <a:pt x="472" y="290"/>
                  </a:cubicBezTo>
                  <a:close/>
                  <a:moveTo>
                    <a:pt x="472" y="190"/>
                  </a:moveTo>
                  <a:lnTo>
                    <a:pt x="124" y="190"/>
                  </a:lnTo>
                  <a:cubicBezTo>
                    <a:pt x="110" y="190"/>
                    <a:pt x="99" y="202"/>
                    <a:pt x="99" y="215"/>
                  </a:cubicBezTo>
                  <a:cubicBezTo>
                    <a:pt x="99" y="229"/>
                    <a:pt x="110" y="240"/>
                    <a:pt x="124" y="240"/>
                  </a:cubicBezTo>
                  <a:lnTo>
                    <a:pt x="472" y="240"/>
                  </a:lnTo>
                  <a:cubicBezTo>
                    <a:pt x="486" y="240"/>
                    <a:pt x="497" y="229"/>
                    <a:pt x="497" y="215"/>
                  </a:cubicBezTo>
                  <a:cubicBezTo>
                    <a:pt x="497" y="202"/>
                    <a:pt x="486" y="190"/>
                    <a:pt x="472" y="190"/>
                  </a:cubicBezTo>
                  <a:close/>
                  <a:moveTo>
                    <a:pt x="472" y="497"/>
                  </a:moveTo>
                  <a:lnTo>
                    <a:pt x="124" y="497"/>
                  </a:lnTo>
                  <a:cubicBezTo>
                    <a:pt x="110" y="497"/>
                    <a:pt x="99" y="508"/>
                    <a:pt x="99" y="522"/>
                  </a:cubicBezTo>
                  <a:cubicBezTo>
                    <a:pt x="99" y="536"/>
                    <a:pt x="110" y="547"/>
                    <a:pt x="124" y="547"/>
                  </a:cubicBezTo>
                  <a:lnTo>
                    <a:pt x="472" y="547"/>
                  </a:lnTo>
                  <a:cubicBezTo>
                    <a:pt x="486" y="547"/>
                    <a:pt x="497" y="536"/>
                    <a:pt x="497" y="522"/>
                  </a:cubicBezTo>
                  <a:cubicBezTo>
                    <a:pt x="497" y="508"/>
                    <a:pt x="486" y="497"/>
                    <a:pt x="472" y="497"/>
                  </a:cubicBezTo>
                  <a:close/>
                  <a:moveTo>
                    <a:pt x="472" y="397"/>
                  </a:moveTo>
                  <a:lnTo>
                    <a:pt x="124" y="397"/>
                  </a:lnTo>
                  <a:cubicBezTo>
                    <a:pt x="110" y="397"/>
                    <a:pt x="99" y="409"/>
                    <a:pt x="99" y="422"/>
                  </a:cubicBezTo>
                  <a:cubicBezTo>
                    <a:pt x="99" y="436"/>
                    <a:pt x="110" y="447"/>
                    <a:pt x="124" y="447"/>
                  </a:cubicBezTo>
                  <a:lnTo>
                    <a:pt x="472" y="447"/>
                  </a:lnTo>
                  <a:cubicBezTo>
                    <a:pt x="486" y="447"/>
                    <a:pt x="497" y="436"/>
                    <a:pt x="497" y="422"/>
                  </a:cubicBezTo>
                  <a:cubicBezTo>
                    <a:pt x="497" y="409"/>
                    <a:pt x="486" y="397"/>
                    <a:pt x="472" y="397"/>
                  </a:cubicBezTo>
                  <a:close/>
                  <a:moveTo>
                    <a:pt x="49" y="646"/>
                  </a:moveTo>
                  <a:lnTo>
                    <a:pt x="49" y="49"/>
                  </a:lnTo>
                  <a:lnTo>
                    <a:pt x="547" y="49"/>
                  </a:lnTo>
                  <a:lnTo>
                    <a:pt x="547" y="646"/>
                  </a:lnTo>
                  <a:lnTo>
                    <a:pt x="49" y="646"/>
                  </a:lnTo>
                  <a:close/>
                  <a:moveTo>
                    <a:pt x="646" y="99"/>
                  </a:moveTo>
                  <a:lnTo>
                    <a:pt x="597" y="99"/>
                  </a:lnTo>
                  <a:lnTo>
                    <a:pt x="597" y="49"/>
                  </a:lnTo>
                  <a:cubicBezTo>
                    <a:pt x="597" y="22"/>
                    <a:pt x="574" y="0"/>
                    <a:pt x="547" y="0"/>
                  </a:cubicBezTo>
                  <a:lnTo>
                    <a:pt x="49" y="0"/>
                  </a:lnTo>
                  <a:cubicBezTo>
                    <a:pt x="22" y="0"/>
                    <a:pt x="0" y="22"/>
                    <a:pt x="0" y="49"/>
                  </a:cubicBezTo>
                  <a:lnTo>
                    <a:pt x="0" y="646"/>
                  </a:lnTo>
                  <a:cubicBezTo>
                    <a:pt x="0" y="674"/>
                    <a:pt x="22" y="696"/>
                    <a:pt x="49" y="696"/>
                  </a:cubicBezTo>
                  <a:lnTo>
                    <a:pt x="99" y="696"/>
                  </a:lnTo>
                  <a:lnTo>
                    <a:pt x="99" y="746"/>
                  </a:lnTo>
                  <a:cubicBezTo>
                    <a:pt x="99" y="773"/>
                    <a:pt x="121" y="796"/>
                    <a:pt x="149" y="796"/>
                  </a:cubicBezTo>
                  <a:lnTo>
                    <a:pt x="646" y="796"/>
                  </a:lnTo>
                  <a:cubicBezTo>
                    <a:pt x="674" y="796"/>
                    <a:pt x="696" y="773"/>
                    <a:pt x="696" y="746"/>
                  </a:cubicBezTo>
                  <a:lnTo>
                    <a:pt x="696" y="149"/>
                  </a:lnTo>
                  <a:cubicBezTo>
                    <a:pt x="696" y="121"/>
                    <a:pt x="674" y="99"/>
                    <a:pt x="646" y="99"/>
                  </a:cubicBezTo>
                  <a:close/>
                </a:path>
              </a:pathLst>
            </a:custGeom>
            <a:solidFill>
              <a:schemeClr val="tx2"/>
            </a:solidFill>
            <a:ln>
              <a:noFill/>
            </a:ln>
          </p:spPr>
          <p:txBody>
            <a:bodyPr vert="horz" wrap="square" lIns="91299" tIns="45649" rIns="91299" bIns="45649" numCol="1" anchor="t" anchorCtr="0" compatLnSpc="1">
              <a:prstTxWarp prst="textNoShape">
                <a:avLst/>
              </a:prstTxWarp>
            </a:bodyPr>
            <a:lstStyle/>
            <a:p>
              <a:endParaRPr lang="en-US" sz="1798"/>
            </a:p>
          </p:txBody>
        </p:sp>
        <p:sp>
          <p:nvSpPr>
            <p:cNvPr id="104" name="Freeform 103"/>
            <p:cNvSpPr>
              <a:spLocks noEditPoints="1"/>
            </p:cNvSpPr>
            <p:nvPr/>
          </p:nvSpPr>
          <p:spPr bwMode="auto">
            <a:xfrm>
              <a:off x="5856165" y="5041646"/>
              <a:ext cx="577457" cy="502519"/>
            </a:xfrm>
            <a:custGeom>
              <a:avLst/>
              <a:gdLst>
                <a:gd name="T0" fmla="*/ 343 w 687"/>
                <a:gd name="T1" fmla="*/ 429 h 601"/>
                <a:gd name="T2" fmla="*/ 429 w 687"/>
                <a:gd name="T3" fmla="*/ 343 h 601"/>
                <a:gd name="T4" fmla="*/ 343 w 687"/>
                <a:gd name="T5" fmla="*/ 257 h 601"/>
                <a:gd name="T6" fmla="*/ 257 w 687"/>
                <a:gd name="T7" fmla="*/ 343 h 601"/>
                <a:gd name="T8" fmla="*/ 343 w 687"/>
                <a:gd name="T9" fmla="*/ 429 h 601"/>
                <a:gd name="T10" fmla="*/ 343 w 687"/>
                <a:gd name="T11" fmla="*/ 214 h 601"/>
                <a:gd name="T12" fmla="*/ 472 w 687"/>
                <a:gd name="T13" fmla="*/ 343 h 601"/>
                <a:gd name="T14" fmla="*/ 343 w 687"/>
                <a:gd name="T15" fmla="*/ 472 h 601"/>
                <a:gd name="T16" fmla="*/ 214 w 687"/>
                <a:gd name="T17" fmla="*/ 343 h 601"/>
                <a:gd name="T18" fmla="*/ 343 w 687"/>
                <a:gd name="T19" fmla="*/ 214 h 601"/>
                <a:gd name="T20" fmla="*/ 150 w 687"/>
                <a:gd name="T21" fmla="*/ 214 h 601"/>
                <a:gd name="T22" fmla="*/ 171 w 687"/>
                <a:gd name="T23" fmla="*/ 236 h 601"/>
                <a:gd name="T24" fmla="*/ 150 w 687"/>
                <a:gd name="T25" fmla="*/ 257 h 601"/>
                <a:gd name="T26" fmla="*/ 128 w 687"/>
                <a:gd name="T27" fmla="*/ 236 h 601"/>
                <a:gd name="T28" fmla="*/ 150 w 687"/>
                <a:gd name="T29" fmla="*/ 214 h 601"/>
                <a:gd name="T30" fmla="*/ 601 w 687"/>
                <a:gd name="T31" fmla="*/ 172 h 601"/>
                <a:gd name="T32" fmla="*/ 472 w 687"/>
                <a:gd name="T33" fmla="*/ 172 h 601"/>
                <a:gd name="T34" fmla="*/ 429 w 687"/>
                <a:gd name="T35" fmla="*/ 172 h 601"/>
                <a:gd name="T36" fmla="*/ 429 w 687"/>
                <a:gd name="T37" fmla="*/ 86 h 601"/>
                <a:gd name="T38" fmla="*/ 257 w 687"/>
                <a:gd name="T39" fmla="*/ 86 h 601"/>
                <a:gd name="T40" fmla="*/ 257 w 687"/>
                <a:gd name="T41" fmla="*/ 172 h 601"/>
                <a:gd name="T42" fmla="*/ 214 w 687"/>
                <a:gd name="T43" fmla="*/ 172 h 601"/>
                <a:gd name="T44" fmla="*/ 86 w 687"/>
                <a:gd name="T45" fmla="*/ 172 h 601"/>
                <a:gd name="T46" fmla="*/ 86 w 687"/>
                <a:gd name="T47" fmla="*/ 515 h 601"/>
                <a:gd name="T48" fmla="*/ 601 w 687"/>
                <a:gd name="T49" fmla="*/ 515 h 601"/>
                <a:gd name="T50" fmla="*/ 601 w 687"/>
                <a:gd name="T51" fmla="*/ 172 h 601"/>
                <a:gd name="T52" fmla="*/ 644 w 687"/>
                <a:gd name="T53" fmla="*/ 601 h 601"/>
                <a:gd name="T54" fmla="*/ 43 w 687"/>
                <a:gd name="T55" fmla="*/ 601 h 601"/>
                <a:gd name="T56" fmla="*/ 0 w 687"/>
                <a:gd name="T57" fmla="*/ 558 h 601"/>
                <a:gd name="T58" fmla="*/ 0 w 687"/>
                <a:gd name="T59" fmla="*/ 129 h 601"/>
                <a:gd name="T60" fmla="*/ 43 w 687"/>
                <a:gd name="T61" fmla="*/ 86 h 601"/>
                <a:gd name="T62" fmla="*/ 171 w 687"/>
                <a:gd name="T63" fmla="*/ 86 h 601"/>
                <a:gd name="T64" fmla="*/ 171 w 687"/>
                <a:gd name="T65" fmla="*/ 43 h 601"/>
                <a:gd name="T66" fmla="*/ 214 w 687"/>
                <a:gd name="T67" fmla="*/ 0 h 601"/>
                <a:gd name="T68" fmla="*/ 472 w 687"/>
                <a:gd name="T69" fmla="*/ 0 h 601"/>
                <a:gd name="T70" fmla="*/ 515 w 687"/>
                <a:gd name="T71" fmla="*/ 43 h 601"/>
                <a:gd name="T72" fmla="*/ 515 w 687"/>
                <a:gd name="T73" fmla="*/ 86 h 601"/>
                <a:gd name="T74" fmla="*/ 644 w 687"/>
                <a:gd name="T75" fmla="*/ 86 h 601"/>
                <a:gd name="T76" fmla="*/ 687 w 687"/>
                <a:gd name="T77" fmla="*/ 129 h 601"/>
                <a:gd name="T78" fmla="*/ 687 w 687"/>
                <a:gd name="T79" fmla="*/ 558 h 601"/>
                <a:gd name="T80" fmla="*/ 644 w 687"/>
                <a:gd name="T81" fmla="*/ 601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87" h="601">
                  <a:moveTo>
                    <a:pt x="343" y="429"/>
                  </a:moveTo>
                  <a:cubicBezTo>
                    <a:pt x="391" y="429"/>
                    <a:pt x="429" y="391"/>
                    <a:pt x="429" y="343"/>
                  </a:cubicBezTo>
                  <a:cubicBezTo>
                    <a:pt x="429" y="296"/>
                    <a:pt x="391" y="257"/>
                    <a:pt x="343" y="257"/>
                  </a:cubicBezTo>
                  <a:cubicBezTo>
                    <a:pt x="296" y="257"/>
                    <a:pt x="257" y="296"/>
                    <a:pt x="257" y="343"/>
                  </a:cubicBezTo>
                  <a:cubicBezTo>
                    <a:pt x="257" y="391"/>
                    <a:pt x="296" y="429"/>
                    <a:pt x="343" y="429"/>
                  </a:cubicBezTo>
                  <a:close/>
                  <a:moveTo>
                    <a:pt x="343" y="214"/>
                  </a:moveTo>
                  <a:cubicBezTo>
                    <a:pt x="414" y="214"/>
                    <a:pt x="472" y="272"/>
                    <a:pt x="472" y="343"/>
                  </a:cubicBezTo>
                  <a:cubicBezTo>
                    <a:pt x="472" y="414"/>
                    <a:pt x="414" y="472"/>
                    <a:pt x="343" y="472"/>
                  </a:cubicBezTo>
                  <a:cubicBezTo>
                    <a:pt x="272" y="472"/>
                    <a:pt x="214" y="414"/>
                    <a:pt x="214" y="343"/>
                  </a:cubicBezTo>
                  <a:cubicBezTo>
                    <a:pt x="214" y="272"/>
                    <a:pt x="272" y="214"/>
                    <a:pt x="343" y="214"/>
                  </a:cubicBezTo>
                  <a:close/>
                  <a:moveTo>
                    <a:pt x="150" y="214"/>
                  </a:moveTo>
                  <a:cubicBezTo>
                    <a:pt x="162" y="214"/>
                    <a:pt x="171" y="224"/>
                    <a:pt x="171" y="236"/>
                  </a:cubicBezTo>
                  <a:cubicBezTo>
                    <a:pt x="171" y="248"/>
                    <a:pt x="162" y="257"/>
                    <a:pt x="150" y="257"/>
                  </a:cubicBezTo>
                  <a:cubicBezTo>
                    <a:pt x="138" y="257"/>
                    <a:pt x="128" y="248"/>
                    <a:pt x="128" y="236"/>
                  </a:cubicBezTo>
                  <a:cubicBezTo>
                    <a:pt x="128" y="224"/>
                    <a:pt x="138" y="214"/>
                    <a:pt x="150" y="214"/>
                  </a:cubicBezTo>
                  <a:close/>
                  <a:moveTo>
                    <a:pt x="601" y="172"/>
                  </a:moveTo>
                  <a:lnTo>
                    <a:pt x="472" y="172"/>
                  </a:lnTo>
                  <a:lnTo>
                    <a:pt x="429" y="172"/>
                  </a:lnTo>
                  <a:lnTo>
                    <a:pt x="429" y="86"/>
                  </a:lnTo>
                  <a:lnTo>
                    <a:pt x="257" y="86"/>
                  </a:lnTo>
                  <a:lnTo>
                    <a:pt x="257" y="172"/>
                  </a:lnTo>
                  <a:lnTo>
                    <a:pt x="214" y="172"/>
                  </a:lnTo>
                  <a:lnTo>
                    <a:pt x="86" y="172"/>
                  </a:lnTo>
                  <a:lnTo>
                    <a:pt x="86" y="515"/>
                  </a:lnTo>
                  <a:lnTo>
                    <a:pt x="601" y="515"/>
                  </a:lnTo>
                  <a:lnTo>
                    <a:pt x="601" y="172"/>
                  </a:lnTo>
                  <a:close/>
                  <a:moveTo>
                    <a:pt x="644" y="601"/>
                  </a:moveTo>
                  <a:lnTo>
                    <a:pt x="43" y="601"/>
                  </a:lnTo>
                  <a:cubicBezTo>
                    <a:pt x="19" y="601"/>
                    <a:pt x="0" y="582"/>
                    <a:pt x="0" y="558"/>
                  </a:cubicBezTo>
                  <a:lnTo>
                    <a:pt x="0" y="129"/>
                  </a:lnTo>
                  <a:cubicBezTo>
                    <a:pt x="0" y="105"/>
                    <a:pt x="19" y="86"/>
                    <a:pt x="43" y="86"/>
                  </a:cubicBezTo>
                  <a:lnTo>
                    <a:pt x="171" y="86"/>
                  </a:lnTo>
                  <a:lnTo>
                    <a:pt x="171" y="43"/>
                  </a:lnTo>
                  <a:cubicBezTo>
                    <a:pt x="171" y="19"/>
                    <a:pt x="191" y="0"/>
                    <a:pt x="214" y="0"/>
                  </a:cubicBezTo>
                  <a:lnTo>
                    <a:pt x="472" y="0"/>
                  </a:lnTo>
                  <a:cubicBezTo>
                    <a:pt x="496" y="0"/>
                    <a:pt x="515" y="19"/>
                    <a:pt x="515" y="43"/>
                  </a:cubicBezTo>
                  <a:lnTo>
                    <a:pt x="515" y="86"/>
                  </a:lnTo>
                  <a:lnTo>
                    <a:pt x="644" y="86"/>
                  </a:lnTo>
                  <a:cubicBezTo>
                    <a:pt x="668" y="86"/>
                    <a:pt x="687" y="105"/>
                    <a:pt x="687" y="129"/>
                  </a:cubicBezTo>
                  <a:lnTo>
                    <a:pt x="687" y="558"/>
                  </a:lnTo>
                  <a:cubicBezTo>
                    <a:pt x="687" y="582"/>
                    <a:pt x="668" y="601"/>
                    <a:pt x="644" y="601"/>
                  </a:cubicBezTo>
                  <a:close/>
                </a:path>
              </a:pathLst>
            </a:custGeom>
            <a:solidFill>
              <a:schemeClr val="accent4"/>
            </a:solidFill>
            <a:ln>
              <a:noFill/>
            </a:ln>
          </p:spPr>
          <p:txBody>
            <a:bodyPr vert="horz" wrap="square" lIns="91299" tIns="45649" rIns="91299" bIns="45649" numCol="1" anchor="t" anchorCtr="0" compatLnSpc="1">
              <a:prstTxWarp prst="textNoShape">
                <a:avLst/>
              </a:prstTxWarp>
            </a:bodyPr>
            <a:lstStyle/>
            <a:p>
              <a:endParaRPr lang="en-US" sz="1798"/>
            </a:p>
          </p:txBody>
        </p:sp>
        <p:sp>
          <p:nvSpPr>
            <p:cNvPr id="105" name="Freeform 104"/>
            <p:cNvSpPr>
              <a:spLocks/>
            </p:cNvSpPr>
            <p:nvPr/>
          </p:nvSpPr>
          <p:spPr bwMode="auto">
            <a:xfrm>
              <a:off x="3905386" y="3953971"/>
              <a:ext cx="502519" cy="471665"/>
            </a:xfrm>
            <a:custGeom>
              <a:avLst/>
              <a:gdLst>
                <a:gd name="T0" fmla="*/ 101 w 594"/>
                <a:gd name="T1" fmla="*/ 560 h 560"/>
                <a:gd name="T2" fmla="*/ 203 w 594"/>
                <a:gd name="T3" fmla="*/ 458 h 560"/>
                <a:gd name="T4" fmla="*/ 203 w 594"/>
                <a:gd name="T5" fmla="*/ 458 h 560"/>
                <a:gd name="T6" fmla="*/ 203 w 594"/>
                <a:gd name="T7" fmla="*/ 458 h 560"/>
                <a:gd name="T8" fmla="*/ 203 w 594"/>
                <a:gd name="T9" fmla="*/ 128 h 560"/>
                <a:gd name="T10" fmla="*/ 530 w 594"/>
                <a:gd name="T11" fmla="*/ 128 h 560"/>
                <a:gd name="T12" fmla="*/ 530 w 594"/>
                <a:gd name="T13" fmla="*/ 364 h 560"/>
                <a:gd name="T14" fmla="*/ 492 w 594"/>
                <a:gd name="T15" fmla="*/ 357 h 560"/>
                <a:gd name="T16" fmla="*/ 390 w 594"/>
                <a:gd name="T17" fmla="*/ 458 h 560"/>
                <a:gd name="T18" fmla="*/ 492 w 594"/>
                <a:gd name="T19" fmla="*/ 560 h 560"/>
                <a:gd name="T20" fmla="*/ 594 w 594"/>
                <a:gd name="T21" fmla="*/ 458 h 560"/>
                <a:gd name="T22" fmla="*/ 594 w 594"/>
                <a:gd name="T23" fmla="*/ 458 h 560"/>
                <a:gd name="T24" fmla="*/ 594 w 594"/>
                <a:gd name="T25" fmla="*/ 458 h 560"/>
                <a:gd name="T26" fmla="*/ 594 w 594"/>
                <a:gd name="T27" fmla="*/ 128 h 560"/>
                <a:gd name="T28" fmla="*/ 594 w 594"/>
                <a:gd name="T29" fmla="*/ 0 h 560"/>
                <a:gd name="T30" fmla="*/ 530 w 594"/>
                <a:gd name="T31" fmla="*/ 0 h 560"/>
                <a:gd name="T32" fmla="*/ 203 w 594"/>
                <a:gd name="T33" fmla="*/ 0 h 560"/>
                <a:gd name="T34" fmla="*/ 139 w 594"/>
                <a:gd name="T35" fmla="*/ 0 h 560"/>
                <a:gd name="T36" fmla="*/ 139 w 594"/>
                <a:gd name="T37" fmla="*/ 128 h 560"/>
                <a:gd name="T38" fmla="*/ 139 w 594"/>
                <a:gd name="T39" fmla="*/ 364 h 560"/>
                <a:gd name="T40" fmla="*/ 101 w 594"/>
                <a:gd name="T41" fmla="*/ 357 h 560"/>
                <a:gd name="T42" fmla="*/ 0 w 594"/>
                <a:gd name="T43" fmla="*/ 458 h 560"/>
                <a:gd name="T44" fmla="*/ 101 w 594"/>
                <a:gd name="T45" fmla="*/ 560 h 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94" h="560">
                  <a:moveTo>
                    <a:pt x="101" y="560"/>
                  </a:moveTo>
                  <a:cubicBezTo>
                    <a:pt x="158" y="560"/>
                    <a:pt x="203" y="515"/>
                    <a:pt x="203" y="458"/>
                  </a:cubicBezTo>
                  <a:cubicBezTo>
                    <a:pt x="203" y="458"/>
                    <a:pt x="203" y="458"/>
                    <a:pt x="203" y="458"/>
                  </a:cubicBezTo>
                  <a:lnTo>
                    <a:pt x="203" y="458"/>
                  </a:lnTo>
                  <a:lnTo>
                    <a:pt x="203" y="128"/>
                  </a:lnTo>
                  <a:lnTo>
                    <a:pt x="530" y="128"/>
                  </a:lnTo>
                  <a:lnTo>
                    <a:pt x="530" y="364"/>
                  </a:lnTo>
                  <a:cubicBezTo>
                    <a:pt x="518" y="359"/>
                    <a:pt x="506" y="357"/>
                    <a:pt x="492" y="357"/>
                  </a:cubicBezTo>
                  <a:cubicBezTo>
                    <a:pt x="436" y="357"/>
                    <a:pt x="390" y="402"/>
                    <a:pt x="390" y="458"/>
                  </a:cubicBezTo>
                  <a:cubicBezTo>
                    <a:pt x="390" y="515"/>
                    <a:pt x="436" y="560"/>
                    <a:pt x="492" y="560"/>
                  </a:cubicBezTo>
                  <a:cubicBezTo>
                    <a:pt x="548" y="560"/>
                    <a:pt x="594" y="515"/>
                    <a:pt x="594" y="458"/>
                  </a:cubicBezTo>
                  <a:cubicBezTo>
                    <a:pt x="594" y="458"/>
                    <a:pt x="594" y="458"/>
                    <a:pt x="594" y="458"/>
                  </a:cubicBezTo>
                  <a:lnTo>
                    <a:pt x="594" y="458"/>
                  </a:lnTo>
                  <a:lnTo>
                    <a:pt x="594" y="128"/>
                  </a:lnTo>
                  <a:lnTo>
                    <a:pt x="594" y="0"/>
                  </a:lnTo>
                  <a:lnTo>
                    <a:pt x="530" y="0"/>
                  </a:lnTo>
                  <a:lnTo>
                    <a:pt x="203" y="0"/>
                  </a:lnTo>
                  <a:lnTo>
                    <a:pt x="139" y="0"/>
                  </a:lnTo>
                  <a:lnTo>
                    <a:pt x="139" y="128"/>
                  </a:lnTo>
                  <a:lnTo>
                    <a:pt x="139" y="364"/>
                  </a:lnTo>
                  <a:cubicBezTo>
                    <a:pt x="128" y="359"/>
                    <a:pt x="115" y="357"/>
                    <a:pt x="101" y="357"/>
                  </a:cubicBezTo>
                  <a:cubicBezTo>
                    <a:pt x="45" y="357"/>
                    <a:pt x="0" y="402"/>
                    <a:pt x="0" y="458"/>
                  </a:cubicBezTo>
                  <a:cubicBezTo>
                    <a:pt x="0" y="515"/>
                    <a:pt x="45" y="560"/>
                    <a:pt x="101" y="560"/>
                  </a:cubicBezTo>
                  <a:close/>
                </a:path>
              </a:pathLst>
            </a:custGeom>
            <a:solidFill>
              <a:schemeClr val="accent5"/>
            </a:solidFill>
            <a:ln>
              <a:noFill/>
            </a:ln>
          </p:spPr>
          <p:txBody>
            <a:bodyPr vert="horz" wrap="square" lIns="91299" tIns="45649" rIns="91299" bIns="45649" numCol="1" anchor="t" anchorCtr="0" compatLnSpc="1">
              <a:prstTxWarp prst="textNoShape">
                <a:avLst/>
              </a:prstTxWarp>
            </a:bodyPr>
            <a:lstStyle/>
            <a:p>
              <a:endParaRPr lang="en-US" sz="1798"/>
            </a:p>
          </p:txBody>
        </p:sp>
        <p:sp>
          <p:nvSpPr>
            <p:cNvPr id="106" name="Freeform 105"/>
            <p:cNvSpPr>
              <a:spLocks noEditPoints="1"/>
            </p:cNvSpPr>
            <p:nvPr/>
          </p:nvSpPr>
          <p:spPr bwMode="auto">
            <a:xfrm>
              <a:off x="2054019" y="7293804"/>
              <a:ext cx="418765" cy="418765"/>
            </a:xfrm>
            <a:custGeom>
              <a:avLst/>
              <a:gdLst>
                <a:gd name="T0" fmla="*/ 406 w 496"/>
                <a:gd name="T1" fmla="*/ 492 h 496"/>
                <a:gd name="T2" fmla="*/ 5 w 496"/>
                <a:gd name="T3" fmla="*/ 89 h 496"/>
                <a:gd name="T4" fmla="*/ 6 w 496"/>
                <a:gd name="T5" fmla="*/ 0 h 496"/>
                <a:gd name="T6" fmla="*/ 495 w 496"/>
                <a:gd name="T7" fmla="*/ 493 h 496"/>
                <a:gd name="T8" fmla="*/ 406 w 496"/>
                <a:gd name="T9" fmla="*/ 492 h 496"/>
                <a:gd name="T10" fmla="*/ 78 w 496"/>
                <a:gd name="T11" fmla="*/ 419 h 496"/>
                <a:gd name="T12" fmla="*/ 78 w 496"/>
                <a:gd name="T13" fmla="*/ 479 h 496"/>
                <a:gd name="T14" fmla="*/ 17 w 496"/>
                <a:gd name="T15" fmla="*/ 479 h 496"/>
                <a:gd name="T16" fmla="*/ 17 w 496"/>
                <a:gd name="T17" fmla="*/ 419 h 496"/>
                <a:gd name="T18" fmla="*/ 78 w 496"/>
                <a:gd name="T19" fmla="*/ 419 h 496"/>
                <a:gd name="T20" fmla="*/ 227 w 496"/>
                <a:gd name="T21" fmla="*/ 492 h 496"/>
                <a:gd name="T22" fmla="*/ 138 w 496"/>
                <a:gd name="T23" fmla="*/ 492 h 496"/>
                <a:gd name="T24" fmla="*/ 4 w 496"/>
                <a:gd name="T25" fmla="*/ 357 h 496"/>
                <a:gd name="T26" fmla="*/ 5 w 496"/>
                <a:gd name="T27" fmla="*/ 268 h 496"/>
                <a:gd name="T28" fmla="*/ 227 w 496"/>
                <a:gd name="T29" fmla="*/ 492 h 496"/>
                <a:gd name="T30" fmla="*/ 361 w 496"/>
                <a:gd name="T31" fmla="*/ 492 h 496"/>
                <a:gd name="T32" fmla="*/ 272 w 496"/>
                <a:gd name="T33" fmla="*/ 492 h 496"/>
                <a:gd name="T34" fmla="*/ 5 w 496"/>
                <a:gd name="T35" fmla="*/ 223 h 496"/>
                <a:gd name="T36" fmla="*/ 5 w 496"/>
                <a:gd name="T37" fmla="*/ 134 h 496"/>
                <a:gd name="T38" fmla="*/ 361 w 496"/>
                <a:gd name="T39" fmla="*/ 492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6" h="496">
                  <a:moveTo>
                    <a:pt x="406" y="492"/>
                  </a:moveTo>
                  <a:cubicBezTo>
                    <a:pt x="407" y="271"/>
                    <a:pt x="227" y="90"/>
                    <a:pt x="5" y="89"/>
                  </a:cubicBezTo>
                  <a:lnTo>
                    <a:pt x="6" y="0"/>
                  </a:lnTo>
                  <a:cubicBezTo>
                    <a:pt x="277" y="1"/>
                    <a:pt x="496" y="222"/>
                    <a:pt x="495" y="493"/>
                  </a:cubicBezTo>
                  <a:lnTo>
                    <a:pt x="406" y="492"/>
                  </a:lnTo>
                  <a:close/>
                  <a:moveTo>
                    <a:pt x="78" y="419"/>
                  </a:moveTo>
                  <a:cubicBezTo>
                    <a:pt x="94" y="436"/>
                    <a:pt x="94" y="463"/>
                    <a:pt x="78" y="479"/>
                  </a:cubicBezTo>
                  <a:cubicBezTo>
                    <a:pt x="61" y="496"/>
                    <a:pt x="34" y="496"/>
                    <a:pt x="17" y="479"/>
                  </a:cubicBezTo>
                  <a:cubicBezTo>
                    <a:pt x="0" y="462"/>
                    <a:pt x="0" y="435"/>
                    <a:pt x="17" y="419"/>
                  </a:cubicBezTo>
                  <a:cubicBezTo>
                    <a:pt x="34" y="402"/>
                    <a:pt x="61" y="402"/>
                    <a:pt x="78" y="419"/>
                  </a:cubicBezTo>
                  <a:close/>
                  <a:moveTo>
                    <a:pt x="227" y="492"/>
                  </a:moveTo>
                  <a:lnTo>
                    <a:pt x="138" y="492"/>
                  </a:lnTo>
                  <a:cubicBezTo>
                    <a:pt x="138" y="418"/>
                    <a:pt x="78" y="357"/>
                    <a:pt x="4" y="357"/>
                  </a:cubicBezTo>
                  <a:lnTo>
                    <a:pt x="5" y="268"/>
                  </a:lnTo>
                  <a:cubicBezTo>
                    <a:pt x="128" y="268"/>
                    <a:pt x="228" y="369"/>
                    <a:pt x="227" y="492"/>
                  </a:cubicBezTo>
                  <a:close/>
                  <a:moveTo>
                    <a:pt x="361" y="492"/>
                  </a:moveTo>
                  <a:lnTo>
                    <a:pt x="272" y="492"/>
                  </a:lnTo>
                  <a:cubicBezTo>
                    <a:pt x="272" y="344"/>
                    <a:pt x="153" y="224"/>
                    <a:pt x="5" y="223"/>
                  </a:cubicBezTo>
                  <a:lnTo>
                    <a:pt x="5" y="134"/>
                  </a:lnTo>
                  <a:cubicBezTo>
                    <a:pt x="202" y="135"/>
                    <a:pt x="362" y="295"/>
                    <a:pt x="361" y="492"/>
                  </a:cubicBezTo>
                  <a:close/>
                </a:path>
              </a:pathLst>
            </a:custGeom>
            <a:solidFill>
              <a:schemeClr val="accent1"/>
            </a:solidFill>
            <a:ln>
              <a:noFill/>
            </a:ln>
          </p:spPr>
          <p:txBody>
            <a:bodyPr vert="horz" wrap="square" lIns="91299" tIns="45649" rIns="91299" bIns="45649" numCol="1" anchor="t" anchorCtr="0" compatLnSpc="1">
              <a:prstTxWarp prst="textNoShape">
                <a:avLst/>
              </a:prstTxWarp>
            </a:bodyPr>
            <a:lstStyle/>
            <a:p>
              <a:endParaRPr lang="en-US" sz="1798"/>
            </a:p>
          </p:txBody>
        </p:sp>
        <p:sp>
          <p:nvSpPr>
            <p:cNvPr id="107" name="Freeform 277"/>
            <p:cNvSpPr>
              <a:spLocks/>
            </p:cNvSpPr>
            <p:nvPr/>
          </p:nvSpPr>
          <p:spPr bwMode="auto">
            <a:xfrm>
              <a:off x="3941380" y="8383595"/>
              <a:ext cx="568640" cy="577458"/>
            </a:xfrm>
            <a:custGeom>
              <a:avLst/>
              <a:gdLst>
                <a:gd name="T0" fmla="*/ 22 w 678"/>
                <a:gd name="T1" fmla="*/ 619 h 685"/>
                <a:gd name="T2" fmla="*/ 185 w 678"/>
                <a:gd name="T3" fmla="*/ 255 h 685"/>
                <a:gd name="T4" fmla="*/ 86 w 678"/>
                <a:gd name="T5" fmla="*/ 157 h 685"/>
                <a:gd name="T6" fmla="*/ 32 w 678"/>
                <a:gd name="T7" fmla="*/ 39 h 685"/>
                <a:gd name="T8" fmla="*/ 152 w 678"/>
                <a:gd name="T9" fmla="*/ 90 h 685"/>
                <a:gd name="T10" fmla="*/ 251 w 678"/>
                <a:gd name="T11" fmla="*/ 188 h 685"/>
                <a:gd name="T12" fmla="*/ 612 w 678"/>
                <a:gd name="T13" fmla="*/ 23 h 685"/>
                <a:gd name="T14" fmla="*/ 588 w 678"/>
                <a:gd name="T15" fmla="*/ 87 h 685"/>
                <a:gd name="T16" fmla="*/ 348 w 678"/>
                <a:gd name="T17" fmla="*/ 285 h 685"/>
                <a:gd name="T18" fmla="*/ 517 w 678"/>
                <a:gd name="T19" fmla="*/ 476 h 685"/>
                <a:gd name="T20" fmla="*/ 640 w 678"/>
                <a:gd name="T21" fmla="*/ 436 h 685"/>
                <a:gd name="T22" fmla="*/ 634 w 678"/>
                <a:gd name="T23" fmla="*/ 461 h 685"/>
                <a:gd name="T24" fmla="*/ 553 w 678"/>
                <a:gd name="T25" fmla="*/ 523 h 685"/>
                <a:gd name="T26" fmla="*/ 561 w 678"/>
                <a:gd name="T27" fmla="*/ 541 h 685"/>
                <a:gd name="T28" fmla="*/ 552 w 678"/>
                <a:gd name="T29" fmla="*/ 549 h 685"/>
                <a:gd name="T30" fmla="*/ 559 w 678"/>
                <a:gd name="T31" fmla="*/ 556 h 685"/>
                <a:gd name="T32" fmla="*/ 559 w 678"/>
                <a:gd name="T33" fmla="*/ 560 h 685"/>
                <a:gd name="T34" fmla="*/ 556 w 678"/>
                <a:gd name="T35" fmla="*/ 560 h 685"/>
                <a:gd name="T36" fmla="*/ 548 w 678"/>
                <a:gd name="T37" fmla="*/ 553 h 685"/>
                <a:gd name="T38" fmla="*/ 541 w 678"/>
                <a:gd name="T39" fmla="*/ 560 h 685"/>
                <a:gd name="T40" fmla="*/ 523 w 678"/>
                <a:gd name="T41" fmla="*/ 553 h 685"/>
                <a:gd name="T42" fmla="*/ 460 w 678"/>
                <a:gd name="T43" fmla="*/ 637 h 685"/>
                <a:gd name="T44" fmla="*/ 435 w 678"/>
                <a:gd name="T45" fmla="*/ 643 h 685"/>
                <a:gd name="T46" fmla="*/ 475 w 678"/>
                <a:gd name="T47" fmla="*/ 517 h 685"/>
                <a:gd name="T48" fmla="*/ 283 w 678"/>
                <a:gd name="T49" fmla="*/ 350 h 685"/>
                <a:gd name="T50" fmla="*/ 86 w 678"/>
                <a:gd name="T51" fmla="*/ 594 h 685"/>
                <a:gd name="T52" fmla="*/ 22 w 678"/>
                <a:gd name="T53" fmla="*/ 619 h 6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78" h="685">
                  <a:moveTo>
                    <a:pt x="22" y="619"/>
                  </a:moveTo>
                  <a:lnTo>
                    <a:pt x="185" y="255"/>
                  </a:lnTo>
                  <a:lnTo>
                    <a:pt x="86" y="157"/>
                  </a:lnTo>
                  <a:cubicBezTo>
                    <a:pt x="73" y="144"/>
                    <a:pt x="22" y="55"/>
                    <a:pt x="32" y="39"/>
                  </a:cubicBezTo>
                  <a:cubicBezTo>
                    <a:pt x="47" y="28"/>
                    <a:pt x="139" y="77"/>
                    <a:pt x="152" y="90"/>
                  </a:cubicBezTo>
                  <a:lnTo>
                    <a:pt x="251" y="188"/>
                  </a:lnTo>
                  <a:lnTo>
                    <a:pt x="612" y="23"/>
                  </a:lnTo>
                  <a:cubicBezTo>
                    <a:pt x="612" y="23"/>
                    <a:pt x="678" y="0"/>
                    <a:pt x="588" y="87"/>
                  </a:cubicBezTo>
                  <a:lnTo>
                    <a:pt x="348" y="285"/>
                  </a:lnTo>
                  <a:cubicBezTo>
                    <a:pt x="384" y="324"/>
                    <a:pt x="466" y="414"/>
                    <a:pt x="517" y="476"/>
                  </a:cubicBezTo>
                  <a:lnTo>
                    <a:pt x="640" y="436"/>
                  </a:lnTo>
                  <a:cubicBezTo>
                    <a:pt x="640" y="436"/>
                    <a:pt x="666" y="431"/>
                    <a:pt x="634" y="461"/>
                  </a:cubicBezTo>
                  <a:lnTo>
                    <a:pt x="553" y="523"/>
                  </a:lnTo>
                  <a:cubicBezTo>
                    <a:pt x="559" y="532"/>
                    <a:pt x="563" y="539"/>
                    <a:pt x="561" y="541"/>
                  </a:cubicBezTo>
                  <a:lnTo>
                    <a:pt x="552" y="549"/>
                  </a:lnTo>
                  <a:lnTo>
                    <a:pt x="559" y="556"/>
                  </a:lnTo>
                  <a:lnTo>
                    <a:pt x="559" y="560"/>
                  </a:lnTo>
                  <a:lnTo>
                    <a:pt x="556" y="560"/>
                  </a:lnTo>
                  <a:lnTo>
                    <a:pt x="548" y="553"/>
                  </a:lnTo>
                  <a:lnTo>
                    <a:pt x="541" y="560"/>
                  </a:lnTo>
                  <a:cubicBezTo>
                    <a:pt x="539" y="562"/>
                    <a:pt x="533" y="559"/>
                    <a:pt x="523" y="553"/>
                  </a:cubicBezTo>
                  <a:lnTo>
                    <a:pt x="460" y="637"/>
                  </a:lnTo>
                  <a:cubicBezTo>
                    <a:pt x="430" y="669"/>
                    <a:pt x="435" y="643"/>
                    <a:pt x="435" y="643"/>
                  </a:cubicBezTo>
                  <a:lnTo>
                    <a:pt x="475" y="517"/>
                  </a:lnTo>
                  <a:cubicBezTo>
                    <a:pt x="412" y="466"/>
                    <a:pt x="322" y="386"/>
                    <a:pt x="283" y="350"/>
                  </a:cubicBezTo>
                  <a:lnTo>
                    <a:pt x="86" y="594"/>
                  </a:lnTo>
                  <a:cubicBezTo>
                    <a:pt x="0" y="685"/>
                    <a:pt x="22" y="619"/>
                    <a:pt x="22" y="619"/>
                  </a:cubicBezTo>
                  <a:close/>
                </a:path>
              </a:pathLst>
            </a:custGeom>
            <a:solidFill>
              <a:schemeClr val="accent2"/>
            </a:solidFill>
            <a:ln>
              <a:noFill/>
            </a:ln>
          </p:spPr>
          <p:txBody>
            <a:bodyPr vert="horz" wrap="square" lIns="91299" tIns="45649" rIns="91299" bIns="45649" numCol="1" anchor="t" anchorCtr="0" compatLnSpc="1">
              <a:prstTxWarp prst="textNoShape">
                <a:avLst/>
              </a:prstTxWarp>
            </a:bodyPr>
            <a:lstStyle/>
            <a:p>
              <a:endParaRPr lang="en-US" sz="1798"/>
            </a:p>
          </p:txBody>
        </p:sp>
      </p:grpSp>
      <p:sp>
        <p:nvSpPr>
          <p:cNvPr id="108" name="Freeform 5">
            <a:extLst>
              <a:ext uri="{FF2B5EF4-FFF2-40B4-BE49-F238E27FC236}">
                <a16:creationId xmlns:a16="http://schemas.microsoft.com/office/drawing/2014/main" id="{F299E81D-BA05-4416-8564-FE1594E77198}"/>
              </a:ext>
            </a:extLst>
          </p:cNvPr>
          <p:cNvSpPr>
            <a:spLocks/>
          </p:cNvSpPr>
          <p:nvPr/>
        </p:nvSpPr>
        <p:spPr bwMode="auto">
          <a:xfrm>
            <a:off x="5087521" y="2106015"/>
            <a:ext cx="832739" cy="862661"/>
          </a:xfrm>
          <a:custGeom>
            <a:avLst/>
            <a:gdLst>
              <a:gd name="T0" fmla="*/ 7371 w 17675"/>
              <a:gd name="T1" fmla="*/ 1125 h 18310"/>
              <a:gd name="T2" fmla="*/ 5959 w 17675"/>
              <a:gd name="T3" fmla="*/ 593 h 18310"/>
              <a:gd name="T4" fmla="*/ 4735 w 17675"/>
              <a:gd name="T5" fmla="*/ 240 h 18310"/>
              <a:gd name="T6" fmla="*/ 3627 w 17675"/>
              <a:gd name="T7" fmla="*/ 54 h 18310"/>
              <a:gd name="T8" fmla="*/ 2806 w 17675"/>
              <a:gd name="T9" fmla="*/ 7 h 18310"/>
              <a:gd name="T10" fmla="*/ 2454 w 17675"/>
              <a:gd name="T11" fmla="*/ 85 h 18310"/>
              <a:gd name="T12" fmla="*/ 2132 w 17675"/>
              <a:gd name="T13" fmla="*/ 262 h 18310"/>
              <a:gd name="T14" fmla="*/ 1838 w 17675"/>
              <a:gd name="T15" fmla="*/ 533 h 18310"/>
              <a:gd name="T16" fmla="*/ 1454 w 17675"/>
              <a:gd name="T17" fmla="*/ 1111 h 18310"/>
              <a:gd name="T18" fmla="*/ 1261 w 17675"/>
              <a:gd name="T19" fmla="*/ 1545 h 18310"/>
              <a:gd name="T20" fmla="*/ 1008 w 17675"/>
              <a:gd name="T21" fmla="*/ 2315 h 18310"/>
              <a:gd name="T22" fmla="*/ 836 w 17675"/>
              <a:gd name="T23" fmla="*/ 2906 h 18310"/>
              <a:gd name="T24" fmla="*/ 683 w 17675"/>
              <a:gd name="T25" fmla="*/ 3519 h 18310"/>
              <a:gd name="T26" fmla="*/ 506 w 17675"/>
              <a:gd name="T27" fmla="*/ 4330 h 18310"/>
              <a:gd name="T28" fmla="*/ 356 w 17675"/>
              <a:gd name="T29" fmla="*/ 5177 h 18310"/>
              <a:gd name="T30" fmla="*/ 199 w 17675"/>
              <a:gd name="T31" fmla="*/ 6352 h 18310"/>
              <a:gd name="T32" fmla="*/ 65 w 17675"/>
              <a:gd name="T33" fmla="*/ 7805 h 18310"/>
              <a:gd name="T34" fmla="*/ 1 w 17675"/>
              <a:gd name="T35" fmla="*/ 9354 h 18310"/>
              <a:gd name="T36" fmla="*/ 54 w 17675"/>
              <a:gd name="T37" fmla="*/ 10490 h 18310"/>
              <a:gd name="T38" fmla="*/ 149 w 17675"/>
              <a:gd name="T39" fmla="*/ 11811 h 18310"/>
              <a:gd name="T40" fmla="*/ 298 w 17675"/>
              <a:gd name="T41" fmla="*/ 13066 h 18310"/>
              <a:gd name="T42" fmla="*/ 650 w 17675"/>
              <a:gd name="T43" fmla="*/ 14979 h 18310"/>
              <a:gd name="T44" fmla="*/ 991 w 17675"/>
              <a:gd name="T45" fmla="*/ 16266 h 18310"/>
              <a:gd name="T46" fmla="*/ 1332 w 17675"/>
              <a:gd name="T47" fmla="*/ 17156 h 18310"/>
              <a:gd name="T48" fmla="*/ 1598 w 17675"/>
              <a:gd name="T49" fmla="*/ 17614 h 18310"/>
              <a:gd name="T50" fmla="*/ 1917 w 17675"/>
              <a:gd name="T51" fmla="*/ 17970 h 18310"/>
              <a:gd name="T52" fmla="*/ 2349 w 17675"/>
              <a:gd name="T53" fmla="*/ 18232 h 18310"/>
              <a:gd name="T54" fmla="*/ 2745 w 17675"/>
              <a:gd name="T55" fmla="*/ 18309 h 18310"/>
              <a:gd name="T56" fmla="*/ 3384 w 17675"/>
              <a:gd name="T57" fmla="*/ 18287 h 18310"/>
              <a:gd name="T58" fmla="*/ 4157 w 17675"/>
              <a:gd name="T59" fmla="*/ 18192 h 18310"/>
              <a:gd name="T60" fmla="*/ 5006 w 17675"/>
              <a:gd name="T61" fmla="*/ 18009 h 18310"/>
              <a:gd name="T62" fmla="*/ 6483 w 17675"/>
              <a:gd name="T63" fmla="*/ 17544 h 18310"/>
              <a:gd name="T64" fmla="*/ 7200 w 17675"/>
              <a:gd name="T65" fmla="*/ 17277 h 18310"/>
              <a:gd name="T66" fmla="*/ 8295 w 17675"/>
              <a:gd name="T67" fmla="*/ 16841 h 18310"/>
              <a:gd name="T68" fmla="*/ 8872 w 17675"/>
              <a:gd name="T69" fmla="*/ 16605 h 18310"/>
              <a:gd name="T70" fmla="*/ 9346 w 17675"/>
              <a:gd name="T71" fmla="*/ 16391 h 18310"/>
              <a:gd name="T72" fmla="*/ 10057 w 17675"/>
              <a:gd name="T73" fmla="*/ 16048 h 18310"/>
              <a:gd name="T74" fmla="*/ 10903 w 17675"/>
              <a:gd name="T75" fmla="*/ 15584 h 18310"/>
              <a:gd name="T76" fmla="*/ 11867 w 17675"/>
              <a:gd name="T77" fmla="*/ 14997 h 18310"/>
              <a:gd name="T78" fmla="*/ 12590 w 17675"/>
              <a:gd name="T79" fmla="*/ 14528 h 18310"/>
              <a:gd name="T80" fmla="*/ 13212 w 17675"/>
              <a:gd name="T81" fmla="*/ 14088 h 18310"/>
              <a:gd name="T82" fmla="*/ 14481 w 17675"/>
              <a:gd name="T83" fmla="*/ 13112 h 18310"/>
              <a:gd name="T84" fmla="*/ 14802 w 17675"/>
              <a:gd name="T85" fmla="*/ 12854 h 18310"/>
              <a:gd name="T86" fmla="*/ 15451 w 17675"/>
              <a:gd name="T87" fmla="*/ 12291 h 18310"/>
              <a:gd name="T88" fmla="*/ 15927 w 17675"/>
              <a:gd name="T89" fmla="*/ 11853 h 18310"/>
              <a:gd name="T90" fmla="*/ 16443 w 17675"/>
              <a:gd name="T91" fmla="*/ 11335 h 18310"/>
              <a:gd name="T92" fmla="*/ 16856 w 17675"/>
              <a:gd name="T93" fmla="*/ 10896 h 18310"/>
              <a:gd name="T94" fmla="*/ 17295 w 17675"/>
              <a:gd name="T95" fmla="*/ 10296 h 18310"/>
              <a:gd name="T96" fmla="*/ 17543 w 17675"/>
              <a:gd name="T97" fmla="*/ 9805 h 18310"/>
              <a:gd name="T98" fmla="*/ 17675 w 17675"/>
              <a:gd name="T99" fmla="*/ 9283 h 18310"/>
              <a:gd name="T100" fmla="*/ 17609 w 17675"/>
              <a:gd name="T101" fmla="*/ 8895 h 18310"/>
              <a:gd name="T102" fmla="*/ 17328 w 17675"/>
              <a:gd name="T103" fmla="*/ 8254 h 18310"/>
              <a:gd name="T104" fmla="*/ 16958 w 17675"/>
              <a:gd name="T105" fmla="*/ 7727 h 18310"/>
              <a:gd name="T106" fmla="*/ 16207 w 17675"/>
              <a:gd name="T107" fmla="*/ 6899 h 18310"/>
              <a:gd name="T108" fmla="*/ 14144 w 17675"/>
              <a:gd name="T109" fmla="*/ 5052 h 18310"/>
              <a:gd name="T110" fmla="*/ 13172 w 17675"/>
              <a:gd name="T111" fmla="*/ 4299 h 18310"/>
              <a:gd name="T112" fmla="*/ 12177 w 17675"/>
              <a:gd name="T113" fmla="*/ 3589 h 18310"/>
              <a:gd name="T114" fmla="*/ 11125 w 17675"/>
              <a:gd name="T115" fmla="*/ 2920 h 18310"/>
              <a:gd name="T116" fmla="*/ 10015 w 17675"/>
              <a:gd name="T117" fmla="*/ 2305 h 18310"/>
              <a:gd name="T118" fmla="*/ 9091 w 17675"/>
              <a:gd name="T119" fmla="*/ 1855 h 18310"/>
              <a:gd name="T120" fmla="*/ 8300 w 17675"/>
              <a:gd name="T121" fmla="*/ 1511 h 18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675" h="18310">
                <a:moveTo>
                  <a:pt x="8078" y="1426"/>
                </a:moveTo>
                <a:lnTo>
                  <a:pt x="8047" y="1409"/>
                </a:lnTo>
                <a:lnTo>
                  <a:pt x="8014" y="1392"/>
                </a:lnTo>
                <a:lnTo>
                  <a:pt x="7978" y="1376"/>
                </a:lnTo>
                <a:lnTo>
                  <a:pt x="7940" y="1360"/>
                </a:lnTo>
                <a:lnTo>
                  <a:pt x="7901" y="1345"/>
                </a:lnTo>
                <a:lnTo>
                  <a:pt x="7862" y="1330"/>
                </a:lnTo>
                <a:lnTo>
                  <a:pt x="7825" y="1315"/>
                </a:lnTo>
                <a:lnTo>
                  <a:pt x="7791" y="1301"/>
                </a:lnTo>
                <a:lnTo>
                  <a:pt x="7583" y="1213"/>
                </a:lnTo>
                <a:lnTo>
                  <a:pt x="7371" y="1125"/>
                </a:lnTo>
                <a:lnTo>
                  <a:pt x="7158" y="1038"/>
                </a:lnTo>
                <a:lnTo>
                  <a:pt x="6943" y="953"/>
                </a:lnTo>
                <a:lnTo>
                  <a:pt x="6836" y="911"/>
                </a:lnTo>
                <a:lnTo>
                  <a:pt x="6727" y="869"/>
                </a:lnTo>
                <a:lnTo>
                  <a:pt x="6618" y="827"/>
                </a:lnTo>
                <a:lnTo>
                  <a:pt x="6508" y="787"/>
                </a:lnTo>
                <a:lnTo>
                  <a:pt x="6400" y="747"/>
                </a:lnTo>
                <a:lnTo>
                  <a:pt x="6290" y="707"/>
                </a:lnTo>
                <a:lnTo>
                  <a:pt x="6180" y="668"/>
                </a:lnTo>
                <a:lnTo>
                  <a:pt x="6070" y="631"/>
                </a:lnTo>
                <a:lnTo>
                  <a:pt x="5959" y="593"/>
                </a:lnTo>
                <a:lnTo>
                  <a:pt x="5848" y="556"/>
                </a:lnTo>
                <a:lnTo>
                  <a:pt x="5737" y="521"/>
                </a:lnTo>
                <a:lnTo>
                  <a:pt x="5626" y="485"/>
                </a:lnTo>
                <a:lnTo>
                  <a:pt x="5515" y="451"/>
                </a:lnTo>
                <a:lnTo>
                  <a:pt x="5404" y="418"/>
                </a:lnTo>
                <a:lnTo>
                  <a:pt x="5292" y="386"/>
                </a:lnTo>
                <a:lnTo>
                  <a:pt x="5181" y="355"/>
                </a:lnTo>
                <a:lnTo>
                  <a:pt x="5069" y="324"/>
                </a:lnTo>
                <a:lnTo>
                  <a:pt x="4958" y="295"/>
                </a:lnTo>
                <a:lnTo>
                  <a:pt x="4846" y="267"/>
                </a:lnTo>
                <a:lnTo>
                  <a:pt x="4735" y="240"/>
                </a:lnTo>
                <a:lnTo>
                  <a:pt x="4623" y="215"/>
                </a:lnTo>
                <a:lnTo>
                  <a:pt x="4511" y="191"/>
                </a:lnTo>
                <a:lnTo>
                  <a:pt x="4400" y="168"/>
                </a:lnTo>
                <a:lnTo>
                  <a:pt x="4287" y="146"/>
                </a:lnTo>
                <a:lnTo>
                  <a:pt x="4234" y="136"/>
                </a:lnTo>
                <a:lnTo>
                  <a:pt x="4162" y="125"/>
                </a:lnTo>
                <a:lnTo>
                  <a:pt x="4075" y="112"/>
                </a:lnTo>
                <a:lnTo>
                  <a:pt x="3975" y="98"/>
                </a:lnTo>
                <a:lnTo>
                  <a:pt x="3865" y="84"/>
                </a:lnTo>
                <a:lnTo>
                  <a:pt x="3749" y="69"/>
                </a:lnTo>
                <a:lnTo>
                  <a:pt x="3627" y="54"/>
                </a:lnTo>
                <a:lnTo>
                  <a:pt x="3504" y="40"/>
                </a:lnTo>
                <a:lnTo>
                  <a:pt x="3381" y="27"/>
                </a:lnTo>
                <a:lnTo>
                  <a:pt x="3262" y="17"/>
                </a:lnTo>
                <a:lnTo>
                  <a:pt x="3148" y="8"/>
                </a:lnTo>
                <a:lnTo>
                  <a:pt x="3043" y="2"/>
                </a:lnTo>
                <a:lnTo>
                  <a:pt x="2994" y="1"/>
                </a:lnTo>
                <a:lnTo>
                  <a:pt x="2949" y="0"/>
                </a:lnTo>
                <a:lnTo>
                  <a:pt x="2908" y="0"/>
                </a:lnTo>
                <a:lnTo>
                  <a:pt x="2869" y="1"/>
                </a:lnTo>
                <a:lnTo>
                  <a:pt x="2834" y="3"/>
                </a:lnTo>
                <a:lnTo>
                  <a:pt x="2806" y="7"/>
                </a:lnTo>
                <a:lnTo>
                  <a:pt x="2780" y="11"/>
                </a:lnTo>
                <a:lnTo>
                  <a:pt x="2761" y="17"/>
                </a:lnTo>
                <a:lnTo>
                  <a:pt x="2724" y="19"/>
                </a:lnTo>
                <a:lnTo>
                  <a:pt x="2689" y="24"/>
                </a:lnTo>
                <a:lnTo>
                  <a:pt x="2655" y="29"/>
                </a:lnTo>
                <a:lnTo>
                  <a:pt x="2620" y="35"/>
                </a:lnTo>
                <a:lnTo>
                  <a:pt x="2586" y="43"/>
                </a:lnTo>
                <a:lnTo>
                  <a:pt x="2552" y="53"/>
                </a:lnTo>
                <a:lnTo>
                  <a:pt x="2518" y="63"/>
                </a:lnTo>
                <a:lnTo>
                  <a:pt x="2486" y="73"/>
                </a:lnTo>
                <a:lnTo>
                  <a:pt x="2454" y="85"/>
                </a:lnTo>
                <a:lnTo>
                  <a:pt x="2423" y="97"/>
                </a:lnTo>
                <a:lnTo>
                  <a:pt x="2393" y="111"/>
                </a:lnTo>
                <a:lnTo>
                  <a:pt x="2363" y="125"/>
                </a:lnTo>
                <a:lnTo>
                  <a:pt x="2333" y="138"/>
                </a:lnTo>
                <a:lnTo>
                  <a:pt x="2306" y="153"/>
                </a:lnTo>
                <a:lnTo>
                  <a:pt x="2278" y="169"/>
                </a:lnTo>
                <a:lnTo>
                  <a:pt x="2252" y="184"/>
                </a:lnTo>
                <a:lnTo>
                  <a:pt x="2218" y="205"/>
                </a:lnTo>
                <a:lnTo>
                  <a:pt x="2187" y="224"/>
                </a:lnTo>
                <a:lnTo>
                  <a:pt x="2158" y="244"/>
                </a:lnTo>
                <a:lnTo>
                  <a:pt x="2132" y="262"/>
                </a:lnTo>
                <a:lnTo>
                  <a:pt x="2108" y="280"/>
                </a:lnTo>
                <a:lnTo>
                  <a:pt x="2086" y="298"/>
                </a:lnTo>
                <a:lnTo>
                  <a:pt x="2065" y="315"/>
                </a:lnTo>
                <a:lnTo>
                  <a:pt x="2046" y="332"/>
                </a:lnTo>
                <a:lnTo>
                  <a:pt x="2007" y="367"/>
                </a:lnTo>
                <a:lnTo>
                  <a:pt x="1968" y="405"/>
                </a:lnTo>
                <a:lnTo>
                  <a:pt x="1927" y="446"/>
                </a:lnTo>
                <a:lnTo>
                  <a:pt x="1878" y="491"/>
                </a:lnTo>
                <a:lnTo>
                  <a:pt x="1866" y="504"/>
                </a:lnTo>
                <a:lnTo>
                  <a:pt x="1853" y="517"/>
                </a:lnTo>
                <a:lnTo>
                  <a:pt x="1838" y="533"/>
                </a:lnTo>
                <a:lnTo>
                  <a:pt x="1823" y="550"/>
                </a:lnTo>
                <a:lnTo>
                  <a:pt x="1790" y="592"/>
                </a:lnTo>
                <a:lnTo>
                  <a:pt x="1754" y="637"/>
                </a:lnTo>
                <a:lnTo>
                  <a:pt x="1717" y="689"/>
                </a:lnTo>
                <a:lnTo>
                  <a:pt x="1679" y="744"/>
                </a:lnTo>
                <a:lnTo>
                  <a:pt x="1639" y="802"/>
                </a:lnTo>
                <a:lnTo>
                  <a:pt x="1600" y="863"/>
                </a:lnTo>
                <a:lnTo>
                  <a:pt x="1561" y="926"/>
                </a:lnTo>
                <a:lnTo>
                  <a:pt x="1524" y="988"/>
                </a:lnTo>
                <a:lnTo>
                  <a:pt x="1488" y="1051"/>
                </a:lnTo>
                <a:lnTo>
                  <a:pt x="1454" y="1111"/>
                </a:lnTo>
                <a:lnTo>
                  <a:pt x="1425" y="1170"/>
                </a:lnTo>
                <a:lnTo>
                  <a:pt x="1398" y="1226"/>
                </a:lnTo>
                <a:lnTo>
                  <a:pt x="1387" y="1252"/>
                </a:lnTo>
                <a:lnTo>
                  <a:pt x="1377" y="1277"/>
                </a:lnTo>
                <a:lnTo>
                  <a:pt x="1367" y="1301"/>
                </a:lnTo>
                <a:lnTo>
                  <a:pt x="1359" y="1323"/>
                </a:lnTo>
                <a:lnTo>
                  <a:pt x="1340" y="1362"/>
                </a:lnTo>
                <a:lnTo>
                  <a:pt x="1320" y="1404"/>
                </a:lnTo>
                <a:lnTo>
                  <a:pt x="1300" y="1449"/>
                </a:lnTo>
                <a:lnTo>
                  <a:pt x="1280" y="1496"/>
                </a:lnTo>
                <a:lnTo>
                  <a:pt x="1261" y="1545"/>
                </a:lnTo>
                <a:lnTo>
                  <a:pt x="1241" y="1596"/>
                </a:lnTo>
                <a:lnTo>
                  <a:pt x="1222" y="1648"/>
                </a:lnTo>
                <a:lnTo>
                  <a:pt x="1204" y="1702"/>
                </a:lnTo>
                <a:lnTo>
                  <a:pt x="1167" y="1808"/>
                </a:lnTo>
                <a:lnTo>
                  <a:pt x="1133" y="1915"/>
                </a:lnTo>
                <a:lnTo>
                  <a:pt x="1101" y="2016"/>
                </a:lnTo>
                <a:lnTo>
                  <a:pt x="1071" y="2110"/>
                </a:lnTo>
                <a:lnTo>
                  <a:pt x="1055" y="2162"/>
                </a:lnTo>
                <a:lnTo>
                  <a:pt x="1039" y="2213"/>
                </a:lnTo>
                <a:lnTo>
                  <a:pt x="1023" y="2264"/>
                </a:lnTo>
                <a:lnTo>
                  <a:pt x="1008" y="2315"/>
                </a:lnTo>
                <a:lnTo>
                  <a:pt x="992" y="2367"/>
                </a:lnTo>
                <a:lnTo>
                  <a:pt x="976" y="2418"/>
                </a:lnTo>
                <a:lnTo>
                  <a:pt x="960" y="2471"/>
                </a:lnTo>
                <a:lnTo>
                  <a:pt x="944" y="2523"/>
                </a:lnTo>
                <a:lnTo>
                  <a:pt x="929" y="2573"/>
                </a:lnTo>
                <a:lnTo>
                  <a:pt x="913" y="2626"/>
                </a:lnTo>
                <a:lnTo>
                  <a:pt x="896" y="2682"/>
                </a:lnTo>
                <a:lnTo>
                  <a:pt x="880" y="2740"/>
                </a:lnTo>
                <a:lnTo>
                  <a:pt x="864" y="2797"/>
                </a:lnTo>
                <a:lnTo>
                  <a:pt x="849" y="2852"/>
                </a:lnTo>
                <a:lnTo>
                  <a:pt x="836" y="2906"/>
                </a:lnTo>
                <a:lnTo>
                  <a:pt x="827" y="2955"/>
                </a:lnTo>
                <a:lnTo>
                  <a:pt x="818" y="2977"/>
                </a:lnTo>
                <a:lnTo>
                  <a:pt x="809" y="3003"/>
                </a:lnTo>
                <a:lnTo>
                  <a:pt x="800" y="3033"/>
                </a:lnTo>
                <a:lnTo>
                  <a:pt x="790" y="3067"/>
                </a:lnTo>
                <a:lnTo>
                  <a:pt x="770" y="3142"/>
                </a:lnTo>
                <a:lnTo>
                  <a:pt x="749" y="3225"/>
                </a:lnTo>
                <a:lnTo>
                  <a:pt x="730" y="3310"/>
                </a:lnTo>
                <a:lnTo>
                  <a:pt x="712" y="3390"/>
                </a:lnTo>
                <a:lnTo>
                  <a:pt x="696" y="3461"/>
                </a:lnTo>
                <a:lnTo>
                  <a:pt x="683" y="3519"/>
                </a:lnTo>
                <a:lnTo>
                  <a:pt x="666" y="3593"/>
                </a:lnTo>
                <a:lnTo>
                  <a:pt x="649" y="3667"/>
                </a:lnTo>
                <a:lnTo>
                  <a:pt x="633" y="3740"/>
                </a:lnTo>
                <a:lnTo>
                  <a:pt x="617" y="3813"/>
                </a:lnTo>
                <a:lnTo>
                  <a:pt x="601" y="3886"/>
                </a:lnTo>
                <a:lnTo>
                  <a:pt x="585" y="3960"/>
                </a:lnTo>
                <a:lnTo>
                  <a:pt x="569" y="4033"/>
                </a:lnTo>
                <a:lnTo>
                  <a:pt x="553" y="4108"/>
                </a:lnTo>
                <a:lnTo>
                  <a:pt x="537" y="4182"/>
                </a:lnTo>
                <a:lnTo>
                  <a:pt x="522" y="4256"/>
                </a:lnTo>
                <a:lnTo>
                  <a:pt x="506" y="4330"/>
                </a:lnTo>
                <a:lnTo>
                  <a:pt x="491" y="4406"/>
                </a:lnTo>
                <a:lnTo>
                  <a:pt x="476" y="4483"/>
                </a:lnTo>
                <a:lnTo>
                  <a:pt x="461" y="4559"/>
                </a:lnTo>
                <a:lnTo>
                  <a:pt x="447" y="4636"/>
                </a:lnTo>
                <a:lnTo>
                  <a:pt x="433" y="4714"/>
                </a:lnTo>
                <a:lnTo>
                  <a:pt x="419" y="4791"/>
                </a:lnTo>
                <a:lnTo>
                  <a:pt x="405" y="4868"/>
                </a:lnTo>
                <a:lnTo>
                  <a:pt x="392" y="4946"/>
                </a:lnTo>
                <a:lnTo>
                  <a:pt x="380" y="5024"/>
                </a:lnTo>
                <a:lnTo>
                  <a:pt x="367" y="5100"/>
                </a:lnTo>
                <a:lnTo>
                  <a:pt x="356" y="5177"/>
                </a:lnTo>
                <a:lnTo>
                  <a:pt x="346" y="5253"/>
                </a:lnTo>
                <a:lnTo>
                  <a:pt x="335" y="5328"/>
                </a:lnTo>
                <a:lnTo>
                  <a:pt x="320" y="5442"/>
                </a:lnTo>
                <a:lnTo>
                  <a:pt x="304" y="5555"/>
                </a:lnTo>
                <a:lnTo>
                  <a:pt x="289" y="5668"/>
                </a:lnTo>
                <a:lnTo>
                  <a:pt x="275" y="5781"/>
                </a:lnTo>
                <a:lnTo>
                  <a:pt x="259" y="5896"/>
                </a:lnTo>
                <a:lnTo>
                  <a:pt x="244" y="6009"/>
                </a:lnTo>
                <a:lnTo>
                  <a:pt x="229" y="6124"/>
                </a:lnTo>
                <a:lnTo>
                  <a:pt x="214" y="6238"/>
                </a:lnTo>
                <a:lnTo>
                  <a:pt x="199" y="6352"/>
                </a:lnTo>
                <a:lnTo>
                  <a:pt x="185" y="6467"/>
                </a:lnTo>
                <a:lnTo>
                  <a:pt x="173" y="6581"/>
                </a:lnTo>
                <a:lnTo>
                  <a:pt x="160" y="6697"/>
                </a:lnTo>
                <a:lnTo>
                  <a:pt x="148" y="6811"/>
                </a:lnTo>
                <a:lnTo>
                  <a:pt x="137" y="6927"/>
                </a:lnTo>
                <a:lnTo>
                  <a:pt x="127" y="7042"/>
                </a:lnTo>
                <a:lnTo>
                  <a:pt x="119" y="7158"/>
                </a:lnTo>
                <a:lnTo>
                  <a:pt x="105" y="7319"/>
                </a:lnTo>
                <a:lnTo>
                  <a:pt x="92" y="7481"/>
                </a:lnTo>
                <a:lnTo>
                  <a:pt x="79" y="7643"/>
                </a:lnTo>
                <a:lnTo>
                  <a:pt x="65" y="7805"/>
                </a:lnTo>
                <a:lnTo>
                  <a:pt x="54" y="7967"/>
                </a:lnTo>
                <a:lnTo>
                  <a:pt x="42" y="8130"/>
                </a:lnTo>
                <a:lnTo>
                  <a:pt x="31" y="8293"/>
                </a:lnTo>
                <a:lnTo>
                  <a:pt x="22" y="8456"/>
                </a:lnTo>
                <a:lnTo>
                  <a:pt x="14" y="8619"/>
                </a:lnTo>
                <a:lnTo>
                  <a:pt x="8" y="8782"/>
                </a:lnTo>
                <a:lnTo>
                  <a:pt x="3" y="8946"/>
                </a:lnTo>
                <a:lnTo>
                  <a:pt x="0" y="9109"/>
                </a:lnTo>
                <a:lnTo>
                  <a:pt x="0" y="9190"/>
                </a:lnTo>
                <a:lnTo>
                  <a:pt x="0" y="9273"/>
                </a:lnTo>
                <a:lnTo>
                  <a:pt x="1" y="9354"/>
                </a:lnTo>
                <a:lnTo>
                  <a:pt x="2" y="9437"/>
                </a:lnTo>
                <a:lnTo>
                  <a:pt x="3" y="9518"/>
                </a:lnTo>
                <a:lnTo>
                  <a:pt x="7" y="9599"/>
                </a:lnTo>
                <a:lnTo>
                  <a:pt x="10" y="9681"/>
                </a:lnTo>
                <a:lnTo>
                  <a:pt x="14" y="9763"/>
                </a:lnTo>
                <a:lnTo>
                  <a:pt x="21" y="9885"/>
                </a:lnTo>
                <a:lnTo>
                  <a:pt x="27" y="10006"/>
                </a:lnTo>
                <a:lnTo>
                  <a:pt x="34" y="10128"/>
                </a:lnTo>
                <a:lnTo>
                  <a:pt x="41" y="10249"/>
                </a:lnTo>
                <a:lnTo>
                  <a:pt x="47" y="10369"/>
                </a:lnTo>
                <a:lnTo>
                  <a:pt x="54" y="10490"/>
                </a:lnTo>
                <a:lnTo>
                  <a:pt x="61" y="10611"/>
                </a:lnTo>
                <a:lnTo>
                  <a:pt x="68" y="10731"/>
                </a:lnTo>
                <a:lnTo>
                  <a:pt x="74" y="10851"/>
                </a:lnTo>
                <a:lnTo>
                  <a:pt x="82" y="10971"/>
                </a:lnTo>
                <a:lnTo>
                  <a:pt x="90" y="11091"/>
                </a:lnTo>
                <a:lnTo>
                  <a:pt x="98" y="11213"/>
                </a:lnTo>
                <a:lnTo>
                  <a:pt x="108" y="11333"/>
                </a:lnTo>
                <a:lnTo>
                  <a:pt x="117" y="11454"/>
                </a:lnTo>
                <a:lnTo>
                  <a:pt x="127" y="11575"/>
                </a:lnTo>
                <a:lnTo>
                  <a:pt x="138" y="11697"/>
                </a:lnTo>
                <a:lnTo>
                  <a:pt x="149" y="11811"/>
                </a:lnTo>
                <a:lnTo>
                  <a:pt x="160" y="11926"/>
                </a:lnTo>
                <a:lnTo>
                  <a:pt x="172" y="12040"/>
                </a:lnTo>
                <a:lnTo>
                  <a:pt x="184" y="12154"/>
                </a:lnTo>
                <a:lnTo>
                  <a:pt x="197" y="12269"/>
                </a:lnTo>
                <a:lnTo>
                  <a:pt x="209" y="12383"/>
                </a:lnTo>
                <a:lnTo>
                  <a:pt x="223" y="12498"/>
                </a:lnTo>
                <a:lnTo>
                  <a:pt x="237" y="12611"/>
                </a:lnTo>
                <a:lnTo>
                  <a:pt x="252" y="12725"/>
                </a:lnTo>
                <a:lnTo>
                  <a:pt x="267" y="12839"/>
                </a:lnTo>
                <a:lnTo>
                  <a:pt x="281" y="12953"/>
                </a:lnTo>
                <a:lnTo>
                  <a:pt x="298" y="13066"/>
                </a:lnTo>
                <a:lnTo>
                  <a:pt x="314" y="13180"/>
                </a:lnTo>
                <a:lnTo>
                  <a:pt x="331" y="13293"/>
                </a:lnTo>
                <a:lnTo>
                  <a:pt x="349" y="13406"/>
                </a:lnTo>
                <a:lnTo>
                  <a:pt x="366" y="13519"/>
                </a:lnTo>
                <a:lnTo>
                  <a:pt x="398" y="13707"/>
                </a:lnTo>
                <a:lnTo>
                  <a:pt x="433" y="13905"/>
                </a:lnTo>
                <a:lnTo>
                  <a:pt x="470" y="14110"/>
                </a:lnTo>
                <a:lnTo>
                  <a:pt x="511" y="14322"/>
                </a:lnTo>
                <a:lnTo>
                  <a:pt x="555" y="14538"/>
                </a:lnTo>
                <a:lnTo>
                  <a:pt x="602" y="14757"/>
                </a:lnTo>
                <a:lnTo>
                  <a:pt x="650" y="14979"/>
                </a:lnTo>
                <a:lnTo>
                  <a:pt x="701" y="15200"/>
                </a:lnTo>
                <a:lnTo>
                  <a:pt x="729" y="15311"/>
                </a:lnTo>
                <a:lnTo>
                  <a:pt x="755" y="15420"/>
                </a:lnTo>
                <a:lnTo>
                  <a:pt x="784" y="15530"/>
                </a:lnTo>
                <a:lnTo>
                  <a:pt x="811" y="15639"/>
                </a:lnTo>
                <a:lnTo>
                  <a:pt x="840" y="15747"/>
                </a:lnTo>
                <a:lnTo>
                  <a:pt x="870" y="15854"/>
                </a:lnTo>
                <a:lnTo>
                  <a:pt x="899" y="15959"/>
                </a:lnTo>
                <a:lnTo>
                  <a:pt x="929" y="16064"/>
                </a:lnTo>
                <a:lnTo>
                  <a:pt x="960" y="16165"/>
                </a:lnTo>
                <a:lnTo>
                  <a:pt x="991" y="16266"/>
                </a:lnTo>
                <a:lnTo>
                  <a:pt x="1022" y="16365"/>
                </a:lnTo>
                <a:lnTo>
                  <a:pt x="1054" y="16461"/>
                </a:lnTo>
                <a:lnTo>
                  <a:pt x="1086" y="16556"/>
                </a:lnTo>
                <a:lnTo>
                  <a:pt x="1119" y="16646"/>
                </a:lnTo>
                <a:lnTo>
                  <a:pt x="1152" y="16735"/>
                </a:lnTo>
                <a:lnTo>
                  <a:pt x="1185" y="16821"/>
                </a:lnTo>
                <a:lnTo>
                  <a:pt x="1225" y="16920"/>
                </a:lnTo>
                <a:lnTo>
                  <a:pt x="1267" y="17017"/>
                </a:lnTo>
                <a:lnTo>
                  <a:pt x="1288" y="17064"/>
                </a:lnTo>
                <a:lnTo>
                  <a:pt x="1310" y="17111"/>
                </a:lnTo>
                <a:lnTo>
                  <a:pt x="1332" y="17156"/>
                </a:lnTo>
                <a:lnTo>
                  <a:pt x="1354" y="17202"/>
                </a:lnTo>
                <a:lnTo>
                  <a:pt x="1377" y="17247"/>
                </a:lnTo>
                <a:lnTo>
                  <a:pt x="1399" y="17290"/>
                </a:lnTo>
                <a:lnTo>
                  <a:pt x="1423" y="17334"/>
                </a:lnTo>
                <a:lnTo>
                  <a:pt x="1447" y="17376"/>
                </a:lnTo>
                <a:lnTo>
                  <a:pt x="1471" y="17417"/>
                </a:lnTo>
                <a:lnTo>
                  <a:pt x="1496" y="17459"/>
                </a:lnTo>
                <a:lnTo>
                  <a:pt x="1521" y="17499"/>
                </a:lnTo>
                <a:lnTo>
                  <a:pt x="1546" y="17538"/>
                </a:lnTo>
                <a:lnTo>
                  <a:pt x="1572" y="17576"/>
                </a:lnTo>
                <a:lnTo>
                  <a:pt x="1598" y="17614"/>
                </a:lnTo>
                <a:lnTo>
                  <a:pt x="1625" y="17651"/>
                </a:lnTo>
                <a:lnTo>
                  <a:pt x="1652" y="17687"/>
                </a:lnTo>
                <a:lnTo>
                  <a:pt x="1680" y="17722"/>
                </a:lnTo>
                <a:lnTo>
                  <a:pt x="1707" y="17756"/>
                </a:lnTo>
                <a:lnTo>
                  <a:pt x="1736" y="17789"/>
                </a:lnTo>
                <a:lnTo>
                  <a:pt x="1764" y="17822"/>
                </a:lnTo>
                <a:lnTo>
                  <a:pt x="1794" y="17853"/>
                </a:lnTo>
                <a:lnTo>
                  <a:pt x="1824" y="17884"/>
                </a:lnTo>
                <a:lnTo>
                  <a:pt x="1854" y="17914"/>
                </a:lnTo>
                <a:lnTo>
                  <a:pt x="1885" y="17943"/>
                </a:lnTo>
                <a:lnTo>
                  <a:pt x="1917" y="17970"/>
                </a:lnTo>
                <a:lnTo>
                  <a:pt x="1947" y="17998"/>
                </a:lnTo>
                <a:lnTo>
                  <a:pt x="1980" y="18023"/>
                </a:lnTo>
                <a:lnTo>
                  <a:pt x="2013" y="18048"/>
                </a:lnTo>
                <a:lnTo>
                  <a:pt x="2052" y="18075"/>
                </a:lnTo>
                <a:lnTo>
                  <a:pt x="2091" y="18102"/>
                </a:lnTo>
                <a:lnTo>
                  <a:pt x="2132" y="18127"/>
                </a:lnTo>
                <a:lnTo>
                  <a:pt x="2173" y="18151"/>
                </a:lnTo>
                <a:lnTo>
                  <a:pt x="2215" y="18174"/>
                </a:lnTo>
                <a:lnTo>
                  <a:pt x="2259" y="18194"/>
                </a:lnTo>
                <a:lnTo>
                  <a:pt x="2303" y="18214"/>
                </a:lnTo>
                <a:lnTo>
                  <a:pt x="2349" y="18232"/>
                </a:lnTo>
                <a:lnTo>
                  <a:pt x="2397" y="18249"/>
                </a:lnTo>
                <a:lnTo>
                  <a:pt x="2446" y="18264"/>
                </a:lnTo>
                <a:lnTo>
                  <a:pt x="2497" y="18277"/>
                </a:lnTo>
                <a:lnTo>
                  <a:pt x="2549" y="18287"/>
                </a:lnTo>
                <a:lnTo>
                  <a:pt x="2576" y="18292"/>
                </a:lnTo>
                <a:lnTo>
                  <a:pt x="2603" y="18296"/>
                </a:lnTo>
                <a:lnTo>
                  <a:pt x="2631" y="18300"/>
                </a:lnTo>
                <a:lnTo>
                  <a:pt x="2658" y="18303"/>
                </a:lnTo>
                <a:lnTo>
                  <a:pt x="2687" y="18305"/>
                </a:lnTo>
                <a:lnTo>
                  <a:pt x="2716" y="18308"/>
                </a:lnTo>
                <a:lnTo>
                  <a:pt x="2745" y="18309"/>
                </a:lnTo>
                <a:lnTo>
                  <a:pt x="2776" y="18309"/>
                </a:lnTo>
                <a:lnTo>
                  <a:pt x="2835" y="18310"/>
                </a:lnTo>
                <a:lnTo>
                  <a:pt x="2896" y="18310"/>
                </a:lnTo>
                <a:lnTo>
                  <a:pt x="2957" y="18309"/>
                </a:lnTo>
                <a:lnTo>
                  <a:pt x="3017" y="18308"/>
                </a:lnTo>
                <a:lnTo>
                  <a:pt x="3079" y="18305"/>
                </a:lnTo>
                <a:lnTo>
                  <a:pt x="3140" y="18303"/>
                </a:lnTo>
                <a:lnTo>
                  <a:pt x="3200" y="18300"/>
                </a:lnTo>
                <a:lnTo>
                  <a:pt x="3262" y="18296"/>
                </a:lnTo>
                <a:lnTo>
                  <a:pt x="3323" y="18292"/>
                </a:lnTo>
                <a:lnTo>
                  <a:pt x="3384" y="18287"/>
                </a:lnTo>
                <a:lnTo>
                  <a:pt x="3444" y="18283"/>
                </a:lnTo>
                <a:lnTo>
                  <a:pt x="3505" y="18277"/>
                </a:lnTo>
                <a:lnTo>
                  <a:pt x="3565" y="18271"/>
                </a:lnTo>
                <a:lnTo>
                  <a:pt x="3625" y="18264"/>
                </a:lnTo>
                <a:lnTo>
                  <a:pt x="3686" y="18257"/>
                </a:lnTo>
                <a:lnTo>
                  <a:pt x="3745" y="18250"/>
                </a:lnTo>
                <a:lnTo>
                  <a:pt x="3829" y="18240"/>
                </a:lnTo>
                <a:lnTo>
                  <a:pt x="3912" y="18230"/>
                </a:lnTo>
                <a:lnTo>
                  <a:pt x="3995" y="18218"/>
                </a:lnTo>
                <a:lnTo>
                  <a:pt x="4076" y="18206"/>
                </a:lnTo>
                <a:lnTo>
                  <a:pt x="4157" y="18192"/>
                </a:lnTo>
                <a:lnTo>
                  <a:pt x="4236" y="18178"/>
                </a:lnTo>
                <a:lnTo>
                  <a:pt x="4316" y="18165"/>
                </a:lnTo>
                <a:lnTo>
                  <a:pt x="4395" y="18150"/>
                </a:lnTo>
                <a:lnTo>
                  <a:pt x="4473" y="18134"/>
                </a:lnTo>
                <a:lnTo>
                  <a:pt x="4549" y="18118"/>
                </a:lnTo>
                <a:lnTo>
                  <a:pt x="4627" y="18101"/>
                </a:lnTo>
                <a:lnTo>
                  <a:pt x="4704" y="18083"/>
                </a:lnTo>
                <a:lnTo>
                  <a:pt x="4779" y="18066"/>
                </a:lnTo>
                <a:lnTo>
                  <a:pt x="4855" y="18048"/>
                </a:lnTo>
                <a:lnTo>
                  <a:pt x="4931" y="18028"/>
                </a:lnTo>
                <a:lnTo>
                  <a:pt x="5006" y="18009"/>
                </a:lnTo>
                <a:lnTo>
                  <a:pt x="5156" y="17969"/>
                </a:lnTo>
                <a:lnTo>
                  <a:pt x="5305" y="17927"/>
                </a:lnTo>
                <a:lnTo>
                  <a:pt x="5455" y="17882"/>
                </a:lnTo>
                <a:lnTo>
                  <a:pt x="5603" y="17836"/>
                </a:lnTo>
                <a:lnTo>
                  <a:pt x="5753" y="17789"/>
                </a:lnTo>
                <a:lnTo>
                  <a:pt x="5904" y="17741"/>
                </a:lnTo>
                <a:lnTo>
                  <a:pt x="6056" y="17691"/>
                </a:lnTo>
                <a:lnTo>
                  <a:pt x="6211" y="17639"/>
                </a:lnTo>
                <a:lnTo>
                  <a:pt x="6273" y="17619"/>
                </a:lnTo>
                <a:lnTo>
                  <a:pt x="6368" y="17586"/>
                </a:lnTo>
                <a:lnTo>
                  <a:pt x="6483" y="17544"/>
                </a:lnTo>
                <a:lnTo>
                  <a:pt x="6608" y="17501"/>
                </a:lnTo>
                <a:lnTo>
                  <a:pt x="6729" y="17456"/>
                </a:lnTo>
                <a:lnTo>
                  <a:pt x="6837" y="17415"/>
                </a:lnTo>
                <a:lnTo>
                  <a:pt x="6881" y="17398"/>
                </a:lnTo>
                <a:lnTo>
                  <a:pt x="6917" y="17382"/>
                </a:lnTo>
                <a:lnTo>
                  <a:pt x="6943" y="17369"/>
                </a:lnTo>
                <a:lnTo>
                  <a:pt x="6959" y="17361"/>
                </a:lnTo>
                <a:lnTo>
                  <a:pt x="6994" y="17351"/>
                </a:lnTo>
                <a:lnTo>
                  <a:pt x="7046" y="17333"/>
                </a:lnTo>
                <a:lnTo>
                  <a:pt x="7116" y="17308"/>
                </a:lnTo>
                <a:lnTo>
                  <a:pt x="7200" y="17277"/>
                </a:lnTo>
                <a:lnTo>
                  <a:pt x="7294" y="17240"/>
                </a:lnTo>
                <a:lnTo>
                  <a:pt x="7397" y="17200"/>
                </a:lnTo>
                <a:lnTo>
                  <a:pt x="7507" y="17156"/>
                </a:lnTo>
                <a:lnTo>
                  <a:pt x="7621" y="17112"/>
                </a:lnTo>
                <a:lnTo>
                  <a:pt x="7734" y="17066"/>
                </a:lnTo>
                <a:lnTo>
                  <a:pt x="7846" y="17021"/>
                </a:lnTo>
                <a:lnTo>
                  <a:pt x="7955" y="16977"/>
                </a:lnTo>
                <a:lnTo>
                  <a:pt x="8057" y="16937"/>
                </a:lnTo>
                <a:lnTo>
                  <a:pt x="8148" y="16899"/>
                </a:lnTo>
                <a:lnTo>
                  <a:pt x="8228" y="16867"/>
                </a:lnTo>
                <a:lnTo>
                  <a:pt x="8295" y="16841"/>
                </a:lnTo>
                <a:lnTo>
                  <a:pt x="8344" y="16821"/>
                </a:lnTo>
                <a:lnTo>
                  <a:pt x="8396" y="16799"/>
                </a:lnTo>
                <a:lnTo>
                  <a:pt x="8454" y="16778"/>
                </a:lnTo>
                <a:lnTo>
                  <a:pt x="8513" y="16755"/>
                </a:lnTo>
                <a:lnTo>
                  <a:pt x="8574" y="16731"/>
                </a:lnTo>
                <a:lnTo>
                  <a:pt x="8633" y="16707"/>
                </a:lnTo>
                <a:lnTo>
                  <a:pt x="8690" y="16682"/>
                </a:lnTo>
                <a:lnTo>
                  <a:pt x="8744" y="16658"/>
                </a:lnTo>
                <a:lnTo>
                  <a:pt x="8792" y="16633"/>
                </a:lnTo>
                <a:lnTo>
                  <a:pt x="8829" y="16621"/>
                </a:lnTo>
                <a:lnTo>
                  <a:pt x="8872" y="16605"/>
                </a:lnTo>
                <a:lnTo>
                  <a:pt x="8918" y="16587"/>
                </a:lnTo>
                <a:lnTo>
                  <a:pt x="8965" y="16565"/>
                </a:lnTo>
                <a:lnTo>
                  <a:pt x="9013" y="16543"/>
                </a:lnTo>
                <a:lnTo>
                  <a:pt x="9059" y="16522"/>
                </a:lnTo>
                <a:lnTo>
                  <a:pt x="9100" y="16502"/>
                </a:lnTo>
                <a:lnTo>
                  <a:pt x="9137" y="16485"/>
                </a:lnTo>
                <a:lnTo>
                  <a:pt x="9178" y="16465"/>
                </a:lnTo>
                <a:lnTo>
                  <a:pt x="9220" y="16447"/>
                </a:lnTo>
                <a:lnTo>
                  <a:pt x="9263" y="16429"/>
                </a:lnTo>
                <a:lnTo>
                  <a:pt x="9304" y="16409"/>
                </a:lnTo>
                <a:lnTo>
                  <a:pt x="9346" y="16391"/>
                </a:lnTo>
                <a:lnTo>
                  <a:pt x="9388" y="16371"/>
                </a:lnTo>
                <a:lnTo>
                  <a:pt x="9430" y="16352"/>
                </a:lnTo>
                <a:lnTo>
                  <a:pt x="9471" y="16331"/>
                </a:lnTo>
                <a:lnTo>
                  <a:pt x="9550" y="16292"/>
                </a:lnTo>
                <a:lnTo>
                  <a:pt x="9633" y="16254"/>
                </a:lnTo>
                <a:lnTo>
                  <a:pt x="9720" y="16214"/>
                </a:lnTo>
                <a:lnTo>
                  <a:pt x="9807" y="16173"/>
                </a:lnTo>
                <a:lnTo>
                  <a:pt x="9894" y="16132"/>
                </a:lnTo>
                <a:lnTo>
                  <a:pt x="9978" y="16091"/>
                </a:lnTo>
                <a:lnTo>
                  <a:pt x="10018" y="16069"/>
                </a:lnTo>
                <a:lnTo>
                  <a:pt x="10057" y="16048"/>
                </a:lnTo>
                <a:lnTo>
                  <a:pt x="10093" y="16026"/>
                </a:lnTo>
                <a:lnTo>
                  <a:pt x="10129" y="16004"/>
                </a:lnTo>
                <a:lnTo>
                  <a:pt x="10153" y="15994"/>
                </a:lnTo>
                <a:lnTo>
                  <a:pt x="10184" y="15979"/>
                </a:lnTo>
                <a:lnTo>
                  <a:pt x="10220" y="15962"/>
                </a:lnTo>
                <a:lnTo>
                  <a:pt x="10263" y="15939"/>
                </a:lnTo>
                <a:lnTo>
                  <a:pt x="10363" y="15886"/>
                </a:lnTo>
                <a:lnTo>
                  <a:pt x="10482" y="15821"/>
                </a:lnTo>
                <a:lnTo>
                  <a:pt x="10614" y="15748"/>
                </a:lnTo>
                <a:lnTo>
                  <a:pt x="10756" y="15669"/>
                </a:lnTo>
                <a:lnTo>
                  <a:pt x="10903" y="15584"/>
                </a:lnTo>
                <a:lnTo>
                  <a:pt x="11053" y="15498"/>
                </a:lnTo>
                <a:lnTo>
                  <a:pt x="11202" y="15411"/>
                </a:lnTo>
                <a:lnTo>
                  <a:pt x="11344" y="15328"/>
                </a:lnTo>
                <a:lnTo>
                  <a:pt x="11477" y="15249"/>
                </a:lnTo>
                <a:lnTo>
                  <a:pt x="11597" y="15176"/>
                </a:lnTo>
                <a:lnTo>
                  <a:pt x="11700" y="15111"/>
                </a:lnTo>
                <a:lnTo>
                  <a:pt x="11781" y="15060"/>
                </a:lnTo>
                <a:lnTo>
                  <a:pt x="11813" y="15038"/>
                </a:lnTo>
                <a:lnTo>
                  <a:pt x="11838" y="15021"/>
                </a:lnTo>
                <a:lnTo>
                  <a:pt x="11857" y="15007"/>
                </a:lnTo>
                <a:lnTo>
                  <a:pt x="11867" y="14997"/>
                </a:lnTo>
                <a:lnTo>
                  <a:pt x="11879" y="14991"/>
                </a:lnTo>
                <a:lnTo>
                  <a:pt x="11898" y="14982"/>
                </a:lnTo>
                <a:lnTo>
                  <a:pt x="11919" y="14970"/>
                </a:lnTo>
                <a:lnTo>
                  <a:pt x="11947" y="14954"/>
                </a:lnTo>
                <a:lnTo>
                  <a:pt x="12012" y="14913"/>
                </a:lnTo>
                <a:lnTo>
                  <a:pt x="12090" y="14864"/>
                </a:lnTo>
                <a:lnTo>
                  <a:pt x="12179" y="14806"/>
                </a:lnTo>
                <a:lnTo>
                  <a:pt x="12276" y="14741"/>
                </a:lnTo>
                <a:lnTo>
                  <a:pt x="12379" y="14672"/>
                </a:lnTo>
                <a:lnTo>
                  <a:pt x="12485" y="14600"/>
                </a:lnTo>
                <a:lnTo>
                  <a:pt x="12590" y="14528"/>
                </a:lnTo>
                <a:lnTo>
                  <a:pt x="12694" y="14457"/>
                </a:lnTo>
                <a:lnTo>
                  <a:pt x="12791" y="14388"/>
                </a:lnTo>
                <a:lnTo>
                  <a:pt x="12883" y="14324"/>
                </a:lnTo>
                <a:lnTo>
                  <a:pt x="12963" y="14267"/>
                </a:lnTo>
                <a:lnTo>
                  <a:pt x="13031" y="14218"/>
                </a:lnTo>
                <a:lnTo>
                  <a:pt x="13083" y="14179"/>
                </a:lnTo>
                <a:lnTo>
                  <a:pt x="13116" y="14152"/>
                </a:lnTo>
                <a:lnTo>
                  <a:pt x="13131" y="14143"/>
                </a:lnTo>
                <a:lnTo>
                  <a:pt x="13152" y="14131"/>
                </a:lnTo>
                <a:lnTo>
                  <a:pt x="13179" y="14112"/>
                </a:lnTo>
                <a:lnTo>
                  <a:pt x="13212" y="14088"/>
                </a:lnTo>
                <a:lnTo>
                  <a:pt x="13294" y="14030"/>
                </a:lnTo>
                <a:lnTo>
                  <a:pt x="13392" y="13958"/>
                </a:lnTo>
                <a:lnTo>
                  <a:pt x="13505" y="13873"/>
                </a:lnTo>
                <a:lnTo>
                  <a:pt x="13628" y="13779"/>
                </a:lnTo>
                <a:lnTo>
                  <a:pt x="13758" y="13680"/>
                </a:lnTo>
                <a:lnTo>
                  <a:pt x="13891" y="13578"/>
                </a:lnTo>
                <a:lnTo>
                  <a:pt x="14024" y="13475"/>
                </a:lnTo>
                <a:lnTo>
                  <a:pt x="14153" y="13374"/>
                </a:lnTo>
                <a:lnTo>
                  <a:pt x="14274" y="13278"/>
                </a:lnTo>
                <a:lnTo>
                  <a:pt x="14385" y="13190"/>
                </a:lnTo>
                <a:lnTo>
                  <a:pt x="14481" y="13112"/>
                </a:lnTo>
                <a:lnTo>
                  <a:pt x="14559" y="13048"/>
                </a:lnTo>
                <a:lnTo>
                  <a:pt x="14590" y="13022"/>
                </a:lnTo>
                <a:lnTo>
                  <a:pt x="14615" y="13000"/>
                </a:lnTo>
                <a:lnTo>
                  <a:pt x="14634" y="12982"/>
                </a:lnTo>
                <a:lnTo>
                  <a:pt x="14645" y="12970"/>
                </a:lnTo>
                <a:lnTo>
                  <a:pt x="14658" y="12963"/>
                </a:lnTo>
                <a:lnTo>
                  <a:pt x="14673" y="12954"/>
                </a:lnTo>
                <a:lnTo>
                  <a:pt x="14690" y="12942"/>
                </a:lnTo>
                <a:lnTo>
                  <a:pt x="14708" y="12928"/>
                </a:lnTo>
                <a:lnTo>
                  <a:pt x="14751" y="12895"/>
                </a:lnTo>
                <a:lnTo>
                  <a:pt x="14802" y="12854"/>
                </a:lnTo>
                <a:lnTo>
                  <a:pt x="14857" y="12807"/>
                </a:lnTo>
                <a:lnTo>
                  <a:pt x="14917" y="12756"/>
                </a:lnTo>
                <a:lnTo>
                  <a:pt x="14979" y="12701"/>
                </a:lnTo>
                <a:lnTo>
                  <a:pt x="15044" y="12645"/>
                </a:lnTo>
                <a:lnTo>
                  <a:pt x="15110" y="12587"/>
                </a:lnTo>
                <a:lnTo>
                  <a:pt x="15175" y="12530"/>
                </a:lnTo>
                <a:lnTo>
                  <a:pt x="15238" y="12475"/>
                </a:lnTo>
                <a:lnTo>
                  <a:pt x="15298" y="12421"/>
                </a:lnTo>
                <a:lnTo>
                  <a:pt x="15354" y="12372"/>
                </a:lnTo>
                <a:lnTo>
                  <a:pt x="15405" y="12328"/>
                </a:lnTo>
                <a:lnTo>
                  <a:pt x="15451" y="12291"/>
                </a:lnTo>
                <a:lnTo>
                  <a:pt x="15487" y="12261"/>
                </a:lnTo>
                <a:lnTo>
                  <a:pt x="15508" y="12245"/>
                </a:lnTo>
                <a:lnTo>
                  <a:pt x="15520" y="12233"/>
                </a:lnTo>
                <a:lnTo>
                  <a:pt x="15534" y="12220"/>
                </a:lnTo>
                <a:lnTo>
                  <a:pt x="15555" y="12200"/>
                </a:lnTo>
                <a:lnTo>
                  <a:pt x="15765" y="12013"/>
                </a:lnTo>
                <a:lnTo>
                  <a:pt x="15798" y="11979"/>
                </a:lnTo>
                <a:lnTo>
                  <a:pt x="15830" y="11947"/>
                </a:lnTo>
                <a:lnTo>
                  <a:pt x="15863" y="11915"/>
                </a:lnTo>
                <a:lnTo>
                  <a:pt x="15895" y="11884"/>
                </a:lnTo>
                <a:lnTo>
                  <a:pt x="15927" y="11853"/>
                </a:lnTo>
                <a:lnTo>
                  <a:pt x="15959" y="11823"/>
                </a:lnTo>
                <a:lnTo>
                  <a:pt x="15992" y="11790"/>
                </a:lnTo>
                <a:lnTo>
                  <a:pt x="16025" y="11758"/>
                </a:lnTo>
                <a:lnTo>
                  <a:pt x="16052" y="11733"/>
                </a:lnTo>
                <a:lnTo>
                  <a:pt x="16089" y="11696"/>
                </a:lnTo>
                <a:lnTo>
                  <a:pt x="16136" y="11649"/>
                </a:lnTo>
                <a:lnTo>
                  <a:pt x="16190" y="11595"/>
                </a:lnTo>
                <a:lnTo>
                  <a:pt x="16248" y="11535"/>
                </a:lnTo>
                <a:lnTo>
                  <a:pt x="16311" y="11470"/>
                </a:lnTo>
                <a:lnTo>
                  <a:pt x="16377" y="11403"/>
                </a:lnTo>
                <a:lnTo>
                  <a:pt x="16443" y="11335"/>
                </a:lnTo>
                <a:lnTo>
                  <a:pt x="16508" y="11268"/>
                </a:lnTo>
                <a:lnTo>
                  <a:pt x="16571" y="11202"/>
                </a:lnTo>
                <a:lnTo>
                  <a:pt x="16629" y="11140"/>
                </a:lnTo>
                <a:lnTo>
                  <a:pt x="16681" y="11084"/>
                </a:lnTo>
                <a:lnTo>
                  <a:pt x="16726" y="11036"/>
                </a:lnTo>
                <a:lnTo>
                  <a:pt x="16761" y="10997"/>
                </a:lnTo>
                <a:lnTo>
                  <a:pt x="16786" y="10969"/>
                </a:lnTo>
                <a:lnTo>
                  <a:pt x="16797" y="10953"/>
                </a:lnTo>
                <a:lnTo>
                  <a:pt x="16818" y="10935"/>
                </a:lnTo>
                <a:lnTo>
                  <a:pt x="16837" y="10915"/>
                </a:lnTo>
                <a:lnTo>
                  <a:pt x="16856" y="10896"/>
                </a:lnTo>
                <a:lnTo>
                  <a:pt x="16874" y="10875"/>
                </a:lnTo>
                <a:lnTo>
                  <a:pt x="16908" y="10833"/>
                </a:lnTo>
                <a:lnTo>
                  <a:pt x="16943" y="10789"/>
                </a:lnTo>
                <a:lnTo>
                  <a:pt x="17006" y="10707"/>
                </a:lnTo>
                <a:lnTo>
                  <a:pt x="17067" y="10626"/>
                </a:lnTo>
                <a:lnTo>
                  <a:pt x="17128" y="10543"/>
                </a:lnTo>
                <a:lnTo>
                  <a:pt x="17185" y="10462"/>
                </a:lnTo>
                <a:lnTo>
                  <a:pt x="17214" y="10421"/>
                </a:lnTo>
                <a:lnTo>
                  <a:pt x="17241" y="10379"/>
                </a:lnTo>
                <a:lnTo>
                  <a:pt x="17269" y="10337"/>
                </a:lnTo>
                <a:lnTo>
                  <a:pt x="17295" y="10296"/>
                </a:lnTo>
                <a:lnTo>
                  <a:pt x="17321" y="10254"/>
                </a:lnTo>
                <a:lnTo>
                  <a:pt x="17347" y="10211"/>
                </a:lnTo>
                <a:lnTo>
                  <a:pt x="17372" y="10169"/>
                </a:lnTo>
                <a:lnTo>
                  <a:pt x="17396" y="10125"/>
                </a:lnTo>
                <a:lnTo>
                  <a:pt x="17419" y="10081"/>
                </a:lnTo>
                <a:lnTo>
                  <a:pt x="17442" y="10037"/>
                </a:lnTo>
                <a:lnTo>
                  <a:pt x="17463" y="9992"/>
                </a:lnTo>
                <a:lnTo>
                  <a:pt x="17485" y="9946"/>
                </a:lnTo>
                <a:lnTo>
                  <a:pt x="17505" y="9900"/>
                </a:lnTo>
                <a:lnTo>
                  <a:pt x="17524" y="9853"/>
                </a:lnTo>
                <a:lnTo>
                  <a:pt x="17543" y="9805"/>
                </a:lnTo>
                <a:lnTo>
                  <a:pt x="17561" y="9757"/>
                </a:lnTo>
                <a:lnTo>
                  <a:pt x="17578" y="9708"/>
                </a:lnTo>
                <a:lnTo>
                  <a:pt x="17594" y="9657"/>
                </a:lnTo>
                <a:lnTo>
                  <a:pt x="17609" y="9606"/>
                </a:lnTo>
                <a:lnTo>
                  <a:pt x="17622" y="9553"/>
                </a:lnTo>
                <a:lnTo>
                  <a:pt x="17636" y="9501"/>
                </a:lnTo>
                <a:lnTo>
                  <a:pt x="17648" y="9446"/>
                </a:lnTo>
                <a:lnTo>
                  <a:pt x="17659" y="9391"/>
                </a:lnTo>
                <a:lnTo>
                  <a:pt x="17669" y="9334"/>
                </a:lnTo>
                <a:lnTo>
                  <a:pt x="17673" y="9309"/>
                </a:lnTo>
                <a:lnTo>
                  <a:pt x="17675" y="9283"/>
                </a:lnTo>
                <a:lnTo>
                  <a:pt x="17675" y="9255"/>
                </a:lnTo>
                <a:lnTo>
                  <a:pt x="17674" y="9226"/>
                </a:lnTo>
                <a:lnTo>
                  <a:pt x="17672" y="9196"/>
                </a:lnTo>
                <a:lnTo>
                  <a:pt x="17669" y="9165"/>
                </a:lnTo>
                <a:lnTo>
                  <a:pt x="17665" y="9133"/>
                </a:lnTo>
                <a:lnTo>
                  <a:pt x="17659" y="9101"/>
                </a:lnTo>
                <a:lnTo>
                  <a:pt x="17653" y="9068"/>
                </a:lnTo>
                <a:lnTo>
                  <a:pt x="17645" y="9034"/>
                </a:lnTo>
                <a:lnTo>
                  <a:pt x="17637" y="8999"/>
                </a:lnTo>
                <a:lnTo>
                  <a:pt x="17629" y="8965"/>
                </a:lnTo>
                <a:lnTo>
                  <a:pt x="17609" y="8895"/>
                </a:lnTo>
                <a:lnTo>
                  <a:pt x="17587" y="8825"/>
                </a:lnTo>
                <a:lnTo>
                  <a:pt x="17563" y="8757"/>
                </a:lnTo>
                <a:lnTo>
                  <a:pt x="17539" y="8689"/>
                </a:lnTo>
                <a:lnTo>
                  <a:pt x="17513" y="8624"/>
                </a:lnTo>
                <a:lnTo>
                  <a:pt x="17487" y="8563"/>
                </a:lnTo>
                <a:lnTo>
                  <a:pt x="17462" y="8506"/>
                </a:lnTo>
                <a:lnTo>
                  <a:pt x="17437" y="8455"/>
                </a:lnTo>
                <a:lnTo>
                  <a:pt x="17415" y="8408"/>
                </a:lnTo>
                <a:lnTo>
                  <a:pt x="17394" y="8369"/>
                </a:lnTo>
                <a:lnTo>
                  <a:pt x="17360" y="8310"/>
                </a:lnTo>
                <a:lnTo>
                  <a:pt x="17328" y="8254"/>
                </a:lnTo>
                <a:lnTo>
                  <a:pt x="17297" y="8203"/>
                </a:lnTo>
                <a:lnTo>
                  <a:pt x="17268" y="8155"/>
                </a:lnTo>
                <a:lnTo>
                  <a:pt x="17239" y="8109"/>
                </a:lnTo>
                <a:lnTo>
                  <a:pt x="17210" y="8066"/>
                </a:lnTo>
                <a:lnTo>
                  <a:pt x="17182" y="8023"/>
                </a:lnTo>
                <a:lnTo>
                  <a:pt x="17153" y="7981"/>
                </a:lnTo>
                <a:lnTo>
                  <a:pt x="17123" y="7941"/>
                </a:lnTo>
                <a:lnTo>
                  <a:pt x="17093" y="7900"/>
                </a:lnTo>
                <a:lnTo>
                  <a:pt x="17062" y="7858"/>
                </a:lnTo>
                <a:lnTo>
                  <a:pt x="17029" y="7816"/>
                </a:lnTo>
                <a:lnTo>
                  <a:pt x="16958" y="7727"/>
                </a:lnTo>
                <a:lnTo>
                  <a:pt x="16877" y="7627"/>
                </a:lnTo>
                <a:lnTo>
                  <a:pt x="16843" y="7585"/>
                </a:lnTo>
                <a:lnTo>
                  <a:pt x="16805" y="7540"/>
                </a:lnTo>
                <a:lnTo>
                  <a:pt x="16766" y="7493"/>
                </a:lnTo>
                <a:lnTo>
                  <a:pt x="16725" y="7446"/>
                </a:lnTo>
                <a:lnTo>
                  <a:pt x="16641" y="7350"/>
                </a:lnTo>
                <a:lnTo>
                  <a:pt x="16551" y="7253"/>
                </a:lnTo>
                <a:lnTo>
                  <a:pt x="16462" y="7157"/>
                </a:lnTo>
                <a:lnTo>
                  <a:pt x="16373" y="7065"/>
                </a:lnTo>
                <a:lnTo>
                  <a:pt x="16287" y="6978"/>
                </a:lnTo>
                <a:lnTo>
                  <a:pt x="16207" y="6899"/>
                </a:lnTo>
                <a:lnTo>
                  <a:pt x="16179" y="6872"/>
                </a:lnTo>
                <a:lnTo>
                  <a:pt x="16153" y="6842"/>
                </a:lnTo>
                <a:lnTo>
                  <a:pt x="16127" y="6811"/>
                </a:lnTo>
                <a:lnTo>
                  <a:pt x="16099" y="6779"/>
                </a:lnTo>
                <a:lnTo>
                  <a:pt x="16071" y="6747"/>
                </a:lnTo>
                <a:lnTo>
                  <a:pt x="16042" y="6715"/>
                </a:lnTo>
                <a:lnTo>
                  <a:pt x="16011" y="6683"/>
                </a:lnTo>
                <a:lnTo>
                  <a:pt x="15979" y="6652"/>
                </a:lnTo>
                <a:lnTo>
                  <a:pt x="14313" y="5186"/>
                </a:lnTo>
                <a:lnTo>
                  <a:pt x="14230" y="5121"/>
                </a:lnTo>
                <a:lnTo>
                  <a:pt x="14144" y="5052"/>
                </a:lnTo>
                <a:lnTo>
                  <a:pt x="14058" y="4981"/>
                </a:lnTo>
                <a:lnTo>
                  <a:pt x="13972" y="4911"/>
                </a:lnTo>
                <a:lnTo>
                  <a:pt x="13885" y="4840"/>
                </a:lnTo>
                <a:lnTo>
                  <a:pt x="13797" y="4769"/>
                </a:lnTo>
                <a:lnTo>
                  <a:pt x="13709" y="4700"/>
                </a:lnTo>
                <a:lnTo>
                  <a:pt x="13622" y="4634"/>
                </a:lnTo>
                <a:lnTo>
                  <a:pt x="13528" y="4565"/>
                </a:lnTo>
                <a:lnTo>
                  <a:pt x="13437" y="4496"/>
                </a:lnTo>
                <a:lnTo>
                  <a:pt x="13348" y="4430"/>
                </a:lnTo>
                <a:lnTo>
                  <a:pt x="13259" y="4364"/>
                </a:lnTo>
                <a:lnTo>
                  <a:pt x="13172" y="4299"/>
                </a:lnTo>
                <a:lnTo>
                  <a:pt x="13085" y="4234"/>
                </a:lnTo>
                <a:lnTo>
                  <a:pt x="12999" y="4170"/>
                </a:lnTo>
                <a:lnTo>
                  <a:pt x="12913" y="4107"/>
                </a:lnTo>
                <a:lnTo>
                  <a:pt x="12826" y="4043"/>
                </a:lnTo>
                <a:lnTo>
                  <a:pt x="12738" y="3980"/>
                </a:lnTo>
                <a:lnTo>
                  <a:pt x="12650" y="3916"/>
                </a:lnTo>
                <a:lnTo>
                  <a:pt x="12559" y="3852"/>
                </a:lnTo>
                <a:lnTo>
                  <a:pt x="12468" y="3787"/>
                </a:lnTo>
                <a:lnTo>
                  <a:pt x="12373" y="3722"/>
                </a:lnTo>
                <a:lnTo>
                  <a:pt x="12276" y="3655"/>
                </a:lnTo>
                <a:lnTo>
                  <a:pt x="12177" y="3589"/>
                </a:lnTo>
                <a:lnTo>
                  <a:pt x="12083" y="3525"/>
                </a:lnTo>
                <a:lnTo>
                  <a:pt x="11988" y="3463"/>
                </a:lnTo>
                <a:lnTo>
                  <a:pt x="11893" y="3402"/>
                </a:lnTo>
                <a:lnTo>
                  <a:pt x="11798" y="3340"/>
                </a:lnTo>
                <a:lnTo>
                  <a:pt x="11702" y="3280"/>
                </a:lnTo>
                <a:lnTo>
                  <a:pt x="11606" y="3219"/>
                </a:lnTo>
                <a:lnTo>
                  <a:pt x="11509" y="3158"/>
                </a:lnTo>
                <a:lnTo>
                  <a:pt x="11411" y="3097"/>
                </a:lnTo>
                <a:lnTo>
                  <a:pt x="11318" y="3037"/>
                </a:lnTo>
                <a:lnTo>
                  <a:pt x="11222" y="2979"/>
                </a:lnTo>
                <a:lnTo>
                  <a:pt x="11125" y="2920"/>
                </a:lnTo>
                <a:lnTo>
                  <a:pt x="11028" y="2863"/>
                </a:lnTo>
                <a:lnTo>
                  <a:pt x="10930" y="2806"/>
                </a:lnTo>
                <a:lnTo>
                  <a:pt x="10831" y="2749"/>
                </a:lnTo>
                <a:lnTo>
                  <a:pt x="10732" y="2692"/>
                </a:lnTo>
                <a:lnTo>
                  <a:pt x="10631" y="2635"/>
                </a:lnTo>
                <a:lnTo>
                  <a:pt x="10529" y="2579"/>
                </a:lnTo>
                <a:lnTo>
                  <a:pt x="10427" y="2523"/>
                </a:lnTo>
                <a:lnTo>
                  <a:pt x="10326" y="2468"/>
                </a:lnTo>
                <a:lnTo>
                  <a:pt x="10223" y="2413"/>
                </a:lnTo>
                <a:lnTo>
                  <a:pt x="10120" y="2359"/>
                </a:lnTo>
                <a:lnTo>
                  <a:pt x="10015" y="2305"/>
                </a:lnTo>
                <a:lnTo>
                  <a:pt x="9911" y="2251"/>
                </a:lnTo>
                <a:lnTo>
                  <a:pt x="9807" y="2198"/>
                </a:lnTo>
                <a:lnTo>
                  <a:pt x="9735" y="2162"/>
                </a:lnTo>
                <a:lnTo>
                  <a:pt x="9660" y="2124"/>
                </a:lnTo>
                <a:lnTo>
                  <a:pt x="9583" y="2086"/>
                </a:lnTo>
                <a:lnTo>
                  <a:pt x="9504" y="2047"/>
                </a:lnTo>
                <a:lnTo>
                  <a:pt x="9423" y="2010"/>
                </a:lnTo>
                <a:lnTo>
                  <a:pt x="9340" y="1971"/>
                </a:lnTo>
                <a:lnTo>
                  <a:pt x="9258" y="1932"/>
                </a:lnTo>
                <a:lnTo>
                  <a:pt x="9174" y="1893"/>
                </a:lnTo>
                <a:lnTo>
                  <a:pt x="9091" y="1855"/>
                </a:lnTo>
                <a:lnTo>
                  <a:pt x="9006" y="1816"/>
                </a:lnTo>
                <a:lnTo>
                  <a:pt x="8923" y="1780"/>
                </a:lnTo>
                <a:lnTo>
                  <a:pt x="8840" y="1743"/>
                </a:lnTo>
                <a:lnTo>
                  <a:pt x="8759" y="1707"/>
                </a:lnTo>
                <a:lnTo>
                  <a:pt x="8679" y="1673"/>
                </a:lnTo>
                <a:lnTo>
                  <a:pt x="8600" y="1640"/>
                </a:lnTo>
                <a:lnTo>
                  <a:pt x="8523" y="1608"/>
                </a:lnTo>
                <a:lnTo>
                  <a:pt x="8472" y="1587"/>
                </a:lnTo>
                <a:lnTo>
                  <a:pt x="8417" y="1562"/>
                </a:lnTo>
                <a:lnTo>
                  <a:pt x="8360" y="1537"/>
                </a:lnTo>
                <a:lnTo>
                  <a:pt x="8300" y="1511"/>
                </a:lnTo>
                <a:lnTo>
                  <a:pt x="8242" y="1485"/>
                </a:lnTo>
                <a:lnTo>
                  <a:pt x="8184" y="1461"/>
                </a:lnTo>
                <a:lnTo>
                  <a:pt x="8156" y="1451"/>
                </a:lnTo>
                <a:lnTo>
                  <a:pt x="8129" y="1442"/>
                </a:lnTo>
                <a:lnTo>
                  <a:pt x="8102" y="1433"/>
                </a:lnTo>
                <a:lnTo>
                  <a:pt x="8078" y="1426"/>
                </a:lnTo>
                <a:close/>
              </a:path>
            </a:pathLst>
          </a:custGeom>
          <a:gradFill>
            <a:gsLst>
              <a:gs pos="0">
                <a:schemeClr val="tx2"/>
              </a:gs>
              <a:gs pos="100000">
                <a:schemeClr val="tx2">
                  <a:lumMod val="75000"/>
                </a:schemeClr>
              </a:gs>
            </a:gsLst>
            <a:lin ang="5400000" scaled="1"/>
          </a:gradFill>
          <a:ln>
            <a:noFill/>
          </a:ln>
        </p:spPr>
        <p:txBody>
          <a:bodyPr vert="horz" wrap="square" lIns="57150" tIns="28575" rIns="57150" bIns="28575" numCol="1" anchor="t" anchorCtr="0" compatLnSpc="1">
            <a:prstTxWarp prst="textNoShape">
              <a:avLst/>
            </a:prstTxWarp>
          </a:bodyPr>
          <a:lstStyle/>
          <a:p>
            <a:endParaRPr lang="en-US" sz="1125"/>
          </a:p>
        </p:txBody>
      </p:sp>
      <p:sp>
        <p:nvSpPr>
          <p:cNvPr id="113" name="Freeform 5">
            <a:extLst>
              <a:ext uri="{FF2B5EF4-FFF2-40B4-BE49-F238E27FC236}">
                <a16:creationId xmlns:a16="http://schemas.microsoft.com/office/drawing/2014/main" id="{F299E81D-BA05-4416-8564-FE1594E77198}"/>
              </a:ext>
            </a:extLst>
          </p:cNvPr>
          <p:cNvSpPr>
            <a:spLocks/>
          </p:cNvSpPr>
          <p:nvPr/>
        </p:nvSpPr>
        <p:spPr bwMode="auto">
          <a:xfrm>
            <a:off x="5087521" y="3446451"/>
            <a:ext cx="832739" cy="862661"/>
          </a:xfrm>
          <a:custGeom>
            <a:avLst/>
            <a:gdLst>
              <a:gd name="T0" fmla="*/ 7371 w 17675"/>
              <a:gd name="T1" fmla="*/ 1125 h 18310"/>
              <a:gd name="T2" fmla="*/ 5959 w 17675"/>
              <a:gd name="T3" fmla="*/ 593 h 18310"/>
              <a:gd name="T4" fmla="*/ 4735 w 17675"/>
              <a:gd name="T5" fmla="*/ 240 h 18310"/>
              <a:gd name="T6" fmla="*/ 3627 w 17675"/>
              <a:gd name="T7" fmla="*/ 54 h 18310"/>
              <a:gd name="T8" fmla="*/ 2806 w 17675"/>
              <a:gd name="T9" fmla="*/ 7 h 18310"/>
              <a:gd name="T10" fmla="*/ 2454 w 17675"/>
              <a:gd name="T11" fmla="*/ 85 h 18310"/>
              <a:gd name="T12" fmla="*/ 2132 w 17675"/>
              <a:gd name="T13" fmla="*/ 262 h 18310"/>
              <a:gd name="T14" fmla="*/ 1838 w 17675"/>
              <a:gd name="T15" fmla="*/ 533 h 18310"/>
              <a:gd name="T16" fmla="*/ 1454 w 17675"/>
              <a:gd name="T17" fmla="*/ 1111 h 18310"/>
              <a:gd name="T18" fmla="*/ 1261 w 17675"/>
              <a:gd name="T19" fmla="*/ 1545 h 18310"/>
              <a:gd name="T20" fmla="*/ 1008 w 17675"/>
              <a:gd name="T21" fmla="*/ 2315 h 18310"/>
              <a:gd name="T22" fmla="*/ 836 w 17675"/>
              <a:gd name="T23" fmla="*/ 2906 h 18310"/>
              <a:gd name="T24" fmla="*/ 683 w 17675"/>
              <a:gd name="T25" fmla="*/ 3519 h 18310"/>
              <a:gd name="T26" fmla="*/ 506 w 17675"/>
              <a:gd name="T27" fmla="*/ 4330 h 18310"/>
              <a:gd name="T28" fmla="*/ 356 w 17675"/>
              <a:gd name="T29" fmla="*/ 5177 h 18310"/>
              <a:gd name="T30" fmla="*/ 199 w 17675"/>
              <a:gd name="T31" fmla="*/ 6352 h 18310"/>
              <a:gd name="T32" fmla="*/ 65 w 17675"/>
              <a:gd name="T33" fmla="*/ 7805 h 18310"/>
              <a:gd name="T34" fmla="*/ 1 w 17675"/>
              <a:gd name="T35" fmla="*/ 9354 h 18310"/>
              <a:gd name="T36" fmla="*/ 54 w 17675"/>
              <a:gd name="T37" fmla="*/ 10490 h 18310"/>
              <a:gd name="T38" fmla="*/ 149 w 17675"/>
              <a:gd name="T39" fmla="*/ 11811 h 18310"/>
              <a:gd name="T40" fmla="*/ 298 w 17675"/>
              <a:gd name="T41" fmla="*/ 13066 h 18310"/>
              <a:gd name="T42" fmla="*/ 650 w 17675"/>
              <a:gd name="T43" fmla="*/ 14979 h 18310"/>
              <a:gd name="T44" fmla="*/ 991 w 17675"/>
              <a:gd name="T45" fmla="*/ 16266 h 18310"/>
              <a:gd name="T46" fmla="*/ 1332 w 17675"/>
              <a:gd name="T47" fmla="*/ 17156 h 18310"/>
              <a:gd name="T48" fmla="*/ 1598 w 17675"/>
              <a:gd name="T49" fmla="*/ 17614 h 18310"/>
              <a:gd name="T50" fmla="*/ 1917 w 17675"/>
              <a:gd name="T51" fmla="*/ 17970 h 18310"/>
              <a:gd name="T52" fmla="*/ 2349 w 17675"/>
              <a:gd name="T53" fmla="*/ 18232 h 18310"/>
              <a:gd name="T54" fmla="*/ 2745 w 17675"/>
              <a:gd name="T55" fmla="*/ 18309 h 18310"/>
              <a:gd name="T56" fmla="*/ 3384 w 17675"/>
              <a:gd name="T57" fmla="*/ 18287 h 18310"/>
              <a:gd name="T58" fmla="*/ 4157 w 17675"/>
              <a:gd name="T59" fmla="*/ 18192 h 18310"/>
              <a:gd name="T60" fmla="*/ 5006 w 17675"/>
              <a:gd name="T61" fmla="*/ 18009 h 18310"/>
              <a:gd name="T62" fmla="*/ 6483 w 17675"/>
              <a:gd name="T63" fmla="*/ 17544 h 18310"/>
              <a:gd name="T64" fmla="*/ 7200 w 17675"/>
              <a:gd name="T65" fmla="*/ 17277 h 18310"/>
              <a:gd name="T66" fmla="*/ 8295 w 17675"/>
              <a:gd name="T67" fmla="*/ 16841 h 18310"/>
              <a:gd name="T68" fmla="*/ 8872 w 17675"/>
              <a:gd name="T69" fmla="*/ 16605 h 18310"/>
              <a:gd name="T70" fmla="*/ 9346 w 17675"/>
              <a:gd name="T71" fmla="*/ 16391 h 18310"/>
              <a:gd name="T72" fmla="*/ 10057 w 17675"/>
              <a:gd name="T73" fmla="*/ 16048 h 18310"/>
              <a:gd name="T74" fmla="*/ 10903 w 17675"/>
              <a:gd name="T75" fmla="*/ 15584 h 18310"/>
              <a:gd name="T76" fmla="*/ 11867 w 17675"/>
              <a:gd name="T77" fmla="*/ 14997 h 18310"/>
              <a:gd name="T78" fmla="*/ 12590 w 17675"/>
              <a:gd name="T79" fmla="*/ 14528 h 18310"/>
              <a:gd name="T80" fmla="*/ 13212 w 17675"/>
              <a:gd name="T81" fmla="*/ 14088 h 18310"/>
              <a:gd name="T82" fmla="*/ 14481 w 17675"/>
              <a:gd name="T83" fmla="*/ 13112 h 18310"/>
              <a:gd name="T84" fmla="*/ 14802 w 17675"/>
              <a:gd name="T85" fmla="*/ 12854 h 18310"/>
              <a:gd name="T86" fmla="*/ 15451 w 17675"/>
              <a:gd name="T87" fmla="*/ 12291 h 18310"/>
              <a:gd name="T88" fmla="*/ 15927 w 17675"/>
              <a:gd name="T89" fmla="*/ 11853 h 18310"/>
              <a:gd name="T90" fmla="*/ 16443 w 17675"/>
              <a:gd name="T91" fmla="*/ 11335 h 18310"/>
              <a:gd name="T92" fmla="*/ 16856 w 17675"/>
              <a:gd name="T93" fmla="*/ 10896 h 18310"/>
              <a:gd name="T94" fmla="*/ 17295 w 17675"/>
              <a:gd name="T95" fmla="*/ 10296 h 18310"/>
              <a:gd name="T96" fmla="*/ 17543 w 17675"/>
              <a:gd name="T97" fmla="*/ 9805 h 18310"/>
              <a:gd name="T98" fmla="*/ 17675 w 17675"/>
              <a:gd name="T99" fmla="*/ 9283 h 18310"/>
              <a:gd name="T100" fmla="*/ 17609 w 17675"/>
              <a:gd name="T101" fmla="*/ 8895 h 18310"/>
              <a:gd name="T102" fmla="*/ 17328 w 17675"/>
              <a:gd name="T103" fmla="*/ 8254 h 18310"/>
              <a:gd name="T104" fmla="*/ 16958 w 17675"/>
              <a:gd name="T105" fmla="*/ 7727 h 18310"/>
              <a:gd name="T106" fmla="*/ 16207 w 17675"/>
              <a:gd name="T107" fmla="*/ 6899 h 18310"/>
              <a:gd name="T108" fmla="*/ 14144 w 17675"/>
              <a:gd name="T109" fmla="*/ 5052 h 18310"/>
              <a:gd name="T110" fmla="*/ 13172 w 17675"/>
              <a:gd name="T111" fmla="*/ 4299 h 18310"/>
              <a:gd name="T112" fmla="*/ 12177 w 17675"/>
              <a:gd name="T113" fmla="*/ 3589 h 18310"/>
              <a:gd name="T114" fmla="*/ 11125 w 17675"/>
              <a:gd name="T115" fmla="*/ 2920 h 18310"/>
              <a:gd name="T116" fmla="*/ 10015 w 17675"/>
              <a:gd name="T117" fmla="*/ 2305 h 18310"/>
              <a:gd name="T118" fmla="*/ 9091 w 17675"/>
              <a:gd name="T119" fmla="*/ 1855 h 18310"/>
              <a:gd name="T120" fmla="*/ 8300 w 17675"/>
              <a:gd name="T121" fmla="*/ 1511 h 18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675" h="18310">
                <a:moveTo>
                  <a:pt x="8078" y="1426"/>
                </a:moveTo>
                <a:lnTo>
                  <a:pt x="8047" y="1409"/>
                </a:lnTo>
                <a:lnTo>
                  <a:pt x="8014" y="1392"/>
                </a:lnTo>
                <a:lnTo>
                  <a:pt x="7978" y="1376"/>
                </a:lnTo>
                <a:lnTo>
                  <a:pt x="7940" y="1360"/>
                </a:lnTo>
                <a:lnTo>
                  <a:pt x="7901" y="1345"/>
                </a:lnTo>
                <a:lnTo>
                  <a:pt x="7862" y="1330"/>
                </a:lnTo>
                <a:lnTo>
                  <a:pt x="7825" y="1315"/>
                </a:lnTo>
                <a:lnTo>
                  <a:pt x="7791" y="1301"/>
                </a:lnTo>
                <a:lnTo>
                  <a:pt x="7583" y="1213"/>
                </a:lnTo>
                <a:lnTo>
                  <a:pt x="7371" y="1125"/>
                </a:lnTo>
                <a:lnTo>
                  <a:pt x="7158" y="1038"/>
                </a:lnTo>
                <a:lnTo>
                  <a:pt x="6943" y="953"/>
                </a:lnTo>
                <a:lnTo>
                  <a:pt x="6836" y="911"/>
                </a:lnTo>
                <a:lnTo>
                  <a:pt x="6727" y="869"/>
                </a:lnTo>
                <a:lnTo>
                  <a:pt x="6618" y="827"/>
                </a:lnTo>
                <a:lnTo>
                  <a:pt x="6508" y="787"/>
                </a:lnTo>
                <a:lnTo>
                  <a:pt x="6400" y="747"/>
                </a:lnTo>
                <a:lnTo>
                  <a:pt x="6290" y="707"/>
                </a:lnTo>
                <a:lnTo>
                  <a:pt x="6180" y="668"/>
                </a:lnTo>
                <a:lnTo>
                  <a:pt x="6070" y="631"/>
                </a:lnTo>
                <a:lnTo>
                  <a:pt x="5959" y="593"/>
                </a:lnTo>
                <a:lnTo>
                  <a:pt x="5848" y="556"/>
                </a:lnTo>
                <a:lnTo>
                  <a:pt x="5737" y="521"/>
                </a:lnTo>
                <a:lnTo>
                  <a:pt x="5626" y="485"/>
                </a:lnTo>
                <a:lnTo>
                  <a:pt x="5515" y="451"/>
                </a:lnTo>
                <a:lnTo>
                  <a:pt x="5404" y="418"/>
                </a:lnTo>
                <a:lnTo>
                  <a:pt x="5292" y="386"/>
                </a:lnTo>
                <a:lnTo>
                  <a:pt x="5181" y="355"/>
                </a:lnTo>
                <a:lnTo>
                  <a:pt x="5069" y="324"/>
                </a:lnTo>
                <a:lnTo>
                  <a:pt x="4958" y="295"/>
                </a:lnTo>
                <a:lnTo>
                  <a:pt x="4846" y="267"/>
                </a:lnTo>
                <a:lnTo>
                  <a:pt x="4735" y="240"/>
                </a:lnTo>
                <a:lnTo>
                  <a:pt x="4623" y="215"/>
                </a:lnTo>
                <a:lnTo>
                  <a:pt x="4511" y="191"/>
                </a:lnTo>
                <a:lnTo>
                  <a:pt x="4400" y="168"/>
                </a:lnTo>
                <a:lnTo>
                  <a:pt x="4287" y="146"/>
                </a:lnTo>
                <a:lnTo>
                  <a:pt x="4234" y="136"/>
                </a:lnTo>
                <a:lnTo>
                  <a:pt x="4162" y="125"/>
                </a:lnTo>
                <a:lnTo>
                  <a:pt x="4075" y="112"/>
                </a:lnTo>
                <a:lnTo>
                  <a:pt x="3975" y="98"/>
                </a:lnTo>
                <a:lnTo>
                  <a:pt x="3865" y="84"/>
                </a:lnTo>
                <a:lnTo>
                  <a:pt x="3749" y="69"/>
                </a:lnTo>
                <a:lnTo>
                  <a:pt x="3627" y="54"/>
                </a:lnTo>
                <a:lnTo>
                  <a:pt x="3504" y="40"/>
                </a:lnTo>
                <a:lnTo>
                  <a:pt x="3381" y="27"/>
                </a:lnTo>
                <a:lnTo>
                  <a:pt x="3262" y="17"/>
                </a:lnTo>
                <a:lnTo>
                  <a:pt x="3148" y="8"/>
                </a:lnTo>
                <a:lnTo>
                  <a:pt x="3043" y="2"/>
                </a:lnTo>
                <a:lnTo>
                  <a:pt x="2994" y="1"/>
                </a:lnTo>
                <a:lnTo>
                  <a:pt x="2949" y="0"/>
                </a:lnTo>
                <a:lnTo>
                  <a:pt x="2908" y="0"/>
                </a:lnTo>
                <a:lnTo>
                  <a:pt x="2869" y="1"/>
                </a:lnTo>
                <a:lnTo>
                  <a:pt x="2834" y="3"/>
                </a:lnTo>
                <a:lnTo>
                  <a:pt x="2806" y="7"/>
                </a:lnTo>
                <a:lnTo>
                  <a:pt x="2780" y="11"/>
                </a:lnTo>
                <a:lnTo>
                  <a:pt x="2761" y="17"/>
                </a:lnTo>
                <a:lnTo>
                  <a:pt x="2724" y="19"/>
                </a:lnTo>
                <a:lnTo>
                  <a:pt x="2689" y="24"/>
                </a:lnTo>
                <a:lnTo>
                  <a:pt x="2655" y="29"/>
                </a:lnTo>
                <a:lnTo>
                  <a:pt x="2620" y="35"/>
                </a:lnTo>
                <a:lnTo>
                  <a:pt x="2586" y="43"/>
                </a:lnTo>
                <a:lnTo>
                  <a:pt x="2552" y="53"/>
                </a:lnTo>
                <a:lnTo>
                  <a:pt x="2518" y="63"/>
                </a:lnTo>
                <a:lnTo>
                  <a:pt x="2486" y="73"/>
                </a:lnTo>
                <a:lnTo>
                  <a:pt x="2454" y="85"/>
                </a:lnTo>
                <a:lnTo>
                  <a:pt x="2423" y="97"/>
                </a:lnTo>
                <a:lnTo>
                  <a:pt x="2393" y="111"/>
                </a:lnTo>
                <a:lnTo>
                  <a:pt x="2363" y="125"/>
                </a:lnTo>
                <a:lnTo>
                  <a:pt x="2333" y="138"/>
                </a:lnTo>
                <a:lnTo>
                  <a:pt x="2306" y="153"/>
                </a:lnTo>
                <a:lnTo>
                  <a:pt x="2278" y="169"/>
                </a:lnTo>
                <a:lnTo>
                  <a:pt x="2252" y="184"/>
                </a:lnTo>
                <a:lnTo>
                  <a:pt x="2218" y="205"/>
                </a:lnTo>
                <a:lnTo>
                  <a:pt x="2187" y="224"/>
                </a:lnTo>
                <a:lnTo>
                  <a:pt x="2158" y="244"/>
                </a:lnTo>
                <a:lnTo>
                  <a:pt x="2132" y="262"/>
                </a:lnTo>
                <a:lnTo>
                  <a:pt x="2108" y="280"/>
                </a:lnTo>
                <a:lnTo>
                  <a:pt x="2086" y="298"/>
                </a:lnTo>
                <a:lnTo>
                  <a:pt x="2065" y="315"/>
                </a:lnTo>
                <a:lnTo>
                  <a:pt x="2046" y="332"/>
                </a:lnTo>
                <a:lnTo>
                  <a:pt x="2007" y="367"/>
                </a:lnTo>
                <a:lnTo>
                  <a:pt x="1968" y="405"/>
                </a:lnTo>
                <a:lnTo>
                  <a:pt x="1927" y="446"/>
                </a:lnTo>
                <a:lnTo>
                  <a:pt x="1878" y="491"/>
                </a:lnTo>
                <a:lnTo>
                  <a:pt x="1866" y="504"/>
                </a:lnTo>
                <a:lnTo>
                  <a:pt x="1853" y="517"/>
                </a:lnTo>
                <a:lnTo>
                  <a:pt x="1838" y="533"/>
                </a:lnTo>
                <a:lnTo>
                  <a:pt x="1823" y="550"/>
                </a:lnTo>
                <a:lnTo>
                  <a:pt x="1790" y="592"/>
                </a:lnTo>
                <a:lnTo>
                  <a:pt x="1754" y="637"/>
                </a:lnTo>
                <a:lnTo>
                  <a:pt x="1717" y="689"/>
                </a:lnTo>
                <a:lnTo>
                  <a:pt x="1679" y="744"/>
                </a:lnTo>
                <a:lnTo>
                  <a:pt x="1639" y="802"/>
                </a:lnTo>
                <a:lnTo>
                  <a:pt x="1600" y="863"/>
                </a:lnTo>
                <a:lnTo>
                  <a:pt x="1561" y="926"/>
                </a:lnTo>
                <a:lnTo>
                  <a:pt x="1524" y="988"/>
                </a:lnTo>
                <a:lnTo>
                  <a:pt x="1488" y="1051"/>
                </a:lnTo>
                <a:lnTo>
                  <a:pt x="1454" y="1111"/>
                </a:lnTo>
                <a:lnTo>
                  <a:pt x="1425" y="1170"/>
                </a:lnTo>
                <a:lnTo>
                  <a:pt x="1398" y="1226"/>
                </a:lnTo>
                <a:lnTo>
                  <a:pt x="1387" y="1252"/>
                </a:lnTo>
                <a:lnTo>
                  <a:pt x="1377" y="1277"/>
                </a:lnTo>
                <a:lnTo>
                  <a:pt x="1367" y="1301"/>
                </a:lnTo>
                <a:lnTo>
                  <a:pt x="1359" y="1323"/>
                </a:lnTo>
                <a:lnTo>
                  <a:pt x="1340" y="1362"/>
                </a:lnTo>
                <a:lnTo>
                  <a:pt x="1320" y="1404"/>
                </a:lnTo>
                <a:lnTo>
                  <a:pt x="1300" y="1449"/>
                </a:lnTo>
                <a:lnTo>
                  <a:pt x="1280" y="1496"/>
                </a:lnTo>
                <a:lnTo>
                  <a:pt x="1261" y="1545"/>
                </a:lnTo>
                <a:lnTo>
                  <a:pt x="1241" y="1596"/>
                </a:lnTo>
                <a:lnTo>
                  <a:pt x="1222" y="1648"/>
                </a:lnTo>
                <a:lnTo>
                  <a:pt x="1204" y="1702"/>
                </a:lnTo>
                <a:lnTo>
                  <a:pt x="1167" y="1808"/>
                </a:lnTo>
                <a:lnTo>
                  <a:pt x="1133" y="1915"/>
                </a:lnTo>
                <a:lnTo>
                  <a:pt x="1101" y="2016"/>
                </a:lnTo>
                <a:lnTo>
                  <a:pt x="1071" y="2110"/>
                </a:lnTo>
                <a:lnTo>
                  <a:pt x="1055" y="2162"/>
                </a:lnTo>
                <a:lnTo>
                  <a:pt x="1039" y="2213"/>
                </a:lnTo>
                <a:lnTo>
                  <a:pt x="1023" y="2264"/>
                </a:lnTo>
                <a:lnTo>
                  <a:pt x="1008" y="2315"/>
                </a:lnTo>
                <a:lnTo>
                  <a:pt x="992" y="2367"/>
                </a:lnTo>
                <a:lnTo>
                  <a:pt x="976" y="2418"/>
                </a:lnTo>
                <a:lnTo>
                  <a:pt x="960" y="2471"/>
                </a:lnTo>
                <a:lnTo>
                  <a:pt x="944" y="2523"/>
                </a:lnTo>
                <a:lnTo>
                  <a:pt x="929" y="2573"/>
                </a:lnTo>
                <a:lnTo>
                  <a:pt x="913" y="2626"/>
                </a:lnTo>
                <a:lnTo>
                  <a:pt x="896" y="2682"/>
                </a:lnTo>
                <a:lnTo>
                  <a:pt x="880" y="2740"/>
                </a:lnTo>
                <a:lnTo>
                  <a:pt x="864" y="2797"/>
                </a:lnTo>
                <a:lnTo>
                  <a:pt x="849" y="2852"/>
                </a:lnTo>
                <a:lnTo>
                  <a:pt x="836" y="2906"/>
                </a:lnTo>
                <a:lnTo>
                  <a:pt x="827" y="2955"/>
                </a:lnTo>
                <a:lnTo>
                  <a:pt x="818" y="2977"/>
                </a:lnTo>
                <a:lnTo>
                  <a:pt x="809" y="3003"/>
                </a:lnTo>
                <a:lnTo>
                  <a:pt x="800" y="3033"/>
                </a:lnTo>
                <a:lnTo>
                  <a:pt x="790" y="3067"/>
                </a:lnTo>
                <a:lnTo>
                  <a:pt x="770" y="3142"/>
                </a:lnTo>
                <a:lnTo>
                  <a:pt x="749" y="3225"/>
                </a:lnTo>
                <a:lnTo>
                  <a:pt x="730" y="3310"/>
                </a:lnTo>
                <a:lnTo>
                  <a:pt x="712" y="3390"/>
                </a:lnTo>
                <a:lnTo>
                  <a:pt x="696" y="3461"/>
                </a:lnTo>
                <a:lnTo>
                  <a:pt x="683" y="3519"/>
                </a:lnTo>
                <a:lnTo>
                  <a:pt x="666" y="3593"/>
                </a:lnTo>
                <a:lnTo>
                  <a:pt x="649" y="3667"/>
                </a:lnTo>
                <a:lnTo>
                  <a:pt x="633" y="3740"/>
                </a:lnTo>
                <a:lnTo>
                  <a:pt x="617" y="3813"/>
                </a:lnTo>
                <a:lnTo>
                  <a:pt x="601" y="3886"/>
                </a:lnTo>
                <a:lnTo>
                  <a:pt x="585" y="3960"/>
                </a:lnTo>
                <a:lnTo>
                  <a:pt x="569" y="4033"/>
                </a:lnTo>
                <a:lnTo>
                  <a:pt x="553" y="4108"/>
                </a:lnTo>
                <a:lnTo>
                  <a:pt x="537" y="4182"/>
                </a:lnTo>
                <a:lnTo>
                  <a:pt x="522" y="4256"/>
                </a:lnTo>
                <a:lnTo>
                  <a:pt x="506" y="4330"/>
                </a:lnTo>
                <a:lnTo>
                  <a:pt x="491" y="4406"/>
                </a:lnTo>
                <a:lnTo>
                  <a:pt x="476" y="4483"/>
                </a:lnTo>
                <a:lnTo>
                  <a:pt x="461" y="4559"/>
                </a:lnTo>
                <a:lnTo>
                  <a:pt x="447" y="4636"/>
                </a:lnTo>
                <a:lnTo>
                  <a:pt x="433" y="4714"/>
                </a:lnTo>
                <a:lnTo>
                  <a:pt x="419" y="4791"/>
                </a:lnTo>
                <a:lnTo>
                  <a:pt x="405" y="4868"/>
                </a:lnTo>
                <a:lnTo>
                  <a:pt x="392" y="4946"/>
                </a:lnTo>
                <a:lnTo>
                  <a:pt x="380" y="5024"/>
                </a:lnTo>
                <a:lnTo>
                  <a:pt x="367" y="5100"/>
                </a:lnTo>
                <a:lnTo>
                  <a:pt x="356" y="5177"/>
                </a:lnTo>
                <a:lnTo>
                  <a:pt x="346" y="5253"/>
                </a:lnTo>
                <a:lnTo>
                  <a:pt x="335" y="5328"/>
                </a:lnTo>
                <a:lnTo>
                  <a:pt x="320" y="5442"/>
                </a:lnTo>
                <a:lnTo>
                  <a:pt x="304" y="5555"/>
                </a:lnTo>
                <a:lnTo>
                  <a:pt x="289" y="5668"/>
                </a:lnTo>
                <a:lnTo>
                  <a:pt x="275" y="5781"/>
                </a:lnTo>
                <a:lnTo>
                  <a:pt x="259" y="5896"/>
                </a:lnTo>
                <a:lnTo>
                  <a:pt x="244" y="6009"/>
                </a:lnTo>
                <a:lnTo>
                  <a:pt x="229" y="6124"/>
                </a:lnTo>
                <a:lnTo>
                  <a:pt x="214" y="6238"/>
                </a:lnTo>
                <a:lnTo>
                  <a:pt x="199" y="6352"/>
                </a:lnTo>
                <a:lnTo>
                  <a:pt x="185" y="6467"/>
                </a:lnTo>
                <a:lnTo>
                  <a:pt x="173" y="6581"/>
                </a:lnTo>
                <a:lnTo>
                  <a:pt x="160" y="6697"/>
                </a:lnTo>
                <a:lnTo>
                  <a:pt x="148" y="6811"/>
                </a:lnTo>
                <a:lnTo>
                  <a:pt x="137" y="6927"/>
                </a:lnTo>
                <a:lnTo>
                  <a:pt x="127" y="7042"/>
                </a:lnTo>
                <a:lnTo>
                  <a:pt x="119" y="7158"/>
                </a:lnTo>
                <a:lnTo>
                  <a:pt x="105" y="7319"/>
                </a:lnTo>
                <a:lnTo>
                  <a:pt x="92" y="7481"/>
                </a:lnTo>
                <a:lnTo>
                  <a:pt x="79" y="7643"/>
                </a:lnTo>
                <a:lnTo>
                  <a:pt x="65" y="7805"/>
                </a:lnTo>
                <a:lnTo>
                  <a:pt x="54" y="7967"/>
                </a:lnTo>
                <a:lnTo>
                  <a:pt x="42" y="8130"/>
                </a:lnTo>
                <a:lnTo>
                  <a:pt x="31" y="8293"/>
                </a:lnTo>
                <a:lnTo>
                  <a:pt x="22" y="8456"/>
                </a:lnTo>
                <a:lnTo>
                  <a:pt x="14" y="8619"/>
                </a:lnTo>
                <a:lnTo>
                  <a:pt x="8" y="8782"/>
                </a:lnTo>
                <a:lnTo>
                  <a:pt x="3" y="8946"/>
                </a:lnTo>
                <a:lnTo>
                  <a:pt x="0" y="9109"/>
                </a:lnTo>
                <a:lnTo>
                  <a:pt x="0" y="9190"/>
                </a:lnTo>
                <a:lnTo>
                  <a:pt x="0" y="9273"/>
                </a:lnTo>
                <a:lnTo>
                  <a:pt x="1" y="9354"/>
                </a:lnTo>
                <a:lnTo>
                  <a:pt x="2" y="9437"/>
                </a:lnTo>
                <a:lnTo>
                  <a:pt x="3" y="9518"/>
                </a:lnTo>
                <a:lnTo>
                  <a:pt x="7" y="9599"/>
                </a:lnTo>
                <a:lnTo>
                  <a:pt x="10" y="9681"/>
                </a:lnTo>
                <a:lnTo>
                  <a:pt x="14" y="9763"/>
                </a:lnTo>
                <a:lnTo>
                  <a:pt x="21" y="9885"/>
                </a:lnTo>
                <a:lnTo>
                  <a:pt x="27" y="10006"/>
                </a:lnTo>
                <a:lnTo>
                  <a:pt x="34" y="10128"/>
                </a:lnTo>
                <a:lnTo>
                  <a:pt x="41" y="10249"/>
                </a:lnTo>
                <a:lnTo>
                  <a:pt x="47" y="10369"/>
                </a:lnTo>
                <a:lnTo>
                  <a:pt x="54" y="10490"/>
                </a:lnTo>
                <a:lnTo>
                  <a:pt x="61" y="10611"/>
                </a:lnTo>
                <a:lnTo>
                  <a:pt x="68" y="10731"/>
                </a:lnTo>
                <a:lnTo>
                  <a:pt x="74" y="10851"/>
                </a:lnTo>
                <a:lnTo>
                  <a:pt x="82" y="10971"/>
                </a:lnTo>
                <a:lnTo>
                  <a:pt x="90" y="11091"/>
                </a:lnTo>
                <a:lnTo>
                  <a:pt x="98" y="11213"/>
                </a:lnTo>
                <a:lnTo>
                  <a:pt x="108" y="11333"/>
                </a:lnTo>
                <a:lnTo>
                  <a:pt x="117" y="11454"/>
                </a:lnTo>
                <a:lnTo>
                  <a:pt x="127" y="11575"/>
                </a:lnTo>
                <a:lnTo>
                  <a:pt x="138" y="11697"/>
                </a:lnTo>
                <a:lnTo>
                  <a:pt x="149" y="11811"/>
                </a:lnTo>
                <a:lnTo>
                  <a:pt x="160" y="11926"/>
                </a:lnTo>
                <a:lnTo>
                  <a:pt x="172" y="12040"/>
                </a:lnTo>
                <a:lnTo>
                  <a:pt x="184" y="12154"/>
                </a:lnTo>
                <a:lnTo>
                  <a:pt x="197" y="12269"/>
                </a:lnTo>
                <a:lnTo>
                  <a:pt x="209" y="12383"/>
                </a:lnTo>
                <a:lnTo>
                  <a:pt x="223" y="12498"/>
                </a:lnTo>
                <a:lnTo>
                  <a:pt x="237" y="12611"/>
                </a:lnTo>
                <a:lnTo>
                  <a:pt x="252" y="12725"/>
                </a:lnTo>
                <a:lnTo>
                  <a:pt x="267" y="12839"/>
                </a:lnTo>
                <a:lnTo>
                  <a:pt x="281" y="12953"/>
                </a:lnTo>
                <a:lnTo>
                  <a:pt x="298" y="13066"/>
                </a:lnTo>
                <a:lnTo>
                  <a:pt x="314" y="13180"/>
                </a:lnTo>
                <a:lnTo>
                  <a:pt x="331" y="13293"/>
                </a:lnTo>
                <a:lnTo>
                  <a:pt x="349" y="13406"/>
                </a:lnTo>
                <a:lnTo>
                  <a:pt x="366" y="13519"/>
                </a:lnTo>
                <a:lnTo>
                  <a:pt x="398" y="13707"/>
                </a:lnTo>
                <a:lnTo>
                  <a:pt x="433" y="13905"/>
                </a:lnTo>
                <a:lnTo>
                  <a:pt x="470" y="14110"/>
                </a:lnTo>
                <a:lnTo>
                  <a:pt x="511" y="14322"/>
                </a:lnTo>
                <a:lnTo>
                  <a:pt x="555" y="14538"/>
                </a:lnTo>
                <a:lnTo>
                  <a:pt x="602" y="14757"/>
                </a:lnTo>
                <a:lnTo>
                  <a:pt x="650" y="14979"/>
                </a:lnTo>
                <a:lnTo>
                  <a:pt x="701" y="15200"/>
                </a:lnTo>
                <a:lnTo>
                  <a:pt x="729" y="15311"/>
                </a:lnTo>
                <a:lnTo>
                  <a:pt x="755" y="15420"/>
                </a:lnTo>
                <a:lnTo>
                  <a:pt x="784" y="15530"/>
                </a:lnTo>
                <a:lnTo>
                  <a:pt x="811" y="15639"/>
                </a:lnTo>
                <a:lnTo>
                  <a:pt x="840" y="15747"/>
                </a:lnTo>
                <a:lnTo>
                  <a:pt x="870" y="15854"/>
                </a:lnTo>
                <a:lnTo>
                  <a:pt x="899" y="15959"/>
                </a:lnTo>
                <a:lnTo>
                  <a:pt x="929" y="16064"/>
                </a:lnTo>
                <a:lnTo>
                  <a:pt x="960" y="16165"/>
                </a:lnTo>
                <a:lnTo>
                  <a:pt x="991" y="16266"/>
                </a:lnTo>
                <a:lnTo>
                  <a:pt x="1022" y="16365"/>
                </a:lnTo>
                <a:lnTo>
                  <a:pt x="1054" y="16461"/>
                </a:lnTo>
                <a:lnTo>
                  <a:pt x="1086" y="16556"/>
                </a:lnTo>
                <a:lnTo>
                  <a:pt x="1119" y="16646"/>
                </a:lnTo>
                <a:lnTo>
                  <a:pt x="1152" y="16735"/>
                </a:lnTo>
                <a:lnTo>
                  <a:pt x="1185" y="16821"/>
                </a:lnTo>
                <a:lnTo>
                  <a:pt x="1225" y="16920"/>
                </a:lnTo>
                <a:lnTo>
                  <a:pt x="1267" y="17017"/>
                </a:lnTo>
                <a:lnTo>
                  <a:pt x="1288" y="17064"/>
                </a:lnTo>
                <a:lnTo>
                  <a:pt x="1310" y="17111"/>
                </a:lnTo>
                <a:lnTo>
                  <a:pt x="1332" y="17156"/>
                </a:lnTo>
                <a:lnTo>
                  <a:pt x="1354" y="17202"/>
                </a:lnTo>
                <a:lnTo>
                  <a:pt x="1377" y="17247"/>
                </a:lnTo>
                <a:lnTo>
                  <a:pt x="1399" y="17290"/>
                </a:lnTo>
                <a:lnTo>
                  <a:pt x="1423" y="17334"/>
                </a:lnTo>
                <a:lnTo>
                  <a:pt x="1447" y="17376"/>
                </a:lnTo>
                <a:lnTo>
                  <a:pt x="1471" y="17417"/>
                </a:lnTo>
                <a:lnTo>
                  <a:pt x="1496" y="17459"/>
                </a:lnTo>
                <a:lnTo>
                  <a:pt x="1521" y="17499"/>
                </a:lnTo>
                <a:lnTo>
                  <a:pt x="1546" y="17538"/>
                </a:lnTo>
                <a:lnTo>
                  <a:pt x="1572" y="17576"/>
                </a:lnTo>
                <a:lnTo>
                  <a:pt x="1598" y="17614"/>
                </a:lnTo>
                <a:lnTo>
                  <a:pt x="1625" y="17651"/>
                </a:lnTo>
                <a:lnTo>
                  <a:pt x="1652" y="17687"/>
                </a:lnTo>
                <a:lnTo>
                  <a:pt x="1680" y="17722"/>
                </a:lnTo>
                <a:lnTo>
                  <a:pt x="1707" y="17756"/>
                </a:lnTo>
                <a:lnTo>
                  <a:pt x="1736" y="17789"/>
                </a:lnTo>
                <a:lnTo>
                  <a:pt x="1764" y="17822"/>
                </a:lnTo>
                <a:lnTo>
                  <a:pt x="1794" y="17853"/>
                </a:lnTo>
                <a:lnTo>
                  <a:pt x="1824" y="17884"/>
                </a:lnTo>
                <a:lnTo>
                  <a:pt x="1854" y="17914"/>
                </a:lnTo>
                <a:lnTo>
                  <a:pt x="1885" y="17943"/>
                </a:lnTo>
                <a:lnTo>
                  <a:pt x="1917" y="17970"/>
                </a:lnTo>
                <a:lnTo>
                  <a:pt x="1947" y="17998"/>
                </a:lnTo>
                <a:lnTo>
                  <a:pt x="1980" y="18023"/>
                </a:lnTo>
                <a:lnTo>
                  <a:pt x="2013" y="18048"/>
                </a:lnTo>
                <a:lnTo>
                  <a:pt x="2052" y="18075"/>
                </a:lnTo>
                <a:lnTo>
                  <a:pt x="2091" y="18102"/>
                </a:lnTo>
                <a:lnTo>
                  <a:pt x="2132" y="18127"/>
                </a:lnTo>
                <a:lnTo>
                  <a:pt x="2173" y="18151"/>
                </a:lnTo>
                <a:lnTo>
                  <a:pt x="2215" y="18174"/>
                </a:lnTo>
                <a:lnTo>
                  <a:pt x="2259" y="18194"/>
                </a:lnTo>
                <a:lnTo>
                  <a:pt x="2303" y="18214"/>
                </a:lnTo>
                <a:lnTo>
                  <a:pt x="2349" y="18232"/>
                </a:lnTo>
                <a:lnTo>
                  <a:pt x="2397" y="18249"/>
                </a:lnTo>
                <a:lnTo>
                  <a:pt x="2446" y="18264"/>
                </a:lnTo>
                <a:lnTo>
                  <a:pt x="2497" y="18277"/>
                </a:lnTo>
                <a:lnTo>
                  <a:pt x="2549" y="18287"/>
                </a:lnTo>
                <a:lnTo>
                  <a:pt x="2576" y="18292"/>
                </a:lnTo>
                <a:lnTo>
                  <a:pt x="2603" y="18296"/>
                </a:lnTo>
                <a:lnTo>
                  <a:pt x="2631" y="18300"/>
                </a:lnTo>
                <a:lnTo>
                  <a:pt x="2658" y="18303"/>
                </a:lnTo>
                <a:lnTo>
                  <a:pt x="2687" y="18305"/>
                </a:lnTo>
                <a:lnTo>
                  <a:pt x="2716" y="18308"/>
                </a:lnTo>
                <a:lnTo>
                  <a:pt x="2745" y="18309"/>
                </a:lnTo>
                <a:lnTo>
                  <a:pt x="2776" y="18309"/>
                </a:lnTo>
                <a:lnTo>
                  <a:pt x="2835" y="18310"/>
                </a:lnTo>
                <a:lnTo>
                  <a:pt x="2896" y="18310"/>
                </a:lnTo>
                <a:lnTo>
                  <a:pt x="2957" y="18309"/>
                </a:lnTo>
                <a:lnTo>
                  <a:pt x="3017" y="18308"/>
                </a:lnTo>
                <a:lnTo>
                  <a:pt x="3079" y="18305"/>
                </a:lnTo>
                <a:lnTo>
                  <a:pt x="3140" y="18303"/>
                </a:lnTo>
                <a:lnTo>
                  <a:pt x="3200" y="18300"/>
                </a:lnTo>
                <a:lnTo>
                  <a:pt x="3262" y="18296"/>
                </a:lnTo>
                <a:lnTo>
                  <a:pt x="3323" y="18292"/>
                </a:lnTo>
                <a:lnTo>
                  <a:pt x="3384" y="18287"/>
                </a:lnTo>
                <a:lnTo>
                  <a:pt x="3444" y="18283"/>
                </a:lnTo>
                <a:lnTo>
                  <a:pt x="3505" y="18277"/>
                </a:lnTo>
                <a:lnTo>
                  <a:pt x="3565" y="18271"/>
                </a:lnTo>
                <a:lnTo>
                  <a:pt x="3625" y="18264"/>
                </a:lnTo>
                <a:lnTo>
                  <a:pt x="3686" y="18257"/>
                </a:lnTo>
                <a:lnTo>
                  <a:pt x="3745" y="18250"/>
                </a:lnTo>
                <a:lnTo>
                  <a:pt x="3829" y="18240"/>
                </a:lnTo>
                <a:lnTo>
                  <a:pt x="3912" y="18230"/>
                </a:lnTo>
                <a:lnTo>
                  <a:pt x="3995" y="18218"/>
                </a:lnTo>
                <a:lnTo>
                  <a:pt x="4076" y="18206"/>
                </a:lnTo>
                <a:lnTo>
                  <a:pt x="4157" y="18192"/>
                </a:lnTo>
                <a:lnTo>
                  <a:pt x="4236" y="18178"/>
                </a:lnTo>
                <a:lnTo>
                  <a:pt x="4316" y="18165"/>
                </a:lnTo>
                <a:lnTo>
                  <a:pt x="4395" y="18150"/>
                </a:lnTo>
                <a:lnTo>
                  <a:pt x="4473" y="18134"/>
                </a:lnTo>
                <a:lnTo>
                  <a:pt x="4549" y="18118"/>
                </a:lnTo>
                <a:lnTo>
                  <a:pt x="4627" y="18101"/>
                </a:lnTo>
                <a:lnTo>
                  <a:pt x="4704" y="18083"/>
                </a:lnTo>
                <a:lnTo>
                  <a:pt x="4779" y="18066"/>
                </a:lnTo>
                <a:lnTo>
                  <a:pt x="4855" y="18048"/>
                </a:lnTo>
                <a:lnTo>
                  <a:pt x="4931" y="18028"/>
                </a:lnTo>
                <a:lnTo>
                  <a:pt x="5006" y="18009"/>
                </a:lnTo>
                <a:lnTo>
                  <a:pt x="5156" y="17969"/>
                </a:lnTo>
                <a:lnTo>
                  <a:pt x="5305" y="17927"/>
                </a:lnTo>
                <a:lnTo>
                  <a:pt x="5455" y="17882"/>
                </a:lnTo>
                <a:lnTo>
                  <a:pt x="5603" y="17836"/>
                </a:lnTo>
                <a:lnTo>
                  <a:pt x="5753" y="17789"/>
                </a:lnTo>
                <a:lnTo>
                  <a:pt x="5904" y="17741"/>
                </a:lnTo>
                <a:lnTo>
                  <a:pt x="6056" y="17691"/>
                </a:lnTo>
                <a:lnTo>
                  <a:pt x="6211" y="17639"/>
                </a:lnTo>
                <a:lnTo>
                  <a:pt x="6273" y="17619"/>
                </a:lnTo>
                <a:lnTo>
                  <a:pt x="6368" y="17586"/>
                </a:lnTo>
                <a:lnTo>
                  <a:pt x="6483" y="17544"/>
                </a:lnTo>
                <a:lnTo>
                  <a:pt x="6608" y="17501"/>
                </a:lnTo>
                <a:lnTo>
                  <a:pt x="6729" y="17456"/>
                </a:lnTo>
                <a:lnTo>
                  <a:pt x="6837" y="17415"/>
                </a:lnTo>
                <a:lnTo>
                  <a:pt x="6881" y="17398"/>
                </a:lnTo>
                <a:lnTo>
                  <a:pt x="6917" y="17382"/>
                </a:lnTo>
                <a:lnTo>
                  <a:pt x="6943" y="17369"/>
                </a:lnTo>
                <a:lnTo>
                  <a:pt x="6959" y="17361"/>
                </a:lnTo>
                <a:lnTo>
                  <a:pt x="6994" y="17351"/>
                </a:lnTo>
                <a:lnTo>
                  <a:pt x="7046" y="17333"/>
                </a:lnTo>
                <a:lnTo>
                  <a:pt x="7116" y="17308"/>
                </a:lnTo>
                <a:lnTo>
                  <a:pt x="7200" y="17277"/>
                </a:lnTo>
                <a:lnTo>
                  <a:pt x="7294" y="17240"/>
                </a:lnTo>
                <a:lnTo>
                  <a:pt x="7397" y="17200"/>
                </a:lnTo>
                <a:lnTo>
                  <a:pt x="7507" y="17156"/>
                </a:lnTo>
                <a:lnTo>
                  <a:pt x="7621" y="17112"/>
                </a:lnTo>
                <a:lnTo>
                  <a:pt x="7734" y="17066"/>
                </a:lnTo>
                <a:lnTo>
                  <a:pt x="7846" y="17021"/>
                </a:lnTo>
                <a:lnTo>
                  <a:pt x="7955" y="16977"/>
                </a:lnTo>
                <a:lnTo>
                  <a:pt x="8057" y="16937"/>
                </a:lnTo>
                <a:lnTo>
                  <a:pt x="8148" y="16899"/>
                </a:lnTo>
                <a:lnTo>
                  <a:pt x="8228" y="16867"/>
                </a:lnTo>
                <a:lnTo>
                  <a:pt x="8295" y="16841"/>
                </a:lnTo>
                <a:lnTo>
                  <a:pt x="8344" y="16821"/>
                </a:lnTo>
                <a:lnTo>
                  <a:pt x="8396" y="16799"/>
                </a:lnTo>
                <a:lnTo>
                  <a:pt x="8454" y="16778"/>
                </a:lnTo>
                <a:lnTo>
                  <a:pt x="8513" y="16755"/>
                </a:lnTo>
                <a:lnTo>
                  <a:pt x="8574" y="16731"/>
                </a:lnTo>
                <a:lnTo>
                  <a:pt x="8633" y="16707"/>
                </a:lnTo>
                <a:lnTo>
                  <a:pt x="8690" y="16682"/>
                </a:lnTo>
                <a:lnTo>
                  <a:pt x="8744" y="16658"/>
                </a:lnTo>
                <a:lnTo>
                  <a:pt x="8792" y="16633"/>
                </a:lnTo>
                <a:lnTo>
                  <a:pt x="8829" y="16621"/>
                </a:lnTo>
                <a:lnTo>
                  <a:pt x="8872" y="16605"/>
                </a:lnTo>
                <a:lnTo>
                  <a:pt x="8918" y="16587"/>
                </a:lnTo>
                <a:lnTo>
                  <a:pt x="8965" y="16565"/>
                </a:lnTo>
                <a:lnTo>
                  <a:pt x="9013" y="16543"/>
                </a:lnTo>
                <a:lnTo>
                  <a:pt x="9059" y="16522"/>
                </a:lnTo>
                <a:lnTo>
                  <a:pt x="9100" y="16502"/>
                </a:lnTo>
                <a:lnTo>
                  <a:pt x="9137" y="16485"/>
                </a:lnTo>
                <a:lnTo>
                  <a:pt x="9178" y="16465"/>
                </a:lnTo>
                <a:lnTo>
                  <a:pt x="9220" y="16447"/>
                </a:lnTo>
                <a:lnTo>
                  <a:pt x="9263" y="16429"/>
                </a:lnTo>
                <a:lnTo>
                  <a:pt x="9304" y="16409"/>
                </a:lnTo>
                <a:lnTo>
                  <a:pt x="9346" y="16391"/>
                </a:lnTo>
                <a:lnTo>
                  <a:pt x="9388" y="16371"/>
                </a:lnTo>
                <a:lnTo>
                  <a:pt x="9430" y="16352"/>
                </a:lnTo>
                <a:lnTo>
                  <a:pt x="9471" y="16331"/>
                </a:lnTo>
                <a:lnTo>
                  <a:pt x="9550" y="16292"/>
                </a:lnTo>
                <a:lnTo>
                  <a:pt x="9633" y="16254"/>
                </a:lnTo>
                <a:lnTo>
                  <a:pt x="9720" y="16214"/>
                </a:lnTo>
                <a:lnTo>
                  <a:pt x="9807" y="16173"/>
                </a:lnTo>
                <a:lnTo>
                  <a:pt x="9894" y="16132"/>
                </a:lnTo>
                <a:lnTo>
                  <a:pt x="9978" y="16091"/>
                </a:lnTo>
                <a:lnTo>
                  <a:pt x="10018" y="16069"/>
                </a:lnTo>
                <a:lnTo>
                  <a:pt x="10057" y="16048"/>
                </a:lnTo>
                <a:lnTo>
                  <a:pt x="10093" y="16026"/>
                </a:lnTo>
                <a:lnTo>
                  <a:pt x="10129" y="16004"/>
                </a:lnTo>
                <a:lnTo>
                  <a:pt x="10153" y="15994"/>
                </a:lnTo>
                <a:lnTo>
                  <a:pt x="10184" y="15979"/>
                </a:lnTo>
                <a:lnTo>
                  <a:pt x="10220" y="15962"/>
                </a:lnTo>
                <a:lnTo>
                  <a:pt x="10263" y="15939"/>
                </a:lnTo>
                <a:lnTo>
                  <a:pt x="10363" y="15886"/>
                </a:lnTo>
                <a:lnTo>
                  <a:pt x="10482" y="15821"/>
                </a:lnTo>
                <a:lnTo>
                  <a:pt x="10614" y="15748"/>
                </a:lnTo>
                <a:lnTo>
                  <a:pt x="10756" y="15669"/>
                </a:lnTo>
                <a:lnTo>
                  <a:pt x="10903" y="15584"/>
                </a:lnTo>
                <a:lnTo>
                  <a:pt x="11053" y="15498"/>
                </a:lnTo>
                <a:lnTo>
                  <a:pt x="11202" y="15411"/>
                </a:lnTo>
                <a:lnTo>
                  <a:pt x="11344" y="15328"/>
                </a:lnTo>
                <a:lnTo>
                  <a:pt x="11477" y="15249"/>
                </a:lnTo>
                <a:lnTo>
                  <a:pt x="11597" y="15176"/>
                </a:lnTo>
                <a:lnTo>
                  <a:pt x="11700" y="15111"/>
                </a:lnTo>
                <a:lnTo>
                  <a:pt x="11781" y="15060"/>
                </a:lnTo>
                <a:lnTo>
                  <a:pt x="11813" y="15038"/>
                </a:lnTo>
                <a:lnTo>
                  <a:pt x="11838" y="15021"/>
                </a:lnTo>
                <a:lnTo>
                  <a:pt x="11857" y="15007"/>
                </a:lnTo>
                <a:lnTo>
                  <a:pt x="11867" y="14997"/>
                </a:lnTo>
                <a:lnTo>
                  <a:pt x="11879" y="14991"/>
                </a:lnTo>
                <a:lnTo>
                  <a:pt x="11898" y="14982"/>
                </a:lnTo>
                <a:lnTo>
                  <a:pt x="11919" y="14970"/>
                </a:lnTo>
                <a:lnTo>
                  <a:pt x="11947" y="14954"/>
                </a:lnTo>
                <a:lnTo>
                  <a:pt x="12012" y="14913"/>
                </a:lnTo>
                <a:lnTo>
                  <a:pt x="12090" y="14864"/>
                </a:lnTo>
                <a:lnTo>
                  <a:pt x="12179" y="14806"/>
                </a:lnTo>
                <a:lnTo>
                  <a:pt x="12276" y="14741"/>
                </a:lnTo>
                <a:lnTo>
                  <a:pt x="12379" y="14672"/>
                </a:lnTo>
                <a:lnTo>
                  <a:pt x="12485" y="14600"/>
                </a:lnTo>
                <a:lnTo>
                  <a:pt x="12590" y="14528"/>
                </a:lnTo>
                <a:lnTo>
                  <a:pt x="12694" y="14457"/>
                </a:lnTo>
                <a:lnTo>
                  <a:pt x="12791" y="14388"/>
                </a:lnTo>
                <a:lnTo>
                  <a:pt x="12883" y="14324"/>
                </a:lnTo>
                <a:lnTo>
                  <a:pt x="12963" y="14267"/>
                </a:lnTo>
                <a:lnTo>
                  <a:pt x="13031" y="14218"/>
                </a:lnTo>
                <a:lnTo>
                  <a:pt x="13083" y="14179"/>
                </a:lnTo>
                <a:lnTo>
                  <a:pt x="13116" y="14152"/>
                </a:lnTo>
                <a:lnTo>
                  <a:pt x="13131" y="14143"/>
                </a:lnTo>
                <a:lnTo>
                  <a:pt x="13152" y="14131"/>
                </a:lnTo>
                <a:lnTo>
                  <a:pt x="13179" y="14112"/>
                </a:lnTo>
                <a:lnTo>
                  <a:pt x="13212" y="14088"/>
                </a:lnTo>
                <a:lnTo>
                  <a:pt x="13294" y="14030"/>
                </a:lnTo>
                <a:lnTo>
                  <a:pt x="13392" y="13958"/>
                </a:lnTo>
                <a:lnTo>
                  <a:pt x="13505" y="13873"/>
                </a:lnTo>
                <a:lnTo>
                  <a:pt x="13628" y="13779"/>
                </a:lnTo>
                <a:lnTo>
                  <a:pt x="13758" y="13680"/>
                </a:lnTo>
                <a:lnTo>
                  <a:pt x="13891" y="13578"/>
                </a:lnTo>
                <a:lnTo>
                  <a:pt x="14024" y="13475"/>
                </a:lnTo>
                <a:lnTo>
                  <a:pt x="14153" y="13374"/>
                </a:lnTo>
                <a:lnTo>
                  <a:pt x="14274" y="13278"/>
                </a:lnTo>
                <a:lnTo>
                  <a:pt x="14385" y="13190"/>
                </a:lnTo>
                <a:lnTo>
                  <a:pt x="14481" y="13112"/>
                </a:lnTo>
                <a:lnTo>
                  <a:pt x="14559" y="13048"/>
                </a:lnTo>
                <a:lnTo>
                  <a:pt x="14590" y="13022"/>
                </a:lnTo>
                <a:lnTo>
                  <a:pt x="14615" y="13000"/>
                </a:lnTo>
                <a:lnTo>
                  <a:pt x="14634" y="12982"/>
                </a:lnTo>
                <a:lnTo>
                  <a:pt x="14645" y="12970"/>
                </a:lnTo>
                <a:lnTo>
                  <a:pt x="14658" y="12963"/>
                </a:lnTo>
                <a:lnTo>
                  <a:pt x="14673" y="12954"/>
                </a:lnTo>
                <a:lnTo>
                  <a:pt x="14690" y="12942"/>
                </a:lnTo>
                <a:lnTo>
                  <a:pt x="14708" y="12928"/>
                </a:lnTo>
                <a:lnTo>
                  <a:pt x="14751" y="12895"/>
                </a:lnTo>
                <a:lnTo>
                  <a:pt x="14802" y="12854"/>
                </a:lnTo>
                <a:lnTo>
                  <a:pt x="14857" y="12807"/>
                </a:lnTo>
                <a:lnTo>
                  <a:pt x="14917" y="12756"/>
                </a:lnTo>
                <a:lnTo>
                  <a:pt x="14979" y="12701"/>
                </a:lnTo>
                <a:lnTo>
                  <a:pt x="15044" y="12645"/>
                </a:lnTo>
                <a:lnTo>
                  <a:pt x="15110" y="12587"/>
                </a:lnTo>
                <a:lnTo>
                  <a:pt x="15175" y="12530"/>
                </a:lnTo>
                <a:lnTo>
                  <a:pt x="15238" y="12475"/>
                </a:lnTo>
                <a:lnTo>
                  <a:pt x="15298" y="12421"/>
                </a:lnTo>
                <a:lnTo>
                  <a:pt x="15354" y="12372"/>
                </a:lnTo>
                <a:lnTo>
                  <a:pt x="15405" y="12328"/>
                </a:lnTo>
                <a:lnTo>
                  <a:pt x="15451" y="12291"/>
                </a:lnTo>
                <a:lnTo>
                  <a:pt x="15487" y="12261"/>
                </a:lnTo>
                <a:lnTo>
                  <a:pt x="15508" y="12245"/>
                </a:lnTo>
                <a:lnTo>
                  <a:pt x="15520" y="12233"/>
                </a:lnTo>
                <a:lnTo>
                  <a:pt x="15534" y="12220"/>
                </a:lnTo>
                <a:lnTo>
                  <a:pt x="15555" y="12200"/>
                </a:lnTo>
                <a:lnTo>
                  <a:pt x="15765" y="12013"/>
                </a:lnTo>
                <a:lnTo>
                  <a:pt x="15798" y="11979"/>
                </a:lnTo>
                <a:lnTo>
                  <a:pt x="15830" y="11947"/>
                </a:lnTo>
                <a:lnTo>
                  <a:pt x="15863" y="11915"/>
                </a:lnTo>
                <a:lnTo>
                  <a:pt x="15895" y="11884"/>
                </a:lnTo>
                <a:lnTo>
                  <a:pt x="15927" y="11853"/>
                </a:lnTo>
                <a:lnTo>
                  <a:pt x="15959" y="11823"/>
                </a:lnTo>
                <a:lnTo>
                  <a:pt x="15992" y="11790"/>
                </a:lnTo>
                <a:lnTo>
                  <a:pt x="16025" y="11758"/>
                </a:lnTo>
                <a:lnTo>
                  <a:pt x="16052" y="11733"/>
                </a:lnTo>
                <a:lnTo>
                  <a:pt x="16089" y="11696"/>
                </a:lnTo>
                <a:lnTo>
                  <a:pt x="16136" y="11649"/>
                </a:lnTo>
                <a:lnTo>
                  <a:pt x="16190" y="11595"/>
                </a:lnTo>
                <a:lnTo>
                  <a:pt x="16248" y="11535"/>
                </a:lnTo>
                <a:lnTo>
                  <a:pt x="16311" y="11470"/>
                </a:lnTo>
                <a:lnTo>
                  <a:pt x="16377" y="11403"/>
                </a:lnTo>
                <a:lnTo>
                  <a:pt x="16443" y="11335"/>
                </a:lnTo>
                <a:lnTo>
                  <a:pt x="16508" y="11268"/>
                </a:lnTo>
                <a:lnTo>
                  <a:pt x="16571" y="11202"/>
                </a:lnTo>
                <a:lnTo>
                  <a:pt x="16629" y="11140"/>
                </a:lnTo>
                <a:lnTo>
                  <a:pt x="16681" y="11084"/>
                </a:lnTo>
                <a:lnTo>
                  <a:pt x="16726" y="11036"/>
                </a:lnTo>
                <a:lnTo>
                  <a:pt x="16761" y="10997"/>
                </a:lnTo>
                <a:lnTo>
                  <a:pt x="16786" y="10969"/>
                </a:lnTo>
                <a:lnTo>
                  <a:pt x="16797" y="10953"/>
                </a:lnTo>
                <a:lnTo>
                  <a:pt x="16818" y="10935"/>
                </a:lnTo>
                <a:lnTo>
                  <a:pt x="16837" y="10915"/>
                </a:lnTo>
                <a:lnTo>
                  <a:pt x="16856" y="10896"/>
                </a:lnTo>
                <a:lnTo>
                  <a:pt x="16874" y="10875"/>
                </a:lnTo>
                <a:lnTo>
                  <a:pt x="16908" y="10833"/>
                </a:lnTo>
                <a:lnTo>
                  <a:pt x="16943" y="10789"/>
                </a:lnTo>
                <a:lnTo>
                  <a:pt x="17006" y="10707"/>
                </a:lnTo>
                <a:lnTo>
                  <a:pt x="17067" y="10626"/>
                </a:lnTo>
                <a:lnTo>
                  <a:pt x="17128" y="10543"/>
                </a:lnTo>
                <a:lnTo>
                  <a:pt x="17185" y="10462"/>
                </a:lnTo>
                <a:lnTo>
                  <a:pt x="17214" y="10421"/>
                </a:lnTo>
                <a:lnTo>
                  <a:pt x="17241" y="10379"/>
                </a:lnTo>
                <a:lnTo>
                  <a:pt x="17269" y="10337"/>
                </a:lnTo>
                <a:lnTo>
                  <a:pt x="17295" y="10296"/>
                </a:lnTo>
                <a:lnTo>
                  <a:pt x="17321" y="10254"/>
                </a:lnTo>
                <a:lnTo>
                  <a:pt x="17347" y="10211"/>
                </a:lnTo>
                <a:lnTo>
                  <a:pt x="17372" y="10169"/>
                </a:lnTo>
                <a:lnTo>
                  <a:pt x="17396" y="10125"/>
                </a:lnTo>
                <a:lnTo>
                  <a:pt x="17419" y="10081"/>
                </a:lnTo>
                <a:lnTo>
                  <a:pt x="17442" y="10037"/>
                </a:lnTo>
                <a:lnTo>
                  <a:pt x="17463" y="9992"/>
                </a:lnTo>
                <a:lnTo>
                  <a:pt x="17485" y="9946"/>
                </a:lnTo>
                <a:lnTo>
                  <a:pt x="17505" y="9900"/>
                </a:lnTo>
                <a:lnTo>
                  <a:pt x="17524" y="9853"/>
                </a:lnTo>
                <a:lnTo>
                  <a:pt x="17543" y="9805"/>
                </a:lnTo>
                <a:lnTo>
                  <a:pt x="17561" y="9757"/>
                </a:lnTo>
                <a:lnTo>
                  <a:pt x="17578" y="9708"/>
                </a:lnTo>
                <a:lnTo>
                  <a:pt x="17594" y="9657"/>
                </a:lnTo>
                <a:lnTo>
                  <a:pt x="17609" y="9606"/>
                </a:lnTo>
                <a:lnTo>
                  <a:pt x="17622" y="9553"/>
                </a:lnTo>
                <a:lnTo>
                  <a:pt x="17636" y="9501"/>
                </a:lnTo>
                <a:lnTo>
                  <a:pt x="17648" y="9446"/>
                </a:lnTo>
                <a:lnTo>
                  <a:pt x="17659" y="9391"/>
                </a:lnTo>
                <a:lnTo>
                  <a:pt x="17669" y="9334"/>
                </a:lnTo>
                <a:lnTo>
                  <a:pt x="17673" y="9309"/>
                </a:lnTo>
                <a:lnTo>
                  <a:pt x="17675" y="9283"/>
                </a:lnTo>
                <a:lnTo>
                  <a:pt x="17675" y="9255"/>
                </a:lnTo>
                <a:lnTo>
                  <a:pt x="17674" y="9226"/>
                </a:lnTo>
                <a:lnTo>
                  <a:pt x="17672" y="9196"/>
                </a:lnTo>
                <a:lnTo>
                  <a:pt x="17669" y="9165"/>
                </a:lnTo>
                <a:lnTo>
                  <a:pt x="17665" y="9133"/>
                </a:lnTo>
                <a:lnTo>
                  <a:pt x="17659" y="9101"/>
                </a:lnTo>
                <a:lnTo>
                  <a:pt x="17653" y="9068"/>
                </a:lnTo>
                <a:lnTo>
                  <a:pt x="17645" y="9034"/>
                </a:lnTo>
                <a:lnTo>
                  <a:pt x="17637" y="8999"/>
                </a:lnTo>
                <a:lnTo>
                  <a:pt x="17629" y="8965"/>
                </a:lnTo>
                <a:lnTo>
                  <a:pt x="17609" y="8895"/>
                </a:lnTo>
                <a:lnTo>
                  <a:pt x="17587" y="8825"/>
                </a:lnTo>
                <a:lnTo>
                  <a:pt x="17563" y="8757"/>
                </a:lnTo>
                <a:lnTo>
                  <a:pt x="17539" y="8689"/>
                </a:lnTo>
                <a:lnTo>
                  <a:pt x="17513" y="8624"/>
                </a:lnTo>
                <a:lnTo>
                  <a:pt x="17487" y="8563"/>
                </a:lnTo>
                <a:lnTo>
                  <a:pt x="17462" y="8506"/>
                </a:lnTo>
                <a:lnTo>
                  <a:pt x="17437" y="8455"/>
                </a:lnTo>
                <a:lnTo>
                  <a:pt x="17415" y="8408"/>
                </a:lnTo>
                <a:lnTo>
                  <a:pt x="17394" y="8369"/>
                </a:lnTo>
                <a:lnTo>
                  <a:pt x="17360" y="8310"/>
                </a:lnTo>
                <a:lnTo>
                  <a:pt x="17328" y="8254"/>
                </a:lnTo>
                <a:lnTo>
                  <a:pt x="17297" y="8203"/>
                </a:lnTo>
                <a:lnTo>
                  <a:pt x="17268" y="8155"/>
                </a:lnTo>
                <a:lnTo>
                  <a:pt x="17239" y="8109"/>
                </a:lnTo>
                <a:lnTo>
                  <a:pt x="17210" y="8066"/>
                </a:lnTo>
                <a:lnTo>
                  <a:pt x="17182" y="8023"/>
                </a:lnTo>
                <a:lnTo>
                  <a:pt x="17153" y="7981"/>
                </a:lnTo>
                <a:lnTo>
                  <a:pt x="17123" y="7941"/>
                </a:lnTo>
                <a:lnTo>
                  <a:pt x="17093" y="7900"/>
                </a:lnTo>
                <a:lnTo>
                  <a:pt x="17062" y="7858"/>
                </a:lnTo>
                <a:lnTo>
                  <a:pt x="17029" y="7816"/>
                </a:lnTo>
                <a:lnTo>
                  <a:pt x="16958" y="7727"/>
                </a:lnTo>
                <a:lnTo>
                  <a:pt x="16877" y="7627"/>
                </a:lnTo>
                <a:lnTo>
                  <a:pt x="16843" y="7585"/>
                </a:lnTo>
                <a:lnTo>
                  <a:pt x="16805" y="7540"/>
                </a:lnTo>
                <a:lnTo>
                  <a:pt x="16766" y="7493"/>
                </a:lnTo>
                <a:lnTo>
                  <a:pt x="16725" y="7446"/>
                </a:lnTo>
                <a:lnTo>
                  <a:pt x="16641" y="7350"/>
                </a:lnTo>
                <a:lnTo>
                  <a:pt x="16551" y="7253"/>
                </a:lnTo>
                <a:lnTo>
                  <a:pt x="16462" y="7157"/>
                </a:lnTo>
                <a:lnTo>
                  <a:pt x="16373" y="7065"/>
                </a:lnTo>
                <a:lnTo>
                  <a:pt x="16287" y="6978"/>
                </a:lnTo>
                <a:lnTo>
                  <a:pt x="16207" y="6899"/>
                </a:lnTo>
                <a:lnTo>
                  <a:pt x="16179" y="6872"/>
                </a:lnTo>
                <a:lnTo>
                  <a:pt x="16153" y="6842"/>
                </a:lnTo>
                <a:lnTo>
                  <a:pt x="16127" y="6811"/>
                </a:lnTo>
                <a:lnTo>
                  <a:pt x="16099" y="6779"/>
                </a:lnTo>
                <a:lnTo>
                  <a:pt x="16071" y="6747"/>
                </a:lnTo>
                <a:lnTo>
                  <a:pt x="16042" y="6715"/>
                </a:lnTo>
                <a:lnTo>
                  <a:pt x="16011" y="6683"/>
                </a:lnTo>
                <a:lnTo>
                  <a:pt x="15979" y="6652"/>
                </a:lnTo>
                <a:lnTo>
                  <a:pt x="14313" y="5186"/>
                </a:lnTo>
                <a:lnTo>
                  <a:pt x="14230" y="5121"/>
                </a:lnTo>
                <a:lnTo>
                  <a:pt x="14144" y="5052"/>
                </a:lnTo>
                <a:lnTo>
                  <a:pt x="14058" y="4981"/>
                </a:lnTo>
                <a:lnTo>
                  <a:pt x="13972" y="4911"/>
                </a:lnTo>
                <a:lnTo>
                  <a:pt x="13885" y="4840"/>
                </a:lnTo>
                <a:lnTo>
                  <a:pt x="13797" y="4769"/>
                </a:lnTo>
                <a:lnTo>
                  <a:pt x="13709" y="4700"/>
                </a:lnTo>
                <a:lnTo>
                  <a:pt x="13622" y="4634"/>
                </a:lnTo>
                <a:lnTo>
                  <a:pt x="13528" y="4565"/>
                </a:lnTo>
                <a:lnTo>
                  <a:pt x="13437" y="4496"/>
                </a:lnTo>
                <a:lnTo>
                  <a:pt x="13348" y="4430"/>
                </a:lnTo>
                <a:lnTo>
                  <a:pt x="13259" y="4364"/>
                </a:lnTo>
                <a:lnTo>
                  <a:pt x="13172" y="4299"/>
                </a:lnTo>
                <a:lnTo>
                  <a:pt x="13085" y="4234"/>
                </a:lnTo>
                <a:lnTo>
                  <a:pt x="12999" y="4170"/>
                </a:lnTo>
                <a:lnTo>
                  <a:pt x="12913" y="4107"/>
                </a:lnTo>
                <a:lnTo>
                  <a:pt x="12826" y="4043"/>
                </a:lnTo>
                <a:lnTo>
                  <a:pt x="12738" y="3980"/>
                </a:lnTo>
                <a:lnTo>
                  <a:pt x="12650" y="3916"/>
                </a:lnTo>
                <a:lnTo>
                  <a:pt x="12559" y="3852"/>
                </a:lnTo>
                <a:lnTo>
                  <a:pt x="12468" y="3787"/>
                </a:lnTo>
                <a:lnTo>
                  <a:pt x="12373" y="3722"/>
                </a:lnTo>
                <a:lnTo>
                  <a:pt x="12276" y="3655"/>
                </a:lnTo>
                <a:lnTo>
                  <a:pt x="12177" y="3589"/>
                </a:lnTo>
                <a:lnTo>
                  <a:pt x="12083" y="3525"/>
                </a:lnTo>
                <a:lnTo>
                  <a:pt x="11988" y="3463"/>
                </a:lnTo>
                <a:lnTo>
                  <a:pt x="11893" y="3402"/>
                </a:lnTo>
                <a:lnTo>
                  <a:pt x="11798" y="3340"/>
                </a:lnTo>
                <a:lnTo>
                  <a:pt x="11702" y="3280"/>
                </a:lnTo>
                <a:lnTo>
                  <a:pt x="11606" y="3219"/>
                </a:lnTo>
                <a:lnTo>
                  <a:pt x="11509" y="3158"/>
                </a:lnTo>
                <a:lnTo>
                  <a:pt x="11411" y="3097"/>
                </a:lnTo>
                <a:lnTo>
                  <a:pt x="11318" y="3037"/>
                </a:lnTo>
                <a:lnTo>
                  <a:pt x="11222" y="2979"/>
                </a:lnTo>
                <a:lnTo>
                  <a:pt x="11125" y="2920"/>
                </a:lnTo>
                <a:lnTo>
                  <a:pt x="11028" y="2863"/>
                </a:lnTo>
                <a:lnTo>
                  <a:pt x="10930" y="2806"/>
                </a:lnTo>
                <a:lnTo>
                  <a:pt x="10831" y="2749"/>
                </a:lnTo>
                <a:lnTo>
                  <a:pt x="10732" y="2692"/>
                </a:lnTo>
                <a:lnTo>
                  <a:pt x="10631" y="2635"/>
                </a:lnTo>
                <a:lnTo>
                  <a:pt x="10529" y="2579"/>
                </a:lnTo>
                <a:lnTo>
                  <a:pt x="10427" y="2523"/>
                </a:lnTo>
                <a:lnTo>
                  <a:pt x="10326" y="2468"/>
                </a:lnTo>
                <a:lnTo>
                  <a:pt x="10223" y="2413"/>
                </a:lnTo>
                <a:lnTo>
                  <a:pt x="10120" y="2359"/>
                </a:lnTo>
                <a:lnTo>
                  <a:pt x="10015" y="2305"/>
                </a:lnTo>
                <a:lnTo>
                  <a:pt x="9911" y="2251"/>
                </a:lnTo>
                <a:lnTo>
                  <a:pt x="9807" y="2198"/>
                </a:lnTo>
                <a:lnTo>
                  <a:pt x="9735" y="2162"/>
                </a:lnTo>
                <a:lnTo>
                  <a:pt x="9660" y="2124"/>
                </a:lnTo>
                <a:lnTo>
                  <a:pt x="9583" y="2086"/>
                </a:lnTo>
                <a:lnTo>
                  <a:pt x="9504" y="2047"/>
                </a:lnTo>
                <a:lnTo>
                  <a:pt x="9423" y="2010"/>
                </a:lnTo>
                <a:lnTo>
                  <a:pt x="9340" y="1971"/>
                </a:lnTo>
                <a:lnTo>
                  <a:pt x="9258" y="1932"/>
                </a:lnTo>
                <a:lnTo>
                  <a:pt x="9174" y="1893"/>
                </a:lnTo>
                <a:lnTo>
                  <a:pt x="9091" y="1855"/>
                </a:lnTo>
                <a:lnTo>
                  <a:pt x="9006" y="1816"/>
                </a:lnTo>
                <a:lnTo>
                  <a:pt x="8923" y="1780"/>
                </a:lnTo>
                <a:lnTo>
                  <a:pt x="8840" y="1743"/>
                </a:lnTo>
                <a:lnTo>
                  <a:pt x="8759" y="1707"/>
                </a:lnTo>
                <a:lnTo>
                  <a:pt x="8679" y="1673"/>
                </a:lnTo>
                <a:lnTo>
                  <a:pt x="8600" y="1640"/>
                </a:lnTo>
                <a:lnTo>
                  <a:pt x="8523" y="1608"/>
                </a:lnTo>
                <a:lnTo>
                  <a:pt x="8472" y="1587"/>
                </a:lnTo>
                <a:lnTo>
                  <a:pt x="8417" y="1562"/>
                </a:lnTo>
                <a:lnTo>
                  <a:pt x="8360" y="1537"/>
                </a:lnTo>
                <a:lnTo>
                  <a:pt x="8300" y="1511"/>
                </a:lnTo>
                <a:lnTo>
                  <a:pt x="8242" y="1485"/>
                </a:lnTo>
                <a:lnTo>
                  <a:pt x="8184" y="1461"/>
                </a:lnTo>
                <a:lnTo>
                  <a:pt x="8156" y="1451"/>
                </a:lnTo>
                <a:lnTo>
                  <a:pt x="8129" y="1442"/>
                </a:lnTo>
                <a:lnTo>
                  <a:pt x="8102" y="1433"/>
                </a:lnTo>
                <a:lnTo>
                  <a:pt x="8078" y="1426"/>
                </a:lnTo>
                <a:close/>
              </a:path>
            </a:pathLst>
          </a:custGeom>
          <a:gradFill>
            <a:gsLst>
              <a:gs pos="0">
                <a:schemeClr val="accent1"/>
              </a:gs>
              <a:gs pos="100000">
                <a:schemeClr val="accent1">
                  <a:lumMod val="50000"/>
                </a:schemeClr>
              </a:gs>
            </a:gsLst>
            <a:lin ang="5400000" scaled="0"/>
          </a:gradFill>
          <a:ln>
            <a:noFill/>
          </a:ln>
        </p:spPr>
        <p:txBody>
          <a:bodyPr vert="horz" wrap="square" lIns="57150" tIns="28575" rIns="57150" bIns="28575" numCol="1" anchor="t" anchorCtr="0" compatLnSpc="1">
            <a:prstTxWarp prst="textNoShape">
              <a:avLst/>
            </a:prstTxWarp>
          </a:bodyPr>
          <a:lstStyle/>
          <a:p>
            <a:endParaRPr lang="en-US" sz="1125"/>
          </a:p>
        </p:txBody>
      </p:sp>
      <p:sp>
        <p:nvSpPr>
          <p:cNvPr id="123" name="Freeform 5">
            <a:extLst>
              <a:ext uri="{FF2B5EF4-FFF2-40B4-BE49-F238E27FC236}">
                <a16:creationId xmlns:a16="http://schemas.microsoft.com/office/drawing/2014/main" id="{F299E81D-BA05-4416-8564-FE1594E77198}"/>
              </a:ext>
            </a:extLst>
          </p:cNvPr>
          <p:cNvSpPr>
            <a:spLocks/>
          </p:cNvSpPr>
          <p:nvPr/>
        </p:nvSpPr>
        <p:spPr bwMode="auto">
          <a:xfrm rot="513710">
            <a:off x="5228209" y="5937220"/>
            <a:ext cx="832739" cy="862661"/>
          </a:xfrm>
          <a:custGeom>
            <a:avLst/>
            <a:gdLst>
              <a:gd name="T0" fmla="*/ 7371 w 17675"/>
              <a:gd name="T1" fmla="*/ 1125 h 18310"/>
              <a:gd name="T2" fmla="*/ 5959 w 17675"/>
              <a:gd name="T3" fmla="*/ 593 h 18310"/>
              <a:gd name="T4" fmla="*/ 4735 w 17675"/>
              <a:gd name="T5" fmla="*/ 240 h 18310"/>
              <a:gd name="T6" fmla="*/ 3627 w 17675"/>
              <a:gd name="T7" fmla="*/ 54 h 18310"/>
              <a:gd name="T8" fmla="*/ 2806 w 17675"/>
              <a:gd name="T9" fmla="*/ 7 h 18310"/>
              <a:gd name="T10" fmla="*/ 2454 w 17675"/>
              <a:gd name="T11" fmla="*/ 85 h 18310"/>
              <a:gd name="T12" fmla="*/ 2132 w 17675"/>
              <a:gd name="T13" fmla="*/ 262 h 18310"/>
              <a:gd name="T14" fmla="*/ 1838 w 17675"/>
              <a:gd name="T15" fmla="*/ 533 h 18310"/>
              <a:gd name="T16" fmla="*/ 1454 w 17675"/>
              <a:gd name="T17" fmla="*/ 1111 h 18310"/>
              <a:gd name="T18" fmla="*/ 1261 w 17675"/>
              <a:gd name="T19" fmla="*/ 1545 h 18310"/>
              <a:gd name="T20" fmla="*/ 1008 w 17675"/>
              <a:gd name="T21" fmla="*/ 2315 h 18310"/>
              <a:gd name="T22" fmla="*/ 836 w 17675"/>
              <a:gd name="T23" fmla="*/ 2906 h 18310"/>
              <a:gd name="T24" fmla="*/ 683 w 17675"/>
              <a:gd name="T25" fmla="*/ 3519 h 18310"/>
              <a:gd name="T26" fmla="*/ 506 w 17675"/>
              <a:gd name="T27" fmla="*/ 4330 h 18310"/>
              <a:gd name="T28" fmla="*/ 356 w 17675"/>
              <a:gd name="T29" fmla="*/ 5177 h 18310"/>
              <a:gd name="T30" fmla="*/ 199 w 17675"/>
              <a:gd name="T31" fmla="*/ 6352 h 18310"/>
              <a:gd name="T32" fmla="*/ 65 w 17675"/>
              <a:gd name="T33" fmla="*/ 7805 h 18310"/>
              <a:gd name="T34" fmla="*/ 1 w 17675"/>
              <a:gd name="T35" fmla="*/ 9354 h 18310"/>
              <a:gd name="T36" fmla="*/ 54 w 17675"/>
              <a:gd name="T37" fmla="*/ 10490 h 18310"/>
              <a:gd name="T38" fmla="*/ 149 w 17675"/>
              <a:gd name="T39" fmla="*/ 11811 h 18310"/>
              <a:gd name="T40" fmla="*/ 298 w 17675"/>
              <a:gd name="T41" fmla="*/ 13066 h 18310"/>
              <a:gd name="T42" fmla="*/ 650 w 17675"/>
              <a:gd name="T43" fmla="*/ 14979 h 18310"/>
              <a:gd name="T44" fmla="*/ 991 w 17675"/>
              <a:gd name="T45" fmla="*/ 16266 h 18310"/>
              <a:gd name="T46" fmla="*/ 1332 w 17675"/>
              <a:gd name="T47" fmla="*/ 17156 h 18310"/>
              <a:gd name="T48" fmla="*/ 1598 w 17675"/>
              <a:gd name="T49" fmla="*/ 17614 h 18310"/>
              <a:gd name="T50" fmla="*/ 1917 w 17675"/>
              <a:gd name="T51" fmla="*/ 17970 h 18310"/>
              <a:gd name="T52" fmla="*/ 2349 w 17675"/>
              <a:gd name="T53" fmla="*/ 18232 h 18310"/>
              <a:gd name="T54" fmla="*/ 2745 w 17675"/>
              <a:gd name="T55" fmla="*/ 18309 h 18310"/>
              <a:gd name="T56" fmla="*/ 3384 w 17675"/>
              <a:gd name="T57" fmla="*/ 18287 h 18310"/>
              <a:gd name="T58" fmla="*/ 4157 w 17675"/>
              <a:gd name="T59" fmla="*/ 18192 h 18310"/>
              <a:gd name="T60" fmla="*/ 5006 w 17675"/>
              <a:gd name="T61" fmla="*/ 18009 h 18310"/>
              <a:gd name="T62" fmla="*/ 6483 w 17675"/>
              <a:gd name="T63" fmla="*/ 17544 h 18310"/>
              <a:gd name="T64" fmla="*/ 7200 w 17675"/>
              <a:gd name="T65" fmla="*/ 17277 h 18310"/>
              <a:gd name="T66" fmla="*/ 8295 w 17675"/>
              <a:gd name="T67" fmla="*/ 16841 h 18310"/>
              <a:gd name="T68" fmla="*/ 8872 w 17675"/>
              <a:gd name="T69" fmla="*/ 16605 h 18310"/>
              <a:gd name="T70" fmla="*/ 9346 w 17675"/>
              <a:gd name="T71" fmla="*/ 16391 h 18310"/>
              <a:gd name="T72" fmla="*/ 10057 w 17675"/>
              <a:gd name="T73" fmla="*/ 16048 h 18310"/>
              <a:gd name="T74" fmla="*/ 10903 w 17675"/>
              <a:gd name="T75" fmla="*/ 15584 h 18310"/>
              <a:gd name="T76" fmla="*/ 11867 w 17675"/>
              <a:gd name="T77" fmla="*/ 14997 h 18310"/>
              <a:gd name="T78" fmla="*/ 12590 w 17675"/>
              <a:gd name="T79" fmla="*/ 14528 h 18310"/>
              <a:gd name="T80" fmla="*/ 13212 w 17675"/>
              <a:gd name="T81" fmla="*/ 14088 h 18310"/>
              <a:gd name="T82" fmla="*/ 14481 w 17675"/>
              <a:gd name="T83" fmla="*/ 13112 h 18310"/>
              <a:gd name="T84" fmla="*/ 14802 w 17675"/>
              <a:gd name="T85" fmla="*/ 12854 h 18310"/>
              <a:gd name="T86" fmla="*/ 15451 w 17675"/>
              <a:gd name="T87" fmla="*/ 12291 h 18310"/>
              <a:gd name="T88" fmla="*/ 15927 w 17675"/>
              <a:gd name="T89" fmla="*/ 11853 h 18310"/>
              <a:gd name="T90" fmla="*/ 16443 w 17675"/>
              <a:gd name="T91" fmla="*/ 11335 h 18310"/>
              <a:gd name="T92" fmla="*/ 16856 w 17675"/>
              <a:gd name="T93" fmla="*/ 10896 h 18310"/>
              <a:gd name="T94" fmla="*/ 17295 w 17675"/>
              <a:gd name="T95" fmla="*/ 10296 h 18310"/>
              <a:gd name="T96" fmla="*/ 17543 w 17675"/>
              <a:gd name="T97" fmla="*/ 9805 h 18310"/>
              <a:gd name="T98" fmla="*/ 17675 w 17675"/>
              <a:gd name="T99" fmla="*/ 9283 h 18310"/>
              <a:gd name="T100" fmla="*/ 17609 w 17675"/>
              <a:gd name="T101" fmla="*/ 8895 h 18310"/>
              <a:gd name="T102" fmla="*/ 17328 w 17675"/>
              <a:gd name="T103" fmla="*/ 8254 h 18310"/>
              <a:gd name="T104" fmla="*/ 16958 w 17675"/>
              <a:gd name="T105" fmla="*/ 7727 h 18310"/>
              <a:gd name="T106" fmla="*/ 16207 w 17675"/>
              <a:gd name="T107" fmla="*/ 6899 h 18310"/>
              <a:gd name="T108" fmla="*/ 14144 w 17675"/>
              <a:gd name="T109" fmla="*/ 5052 h 18310"/>
              <a:gd name="T110" fmla="*/ 13172 w 17675"/>
              <a:gd name="T111" fmla="*/ 4299 h 18310"/>
              <a:gd name="T112" fmla="*/ 12177 w 17675"/>
              <a:gd name="T113" fmla="*/ 3589 h 18310"/>
              <a:gd name="T114" fmla="*/ 11125 w 17675"/>
              <a:gd name="T115" fmla="*/ 2920 h 18310"/>
              <a:gd name="T116" fmla="*/ 10015 w 17675"/>
              <a:gd name="T117" fmla="*/ 2305 h 18310"/>
              <a:gd name="T118" fmla="*/ 9091 w 17675"/>
              <a:gd name="T119" fmla="*/ 1855 h 18310"/>
              <a:gd name="T120" fmla="*/ 8300 w 17675"/>
              <a:gd name="T121" fmla="*/ 1511 h 18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675" h="18310">
                <a:moveTo>
                  <a:pt x="8078" y="1426"/>
                </a:moveTo>
                <a:lnTo>
                  <a:pt x="8047" y="1409"/>
                </a:lnTo>
                <a:lnTo>
                  <a:pt x="8014" y="1392"/>
                </a:lnTo>
                <a:lnTo>
                  <a:pt x="7978" y="1376"/>
                </a:lnTo>
                <a:lnTo>
                  <a:pt x="7940" y="1360"/>
                </a:lnTo>
                <a:lnTo>
                  <a:pt x="7901" y="1345"/>
                </a:lnTo>
                <a:lnTo>
                  <a:pt x="7862" y="1330"/>
                </a:lnTo>
                <a:lnTo>
                  <a:pt x="7825" y="1315"/>
                </a:lnTo>
                <a:lnTo>
                  <a:pt x="7791" y="1301"/>
                </a:lnTo>
                <a:lnTo>
                  <a:pt x="7583" y="1213"/>
                </a:lnTo>
                <a:lnTo>
                  <a:pt x="7371" y="1125"/>
                </a:lnTo>
                <a:lnTo>
                  <a:pt x="7158" y="1038"/>
                </a:lnTo>
                <a:lnTo>
                  <a:pt x="6943" y="953"/>
                </a:lnTo>
                <a:lnTo>
                  <a:pt x="6836" y="911"/>
                </a:lnTo>
                <a:lnTo>
                  <a:pt x="6727" y="869"/>
                </a:lnTo>
                <a:lnTo>
                  <a:pt x="6618" y="827"/>
                </a:lnTo>
                <a:lnTo>
                  <a:pt x="6508" y="787"/>
                </a:lnTo>
                <a:lnTo>
                  <a:pt x="6400" y="747"/>
                </a:lnTo>
                <a:lnTo>
                  <a:pt x="6290" y="707"/>
                </a:lnTo>
                <a:lnTo>
                  <a:pt x="6180" y="668"/>
                </a:lnTo>
                <a:lnTo>
                  <a:pt x="6070" y="631"/>
                </a:lnTo>
                <a:lnTo>
                  <a:pt x="5959" y="593"/>
                </a:lnTo>
                <a:lnTo>
                  <a:pt x="5848" y="556"/>
                </a:lnTo>
                <a:lnTo>
                  <a:pt x="5737" y="521"/>
                </a:lnTo>
                <a:lnTo>
                  <a:pt x="5626" y="485"/>
                </a:lnTo>
                <a:lnTo>
                  <a:pt x="5515" y="451"/>
                </a:lnTo>
                <a:lnTo>
                  <a:pt x="5404" y="418"/>
                </a:lnTo>
                <a:lnTo>
                  <a:pt x="5292" y="386"/>
                </a:lnTo>
                <a:lnTo>
                  <a:pt x="5181" y="355"/>
                </a:lnTo>
                <a:lnTo>
                  <a:pt x="5069" y="324"/>
                </a:lnTo>
                <a:lnTo>
                  <a:pt x="4958" y="295"/>
                </a:lnTo>
                <a:lnTo>
                  <a:pt x="4846" y="267"/>
                </a:lnTo>
                <a:lnTo>
                  <a:pt x="4735" y="240"/>
                </a:lnTo>
                <a:lnTo>
                  <a:pt x="4623" y="215"/>
                </a:lnTo>
                <a:lnTo>
                  <a:pt x="4511" y="191"/>
                </a:lnTo>
                <a:lnTo>
                  <a:pt x="4400" y="168"/>
                </a:lnTo>
                <a:lnTo>
                  <a:pt x="4287" y="146"/>
                </a:lnTo>
                <a:lnTo>
                  <a:pt x="4234" y="136"/>
                </a:lnTo>
                <a:lnTo>
                  <a:pt x="4162" y="125"/>
                </a:lnTo>
                <a:lnTo>
                  <a:pt x="4075" y="112"/>
                </a:lnTo>
                <a:lnTo>
                  <a:pt x="3975" y="98"/>
                </a:lnTo>
                <a:lnTo>
                  <a:pt x="3865" y="84"/>
                </a:lnTo>
                <a:lnTo>
                  <a:pt x="3749" y="69"/>
                </a:lnTo>
                <a:lnTo>
                  <a:pt x="3627" y="54"/>
                </a:lnTo>
                <a:lnTo>
                  <a:pt x="3504" y="40"/>
                </a:lnTo>
                <a:lnTo>
                  <a:pt x="3381" y="27"/>
                </a:lnTo>
                <a:lnTo>
                  <a:pt x="3262" y="17"/>
                </a:lnTo>
                <a:lnTo>
                  <a:pt x="3148" y="8"/>
                </a:lnTo>
                <a:lnTo>
                  <a:pt x="3043" y="2"/>
                </a:lnTo>
                <a:lnTo>
                  <a:pt x="2994" y="1"/>
                </a:lnTo>
                <a:lnTo>
                  <a:pt x="2949" y="0"/>
                </a:lnTo>
                <a:lnTo>
                  <a:pt x="2908" y="0"/>
                </a:lnTo>
                <a:lnTo>
                  <a:pt x="2869" y="1"/>
                </a:lnTo>
                <a:lnTo>
                  <a:pt x="2834" y="3"/>
                </a:lnTo>
                <a:lnTo>
                  <a:pt x="2806" y="7"/>
                </a:lnTo>
                <a:lnTo>
                  <a:pt x="2780" y="11"/>
                </a:lnTo>
                <a:lnTo>
                  <a:pt x="2761" y="17"/>
                </a:lnTo>
                <a:lnTo>
                  <a:pt x="2724" y="19"/>
                </a:lnTo>
                <a:lnTo>
                  <a:pt x="2689" y="24"/>
                </a:lnTo>
                <a:lnTo>
                  <a:pt x="2655" y="29"/>
                </a:lnTo>
                <a:lnTo>
                  <a:pt x="2620" y="35"/>
                </a:lnTo>
                <a:lnTo>
                  <a:pt x="2586" y="43"/>
                </a:lnTo>
                <a:lnTo>
                  <a:pt x="2552" y="53"/>
                </a:lnTo>
                <a:lnTo>
                  <a:pt x="2518" y="63"/>
                </a:lnTo>
                <a:lnTo>
                  <a:pt x="2486" y="73"/>
                </a:lnTo>
                <a:lnTo>
                  <a:pt x="2454" y="85"/>
                </a:lnTo>
                <a:lnTo>
                  <a:pt x="2423" y="97"/>
                </a:lnTo>
                <a:lnTo>
                  <a:pt x="2393" y="111"/>
                </a:lnTo>
                <a:lnTo>
                  <a:pt x="2363" y="125"/>
                </a:lnTo>
                <a:lnTo>
                  <a:pt x="2333" y="138"/>
                </a:lnTo>
                <a:lnTo>
                  <a:pt x="2306" y="153"/>
                </a:lnTo>
                <a:lnTo>
                  <a:pt x="2278" y="169"/>
                </a:lnTo>
                <a:lnTo>
                  <a:pt x="2252" y="184"/>
                </a:lnTo>
                <a:lnTo>
                  <a:pt x="2218" y="205"/>
                </a:lnTo>
                <a:lnTo>
                  <a:pt x="2187" y="224"/>
                </a:lnTo>
                <a:lnTo>
                  <a:pt x="2158" y="244"/>
                </a:lnTo>
                <a:lnTo>
                  <a:pt x="2132" y="262"/>
                </a:lnTo>
                <a:lnTo>
                  <a:pt x="2108" y="280"/>
                </a:lnTo>
                <a:lnTo>
                  <a:pt x="2086" y="298"/>
                </a:lnTo>
                <a:lnTo>
                  <a:pt x="2065" y="315"/>
                </a:lnTo>
                <a:lnTo>
                  <a:pt x="2046" y="332"/>
                </a:lnTo>
                <a:lnTo>
                  <a:pt x="2007" y="367"/>
                </a:lnTo>
                <a:lnTo>
                  <a:pt x="1968" y="405"/>
                </a:lnTo>
                <a:lnTo>
                  <a:pt x="1927" y="446"/>
                </a:lnTo>
                <a:lnTo>
                  <a:pt x="1878" y="491"/>
                </a:lnTo>
                <a:lnTo>
                  <a:pt x="1866" y="504"/>
                </a:lnTo>
                <a:lnTo>
                  <a:pt x="1853" y="517"/>
                </a:lnTo>
                <a:lnTo>
                  <a:pt x="1838" y="533"/>
                </a:lnTo>
                <a:lnTo>
                  <a:pt x="1823" y="550"/>
                </a:lnTo>
                <a:lnTo>
                  <a:pt x="1790" y="592"/>
                </a:lnTo>
                <a:lnTo>
                  <a:pt x="1754" y="637"/>
                </a:lnTo>
                <a:lnTo>
                  <a:pt x="1717" y="689"/>
                </a:lnTo>
                <a:lnTo>
                  <a:pt x="1679" y="744"/>
                </a:lnTo>
                <a:lnTo>
                  <a:pt x="1639" y="802"/>
                </a:lnTo>
                <a:lnTo>
                  <a:pt x="1600" y="863"/>
                </a:lnTo>
                <a:lnTo>
                  <a:pt x="1561" y="926"/>
                </a:lnTo>
                <a:lnTo>
                  <a:pt x="1524" y="988"/>
                </a:lnTo>
                <a:lnTo>
                  <a:pt x="1488" y="1051"/>
                </a:lnTo>
                <a:lnTo>
                  <a:pt x="1454" y="1111"/>
                </a:lnTo>
                <a:lnTo>
                  <a:pt x="1425" y="1170"/>
                </a:lnTo>
                <a:lnTo>
                  <a:pt x="1398" y="1226"/>
                </a:lnTo>
                <a:lnTo>
                  <a:pt x="1387" y="1252"/>
                </a:lnTo>
                <a:lnTo>
                  <a:pt x="1377" y="1277"/>
                </a:lnTo>
                <a:lnTo>
                  <a:pt x="1367" y="1301"/>
                </a:lnTo>
                <a:lnTo>
                  <a:pt x="1359" y="1323"/>
                </a:lnTo>
                <a:lnTo>
                  <a:pt x="1340" y="1362"/>
                </a:lnTo>
                <a:lnTo>
                  <a:pt x="1320" y="1404"/>
                </a:lnTo>
                <a:lnTo>
                  <a:pt x="1300" y="1449"/>
                </a:lnTo>
                <a:lnTo>
                  <a:pt x="1280" y="1496"/>
                </a:lnTo>
                <a:lnTo>
                  <a:pt x="1261" y="1545"/>
                </a:lnTo>
                <a:lnTo>
                  <a:pt x="1241" y="1596"/>
                </a:lnTo>
                <a:lnTo>
                  <a:pt x="1222" y="1648"/>
                </a:lnTo>
                <a:lnTo>
                  <a:pt x="1204" y="1702"/>
                </a:lnTo>
                <a:lnTo>
                  <a:pt x="1167" y="1808"/>
                </a:lnTo>
                <a:lnTo>
                  <a:pt x="1133" y="1915"/>
                </a:lnTo>
                <a:lnTo>
                  <a:pt x="1101" y="2016"/>
                </a:lnTo>
                <a:lnTo>
                  <a:pt x="1071" y="2110"/>
                </a:lnTo>
                <a:lnTo>
                  <a:pt x="1055" y="2162"/>
                </a:lnTo>
                <a:lnTo>
                  <a:pt x="1039" y="2213"/>
                </a:lnTo>
                <a:lnTo>
                  <a:pt x="1023" y="2264"/>
                </a:lnTo>
                <a:lnTo>
                  <a:pt x="1008" y="2315"/>
                </a:lnTo>
                <a:lnTo>
                  <a:pt x="992" y="2367"/>
                </a:lnTo>
                <a:lnTo>
                  <a:pt x="976" y="2418"/>
                </a:lnTo>
                <a:lnTo>
                  <a:pt x="960" y="2471"/>
                </a:lnTo>
                <a:lnTo>
                  <a:pt x="944" y="2523"/>
                </a:lnTo>
                <a:lnTo>
                  <a:pt x="929" y="2573"/>
                </a:lnTo>
                <a:lnTo>
                  <a:pt x="913" y="2626"/>
                </a:lnTo>
                <a:lnTo>
                  <a:pt x="896" y="2682"/>
                </a:lnTo>
                <a:lnTo>
                  <a:pt x="880" y="2740"/>
                </a:lnTo>
                <a:lnTo>
                  <a:pt x="864" y="2797"/>
                </a:lnTo>
                <a:lnTo>
                  <a:pt x="849" y="2852"/>
                </a:lnTo>
                <a:lnTo>
                  <a:pt x="836" y="2906"/>
                </a:lnTo>
                <a:lnTo>
                  <a:pt x="827" y="2955"/>
                </a:lnTo>
                <a:lnTo>
                  <a:pt x="818" y="2977"/>
                </a:lnTo>
                <a:lnTo>
                  <a:pt x="809" y="3003"/>
                </a:lnTo>
                <a:lnTo>
                  <a:pt x="800" y="3033"/>
                </a:lnTo>
                <a:lnTo>
                  <a:pt x="790" y="3067"/>
                </a:lnTo>
                <a:lnTo>
                  <a:pt x="770" y="3142"/>
                </a:lnTo>
                <a:lnTo>
                  <a:pt x="749" y="3225"/>
                </a:lnTo>
                <a:lnTo>
                  <a:pt x="730" y="3310"/>
                </a:lnTo>
                <a:lnTo>
                  <a:pt x="712" y="3390"/>
                </a:lnTo>
                <a:lnTo>
                  <a:pt x="696" y="3461"/>
                </a:lnTo>
                <a:lnTo>
                  <a:pt x="683" y="3519"/>
                </a:lnTo>
                <a:lnTo>
                  <a:pt x="666" y="3593"/>
                </a:lnTo>
                <a:lnTo>
                  <a:pt x="649" y="3667"/>
                </a:lnTo>
                <a:lnTo>
                  <a:pt x="633" y="3740"/>
                </a:lnTo>
                <a:lnTo>
                  <a:pt x="617" y="3813"/>
                </a:lnTo>
                <a:lnTo>
                  <a:pt x="601" y="3886"/>
                </a:lnTo>
                <a:lnTo>
                  <a:pt x="585" y="3960"/>
                </a:lnTo>
                <a:lnTo>
                  <a:pt x="569" y="4033"/>
                </a:lnTo>
                <a:lnTo>
                  <a:pt x="553" y="4108"/>
                </a:lnTo>
                <a:lnTo>
                  <a:pt x="537" y="4182"/>
                </a:lnTo>
                <a:lnTo>
                  <a:pt x="522" y="4256"/>
                </a:lnTo>
                <a:lnTo>
                  <a:pt x="506" y="4330"/>
                </a:lnTo>
                <a:lnTo>
                  <a:pt x="491" y="4406"/>
                </a:lnTo>
                <a:lnTo>
                  <a:pt x="476" y="4483"/>
                </a:lnTo>
                <a:lnTo>
                  <a:pt x="461" y="4559"/>
                </a:lnTo>
                <a:lnTo>
                  <a:pt x="447" y="4636"/>
                </a:lnTo>
                <a:lnTo>
                  <a:pt x="433" y="4714"/>
                </a:lnTo>
                <a:lnTo>
                  <a:pt x="419" y="4791"/>
                </a:lnTo>
                <a:lnTo>
                  <a:pt x="405" y="4868"/>
                </a:lnTo>
                <a:lnTo>
                  <a:pt x="392" y="4946"/>
                </a:lnTo>
                <a:lnTo>
                  <a:pt x="380" y="5024"/>
                </a:lnTo>
                <a:lnTo>
                  <a:pt x="367" y="5100"/>
                </a:lnTo>
                <a:lnTo>
                  <a:pt x="356" y="5177"/>
                </a:lnTo>
                <a:lnTo>
                  <a:pt x="346" y="5253"/>
                </a:lnTo>
                <a:lnTo>
                  <a:pt x="335" y="5328"/>
                </a:lnTo>
                <a:lnTo>
                  <a:pt x="320" y="5442"/>
                </a:lnTo>
                <a:lnTo>
                  <a:pt x="304" y="5555"/>
                </a:lnTo>
                <a:lnTo>
                  <a:pt x="289" y="5668"/>
                </a:lnTo>
                <a:lnTo>
                  <a:pt x="275" y="5781"/>
                </a:lnTo>
                <a:lnTo>
                  <a:pt x="259" y="5896"/>
                </a:lnTo>
                <a:lnTo>
                  <a:pt x="244" y="6009"/>
                </a:lnTo>
                <a:lnTo>
                  <a:pt x="229" y="6124"/>
                </a:lnTo>
                <a:lnTo>
                  <a:pt x="214" y="6238"/>
                </a:lnTo>
                <a:lnTo>
                  <a:pt x="199" y="6352"/>
                </a:lnTo>
                <a:lnTo>
                  <a:pt x="185" y="6467"/>
                </a:lnTo>
                <a:lnTo>
                  <a:pt x="173" y="6581"/>
                </a:lnTo>
                <a:lnTo>
                  <a:pt x="160" y="6697"/>
                </a:lnTo>
                <a:lnTo>
                  <a:pt x="148" y="6811"/>
                </a:lnTo>
                <a:lnTo>
                  <a:pt x="137" y="6927"/>
                </a:lnTo>
                <a:lnTo>
                  <a:pt x="127" y="7042"/>
                </a:lnTo>
                <a:lnTo>
                  <a:pt x="119" y="7158"/>
                </a:lnTo>
                <a:lnTo>
                  <a:pt x="105" y="7319"/>
                </a:lnTo>
                <a:lnTo>
                  <a:pt x="92" y="7481"/>
                </a:lnTo>
                <a:lnTo>
                  <a:pt x="79" y="7643"/>
                </a:lnTo>
                <a:lnTo>
                  <a:pt x="65" y="7805"/>
                </a:lnTo>
                <a:lnTo>
                  <a:pt x="54" y="7967"/>
                </a:lnTo>
                <a:lnTo>
                  <a:pt x="42" y="8130"/>
                </a:lnTo>
                <a:lnTo>
                  <a:pt x="31" y="8293"/>
                </a:lnTo>
                <a:lnTo>
                  <a:pt x="22" y="8456"/>
                </a:lnTo>
                <a:lnTo>
                  <a:pt x="14" y="8619"/>
                </a:lnTo>
                <a:lnTo>
                  <a:pt x="8" y="8782"/>
                </a:lnTo>
                <a:lnTo>
                  <a:pt x="3" y="8946"/>
                </a:lnTo>
                <a:lnTo>
                  <a:pt x="0" y="9109"/>
                </a:lnTo>
                <a:lnTo>
                  <a:pt x="0" y="9190"/>
                </a:lnTo>
                <a:lnTo>
                  <a:pt x="0" y="9273"/>
                </a:lnTo>
                <a:lnTo>
                  <a:pt x="1" y="9354"/>
                </a:lnTo>
                <a:lnTo>
                  <a:pt x="2" y="9437"/>
                </a:lnTo>
                <a:lnTo>
                  <a:pt x="3" y="9518"/>
                </a:lnTo>
                <a:lnTo>
                  <a:pt x="7" y="9599"/>
                </a:lnTo>
                <a:lnTo>
                  <a:pt x="10" y="9681"/>
                </a:lnTo>
                <a:lnTo>
                  <a:pt x="14" y="9763"/>
                </a:lnTo>
                <a:lnTo>
                  <a:pt x="21" y="9885"/>
                </a:lnTo>
                <a:lnTo>
                  <a:pt x="27" y="10006"/>
                </a:lnTo>
                <a:lnTo>
                  <a:pt x="34" y="10128"/>
                </a:lnTo>
                <a:lnTo>
                  <a:pt x="41" y="10249"/>
                </a:lnTo>
                <a:lnTo>
                  <a:pt x="47" y="10369"/>
                </a:lnTo>
                <a:lnTo>
                  <a:pt x="54" y="10490"/>
                </a:lnTo>
                <a:lnTo>
                  <a:pt x="61" y="10611"/>
                </a:lnTo>
                <a:lnTo>
                  <a:pt x="68" y="10731"/>
                </a:lnTo>
                <a:lnTo>
                  <a:pt x="74" y="10851"/>
                </a:lnTo>
                <a:lnTo>
                  <a:pt x="82" y="10971"/>
                </a:lnTo>
                <a:lnTo>
                  <a:pt x="90" y="11091"/>
                </a:lnTo>
                <a:lnTo>
                  <a:pt x="98" y="11213"/>
                </a:lnTo>
                <a:lnTo>
                  <a:pt x="108" y="11333"/>
                </a:lnTo>
                <a:lnTo>
                  <a:pt x="117" y="11454"/>
                </a:lnTo>
                <a:lnTo>
                  <a:pt x="127" y="11575"/>
                </a:lnTo>
                <a:lnTo>
                  <a:pt x="138" y="11697"/>
                </a:lnTo>
                <a:lnTo>
                  <a:pt x="149" y="11811"/>
                </a:lnTo>
                <a:lnTo>
                  <a:pt x="160" y="11926"/>
                </a:lnTo>
                <a:lnTo>
                  <a:pt x="172" y="12040"/>
                </a:lnTo>
                <a:lnTo>
                  <a:pt x="184" y="12154"/>
                </a:lnTo>
                <a:lnTo>
                  <a:pt x="197" y="12269"/>
                </a:lnTo>
                <a:lnTo>
                  <a:pt x="209" y="12383"/>
                </a:lnTo>
                <a:lnTo>
                  <a:pt x="223" y="12498"/>
                </a:lnTo>
                <a:lnTo>
                  <a:pt x="237" y="12611"/>
                </a:lnTo>
                <a:lnTo>
                  <a:pt x="252" y="12725"/>
                </a:lnTo>
                <a:lnTo>
                  <a:pt x="267" y="12839"/>
                </a:lnTo>
                <a:lnTo>
                  <a:pt x="281" y="12953"/>
                </a:lnTo>
                <a:lnTo>
                  <a:pt x="298" y="13066"/>
                </a:lnTo>
                <a:lnTo>
                  <a:pt x="314" y="13180"/>
                </a:lnTo>
                <a:lnTo>
                  <a:pt x="331" y="13293"/>
                </a:lnTo>
                <a:lnTo>
                  <a:pt x="349" y="13406"/>
                </a:lnTo>
                <a:lnTo>
                  <a:pt x="366" y="13519"/>
                </a:lnTo>
                <a:lnTo>
                  <a:pt x="398" y="13707"/>
                </a:lnTo>
                <a:lnTo>
                  <a:pt x="433" y="13905"/>
                </a:lnTo>
                <a:lnTo>
                  <a:pt x="470" y="14110"/>
                </a:lnTo>
                <a:lnTo>
                  <a:pt x="511" y="14322"/>
                </a:lnTo>
                <a:lnTo>
                  <a:pt x="555" y="14538"/>
                </a:lnTo>
                <a:lnTo>
                  <a:pt x="602" y="14757"/>
                </a:lnTo>
                <a:lnTo>
                  <a:pt x="650" y="14979"/>
                </a:lnTo>
                <a:lnTo>
                  <a:pt x="701" y="15200"/>
                </a:lnTo>
                <a:lnTo>
                  <a:pt x="729" y="15311"/>
                </a:lnTo>
                <a:lnTo>
                  <a:pt x="755" y="15420"/>
                </a:lnTo>
                <a:lnTo>
                  <a:pt x="784" y="15530"/>
                </a:lnTo>
                <a:lnTo>
                  <a:pt x="811" y="15639"/>
                </a:lnTo>
                <a:lnTo>
                  <a:pt x="840" y="15747"/>
                </a:lnTo>
                <a:lnTo>
                  <a:pt x="870" y="15854"/>
                </a:lnTo>
                <a:lnTo>
                  <a:pt x="899" y="15959"/>
                </a:lnTo>
                <a:lnTo>
                  <a:pt x="929" y="16064"/>
                </a:lnTo>
                <a:lnTo>
                  <a:pt x="960" y="16165"/>
                </a:lnTo>
                <a:lnTo>
                  <a:pt x="991" y="16266"/>
                </a:lnTo>
                <a:lnTo>
                  <a:pt x="1022" y="16365"/>
                </a:lnTo>
                <a:lnTo>
                  <a:pt x="1054" y="16461"/>
                </a:lnTo>
                <a:lnTo>
                  <a:pt x="1086" y="16556"/>
                </a:lnTo>
                <a:lnTo>
                  <a:pt x="1119" y="16646"/>
                </a:lnTo>
                <a:lnTo>
                  <a:pt x="1152" y="16735"/>
                </a:lnTo>
                <a:lnTo>
                  <a:pt x="1185" y="16821"/>
                </a:lnTo>
                <a:lnTo>
                  <a:pt x="1225" y="16920"/>
                </a:lnTo>
                <a:lnTo>
                  <a:pt x="1267" y="17017"/>
                </a:lnTo>
                <a:lnTo>
                  <a:pt x="1288" y="17064"/>
                </a:lnTo>
                <a:lnTo>
                  <a:pt x="1310" y="17111"/>
                </a:lnTo>
                <a:lnTo>
                  <a:pt x="1332" y="17156"/>
                </a:lnTo>
                <a:lnTo>
                  <a:pt x="1354" y="17202"/>
                </a:lnTo>
                <a:lnTo>
                  <a:pt x="1377" y="17247"/>
                </a:lnTo>
                <a:lnTo>
                  <a:pt x="1399" y="17290"/>
                </a:lnTo>
                <a:lnTo>
                  <a:pt x="1423" y="17334"/>
                </a:lnTo>
                <a:lnTo>
                  <a:pt x="1447" y="17376"/>
                </a:lnTo>
                <a:lnTo>
                  <a:pt x="1471" y="17417"/>
                </a:lnTo>
                <a:lnTo>
                  <a:pt x="1496" y="17459"/>
                </a:lnTo>
                <a:lnTo>
                  <a:pt x="1521" y="17499"/>
                </a:lnTo>
                <a:lnTo>
                  <a:pt x="1546" y="17538"/>
                </a:lnTo>
                <a:lnTo>
                  <a:pt x="1572" y="17576"/>
                </a:lnTo>
                <a:lnTo>
                  <a:pt x="1598" y="17614"/>
                </a:lnTo>
                <a:lnTo>
                  <a:pt x="1625" y="17651"/>
                </a:lnTo>
                <a:lnTo>
                  <a:pt x="1652" y="17687"/>
                </a:lnTo>
                <a:lnTo>
                  <a:pt x="1680" y="17722"/>
                </a:lnTo>
                <a:lnTo>
                  <a:pt x="1707" y="17756"/>
                </a:lnTo>
                <a:lnTo>
                  <a:pt x="1736" y="17789"/>
                </a:lnTo>
                <a:lnTo>
                  <a:pt x="1764" y="17822"/>
                </a:lnTo>
                <a:lnTo>
                  <a:pt x="1794" y="17853"/>
                </a:lnTo>
                <a:lnTo>
                  <a:pt x="1824" y="17884"/>
                </a:lnTo>
                <a:lnTo>
                  <a:pt x="1854" y="17914"/>
                </a:lnTo>
                <a:lnTo>
                  <a:pt x="1885" y="17943"/>
                </a:lnTo>
                <a:lnTo>
                  <a:pt x="1917" y="17970"/>
                </a:lnTo>
                <a:lnTo>
                  <a:pt x="1947" y="17998"/>
                </a:lnTo>
                <a:lnTo>
                  <a:pt x="1980" y="18023"/>
                </a:lnTo>
                <a:lnTo>
                  <a:pt x="2013" y="18048"/>
                </a:lnTo>
                <a:lnTo>
                  <a:pt x="2052" y="18075"/>
                </a:lnTo>
                <a:lnTo>
                  <a:pt x="2091" y="18102"/>
                </a:lnTo>
                <a:lnTo>
                  <a:pt x="2132" y="18127"/>
                </a:lnTo>
                <a:lnTo>
                  <a:pt x="2173" y="18151"/>
                </a:lnTo>
                <a:lnTo>
                  <a:pt x="2215" y="18174"/>
                </a:lnTo>
                <a:lnTo>
                  <a:pt x="2259" y="18194"/>
                </a:lnTo>
                <a:lnTo>
                  <a:pt x="2303" y="18214"/>
                </a:lnTo>
                <a:lnTo>
                  <a:pt x="2349" y="18232"/>
                </a:lnTo>
                <a:lnTo>
                  <a:pt x="2397" y="18249"/>
                </a:lnTo>
                <a:lnTo>
                  <a:pt x="2446" y="18264"/>
                </a:lnTo>
                <a:lnTo>
                  <a:pt x="2497" y="18277"/>
                </a:lnTo>
                <a:lnTo>
                  <a:pt x="2549" y="18287"/>
                </a:lnTo>
                <a:lnTo>
                  <a:pt x="2576" y="18292"/>
                </a:lnTo>
                <a:lnTo>
                  <a:pt x="2603" y="18296"/>
                </a:lnTo>
                <a:lnTo>
                  <a:pt x="2631" y="18300"/>
                </a:lnTo>
                <a:lnTo>
                  <a:pt x="2658" y="18303"/>
                </a:lnTo>
                <a:lnTo>
                  <a:pt x="2687" y="18305"/>
                </a:lnTo>
                <a:lnTo>
                  <a:pt x="2716" y="18308"/>
                </a:lnTo>
                <a:lnTo>
                  <a:pt x="2745" y="18309"/>
                </a:lnTo>
                <a:lnTo>
                  <a:pt x="2776" y="18309"/>
                </a:lnTo>
                <a:lnTo>
                  <a:pt x="2835" y="18310"/>
                </a:lnTo>
                <a:lnTo>
                  <a:pt x="2896" y="18310"/>
                </a:lnTo>
                <a:lnTo>
                  <a:pt x="2957" y="18309"/>
                </a:lnTo>
                <a:lnTo>
                  <a:pt x="3017" y="18308"/>
                </a:lnTo>
                <a:lnTo>
                  <a:pt x="3079" y="18305"/>
                </a:lnTo>
                <a:lnTo>
                  <a:pt x="3140" y="18303"/>
                </a:lnTo>
                <a:lnTo>
                  <a:pt x="3200" y="18300"/>
                </a:lnTo>
                <a:lnTo>
                  <a:pt x="3262" y="18296"/>
                </a:lnTo>
                <a:lnTo>
                  <a:pt x="3323" y="18292"/>
                </a:lnTo>
                <a:lnTo>
                  <a:pt x="3384" y="18287"/>
                </a:lnTo>
                <a:lnTo>
                  <a:pt x="3444" y="18283"/>
                </a:lnTo>
                <a:lnTo>
                  <a:pt x="3505" y="18277"/>
                </a:lnTo>
                <a:lnTo>
                  <a:pt x="3565" y="18271"/>
                </a:lnTo>
                <a:lnTo>
                  <a:pt x="3625" y="18264"/>
                </a:lnTo>
                <a:lnTo>
                  <a:pt x="3686" y="18257"/>
                </a:lnTo>
                <a:lnTo>
                  <a:pt x="3745" y="18250"/>
                </a:lnTo>
                <a:lnTo>
                  <a:pt x="3829" y="18240"/>
                </a:lnTo>
                <a:lnTo>
                  <a:pt x="3912" y="18230"/>
                </a:lnTo>
                <a:lnTo>
                  <a:pt x="3995" y="18218"/>
                </a:lnTo>
                <a:lnTo>
                  <a:pt x="4076" y="18206"/>
                </a:lnTo>
                <a:lnTo>
                  <a:pt x="4157" y="18192"/>
                </a:lnTo>
                <a:lnTo>
                  <a:pt x="4236" y="18178"/>
                </a:lnTo>
                <a:lnTo>
                  <a:pt x="4316" y="18165"/>
                </a:lnTo>
                <a:lnTo>
                  <a:pt x="4395" y="18150"/>
                </a:lnTo>
                <a:lnTo>
                  <a:pt x="4473" y="18134"/>
                </a:lnTo>
                <a:lnTo>
                  <a:pt x="4549" y="18118"/>
                </a:lnTo>
                <a:lnTo>
                  <a:pt x="4627" y="18101"/>
                </a:lnTo>
                <a:lnTo>
                  <a:pt x="4704" y="18083"/>
                </a:lnTo>
                <a:lnTo>
                  <a:pt x="4779" y="18066"/>
                </a:lnTo>
                <a:lnTo>
                  <a:pt x="4855" y="18048"/>
                </a:lnTo>
                <a:lnTo>
                  <a:pt x="4931" y="18028"/>
                </a:lnTo>
                <a:lnTo>
                  <a:pt x="5006" y="18009"/>
                </a:lnTo>
                <a:lnTo>
                  <a:pt x="5156" y="17969"/>
                </a:lnTo>
                <a:lnTo>
                  <a:pt x="5305" y="17927"/>
                </a:lnTo>
                <a:lnTo>
                  <a:pt x="5455" y="17882"/>
                </a:lnTo>
                <a:lnTo>
                  <a:pt x="5603" y="17836"/>
                </a:lnTo>
                <a:lnTo>
                  <a:pt x="5753" y="17789"/>
                </a:lnTo>
                <a:lnTo>
                  <a:pt x="5904" y="17741"/>
                </a:lnTo>
                <a:lnTo>
                  <a:pt x="6056" y="17691"/>
                </a:lnTo>
                <a:lnTo>
                  <a:pt x="6211" y="17639"/>
                </a:lnTo>
                <a:lnTo>
                  <a:pt x="6273" y="17619"/>
                </a:lnTo>
                <a:lnTo>
                  <a:pt x="6368" y="17586"/>
                </a:lnTo>
                <a:lnTo>
                  <a:pt x="6483" y="17544"/>
                </a:lnTo>
                <a:lnTo>
                  <a:pt x="6608" y="17501"/>
                </a:lnTo>
                <a:lnTo>
                  <a:pt x="6729" y="17456"/>
                </a:lnTo>
                <a:lnTo>
                  <a:pt x="6837" y="17415"/>
                </a:lnTo>
                <a:lnTo>
                  <a:pt x="6881" y="17398"/>
                </a:lnTo>
                <a:lnTo>
                  <a:pt x="6917" y="17382"/>
                </a:lnTo>
                <a:lnTo>
                  <a:pt x="6943" y="17369"/>
                </a:lnTo>
                <a:lnTo>
                  <a:pt x="6959" y="17361"/>
                </a:lnTo>
                <a:lnTo>
                  <a:pt x="6994" y="17351"/>
                </a:lnTo>
                <a:lnTo>
                  <a:pt x="7046" y="17333"/>
                </a:lnTo>
                <a:lnTo>
                  <a:pt x="7116" y="17308"/>
                </a:lnTo>
                <a:lnTo>
                  <a:pt x="7200" y="17277"/>
                </a:lnTo>
                <a:lnTo>
                  <a:pt x="7294" y="17240"/>
                </a:lnTo>
                <a:lnTo>
                  <a:pt x="7397" y="17200"/>
                </a:lnTo>
                <a:lnTo>
                  <a:pt x="7507" y="17156"/>
                </a:lnTo>
                <a:lnTo>
                  <a:pt x="7621" y="17112"/>
                </a:lnTo>
                <a:lnTo>
                  <a:pt x="7734" y="17066"/>
                </a:lnTo>
                <a:lnTo>
                  <a:pt x="7846" y="17021"/>
                </a:lnTo>
                <a:lnTo>
                  <a:pt x="7955" y="16977"/>
                </a:lnTo>
                <a:lnTo>
                  <a:pt x="8057" y="16937"/>
                </a:lnTo>
                <a:lnTo>
                  <a:pt x="8148" y="16899"/>
                </a:lnTo>
                <a:lnTo>
                  <a:pt x="8228" y="16867"/>
                </a:lnTo>
                <a:lnTo>
                  <a:pt x="8295" y="16841"/>
                </a:lnTo>
                <a:lnTo>
                  <a:pt x="8344" y="16821"/>
                </a:lnTo>
                <a:lnTo>
                  <a:pt x="8396" y="16799"/>
                </a:lnTo>
                <a:lnTo>
                  <a:pt x="8454" y="16778"/>
                </a:lnTo>
                <a:lnTo>
                  <a:pt x="8513" y="16755"/>
                </a:lnTo>
                <a:lnTo>
                  <a:pt x="8574" y="16731"/>
                </a:lnTo>
                <a:lnTo>
                  <a:pt x="8633" y="16707"/>
                </a:lnTo>
                <a:lnTo>
                  <a:pt x="8690" y="16682"/>
                </a:lnTo>
                <a:lnTo>
                  <a:pt x="8744" y="16658"/>
                </a:lnTo>
                <a:lnTo>
                  <a:pt x="8792" y="16633"/>
                </a:lnTo>
                <a:lnTo>
                  <a:pt x="8829" y="16621"/>
                </a:lnTo>
                <a:lnTo>
                  <a:pt x="8872" y="16605"/>
                </a:lnTo>
                <a:lnTo>
                  <a:pt x="8918" y="16587"/>
                </a:lnTo>
                <a:lnTo>
                  <a:pt x="8965" y="16565"/>
                </a:lnTo>
                <a:lnTo>
                  <a:pt x="9013" y="16543"/>
                </a:lnTo>
                <a:lnTo>
                  <a:pt x="9059" y="16522"/>
                </a:lnTo>
                <a:lnTo>
                  <a:pt x="9100" y="16502"/>
                </a:lnTo>
                <a:lnTo>
                  <a:pt x="9137" y="16485"/>
                </a:lnTo>
                <a:lnTo>
                  <a:pt x="9178" y="16465"/>
                </a:lnTo>
                <a:lnTo>
                  <a:pt x="9220" y="16447"/>
                </a:lnTo>
                <a:lnTo>
                  <a:pt x="9263" y="16429"/>
                </a:lnTo>
                <a:lnTo>
                  <a:pt x="9304" y="16409"/>
                </a:lnTo>
                <a:lnTo>
                  <a:pt x="9346" y="16391"/>
                </a:lnTo>
                <a:lnTo>
                  <a:pt x="9388" y="16371"/>
                </a:lnTo>
                <a:lnTo>
                  <a:pt x="9430" y="16352"/>
                </a:lnTo>
                <a:lnTo>
                  <a:pt x="9471" y="16331"/>
                </a:lnTo>
                <a:lnTo>
                  <a:pt x="9550" y="16292"/>
                </a:lnTo>
                <a:lnTo>
                  <a:pt x="9633" y="16254"/>
                </a:lnTo>
                <a:lnTo>
                  <a:pt x="9720" y="16214"/>
                </a:lnTo>
                <a:lnTo>
                  <a:pt x="9807" y="16173"/>
                </a:lnTo>
                <a:lnTo>
                  <a:pt x="9894" y="16132"/>
                </a:lnTo>
                <a:lnTo>
                  <a:pt x="9978" y="16091"/>
                </a:lnTo>
                <a:lnTo>
                  <a:pt x="10018" y="16069"/>
                </a:lnTo>
                <a:lnTo>
                  <a:pt x="10057" y="16048"/>
                </a:lnTo>
                <a:lnTo>
                  <a:pt x="10093" y="16026"/>
                </a:lnTo>
                <a:lnTo>
                  <a:pt x="10129" y="16004"/>
                </a:lnTo>
                <a:lnTo>
                  <a:pt x="10153" y="15994"/>
                </a:lnTo>
                <a:lnTo>
                  <a:pt x="10184" y="15979"/>
                </a:lnTo>
                <a:lnTo>
                  <a:pt x="10220" y="15962"/>
                </a:lnTo>
                <a:lnTo>
                  <a:pt x="10263" y="15939"/>
                </a:lnTo>
                <a:lnTo>
                  <a:pt x="10363" y="15886"/>
                </a:lnTo>
                <a:lnTo>
                  <a:pt x="10482" y="15821"/>
                </a:lnTo>
                <a:lnTo>
                  <a:pt x="10614" y="15748"/>
                </a:lnTo>
                <a:lnTo>
                  <a:pt x="10756" y="15669"/>
                </a:lnTo>
                <a:lnTo>
                  <a:pt x="10903" y="15584"/>
                </a:lnTo>
                <a:lnTo>
                  <a:pt x="11053" y="15498"/>
                </a:lnTo>
                <a:lnTo>
                  <a:pt x="11202" y="15411"/>
                </a:lnTo>
                <a:lnTo>
                  <a:pt x="11344" y="15328"/>
                </a:lnTo>
                <a:lnTo>
                  <a:pt x="11477" y="15249"/>
                </a:lnTo>
                <a:lnTo>
                  <a:pt x="11597" y="15176"/>
                </a:lnTo>
                <a:lnTo>
                  <a:pt x="11700" y="15111"/>
                </a:lnTo>
                <a:lnTo>
                  <a:pt x="11781" y="15060"/>
                </a:lnTo>
                <a:lnTo>
                  <a:pt x="11813" y="15038"/>
                </a:lnTo>
                <a:lnTo>
                  <a:pt x="11838" y="15021"/>
                </a:lnTo>
                <a:lnTo>
                  <a:pt x="11857" y="15007"/>
                </a:lnTo>
                <a:lnTo>
                  <a:pt x="11867" y="14997"/>
                </a:lnTo>
                <a:lnTo>
                  <a:pt x="11879" y="14991"/>
                </a:lnTo>
                <a:lnTo>
                  <a:pt x="11898" y="14982"/>
                </a:lnTo>
                <a:lnTo>
                  <a:pt x="11919" y="14970"/>
                </a:lnTo>
                <a:lnTo>
                  <a:pt x="11947" y="14954"/>
                </a:lnTo>
                <a:lnTo>
                  <a:pt x="12012" y="14913"/>
                </a:lnTo>
                <a:lnTo>
                  <a:pt x="12090" y="14864"/>
                </a:lnTo>
                <a:lnTo>
                  <a:pt x="12179" y="14806"/>
                </a:lnTo>
                <a:lnTo>
                  <a:pt x="12276" y="14741"/>
                </a:lnTo>
                <a:lnTo>
                  <a:pt x="12379" y="14672"/>
                </a:lnTo>
                <a:lnTo>
                  <a:pt x="12485" y="14600"/>
                </a:lnTo>
                <a:lnTo>
                  <a:pt x="12590" y="14528"/>
                </a:lnTo>
                <a:lnTo>
                  <a:pt x="12694" y="14457"/>
                </a:lnTo>
                <a:lnTo>
                  <a:pt x="12791" y="14388"/>
                </a:lnTo>
                <a:lnTo>
                  <a:pt x="12883" y="14324"/>
                </a:lnTo>
                <a:lnTo>
                  <a:pt x="12963" y="14267"/>
                </a:lnTo>
                <a:lnTo>
                  <a:pt x="13031" y="14218"/>
                </a:lnTo>
                <a:lnTo>
                  <a:pt x="13083" y="14179"/>
                </a:lnTo>
                <a:lnTo>
                  <a:pt x="13116" y="14152"/>
                </a:lnTo>
                <a:lnTo>
                  <a:pt x="13131" y="14143"/>
                </a:lnTo>
                <a:lnTo>
                  <a:pt x="13152" y="14131"/>
                </a:lnTo>
                <a:lnTo>
                  <a:pt x="13179" y="14112"/>
                </a:lnTo>
                <a:lnTo>
                  <a:pt x="13212" y="14088"/>
                </a:lnTo>
                <a:lnTo>
                  <a:pt x="13294" y="14030"/>
                </a:lnTo>
                <a:lnTo>
                  <a:pt x="13392" y="13958"/>
                </a:lnTo>
                <a:lnTo>
                  <a:pt x="13505" y="13873"/>
                </a:lnTo>
                <a:lnTo>
                  <a:pt x="13628" y="13779"/>
                </a:lnTo>
                <a:lnTo>
                  <a:pt x="13758" y="13680"/>
                </a:lnTo>
                <a:lnTo>
                  <a:pt x="13891" y="13578"/>
                </a:lnTo>
                <a:lnTo>
                  <a:pt x="14024" y="13475"/>
                </a:lnTo>
                <a:lnTo>
                  <a:pt x="14153" y="13374"/>
                </a:lnTo>
                <a:lnTo>
                  <a:pt x="14274" y="13278"/>
                </a:lnTo>
                <a:lnTo>
                  <a:pt x="14385" y="13190"/>
                </a:lnTo>
                <a:lnTo>
                  <a:pt x="14481" y="13112"/>
                </a:lnTo>
                <a:lnTo>
                  <a:pt x="14559" y="13048"/>
                </a:lnTo>
                <a:lnTo>
                  <a:pt x="14590" y="13022"/>
                </a:lnTo>
                <a:lnTo>
                  <a:pt x="14615" y="13000"/>
                </a:lnTo>
                <a:lnTo>
                  <a:pt x="14634" y="12982"/>
                </a:lnTo>
                <a:lnTo>
                  <a:pt x="14645" y="12970"/>
                </a:lnTo>
                <a:lnTo>
                  <a:pt x="14658" y="12963"/>
                </a:lnTo>
                <a:lnTo>
                  <a:pt x="14673" y="12954"/>
                </a:lnTo>
                <a:lnTo>
                  <a:pt x="14690" y="12942"/>
                </a:lnTo>
                <a:lnTo>
                  <a:pt x="14708" y="12928"/>
                </a:lnTo>
                <a:lnTo>
                  <a:pt x="14751" y="12895"/>
                </a:lnTo>
                <a:lnTo>
                  <a:pt x="14802" y="12854"/>
                </a:lnTo>
                <a:lnTo>
                  <a:pt x="14857" y="12807"/>
                </a:lnTo>
                <a:lnTo>
                  <a:pt x="14917" y="12756"/>
                </a:lnTo>
                <a:lnTo>
                  <a:pt x="14979" y="12701"/>
                </a:lnTo>
                <a:lnTo>
                  <a:pt x="15044" y="12645"/>
                </a:lnTo>
                <a:lnTo>
                  <a:pt x="15110" y="12587"/>
                </a:lnTo>
                <a:lnTo>
                  <a:pt x="15175" y="12530"/>
                </a:lnTo>
                <a:lnTo>
                  <a:pt x="15238" y="12475"/>
                </a:lnTo>
                <a:lnTo>
                  <a:pt x="15298" y="12421"/>
                </a:lnTo>
                <a:lnTo>
                  <a:pt x="15354" y="12372"/>
                </a:lnTo>
                <a:lnTo>
                  <a:pt x="15405" y="12328"/>
                </a:lnTo>
                <a:lnTo>
                  <a:pt x="15451" y="12291"/>
                </a:lnTo>
                <a:lnTo>
                  <a:pt x="15487" y="12261"/>
                </a:lnTo>
                <a:lnTo>
                  <a:pt x="15508" y="12245"/>
                </a:lnTo>
                <a:lnTo>
                  <a:pt x="15520" y="12233"/>
                </a:lnTo>
                <a:lnTo>
                  <a:pt x="15534" y="12220"/>
                </a:lnTo>
                <a:lnTo>
                  <a:pt x="15555" y="12200"/>
                </a:lnTo>
                <a:lnTo>
                  <a:pt x="15765" y="12013"/>
                </a:lnTo>
                <a:lnTo>
                  <a:pt x="15798" y="11979"/>
                </a:lnTo>
                <a:lnTo>
                  <a:pt x="15830" y="11947"/>
                </a:lnTo>
                <a:lnTo>
                  <a:pt x="15863" y="11915"/>
                </a:lnTo>
                <a:lnTo>
                  <a:pt x="15895" y="11884"/>
                </a:lnTo>
                <a:lnTo>
                  <a:pt x="15927" y="11853"/>
                </a:lnTo>
                <a:lnTo>
                  <a:pt x="15959" y="11823"/>
                </a:lnTo>
                <a:lnTo>
                  <a:pt x="15992" y="11790"/>
                </a:lnTo>
                <a:lnTo>
                  <a:pt x="16025" y="11758"/>
                </a:lnTo>
                <a:lnTo>
                  <a:pt x="16052" y="11733"/>
                </a:lnTo>
                <a:lnTo>
                  <a:pt x="16089" y="11696"/>
                </a:lnTo>
                <a:lnTo>
                  <a:pt x="16136" y="11649"/>
                </a:lnTo>
                <a:lnTo>
                  <a:pt x="16190" y="11595"/>
                </a:lnTo>
                <a:lnTo>
                  <a:pt x="16248" y="11535"/>
                </a:lnTo>
                <a:lnTo>
                  <a:pt x="16311" y="11470"/>
                </a:lnTo>
                <a:lnTo>
                  <a:pt x="16377" y="11403"/>
                </a:lnTo>
                <a:lnTo>
                  <a:pt x="16443" y="11335"/>
                </a:lnTo>
                <a:lnTo>
                  <a:pt x="16508" y="11268"/>
                </a:lnTo>
                <a:lnTo>
                  <a:pt x="16571" y="11202"/>
                </a:lnTo>
                <a:lnTo>
                  <a:pt x="16629" y="11140"/>
                </a:lnTo>
                <a:lnTo>
                  <a:pt x="16681" y="11084"/>
                </a:lnTo>
                <a:lnTo>
                  <a:pt x="16726" y="11036"/>
                </a:lnTo>
                <a:lnTo>
                  <a:pt x="16761" y="10997"/>
                </a:lnTo>
                <a:lnTo>
                  <a:pt x="16786" y="10969"/>
                </a:lnTo>
                <a:lnTo>
                  <a:pt x="16797" y="10953"/>
                </a:lnTo>
                <a:lnTo>
                  <a:pt x="16818" y="10935"/>
                </a:lnTo>
                <a:lnTo>
                  <a:pt x="16837" y="10915"/>
                </a:lnTo>
                <a:lnTo>
                  <a:pt x="16856" y="10896"/>
                </a:lnTo>
                <a:lnTo>
                  <a:pt x="16874" y="10875"/>
                </a:lnTo>
                <a:lnTo>
                  <a:pt x="16908" y="10833"/>
                </a:lnTo>
                <a:lnTo>
                  <a:pt x="16943" y="10789"/>
                </a:lnTo>
                <a:lnTo>
                  <a:pt x="17006" y="10707"/>
                </a:lnTo>
                <a:lnTo>
                  <a:pt x="17067" y="10626"/>
                </a:lnTo>
                <a:lnTo>
                  <a:pt x="17128" y="10543"/>
                </a:lnTo>
                <a:lnTo>
                  <a:pt x="17185" y="10462"/>
                </a:lnTo>
                <a:lnTo>
                  <a:pt x="17214" y="10421"/>
                </a:lnTo>
                <a:lnTo>
                  <a:pt x="17241" y="10379"/>
                </a:lnTo>
                <a:lnTo>
                  <a:pt x="17269" y="10337"/>
                </a:lnTo>
                <a:lnTo>
                  <a:pt x="17295" y="10296"/>
                </a:lnTo>
                <a:lnTo>
                  <a:pt x="17321" y="10254"/>
                </a:lnTo>
                <a:lnTo>
                  <a:pt x="17347" y="10211"/>
                </a:lnTo>
                <a:lnTo>
                  <a:pt x="17372" y="10169"/>
                </a:lnTo>
                <a:lnTo>
                  <a:pt x="17396" y="10125"/>
                </a:lnTo>
                <a:lnTo>
                  <a:pt x="17419" y="10081"/>
                </a:lnTo>
                <a:lnTo>
                  <a:pt x="17442" y="10037"/>
                </a:lnTo>
                <a:lnTo>
                  <a:pt x="17463" y="9992"/>
                </a:lnTo>
                <a:lnTo>
                  <a:pt x="17485" y="9946"/>
                </a:lnTo>
                <a:lnTo>
                  <a:pt x="17505" y="9900"/>
                </a:lnTo>
                <a:lnTo>
                  <a:pt x="17524" y="9853"/>
                </a:lnTo>
                <a:lnTo>
                  <a:pt x="17543" y="9805"/>
                </a:lnTo>
                <a:lnTo>
                  <a:pt x="17561" y="9757"/>
                </a:lnTo>
                <a:lnTo>
                  <a:pt x="17578" y="9708"/>
                </a:lnTo>
                <a:lnTo>
                  <a:pt x="17594" y="9657"/>
                </a:lnTo>
                <a:lnTo>
                  <a:pt x="17609" y="9606"/>
                </a:lnTo>
                <a:lnTo>
                  <a:pt x="17622" y="9553"/>
                </a:lnTo>
                <a:lnTo>
                  <a:pt x="17636" y="9501"/>
                </a:lnTo>
                <a:lnTo>
                  <a:pt x="17648" y="9446"/>
                </a:lnTo>
                <a:lnTo>
                  <a:pt x="17659" y="9391"/>
                </a:lnTo>
                <a:lnTo>
                  <a:pt x="17669" y="9334"/>
                </a:lnTo>
                <a:lnTo>
                  <a:pt x="17673" y="9309"/>
                </a:lnTo>
                <a:lnTo>
                  <a:pt x="17675" y="9283"/>
                </a:lnTo>
                <a:lnTo>
                  <a:pt x="17675" y="9255"/>
                </a:lnTo>
                <a:lnTo>
                  <a:pt x="17674" y="9226"/>
                </a:lnTo>
                <a:lnTo>
                  <a:pt x="17672" y="9196"/>
                </a:lnTo>
                <a:lnTo>
                  <a:pt x="17669" y="9165"/>
                </a:lnTo>
                <a:lnTo>
                  <a:pt x="17665" y="9133"/>
                </a:lnTo>
                <a:lnTo>
                  <a:pt x="17659" y="9101"/>
                </a:lnTo>
                <a:lnTo>
                  <a:pt x="17653" y="9068"/>
                </a:lnTo>
                <a:lnTo>
                  <a:pt x="17645" y="9034"/>
                </a:lnTo>
                <a:lnTo>
                  <a:pt x="17637" y="8999"/>
                </a:lnTo>
                <a:lnTo>
                  <a:pt x="17629" y="8965"/>
                </a:lnTo>
                <a:lnTo>
                  <a:pt x="17609" y="8895"/>
                </a:lnTo>
                <a:lnTo>
                  <a:pt x="17587" y="8825"/>
                </a:lnTo>
                <a:lnTo>
                  <a:pt x="17563" y="8757"/>
                </a:lnTo>
                <a:lnTo>
                  <a:pt x="17539" y="8689"/>
                </a:lnTo>
                <a:lnTo>
                  <a:pt x="17513" y="8624"/>
                </a:lnTo>
                <a:lnTo>
                  <a:pt x="17487" y="8563"/>
                </a:lnTo>
                <a:lnTo>
                  <a:pt x="17462" y="8506"/>
                </a:lnTo>
                <a:lnTo>
                  <a:pt x="17437" y="8455"/>
                </a:lnTo>
                <a:lnTo>
                  <a:pt x="17415" y="8408"/>
                </a:lnTo>
                <a:lnTo>
                  <a:pt x="17394" y="8369"/>
                </a:lnTo>
                <a:lnTo>
                  <a:pt x="17360" y="8310"/>
                </a:lnTo>
                <a:lnTo>
                  <a:pt x="17328" y="8254"/>
                </a:lnTo>
                <a:lnTo>
                  <a:pt x="17297" y="8203"/>
                </a:lnTo>
                <a:lnTo>
                  <a:pt x="17268" y="8155"/>
                </a:lnTo>
                <a:lnTo>
                  <a:pt x="17239" y="8109"/>
                </a:lnTo>
                <a:lnTo>
                  <a:pt x="17210" y="8066"/>
                </a:lnTo>
                <a:lnTo>
                  <a:pt x="17182" y="8023"/>
                </a:lnTo>
                <a:lnTo>
                  <a:pt x="17153" y="7981"/>
                </a:lnTo>
                <a:lnTo>
                  <a:pt x="17123" y="7941"/>
                </a:lnTo>
                <a:lnTo>
                  <a:pt x="17093" y="7900"/>
                </a:lnTo>
                <a:lnTo>
                  <a:pt x="17062" y="7858"/>
                </a:lnTo>
                <a:lnTo>
                  <a:pt x="17029" y="7816"/>
                </a:lnTo>
                <a:lnTo>
                  <a:pt x="16958" y="7727"/>
                </a:lnTo>
                <a:lnTo>
                  <a:pt x="16877" y="7627"/>
                </a:lnTo>
                <a:lnTo>
                  <a:pt x="16843" y="7585"/>
                </a:lnTo>
                <a:lnTo>
                  <a:pt x="16805" y="7540"/>
                </a:lnTo>
                <a:lnTo>
                  <a:pt x="16766" y="7493"/>
                </a:lnTo>
                <a:lnTo>
                  <a:pt x="16725" y="7446"/>
                </a:lnTo>
                <a:lnTo>
                  <a:pt x="16641" y="7350"/>
                </a:lnTo>
                <a:lnTo>
                  <a:pt x="16551" y="7253"/>
                </a:lnTo>
                <a:lnTo>
                  <a:pt x="16462" y="7157"/>
                </a:lnTo>
                <a:lnTo>
                  <a:pt x="16373" y="7065"/>
                </a:lnTo>
                <a:lnTo>
                  <a:pt x="16287" y="6978"/>
                </a:lnTo>
                <a:lnTo>
                  <a:pt x="16207" y="6899"/>
                </a:lnTo>
                <a:lnTo>
                  <a:pt x="16179" y="6872"/>
                </a:lnTo>
                <a:lnTo>
                  <a:pt x="16153" y="6842"/>
                </a:lnTo>
                <a:lnTo>
                  <a:pt x="16127" y="6811"/>
                </a:lnTo>
                <a:lnTo>
                  <a:pt x="16099" y="6779"/>
                </a:lnTo>
                <a:lnTo>
                  <a:pt x="16071" y="6747"/>
                </a:lnTo>
                <a:lnTo>
                  <a:pt x="16042" y="6715"/>
                </a:lnTo>
                <a:lnTo>
                  <a:pt x="16011" y="6683"/>
                </a:lnTo>
                <a:lnTo>
                  <a:pt x="15979" y="6652"/>
                </a:lnTo>
                <a:lnTo>
                  <a:pt x="14313" y="5186"/>
                </a:lnTo>
                <a:lnTo>
                  <a:pt x="14230" y="5121"/>
                </a:lnTo>
                <a:lnTo>
                  <a:pt x="14144" y="5052"/>
                </a:lnTo>
                <a:lnTo>
                  <a:pt x="14058" y="4981"/>
                </a:lnTo>
                <a:lnTo>
                  <a:pt x="13972" y="4911"/>
                </a:lnTo>
                <a:lnTo>
                  <a:pt x="13885" y="4840"/>
                </a:lnTo>
                <a:lnTo>
                  <a:pt x="13797" y="4769"/>
                </a:lnTo>
                <a:lnTo>
                  <a:pt x="13709" y="4700"/>
                </a:lnTo>
                <a:lnTo>
                  <a:pt x="13622" y="4634"/>
                </a:lnTo>
                <a:lnTo>
                  <a:pt x="13528" y="4565"/>
                </a:lnTo>
                <a:lnTo>
                  <a:pt x="13437" y="4496"/>
                </a:lnTo>
                <a:lnTo>
                  <a:pt x="13348" y="4430"/>
                </a:lnTo>
                <a:lnTo>
                  <a:pt x="13259" y="4364"/>
                </a:lnTo>
                <a:lnTo>
                  <a:pt x="13172" y="4299"/>
                </a:lnTo>
                <a:lnTo>
                  <a:pt x="13085" y="4234"/>
                </a:lnTo>
                <a:lnTo>
                  <a:pt x="12999" y="4170"/>
                </a:lnTo>
                <a:lnTo>
                  <a:pt x="12913" y="4107"/>
                </a:lnTo>
                <a:lnTo>
                  <a:pt x="12826" y="4043"/>
                </a:lnTo>
                <a:lnTo>
                  <a:pt x="12738" y="3980"/>
                </a:lnTo>
                <a:lnTo>
                  <a:pt x="12650" y="3916"/>
                </a:lnTo>
                <a:lnTo>
                  <a:pt x="12559" y="3852"/>
                </a:lnTo>
                <a:lnTo>
                  <a:pt x="12468" y="3787"/>
                </a:lnTo>
                <a:lnTo>
                  <a:pt x="12373" y="3722"/>
                </a:lnTo>
                <a:lnTo>
                  <a:pt x="12276" y="3655"/>
                </a:lnTo>
                <a:lnTo>
                  <a:pt x="12177" y="3589"/>
                </a:lnTo>
                <a:lnTo>
                  <a:pt x="12083" y="3525"/>
                </a:lnTo>
                <a:lnTo>
                  <a:pt x="11988" y="3463"/>
                </a:lnTo>
                <a:lnTo>
                  <a:pt x="11893" y="3402"/>
                </a:lnTo>
                <a:lnTo>
                  <a:pt x="11798" y="3340"/>
                </a:lnTo>
                <a:lnTo>
                  <a:pt x="11702" y="3280"/>
                </a:lnTo>
                <a:lnTo>
                  <a:pt x="11606" y="3219"/>
                </a:lnTo>
                <a:lnTo>
                  <a:pt x="11509" y="3158"/>
                </a:lnTo>
                <a:lnTo>
                  <a:pt x="11411" y="3097"/>
                </a:lnTo>
                <a:lnTo>
                  <a:pt x="11318" y="3037"/>
                </a:lnTo>
                <a:lnTo>
                  <a:pt x="11222" y="2979"/>
                </a:lnTo>
                <a:lnTo>
                  <a:pt x="11125" y="2920"/>
                </a:lnTo>
                <a:lnTo>
                  <a:pt x="11028" y="2863"/>
                </a:lnTo>
                <a:lnTo>
                  <a:pt x="10930" y="2806"/>
                </a:lnTo>
                <a:lnTo>
                  <a:pt x="10831" y="2749"/>
                </a:lnTo>
                <a:lnTo>
                  <a:pt x="10732" y="2692"/>
                </a:lnTo>
                <a:lnTo>
                  <a:pt x="10631" y="2635"/>
                </a:lnTo>
                <a:lnTo>
                  <a:pt x="10529" y="2579"/>
                </a:lnTo>
                <a:lnTo>
                  <a:pt x="10427" y="2523"/>
                </a:lnTo>
                <a:lnTo>
                  <a:pt x="10326" y="2468"/>
                </a:lnTo>
                <a:lnTo>
                  <a:pt x="10223" y="2413"/>
                </a:lnTo>
                <a:lnTo>
                  <a:pt x="10120" y="2359"/>
                </a:lnTo>
                <a:lnTo>
                  <a:pt x="10015" y="2305"/>
                </a:lnTo>
                <a:lnTo>
                  <a:pt x="9911" y="2251"/>
                </a:lnTo>
                <a:lnTo>
                  <a:pt x="9807" y="2198"/>
                </a:lnTo>
                <a:lnTo>
                  <a:pt x="9735" y="2162"/>
                </a:lnTo>
                <a:lnTo>
                  <a:pt x="9660" y="2124"/>
                </a:lnTo>
                <a:lnTo>
                  <a:pt x="9583" y="2086"/>
                </a:lnTo>
                <a:lnTo>
                  <a:pt x="9504" y="2047"/>
                </a:lnTo>
                <a:lnTo>
                  <a:pt x="9423" y="2010"/>
                </a:lnTo>
                <a:lnTo>
                  <a:pt x="9340" y="1971"/>
                </a:lnTo>
                <a:lnTo>
                  <a:pt x="9258" y="1932"/>
                </a:lnTo>
                <a:lnTo>
                  <a:pt x="9174" y="1893"/>
                </a:lnTo>
                <a:lnTo>
                  <a:pt x="9091" y="1855"/>
                </a:lnTo>
                <a:lnTo>
                  <a:pt x="9006" y="1816"/>
                </a:lnTo>
                <a:lnTo>
                  <a:pt x="8923" y="1780"/>
                </a:lnTo>
                <a:lnTo>
                  <a:pt x="8840" y="1743"/>
                </a:lnTo>
                <a:lnTo>
                  <a:pt x="8759" y="1707"/>
                </a:lnTo>
                <a:lnTo>
                  <a:pt x="8679" y="1673"/>
                </a:lnTo>
                <a:lnTo>
                  <a:pt x="8600" y="1640"/>
                </a:lnTo>
                <a:lnTo>
                  <a:pt x="8523" y="1608"/>
                </a:lnTo>
                <a:lnTo>
                  <a:pt x="8472" y="1587"/>
                </a:lnTo>
                <a:lnTo>
                  <a:pt x="8417" y="1562"/>
                </a:lnTo>
                <a:lnTo>
                  <a:pt x="8360" y="1537"/>
                </a:lnTo>
                <a:lnTo>
                  <a:pt x="8300" y="1511"/>
                </a:lnTo>
                <a:lnTo>
                  <a:pt x="8242" y="1485"/>
                </a:lnTo>
                <a:lnTo>
                  <a:pt x="8184" y="1461"/>
                </a:lnTo>
                <a:lnTo>
                  <a:pt x="8156" y="1451"/>
                </a:lnTo>
                <a:lnTo>
                  <a:pt x="8129" y="1442"/>
                </a:lnTo>
                <a:lnTo>
                  <a:pt x="8102" y="1433"/>
                </a:lnTo>
                <a:lnTo>
                  <a:pt x="8078" y="1426"/>
                </a:lnTo>
                <a:close/>
              </a:path>
            </a:pathLst>
          </a:custGeom>
          <a:gradFill>
            <a:gsLst>
              <a:gs pos="0">
                <a:schemeClr val="accent3"/>
              </a:gs>
              <a:gs pos="100000">
                <a:schemeClr val="accent3">
                  <a:lumMod val="75000"/>
                </a:schemeClr>
              </a:gs>
            </a:gsLst>
            <a:lin ang="5400000" scaled="1"/>
          </a:gradFill>
          <a:ln>
            <a:noFill/>
          </a:ln>
        </p:spPr>
        <p:txBody>
          <a:bodyPr vert="horz" wrap="square" lIns="57150" tIns="28575" rIns="57150" bIns="28575" numCol="1" anchor="t" anchorCtr="0" compatLnSpc="1">
            <a:prstTxWarp prst="textNoShape">
              <a:avLst/>
            </a:prstTxWarp>
          </a:bodyPr>
          <a:lstStyle/>
          <a:p>
            <a:endParaRPr lang="en-US" sz="1125"/>
          </a:p>
        </p:txBody>
      </p:sp>
      <p:sp>
        <p:nvSpPr>
          <p:cNvPr id="128" name="Freeform 5">
            <a:extLst>
              <a:ext uri="{FF2B5EF4-FFF2-40B4-BE49-F238E27FC236}">
                <a16:creationId xmlns:a16="http://schemas.microsoft.com/office/drawing/2014/main" id="{F299E81D-BA05-4416-8564-FE1594E77198}"/>
              </a:ext>
            </a:extLst>
          </p:cNvPr>
          <p:cNvSpPr>
            <a:spLocks/>
          </p:cNvSpPr>
          <p:nvPr/>
        </p:nvSpPr>
        <p:spPr bwMode="auto">
          <a:xfrm>
            <a:off x="5163179" y="4689491"/>
            <a:ext cx="832739" cy="862661"/>
          </a:xfrm>
          <a:custGeom>
            <a:avLst/>
            <a:gdLst>
              <a:gd name="T0" fmla="*/ 7371 w 17675"/>
              <a:gd name="T1" fmla="*/ 1125 h 18310"/>
              <a:gd name="T2" fmla="*/ 5959 w 17675"/>
              <a:gd name="T3" fmla="*/ 593 h 18310"/>
              <a:gd name="T4" fmla="*/ 4735 w 17675"/>
              <a:gd name="T5" fmla="*/ 240 h 18310"/>
              <a:gd name="T6" fmla="*/ 3627 w 17675"/>
              <a:gd name="T7" fmla="*/ 54 h 18310"/>
              <a:gd name="T8" fmla="*/ 2806 w 17675"/>
              <a:gd name="T9" fmla="*/ 7 h 18310"/>
              <a:gd name="T10" fmla="*/ 2454 w 17675"/>
              <a:gd name="T11" fmla="*/ 85 h 18310"/>
              <a:gd name="T12" fmla="*/ 2132 w 17675"/>
              <a:gd name="T13" fmla="*/ 262 h 18310"/>
              <a:gd name="T14" fmla="*/ 1838 w 17675"/>
              <a:gd name="T15" fmla="*/ 533 h 18310"/>
              <a:gd name="T16" fmla="*/ 1454 w 17675"/>
              <a:gd name="T17" fmla="*/ 1111 h 18310"/>
              <a:gd name="T18" fmla="*/ 1261 w 17675"/>
              <a:gd name="T19" fmla="*/ 1545 h 18310"/>
              <a:gd name="T20" fmla="*/ 1008 w 17675"/>
              <a:gd name="T21" fmla="*/ 2315 h 18310"/>
              <a:gd name="T22" fmla="*/ 836 w 17675"/>
              <a:gd name="T23" fmla="*/ 2906 h 18310"/>
              <a:gd name="T24" fmla="*/ 683 w 17675"/>
              <a:gd name="T25" fmla="*/ 3519 h 18310"/>
              <a:gd name="T26" fmla="*/ 506 w 17675"/>
              <a:gd name="T27" fmla="*/ 4330 h 18310"/>
              <a:gd name="T28" fmla="*/ 356 w 17675"/>
              <a:gd name="T29" fmla="*/ 5177 h 18310"/>
              <a:gd name="T30" fmla="*/ 199 w 17675"/>
              <a:gd name="T31" fmla="*/ 6352 h 18310"/>
              <a:gd name="T32" fmla="*/ 65 w 17675"/>
              <a:gd name="T33" fmla="*/ 7805 h 18310"/>
              <a:gd name="T34" fmla="*/ 1 w 17675"/>
              <a:gd name="T35" fmla="*/ 9354 h 18310"/>
              <a:gd name="T36" fmla="*/ 54 w 17675"/>
              <a:gd name="T37" fmla="*/ 10490 h 18310"/>
              <a:gd name="T38" fmla="*/ 149 w 17675"/>
              <a:gd name="T39" fmla="*/ 11811 h 18310"/>
              <a:gd name="T40" fmla="*/ 298 w 17675"/>
              <a:gd name="T41" fmla="*/ 13066 h 18310"/>
              <a:gd name="T42" fmla="*/ 650 w 17675"/>
              <a:gd name="T43" fmla="*/ 14979 h 18310"/>
              <a:gd name="T44" fmla="*/ 991 w 17675"/>
              <a:gd name="T45" fmla="*/ 16266 h 18310"/>
              <a:gd name="T46" fmla="*/ 1332 w 17675"/>
              <a:gd name="T47" fmla="*/ 17156 h 18310"/>
              <a:gd name="T48" fmla="*/ 1598 w 17675"/>
              <a:gd name="T49" fmla="*/ 17614 h 18310"/>
              <a:gd name="T50" fmla="*/ 1917 w 17675"/>
              <a:gd name="T51" fmla="*/ 17970 h 18310"/>
              <a:gd name="T52" fmla="*/ 2349 w 17675"/>
              <a:gd name="T53" fmla="*/ 18232 h 18310"/>
              <a:gd name="T54" fmla="*/ 2745 w 17675"/>
              <a:gd name="T55" fmla="*/ 18309 h 18310"/>
              <a:gd name="T56" fmla="*/ 3384 w 17675"/>
              <a:gd name="T57" fmla="*/ 18287 h 18310"/>
              <a:gd name="T58" fmla="*/ 4157 w 17675"/>
              <a:gd name="T59" fmla="*/ 18192 h 18310"/>
              <a:gd name="T60" fmla="*/ 5006 w 17675"/>
              <a:gd name="T61" fmla="*/ 18009 h 18310"/>
              <a:gd name="T62" fmla="*/ 6483 w 17675"/>
              <a:gd name="T63" fmla="*/ 17544 h 18310"/>
              <a:gd name="T64" fmla="*/ 7200 w 17675"/>
              <a:gd name="T65" fmla="*/ 17277 h 18310"/>
              <a:gd name="T66" fmla="*/ 8295 w 17675"/>
              <a:gd name="T67" fmla="*/ 16841 h 18310"/>
              <a:gd name="T68" fmla="*/ 8872 w 17675"/>
              <a:gd name="T69" fmla="*/ 16605 h 18310"/>
              <a:gd name="T70" fmla="*/ 9346 w 17675"/>
              <a:gd name="T71" fmla="*/ 16391 h 18310"/>
              <a:gd name="T72" fmla="*/ 10057 w 17675"/>
              <a:gd name="T73" fmla="*/ 16048 h 18310"/>
              <a:gd name="T74" fmla="*/ 10903 w 17675"/>
              <a:gd name="T75" fmla="*/ 15584 h 18310"/>
              <a:gd name="T76" fmla="*/ 11867 w 17675"/>
              <a:gd name="T77" fmla="*/ 14997 h 18310"/>
              <a:gd name="T78" fmla="*/ 12590 w 17675"/>
              <a:gd name="T79" fmla="*/ 14528 h 18310"/>
              <a:gd name="T80" fmla="*/ 13212 w 17675"/>
              <a:gd name="T81" fmla="*/ 14088 h 18310"/>
              <a:gd name="T82" fmla="*/ 14481 w 17675"/>
              <a:gd name="T83" fmla="*/ 13112 h 18310"/>
              <a:gd name="T84" fmla="*/ 14802 w 17675"/>
              <a:gd name="T85" fmla="*/ 12854 h 18310"/>
              <a:gd name="T86" fmla="*/ 15451 w 17675"/>
              <a:gd name="T87" fmla="*/ 12291 h 18310"/>
              <a:gd name="T88" fmla="*/ 15927 w 17675"/>
              <a:gd name="T89" fmla="*/ 11853 h 18310"/>
              <a:gd name="T90" fmla="*/ 16443 w 17675"/>
              <a:gd name="T91" fmla="*/ 11335 h 18310"/>
              <a:gd name="T92" fmla="*/ 16856 w 17675"/>
              <a:gd name="T93" fmla="*/ 10896 h 18310"/>
              <a:gd name="T94" fmla="*/ 17295 w 17675"/>
              <a:gd name="T95" fmla="*/ 10296 h 18310"/>
              <a:gd name="T96" fmla="*/ 17543 w 17675"/>
              <a:gd name="T97" fmla="*/ 9805 h 18310"/>
              <a:gd name="T98" fmla="*/ 17675 w 17675"/>
              <a:gd name="T99" fmla="*/ 9283 h 18310"/>
              <a:gd name="T100" fmla="*/ 17609 w 17675"/>
              <a:gd name="T101" fmla="*/ 8895 h 18310"/>
              <a:gd name="T102" fmla="*/ 17328 w 17675"/>
              <a:gd name="T103" fmla="*/ 8254 h 18310"/>
              <a:gd name="T104" fmla="*/ 16958 w 17675"/>
              <a:gd name="T105" fmla="*/ 7727 h 18310"/>
              <a:gd name="T106" fmla="*/ 16207 w 17675"/>
              <a:gd name="T107" fmla="*/ 6899 h 18310"/>
              <a:gd name="T108" fmla="*/ 14144 w 17675"/>
              <a:gd name="T109" fmla="*/ 5052 h 18310"/>
              <a:gd name="T110" fmla="*/ 13172 w 17675"/>
              <a:gd name="T111" fmla="*/ 4299 h 18310"/>
              <a:gd name="T112" fmla="*/ 12177 w 17675"/>
              <a:gd name="T113" fmla="*/ 3589 h 18310"/>
              <a:gd name="T114" fmla="*/ 11125 w 17675"/>
              <a:gd name="T115" fmla="*/ 2920 h 18310"/>
              <a:gd name="T116" fmla="*/ 10015 w 17675"/>
              <a:gd name="T117" fmla="*/ 2305 h 18310"/>
              <a:gd name="T118" fmla="*/ 9091 w 17675"/>
              <a:gd name="T119" fmla="*/ 1855 h 18310"/>
              <a:gd name="T120" fmla="*/ 8300 w 17675"/>
              <a:gd name="T121" fmla="*/ 1511 h 18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675" h="18310">
                <a:moveTo>
                  <a:pt x="8078" y="1426"/>
                </a:moveTo>
                <a:lnTo>
                  <a:pt x="8047" y="1409"/>
                </a:lnTo>
                <a:lnTo>
                  <a:pt x="8014" y="1392"/>
                </a:lnTo>
                <a:lnTo>
                  <a:pt x="7978" y="1376"/>
                </a:lnTo>
                <a:lnTo>
                  <a:pt x="7940" y="1360"/>
                </a:lnTo>
                <a:lnTo>
                  <a:pt x="7901" y="1345"/>
                </a:lnTo>
                <a:lnTo>
                  <a:pt x="7862" y="1330"/>
                </a:lnTo>
                <a:lnTo>
                  <a:pt x="7825" y="1315"/>
                </a:lnTo>
                <a:lnTo>
                  <a:pt x="7791" y="1301"/>
                </a:lnTo>
                <a:lnTo>
                  <a:pt x="7583" y="1213"/>
                </a:lnTo>
                <a:lnTo>
                  <a:pt x="7371" y="1125"/>
                </a:lnTo>
                <a:lnTo>
                  <a:pt x="7158" y="1038"/>
                </a:lnTo>
                <a:lnTo>
                  <a:pt x="6943" y="953"/>
                </a:lnTo>
                <a:lnTo>
                  <a:pt x="6836" y="911"/>
                </a:lnTo>
                <a:lnTo>
                  <a:pt x="6727" y="869"/>
                </a:lnTo>
                <a:lnTo>
                  <a:pt x="6618" y="827"/>
                </a:lnTo>
                <a:lnTo>
                  <a:pt x="6508" y="787"/>
                </a:lnTo>
                <a:lnTo>
                  <a:pt x="6400" y="747"/>
                </a:lnTo>
                <a:lnTo>
                  <a:pt x="6290" y="707"/>
                </a:lnTo>
                <a:lnTo>
                  <a:pt x="6180" y="668"/>
                </a:lnTo>
                <a:lnTo>
                  <a:pt x="6070" y="631"/>
                </a:lnTo>
                <a:lnTo>
                  <a:pt x="5959" y="593"/>
                </a:lnTo>
                <a:lnTo>
                  <a:pt x="5848" y="556"/>
                </a:lnTo>
                <a:lnTo>
                  <a:pt x="5737" y="521"/>
                </a:lnTo>
                <a:lnTo>
                  <a:pt x="5626" y="485"/>
                </a:lnTo>
                <a:lnTo>
                  <a:pt x="5515" y="451"/>
                </a:lnTo>
                <a:lnTo>
                  <a:pt x="5404" y="418"/>
                </a:lnTo>
                <a:lnTo>
                  <a:pt x="5292" y="386"/>
                </a:lnTo>
                <a:lnTo>
                  <a:pt x="5181" y="355"/>
                </a:lnTo>
                <a:lnTo>
                  <a:pt x="5069" y="324"/>
                </a:lnTo>
                <a:lnTo>
                  <a:pt x="4958" y="295"/>
                </a:lnTo>
                <a:lnTo>
                  <a:pt x="4846" y="267"/>
                </a:lnTo>
                <a:lnTo>
                  <a:pt x="4735" y="240"/>
                </a:lnTo>
                <a:lnTo>
                  <a:pt x="4623" y="215"/>
                </a:lnTo>
                <a:lnTo>
                  <a:pt x="4511" y="191"/>
                </a:lnTo>
                <a:lnTo>
                  <a:pt x="4400" y="168"/>
                </a:lnTo>
                <a:lnTo>
                  <a:pt x="4287" y="146"/>
                </a:lnTo>
                <a:lnTo>
                  <a:pt x="4234" y="136"/>
                </a:lnTo>
                <a:lnTo>
                  <a:pt x="4162" y="125"/>
                </a:lnTo>
                <a:lnTo>
                  <a:pt x="4075" y="112"/>
                </a:lnTo>
                <a:lnTo>
                  <a:pt x="3975" y="98"/>
                </a:lnTo>
                <a:lnTo>
                  <a:pt x="3865" y="84"/>
                </a:lnTo>
                <a:lnTo>
                  <a:pt x="3749" y="69"/>
                </a:lnTo>
                <a:lnTo>
                  <a:pt x="3627" y="54"/>
                </a:lnTo>
                <a:lnTo>
                  <a:pt x="3504" y="40"/>
                </a:lnTo>
                <a:lnTo>
                  <a:pt x="3381" y="27"/>
                </a:lnTo>
                <a:lnTo>
                  <a:pt x="3262" y="17"/>
                </a:lnTo>
                <a:lnTo>
                  <a:pt x="3148" y="8"/>
                </a:lnTo>
                <a:lnTo>
                  <a:pt x="3043" y="2"/>
                </a:lnTo>
                <a:lnTo>
                  <a:pt x="2994" y="1"/>
                </a:lnTo>
                <a:lnTo>
                  <a:pt x="2949" y="0"/>
                </a:lnTo>
                <a:lnTo>
                  <a:pt x="2908" y="0"/>
                </a:lnTo>
                <a:lnTo>
                  <a:pt x="2869" y="1"/>
                </a:lnTo>
                <a:lnTo>
                  <a:pt x="2834" y="3"/>
                </a:lnTo>
                <a:lnTo>
                  <a:pt x="2806" y="7"/>
                </a:lnTo>
                <a:lnTo>
                  <a:pt x="2780" y="11"/>
                </a:lnTo>
                <a:lnTo>
                  <a:pt x="2761" y="17"/>
                </a:lnTo>
                <a:lnTo>
                  <a:pt x="2724" y="19"/>
                </a:lnTo>
                <a:lnTo>
                  <a:pt x="2689" y="24"/>
                </a:lnTo>
                <a:lnTo>
                  <a:pt x="2655" y="29"/>
                </a:lnTo>
                <a:lnTo>
                  <a:pt x="2620" y="35"/>
                </a:lnTo>
                <a:lnTo>
                  <a:pt x="2586" y="43"/>
                </a:lnTo>
                <a:lnTo>
                  <a:pt x="2552" y="53"/>
                </a:lnTo>
                <a:lnTo>
                  <a:pt x="2518" y="63"/>
                </a:lnTo>
                <a:lnTo>
                  <a:pt x="2486" y="73"/>
                </a:lnTo>
                <a:lnTo>
                  <a:pt x="2454" y="85"/>
                </a:lnTo>
                <a:lnTo>
                  <a:pt x="2423" y="97"/>
                </a:lnTo>
                <a:lnTo>
                  <a:pt x="2393" y="111"/>
                </a:lnTo>
                <a:lnTo>
                  <a:pt x="2363" y="125"/>
                </a:lnTo>
                <a:lnTo>
                  <a:pt x="2333" y="138"/>
                </a:lnTo>
                <a:lnTo>
                  <a:pt x="2306" y="153"/>
                </a:lnTo>
                <a:lnTo>
                  <a:pt x="2278" y="169"/>
                </a:lnTo>
                <a:lnTo>
                  <a:pt x="2252" y="184"/>
                </a:lnTo>
                <a:lnTo>
                  <a:pt x="2218" y="205"/>
                </a:lnTo>
                <a:lnTo>
                  <a:pt x="2187" y="224"/>
                </a:lnTo>
                <a:lnTo>
                  <a:pt x="2158" y="244"/>
                </a:lnTo>
                <a:lnTo>
                  <a:pt x="2132" y="262"/>
                </a:lnTo>
                <a:lnTo>
                  <a:pt x="2108" y="280"/>
                </a:lnTo>
                <a:lnTo>
                  <a:pt x="2086" y="298"/>
                </a:lnTo>
                <a:lnTo>
                  <a:pt x="2065" y="315"/>
                </a:lnTo>
                <a:lnTo>
                  <a:pt x="2046" y="332"/>
                </a:lnTo>
                <a:lnTo>
                  <a:pt x="2007" y="367"/>
                </a:lnTo>
                <a:lnTo>
                  <a:pt x="1968" y="405"/>
                </a:lnTo>
                <a:lnTo>
                  <a:pt x="1927" y="446"/>
                </a:lnTo>
                <a:lnTo>
                  <a:pt x="1878" y="491"/>
                </a:lnTo>
                <a:lnTo>
                  <a:pt x="1866" y="504"/>
                </a:lnTo>
                <a:lnTo>
                  <a:pt x="1853" y="517"/>
                </a:lnTo>
                <a:lnTo>
                  <a:pt x="1838" y="533"/>
                </a:lnTo>
                <a:lnTo>
                  <a:pt x="1823" y="550"/>
                </a:lnTo>
                <a:lnTo>
                  <a:pt x="1790" y="592"/>
                </a:lnTo>
                <a:lnTo>
                  <a:pt x="1754" y="637"/>
                </a:lnTo>
                <a:lnTo>
                  <a:pt x="1717" y="689"/>
                </a:lnTo>
                <a:lnTo>
                  <a:pt x="1679" y="744"/>
                </a:lnTo>
                <a:lnTo>
                  <a:pt x="1639" y="802"/>
                </a:lnTo>
                <a:lnTo>
                  <a:pt x="1600" y="863"/>
                </a:lnTo>
                <a:lnTo>
                  <a:pt x="1561" y="926"/>
                </a:lnTo>
                <a:lnTo>
                  <a:pt x="1524" y="988"/>
                </a:lnTo>
                <a:lnTo>
                  <a:pt x="1488" y="1051"/>
                </a:lnTo>
                <a:lnTo>
                  <a:pt x="1454" y="1111"/>
                </a:lnTo>
                <a:lnTo>
                  <a:pt x="1425" y="1170"/>
                </a:lnTo>
                <a:lnTo>
                  <a:pt x="1398" y="1226"/>
                </a:lnTo>
                <a:lnTo>
                  <a:pt x="1387" y="1252"/>
                </a:lnTo>
                <a:lnTo>
                  <a:pt x="1377" y="1277"/>
                </a:lnTo>
                <a:lnTo>
                  <a:pt x="1367" y="1301"/>
                </a:lnTo>
                <a:lnTo>
                  <a:pt x="1359" y="1323"/>
                </a:lnTo>
                <a:lnTo>
                  <a:pt x="1340" y="1362"/>
                </a:lnTo>
                <a:lnTo>
                  <a:pt x="1320" y="1404"/>
                </a:lnTo>
                <a:lnTo>
                  <a:pt x="1300" y="1449"/>
                </a:lnTo>
                <a:lnTo>
                  <a:pt x="1280" y="1496"/>
                </a:lnTo>
                <a:lnTo>
                  <a:pt x="1261" y="1545"/>
                </a:lnTo>
                <a:lnTo>
                  <a:pt x="1241" y="1596"/>
                </a:lnTo>
                <a:lnTo>
                  <a:pt x="1222" y="1648"/>
                </a:lnTo>
                <a:lnTo>
                  <a:pt x="1204" y="1702"/>
                </a:lnTo>
                <a:lnTo>
                  <a:pt x="1167" y="1808"/>
                </a:lnTo>
                <a:lnTo>
                  <a:pt x="1133" y="1915"/>
                </a:lnTo>
                <a:lnTo>
                  <a:pt x="1101" y="2016"/>
                </a:lnTo>
                <a:lnTo>
                  <a:pt x="1071" y="2110"/>
                </a:lnTo>
                <a:lnTo>
                  <a:pt x="1055" y="2162"/>
                </a:lnTo>
                <a:lnTo>
                  <a:pt x="1039" y="2213"/>
                </a:lnTo>
                <a:lnTo>
                  <a:pt x="1023" y="2264"/>
                </a:lnTo>
                <a:lnTo>
                  <a:pt x="1008" y="2315"/>
                </a:lnTo>
                <a:lnTo>
                  <a:pt x="992" y="2367"/>
                </a:lnTo>
                <a:lnTo>
                  <a:pt x="976" y="2418"/>
                </a:lnTo>
                <a:lnTo>
                  <a:pt x="960" y="2471"/>
                </a:lnTo>
                <a:lnTo>
                  <a:pt x="944" y="2523"/>
                </a:lnTo>
                <a:lnTo>
                  <a:pt x="929" y="2573"/>
                </a:lnTo>
                <a:lnTo>
                  <a:pt x="913" y="2626"/>
                </a:lnTo>
                <a:lnTo>
                  <a:pt x="896" y="2682"/>
                </a:lnTo>
                <a:lnTo>
                  <a:pt x="880" y="2740"/>
                </a:lnTo>
                <a:lnTo>
                  <a:pt x="864" y="2797"/>
                </a:lnTo>
                <a:lnTo>
                  <a:pt x="849" y="2852"/>
                </a:lnTo>
                <a:lnTo>
                  <a:pt x="836" y="2906"/>
                </a:lnTo>
                <a:lnTo>
                  <a:pt x="827" y="2955"/>
                </a:lnTo>
                <a:lnTo>
                  <a:pt x="818" y="2977"/>
                </a:lnTo>
                <a:lnTo>
                  <a:pt x="809" y="3003"/>
                </a:lnTo>
                <a:lnTo>
                  <a:pt x="800" y="3033"/>
                </a:lnTo>
                <a:lnTo>
                  <a:pt x="790" y="3067"/>
                </a:lnTo>
                <a:lnTo>
                  <a:pt x="770" y="3142"/>
                </a:lnTo>
                <a:lnTo>
                  <a:pt x="749" y="3225"/>
                </a:lnTo>
                <a:lnTo>
                  <a:pt x="730" y="3310"/>
                </a:lnTo>
                <a:lnTo>
                  <a:pt x="712" y="3390"/>
                </a:lnTo>
                <a:lnTo>
                  <a:pt x="696" y="3461"/>
                </a:lnTo>
                <a:lnTo>
                  <a:pt x="683" y="3519"/>
                </a:lnTo>
                <a:lnTo>
                  <a:pt x="666" y="3593"/>
                </a:lnTo>
                <a:lnTo>
                  <a:pt x="649" y="3667"/>
                </a:lnTo>
                <a:lnTo>
                  <a:pt x="633" y="3740"/>
                </a:lnTo>
                <a:lnTo>
                  <a:pt x="617" y="3813"/>
                </a:lnTo>
                <a:lnTo>
                  <a:pt x="601" y="3886"/>
                </a:lnTo>
                <a:lnTo>
                  <a:pt x="585" y="3960"/>
                </a:lnTo>
                <a:lnTo>
                  <a:pt x="569" y="4033"/>
                </a:lnTo>
                <a:lnTo>
                  <a:pt x="553" y="4108"/>
                </a:lnTo>
                <a:lnTo>
                  <a:pt x="537" y="4182"/>
                </a:lnTo>
                <a:lnTo>
                  <a:pt x="522" y="4256"/>
                </a:lnTo>
                <a:lnTo>
                  <a:pt x="506" y="4330"/>
                </a:lnTo>
                <a:lnTo>
                  <a:pt x="491" y="4406"/>
                </a:lnTo>
                <a:lnTo>
                  <a:pt x="476" y="4483"/>
                </a:lnTo>
                <a:lnTo>
                  <a:pt x="461" y="4559"/>
                </a:lnTo>
                <a:lnTo>
                  <a:pt x="447" y="4636"/>
                </a:lnTo>
                <a:lnTo>
                  <a:pt x="433" y="4714"/>
                </a:lnTo>
                <a:lnTo>
                  <a:pt x="419" y="4791"/>
                </a:lnTo>
                <a:lnTo>
                  <a:pt x="405" y="4868"/>
                </a:lnTo>
                <a:lnTo>
                  <a:pt x="392" y="4946"/>
                </a:lnTo>
                <a:lnTo>
                  <a:pt x="380" y="5024"/>
                </a:lnTo>
                <a:lnTo>
                  <a:pt x="367" y="5100"/>
                </a:lnTo>
                <a:lnTo>
                  <a:pt x="356" y="5177"/>
                </a:lnTo>
                <a:lnTo>
                  <a:pt x="346" y="5253"/>
                </a:lnTo>
                <a:lnTo>
                  <a:pt x="335" y="5328"/>
                </a:lnTo>
                <a:lnTo>
                  <a:pt x="320" y="5442"/>
                </a:lnTo>
                <a:lnTo>
                  <a:pt x="304" y="5555"/>
                </a:lnTo>
                <a:lnTo>
                  <a:pt x="289" y="5668"/>
                </a:lnTo>
                <a:lnTo>
                  <a:pt x="275" y="5781"/>
                </a:lnTo>
                <a:lnTo>
                  <a:pt x="259" y="5896"/>
                </a:lnTo>
                <a:lnTo>
                  <a:pt x="244" y="6009"/>
                </a:lnTo>
                <a:lnTo>
                  <a:pt x="229" y="6124"/>
                </a:lnTo>
                <a:lnTo>
                  <a:pt x="214" y="6238"/>
                </a:lnTo>
                <a:lnTo>
                  <a:pt x="199" y="6352"/>
                </a:lnTo>
                <a:lnTo>
                  <a:pt x="185" y="6467"/>
                </a:lnTo>
                <a:lnTo>
                  <a:pt x="173" y="6581"/>
                </a:lnTo>
                <a:lnTo>
                  <a:pt x="160" y="6697"/>
                </a:lnTo>
                <a:lnTo>
                  <a:pt x="148" y="6811"/>
                </a:lnTo>
                <a:lnTo>
                  <a:pt x="137" y="6927"/>
                </a:lnTo>
                <a:lnTo>
                  <a:pt x="127" y="7042"/>
                </a:lnTo>
                <a:lnTo>
                  <a:pt x="119" y="7158"/>
                </a:lnTo>
                <a:lnTo>
                  <a:pt x="105" y="7319"/>
                </a:lnTo>
                <a:lnTo>
                  <a:pt x="92" y="7481"/>
                </a:lnTo>
                <a:lnTo>
                  <a:pt x="79" y="7643"/>
                </a:lnTo>
                <a:lnTo>
                  <a:pt x="65" y="7805"/>
                </a:lnTo>
                <a:lnTo>
                  <a:pt x="54" y="7967"/>
                </a:lnTo>
                <a:lnTo>
                  <a:pt x="42" y="8130"/>
                </a:lnTo>
                <a:lnTo>
                  <a:pt x="31" y="8293"/>
                </a:lnTo>
                <a:lnTo>
                  <a:pt x="22" y="8456"/>
                </a:lnTo>
                <a:lnTo>
                  <a:pt x="14" y="8619"/>
                </a:lnTo>
                <a:lnTo>
                  <a:pt x="8" y="8782"/>
                </a:lnTo>
                <a:lnTo>
                  <a:pt x="3" y="8946"/>
                </a:lnTo>
                <a:lnTo>
                  <a:pt x="0" y="9109"/>
                </a:lnTo>
                <a:lnTo>
                  <a:pt x="0" y="9190"/>
                </a:lnTo>
                <a:lnTo>
                  <a:pt x="0" y="9273"/>
                </a:lnTo>
                <a:lnTo>
                  <a:pt x="1" y="9354"/>
                </a:lnTo>
                <a:lnTo>
                  <a:pt x="2" y="9437"/>
                </a:lnTo>
                <a:lnTo>
                  <a:pt x="3" y="9518"/>
                </a:lnTo>
                <a:lnTo>
                  <a:pt x="7" y="9599"/>
                </a:lnTo>
                <a:lnTo>
                  <a:pt x="10" y="9681"/>
                </a:lnTo>
                <a:lnTo>
                  <a:pt x="14" y="9763"/>
                </a:lnTo>
                <a:lnTo>
                  <a:pt x="21" y="9885"/>
                </a:lnTo>
                <a:lnTo>
                  <a:pt x="27" y="10006"/>
                </a:lnTo>
                <a:lnTo>
                  <a:pt x="34" y="10128"/>
                </a:lnTo>
                <a:lnTo>
                  <a:pt x="41" y="10249"/>
                </a:lnTo>
                <a:lnTo>
                  <a:pt x="47" y="10369"/>
                </a:lnTo>
                <a:lnTo>
                  <a:pt x="54" y="10490"/>
                </a:lnTo>
                <a:lnTo>
                  <a:pt x="61" y="10611"/>
                </a:lnTo>
                <a:lnTo>
                  <a:pt x="68" y="10731"/>
                </a:lnTo>
                <a:lnTo>
                  <a:pt x="74" y="10851"/>
                </a:lnTo>
                <a:lnTo>
                  <a:pt x="82" y="10971"/>
                </a:lnTo>
                <a:lnTo>
                  <a:pt x="90" y="11091"/>
                </a:lnTo>
                <a:lnTo>
                  <a:pt x="98" y="11213"/>
                </a:lnTo>
                <a:lnTo>
                  <a:pt x="108" y="11333"/>
                </a:lnTo>
                <a:lnTo>
                  <a:pt x="117" y="11454"/>
                </a:lnTo>
                <a:lnTo>
                  <a:pt x="127" y="11575"/>
                </a:lnTo>
                <a:lnTo>
                  <a:pt x="138" y="11697"/>
                </a:lnTo>
                <a:lnTo>
                  <a:pt x="149" y="11811"/>
                </a:lnTo>
                <a:lnTo>
                  <a:pt x="160" y="11926"/>
                </a:lnTo>
                <a:lnTo>
                  <a:pt x="172" y="12040"/>
                </a:lnTo>
                <a:lnTo>
                  <a:pt x="184" y="12154"/>
                </a:lnTo>
                <a:lnTo>
                  <a:pt x="197" y="12269"/>
                </a:lnTo>
                <a:lnTo>
                  <a:pt x="209" y="12383"/>
                </a:lnTo>
                <a:lnTo>
                  <a:pt x="223" y="12498"/>
                </a:lnTo>
                <a:lnTo>
                  <a:pt x="237" y="12611"/>
                </a:lnTo>
                <a:lnTo>
                  <a:pt x="252" y="12725"/>
                </a:lnTo>
                <a:lnTo>
                  <a:pt x="267" y="12839"/>
                </a:lnTo>
                <a:lnTo>
                  <a:pt x="281" y="12953"/>
                </a:lnTo>
                <a:lnTo>
                  <a:pt x="298" y="13066"/>
                </a:lnTo>
                <a:lnTo>
                  <a:pt x="314" y="13180"/>
                </a:lnTo>
                <a:lnTo>
                  <a:pt x="331" y="13293"/>
                </a:lnTo>
                <a:lnTo>
                  <a:pt x="349" y="13406"/>
                </a:lnTo>
                <a:lnTo>
                  <a:pt x="366" y="13519"/>
                </a:lnTo>
                <a:lnTo>
                  <a:pt x="398" y="13707"/>
                </a:lnTo>
                <a:lnTo>
                  <a:pt x="433" y="13905"/>
                </a:lnTo>
                <a:lnTo>
                  <a:pt x="470" y="14110"/>
                </a:lnTo>
                <a:lnTo>
                  <a:pt x="511" y="14322"/>
                </a:lnTo>
                <a:lnTo>
                  <a:pt x="555" y="14538"/>
                </a:lnTo>
                <a:lnTo>
                  <a:pt x="602" y="14757"/>
                </a:lnTo>
                <a:lnTo>
                  <a:pt x="650" y="14979"/>
                </a:lnTo>
                <a:lnTo>
                  <a:pt x="701" y="15200"/>
                </a:lnTo>
                <a:lnTo>
                  <a:pt x="729" y="15311"/>
                </a:lnTo>
                <a:lnTo>
                  <a:pt x="755" y="15420"/>
                </a:lnTo>
                <a:lnTo>
                  <a:pt x="784" y="15530"/>
                </a:lnTo>
                <a:lnTo>
                  <a:pt x="811" y="15639"/>
                </a:lnTo>
                <a:lnTo>
                  <a:pt x="840" y="15747"/>
                </a:lnTo>
                <a:lnTo>
                  <a:pt x="870" y="15854"/>
                </a:lnTo>
                <a:lnTo>
                  <a:pt x="899" y="15959"/>
                </a:lnTo>
                <a:lnTo>
                  <a:pt x="929" y="16064"/>
                </a:lnTo>
                <a:lnTo>
                  <a:pt x="960" y="16165"/>
                </a:lnTo>
                <a:lnTo>
                  <a:pt x="991" y="16266"/>
                </a:lnTo>
                <a:lnTo>
                  <a:pt x="1022" y="16365"/>
                </a:lnTo>
                <a:lnTo>
                  <a:pt x="1054" y="16461"/>
                </a:lnTo>
                <a:lnTo>
                  <a:pt x="1086" y="16556"/>
                </a:lnTo>
                <a:lnTo>
                  <a:pt x="1119" y="16646"/>
                </a:lnTo>
                <a:lnTo>
                  <a:pt x="1152" y="16735"/>
                </a:lnTo>
                <a:lnTo>
                  <a:pt x="1185" y="16821"/>
                </a:lnTo>
                <a:lnTo>
                  <a:pt x="1225" y="16920"/>
                </a:lnTo>
                <a:lnTo>
                  <a:pt x="1267" y="17017"/>
                </a:lnTo>
                <a:lnTo>
                  <a:pt x="1288" y="17064"/>
                </a:lnTo>
                <a:lnTo>
                  <a:pt x="1310" y="17111"/>
                </a:lnTo>
                <a:lnTo>
                  <a:pt x="1332" y="17156"/>
                </a:lnTo>
                <a:lnTo>
                  <a:pt x="1354" y="17202"/>
                </a:lnTo>
                <a:lnTo>
                  <a:pt x="1377" y="17247"/>
                </a:lnTo>
                <a:lnTo>
                  <a:pt x="1399" y="17290"/>
                </a:lnTo>
                <a:lnTo>
                  <a:pt x="1423" y="17334"/>
                </a:lnTo>
                <a:lnTo>
                  <a:pt x="1447" y="17376"/>
                </a:lnTo>
                <a:lnTo>
                  <a:pt x="1471" y="17417"/>
                </a:lnTo>
                <a:lnTo>
                  <a:pt x="1496" y="17459"/>
                </a:lnTo>
                <a:lnTo>
                  <a:pt x="1521" y="17499"/>
                </a:lnTo>
                <a:lnTo>
                  <a:pt x="1546" y="17538"/>
                </a:lnTo>
                <a:lnTo>
                  <a:pt x="1572" y="17576"/>
                </a:lnTo>
                <a:lnTo>
                  <a:pt x="1598" y="17614"/>
                </a:lnTo>
                <a:lnTo>
                  <a:pt x="1625" y="17651"/>
                </a:lnTo>
                <a:lnTo>
                  <a:pt x="1652" y="17687"/>
                </a:lnTo>
                <a:lnTo>
                  <a:pt x="1680" y="17722"/>
                </a:lnTo>
                <a:lnTo>
                  <a:pt x="1707" y="17756"/>
                </a:lnTo>
                <a:lnTo>
                  <a:pt x="1736" y="17789"/>
                </a:lnTo>
                <a:lnTo>
                  <a:pt x="1764" y="17822"/>
                </a:lnTo>
                <a:lnTo>
                  <a:pt x="1794" y="17853"/>
                </a:lnTo>
                <a:lnTo>
                  <a:pt x="1824" y="17884"/>
                </a:lnTo>
                <a:lnTo>
                  <a:pt x="1854" y="17914"/>
                </a:lnTo>
                <a:lnTo>
                  <a:pt x="1885" y="17943"/>
                </a:lnTo>
                <a:lnTo>
                  <a:pt x="1917" y="17970"/>
                </a:lnTo>
                <a:lnTo>
                  <a:pt x="1947" y="17998"/>
                </a:lnTo>
                <a:lnTo>
                  <a:pt x="1980" y="18023"/>
                </a:lnTo>
                <a:lnTo>
                  <a:pt x="2013" y="18048"/>
                </a:lnTo>
                <a:lnTo>
                  <a:pt x="2052" y="18075"/>
                </a:lnTo>
                <a:lnTo>
                  <a:pt x="2091" y="18102"/>
                </a:lnTo>
                <a:lnTo>
                  <a:pt x="2132" y="18127"/>
                </a:lnTo>
                <a:lnTo>
                  <a:pt x="2173" y="18151"/>
                </a:lnTo>
                <a:lnTo>
                  <a:pt x="2215" y="18174"/>
                </a:lnTo>
                <a:lnTo>
                  <a:pt x="2259" y="18194"/>
                </a:lnTo>
                <a:lnTo>
                  <a:pt x="2303" y="18214"/>
                </a:lnTo>
                <a:lnTo>
                  <a:pt x="2349" y="18232"/>
                </a:lnTo>
                <a:lnTo>
                  <a:pt x="2397" y="18249"/>
                </a:lnTo>
                <a:lnTo>
                  <a:pt x="2446" y="18264"/>
                </a:lnTo>
                <a:lnTo>
                  <a:pt x="2497" y="18277"/>
                </a:lnTo>
                <a:lnTo>
                  <a:pt x="2549" y="18287"/>
                </a:lnTo>
                <a:lnTo>
                  <a:pt x="2576" y="18292"/>
                </a:lnTo>
                <a:lnTo>
                  <a:pt x="2603" y="18296"/>
                </a:lnTo>
                <a:lnTo>
                  <a:pt x="2631" y="18300"/>
                </a:lnTo>
                <a:lnTo>
                  <a:pt x="2658" y="18303"/>
                </a:lnTo>
                <a:lnTo>
                  <a:pt x="2687" y="18305"/>
                </a:lnTo>
                <a:lnTo>
                  <a:pt x="2716" y="18308"/>
                </a:lnTo>
                <a:lnTo>
                  <a:pt x="2745" y="18309"/>
                </a:lnTo>
                <a:lnTo>
                  <a:pt x="2776" y="18309"/>
                </a:lnTo>
                <a:lnTo>
                  <a:pt x="2835" y="18310"/>
                </a:lnTo>
                <a:lnTo>
                  <a:pt x="2896" y="18310"/>
                </a:lnTo>
                <a:lnTo>
                  <a:pt x="2957" y="18309"/>
                </a:lnTo>
                <a:lnTo>
                  <a:pt x="3017" y="18308"/>
                </a:lnTo>
                <a:lnTo>
                  <a:pt x="3079" y="18305"/>
                </a:lnTo>
                <a:lnTo>
                  <a:pt x="3140" y="18303"/>
                </a:lnTo>
                <a:lnTo>
                  <a:pt x="3200" y="18300"/>
                </a:lnTo>
                <a:lnTo>
                  <a:pt x="3262" y="18296"/>
                </a:lnTo>
                <a:lnTo>
                  <a:pt x="3323" y="18292"/>
                </a:lnTo>
                <a:lnTo>
                  <a:pt x="3384" y="18287"/>
                </a:lnTo>
                <a:lnTo>
                  <a:pt x="3444" y="18283"/>
                </a:lnTo>
                <a:lnTo>
                  <a:pt x="3505" y="18277"/>
                </a:lnTo>
                <a:lnTo>
                  <a:pt x="3565" y="18271"/>
                </a:lnTo>
                <a:lnTo>
                  <a:pt x="3625" y="18264"/>
                </a:lnTo>
                <a:lnTo>
                  <a:pt x="3686" y="18257"/>
                </a:lnTo>
                <a:lnTo>
                  <a:pt x="3745" y="18250"/>
                </a:lnTo>
                <a:lnTo>
                  <a:pt x="3829" y="18240"/>
                </a:lnTo>
                <a:lnTo>
                  <a:pt x="3912" y="18230"/>
                </a:lnTo>
                <a:lnTo>
                  <a:pt x="3995" y="18218"/>
                </a:lnTo>
                <a:lnTo>
                  <a:pt x="4076" y="18206"/>
                </a:lnTo>
                <a:lnTo>
                  <a:pt x="4157" y="18192"/>
                </a:lnTo>
                <a:lnTo>
                  <a:pt x="4236" y="18178"/>
                </a:lnTo>
                <a:lnTo>
                  <a:pt x="4316" y="18165"/>
                </a:lnTo>
                <a:lnTo>
                  <a:pt x="4395" y="18150"/>
                </a:lnTo>
                <a:lnTo>
                  <a:pt x="4473" y="18134"/>
                </a:lnTo>
                <a:lnTo>
                  <a:pt x="4549" y="18118"/>
                </a:lnTo>
                <a:lnTo>
                  <a:pt x="4627" y="18101"/>
                </a:lnTo>
                <a:lnTo>
                  <a:pt x="4704" y="18083"/>
                </a:lnTo>
                <a:lnTo>
                  <a:pt x="4779" y="18066"/>
                </a:lnTo>
                <a:lnTo>
                  <a:pt x="4855" y="18048"/>
                </a:lnTo>
                <a:lnTo>
                  <a:pt x="4931" y="18028"/>
                </a:lnTo>
                <a:lnTo>
                  <a:pt x="5006" y="18009"/>
                </a:lnTo>
                <a:lnTo>
                  <a:pt x="5156" y="17969"/>
                </a:lnTo>
                <a:lnTo>
                  <a:pt x="5305" y="17927"/>
                </a:lnTo>
                <a:lnTo>
                  <a:pt x="5455" y="17882"/>
                </a:lnTo>
                <a:lnTo>
                  <a:pt x="5603" y="17836"/>
                </a:lnTo>
                <a:lnTo>
                  <a:pt x="5753" y="17789"/>
                </a:lnTo>
                <a:lnTo>
                  <a:pt x="5904" y="17741"/>
                </a:lnTo>
                <a:lnTo>
                  <a:pt x="6056" y="17691"/>
                </a:lnTo>
                <a:lnTo>
                  <a:pt x="6211" y="17639"/>
                </a:lnTo>
                <a:lnTo>
                  <a:pt x="6273" y="17619"/>
                </a:lnTo>
                <a:lnTo>
                  <a:pt x="6368" y="17586"/>
                </a:lnTo>
                <a:lnTo>
                  <a:pt x="6483" y="17544"/>
                </a:lnTo>
                <a:lnTo>
                  <a:pt x="6608" y="17501"/>
                </a:lnTo>
                <a:lnTo>
                  <a:pt x="6729" y="17456"/>
                </a:lnTo>
                <a:lnTo>
                  <a:pt x="6837" y="17415"/>
                </a:lnTo>
                <a:lnTo>
                  <a:pt x="6881" y="17398"/>
                </a:lnTo>
                <a:lnTo>
                  <a:pt x="6917" y="17382"/>
                </a:lnTo>
                <a:lnTo>
                  <a:pt x="6943" y="17369"/>
                </a:lnTo>
                <a:lnTo>
                  <a:pt x="6959" y="17361"/>
                </a:lnTo>
                <a:lnTo>
                  <a:pt x="6994" y="17351"/>
                </a:lnTo>
                <a:lnTo>
                  <a:pt x="7046" y="17333"/>
                </a:lnTo>
                <a:lnTo>
                  <a:pt x="7116" y="17308"/>
                </a:lnTo>
                <a:lnTo>
                  <a:pt x="7200" y="17277"/>
                </a:lnTo>
                <a:lnTo>
                  <a:pt x="7294" y="17240"/>
                </a:lnTo>
                <a:lnTo>
                  <a:pt x="7397" y="17200"/>
                </a:lnTo>
                <a:lnTo>
                  <a:pt x="7507" y="17156"/>
                </a:lnTo>
                <a:lnTo>
                  <a:pt x="7621" y="17112"/>
                </a:lnTo>
                <a:lnTo>
                  <a:pt x="7734" y="17066"/>
                </a:lnTo>
                <a:lnTo>
                  <a:pt x="7846" y="17021"/>
                </a:lnTo>
                <a:lnTo>
                  <a:pt x="7955" y="16977"/>
                </a:lnTo>
                <a:lnTo>
                  <a:pt x="8057" y="16937"/>
                </a:lnTo>
                <a:lnTo>
                  <a:pt x="8148" y="16899"/>
                </a:lnTo>
                <a:lnTo>
                  <a:pt x="8228" y="16867"/>
                </a:lnTo>
                <a:lnTo>
                  <a:pt x="8295" y="16841"/>
                </a:lnTo>
                <a:lnTo>
                  <a:pt x="8344" y="16821"/>
                </a:lnTo>
                <a:lnTo>
                  <a:pt x="8396" y="16799"/>
                </a:lnTo>
                <a:lnTo>
                  <a:pt x="8454" y="16778"/>
                </a:lnTo>
                <a:lnTo>
                  <a:pt x="8513" y="16755"/>
                </a:lnTo>
                <a:lnTo>
                  <a:pt x="8574" y="16731"/>
                </a:lnTo>
                <a:lnTo>
                  <a:pt x="8633" y="16707"/>
                </a:lnTo>
                <a:lnTo>
                  <a:pt x="8690" y="16682"/>
                </a:lnTo>
                <a:lnTo>
                  <a:pt x="8744" y="16658"/>
                </a:lnTo>
                <a:lnTo>
                  <a:pt x="8792" y="16633"/>
                </a:lnTo>
                <a:lnTo>
                  <a:pt x="8829" y="16621"/>
                </a:lnTo>
                <a:lnTo>
                  <a:pt x="8872" y="16605"/>
                </a:lnTo>
                <a:lnTo>
                  <a:pt x="8918" y="16587"/>
                </a:lnTo>
                <a:lnTo>
                  <a:pt x="8965" y="16565"/>
                </a:lnTo>
                <a:lnTo>
                  <a:pt x="9013" y="16543"/>
                </a:lnTo>
                <a:lnTo>
                  <a:pt x="9059" y="16522"/>
                </a:lnTo>
                <a:lnTo>
                  <a:pt x="9100" y="16502"/>
                </a:lnTo>
                <a:lnTo>
                  <a:pt x="9137" y="16485"/>
                </a:lnTo>
                <a:lnTo>
                  <a:pt x="9178" y="16465"/>
                </a:lnTo>
                <a:lnTo>
                  <a:pt x="9220" y="16447"/>
                </a:lnTo>
                <a:lnTo>
                  <a:pt x="9263" y="16429"/>
                </a:lnTo>
                <a:lnTo>
                  <a:pt x="9304" y="16409"/>
                </a:lnTo>
                <a:lnTo>
                  <a:pt x="9346" y="16391"/>
                </a:lnTo>
                <a:lnTo>
                  <a:pt x="9388" y="16371"/>
                </a:lnTo>
                <a:lnTo>
                  <a:pt x="9430" y="16352"/>
                </a:lnTo>
                <a:lnTo>
                  <a:pt x="9471" y="16331"/>
                </a:lnTo>
                <a:lnTo>
                  <a:pt x="9550" y="16292"/>
                </a:lnTo>
                <a:lnTo>
                  <a:pt x="9633" y="16254"/>
                </a:lnTo>
                <a:lnTo>
                  <a:pt x="9720" y="16214"/>
                </a:lnTo>
                <a:lnTo>
                  <a:pt x="9807" y="16173"/>
                </a:lnTo>
                <a:lnTo>
                  <a:pt x="9894" y="16132"/>
                </a:lnTo>
                <a:lnTo>
                  <a:pt x="9978" y="16091"/>
                </a:lnTo>
                <a:lnTo>
                  <a:pt x="10018" y="16069"/>
                </a:lnTo>
                <a:lnTo>
                  <a:pt x="10057" y="16048"/>
                </a:lnTo>
                <a:lnTo>
                  <a:pt x="10093" y="16026"/>
                </a:lnTo>
                <a:lnTo>
                  <a:pt x="10129" y="16004"/>
                </a:lnTo>
                <a:lnTo>
                  <a:pt x="10153" y="15994"/>
                </a:lnTo>
                <a:lnTo>
                  <a:pt x="10184" y="15979"/>
                </a:lnTo>
                <a:lnTo>
                  <a:pt x="10220" y="15962"/>
                </a:lnTo>
                <a:lnTo>
                  <a:pt x="10263" y="15939"/>
                </a:lnTo>
                <a:lnTo>
                  <a:pt x="10363" y="15886"/>
                </a:lnTo>
                <a:lnTo>
                  <a:pt x="10482" y="15821"/>
                </a:lnTo>
                <a:lnTo>
                  <a:pt x="10614" y="15748"/>
                </a:lnTo>
                <a:lnTo>
                  <a:pt x="10756" y="15669"/>
                </a:lnTo>
                <a:lnTo>
                  <a:pt x="10903" y="15584"/>
                </a:lnTo>
                <a:lnTo>
                  <a:pt x="11053" y="15498"/>
                </a:lnTo>
                <a:lnTo>
                  <a:pt x="11202" y="15411"/>
                </a:lnTo>
                <a:lnTo>
                  <a:pt x="11344" y="15328"/>
                </a:lnTo>
                <a:lnTo>
                  <a:pt x="11477" y="15249"/>
                </a:lnTo>
                <a:lnTo>
                  <a:pt x="11597" y="15176"/>
                </a:lnTo>
                <a:lnTo>
                  <a:pt x="11700" y="15111"/>
                </a:lnTo>
                <a:lnTo>
                  <a:pt x="11781" y="15060"/>
                </a:lnTo>
                <a:lnTo>
                  <a:pt x="11813" y="15038"/>
                </a:lnTo>
                <a:lnTo>
                  <a:pt x="11838" y="15021"/>
                </a:lnTo>
                <a:lnTo>
                  <a:pt x="11857" y="15007"/>
                </a:lnTo>
                <a:lnTo>
                  <a:pt x="11867" y="14997"/>
                </a:lnTo>
                <a:lnTo>
                  <a:pt x="11879" y="14991"/>
                </a:lnTo>
                <a:lnTo>
                  <a:pt x="11898" y="14982"/>
                </a:lnTo>
                <a:lnTo>
                  <a:pt x="11919" y="14970"/>
                </a:lnTo>
                <a:lnTo>
                  <a:pt x="11947" y="14954"/>
                </a:lnTo>
                <a:lnTo>
                  <a:pt x="12012" y="14913"/>
                </a:lnTo>
                <a:lnTo>
                  <a:pt x="12090" y="14864"/>
                </a:lnTo>
                <a:lnTo>
                  <a:pt x="12179" y="14806"/>
                </a:lnTo>
                <a:lnTo>
                  <a:pt x="12276" y="14741"/>
                </a:lnTo>
                <a:lnTo>
                  <a:pt x="12379" y="14672"/>
                </a:lnTo>
                <a:lnTo>
                  <a:pt x="12485" y="14600"/>
                </a:lnTo>
                <a:lnTo>
                  <a:pt x="12590" y="14528"/>
                </a:lnTo>
                <a:lnTo>
                  <a:pt x="12694" y="14457"/>
                </a:lnTo>
                <a:lnTo>
                  <a:pt x="12791" y="14388"/>
                </a:lnTo>
                <a:lnTo>
                  <a:pt x="12883" y="14324"/>
                </a:lnTo>
                <a:lnTo>
                  <a:pt x="12963" y="14267"/>
                </a:lnTo>
                <a:lnTo>
                  <a:pt x="13031" y="14218"/>
                </a:lnTo>
                <a:lnTo>
                  <a:pt x="13083" y="14179"/>
                </a:lnTo>
                <a:lnTo>
                  <a:pt x="13116" y="14152"/>
                </a:lnTo>
                <a:lnTo>
                  <a:pt x="13131" y="14143"/>
                </a:lnTo>
                <a:lnTo>
                  <a:pt x="13152" y="14131"/>
                </a:lnTo>
                <a:lnTo>
                  <a:pt x="13179" y="14112"/>
                </a:lnTo>
                <a:lnTo>
                  <a:pt x="13212" y="14088"/>
                </a:lnTo>
                <a:lnTo>
                  <a:pt x="13294" y="14030"/>
                </a:lnTo>
                <a:lnTo>
                  <a:pt x="13392" y="13958"/>
                </a:lnTo>
                <a:lnTo>
                  <a:pt x="13505" y="13873"/>
                </a:lnTo>
                <a:lnTo>
                  <a:pt x="13628" y="13779"/>
                </a:lnTo>
                <a:lnTo>
                  <a:pt x="13758" y="13680"/>
                </a:lnTo>
                <a:lnTo>
                  <a:pt x="13891" y="13578"/>
                </a:lnTo>
                <a:lnTo>
                  <a:pt x="14024" y="13475"/>
                </a:lnTo>
                <a:lnTo>
                  <a:pt x="14153" y="13374"/>
                </a:lnTo>
                <a:lnTo>
                  <a:pt x="14274" y="13278"/>
                </a:lnTo>
                <a:lnTo>
                  <a:pt x="14385" y="13190"/>
                </a:lnTo>
                <a:lnTo>
                  <a:pt x="14481" y="13112"/>
                </a:lnTo>
                <a:lnTo>
                  <a:pt x="14559" y="13048"/>
                </a:lnTo>
                <a:lnTo>
                  <a:pt x="14590" y="13022"/>
                </a:lnTo>
                <a:lnTo>
                  <a:pt x="14615" y="13000"/>
                </a:lnTo>
                <a:lnTo>
                  <a:pt x="14634" y="12982"/>
                </a:lnTo>
                <a:lnTo>
                  <a:pt x="14645" y="12970"/>
                </a:lnTo>
                <a:lnTo>
                  <a:pt x="14658" y="12963"/>
                </a:lnTo>
                <a:lnTo>
                  <a:pt x="14673" y="12954"/>
                </a:lnTo>
                <a:lnTo>
                  <a:pt x="14690" y="12942"/>
                </a:lnTo>
                <a:lnTo>
                  <a:pt x="14708" y="12928"/>
                </a:lnTo>
                <a:lnTo>
                  <a:pt x="14751" y="12895"/>
                </a:lnTo>
                <a:lnTo>
                  <a:pt x="14802" y="12854"/>
                </a:lnTo>
                <a:lnTo>
                  <a:pt x="14857" y="12807"/>
                </a:lnTo>
                <a:lnTo>
                  <a:pt x="14917" y="12756"/>
                </a:lnTo>
                <a:lnTo>
                  <a:pt x="14979" y="12701"/>
                </a:lnTo>
                <a:lnTo>
                  <a:pt x="15044" y="12645"/>
                </a:lnTo>
                <a:lnTo>
                  <a:pt x="15110" y="12587"/>
                </a:lnTo>
                <a:lnTo>
                  <a:pt x="15175" y="12530"/>
                </a:lnTo>
                <a:lnTo>
                  <a:pt x="15238" y="12475"/>
                </a:lnTo>
                <a:lnTo>
                  <a:pt x="15298" y="12421"/>
                </a:lnTo>
                <a:lnTo>
                  <a:pt x="15354" y="12372"/>
                </a:lnTo>
                <a:lnTo>
                  <a:pt x="15405" y="12328"/>
                </a:lnTo>
                <a:lnTo>
                  <a:pt x="15451" y="12291"/>
                </a:lnTo>
                <a:lnTo>
                  <a:pt x="15487" y="12261"/>
                </a:lnTo>
                <a:lnTo>
                  <a:pt x="15508" y="12245"/>
                </a:lnTo>
                <a:lnTo>
                  <a:pt x="15520" y="12233"/>
                </a:lnTo>
                <a:lnTo>
                  <a:pt x="15534" y="12220"/>
                </a:lnTo>
                <a:lnTo>
                  <a:pt x="15555" y="12200"/>
                </a:lnTo>
                <a:lnTo>
                  <a:pt x="15765" y="12013"/>
                </a:lnTo>
                <a:lnTo>
                  <a:pt x="15798" y="11979"/>
                </a:lnTo>
                <a:lnTo>
                  <a:pt x="15830" y="11947"/>
                </a:lnTo>
                <a:lnTo>
                  <a:pt x="15863" y="11915"/>
                </a:lnTo>
                <a:lnTo>
                  <a:pt x="15895" y="11884"/>
                </a:lnTo>
                <a:lnTo>
                  <a:pt x="15927" y="11853"/>
                </a:lnTo>
                <a:lnTo>
                  <a:pt x="15959" y="11823"/>
                </a:lnTo>
                <a:lnTo>
                  <a:pt x="15992" y="11790"/>
                </a:lnTo>
                <a:lnTo>
                  <a:pt x="16025" y="11758"/>
                </a:lnTo>
                <a:lnTo>
                  <a:pt x="16052" y="11733"/>
                </a:lnTo>
                <a:lnTo>
                  <a:pt x="16089" y="11696"/>
                </a:lnTo>
                <a:lnTo>
                  <a:pt x="16136" y="11649"/>
                </a:lnTo>
                <a:lnTo>
                  <a:pt x="16190" y="11595"/>
                </a:lnTo>
                <a:lnTo>
                  <a:pt x="16248" y="11535"/>
                </a:lnTo>
                <a:lnTo>
                  <a:pt x="16311" y="11470"/>
                </a:lnTo>
                <a:lnTo>
                  <a:pt x="16377" y="11403"/>
                </a:lnTo>
                <a:lnTo>
                  <a:pt x="16443" y="11335"/>
                </a:lnTo>
                <a:lnTo>
                  <a:pt x="16508" y="11268"/>
                </a:lnTo>
                <a:lnTo>
                  <a:pt x="16571" y="11202"/>
                </a:lnTo>
                <a:lnTo>
                  <a:pt x="16629" y="11140"/>
                </a:lnTo>
                <a:lnTo>
                  <a:pt x="16681" y="11084"/>
                </a:lnTo>
                <a:lnTo>
                  <a:pt x="16726" y="11036"/>
                </a:lnTo>
                <a:lnTo>
                  <a:pt x="16761" y="10997"/>
                </a:lnTo>
                <a:lnTo>
                  <a:pt x="16786" y="10969"/>
                </a:lnTo>
                <a:lnTo>
                  <a:pt x="16797" y="10953"/>
                </a:lnTo>
                <a:lnTo>
                  <a:pt x="16818" y="10935"/>
                </a:lnTo>
                <a:lnTo>
                  <a:pt x="16837" y="10915"/>
                </a:lnTo>
                <a:lnTo>
                  <a:pt x="16856" y="10896"/>
                </a:lnTo>
                <a:lnTo>
                  <a:pt x="16874" y="10875"/>
                </a:lnTo>
                <a:lnTo>
                  <a:pt x="16908" y="10833"/>
                </a:lnTo>
                <a:lnTo>
                  <a:pt x="16943" y="10789"/>
                </a:lnTo>
                <a:lnTo>
                  <a:pt x="17006" y="10707"/>
                </a:lnTo>
                <a:lnTo>
                  <a:pt x="17067" y="10626"/>
                </a:lnTo>
                <a:lnTo>
                  <a:pt x="17128" y="10543"/>
                </a:lnTo>
                <a:lnTo>
                  <a:pt x="17185" y="10462"/>
                </a:lnTo>
                <a:lnTo>
                  <a:pt x="17214" y="10421"/>
                </a:lnTo>
                <a:lnTo>
                  <a:pt x="17241" y="10379"/>
                </a:lnTo>
                <a:lnTo>
                  <a:pt x="17269" y="10337"/>
                </a:lnTo>
                <a:lnTo>
                  <a:pt x="17295" y="10296"/>
                </a:lnTo>
                <a:lnTo>
                  <a:pt x="17321" y="10254"/>
                </a:lnTo>
                <a:lnTo>
                  <a:pt x="17347" y="10211"/>
                </a:lnTo>
                <a:lnTo>
                  <a:pt x="17372" y="10169"/>
                </a:lnTo>
                <a:lnTo>
                  <a:pt x="17396" y="10125"/>
                </a:lnTo>
                <a:lnTo>
                  <a:pt x="17419" y="10081"/>
                </a:lnTo>
                <a:lnTo>
                  <a:pt x="17442" y="10037"/>
                </a:lnTo>
                <a:lnTo>
                  <a:pt x="17463" y="9992"/>
                </a:lnTo>
                <a:lnTo>
                  <a:pt x="17485" y="9946"/>
                </a:lnTo>
                <a:lnTo>
                  <a:pt x="17505" y="9900"/>
                </a:lnTo>
                <a:lnTo>
                  <a:pt x="17524" y="9853"/>
                </a:lnTo>
                <a:lnTo>
                  <a:pt x="17543" y="9805"/>
                </a:lnTo>
                <a:lnTo>
                  <a:pt x="17561" y="9757"/>
                </a:lnTo>
                <a:lnTo>
                  <a:pt x="17578" y="9708"/>
                </a:lnTo>
                <a:lnTo>
                  <a:pt x="17594" y="9657"/>
                </a:lnTo>
                <a:lnTo>
                  <a:pt x="17609" y="9606"/>
                </a:lnTo>
                <a:lnTo>
                  <a:pt x="17622" y="9553"/>
                </a:lnTo>
                <a:lnTo>
                  <a:pt x="17636" y="9501"/>
                </a:lnTo>
                <a:lnTo>
                  <a:pt x="17648" y="9446"/>
                </a:lnTo>
                <a:lnTo>
                  <a:pt x="17659" y="9391"/>
                </a:lnTo>
                <a:lnTo>
                  <a:pt x="17669" y="9334"/>
                </a:lnTo>
                <a:lnTo>
                  <a:pt x="17673" y="9309"/>
                </a:lnTo>
                <a:lnTo>
                  <a:pt x="17675" y="9283"/>
                </a:lnTo>
                <a:lnTo>
                  <a:pt x="17675" y="9255"/>
                </a:lnTo>
                <a:lnTo>
                  <a:pt x="17674" y="9226"/>
                </a:lnTo>
                <a:lnTo>
                  <a:pt x="17672" y="9196"/>
                </a:lnTo>
                <a:lnTo>
                  <a:pt x="17669" y="9165"/>
                </a:lnTo>
                <a:lnTo>
                  <a:pt x="17665" y="9133"/>
                </a:lnTo>
                <a:lnTo>
                  <a:pt x="17659" y="9101"/>
                </a:lnTo>
                <a:lnTo>
                  <a:pt x="17653" y="9068"/>
                </a:lnTo>
                <a:lnTo>
                  <a:pt x="17645" y="9034"/>
                </a:lnTo>
                <a:lnTo>
                  <a:pt x="17637" y="8999"/>
                </a:lnTo>
                <a:lnTo>
                  <a:pt x="17629" y="8965"/>
                </a:lnTo>
                <a:lnTo>
                  <a:pt x="17609" y="8895"/>
                </a:lnTo>
                <a:lnTo>
                  <a:pt x="17587" y="8825"/>
                </a:lnTo>
                <a:lnTo>
                  <a:pt x="17563" y="8757"/>
                </a:lnTo>
                <a:lnTo>
                  <a:pt x="17539" y="8689"/>
                </a:lnTo>
                <a:lnTo>
                  <a:pt x="17513" y="8624"/>
                </a:lnTo>
                <a:lnTo>
                  <a:pt x="17487" y="8563"/>
                </a:lnTo>
                <a:lnTo>
                  <a:pt x="17462" y="8506"/>
                </a:lnTo>
                <a:lnTo>
                  <a:pt x="17437" y="8455"/>
                </a:lnTo>
                <a:lnTo>
                  <a:pt x="17415" y="8408"/>
                </a:lnTo>
                <a:lnTo>
                  <a:pt x="17394" y="8369"/>
                </a:lnTo>
                <a:lnTo>
                  <a:pt x="17360" y="8310"/>
                </a:lnTo>
                <a:lnTo>
                  <a:pt x="17328" y="8254"/>
                </a:lnTo>
                <a:lnTo>
                  <a:pt x="17297" y="8203"/>
                </a:lnTo>
                <a:lnTo>
                  <a:pt x="17268" y="8155"/>
                </a:lnTo>
                <a:lnTo>
                  <a:pt x="17239" y="8109"/>
                </a:lnTo>
                <a:lnTo>
                  <a:pt x="17210" y="8066"/>
                </a:lnTo>
                <a:lnTo>
                  <a:pt x="17182" y="8023"/>
                </a:lnTo>
                <a:lnTo>
                  <a:pt x="17153" y="7981"/>
                </a:lnTo>
                <a:lnTo>
                  <a:pt x="17123" y="7941"/>
                </a:lnTo>
                <a:lnTo>
                  <a:pt x="17093" y="7900"/>
                </a:lnTo>
                <a:lnTo>
                  <a:pt x="17062" y="7858"/>
                </a:lnTo>
                <a:lnTo>
                  <a:pt x="17029" y="7816"/>
                </a:lnTo>
                <a:lnTo>
                  <a:pt x="16958" y="7727"/>
                </a:lnTo>
                <a:lnTo>
                  <a:pt x="16877" y="7627"/>
                </a:lnTo>
                <a:lnTo>
                  <a:pt x="16843" y="7585"/>
                </a:lnTo>
                <a:lnTo>
                  <a:pt x="16805" y="7540"/>
                </a:lnTo>
                <a:lnTo>
                  <a:pt x="16766" y="7493"/>
                </a:lnTo>
                <a:lnTo>
                  <a:pt x="16725" y="7446"/>
                </a:lnTo>
                <a:lnTo>
                  <a:pt x="16641" y="7350"/>
                </a:lnTo>
                <a:lnTo>
                  <a:pt x="16551" y="7253"/>
                </a:lnTo>
                <a:lnTo>
                  <a:pt x="16462" y="7157"/>
                </a:lnTo>
                <a:lnTo>
                  <a:pt x="16373" y="7065"/>
                </a:lnTo>
                <a:lnTo>
                  <a:pt x="16287" y="6978"/>
                </a:lnTo>
                <a:lnTo>
                  <a:pt x="16207" y="6899"/>
                </a:lnTo>
                <a:lnTo>
                  <a:pt x="16179" y="6872"/>
                </a:lnTo>
                <a:lnTo>
                  <a:pt x="16153" y="6842"/>
                </a:lnTo>
                <a:lnTo>
                  <a:pt x="16127" y="6811"/>
                </a:lnTo>
                <a:lnTo>
                  <a:pt x="16099" y="6779"/>
                </a:lnTo>
                <a:lnTo>
                  <a:pt x="16071" y="6747"/>
                </a:lnTo>
                <a:lnTo>
                  <a:pt x="16042" y="6715"/>
                </a:lnTo>
                <a:lnTo>
                  <a:pt x="16011" y="6683"/>
                </a:lnTo>
                <a:lnTo>
                  <a:pt x="15979" y="6652"/>
                </a:lnTo>
                <a:lnTo>
                  <a:pt x="14313" y="5186"/>
                </a:lnTo>
                <a:lnTo>
                  <a:pt x="14230" y="5121"/>
                </a:lnTo>
                <a:lnTo>
                  <a:pt x="14144" y="5052"/>
                </a:lnTo>
                <a:lnTo>
                  <a:pt x="14058" y="4981"/>
                </a:lnTo>
                <a:lnTo>
                  <a:pt x="13972" y="4911"/>
                </a:lnTo>
                <a:lnTo>
                  <a:pt x="13885" y="4840"/>
                </a:lnTo>
                <a:lnTo>
                  <a:pt x="13797" y="4769"/>
                </a:lnTo>
                <a:lnTo>
                  <a:pt x="13709" y="4700"/>
                </a:lnTo>
                <a:lnTo>
                  <a:pt x="13622" y="4634"/>
                </a:lnTo>
                <a:lnTo>
                  <a:pt x="13528" y="4565"/>
                </a:lnTo>
                <a:lnTo>
                  <a:pt x="13437" y="4496"/>
                </a:lnTo>
                <a:lnTo>
                  <a:pt x="13348" y="4430"/>
                </a:lnTo>
                <a:lnTo>
                  <a:pt x="13259" y="4364"/>
                </a:lnTo>
                <a:lnTo>
                  <a:pt x="13172" y="4299"/>
                </a:lnTo>
                <a:lnTo>
                  <a:pt x="13085" y="4234"/>
                </a:lnTo>
                <a:lnTo>
                  <a:pt x="12999" y="4170"/>
                </a:lnTo>
                <a:lnTo>
                  <a:pt x="12913" y="4107"/>
                </a:lnTo>
                <a:lnTo>
                  <a:pt x="12826" y="4043"/>
                </a:lnTo>
                <a:lnTo>
                  <a:pt x="12738" y="3980"/>
                </a:lnTo>
                <a:lnTo>
                  <a:pt x="12650" y="3916"/>
                </a:lnTo>
                <a:lnTo>
                  <a:pt x="12559" y="3852"/>
                </a:lnTo>
                <a:lnTo>
                  <a:pt x="12468" y="3787"/>
                </a:lnTo>
                <a:lnTo>
                  <a:pt x="12373" y="3722"/>
                </a:lnTo>
                <a:lnTo>
                  <a:pt x="12276" y="3655"/>
                </a:lnTo>
                <a:lnTo>
                  <a:pt x="12177" y="3589"/>
                </a:lnTo>
                <a:lnTo>
                  <a:pt x="12083" y="3525"/>
                </a:lnTo>
                <a:lnTo>
                  <a:pt x="11988" y="3463"/>
                </a:lnTo>
                <a:lnTo>
                  <a:pt x="11893" y="3402"/>
                </a:lnTo>
                <a:lnTo>
                  <a:pt x="11798" y="3340"/>
                </a:lnTo>
                <a:lnTo>
                  <a:pt x="11702" y="3280"/>
                </a:lnTo>
                <a:lnTo>
                  <a:pt x="11606" y="3219"/>
                </a:lnTo>
                <a:lnTo>
                  <a:pt x="11509" y="3158"/>
                </a:lnTo>
                <a:lnTo>
                  <a:pt x="11411" y="3097"/>
                </a:lnTo>
                <a:lnTo>
                  <a:pt x="11318" y="3037"/>
                </a:lnTo>
                <a:lnTo>
                  <a:pt x="11222" y="2979"/>
                </a:lnTo>
                <a:lnTo>
                  <a:pt x="11125" y="2920"/>
                </a:lnTo>
                <a:lnTo>
                  <a:pt x="11028" y="2863"/>
                </a:lnTo>
                <a:lnTo>
                  <a:pt x="10930" y="2806"/>
                </a:lnTo>
                <a:lnTo>
                  <a:pt x="10831" y="2749"/>
                </a:lnTo>
                <a:lnTo>
                  <a:pt x="10732" y="2692"/>
                </a:lnTo>
                <a:lnTo>
                  <a:pt x="10631" y="2635"/>
                </a:lnTo>
                <a:lnTo>
                  <a:pt x="10529" y="2579"/>
                </a:lnTo>
                <a:lnTo>
                  <a:pt x="10427" y="2523"/>
                </a:lnTo>
                <a:lnTo>
                  <a:pt x="10326" y="2468"/>
                </a:lnTo>
                <a:lnTo>
                  <a:pt x="10223" y="2413"/>
                </a:lnTo>
                <a:lnTo>
                  <a:pt x="10120" y="2359"/>
                </a:lnTo>
                <a:lnTo>
                  <a:pt x="10015" y="2305"/>
                </a:lnTo>
                <a:lnTo>
                  <a:pt x="9911" y="2251"/>
                </a:lnTo>
                <a:lnTo>
                  <a:pt x="9807" y="2198"/>
                </a:lnTo>
                <a:lnTo>
                  <a:pt x="9735" y="2162"/>
                </a:lnTo>
                <a:lnTo>
                  <a:pt x="9660" y="2124"/>
                </a:lnTo>
                <a:lnTo>
                  <a:pt x="9583" y="2086"/>
                </a:lnTo>
                <a:lnTo>
                  <a:pt x="9504" y="2047"/>
                </a:lnTo>
                <a:lnTo>
                  <a:pt x="9423" y="2010"/>
                </a:lnTo>
                <a:lnTo>
                  <a:pt x="9340" y="1971"/>
                </a:lnTo>
                <a:lnTo>
                  <a:pt x="9258" y="1932"/>
                </a:lnTo>
                <a:lnTo>
                  <a:pt x="9174" y="1893"/>
                </a:lnTo>
                <a:lnTo>
                  <a:pt x="9091" y="1855"/>
                </a:lnTo>
                <a:lnTo>
                  <a:pt x="9006" y="1816"/>
                </a:lnTo>
                <a:lnTo>
                  <a:pt x="8923" y="1780"/>
                </a:lnTo>
                <a:lnTo>
                  <a:pt x="8840" y="1743"/>
                </a:lnTo>
                <a:lnTo>
                  <a:pt x="8759" y="1707"/>
                </a:lnTo>
                <a:lnTo>
                  <a:pt x="8679" y="1673"/>
                </a:lnTo>
                <a:lnTo>
                  <a:pt x="8600" y="1640"/>
                </a:lnTo>
                <a:lnTo>
                  <a:pt x="8523" y="1608"/>
                </a:lnTo>
                <a:lnTo>
                  <a:pt x="8472" y="1587"/>
                </a:lnTo>
                <a:lnTo>
                  <a:pt x="8417" y="1562"/>
                </a:lnTo>
                <a:lnTo>
                  <a:pt x="8360" y="1537"/>
                </a:lnTo>
                <a:lnTo>
                  <a:pt x="8300" y="1511"/>
                </a:lnTo>
                <a:lnTo>
                  <a:pt x="8242" y="1485"/>
                </a:lnTo>
                <a:lnTo>
                  <a:pt x="8184" y="1461"/>
                </a:lnTo>
                <a:lnTo>
                  <a:pt x="8156" y="1451"/>
                </a:lnTo>
                <a:lnTo>
                  <a:pt x="8129" y="1442"/>
                </a:lnTo>
                <a:lnTo>
                  <a:pt x="8102" y="1433"/>
                </a:lnTo>
                <a:lnTo>
                  <a:pt x="8078" y="1426"/>
                </a:lnTo>
                <a:close/>
              </a:path>
            </a:pathLst>
          </a:custGeom>
          <a:gradFill>
            <a:gsLst>
              <a:gs pos="0">
                <a:schemeClr val="accent4"/>
              </a:gs>
              <a:gs pos="100000">
                <a:schemeClr val="accent4">
                  <a:lumMod val="75000"/>
                </a:schemeClr>
              </a:gs>
            </a:gsLst>
            <a:lin ang="5400000" scaled="1"/>
          </a:gradFill>
          <a:ln>
            <a:noFill/>
          </a:ln>
        </p:spPr>
        <p:txBody>
          <a:bodyPr vert="horz" wrap="square" lIns="57150" tIns="28575" rIns="57150" bIns="28575" numCol="1" anchor="t" anchorCtr="0" compatLnSpc="1">
            <a:prstTxWarp prst="textNoShape">
              <a:avLst/>
            </a:prstTxWarp>
          </a:bodyPr>
          <a:lstStyle/>
          <a:p>
            <a:endParaRPr lang="en-US" sz="1125"/>
          </a:p>
        </p:txBody>
      </p:sp>
      <p:sp>
        <p:nvSpPr>
          <p:cNvPr id="9" name="مربع نص 8">
            <a:extLst>
              <a:ext uri="{FF2B5EF4-FFF2-40B4-BE49-F238E27FC236}">
                <a16:creationId xmlns:a16="http://schemas.microsoft.com/office/drawing/2014/main" id="{82302EC7-D5F7-9043-8647-7D218B8FCBB5}"/>
              </a:ext>
            </a:extLst>
          </p:cNvPr>
          <p:cNvSpPr txBox="1"/>
          <p:nvPr/>
        </p:nvSpPr>
        <p:spPr>
          <a:xfrm>
            <a:off x="5920260" y="2262923"/>
            <a:ext cx="3871719" cy="461665"/>
          </a:xfrm>
          <a:prstGeom prst="rect">
            <a:avLst/>
          </a:prstGeom>
          <a:noFill/>
        </p:spPr>
        <p:txBody>
          <a:bodyPr wrap="square" rtlCol="1">
            <a:spAutoFit/>
          </a:bodyPr>
          <a:lstStyle/>
          <a:p>
            <a:r>
              <a:rPr lang="ar-SA" sz="2400" dirty="0">
                <a:cs typeface="Traditional Arabic" panose="02020603050405020304" pitchFamily="18" charset="-78"/>
              </a:rPr>
              <a:t>الوصول إلى جمهور عريض من الطلاب</a:t>
            </a:r>
          </a:p>
        </p:txBody>
      </p:sp>
      <p:sp>
        <p:nvSpPr>
          <p:cNvPr id="10" name="مستطيل 9">
            <a:extLst>
              <a:ext uri="{FF2B5EF4-FFF2-40B4-BE49-F238E27FC236}">
                <a16:creationId xmlns:a16="http://schemas.microsoft.com/office/drawing/2014/main" id="{D4469A5A-24E1-494F-BCD6-45BAF5C41DD5}"/>
              </a:ext>
            </a:extLst>
          </p:cNvPr>
          <p:cNvSpPr/>
          <p:nvPr/>
        </p:nvSpPr>
        <p:spPr>
          <a:xfrm>
            <a:off x="5741839" y="3543556"/>
            <a:ext cx="3871718" cy="461665"/>
          </a:xfrm>
          <a:prstGeom prst="rect">
            <a:avLst/>
          </a:prstGeom>
        </p:spPr>
        <p:txBody>
          <a:bodyPr wrap="square">
            <a:spAutoFit/>
          </a:bodyPr>
          <a:lstStyle/>
          <a:p>
            <a:r>
              <a:rPr lang="ar-SA" sz="2400" dirty="0">
                <a:ea typeface="Calibri" panose="020F0502020204030204" pitchFamily="34" charset="0"/>
                <a:cs typeface="Traditional Arabic" panose="02020603050405020304" pitchFamily="18" charset="-78"/>
              </a:rPr>
              <a:t>ترسيخ مفهوم عملية التعليم مدى الحياة</a:t>
            </a:r>
            <a:r>
              <a:rPr lang="en-US" sz="2400" dirty="0">
                <a:effectLst/>
              </a:rPr>
              <a:t> </a:t>
            </a:r>
            <a:endParaRPr lang="ar-SA" sz="2400" dirty="0"/>
          </a:p>
        </p:txBody>
      </p:sp>
      <p:sp>
        <p:nvSpPr>
          <p:cNvPr id="11" name="مربع نص 10">
            <a:extLst>
              <a:ext uri="{FF2B5EF4-FFF2-40B4-BE49-F238E27FC236}">
                <a16:creationId xmlns:a16="http://schemas.microsoft.com/office/drawing/2014/main" id="{ACE5E845-14C2-EC4B-AD80-0D8B7E75B21A}"/>
              </a:ext>
            </a:extLst>
          </p:cNvPr>
          <p:cNvSpPr txBox="1"/>
          <p:nvPr/>
        </p:nvSpPr>
        <p:spPr>
          <a:xfrm>
            <a:off x="5520366" y="4689491"/>
            <a:ext cx="6163803" cy="830997"/>
          </a:xfrm>
          <a:prstGeom prst="rect">
            <a:avLst/>
          </a:prstGeom>
          <a:noFill/>
        </p:spPr>
        <p:txBody>
          <a:bodyPr wrap="square" rtlCol="1">
            <a:spAutoFit/>
          </a:bodyPr>
          <a:lstStyle/>
          <a:p>
            <a:r>
              <a:rPr lang="ar-SA" sz="2400" dirty="0">
                <a:cs typeface="Traditional Arabic" panose="02020603050405020304" pitchFamily="18" charset="-78"/>
              </a:rPr>
              <a:t>مرونة التعليم حيث يستطيع المتعلم اختيار الوقت الذي يناسبه للتعلم دون التقيد بجداول محددة مع المعلمين وكذلك ليس هناك ارتباط بتحديد المكان</a:t>
            </a:r>
            <a:r>
              <a:rPr lang="en-US" sz="2400" dirty="0">
                <a:cs typeface="Traditional Arabic" panose="02020603050405020304" pitchFamily="18" charset="-78"/>
              </a:rPr>
              <a:t> </a:t>
            </a:r>
            <a:endParaRPr lang="ar-SA" sz="2400" dirty="0">
              <a:cs typeface="Traditional Arabic" panose="02020603050405020304" pitchFamily="18" charset="-78"/>
            </a:endParaRPr>
          </a:p>
        </p:txBody>
      </p:sp>
      <p:sp>
        <p:nvSpPr>
          <p:cNvPr id="12" name="مستطيل 11">
            <a:extLst>
              <a:ext uri="{FF2B5EF4-FFF2-40B4-BE49-F238E27FC236}">
                <a16:creationId xmlns:a16="http://schemas.microsoft.com/office/drawing/2014/main" id="{32DC4BC6-1149-1846-90A3-2F2A8CA1F5E3}"/>
              </a:ext>
            </a:extLst>
          </p:cNvPr>
          <p:cNvSpPr/>
          <p:nvPr/>
        </p:nvSpPr>
        <p:spPr>
          <a:xfrm>
            <a:off x="6096000" y="5970124"/>
            <a:ext cx="5214617" cy="707886"/>
          </a:xfrm>
          <a:prstGeom prst="rect">
            <a:avLst/>
          </a:prstGeom>
        </p:spPr>
        <p:txBody>
          <a:bodyPr wrap="square">
            <a:spAutoFit/>
          </a:bodyPr>
          <a:lstStyle/>
          <a:p>
            <a:r>
              <a:rPr lang="ar-SA" sz="2000" dirty="0">
                <a:ea typeface="Calibri" panose="020F0502020204030204" pitchFamily="34" charset="0"/>
                <a:cs typeface="Traditional Arabic" panose="02020603050405020304" pitchFamily="18" charset="-78"/>
              </a:rPr>
              <a:t>تواصل الطلاب ذوي الخلفيات الاجتماعية والثقافية والاقتصادية المختلفة معا، وصولا للتماسك والترابط والمساواة الاجتماعية</a:t>
            </a:r>
            <a:r>
              <a:rPr lang="en-US" sz="2000" dirty="0">
                <a:effectLst/>
              </a:rPr>
              <a:t> </a:t>
            </a:r>
            <a:endParaRPr lang="ar-SA" sz="2000" dirty="0"/>
          </a:p>
        </p:txBody>
      </p:sp>
    </p:spTree>
    <p:extLst>
      <p:ext uri="{BB962C8B-B14F-4D97-AF65-F5344CB8AC3E}">
        <p14:creationId xmlns:p14="http://schemas.microsoft.com/office/powerpoint/2010/main" val="1700633420"/>
      </p:ext>
    </p:extLst>
  </p:cSld>
  <p:clrMapOvr>
    <a:masterClrMapping/>
  </p:clrMapOvr>
  <p:transition spd="slow">
    <p:cover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4"/>
                                        </p:tgtEl>
                                        <p:attrNameLst>
                                          <p:attrName>style.visibility</p:attrName>
                                        </p:attrNameLst>
                                      </p:cBhvr>
                                      <p:to>
                                        <p:strVal val="visible"/>
                                      </p:to>
                                    </p:set>
                                    <p:anim calcmode="lin" valueType="num">
                                      <p:cBhvr>
                                        <p:cTn id="7" dur="500" fill="hold"/>
                                        <p:tgtEl>
                                          <p:spTgt spid="84"/>
                                        </p:tgtEl>
                                        <p:attrNameLst>
                                          <p:attrName>ppt_w</p:attrName>
                                        </p:attrNameLst>
                                      </p:cBhvr>
                                      <p:tavLst>
                                        <p:tav tm="0">
                                          <p:val>
                                            <p:fltVal val="0"/>
                                          </p:val>
                                        </p:tav>
                                        <p:tav tm="100000">
                                          <p:val>
                                            <p:strVal val="#ppt_w"/>
                                          </p:val>
                                        </p:tav>
                                      </p:tavLst>
                                    </p:anim>
                                    <p:anim calcmode="lin" valueType="num">
                                      <p:cBhvr>
                                        <p:cTn id="8" dur="500" fill="hold"/>
                                        <p:tgtEl>
                                          <p:spTgt spid="84"/>
                                        </p:tgtEl>
                                        <p:attrNameLst>
                                          <p:attrName>ppt_h</p:attrName>
                                        </p:attrNameLst>
                                      </p:cBhvr>
                                      <p:tavLst>
                                        <p:tav tm="0">
                                          <p:val>
                                            <p:fltVal val="0"/>
                                          </p:val>
                                        </p:tav>
                                        <p:tav tm="100000">
                                          <p:val>
                                            <p:strVal val="#ppt_h"/>
                                          </p:val>
                                        </p:tav>
                                      </p:tavLst>
                                    </p:anim>
                                    <p:animEffect transition="in" filter="fade">
                                      <p:cBhvr>
                                        <p:cTn id="9" dur="500"/>
                                        <p:tgtEl>
                                          <p:spTgt spid="8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80"/>
                                        </p:tgtEl>
                                        <p:attrNameLst>
                                          <p:attrName>style.visibility</p:attrName>
                                        </p:attrNameLst>
                                      </p:cBhvr>
                                      <p:to>
                                        <p:strVal val="visible"/>
                                      </p:to>
                                    </p:set>
                                    <p:anim calcmode="lin" valueType="num">
                                      <p:cBhvr>
                                        <p:cTn id="12" dur="500" fill="hold"/>
                                        <p:tgtEl>
                                          <p:spTgt spid="80"/>
                                        </p:tgtEl>
                                        <p:attrNameLst>
                                          <p:attrName>ppt_w</p:attrName>
                                        </p:attrNameLst>
                                      </p:cBhvr>
                                      <p:tavLst>
                                        <p:tav tm="0">
                                          <p:val>
                                            <p:fltVal val="0"/>
                                          </p:val>
                                        </p:tav>
                                        <p:tav tm="100000">
                                          <p:val>
                                            <p:strVal val="#ppt_w"/>
                                          </p:val>
                                        </p:tav>
                                      </p:tavLst>
                                    </p:anim>
                                    <p:anim calcmode="lin" valueType="num">
                                      <p:cBhvr>
                                        <p:cTn id="13" dur="500" fill="hold"/>
                                        <p:tgtEl>
                                          <p:spTgt spid="80"/>
                                        </p:tgtEl>
                                        <p:attrNameLst>
                                          <p:attrName>ppt_h</p:attrName>
                                        </p:attrNameLst>
                                      </p:cBhvr>
                                      <p:tavLst>
                                        <p:tav tm="0">
                                          <p:val>
                                            <p:fltVal val="0"/>
                                          </p:val>
                                        </p:tav>
                                        <p:tav tm="100000">
                                          <p:val>
                                            <p:strVal val="#ppt_h"/>
                                          </p:val>
                                        </p:tav>
                                      </p:tavLst>
                                    </p:anim>
                                    <p:animEffect transition="in" filter="fade">
                                      <p:cBhvr>
                                        <p:cTn id="14" dur="500"/>
                                        <p:tgtEl>
                                          <p:spTgt spid="80"/>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heel(1)">
                                      <p:cBhvr>
                                        <p:cTn id="19"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a:extLst>
              <a:ext uri="{FF2B5EF4-FFF2-40B4-BE49-F238E27FC236}">
                <a16:creationId xmlns:a16="http://schemas.microsoft.com/office/drawing/2014/main" id="{757E0806-60DD-FB42-BDCB-BA29C29AF3DE}"/>
              </a:ext>
            </a:extLst>
          </p:cNvPr>
          <p:cNvSpPr/>
          <p:nvPr/>
        </p:nvSpPr>
        <p:spPr>
          <a:xfrm>
            <a:off x="0" y="681037"/>
            <a:ext cx="10060458" cy="1077218"/>
          </a:xfrm>
          <a:prstGeom prst="rect">
            <a:avLst/>
          </a:prstGeom>
        </p:spPr>
        <p:txBody>
          <a:bodyPr wrap="square">
            <a:spAutoFit/>
          </a:bodyPr>
          <a:lstStyle/>
          <a:p>
            <a:pPr algn="ctr"/>
            <a:r>
              <a:rPr lang="ar-SA" sz="3200" b="1" spc="188" dirty="0">
                <a:solidFill>
                  <a:schemeClr val="bg1"/>
                </a:solidFill>
                <a:latin typeface="Montserrat" panose="00000500000000000000" pitchFamily="2" charset="0"/>
              </a:rPr>
              <a:t>من خلال خريطة المفاهيم التي امامك وضحي الفرق بين الفصل الافتراضي والتقليدي في كل من: </a:t>
            </a:r>
            <a:endParaRPr lang="en-US" sz="3200" b="1" spc="188" dirty="0">
              <a:solidFill>
                <a:schemeClr val="bg1"/>
              </a:solidFill>
              <a:latin typeface="Montserrat" panose="00000500000000000000" pitchFamily="2" charset="0"/>
            </a:endParaRPr>
          </a:p>
        </p:txBody>
      </p:sp>
      <p:grpSp>
        <p:nvGrpSpPr>
          <p:cNvPr id="5" name="Group 2">
            <a:extLst>
              <a:ext uri="{FF2B5EF4-FFF2-40B4-BE49-F238E27FC236}">
                <a16:creationId xmlns:a16="http://schemas.microsoft.com/office/drawing/2014/main" id="{7AFC58CB-48F2-1340-9B15-11C491D69D17}"/>
              </a:ext>
            </a:extLst>
          </p:cNvPr>
          <p:cNvGrpSpPr/>
          <p:nvPr/>
        </p:nvGrpSpPr>
        <p:grpSpPr>
          <a:xfrm>
            <a:off x="476634" y="1690432"/>
            <a:ext cx="11033887" cy="4925366"/>
            <a:chOff x="747532" y="2704691"/>
            <a:chExt cx="17654219" cy="7880586"/>
          </a:xfrm>
        </p:grpSpPr>
        <p:grpSp>
          <p:nvGrpSpPr>
            <p:cNvPr id="6" name="Group 7">
              <a:extLst>
                <a:ext uri="{FF2B5EF4-FFF2-40B4-BE49-F238E27FC236}">
                  <a16:creationId xmlns:a16="http://schemas.microsoft.com/office/drawing/2014/main" id="{08F7FCB2-6C86-5F47-8696-9E136070DEFD}"/>
                </a:ext>
              </a:extLst>
            </p:cNvPr>
            <p:cNvGrpSpPr/>
            <p:nvPr/>
          </p:nvGrpSpPr>
          <p:grpSpPr>
            <a:xfrm>
              <a:off x="747532" y="6129397"/>
              <a:ext cx="8483166" cy="4455880"/>
              <a:chOff x="747532" y="6344548"/>
              <a:chExt cx="8483166" cy="4455880"/>
            </a:xfrm>
            <a:gradFill>
              <a:gsLst>
                <a:gs pos="0">
                  <a:schemeClr val="accent2"/>
                </a:gs>
                <a:gs pos="100000">
                  <a:schemeClr val="accent2">
                    <a:lumMod val="75000"/>
                  </a:schemeClr>
                </a:gs>
              </a:gsLst>
              <a:lin ang="5400000" scaled="1"/>
            </a:gradFill>
          </p:grpSpPr>
          <p:sp>
            <p:nvSpPr>
              <p:cNvPr id="19" name="Freeform 13">
                <a:extLst>
                  <a:ext uri="{FF2B5EF4-FFF2-40B4-BE49-F238E27FC236}">
                    <a16:creationId xmlns:a16="http://schemas.microsoft.com/office/drawing/2014/main" id="{5E505E60-B6E6-2846-A5EC-3C573E8E0CF8}"/>
                  </a:ext>
                </a:extLst>
              </p:cNvPr>
              <p:cNvSpPr>
                <a:spLocks/>
              </p:cNvSpPr>
              <p:nvPr/>
            </p:nvSpPr>
            <p:spPr bwMode="auto">
              <a:xfrm>
                <a:off x="5388547" y="8081758"/>
                <a:ext cx="798864" cy="2718670"/>
              </a:xfrm>
              <a:custGeom>
                <a:avLst/>
                <a:gdLst>
                  <a:gd name="T0" fmla="*/ 122 w 133"/>
                  <a:gd name="T1" fmla="*/ 1 h 452"/>
                  <a:gd name="T2" fmla="*/ 119 w 133"/>
                  <a:gd name="T3" fmla="*/ 1 h 452"/>
                  <a:gd name="T4" fmla="*/ 108 w 133"/>
                  <a:gd name="T5" fmla="*/ 0 h 452"/>
                  <a:gd name="T6" fmla="*/ 92 w 133"/>
                  <a:gd name="T7" fmla="*/ 13 h 452"/>
                  <a:gd name="T8" fmla="*/ 66 w 133"/>
                  <a:gd name="T9" fmla="*/ 21 h 452"/>
                  <a:gd name="T10" fmla="*/ 65 w 133"/>
                  <a:gd name="T11" fmla="*/ 21 h 452"/>
                  <a:gd name="T12" fmla="*/ 51 w 133"/>
                  <a:gd name="T13" fmla="*/ 38 h 452"/>
                  <a:gd name="T14" fmla="*/ 28 w 133"/>
                  <a:gd name="T15" fmla="*/ 74 h 452"/>
                  <a:gd name="T16" fmla="*/ 10 w 133"/>
                  <a:gd name="T17" fmla="*/ 117 h 452"/>
                  <a:gd name="T18" fmla="*/ 1 w 133"/>
                  <a:gd name="T19" fmla="*/ 166 h 452"/>
                  <a:gd name="T20" fmla="*/ 2 w 133"/>
                  <a:gd name="T21" fmla="*/ 217 h 452"/>
                  <a:gd name="T22" fmla="*/ 4 w 133"/>
                  <a:gd name="T23" fmla="*/ 230 h 452"/>
                  <a:gd name="T24" fmla="*/ 6 w 133"/>
                  <a:gd name="T25" fmla="*/ 242 h 452"/>
                  <a:gd name="T26" fmla="*/ 12 w 133"/>
                  <a:gd name="T27" fmla="*/ 267 h 452"/>
                  <a:gd name="T28" fmla="*/ 29 w 133"/>
                  <a:gd name="T29" fmla="*/ 312 h 452"/>
                  <a:gd name="T30" fmla="*/ 39 w 133"/>
                  <a:gd name="T31" fmla="*/ 333 h 452"/>
                  <a:gd name="T32" fmla="*/ 44 w 133"/>
                  <a:gd name="T33" fmla="*/ 343 h 452"/>
                  <a:gd name="T34" fmla="*/ 50 w 133"/>
                  <a:gd name="T35" fmla="*/ 353 h 452"/>
                  <a:gd name="T36" fmla="*/ 60 w 133"/>
                  <a:gd name="T37" fmla="*/ 371 h 452"/>
                  <a:gd name="T38" fmla="*/ 71 w 133"/>
                  <a:gd name="T39" fmla="*/ 387 h 452"/>
                  <a:gd name="T40" fmla="*/ 91 w 133"/>
                  <a:gd name="T41" fmla="*/ 414 h 452"/>
                  <a:gd name="T42" fmla="*/ 99 w 133"/>
                  <a:gd name="T43" fmla="*/ 426 h 452"/>
                  <a:gd name="T44" fmla="*/ 107 w 133"/>
                  <a:gd name="T45" fmla="*/ 435 h 452"/>
                  <a:gd name="T46" fmla="*/ 121 w 133"/>
                  <a:gd name="T47" fmla="*/ 452 h 452"/>
                  <a:gd name="T48" fmla="*/ 108 w 133"/>
                  <a:gd name="T49" fmla="*/ 434 h 452"/>
                  <a:gd name="T50" fmla="*/ 101 w 133"/>
                  <a:gd name="T51" fmla="*/ 424 h 452"/>
                  <a:gd name="T52" fmla="*/ 93 w 133"/>
                  <a:gd name="T53" fmla="*/ 412 h 452"/>
                  <a:gd name="T54" fmla="*/ 76 w 133"/>
                  <a:gd name="T55" fmla="*/ 384 h 452"/>
                  <a:gd name="T56" fmla="*/ 66 w 133"/>
                  <a:gd name="T57" fmla="*/ 367 h 452"/>
                  <a:gd name="T58" fmla="*/ 57 w 133"/>
                  <a:gd name="T59" fmla="*/ 349 h 452"/>
                  <a:gd name="T60" fmla="*/ 52 w 133"/>
                  <a:gd name="T61" fmla="*/ 339 h 452"/>
                  <a:gd name="T62" fmla="*/ 48 w 133"/>
                  <a:gd name="T63" fmla="*/ 329 h 452"/>
                  <a:gd name="T64" fmla="*/ 40 w 133"/>
                  <a:gd name="T65" fmla="*/ 308 h 452"/>
                  <a:gd name="T66" fmla="*/ 27 w 133"/>
                  <a:gd name="T67" fmla="*/ 263 h 452"/>
                  <a:gd name="T68" fmla="*/ 22 w 133"/>
                  <a:gd name="T69" fmla="*/ 240 h 452"/>
                  <a:gd name="T70" fmla="*/ 21 w 133"/>
                  <a:gd name="T71" fmla="*/ 228 h 452"/>
                  <a:gd name="T72" fmla="*/ 20 w 133"/>
                  <a:gd name="T73" fmla="*/ 216 h 452"/>
                  <a:gd name="T74" fmla="*/ 22 w 133"/>
                  <a:gd name="T75" fmla="*/ 169 h 452"/>
                  <a:gd name="T76" fmla="*/ 34 w 133"/>
                  <a:gd name="T77" fmla="*/ 125 h 452"/>
                  <a:gd name="T78" fmla="*/ 52 w 133"/>
                  <a:gd name="T79" fmla="*/ 87 h 452"/>
                  <a:gd name="T80" fmla="*/ 75 w 133"/>
                  <a:gd name="T81" fmla="*/ 57 h 452"/>
                  <a:gd name="T82" fmla="*/ 97 w 133"/>
                  <a:gd name="T83" fmla="*/ 34 h 452"/>
                  <a:gd name="T84" fmla="*/ 116 w 133"/>
                  <a:gd name="T85" fmla="*/ 19 h 452"/>
                  <a:gd name="T86" fmla="*/ 129 w 133"/>
                  <a:gd name="T87" fmla="*/ 10 h 452"/>
                  <a:gd name="T88" fmla="*/ 131 w 133"/>
                  <a:gd name="T89" fmla="*/ 9 h 452"/>
                  <a:gd name="T90" fmla="*/ 132 w 133"/>
                  <a:gd name="T91" fmla="*/ 9 h 452"/>
                  <a:gd name="T92" fmla="*/ 133 w 133"/>
                  <a:gd name="T93" fmla="*/ 8 h 452"/>
                  <a:gd name="T94" fmla="*/ 129 w 133"/>
                  <a:gd name="T95" fmla="*/ 0 h 452"/>
                  <a:gd name="T96" fmla="*/ 122 w 133"/>
                  <a:gd name="T97" fmla="*/ 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3" h="452">
                    <a:moveTo>
                      <a:pt x="122" y="1"/>
                    </a:moveTo>
                    <a:cubicBezTo>
                      <a:pt x="119" y="1"/>
                      <a:pt x="119" y="1"/>
                      <a:pt x="119" y="1"/>
                    </a:cubicBezTo>
                    <a:cubicBezTo>
                      <a:pt x="115" y="1"/>
                      <a:pt x="111" y="1"/>
                      <a:pt x="108" y="0"/>
                    </a:cubicBezTo>
                    <a:cubicBezTo>
                      <a:pt x="103" y="5"/>
                      <a:pt x="98" y="10"/>
                      <a:pt x="92" y="13"/>
                    </a:cubicBezTo>
                    <a:cubicBezTo>
                      <a:pt x="84" y="18"/>
                      <a:pt x="76" y="20"/>
                      <a:pt x="66" y="21"/>
                    </a:cubicBezTo>
                    <a:cubicBezTo>
                      <a:pt x="66" y="21"/>
                      <a:pt x="66" y="21"/>
                      <a:pt x="65" y="21"/>
                    </a:cubicBezTo>
                    <a:cubicBezTo>
                      <a:pt x="61" y="26"/>
                      <a:pt x="56" y="32"/>
                      <a:pt x="51" y="38"/>
                    </a:cubicBezTo>
                    <a:cubicBezTo>
                      <a:pt x="43" y="48"/>
                      <a:pt x="35" y="60"/>
                      <a:pt x="28" y="74"/>
                    </a:cubicBezTo>
                    <a:cubicBezTo>
                      <a:pt x="21" y="87"/>
                      <a:pt x="15" y="102"/>
                      <a:pt x="10" y="117"/>
                    </a:cubicBezTo>
                    <a:cubicBezTo>
                      <a:pt x="6" y="133"/>
                      <a:pt x="3" y="149"/>
                      <a:pt x="1" y="166"/>
                    </a:cubicBezTo>
                    <a:cubicBezTo>
                      <a:pt x="0" y="183"/>
                      <a:pt x="0" y="200"/>
                      <a:pt x="2" y="217"/>
                    </a:cubicBezTo>
                    <a:cubicBezTo>
                      <a:pt x="3" y="222"/>
                      <a:pt x="3" y="226"/>
                      <a:pt x="4" y="230"/>
                    </a:cubicBezTo>
                    <a:cubicBezTo>
                      <a:pt x="5" y="234"/>
                      <a:pt x="5" y="238"/>
                      <a:pt x="6" y="242"/>
                    </a:cubicBezTo>
                    <a:cubicBezTo>
                      <a:pt x="8" y="251"/>
                      <a:pt x="10" y="259"/>
                      <a:pt x="12" y="267"/>
                    </a:cubicBezTo>
                    <a:cubicBezTo>
                      <a:pt x="17" y="283"/>
                      <a:pt x="23" y="298"/>
                      <a:pt x="29" y="312"/>
                    </a:cubicBezTo>
                    <a:cubicBezTo>
                      <a:pt x="32" y="320"/>
                      <a:pt x="36" y="326"/>
                      <a:pt x="39" y="333"/>
                    </a:cubicBezTo>
                    <a:cubicBezTo>
                      <a:pt x="41" y="337"/>
                      <a:pt x="43" y="340"/>
                      <a:pt x="44" y="343"/>
                    </a:cubicBezTo>
                    <a:cubicBezTo>
                      <a:pt x="46" y="346"/>
                      <a:pt x="48" y="349"/>
                      <a:pt x="50" y="353"/>
                    </a:cubicBezTo>
                    <a:cubicBezTo>
                      <a:pt x="53" y="359"/>
                      <a:pt x="57" y="365"/>
                      <a:pt x="60" y="371"/>
                    </a:cubicBezTo>
                    <a:cubicBezTo>
                      <a:pt x="64" y="376"/>
                      <a:pt x="67" y="382"/>
                      <a:pt x="71" y="387"/>
                    </a:cubicBezTo>
                    <a:cubicBezTo>
                      <a:pt x="78" y="397"/>
                      <a:pt x="85" y="406"/>
                      <a:pt x="91" y="414"/>
                    </a:cubicBezTo>
                    <a:cubicBezTo>
                      <a:pt x="94" y="418"/>
                      <a:pt x="96" y="422"/>
                      <a:pt x="99" y="426"/>
                    </a:cubicBezTo>
                    <a:cubicBezTo>
                      <a:pt x="102" y="429"/>
                      <a:pt x="104" y="432"/>
                      <a:pt x="107" y="435"/>
                    </a:cubicBezTo>
                    <a:cubicBezTo>
                      <a:pt x="116" y="446"/>
                      <a:pt x="121" y="452"/>
                      <a:pt x="121" y="452"/>
                    </a:cubicBezTo>
                    <a:cubicBezTo>
                      <a:pt x="121" y="452"/>
                      <a:pt x="116" y="446"/>
                      <a:pt x="108" y="434"/>
                    </a:cubicBezTo>
                    <a:cubicBezTo>
                      <a:pt x="106" y="431"/>
                      <a:pt x="104" y="428"/>
                      <a:pt x="101" y="424"/>
                    </a:cubicBezTo>
                    <a:cubicBezTo>
                      <a:pt x="99" y="421"/>
                      <a:pt x="96" y="417"/>
                      <a:pt x="93" y="412"/>
                    </a:cubicBezTo>
                    <a:cubicBezTo>
                      <a:pt x="88" y="404"/>
                      <a:pt x="82" y="395"/>
                      <a:pt x="76" y="384"/>
                    </a:cubicBezTo>
                    <a:cubicBezTo>
                      <a:pt x="73" y="378"/>
                      <a:pt x="69" y="373"/>
                      <a:pt x="66" y="367"/>
                    </a:cubicBezTo>
                    <a:cubicBezTo>
                      <a:pt x="63" y="361"/>
                      <a:pt x="60" y="355"/>
                      <a:pt x="57" y="349"/>
                    </a:cubicBezTo>
                    <a:cubicBezTo>
                      <a:pt x="56" y="346"/>
                      <a:pt x="54" y="342"/>
                      <a:pt x="52" y="339"/>
                    </a:cubicBezTo>
                    <a:cubicBezTo>
                      <a:pt x="51" y="336"/>
                      <a:pt x="50" y="332"/>
                      <a:pt x="48" y="329"/>
                    </a:cubicBezTo>
                    <a:cubicBezTo>
                      <a:pt x="45" y="322"/>
                      <a:pt x="42" y="315"/>
                      <a:pt x="40" y="308"/>
                    </a:cubicBezTo>
                    <a:cubicBezTo>
                      <a:pt x="34" y="294"/>
                      <a:pt x="30" y="279"/>
                      <a:pt x="27" y="263"/>
                    </a:cubicBezTo>
                    <a:cubicBezTo>
                      <a:pt x="25" y="255"/>
                      <a:pt x="23" y="248"/>
                      <a:pt x="22" y="240"/>
                    </a:cubicBezTo>
                    <a:cubicBezTo>
                      <a:pt x="21" y="228"/>
                      <a:pt x="21" y="228"/>
                      <a:pt x="21" y="228"/>
                    </a:cubicBezTo>
                    <a:cubicBezTo>
                      <a:pt x="20" y="224"/>
                      <a:pt x="20" y="220"/>
                      <a:pt x="20" y="216"/>
                    </a:cubicBezTo>
                    <a:cubicBezTo>
                      <a:pt x="19" y="200"/>
                      <a:pt x="20" y="184"/>
                      <a:pt x="22" y="169"/>
                    </a:cubicBezTo>
                    <a:cubicBezTo>
                      <a:pt x="25" y="153"/>
                      <a:pt x="29" y="139"/>
                      <a:pt x="34" y="125"/>
                    </a:cubicBezTo>
                    <a:cubicBezTo>
                      <a:pt x="39" y="111"/>
                      <a:pt x="45" y="99"/>
                      <a:pt x="52" y="87"/>
                    </a:cubicBezTo>
                    <a:cubicBezTo>
                      <a:pt x="60" y="76"/>
                      <a:pt x="67" y="66"/>
                      <a:pt x="75" y="57"/>
                    </a:cubicBezTo>
                    <a:cubicBezTo>
                      <a:pt x="82" y="48"/>
                      <a:pt x="90" y="41"/>
                      <a:pt x="97" y="34"/>
                    </a:cubicBezTo>
                    <a:cubicBezTo>
                      <a:pt x="104" y="28"/>
                      <a:pt x="110" y="23"/>
                      <a:pt x="116" y="19"/>
                    </a:cubicBezTo>
                    <a:cubicBezTo>
                      <a:pt x="121" y="15"/>
                      <a:pt x="126" y="12"/>
                      <a:pt x="129" y="10"/>
                    </a:cubicBezTo>
                    <a:cubicBezTo>
                      <a:pt x="129" y="10"/>
                      <a:pt x="130" y="10"/>
                      <a:pt x="131" y="9"/>
                    </a:cubicBezTo>
                    <a:cubicBezTo>
                      <a:pt x="131" y="9"/>
                      <a:pt x="131" y="9"/>
                      <a:pt x="132" y="9"/>
                    </a:cubicBezTo>
                    <a:cubicBezTo>
                      <a:pt x="133" y="8"/>
                      <a:pt x="133" y="8"/>
                      <a:pt x="133" y="8"/>
                    </a:cubicBezTo>
                    <a:cubicBezTo>
                      <a:pt x="129" y="0"/>
                      <a:pt x="129" y="0"/>
                      <a:pt x="129" y="0"/>
                    </a:cubicBezTo>
                    <a:cubicBezTo>
                      <a:pt x="126" y="1"/>
                      <a:pt x="124" y="1"/>
                      <a:pt x="122" y="1"/>
                    </a:cubicBezTo>
                    <a:close/>
                  </a:path>
                </a:pathLst>
              </a:custGeom>
              <a:grpFill/>
              <a:ln>
                <a:noFill/>
              </a:ln>
            </p:spPr>
            <p:txBody>
              <a:bodyPr vert="horz" wrap="square" lIns="91299" tIns="45649" rIns="91299" bIns="45649" numCol="1" anchor="t" anchorCtr="0" compatLnSpc="1">
                <a:prstTxWarp prst="textNoShape">
                  <a:avLst/>
                </a:prstTxWarp>
              </a:bodyPr>
              <a:lstStyle/>
              <a:p>
                <a:endParaRPr lang="id-ID" sz="1798"/>
              </a:p>
            </p:txBody>
          </p:sp>
          <p:grpSp>
            <p:nvGrpSpPr>
              <p:cNvPr id="20" name="Group 6">
                <a:extLst>
                  <a:ext uri="{FF2B5EF4-FFF2-40B4-BE49-F238E27FC236}">
                    <a16:creationId xmlns:a16="http://schemas.microsoft.com/office/drawing/2014/main" id="{675BBAB4-1970-2149-B1F0-F11A83CD4317}"/>
                  </a:ext>
                </a:extLst>
              </p:cNvPr>
              <p:cNvGrpSpPr/>
              <p:nvPr/>
            </p:nvGrpSpPr>
            <p:grpSpPr>
              <a:xfrm>
                <a:off x="747532" y="6344548"/>
                <a:ext cx="8483166" cy="4237778"/>
                <a:chOff x="747532" y="6344548"/>
                <a:chExt cx="8483166" cy="4237778"/>
              </a:xfrm>
              <a:grpFill/>
            </p:grpSpPr>
            <p:sp>
              <p:nvSpPr>
                <p:cNvPr id="21" name="Freeform 11">
                  <a:extLst>
                    <a:ext uri="{FF2B5EF4-FFF2-40B4-BE49-F238E27FC236}">
                      <a16:creationId xmlns:a16="http://schemas.microsoft.com/office/drawing/2014/main" id="{9D9BBECA-9700-2244-ABCD-F131744BF793}"/>
                    </a:ext>
                  </a:extLst>
                </p:cNvPr>
                <p:cNvSpPr>
                  <a:spLocks/>
                </p:cNvSpPr>
                <p:nvPr/>
              </p:nvSpPr>
              <p:spPr bwMode="auto">
                <a:xfrm>
                  <a:off x="2730743" y="7064793"/>
                  <a:ext cx="6499955" cy="2074507"/>
                </a:xfrm>
                <a:custGeom>
                  <a:avLst/>
                  <a:gdLst>
                    <a:gd name="T0" fmla="*/ 1060 w 1083"/>
                    <a:gd name="T1" fmla="*/ 51 h 345"/>
                    <a:gd name="T2" fmla="*/ 1016 w 1083"/>
                    <a:gd name="T3" fmla="*/ 46 h 345"/>
                    <a:gd name="T4" fmla="*/ 927 w 1083"/>
                    <a:gd name="T5" fmla="*/ 46 h 345"/>
                    <a:gd name="T6" fmla="*/ 868 w 1083"/>
                    <a:gd name="T7" fmla="*/ 53 h 345"/>
                    <a:gd name="T8" fmla="*/ 839 w 1083"/>
                    <a:gd name="T9" fmla="*/ 58 h 345"/>
                    <a:gd name="T10" fmla="*/ 810 w 1083"/>
                    <a:gd name="T11" fmla="*/ 65 h 345"/>
                    <a:gd name="T12" fmla="*/ 781 w 1083"/>
                    <a:gd name="T13" fmla="*/ 73 h 345"/>
                    <a:gd name="T14" fmla="*/ 753 w 1083"/>
                    <a:gd name="T15" fmla="*/ 82 h 345"/>
                    <a:gd name="T16" fmla="*/ 711 w 1083"/>
                    <a:gd name="T17" fmla="*/ 99 h 345"/>
                    <a:gd name="T18" fmla="*/ 684 w 1083"/>
                    <a:gd name="T19" fmla="*/ 111 h 345"/>
                    <a:gd name="T20" fmla="*/ 645 w 1083"/>
                    <a:gd name="T21" fmla="*/ 133 h 345"/>
                    <a:gd name="T22" fmla="*/ 621 w 1083"/>
                    <a:gd name="T23" fmla="*/ 148 h 345"/>
                    <a:gd name="T24" fmla="*/ 586 w 1083"/>
                    <a:gd name="T25" fmla="*/ 172 h 345"/>
                    <a:gd name="T26" fmla="*/ 531 w 1083"/>
                    <a:gd name="T27" fmla="*/ 202 h 345"/>
                    <a:gd name="T28" fmla="*/ 504 w 1083"/>
                    <a:gd name="T29" fmla="*/ 216 h 345"/>
                    <a:gd name="T30" fmla="*/ 475 w 1083"/>
                    <a:gd name="T31" fmla="*/ 229 h 345"/>
                    <a:gd name="T32" fmla="*/ 437 w 1083"/>
                    <a:gd name="T33" fmla="*/ 245 h 345"/>
                    <a:gd name="T34" fmla="*/ 418 w 1083"/>
                    <a:gd name="T35" fmla="*/ 252 h 345"/>
                    <a:gd name="T36" fmla="*/ 380 w 1083"/>
                    <a:gd name="T37" fmla="*/ 266 h 345"/>
                    <a:gd name="T38" fmla="*/ 341 w 1083"/>
                    <a:gd name="T39" fmla="*/ 278 h 345"/>
                    <a:gd name="T40" fmla="*/ 321 w 1083"/>
                    <a:gd name="T41" fmla="*/ 284 h 345"/>
                    <a:gd name="T42" fmla="*/ 262 w 1083"/>
                    <a:gd name="T43" fmla="*/ 300 h 345"/>
                    <a:gd name="T44" fmla="*/ 202 w 1083"/>
                    <a:gd name="T45" fmla="*/ 314 h 345"/>
                    <a:gd name="T46" fmla="*/ 121 w 1083"/>
                    <a:gd name="T47" fmla="*/ 329 h 345"/>
                    <a:gd name="T48" fmla="*/ 41 w 1083"/>
                    <a:gd name="T49" fmla="*/ 340 h 345"/>
                    <a:gd name="T50" fmla="*/ 40 w 1083"/>
                    <a:gd name="T51" fmla="*/ 339 h 345"/>
                    <a:gd name="T52" fmla="*/ 120 w 1083"/>
                    <a:gd name="T53" fmla="*/ 324 h 345"/>
                    <a:gd name="T54" fmla="*/ 200 w 1083"/>
                    <a:gd name="T55" fmla="*/ 306 h 345"/>
                    <a:gd name="T56" fmla="*/ 259 w 1083"/>
                    <a:gd name="T57" fmla="*/ 290 h 345"/>
                    <a:gd name="T58" fmla="*/ 317 w 1083"/>
                    <a:gd name="T59" fmla="*/ 271 h 345"/>
                    <a:gd name="T60" fmla="*/ 336 w 1083"/>
                    <a:gd name="T61" fmla="*/ 265 h 345"/>
                    <a:gd name="T62" fmla="*/ 374 w 1083"/>
                    <a:gd name="T63" fmla="*/ 251 h 345"/>
                    <a:gd name="T64" fmla="*/ 412 w 1083"/>
                    <a:gd name="T65" fmla="*/ 235 h 345"/>
                    <a:gd name="T66" fmla="*/ 430 w 1083"/>
                    <a:gd name="T67" fmla="*/ 227 h 345"/>
                    <a:gd name="T68" fmla="*/ 467 w 1083"/>
                    <a:gd name="T69" fmla="*/ 210 h 345"/>
                    <a:gd name="T70" fmla="*/ 494 w 1083"/>
                    <a:gd name="T71" fmla="*/ 196 h 345"/>
                    <a:gd name="T72" fmla="*/ 520 w 1083"/>
                    <a:gd name="T73" fmla="*/ 182 h 345"/>
                    <a:gd name="T74" fmla="*/ 572 w 1083"/>
                    <a:gd name="T75" fmla="*/ 150 h 345"/>
                    <a:gd name="T76" fmla="*/ 603 w 1083"/>
                    <a:gd name="T77" fmla="*/ 127 h 345"/>
                    <a:gd name="T78" fmla="*/ 604 w 1083"/>
                    <a:gd name="T79" fmla="*/ 127 h 345"/>
                    <a:gd name="T80" fmla="*/ 656 w 1083"/>
                    <a:gd name="T81" fmla="*/ 92 h 345"/>
                    <a:gd name="T82" fmla="*/ 684 w 1083"/>
                    <a:gd name="T83" fmla="*/ 77 h 345"/>
                    <a:gd name="T84" fmla="*/ 712 w 1083"/>
                    <a:gd name="T85" fmla="*/ 63 h 345"/>
                    <a:gd name="T86" fmla="*/ 755 w 1083"/>
                    <a:gd name="T87" fmla="*/ 45 h 345"/>
                    <a:gd name="T88" fmla="*/ 785 w 1083"/>
                    <a:gd name="T89" fmla="*/ 34 h 345"/>
                    <a:gd name="T90" fmla="*/ 815 w 1083"/>
                    <a:gd name="T91" fmla="*/ 25 h 345"/>
                    <a:gd name="T92" fmla="*/ 846 w 1083"/>
                    <a:gd name="T93" fmla="*/ 17 h 345"/>
                    <a:gd name="T94" fmla="*/ 892 w 1083"/>
                    <a:gd name="T95" fmla="*/ 9 h 345"/>
                    <a:gd name="T96" fmla="*/ 955 w 1083"/>
                    <a:gd name="T97" fmla="*/ 2 h 345"/>
                    <a:gd name="T98" fmla="*/ 1050 w 1083"/>
                    <a:gd name="T99" fmla="*/ 3 h 345"/>
                    <a:gd name="T100" fmla="*/ 1083 w 1083"/>
                    <a:gd name="T101" fmla="*/ 6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83" h="345">
                      <a:moveTo>
                        <a:pt x="1073" y="54"/>
                      </a:moveTo>
                      <a:cubicBezTo>
                        <a:pt x="1069" y="53"/>
                        <a:pt x="1064" y="52"/>
                        <a:pt x="1060" y="51"/>
                      </a:cubicBezTo>
                      <a:cubicBezTo>
                        <a:pt x="1055" y="50"/>
                        <a:pt x="1050" y="50"/>
                        <a:pt x="1045" y="49"/>
                      </a:cubicBezTo>
                      <a:cubicBezTo>
                        <a:pt x="1036" y="48"/>
                        <a:pt x="1026" y="47"/>
                        <a:pt x="1016" y="46"/>
                      </a:cubicBezTo>
                      <a:cubicBezTo>
                        <a:pt x="996" y="45"/>
                        <a:pt x="977" y="44"/>
                        <a:pt x="957" y="45"/>
                      </a:cubicBezTo>
                      <a:cubicBezTo>
                        <a:pt x="947" y="45"/>
                        <a:pt x="937" y="45"/>
                        <a:pt x="927" y="46"/>
                      </a:cubicBezTo>
                      <a:cubicBezTo>
                        <a:pt x="917" y="47"/>
                        <a:pt x="907" y="48"/>
                        <a:pt x="898" y="49"/>
                      </a:cubicBezTo>
                      <a:cubicBezTo>
                        <a:pt x="888" y="50"/>
                        <a:pt x="878" y="51"/>
                        <a:pt x="868" y="53"/>
                      </a:cubicBezTo>
                      <a:cubicBezTo>
                        <a:pt x="863" y="53"/>
                        <a:pt x="858" y="54"/>
                        <a:pt x="853" y="55"/>
                      </a:cubicBezTo>
                      <a:cubicBezTo>
                        <a:pt x="849" y="56"/>
                        <a:pt x="844" y="57"/>
                        <a:pt x="839" y="58"/>
                      </a:cubicBezTo>
                      <a:cubicBezTo>
                        <a:pt x="824" y="61"/>
                        <a:pt x="824" y="61"/>
                        <a:pt x="824" y="61"/>
                      </a:cubicBezTo>
                      <a:cubicBezTo>
                        <a:pt x="810" y="65"/>
                        <a:pt x="810" y="65"/>
                        <a:pt x="810" y="65"/>
                      </a:cubicBezTo>
                      <a:cubicBezTo>
                        <a:pt x="805" y="66"/>
                        <a:pt x="800" y="67"/>
                        <a:pt x="796" y="68"/>
                      </a:cubicBezTo>
                      <a:cubicBezTo>
                        <a:pt x="791" y="70"/>
                        <a:pt x="786" y="71"/>
                        <a:pt x="781" y="73"/>
                      </a:cubicBezTo>
                      <a:cubicBezTo>
                        <a:pt x="767" y="77"/>
                        <a:pt x="767" y="77"/>
                        <a:pt x="767" y="77"/>
                      </a:cubicBezTo>
                      <a:cubicBezTo>
                        <a:pt x="762" y="79"/>
                        <a:pt x="758" y="80"/>
                        <a:pt x="753" y="82"/>
                      </a:cubicBezTo>
                      <a:cubicBezTo>
                        <a:pt x="744" y="85"/>
                        <a:pt x="734" y="89"/>
                        <a:pt x="725" y="93"/>
                      </a:cubicBezTo>
                      <a:cubicBezTo>
                        <a:pt x="721" y="95"/>
                        <a:pt x="716" y="97"/>
                        <a:pt x="711" y="99"/>
                      </a:cubicBezTo>
                      <a:cubicBezTo>
                        <a:pt x="707" y="101"/>
                        <a:pt x="702" y="103"/>
                        <a:pt x="698" y="105"/>
                      </a:cubicBezTo>
                      <a:cubicBezTo>
                        <a:pt x="684" y="111"/>
                        <a:pt x="684" y="111"/>
                        <a:pt x="684" y="111"/>
                      </a:cubicBezTo>
                      <a:cubicBezTo>
                        <a:pt x="680" y="114"/>
                        <a:pt x="676" y="116"/>
                        <a:pt x="671" y="118"/>
                      </a:cubicBezTo>
                      <a:cubicBezTo>
                        <a:pt x="662" y="123"/>
                        <a:pt x="654" y="128"/>
                        <a:pt x="645" y="133"/>
                      </a:cubicBezTo>
                      <a:cubicBezTo>
                        <a:pt x="637" y="138"/>
                        <a:pt x="628" y="144"/>
                        <a:pt x="620" y="149"/>
                      </a:cubicBezTo>
                      <a:cubicBezTo>
                        <a:pt x="621" y="148"/>
                        <a:pt x="621" y="148"/>
                        <a:pt x="621" y="148"/>
                      </a:cubicBezTo>
                      <a:cubicBezTo>
                        <a:pt x="615" y="153"/>
                        <a:pt x="609" y="157"/>
                        <a:pt x="603" y="161"/>
                      </a:cubicBezTo>
                      <a:cubicBezTo>
                        <a:pt x="597" y="165"/>
                        <a:pt x="591" y="168"/>
                        <a:pt x="586" y="172"/>
                      </a:cubicBezTo>
                      <a:cubicBezTo>
                        <a:pt x="574" y="179"/>
                        <a:pt x="562" y="186"/>
                        <a:pt x="550" y="193"/>
                      </a:cubicBezTo>
                      <a:cubicBezTo>
                        <a:pt x="544" y="196"/>
                        <a:pt x="538" y="199"/>
                        <a:pt x="531" y="202"/>
                      </a:cubicBezTo>
                      <a:cubicBezTo>
                        <a:pt x="513" y="211"/>
                        <a:pt x="513" y="211"/>
                        <a:pt x="513" y="211"/>
                      </a:cubicBezTo>
                      <a:cubicBezTo>
                        <a:pt x="504" y="216"/>
                        <a:pt x="504" y="216"/>
                        <a:pt x="504" y="216"/>
                      </a:cubicBezTo>
                      <a:cubicBezTo>
                        <a:pt x="494" y="220"/>
                        <a:pt x="494" y="220"/>
                        <a:pt x="494" y="220"/>
                      </a:cubicBezTo>
                      <a:cubicBezTo>
                        <a:pt x="475" y="229"/>
                        <a:pt x="475" y="229"/>
                        <a:pt x="475" y="229"/>
                      </a:cubicBezTo>
                      <a:cubicBezTo>
                        <a:pt x="469" y="232"/>
                        <a:pt x="463" y="234"/>
                        <a:pt x="456" y="237"/>
                      </a:cubicBezTo>
                      <a:cubicBezTo>
                        <a:pt x="437" y="245"/>
                        <a:pt x="437" y="245"/>
                        <a:pt x="437" y="245"/>
                      </a:cubicBezTo>
                      <a:cubicBezTo>
                        <a:pt x="428" y="248"/>
                        <a:pt x="428" y="248"/>
                        <a:pt x="428" y="248"/>
                      </a:cubicBezTo>
                      <a:cubicBezTo>
                        <a:pt x="418" y="252"/>
                        <a:pt x="418" y="252"/>
                        <a:pt x="418" y="252"/>
                      </a:cubicBezTo>
                      <a:cubicBezTo>
                        <a:pt x="399" y="259"/>
                        <a:pt x="399" y="259"/>
                        <a:pt x="399" y="259"/>
                      </a:cubicBezTo>
                      <a:cubicBezTo>
                        <a:pt x="392" y="261"/>
                        <a:pt x="386" y="264"/>
                        <a:pt x="380" y="266"/>
                      </a:cubicBezTo>
                      <a:cubicBezTo>
                        <a:pt x="360" y="272"/>
                        <a:pt x="360" y="272"/>
                        <a:pt x="360" y="272"/>
                      </a:cubicBezTo>
                      <a:cubicBezTo>
                        <a:pt x="341" y="278"/>
                        <a:pt x="341" y="278"/>
                        <a:pt x="341" y="278"/>
                      </a:cubicBezTo>
                      <a:cubicBezTo>
                        <a:pt x="331" y="282"/>
                        <a:pt x="331" y="282"/>
                        <a:pt x="331" y="282"/>
                      </a:cubicBezTo>
                      <a:cubicBezTo>
                        <a:pt x="321" y="284"/>
                        <a:pt x="321" y="284"/>
                        <a:pt x="321" y="284"/>
                      </a:cubicBezTo>
                      <a:cubicBezTo>
                        <a:pt x="281" y="295"/>
                        <a:pt x="281" y="295"/>
                        <a:pt x="281" y="295"/>
                      </a:cubicBezTo>
                      <a:cubicBezTo>
                        <a:pt x="275" y="297"/>
                        <a:pt x="268" y="299"/>
                        <a:pt x="262" y="300"/>
                      </a:cubicBezTo>
                      <a:cubicBezTo>
                        <a:pt x="242" y="305"/>
                        <a:pt x="242" y="305"/>
                        <a:pt x="242" y="305"/>
                      </a:cubicBezTo>
                      <a:cubicBezTo>
                        <a:pt x="228" y="308"/>
                        <a:pt x="215" y="312"/>
                        <a:pt x="202" y="314"/>
                      </a:cubicBezTo>
                      <a:cubicBezTo>
                        <a:pt x="162" y="322"/>
                        <a:pt x="162" y="322"/>
                        <a:pt x="162" y="322"/>
                      </a:cubicBezTo>
                      <a:cubicBezTo>
                        <a:pt x="148" y="325"/>
                        <a:pt x="135" y="327"/>
                        <a:pt x="121" y="329"/>
                      </a:cubicBezTo>
                      <a:cubicBezTo>
                        <a:pt x="81" y="335"/>
                        <a:pt x="81" y="335"/>
                        <a:pt x="81" y="335"/>
                      </a:cubicBezTo>
                      <a:cubicBezTo>
                        <a:pt x="68" y="337"/>
                        <a:pt x="54" y="339"/>
                        <a:pt x="41" y="340"/>
                      </a:cubicBezTo>
                      <a:cubicBezTo>
                        <a:pt x="0" y="345"/>
                        <a:pt x="0" y="345"/>
                        <a:pt x="0" y="345"/>
                      </a:cubicBezTo>
                      <a:cubicBezTo>
                        <a:pt x="40" y="339"/>
                        <a:pt x="40" y="339"/>
                        <a:pt x="40" y="339"/>
                      </a:cubicBezTo>
                      <a:cubicBezTo>
                        <a:pt x="54" y="336"/>
                        <a:pt x="67" y="334"/>
                        <a:pt x="81" y="332"/>
                      </a:cubicBezTo>
                      <a:cubicBezTo>
                        <a:pt x="120" y="324"/>
                        <a:pt x="120" y="324"/>
                        <a:pt x="120" y="324"/>
                      </a:cubicBezTo>
                      <a:cubicBezTo>
                        <a:pt x="134" y="321"/>
                        <a:pt x="147" y="319"/>
                        <a:pt x="160" y="315"/>
                      </a:cubicBezTo>
                      <a:cubicBezTo>
                        <a:pt x="200" y="306"/>
                        <a:pt x="200" y="306"/>
                        <a:pt x="200" y="306"/>
                      </a:cubicBezTo>
                      <a:cubicBezTo>
                        <a:pt x="213" y="303"/>
                        <a:pt x="226" y="299"/>
                        <a:pt x="239" y="295"/>
                      </a:cubicBezTo>
                      <a:cubicBezTo>
                        <a:pt x="259" y="290"/>
                        <a:pt x="259" y="290"/>
                        <a:pt x="259" y="290"/>
                      </a:cubicBezTo>
                      <a:cubicBezTo>
                        <a:pt x="265" y="288"/>
                        <a:pt x="272" y="286"/>
                        <a:pt x="278" y="284"/>
                      </a:cubicBezTo>
                      <a:cubicBezTo>
                        <a:pt x="317" y="271"/>
                        <a:pt x="317" y="271"/>
                        <a:pt x="317" y="271"/>
                      </a:cubicBezTo>
                      <a:cubicBezTo>
                        <a:pt x="326" y="268"/>
                        <a:pt x="326" y="268"/>
                        <a:pt x="326" y="268"/>
                      </a:cubicBezTo>
                      <a:cubicBezTo>
                        <a:pt x="336" y="265"/>
                        <a:pt x="336" y="265"/>
                        <a:pt x="336" y="265"/>
                      </a:cubicBezTo>
                      <a:cubicBezTo>
                        <a:pt x="355" y="258"/>
                        <a:pt x="355" y="258"/>
                        <a:pt x="355" y="258"/>
                      </a:cubicBezTo>
                      <a:cubicBezTo>
                        <a:pt x="374" y="251"/>
                        <a:pt x="374" y="251"/>
                        <a:pt x="374" y="251"/>
                      </a:cubicBezTo>
                      <a:cubicBezTo>
                        <a:pt x="380" y="248"/>
                        <a:pt x="387" y="245"/>
                        <a:pt x="393" y="243"/>
                      </a:cubicBezTo>
                      <a:cubicBezTo>
                        <a:pt x="412" y="235"/>
                        <a:pt x="412" y="235"/>
                        <a:pt x="412" y="235"/>
                      </a:cubicBezTo>
                      <a:cubicBezTo>
                        <a:pt x="421" y="231"/>
                        <a:pt x="421" y="231"/>
                        <a:pt x="421" y="231"/>
                      </a:cubicBezTo>
                      <a:cubicBezTo>
                        <a:pt x="430" y="227"/>
                        <a:pt x="430" y="227"/>
                        <a:pt x="430" y="227"/>
                      </a:cubicBezTo>
                      <a:cubicBezTo>
                        <a:pt x="448" y="219"/>
                        <a:pt x="448" y="219"/>
                        <a:pt x="448" y="219"/>
                      </a:cubicBezTo>
                      <a:cubicBezTo>
                        <a:pt x="455" y="216"/>
                        <a:pt x="461" y="213"/>
                        <a:pt x="467" y="210"/>
                      </a:cubicBezTo>
                      <a:cubicBezTo>
                        <a:pt x="485" y="201"/>
                        <a:pt x="485" y="201"/>
                        <a:pt x="485" y="201"/>
                      </a:cubicBezTo>
                      <a:cubicBezTo>
                        <a:pt x="494" y="196"/>
                        <a:pt x="494" y="196"/>
                        <a:pt x="494" y="196"/>
                      </a:cubicBezTo>
                      <a:cubicBezTo>
                        <a:pt x="503" y="192"/>
                        <a:pt x="503" y="192"/>
                        <a:pt x="503" y="192"/>
                      </a:cubicBezTo>
                      <a:cubicBezTo>
                        <a:pt x="520" y="182"/>
                        <a:pt x="520" y="182"/>
                        <a:pt x="520" y="182"/>
                      </a:cubicBezTo>
                      <a:cubicBezTo>
                        <a:pt x="526" y="179"/>
                        <a:pt x="532" y="175"/>
                        <a:pt x="538" y="172"/>
                      </a:cubicBezTo>
                      <a:cubicBezTo>
                        <a:pt x="549" y="165"/>
                        <a:pt x="561" y="158"/>
                        <a:pt x="572" y="150"/>
                      </a:cubicBezTo>
                      <a:cubicBezTo>
                        <a:pt x="577" y="147"/>
                        <a:pt x="583" y="143"/>
                        <a:pt x="588" y="139"/>
                      </a:cubicBezTo>
                      <a:cubicBezTo>
                        <a:pt x="593" y="135"/>
                        <a:pt x="599" y="131"/>
                        <a:pt x="603" y="127"/>
                      </a:cubicBezTo>
                      <a:cubicBezTo>
                        <a:pt x="604" y="127"/>
                        <a:pt x="604" y="127"/>
                        <a:pt x="604" y="127"/>
                      </a:cubicBezTo>
                      <a:cubicBezTo>
                        <a:pt x="604" y="127"/>
                        <a:pt x="604" y="127"/>
                        <a:pt x="604" y="127"/>
                      </a:cubicBezTo>
                      <a:cubicBezTo>
                        <a:pt x="613" y="121"/>
                        <a:pt x="621" y="114"/>
                        <a:pt x="630" y="109"/>
                      </a:cubicBezTo>
                      <a:cubicBezTo>
                        <a:pt x="639" y="103"/>
                        <a:pt x="647" y="97"/>
                        <a:pt x="656" y="92"/>
                      </a:cubicBezTo>
                      <a:cubicBezTo>
                        <a:pt x="661" y="90"/>
                        <a:pt x="665" y="87"/>
                        <a:pt x="670" y="84"/>
                      </a:cubicBezTo>
                      <a:cubicBezTo>
                        <a:pt x="684" y="77"/>
                        <a:pt x="684" y="77"/>
                        <a:pt x="684" y="77"/>
                      </a:cubicBezTo>
                      <a:cubicBezTo>
                        <a:pt x="688" y="74"/>
                        <a:pt x="693" y="72"/>
                        <a:pt x="698" y="70"/>
                      </a:cubicBezTo>
                      <a:cubicBezTo>
                        <a:pt x="703" y="67"/>
                        <a:pt x="707" y="65"/>
                        <a:pt x="712" y="63"/>
                      </a:cubicBezTo>
                      <a:cubicBezTo>
                        <a:pt x="722" y="59"/>
                        <a:pt x="731" y="54"/>
                        <a:pt x="741" y="50"/>
                      </a:cubicBezTo>
                      <a:cubicBezTo>
                        <a:pt x="746" y="48"/>
                        <a:pt x="751" y="46"/>
                        <a:pt x="755" y="45"/>
                      </a:cubicBezTo>
                      <a:cubicBezTo>
                        <a:pt x="770" y="39"/>
                        <a:pt x="770" y="39"/>
                        <a:pt x="770" y="39"/>
                      </a:cubicBezTo>
                      <a:cubicBezTo>
                        <a:pt x="775" y="37"/>
                        <a:pt x="780" y="36"/>
                        <a:pt x="785" y="34"/>
                      </a:cubicBezTo>
                      <a:cubicBezTo>
                        <a:pt x="790" y="33"/>
                        <a:pt x="795" y="31"/>
                        <a:pt x="800" y="29"/>
                      </a:cubicBezTo>
                      <a:cubicBezTo>
                        <a:pt x="815" y="25"/>
                        <a:pt x="815" y="25"/>
                        <a:pt x="815" y="25"/>
                      </a:cubicBezTo>
                      <a:cubicBezTo>
                        <a:pt x="831" y="21"/>
                        <a:pt x="831" y="21"/>
                        <a:pt x="831" y="21"/>
                      </a:cubicBezTo>
                      <a:cubicBezTo>
                        <a:pt x="836" y="20"/>
                        <a:pt x="841" y="19"/>
                        <a:pt x="846" y="17"/>
                      </a:cubicBezTo>
                      <a:cubicBezTo>
                        <a:pt x="851" y="16"/>
                        <a:pt x="856" y="15"/>
                        <a:pt x="861" y="14"/>
                      </a:cubicBezTo>
                      <a:cubicBezTo>
                        <a:pt x="872" y="12"/>
                        <a:pt x="882" y="10"/>
                        <a:pt x="892" y="9"/>
                      </a:cubicBezTo>
                      <a:cubicBezTo>
                        <a:pt x="903" y="7"/>
                        <a:pt x="913" y="6"/>
                        <a:pt x="924" y="5"/>
                      </a:cubicBezTo>
                      <a:cubicBezTo>
                        <a:pt x="934" y="3"/>
                        <a:pt x="945" y="3"/>
                        <a:pt x="955" y="2"/>
                      </a:cubicBezTo>
                      <a:cubicBezTo>
                        <a:pt x="976" y="1"/>
                        <a:pt x="997" y="0"/>
                        <a:pt x="1018" y="1"/>
                      </a:cubicBezTo>
                      <a:cubicBezTo>
                        <a:pt x="1029" y="1"/>
                        <a:pt x="1039" y="2"/>
                        <a:pt x="1050" y="3"/>
                      </a:cubicBezTo>
                      <a:cubicBezTo>
                        <a:pt x="1055" y="3"/>
                        <a:pt x="1061" y="4"/>
                        <a:pt x="1066" y="4"/>
                      </a:cubicBezTo>
                      <a:cubicBezTo>
                        <a:pt x="1072" y="5"/>
                        <a:pt x="1077" y="5"/>
                        <a:pt x="1083" y="6"/>
                      </a:cubicBezTo>
                      <a:lnTo>
                        <a:pt x="1073" y="54"/>
                      </a:lnTo>
                      <a:close/>
                    </a:path>
                  </a:pathLst>
                </a:custGeom>
                <a:grpFill/>
                <a:ln>
                  <a:noFill/>
                </a:ln>
              </p:spPr>
              <p:txBody>
                <a:bodyPr vert="horz" wrap="square" lIns="91299" tIns="45649" rIns="91299" bIns="45649" numCol="1" anchor="t" anchorCtr="0" compatLnSpc="1">
                  <a:prstTxWarp prst="textNoShape">
                    <a:avLst/>
                  </a:prstTxWarp>
                </a:bodyPr>
                <a:lstStyle/>
                <a:p>
                  <a:endParaRPr lang="id-ID" sz="1798"/>
                </a:p>
              </p:txBody>
            </p:sp>
            <p:sp>
              <p:nvSpPr>
                <p:cNvPr id="22" name="Freeform 12">
                  <a:extLst>
                    <a:ext uri="{FF2B5EF4-FFF2-40B4-BE49-F238E27FC236}">
                      <a16:creationId xmlns:a16="http://schemas.microsoft.com/office/drawing/2014/main" id="{7E0EBC54-3227-894C-BB8F-1E4FDE213A97}"/>
                    </a:ext>
                  </a:extLst>
                </p:cNvPr>
                <p:cNvSpPr>
                  <a:spLocks/>
                </p:cNvSpPr>
                <p:nvPr/>
              </p:nvSpPr>
              <p:spPr bwMode="auto">
                <a:xfrm>
                  <a:off x="4211810" y="8297324"/>
                  <a:ext cx="1579974" cy="2285002"/>
                </a:xfrm>
                <a:custGeom>
                  <a:avLst/>
                  <a:gdLst>
                    <a:gd name="T0" fmla="*/ 242 w 263"/>
                    <a:gd name="T1" fmla="*/ 0 h 380"/>
                    <a:gd name="T2" fmla="*/ 211 w 263"/>
                    <a:gd name="T3" fmla="*/ 22 h 380"/>
                    <a:gd name="T4" fmla="*/ 181 w 263"/>
                    <a:gd name="T5" fmla="*/ 47 h 380"/>
                    <a:gd name="T6" fmla="*/ 150 w 263"/>
                    <a:gd name="T7" fmla="*/ 76 h 380"/>
                    <a:gd name="T8" fmla="*/ 119 w 263"/>
                    <a:gd name="T9" fmla="*/ 111 h 380"/>
                    <a:gd name="T10" fmla="*/ 105 w 263"/>
                    <a:gd name="T11" fmla="*/ 129 h 380"/>
                    <a:gd name="T12" fmla="*/ 98 w 263"/>
                    <a:gd name="T13" fmla="*/ 139 h 380"/>
                    <a:gd name="T14" fmla="*/ 91 w 263"/>
                    <a:gd name="T15" fmla="*/ 149 h 380"/>
                    <a:gd name="T16" fmla="*/ 78 w 263"/>
                    <a:gd name="T17" fmla="*/ 169 h 380"/>
                    <a:gd name="T18" fmla="*/ 66 w 263"/>
                    <a:gd name="T19" fmla="*/ 189 h 380"/>
                    <a:gd name="T20" fmla="*/ 46 w 263"/>
                    <a:gd name="T21" fmla="*/ 229 h 380"/>
                    <a:gd name="T22" fmla="*/ 30 w 263"/>
                    <a:gd name="T23" fmla="*/ 268 h 380"/>
                    <a:gd name="T24" fmla="*/ 26 w 263"/>
                    <a:gd name="T25" fmla="*/ 278 h 380"/>
                    <a:gd name="T26" fmla="*/ 23 w 263"/>
                    <a:gd name="T27" fmla="*/ 287 h 380"/>
                    <a:gd name="T28" fmla="*/ 18 w 263"/>
                    <a:gd name="T29" fmla="*/ 304 h 380"/>
                    <a:gd name="T30" fmla="*/ 9 w 263"/>
                    <a:gd name="T31" fmla="*/ 335 h 380"/>
                    <a:gd name="T32" fmla="*/ 4 w 263"/>
                    <a:gd name="T33" fmla="*/ 359 h 380"/>
                    <a:gd name="T34" fmla="*/ 0 w 263"/>
                    <a:gd name="T35" fmla="*/ 380 h 380"/>
                    <a:gd name="T36" fmla="*/ 6 w 263"/>
                    <a:gd name="T37" fmla="*/ 359 h 380"/>
                    <a:gd name="T38" fmla="*/ 13 w 263"/>
                    <a:gd name="T39" fmla="*/ 336 h 380"/>
                    <a:gd name="T40" fmla="*/ 23 w 263"/>
                    <a:gd name="T41" fmla="*/ 306 h 380"/>
                    <a:gd name="T42" fmla="*/ 30 w 263"/>
                    <a:gd name="T43" fmla="*/ 289 h 380"/>
                    <a:gd name="T44" fmla="*/ 33 w 263"/>
                    <a:gd name="T45" fmla="*/ 280 h 380"/>
                    <a:gd name="T46" fmla="*/ 37 w 263"/>
                    <a:gd name="T47" fmla="*/ 272 h 380"/>
                    <a:gd name="T48" fmla="*/ 56 w 263"/>
                    <a:gd name="T49" fmla="*/ 234 h 380"/>
                    <a:gd name="T50" fmla="*/ 79 w 263"/>
                    <a:gd name="T51" fmla="*/ 196 h 380"/>
                    <a:gd name="T52" fmla="*/ 92 w 263"/>
                    <a:gd name="T53" fmla="*/ 178 h 380"/>
                    <a:gd name="T54" fmla="*/ 106 w 263"/>
                    <a:gd name="T55" fmla="*/ 159 h 380"/>
                    <a:gd name="T56" fmla="*/ 113 w 263"/>
                    <a:gd name="T57" fmla="*/ 150 h 380"/>
                    <a:gd name="T58" fmla="*/ 120 w 263"/>
                    <a:gd name="T59" fmla="*/ 142 h 380"/>
                    <a:gd name="T60" fmla="*/ 135 w 263"/>
                    <a:gd name="T61" fmla="*/ 125 h 380"/>
                    <a:gd name="T62" fmla="*/ 167 w 263"/>
                    <a:gd name="T63" fmla="*/ 94 h 380"/>
                    <a:gd name="T64" fmla="*/ 198 w 263"/>
                    <a:gd name="T65" fmla="*/ 68 h 380"/>
                    <a:gd name="T66" fmla="*/ 228 w 263"/>
                    <a:gd name="T67" fmla="*/ 47 h 380"/>
                    <a:gd name="T68" fmla="*/ 263 w 263"/>
                    <a:gd name="T69" fmla="*/ 26 h 380"/>
                    <a:gd name="T70" fmla="*/ 242 w 263"/>
                    <a:gd name="T71" fmla="*/ 0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63" h="380">
                      <a:moveTo>
                        <a:pt x="242" y="0"/>
                      </a:moveTo>
                      <a:cubicBezTo>
                        <a:pt x="232" y="6"/>
                        <a:pt x="222" y="13"/>
                        <a:pt x="211" y="22"/>
                      </a:cubicBezTo>
                      <a:cubicBezTo>
                        <a:pt x="201" y="29"/>
                        <a:pt x="191" y="37"/>
                        <a:pt x="181" y="47"/>
                      </a:cubicBezTo>
                      <a:cubicBezTo>
                        <a:pt x="171" y="56"/>
                        <a:pt x="160" y="66"/>
                        <a:pt x="150" y="76"/>
                      </a:cubicBezTo>
                      <a:cubicBezTo>
                        <a:pt x="139" y="87"/>
                        <a:pt x="129" y="99"/>
                        <a:pt x="119" y="111"/>
                      </a:cubicBezTo>
                      <a:cubicBezTo>
                        <a:pt x="115" y="117"/>
                        <a:pt x="109" y="123"/>
                        <a:pt x="105" y="129"/>
                      </a:cubicBezTo>
                      <a:cubicBezTo>
                        <a:pt x="98" y="139"/>
                        <a:pt x="98" y="139"/>
                        <a:pt x="98" y="139"/>
                      </a:cubicBezTo>
                      <a:cubicBezTo>
                        <a:pt x="91" y="149"/>
                        <a:pt x="91" y="149"/>
                        <a:pt x="91" y="149"/>
                      </a:cubicBezTo>
                      <a:cubicBezTo>
                        <a:pt x="87" y="155"/>
                        <a:pt x="82" y="162"/>
                        <a:pt x="78" y="169"/>
                      </a:cubicBezTo>
                      <a:cubicBezTo>
                        <a:pt x="74" y="175"/>
                        <a:pt x="70" y="182"/>
                        <a:pt x="66" y="189"/>
                      </a:cubicBezTo>
                      <a:cubicBezTo>
                        <a:pt x="59" y="202"/>
                        <a:pt x="52" y="216"/>
                        <a:pt x="46" y="229"/>
                      </a:cubicBezTo>
                      <a:cubicBezTo>
                        <a:pt x="40" y="243"/>
                        <a:pt x="34" y="256"/>
                        <a:pt x="30" y="268"/>
                      </a:cubicBezTo>
                      <a:cubicBezTo>
                        <a:pt x="29" y="272"/>
                        <a:pt x="27" y="275"/>
                        <a:pt x="26" y="278"/>
                      </a:cubicBezTo>
                      <a:cubicBezTo>
                        <a:pt x="25" y="281"/>
                        <a:pt x="24" y="284"/>
                        <a:pt x="23" y="287"/>
                      </a:cubicBezTo>
                      <a:cubicBezTo>
                        <a:pt x="21" y="293"/>
                        <a:pt x="19" y="299"/>
                        <a:pt x="18" y="304"/>
                      </a:cubicBezTo>
                      <a:cubicBezTo>
                        <a:pt x="15" y="316"/>
                        <a:pt x="11" y="326"/>
                        <a:pt x="9" y="335"/>
                      </a:cubicBezTo>
                      <a:cubicBezTo>
                        <a:pt x="7" y="344"/>
                        <a:pt x="5" y="352"/>
                        <a:pt x="4" y="359"/>
                      </a:cubicBezTo>
                      <a:cubicBezTo>
                        <a:pt x="2" y="372"/>
                        <a:pt x="0" y="380"/>
                        <a:pt x="0" y="380"/>
                      </a:cubicBezTo>
                      <a:cubicBezTo>
                        <a:pt x="0" y="380"/>
                        <a:pt x="2" y="373"/>
                        <a:pt x="6" y="359"/>
                      </a:cubicBezTo>
                      <a:cubicBezTo>
                        <a:pt x="7" y="353"/>
                        <a:pt x="10" y="345"/>
                        <a:pt x="13" y="336"/>
                      </a:cubicBezTo>
                      <a:cubicBezTo>
                        <a:pt x="15" y="327"/>
                        <a:pt x="19" y="317"/>
                        <a:pt x="23" y="306"/>
                      </a:cubicBezTo>
                      <a:cubicBezTo>
                        <a:pt x="25" y="301"/>
                        <a:pt x="27" y="295"/>
                        <a:pt x="30" y="289"/>
                      </a:cubicBezTo>
                      <a:cubicBezTo>
                        <a:pt x="31" y="286"/>
                        <a:pt x="32" y="283"/>
                        <a:pt x="33" y="280"/>
                      </a:cubicBezTo>
                      <a:cubicBezTo>
                        <a:pt x="35" y="278"/>
                        <a:pt x="36" y="275"/>
                        <a:pt x="37" y="272"/>
                      </a:cubicBezTo>
                      <a:cubicBezTo>
                        <a:pt x="43" y="259"/>
                        <a:pt x="49" y="247"/>
                        <a:pt x="56" y="234"/>
                      </a:cubicBezTo>
                      <a:cubicBezTo>
                        <a:pt x="63" y="222"/>
                        <a:pt x="71" y="209"/>
                        <a:pt x="79" y="196"/>
                      </a:cubicBezTo>
                      <a:cubicBezTo>
                        <a:pt x="83" y="190"/>
                        <a:pt x="87" y="184"/>
                        <a:pt x="92" y="178"/>
                      </a:cubicBezTo>
                      <a:cubicBezTo>
                        <a:pt x="96" y="171"/>
                        <a:pt x="101" y="165"/>
                        <a:pt x="106" y="159"/>
                      </a:cubicBezTo>
                      <a:cubicBezTo>
                        <a:pt x="113" y="150"/>
                        <a:pt x="113" y="150"/>
                        <a:pt x="113" y="150"/>
                      </a:cubicBezTo>
                      <a:cubicBezTo>
                        <a:pt x="120" y="142"/>
                        <a:pt x="120" y="142"/>
                        <a:pt x="120" y="142"/>
                      </a:cubicBezTo>
                      <a:cubicBezTo>
                        <a:pt x="125" y="136"/>
                        <a:pt x="130" y="130"/>
                        <a:pt x="135" y="125"/>
                      </a:cubicBezTo>
                      <a:cubicBezTo>
                        <a:pt x="146" y="114"/>
                        <a:pt x="156" y="104"/>
                        <a:pt x="167" y="94"/>
                      </a:cubicBezTo>
                      <a:cubicBezTo>
                        <a:pt x="177" y="84"/>
                        <a:pt x="188" y="76"/>
                        <a:pt x="198" y="68"/>
                      </a:cubicBezTo>
                      <a:cubicBezTo>
                        <a:pt x="209" y="60"/>
                        <a:pt x="219" y="53"/>
                        <a:pt x="228" y="47"/>
                      </a:cubicBezTo>
                      <a:cubicBezTo>
                        <a:pt x="241" y="38"/>
                        <a:pt x="253" y="31"/>
                        <a:pt x="263" y="26"/>
                      </a:cubicBezTo>
                      <a:cubicBezTo>
                        <a:pt x="252" y="20"/>
                        <a:pt x="245" y="11"/>
                        <a:pt x="242" y="0"/>
                      </a:cubicBezTo>
                      <a:close/>
                    </a:path>
                  </a:pathLst>
                </a:custGeom>
                <a:grpFill/>
                <a:ln>
                  <a:noFill/>
                </a:ln>
              </p:spPr>
              <p:txBody>
                <a:bodyPr vert="horz" wrap="square" lIns="91299" tIns="45649" rIns="91299" bIns="45649" numCol="1" anchor="t" anchorCtr="0" compatLnSpc="1">
                  <a:prstTxWarp prst="textNoShape">
                    <a:avLst/>
                  </a:prstTxWarp>
                </a:bodyPr>
                <a:lstStyle/>
                <a:p>
                  <a:endParaRPr lang="id-ID" sz="1798"/>
                </a:p>
              </p:txBody>
            </p:sp>
            <p:sp>
              <p:nvSpPr>
                <p:cNvPr id="23" name="Freeform 14">
                  <a:extLst>
                    <a:ext uri="{FF2B5EF4-FFF2-40B4-BE49-F238E27FC236}">
                      <a16:creationId xmlns:a16="http://schemas.microsoft.com/office/drawing/2014/main" id="{518C1B3F-3AC9-2F40-9B85-0F61806FF853}"/>
                    </a:ext>
                  </a:extLst>
                </p:cNvPr>
                <p:cNvSpPr>
                  <a:spLocks/>
                </p:cNvSpPr>
                <p:nvPr/>
              </p:nvSpPr>
              <p:spPr bwMode="auto">
                <a:xfrm>
                  <a:off x="3226108" y="7398290"/>
                  <a:ext cx="3641800" cy="692347"/>
                </a:xfrm>
                <a:custGeom>
                  <a:avLst/>
                  <a:gdLst>
                    <a:gd name="T0" fmla="*/ 927 w 953"/>
                    <a:gd name="T1" fmla="*/ 122 h 122"/>
                    <a:gd name="T2" fmla="*/ 924 w 953"/>
                    <a:gd name="T3" fmla="*/ 119 h 122"/>
                    <a:gd name="T4" fmla="*/ 895 w 953"/>
                    <a:gd name="T5" fmla="*/ 106 h 122"/>
                    <a:gd name="T6" fmla="*/ 881 w 953"/>
                    <a:gd name="T7" fmla="*/ 100 h 122"/>
                    <a:gd name="T8" fmla="*/ 865 w 953"/>
                    <a:gd name="T9" fmla="*/ 95 h 122"/>
                    <a:gd name="T10" fmla="*/ 795 w 953"/>
                    <a:gd name="T11" fmla="*/ 80 h 122"/>
                    <a:gd name="T12" fmla="*/ 725 w 953"/>
                    <a:gd name="T13" fmla="*/ 74 h 122"/>
                    <a:gd name="T14" fmla="*/ 646 w 953"/>
                    <a:gd name="T15" fmla="*/ 76 h 122"/>
                    <a:gd name="T16" fmla="*/ 561 w 953"/>
                    <a:gd name="T17" fmla="*/ 85 h 122"/>
                    <a:gd name="T18" fmla="*/ 380 w 953"/>
                    <a:gd name="T19" fmla="*/ 91 h 122"/>
                    <a:gd name="T20" fmla="*/ 336 w 953"/>
                    <a:gd name="T21" fmla="*/ 87 h 122"/>
                    <a:gd name="T22" fmla="*/ 293 w 953"/>
                    <a:gd name="T23" fmla="*/ 81 h 122"/>
                    <a:gd name="T24" fmla="*/ 252 w 953"/>
                    <a:gd name="T25" fmla="*/ 75 h 122"/>
                    <a:gd name="T26" fmla="*/ 213 w 953"/>
                    <a:gd name="T27" fmla="*/ 67 h 122"/>
                    <a:gd name="T28" fmla="*/ 167 w 953"/>
                    <a:gd name="T29" fmla="*/ 56 h 122"/>
                    <a:gd name="T30" fmla="*/ 142 w 953"/>
                    <a:gd name="T31" fmla="*/ 49 h 122"/>
                    <a:gd name="T32" fmla="*/ 83 w 953"/>
                    <a:gd name="T33" fmla="*/ 31 h 122"/>
                    <a:gd name="T34" fmla="*/ 38 w 953"/>
                    <a:gd name="T35" fmla="*/ 15 h 122"/>
                    <a:gd name="T36" fmla="*/ 39 w 953"/>
                    <a:gd name="T37" fmla="*/ 13 h 122"/>
                    <a:gd name="T38" fmla="*/ 84 w 953"/>
                    <a:gd name="T39" fmla="*/ 27 h 122"/>
                    <a:gd name="T40" fmla="*/ 144 w 953"/>
                    <a:gd name="T41" fmla="*/ 42 h 122"/>
                    <a:gd name="T42" fmla="*/ 169 w 953"/>
                    <a:gd name="T43" fmla="*/ 48 h 122"/>
                    <a:gd name="T44" fmla="*/ 215 w 953"/>
                    <a:gd name="T45" fmla="*/ 56 h 122"/>
                    <a:gd name="T46" fmla="*/ 254 w 953"/>
                    <a:gd name="T47" fmla="*/ 62 h 122"/>
                    <a:gd name="T48" fmla="*/ 295 w 953"/>
                    <a:gd name="T49" fmla="*/ 66 h 122"/>
                    <a:gd name="T50" fmla="*/ 337 w 953"/>
                    <a:gd name="T51" fmla="*/ 70 h 122"/>
                    <a:gd name="T52" fmla="*/ 380 w 953"/>
                    <a:gd name="T53" fmla="*/ 71 h 122"/>
                    <a:gd name="T54" fmla="*/ 556 w 953"/>
                    <a:gd name="T55" fmla="*/ 57 h 122"/>
                    <a:gd name="T56" fmla="*/ 643 w 953"/>
                    <a:gd name="T57" fmla="*/ 43 h 122"/>
                    <a:gd name="T58" fmla="*/ 725 w 953"/>
                    <a:gd name="T59" fmla="*/ 37 h 122"/>
                    <a:gd name="T60" fmla="*/ 800 w 953"/>
                    <a:gd name="T61" fmla="*/ 40 h 122"/>
                    <a:gd name="T62" fmla="*/ 877 w 953"/>
                    <a:gd name="T63" fmla="*/ 53 h 122"/>
                    <a:gd name="T64" fmla="*/ 895 w 953"/>
                    <a:gd name="T65" fmla="*/ 58 h 122"/>
                    <a:gd name="T66" fmla="*/ 911 w 953"/>
                    <a:gd name="T67" fmla="*/ 63 h 122"/>
                    <a:gd name="T68" fmla="*/ 947 w 953"/>
                    <a:gd name="T69" fmla="*/ 78 h 122"/>
                    <a:gd name="T70" fmla="*/ 953 w 953"/>
                    <a:gd name="T71" fmla="*/ 81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53" h="122">
                      <a:moveTo>
                        <a:pt x="928" y="122"/>
                      </a:moveTo>
                      <a:cubicBezTo>
                        <a:pt x="928" y="122"/>
                        <a:pt x="928" y="122"/>
                        <a:pt x="927" y="122"/>
                      </a:cubicBezTo>
                      <a:cubicBezTo>
                        <a:pt x="927" y="121"/>
                        <a:pt x="926" y="121"/>
                        <a:pt x="926" y="121"/>
                      </a:cubicBezTo>
                      <a:cubicBezTo>
                        <a:pt x="925" y="120"/>
                        <a:pt x="925" y="120"/>
                        <a:pt x="924" y="119"/>
                      </a:cubicBezTo>
                      <a:cubicBezTo>
                        <a:pt x="923" y="119"/>
                        <a:pt x="922" y="118"/>
                        <a:pt x="920" y="117"/>
                      </a:cubicBezTo>
                      <a:cubicBezTo>
                        <a:pt x="915" y="114"/>
                        <a:pt x="906" y="110"/>
                        <a:pt x="895" y="106"/>
                      </a:cubicBezTo>
                      <a:cubicBezTo>
                        <a:pt x="892" y="105"/>
                        <a:pt x="889" y="104"/>
                        <a:pt x="886" y="102"/>
                      </a:cubicBezTo>
                      <a:cubicBezTo>
                        <a:pt x="885" y="102"/>
                        <a:pt x="883" y="101"/>
                        <a:pt x="881" y="100"/>
                      </a:cubicBezTo>
                      <a:cubicBezTo>
                        <a:pt x="880" y="100"/>
                        <a:pt x="878" y="99"/>
                        <a:pt x="876" y="99"/>
                      </a:cubicBezTo>
                      <a:cubicBezTo>
                        <a:pt x="873" y="98"/>
                        <a:pt x="869" y="96"/>
                        <a:pt x="865" y="95"/>
                      </a:cubicBezTo>
                      <a:cubicBezTo>
                        <a:pt x="861" y="94"/>
                        <a:pt x="857" y="93"/>
                        <a:pt x="853" y="92"/>
                      </a:cubicBezTo>
                      <a:cubicBezTo>
                        <a:pt x="836" y="87"/>
                        <a:pt x="817" y="83"/>
                        <a:pt x="795" y="80"/>
                      </a:cubicBezTo>
                      <a:cubicBezTo>
                        <a:pt x="784" y="78"/>
                        <a:pt x="773" y="78"/>
                        <a:pt x="761" y="76"/>
                      </a:cubicBezTo>
                      <a:cubicBezTo>
                        <a:pt x="750" y="75"/>
                        <a:pt x="738" y="75"/>
                        <a:pt x="725" y="74"/>
                      </a:cubicBezTo>
                      <a:cubicBezTo>
                        <a:pt x="712" y="74"/>
                        <a:pt x="699" y="74"/>
                        <a:pt x="686" y="74"/>
                      </a:cubicBezTo>
                      <a:cubicBezTo>
                        <a:pt x="673" y="74"/>
                        <a:pt x="659" y="75"/>
                        <a:pt x="646" y="76"/>
                      </a:cubicBezTo>
                      <a:cubicBezTo>
                        <a:pt x="632" y="77"/>
                        <a:pt x="618" y="78"/>
                        <a:pt x="604" y="79"/>
                      </a:cubicBezTo>
                      <a:cubicBezTo>
                        <a:pt x="590" y="81"/>
                        <a:pt x="575" y="83"/>
                        <a:pt x="561" y="85"/>
                      </a:cubicBezTo>
                      <a:cubicBezTo>
                        <a:pt x="531" y="90"/>
                        <a:pt x="500" y="92"/>
                        <a:pt x="470" y="93"/>
                      </a:cubicBezTo>
                      <a:cubicBezTo>
                        <a:pt x="440" y="94"/>
                        <a:pt x="409" y="93"/>
                        <a:pt x="380" y="91"/>
                      </a:cubicBezTo>
                      <a:cubicBezTo>
                        <a:pt x="372" y="90"/>
                        <a:pt x="365" y="90"/>
                        <a:pt x="357" y="89"/>
                      </a:cubicBezTo>
                      <a:cubicBezTo>
                        <a:pt x="350" y="89"/>
                        <a:pt x="343" y="88"/>
                        <a:pt x="336" y="87"/>
                      </a:cubicBezTo>
                      <a:cubicBezTo>
                        <a:pt x="328" y="86"/>
                        <a:pt x="321" y="85"/>
                        <a:pt x="314" y="85"/>
                      </a:cubicBezTo>
                      <a:cubicBezTo>
                        <a:pt x="307" y="83"/>
                        <a:pt x="300" y="82"/>
                        <a:pt x="293" y="81"/>
                      </a:cubicBezTo>
                      <a:cubicBezTo>
                        <a:pt x="286" y="80"/>
                        <a:pt x="279" y="79"/>
                        <a:pt x="272" y="78"/>
                      </a:cubicBezTo>
                      <a:cubicBezTo>
                        <a:pt x="265" y="77"/>
                        <a:pt x="258" y="76"/>
                        <a:pt x="252" y="75"/>
                      </a:cubicBezTo>
                      <a:cubicBezTo>
                        <a:pt x="245" y="73"/>
                        <a:pt x="238" y="72"/>
                        <a:pt x="232" y="71"/>
                      </a:cubicBezTo>
                      <a:cubicBezTo>
                        <a:pt x="225" y="70"/>
                        <a:pt x="219" y="68"/>
                        <a:pt x="213" y="67"/>
                      </a:cubicBezTo>
                      <a:cubicBezTo>
                        <a:pt x="200" y="64"/>
                        <a:pt x="188" y="61"/>
                        <a:pt x="176" y="58"/>
                      </a:cubicBezTo>
                      <a:cubicBezTo>
                        <a:pt x="173" y="58"/>
                        <a:pt x="170" y="57"/>
                        <a:pt x="167" y="56"/>
                      </a:cubicBezTo>
                      <a:cubicBezTo>
                        <a:pt x="164" y="55"/>
                        <a:pt x="161" y="55"/>
                        <a:pt x="158" y="54"/>
                      </a:cubicBezTo>
                      <a:cubicBezTo>
                        <a:pt x="153" y="52"/>
                        <a:pt x="147" y="51"/>
                        <a:pt x="142" y="49"/>
                      </a:cubicBezTo>
                      <a:cubicBezTo>
                        <a:pt x="131" y="46"/>
                        <a:pt x="121" y="43"/>
                        <a:pt x="111" y="40"/>
                      </a:cubicBezTo>
                      <a:cubicBezTo>
                        <a:pt x="101" y="37"/>
                        <a:pt x="92" y="34"/>
                        <a:pt x="83" y="31"/>
                      </a:cubicBezTo>
                      <a:cubicBezTo>
                        <a:pt x="74" y="28"/>
                        <a:pt x="66" y="25"/>
                        <a:pt x="59" y="23"/>
                      </a:cubicBezTo>
                      <a:cubicBezTo>
                        <a:pt x="51" y="20"/>
                        <a:pt x="45" y="17"/>
                        <a:pt x="38" y="15"/>
                      </a:cubicBezTo>
                      <a:cubicBezTo>
                        <a:pt x="14" y="5"/>
                        <a:pt x="0" y="0"/>
                        <a:pt x="0" y="0"/>
                      </a:cubicBezTo>
                      <a:cubicBezTo>
                        <a:pt x="0" y="0"/>
                        <a:pt x="14" y="5"/>
                        <a:pt x="39" y="13"/>
                      </a:cubicBezTo>
                      <a:cubicBezTo>
                        <a:pt x="45" y="15"/>
                        <a:pt x="52" y="17"/>
                        <a:pt x="60" y="20"/>
                      </a:cubicBezTo>
                      <a:cubicBezTo>
                        <a:pt x="67" y="22"/>
                        <a:pt x="76" y="24"/>
                        <a:pt x="84" y="27"/>
                      </a:cubicBezTo>
                      <a:cubicBezTo>
                        <a:pt x="93" y="29"/>
                        <a:pt x="103" y="32"/>
                        <a:pt x="112" y="34"/>
                      </a:cubicBezTo>
                      <a:cubicBezTo>
                        <a:pt x="122" y="37"/>
                        <a:pt x="133" y="39"/>
                        <a:pt x="144" y="42"/>
                      </a:cubicBezTo>
                      <a:cubicBezTo>
                        <a:pt x="149" y="43"/>
                        <a:pt x="155" y="44"/>
                        <a:pt x="160" y="46"/>
                      </a:cubicBezTo>
                      <a:cubicBezTo>
                        <a:pt x="163" y="46"/>
                        <a:pt x="166" y="47"/>
                        <a:pt x="169" y="48"/>
                      </a:cubicBezTo>
                      <a:cubicBezTo>
                        <a:pt x="172" y="48"/>
                        <a:pt x="175" y="49"/>
                        <a:pt x="178" y="49"/>
                      </a:cubicBezTo>
                      <a:cubicBezTo>
                        <a:pt x="190" y="51"/>
                        <a:pt x="202" y="54"/>
                        <a:pt x="215" y="56"/>
                      </a:cubicBezTo>
                      <a:cubicBezTo>
                        <a:pt x="221" y="57"/>
                        <a:pt x="227" y="58"/>
                        <a:pt x="234" y="59"/>
                      </a:cubicBezTo>
                      <a:cubicBezTo>
                        <a:pt x="240" y="60"/>
                        <a:pt x="247" y="61"/>
                        <a:pt x="254" y="62"/>
                      </a:cubicBezTo>
                      <a:cubicBezTo>
                        <a:pt x="260" y="63"/>
                        <a:pt x="267" y="64"/>
                        <a:pt x="274" y="64"/>
                      </a:cubicBezTo>
                      <a:cubicBezTo>
                        <a:pt x="281" y="65"/>
                        <a:pt x="288" y="66"/>
                        <a:pt x="295" y="66"/>
                      </a:cubicBezTo>
                      <a:cubicBezTo>
                        <a:pt x="302" y="67"/>
                        <a:pt x="309" y="68"/>
                        <a:pt x="316" y="68"/>
                      </a:cubicBezTo>
                      <a:cubicBezTo>
                        <a:pt x="323" y="69"/>
                        <a:pt x="330" y="69"/>
                        <a:pt x="337" y="70"/>
                      </a:cubicBezTo>
                      <a:cubicBezTo>
                        <a:pt x="344" y="70"/>
                        <a:pt x="351" y="71"/>
                        <a:pt x="359" y="71"/>
                      </a:cubicBezTo>
                      <a:cubicBezTo>
                        <a:pt x="366" y="71"/>
                        <a:pt x="373" y="71"/>
                        <a:pt x="380" y="71"/>
                      </a:cubicBezTo>
                      <a:cubicBezTo>
                        <a:pt x="410" y="72"/>
                        <a:pt x="439" y="71"/>
                        <a:pt x="469" y="69"/>
                      </a:cubicBezTo>
                      <a:cubicBezTo>
                        <a:pt x="498" y="67"/>
                        <a:pt x="528" y="63"/>
                        <a:pt x="556" y="57"/>
                      </a:cubicBezTo>
                      <a:cubicBezTo>
                        <a:pt x="571" y="54"/>
                        <a:pt x="585" y="52"/>
                        <a:pt x="600" y="49"/>
                      </a:cubicBezTo>
                      <a:cubicBezTo>
                        <a:pt x="614" y="47"/>
                        <a:pt x="628" y="45"/>
                        <a:pt x="643" y="43"/>
                      </a:cubicBezTo>
                      <a:cubicBezTo>
                        <a:pt x="657" y="41"/>
                        <a:pt x="671" y="40"/>
                        <a:pt x="685" y="39"/>
                      </a:cubicBezTo>
                      <a:cubicBezTo>
                        <a:pt x="699" y="38"/>
                        <a:pt x="712" y="38"/>
                        <a:pt x="725" y="37"/>
                      </a:cubicBezTo>
                      <a:cubicBezTo>
                        <a:pt x="738" y="37"/>
                        <a:pt x="751" y="37"/>
                        <a:pt x="764" y="37"/>
                      </a:cubicBezTo>
                      <a:cubicBezTo>
                        <a:pt x="776" y="38"/>
                        <a:pt x="788" y="39"/>
                        <a:pt x="800" y="40"/>
                      </a:cubicBezTo>
                      <a:cubicBezTo>
                        <a:pt x="823" y="42"/>
                        <a:pt x="844" y="45"/>
                        <a:pt x="863" y="50"/>
                      </a:cubicBezTo>
                      <a:cubicBezTo>
                        <a:pt x="868" y="51"/>
                        <a:pt x="872" y="51"/>
                        <a:pt x="877" y="53"/>
                      </a:cubicBezTo>
                      <a:cubicBezTo>
                        <a:pt x="881" y="54"/>
                        <a:pt x="885" y="55"/>
                        <a:pt x="889" y="56"/>
                      </a:cubicBezTo>
                      <a:cubicBezTo>
                        <a:pt x="891" y="56"/>
                        <a:pt x="893" y="57"/>
                        <a:pt x="895" y="58"/>
                      </a:cubicBezTo>
                      <a:cubicBezTo>
                        <a:pt x="897" y="58"/>
                        <a:pt x="899" y="59"/>
                        <a:pt x="901" y="59"/>
                      </a:cubicBezTo>
                      <a:cubicBezTo>
                        <a:pt x="904" y="61"/>
                        <a:pt x="908" y="62"/>
                        <a:pt x="911" y="63"/>
                      </a:cubicBezTo>
                      <a:cubicBezTo>
                        <a:pt x="925" y="67"/>
                        <a:pt x="935" y="72"/>
                        <a:pt x="942" y="75"/>
                      </a:cubicBezTo>
                      <a:cubicBezTo>
                        <a:pt x="944" y="76"/>
                        <a:pt x="945" y="77"/>
                        <a:pt x="947" y="78"/>
                      </a:cubicBezTo>
                      <a:cubicBezTo>
                        <a:pt x="948" y="79"/>
                        <a:pt x="950" y="79"/>
                        <a:pt x="951" y="80"/>
                      </a:cubicBezTo>
                      <a:cubicBezTo>
                        <a:pt x="952" y="81"/>
                        <a:pt x="953" y="81"/>
                        <a:pt x="953" y="81"/>
                      </a:cubicBezTo>
                      <a:lnTo>
                        <a:pt x="928" y="122"/>
                      </a:lnTo>
                      <a:close/>
                    </a:path>
                  </a:pathLst>
                </a:custGeom>
                <a:grpFill/>
                <a:ln>
                  <a:noFill/>
                </a:ln>
              </p:spPr>
              <p:txBody>
                <a:bodyPr vert="horz" wrap="square" lIns="91299" tIns="45649" rIns="91299" bIns="45649" numCol="1" anchor="t" anchorCtr="0" compatLnSpc="1">
                  <a:prstTxWarp prst="textNoShape">
                    <a:avLst/>
                  </a:prstTxWarp>
                </a:bodyPr>
                <a:lstStyle/>
                <a:p>
                  <a:r>
                    <a:rPr lang="ar-SA" sz="4000" dirty="0"/>
                    <a:t>المنهج </a:t>
                  </a:r>
                  <a:endParaRPr lang="id-ID" sz="4000" dirty="0"/>
                </a:p>
              </p:txBody>
            </p:sp>
            <p:sp>
              <p:nvSpPr>
                <p:cNvPr id="24" name="Freeform 15">
                  <a:extLst>
                    <a:ext uri="{FF2B5EF4-FFF2-40B4-BE49-F238E27FC236}">
                      <a16:creationId xmlns:a16="http://schemas.microsoft.com/office/drawing/2014/main" id="{84602803-2DCA-5241-A1FD-12E9FFE0190C}"/>
                    </a:ext>
                  </a:extLst>
                </p:cNvPr>
                <p:cNvSpPr>
                  <a:spLocks/>
                </p:cNvSpPr>
                <p:nvPr/>
              </p:nvSpPr>
              <p:spPr bwMode="auto">
                <a:xfrm>
                  <a:off x="983388" y="6344548"/>
                  <a:ext cx="3426235" cy="1491211"/>
                </a:xfrm>
                <a:custGeom>
                  <a:avLst/>
                  <a:gdLst>
                    <a:gd name="T0" fmla="*/ 522 w 571"/>
                    <a:gd name="T1" fmla="*/ 248 h 248"/>
                    <a:gd name="T2" fmla="*/ 571 w 571"/>
                    <a:gd name="T3" fmla="*/ 240 h 248"/>
                    <a:gd name="T4" fmla="*/ 569 w 571"/>
                    <a:gd name="T5" fmla="*/ 219 h 248"/>
                    <a:gd name="T6" fmla="*/ 566 w 571"/>
                    <a:gd name="T7" fmla="*/ 219 h 248"/>
                    <a:gd name="T8" fmla="*/ 546 w 571"/>
                    <a:gd name="T9" fmla="*/ 218 h 248"/>
                    <a:gd name="T10" fmla="*/ 526 w 571"/>
                    <a:gd name="T11" fmla="*/ 214 h 248"/>
                    <a:gd name="T12" fmla="*/ 501 w 571"/>
                    <a:gd name="T13" fmla="*/ 207 h 248"/>
                    <a:gd name="T14" fmla="*/ 482 w 571"/>
                    <a:gd name="T15" fmla="*/ 199 h 248"/>
                    <a:gd name="T16" fmla="*/ 452 w 571"/>
                    <a:gd name="T17" fmla="*/ 184 h 248"/>
                    <a:gd name="T18" fmla="*/ 431 w 571"/>
                    <a:gd name="T19" fmla="*/ 171 h 248"/>
                    <a:gd name="T20" fmla="*/ 400 w 571"/>
                    <a:gd name="T21" fmla="*/ 147 h 248"/>
                    <a:gd name="T22" fmla="*/ 375 w 571"/>
                    <a:gd name="T23" fmla="*/ 125 h 248"/>
                    <a:gd name="T24" fmla="*/ 373 w 571"/>
                    <a:gd name="T25" fmla="*/ 123 h 248"/>
                    <a:gd name="T26" fmla="*/ 373 w 571"/>
                    <a:gd name="T27" fmla="*/ 123 h 248"/>
                    <a:gd name="T28" fmla="*/ 369 w 571"/>
                    <a:gd name="T29" fmla="*/ 119 h 248"/>
                    <a:gd name="T30" fmla="*/ 306 w 571"/>
                    <a:gd name="T31" fmla="*/ 77 h 248"/>
                    <a:gd name="T32" fmla="*/ 279 w 571"/>
                    <a:gd name="T33" fmla="*/ 64 h 248"/>
                    <a:gd name="T34" fmla="*/ 251 w 571"/>
                    <a:gd name="T35" fmla="*/ 53 h 248"/>
                    <a:gd name="T36" fmla="*/ 224 w 571"/>
                    <a:gd name="T37" fmla="*/ 43 h 248"/>
                    <a:gd name="T38" fmla="*/ 197 w 571"/>
                    <a:gd name="T39" fmla="*/ 35 h 248"/>
                    <a:gd name="T40" fmla="*/ 145 w 571"/>
                    <a:gd name="T41" fmla="*/ 22 h 248"/>
                    <a:gd name="T42" fmla="*/ 98 w 571"/>
                    <a:gd name="T43" fmla="*/ 12 h 248"/>
                    <a:gd name="T44" fmla="*/ 49 w 571"/>
                    <a:gd name="T45" fmla="*/ 5 h 248"/>
                    <a:gd name="T46" fmla="*/ 27 w 571"/>
                    <a:gd name="T47" fmla="*/ 3 h 248"/>
                    <a:gd name="T48" fmla="*/ 27 w 571"/>
                    <a:gd name="T49" fmla="*/ 5 h 248"/>
                    <a:gd name="T50" fmla="*/ 49 w 571"/>
                    <a:gd name="T51" fmla="*/ 8 h 248"/>
                    <a:gd name="T52" fmla="*/ 97 w 571"/>
                    <a:gd name="T53" fmla="*/ 18 h 248"/>
                    <a:gd name="T54" fmla="*/ 143 w 571"/>
                    <a:gd name="T55" fmla="*/ 30 h 248"/>
                    <a:gd name="T56" fmla="*/ 193 w 571"/>
                    <a:gd name="T57" fmla="*/ 46 h 248"/>
                    <a:gd name="T58" fmla="*/ 219 w 571"/>
                    <a:gd name="T59" fmla="*/ 55 h 248"/>
                    <a:gd name="T60" fmla="*/ 246 w 571"/>
                    <a:gd name="T61" fmla="*/ 67 h 248"/>
                    <a:gd name="T62" fmla="*/ 272 w 571"/>
                    <a:gd name="T63" fmla="*/ 79 h 248"/>
                    <a:gd name="T64" fmla="*/ 297 w 571"/>
                    <a:gd name="T65" fmla="*/ 93 h 248"/>
                    <a:gd name="T66" fmla="*/ 354 w 571"/>
                    <a:gd name="T67" fmla="*/ 135 h 248"/>
                    <a:gd name="T68" fmla="*/ 356 w 571"/>
                    <a:gd name="T69" fmla="*/ 138 h 248"/>
                    <a:gd name="T70" fmla="*/ 357 w 571"/>
                    <a:gd name="T71" fmla="*/ 139 h 248"/>
                    <a:gd name="T72" fmla="*/ 363 w 571"/>
                    <a:gd name="T73" fmla="*/ 146 h 248"/>
                    <a:gd name="T74" fmla="*/ 405 w 571"/>
                    <a:gd name="T75" fmla="*/ 184 h 248"/>
                    <a:gd name="T76" fmla="*/ 427 w 571"/>
                    <a:gd name="T77" fmla="*/ 201 h 248"/>
                    <a:gd name="T78" fmla="*/ 448 w 571"/>
                    <a:gd name="T79" fmla="*/ 215 h 248"/>
                    <a:gd name="T80" fmla="*/ 479 w 571"/>
                    <a:gd name="T81" fmla="*/ 232 h 248"/>
                    <a:gd name="T82" fmla="*/ 508 w 571"/>
                    <a:gd name="T83" fmla="*/ 243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71" h="248">
                      <a:moveTo>
                        <a:pt x="517" y="246"/>
                      </a:moveTo>
                      <a:cubicBezTo>
                        <a:pt x="519" y="247"/>
                        <a:pt x="520" y="247"/>
                        <a:pt x="522" y="248"/>
                      </a:cubicBezTo>
                      <a:cubicBezTo>
                        <a:pt x="530" y="241"/>
                        <a:pt x="541" y="237"/>
                        <a:pt x="554" y="238"/>
                      </a:cubicBezTo>
                      <a:cubicBezTo>
                        <a:pt x="560" y="238"/>
                        <a:pt x="566" y="239"/>
                        <a:pt x="571" y="240"/>
                      </a:cubicBezTo>
                      <a:cubicBezTo>
                        <a:pt x="569" y="219"/>
                        <a:pt x="569" y="219"/>
                        <a:pt x="569" y="219"/>
                      </a:cubicBezTo>
                      <a:cubicBezTo>
                        <a:pt x="569" y="219"/>
                        <a:pt x="569" y="219"/>
                        <a:pt x="569" y="219"/>
                      </a:cubicBezTo>
                      <a:cubicBezTo>
                        <a:pt x="568" y="219"/>
                        <a:pt x="568" y="219"/>
                        <a:pt x="567" y="219"/>
                      </a:cubicBezTo>
                      <a:cubicBezTo>
                        <a:pt x="567" y="219"/>
                        <a:pt x="567" y="219"/>
                        <a:pt x="566" y="219"/>
                      </a:cubicBezTo>
                      <a:cubicBezTo>
                        <a:pt x="565" y="219"/>
                        <a:pt x="565" y="219"/>
                        <a:pt x="564" y="219"/>
                      </a:cubicBezTo>
                      <a:cubicBezTo>
                        <a:pt x="560" y="219"/>
                        <a:pt x="554" y="219"/>
                        <a:pt x="546" y="218"/>
                      </a:cubicBezTo>
                      <a:cubicBezTo>
                        <a:pt x="542" y="217"/>
                        <a:pt x="538" y="217"/>
                        <a:pt x="533" y="216"/>
                      </a:cubicBezTo>
                      <a:cubicBezTo>
                        <a:pt x="531" y="215"/>
                        <a:pt x="528" y="215"/>
                        <a:pt x="526" y="214"/>
                      </a:cubicBezTo>
                      <a:cubicBezTo>
                        <a:pt x="523" y="214"/>
                        <a:pt x="521" y="213"/>
                        <a:pt x="518" y="212"/>
                      </a:cubicBezTo>
                      <a:cubicBezTo>
                        <a:pt x="512" y="211"/>
                        <a:pt x="507" y="209"/>
                        <a:pt x="501" y="207"/>
                      </a:cubicBezTo>
                      <a:cubicBezTo>
                        <a:pt x="498" y="206"/>
                        <a:pt x="495" y="205"/>
                        <a:pt x="492" y="203"/>
                      </a:cubicBezTo>
                      <a:cubicBezTo>
                        <a:pt x="488" y="202"/>
                        <a:pt x="485" y="201"/>
                        <a:pt x="482" y="199"/>
                      </a:cubicBezTo>
                      <a:cubicBezTo>
                        <a:pt x="476" y="196"/>
                        <a:pt x="469" y="194"/>
                        <a:pt x="462" y="190"/>
                      </a:cubicBezTo>
                      <a:cubicBezTo>
                        <a:pt x="459" y="188"/>
                        <a:pt x="456" y="186"/>
                        <a:pt x="452" y="184"/>
                      </a:cubicBezTo>
                      <a:cubicBezTo>
                        <a:pt x="449" y="182"/>
                        <a:pt x="445" y="180"/>
                        <a:pt x="442" y="178"/>
                      </a:cubicBezTo>
                      <a:cubicBezTo>
                        <a:pt x="438" y="176"/>
                        <a:pt x="435" y="174"/>
                        <a:pt x="431" y="171"/>
                      </a:cubicBezTo>
                      <a:cubicBezTo>
                        <a:pt x="428" y="169"/>
                        <a:pt x="425" y="166"/>
                        <a:pt x="421" y="164"/>
                      </a:cubicBezTo>
                      <a:cubicBezTo>
                        <a:pt x="414" y="159"/>
                        <a:pt x="407" y="153"/>
                        <a:pt x="400" y="147"/>
                      </a:cubicBezTo>
                      <a:cubicBezTo>
                        <a:pt x="393" y="142"/>
                        <a:pt x="387" y="135"/>
                        <a:pt x="380" y="129"/>
                      </a:cubicBezTo>
                      <a:cubicBezTo>
                        <a:pt x="375" y="125"/>
                        <a:pt x="375" y="125"/>
                        <a:pt x="375" y="125"/>
                      </a:cubicBezTo>
                      <a:cubicBezTo>
                        <a:pt x="373" y="123"/>
                        <a:pt x="373" y="123"/>
                        <a:pt x="373" y="123"/>
                      </a:cubicBezTo>
                      <a:cubicBezTo>
                        <a:pt x="373" y="123"/>
                        <a:pt x="373" y="123"/>
                        <a:pt x="373" y="123"/>
                      </a:cubicBezTo>
                      <a:cubicBezTo>
                        <a:pt x="373" y="123"/>
                        <a:pt x="373" y="123"/>
                        <a:pt x="373" y="123"/>
                      </a:cubicBezTo>
                      <a:cubicBezTo>
                        <a:pt x="373" y="123"/>
                        <a:pt x="373" y="123"/>
                        <a:pt x="373" y="123"/>
                      </a:cubicBezTo>
                      <a:cubicBezTo>
                        <a:pt x="372" y="122"/>
                        <a:pt x="372" y="122"/>
                        <a:pt x="372" y="122"/>
                      </a:cubicBezTo>
                      <a:cubicBezTo>
                        <a:pt x="369" y="119"/>
                        <a:pt x="369" y="119"/>
                        <a:pt x="369" y="119"/>
                      </a:cubicBezTo>
                      <a:cubicBezTo>
                        <a:pt x="365" y="116"/>
                        <a:pt x="361" y="113"/>
                        <a:pt x="357" y="110"/>
                      </a:cubicBezTo>
                      <a:cubicBezTo>
                        <a:pt x="341" y="97"/>
                        <a:pt x="324" y="87"/>
                        <a:pt x="306" y="77"/>
                      </a:cubicBezTo>
                      <a:cubicBezTo>
                        <a:pt x="293" y="71"/>
                        <a:pt x="293" y="71"/>
                        <a:pt x="293" y="71"/>
                      </a:cubicBezTo>
                      <a:cubicBezTo>
                        <a:pt x="288" y="68"/>
                        <a:pt x="283" y="66"/>
                        <a:pt x="279" y="64"/>
                      </a:cubicBezTo>
                      <a:cubicBezTo>
                        <a:pt x="274" y="62"/>
                        <a:pt x="270" y="60"/>
                        <a:pt x="265" y="58"/>
                      </a:cubicBezTo>
                      <a:cubicBezTo>
                        <a:pt x="261" y="57"/>
                        <a:pt x="256" y="55"/>
                        <a:pt x="251" y="53"/>
                      </a:cubicBezTo>
                      <a:cubicBezTo>
                        <a:pt x="247" y="51"/>
                        <a:pt x="242" y="49"/>
                        <a:pt x="238" y="48"/>
                      </a:cubicBezTo>
                      <a:cubicBezTo>
                        <a:pt x="233" y="46"/>
                        <a:pt x="228" y="45"/>
                        <a:pt x="224" y="43"/>
                      </a:cubicBezTo>
                      <a:cubicBezTo>
                        <a:pt x="219" y="42"/>
                        <a:pt x="215" y="40"/>
                        <a:pt x="210" y="39"/>
                      </a:cubicBezTo>
                      <a:cubicBezTo>
                        <a:pt x="206" y="37"/>
                        <a:pt x="201" y="36"/>
                        <a:pt x="197" y="35"/>
                      </a:cubicBezTo>
                      <a:cubicBezTo>
                        <a:pt x="188" y="32"/>
                        <a:pt x="179" y="30"/>
                        <a:pt x="170" y="28"/>
                      </a:cubicBezTo>
                      <a:cubicBezTo>
                        <a:pt x="162" y="25"/>
                        <a:pt x="153" y="23"/>
                        <a:pt x="145" y="22"/>
                      </a:cubicBezTo>
                      <a:cubicBezTo>
                        <a:pt x="137" y="19"/>
                        <a:pt x="128" y="18"/>
                        <a:pt x="121" y="17"/>
                      </a:cubicBezTo>
                      <a:cubicBezTo>
                        <a:pt x="113" y="15"/>
                        <a:pt x="105" y="14"/>
                        <a:pt x="98" y="12"/>
                      </a:cubicBezTo>
                      <a:cubicBezTo>
                        <a:pt x="83" y="10"/>
                        <a:pt x="70" y="8"/>
                        <a:pt x="58" y="6"/>
                      </a:cubicBezTo>
                      <a:cubicBezTo>
                        <a:pt x="55" y="6"/>
                        <a:pt x="52" y="6"/>
                        <a:pt x="49" y="5"/>
                      </a:cubicBezTo>
                      <a:cubicBezTo>
                        <a:pt x="46" y="5"/>
                        <a:pt x="44" y="5"/>
                        <a:pt x="41" y="4"/>
                      </a:cubicBezTo>
                      <a:cubicBezTo>
                        <a:pt x="36" y="4"/>
                        <a:pt x="31" y="3"/>
                        <a:pt x="27" y="3"/>
                      </a:cubicBezTo>
                      <a:cubicBezTo>
                        <a:pt x="10" y="1"/>
                        <a:pt x="0" y="0"/>
                        <a:pt x="0" y="0"/>
                      </a:cubicBezTo>
                      <a:cubicBezTo>
                        <a:pt x="0" y="0"/>
                        <a:pt x="10" y="2"/>
                        <a:pt x="27" y="5"/>
                      </a:cubicBezTo>
                      <a:cubicBezTo>
                        <a:pt x="31" y="5"/>
                        <a:pt x="36" y="6"/>
                        <a:pt x="41" y="7"/>
                      </a:cubicBezTo>
                      <a:cubicBezTo>
                        <a:pt x="43" y="7"/>
                        <a:pt x="46" y="8"/>
                        <a:pt x="49" y="8"/>
                      </a:cubicBezTo>
                      <a:cubicBezTo>
                        <a:pt x="51" y="9"/>
                        <a:pt x="54" y="9"/>
                        <a:pt x="57" y="10"/>
                      </a:cubicBezTo>
                      <a:cubicBezTo>
                        <a:pt x="69" y="12"/>
                        <a:pt x="82" y="15"/>
                        <a:pt x="97" y="18"/>
                      </a:cubicBezTo>
                      <a:cubicBezTo>
                        <a:pt x="104" y="20"/>
                        <a:pt x="111" y="21"/>
                        <a:pt x="119" y="23"/>
                      </a:cubicBezTo>
                      <a:cubicBezTo>
                        <a:pt x="127" y="25"/>
                        <a:pt x="135" y="27"/>
                        <a:pt x="143" y="30"/>
                      </a:cubicBezTo>
                      <a:cubicBezTo>
                        <a:pt x="151" y="32"/>
                        <a:pt x="159" y="34"/>
                        <a:pt x="168" y="37"/>
                      </a:cubicBezTo>
                      <a:cubicBezTo>
                        <a:pt x="176" y="39"/>
                        <a:pt x="185" y="43"/>
                        <a:pt x="193" y="46"/>
                      </a:cubicBezTo>
                      <a:cubicBezTo>
                        <a:pt x="198" y="47"/>
                        <a:pt x="202" y="49"/>
                        <a:pt x="206" y="50"/>
                      </a:cubicBezTo>
                      <a:cubicBezTo>
                        <a:pt x="211" y="52"/>
                        <a:pt x="215" y="54"/>
                        <a:pt x="219" y="55"/>
                      </a:cubicBezTo>
                      <a:cubicBezTo>
                        <a:pt x="224" y="57"/>
                        <a:pt x="228" y="59"/>
                        <a:pt x="233" y="61"/>
                      </a:cubicBezTo>
                      <a:cubicBezTo>
                        <a:pt x="237" y="62"/>
                        <a:pt x="241" y="65"/>
                        <a:pt x="246" y="67"/>
                      </a:cubicBezTo>
                      <a:cubicBezTo>
                        <a:pt x="250" y="69"/>
                        <a:pt x="254" y="71"/>
                        <a:pt x="259" y="73"/>
                      </a:cubicBezTo>
                      <a:cubicBezTo>
                        <a:pt x="263" y="75"/>
                        <a:pt x="267" y="77"/>
                        <a:pt x="272" y="79"/>
                      </a:cubicBezTo>
                      <a:cubicBezTo>
                        <a:pt x="276" y="81"/>
                        <a:pt x="280" y="83"/>
                        <a:pt x="285" y="86"/>
                      </a:cubicBezTo>
                      <a:cubicBezTo>
                        <a:pt x="297" y="93"/>
                        <a:pt x="297" y="93"/>
                        <a:pt x="297" y="93"/>
                      </a:cubicBezTo>
                      <a:cubicBezTo>
                        <a:pt x="314" y="103"/>
                        <a:pt x="330" y="114"/>
                        <a:pt x="344" y="126"/>
                      </a:cubicBezTo>
                      <a:cubicBezTo>
                        <a:pt x="347" y="129"/>
                        <a:pt x="351" y="132"/>
                        <a:pt x="354" y="135"/>
                      </a:cubicBezTo>
                      <a:cubicBezTo>
                        <a:pt x="356" y="137"/>
                        <a:pt x="356" y="137"/>
                        <a:pt x="356" y="137"/>
                      </a:cubicBezTo>
                      <a:cubicBezTo>
                        <a:pt x="356" y="138"/>
                        <a:pt x="356" y="138"/>
                        <a:pt x="356" y="138"/>
                      </a:cubicBezTo>
                      <a:cubicBezTo>
                        <a:pt x="357" y="138"/>
                        <a:pt x="357" y="138"/>
                        <a:pt x="357" y="138"/>
                      </a:cubicBezTo>
                      <a:cubicBezTo>
                        <a:pt x="357" y="139"/>
                        <a:pt x="357" y="139"/>
                        <a:pt x="357" y="139"/>
                      </a:cubicBezTo>
                      <a:cubicBezTo>
                        <a:pt x="358" y="140"/>
                        <a:pt x="358" y="140"/>
                        <a:pt x="358" y="140"/>
                      </a:cubicBezTo>
                      <a:cubicBezTo>
                        <a:pt x="363" y="146"/>
                        <a:pt x="363" y="146"/>
                        <a:pt x="363" y="146"/>
                      </a:cubicBezTo>
                      <a:cubicBezTo>
                        <a:pt x="370" y="153"/>
                        <a:pt x="377" y="160"/>
                        <a:pt x="384" y="166"/>
                      </a:cubicBezTo>
                      <a:cubicBezTo>
                        <a:pt x="391" y="172"/>
                        <a:pt x="398" y="179"/>
                        <a:pt x="405" y="184"/>
                      </a:cubicBezTo>
                      <a:cubicBezTo>
                        <a:pt x="409" y="187"/>
                        <a:pt x="412" y="190"/>
                        <a:pt x="416" y="193"/>
                      </a:cubicBezTo>
                      <a:cubicBezTo>
                        <a:pt x="419" y="196"/>
                        <a:pt x="423" y="198"/>
                        <a:pt x="427" y="201"/>
                      </a:cubicBezTo>
                      <a:cubicBezTo>
                        <a:pt x="430" y="203"/>
                        <a:pt x="434" y="206"/>
                        <a:pt x="437" y="208"/>
                      </a:cubicBezTo>
                      <a:cubicBezTo>
                        <a:pt x="441" y="211"/>
                        <a:pt x="444" y="213"/>
                        <a:pt x="448" y="215"/>
                      </a:cubicBezTo>
                      <a:cubicBezTo>
                        <a:pt x="455" y="219"/>
                        <a:pt x="462" y="223"/>
                        <a:pt x="469" y="227"/>
                      </a:cubicBezTo>
                      <a:cubicBezTo>
                        <a:pt x="472" y="229"/>
                        <a:pt x="476" y="230"/>
                        <a:pt x="479" y="232"/>
                      </a:cubicBezTo>
                      <a:cubicBezTo>
                        <a:pt x="483" y="233"/>
                        <a:pt x="486" y="235"/>
                        <a:pt x="489" y="236"/>
                      </a:cubicBezTo>
                      <a:cubicBezTo>
                        <a:pt x="496" y="239"/>
                        <a:pt x="502" y="242"/>
                        <a:pt x="508" y="243"/>
                      </a:cubicBezTo>
                      <a:cubicBezTo>
                        <a:pt x="511" y="244"/>
                        <a:pt x="514" y="245"/>
                        <a:pt x="517" y="246"/>
                      </a:cubicBezTo>
                      <a:close/>
                    </a:path>
                  </a:pathLst>
                </a:custGeom>
                <a:grpFill/>
                <a:ln>
                  <a:noFill/>
                </a:ln>
              </p:spPr>
              <p:txBody>
                <a:bodyPr vert="horz" wrap="square" lIns="91299" tIns="45649" rIns="91299" bIns="45649" numCol="1" anchor="t" anchorCtr="0" compatLnSpc="1">
                  <a:prstTxWarp prst="textNoShape">
                    <a:avLst/>
                  </a:prstTxWarp>
                </a:bodyPr>
                <a:lstStyle/>
                <a:p>
                  <a:endParaRPr lang="id-ID" sz="1798"/>
                </a:p>
              </p:txBody>
            </p:sp>
            <p:sp>
              <p:nvSpPr>
                <p:cNvPr id="25" name="Freeform 16">
                  <a:extLst>
                    <a:ext uri="{FF2B5EF4-FFF2-40B4-BE49-F238E27FC236}">
                      <a16:creationId xmlns:a16="http://schemas.microsoft.com/office/drawing/2014/main" id="{216D7341-FDD9-FE42-A478-5C3F008D1DC6}"/>
                    </a:ext>
                  </a:extLst>
                </p:cNvPr>
                <p:cNvSpPr>
                  <a:spLocks/>
                </p:cNvSpPr>
                <p:nvPr/>
              </p:nvSpPr>
              <p:spPr bwMode="auto">
                <a:xfrm>
                  <a:off x="747532" y="7731781"/>
                  <a:ext cx="3319720" cy="819152"/>
                </a:xfrm>
                <a:custGeom>
                  <a:avLst/>
                  <a:gdLst>
                    <a:gd name="T0" fmla="*/ 553 w 553"/>
                    <a:gd name="T1" fmla="*/ 20 h 136"/>
                    <a:gd name="T2" fmla="*/ 548 w 553"/>
                    <a:gd name="T3" fmla="*/ 26 h 136"/>
                    <a:gd name="T4" fmla="*/ 534 w 553"/>
                    <a:gd name="T5" fmla="*/ 41 h 136"/>
                    <a:gd name="T6" fmla="*/ 511 w 553"/>
                    <a:gd name="T7" fmla="*/ 60 h 136"/>
                    <a:gd name="T8" fmla="*/ 478 w 553"/>
                    <a:gd name="T9" fmla="*/ 81 h 136"/>
                    <a:gd name="T10" fmla="*/ 438 w 553"/>
                    <a:gd name="T11" fmla="*/ 100 h 136"/>
                    <a:gd name="T12" fmla="*/ 426 w 553"/>
                    <a:gd name="T13" fmla="*/ 104 h 136"/>
                    <a:gd name="T14" fmla="*/ 415 w 553"/>
                    <a:gd name="T15" fmla="*/ 108 h 136"/>
                    <a:gd name="T16" fmla="*/ 390 w 553"/>
                    <a:gd name="T17" fmla="*/ 116 h 136"/>
                    <a:gd name="T18" fmla="*/ 378 w 553"/>
                    <a:gd name="T19" fmla="*/ 119 h 136"/>
                    <a:gd name="T20" fmla="*/ 365 w 553"/>
                    <a:gd name="T21" fmla="*/ 122 h 136"/>
                    <a:gd name="T22" fmla="*/ 339 w 553"/>
                    <a:gd name="T23" fmla="*/ 127 h 136"/>
                    <a:gd name="T24" fmla="*/ 312 w 553"/>
                    <a:gd name="T25" fmla="*/ 131 h 136"/>
                    <a:gd name="T26" fmla="*/ 285 w 553"/>
                    <a:gd name="T27" fmla="*/ 134 h 136"/>
                    <a:gd name="T28" fmla="*/ 258 w 553"/>
                    <a:gd name="T29" fmla="*/ 136 h 136"/>
                    <a:gd name="T30" fmla="*/ 231 w 553"/>
                    <a:gd name="T31" fmla="*/ 136 h 136"/>
                    <a:gd name="T32" fmla="*/ 205 w 553"/>
                    <a:gd name="T33" fmla="*/ 136 h 136"/>
                    <a:gd name="T34" fmla="*/ 179 w 553"/>
                    <a:gd name="T35" fmla="*/ 135 h 136"/>
                    <a:gd name="T36" fmla="*/ 155 w 553"/>
                    <a:gd name="T37" fmla="*/ 133 h 136"/>
                    <a:gd name="T38" fmla="*/ 143 w 553"/>
                    <a:gd name="T39" fmla="*/ 133 h 136"/>
                    <a:gd name="T40" fmla="*/ 131 w 553"/>
                    <a:gd name="T41" fmla="*/ 131 h 136"/>
                    <a:gd name="T42" fmla="*/ 109 w 553"/>
                    <a:gd name="T43" fmla="*/ 129 h 136"/>
                    <a:gd name="T44" fmla="*/ 88 w 553"/>
                    <a:gd name="T45" fmla="*/ 126 h 136"/>
                    <a:gd name="T46" fmla="*/ 52 w 553"/>
                    <a:gd name="T47" fmla="*/ 120 h 136"/>
                    <a:gd name="T48" fmla="*/ 37 w 553"/>
                    <a:gd name="T49" fmla="*/ 117 h 136"/>
                    <a:gd name="T50" fmla="*/ 24 w 553"/>
                    <a:gd name="T51" fmla="*/ 115 h 136"/>
                    <a:gd name="T52" fmla="*/ 0 w 553"/>
                    <a:gd name="T53" fmla="*/ 110 h 136"/>
                    <a:gd name="T54" fmla="*/ 24 w 553"/>
                    <a:gd name="T55" fmla="*/ 113 h 136"/>
                    <a:gd name="T56" fmla="*/ 37 w 553"/>
                    <a:gd name="T57" fmla="*/ 115 h 136"/>
                    <a:gd name="T58" fmla="*/ 52 w 553"/>
                    <a:gd name="T59" fmla="*/ 117 h 136"/>
                    <a:gd name="T60" fmla="*/ 89 w 553"/>
                    <a:gd name="T61" fmla="*/ 120 h 136"/>
                    <a:gd name="T62" fmla="*/ 109 w 553"/>
                    <a:gd name="T63" fmla="*/ 122 h 136"/>
                    <a:gd name="T64" fmla="*/ 132 w 553"/>
                    <a:gd name="T65" fmla="*/ 123 h 136"/>
                    <a:gd name="T66" fmla="*/ 143 w 553"/>
                    <a:gd name="T67" fmla="*/ 123 h 136"/>
                    <a:gd name="T68" fmla="*/ 155 w 553"/>
                    <a:gd name="T69" fmla="*/ 124 h 136"/>
                    <a:gd name="T70" fmla="*/ 180 w 553"/>
                    <a:gd name="T71" fmla="*/ 124 h 136"/>
                    <a:gd name="T72" fmla="*/ 205 w 553"/>
                    <a:gd name="T73" fmla="*/ 123 h 136"/>
                    <a:gd name="T74" fmla="*/ 231 w 553"/>
                    <a:gd name="T75" fmla="*/ 122 h 136"/>
                    <a:gd name="T76" fmla="*/ 257 w 553"/>
                    <a:gd name="T77" fmla="*/ 119 h 136"/>
                    <a:gd name="T78" fmla="*/ 283 w 553"/>
                    <a:gd name="T79" fmla="*/ 116 h 136"/>
                    <a:gd name="T80" fmla="*/ 309 w 553"/>
                    <a:gd name="T81" fmla="*/ 112 h 136"/>
                    <a:gd name="T82" fmla="*/ 335 w 553"/>
                    <a:gd name="T83" fmla="*/ 106 h 136"/>
                    <a:gd name="T84" fmla="*/ 359 w 553"/>
                    <a:gd name="T85" fmla="*/ 100 h 136"/>
                    <a:gd name="T86" fmla="*/ 371 w 553"/>
                    <a:gd name="T87" fmla="*/ 96 h 136"/>
                    <a:gd name="T88" fmla="*/ 383 w 553"/>
                    <a:gd name="T89" fmla="*/ 92 h 136"/>
                    <a:gd name="T90" fmla="*/ 406 w 553"/>
                    <a:gd name="T91" fmla="*/ 84 h 136"/>
                    <a:gd name="T92" fmla="*/ 416 w 553"/>
                    <a:gd name="T93" fmla="*/ 79 h 136"/>
                    <a:gd name="T94" fmla="*/ 426 w 553"/>
                    <a:gd name="T95" fmla="*/ 74 h 136"/>
                    <a:gd name="T96" fmla="*/ 463 w 553"/>
                    <a:gd name="T97" fmla="*/ 54 h 136"/>
                    <a:gd name="T98" fmla="*/ 491 w 553"/>
                    <a:gd name="T99" fmla="*/ 34 h 136"/>
                    <a:gd name="T100" fmla="*/ 510 w 553"/>
                    <a:gd name="T101" fmla="*/ 16 h 136"/>
                    <a:gd name="T102" fmla="*/ 520 w 553"/>
                    <a:gd name="T103" fmla="*/ 4 h 136"/>
                    <a:gd name="T104" fmla="*/ 523 w 553"/>
                    <a:gd name="T105" fmla="*/ 0 h 136"/>
                    <a:gd name="T106" fmla="*/ 553 w 553"/>
                    <a:gd name="T107" fmla="*/ 2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53" h="136">
                      <a:moveTo>
                        <a:pt x="553" y="20"/>
                      </a:moveTo>
                      <a:cubicBezTo>
                        <a:pt x="553" y="20"/>
                        <a:pt x="551" y="23"/>
                        <a:pt x="548" y="26"/>
                      </a:cubicBezTo>
                      <a:cubicBezTo>
                        <a:pt x="545" y="30"/>
                        <a:pt x="540" y="35"/>
                        <a:pt x="534" y="41"/>
                      </a:cubicBezTo>
                      <a:cubicBezTo>
                        <a:pt x="528" y="47"/>
                        <a:pt x="520" y="53"/>
                        <a:pt x="511" y="60"/>
                      </a:cubicBezTo>
                      <a:cubicBezTo>
                        <a:pt x="501" y="67"/>
                        <a:pt x="491" y="74"/>
                        <a:pt x="478" y="81"/>
                      </a:cubicBezTo>
                      <a:cubicBezTo>
                        <a:pt x="466" y="87"/>
                        <a:pt x="452" y="94"/>
                        <a:pt x="438" y="100"/>
                      </a:cubicBezTo>
                      <a:cubicBezTo>
                        <a:pt x="434" y="101"/>
                        <a:pt x="430" y="103"/>
                        <a:pt x="426" y="104"/>
                      </a:cubicBezTo>
                      <a:cubicBezTo>
                        <a:pt x="422" y="106"/>
                        <a:pt x="419" y="107"/>
                        <a:pt x="415" y="108"/>
                      </a:cubicBezTo>
                      <a:cubicBezTo>
                        <a:pt x="407" y="111"/>
                        <a:pt x="399" y="114"/>
                        <a:pt x="390" y="116"/>
                      </a:cubicBezTo>
                      <a:cubicBezTo>
                        <a:pt x="386" y="117"/>
                        <a:pt x="382" y="118"/>
                        <a:pt x="378" y="119"/>
                      </a:cubicBezTo>
                      <a:cubicBezTo>
                        <a:pt x="374" y="120"/>
                        <a:pt x="369" y="121"/>
                        <a:pt x="365" y="122"/>
                      </a:cubicBezTo>
                      <a:cubicBezTo>
                        <a:pt x="357" y="124"/>
                        <a:pt x="348" y="125"/>
                        <a:pt x="339" y="127"/>
                      </a:cubicBezTo>
                      <a:cubicBezTo>
                        <a:pt x="330" y="129"/>
                        <a:pt x="321" y="130"/>
                        <a:pt x="312" y="131"/>
                      </a:cubicBezTo>
                      <a:cubicBezTo>
                        <a:pt x="303" y="132"/>
                        <a:pt x="294" y="133"/>
                        <a:pt x="285" y="134"/>
                      </a:cubicBezTo>
                      <a:cubicBezTo>
                        <a:pt x="276" y="135"/>
                        <a:pt x="267" y="135"/>
                        <a:pt x="258" y="136"/>
                      </a:cubicBezTo>
                      <a:cubicBezTo>
                        <a:pt x="249" y="136"/>
                        <a:pt x="240" y="136"/>
                        <a:pt x="231" y="136"/>
                      </a:cubicBezTo>
                      <a:cubicBezTo>
                        <a:pt x="223" y="136"/>
                        <a:pt x="214" y="136"/>
                        <a:pt x="205" y="136"/>
                      </a:cubicBezTo>
                      <a:cubicBezTo>
                        <a:pt x="196" y="136"/>
                        <a:pt x="188" y="136"/>
                        <a:pt x="179" y="135"/>
                      </a:cubicBezTo>
                      <a:cubicBezTo>
                        <a:pt x="171" y="135"/>
                        <a:pt x="163" y="134"/>
                        <a:pt x="155" y="133"/>
                      </a:cubicBezTo>
                      <a:cubicBezTo>
                        <a:pt x="151" y="133"/>
                        <a:pt x="147" y="133"/>
                        <a:pt x="143" y="133"/>
                      </a:cubicBezTo>
                      <a:cubicBezTo>
                        <a:pt x="139" y="132"/>
                        <a:pt x="135" y="132"/>
                        <a:pt x="131" y="131"/>
                      </a:cubicBezTo>
                      <a:cubicBezTo>
                        <a:pt x="123" y="130"/>
                        <a:pt x="116" y="130"/>
                        <a:pt x="109" y="129"/>
                      </a:cubicBezTo>
                      <a:cubicBezTo>
                        <a:pt x="102" y="128"/>
                        <a:pt x="95" y="127"/>
                        <a:pt x="88" y="126"/>
                      </a:cubicBezTo>
                      <a:cubicBezTo>
                        <a:pt x="75" y="124"/>
                        <a:pt x="63" y="122"/>
                        <a:pt x="52" y="120"/>
                      </a:cubicBezTo>
                      <a:cubicBezTo>
                        <a:pt x="46" y="119"/>
                        <a:pt x="41" y="118"/>
                        <a:pt x="37" y="117"/>
                      </a:cubicBezTo>
                      <a:cubicBezTo>
                        <a:pt x="32" y="117"/>
                        <a:pt x="28" y="116"/>
                        <a:pt x="24" y="115"/>
                      </a:cubicBezTo>
                      <a:cubicBezTo>
                        <a:pt x="9" y="112"/>
                        <a:pt x="0" y="110"/>
                        <a:pt x="0" y="110"/>
                      </a:cubicBezTo>
                      <a:cubicBezTo>
                        <a:pt x="0" y="110"/>
                        <a:pt x="9" y="111"/>
                        <a:pt x="24" y="113"/>
                      </a:cubicBezTo>
                      <a:cubicBezTo>
                        <a:pt x="28" y="114"/>
                        <a:pt x="32" y="114"/>
                        <a:pt x="37" y="115"/>
                      </a:cubicBezTo>
                      <a:cubicBezTo>
                        <a:pt x="42" y="116"/>
                        <a:pt x="47" y="116"/>
                        <a:pt x="52" y="117"/>
                      </a:cubicBezTo>
                      <a:cubicBezTo>
                        <a:pt x="63" y="118"/>
                        <a:pt x="75" y="119"/>
                        <a:pt x="89" y="120"/>
                      </a:cubicBezTo>
                      <a:cubicBezTo>
                        <a:pt x="95" y="121"/>
                        <a:pt x="102" y="121"/>
                        <a:pt x="109" y="122"/>
                      </a:cubicBezTo>
                      <a:cubicBezTo>
                        <a:pt x="117" y="122"/>
                        <a:pt x="124" y="123"/>
                        <a:pt x="132" y="123"/>
                      </a:cubicBezTo>
                      <a:cubicBezTo>
                        <a:pt x="135" y="123"/>
                        <a:pt x="139" y="123"/>
                        <a:pt x="143" y="123"/>
                      </a:cubicBezTo>
                      <a:cubicBezTo>
                        <a:pt x="147" y="124"/>
                        <a:pt x="151" y="124"/>
                        <a:pt x="155" y="124"/>
                      </a:cubicBezTo>
                      <a:cubicBezTo>
                        <a:pt x="163" y="124"/>
                        <a:pt x="171" y="124"/>
                        <a:pt x="180" y="124"/>
                      </a:cubicBezTo>
                      <a:cubicBezTo>
                        <a:pt x="188" y="124"/>
                        <a:pt x="196" y="123"/>
                        <a:pt x="205" y="123"/>
                      </a:cubicBezTo>
                      <a:cubicBezTo>
                        <a:pt x="213" y="123"/>
                        <a:pt x="222" y="122"/>
                        <a:pt x="231" y="122"/>
                      </a:cubicBezTo>
                      <a:cubicBezTo>
                        <a:pt x="240" y="121"/>
                        <a:pt x="248" y="120"/>
                        <a:pt x="257" y="119"/>
                      </a:cubicBezTo>
                      <a:cubicBezTo>
                        <a:pt x="266" y="119"/>
                        <a:pt x="274" y="117"/>
                        <a:pt x="283" y="116"/>
                      </a:cubicBezTo>
                      <a:cubicBezTo>
                        <a:pt x="292" y="115"/>
                        <a:pt x="301" y="113"/>
                        <a:pt x="309" y="112"/>
                      </a:cubicBezTo>
                      <a:cubicBezTo>
                        <a:pt x="318" y="110"/>
                        <a:pt x="326" y="108"/>
                        <a:pt x="335" y="106"/>
                      </a:cubicBezTo>
                      <a:cubicBezTo>
                        <a:pt x="343" y="104"/>
                        <a:pt x="351" y="102"/>
                        <a:pt x="359" y="100"/>
                      </a:cubicBezTo>
                      <a:cubicBezTo>
                        <a:pt x="363" y="99"/>
                        <a:pt x="367" y="97"/>
                        <a:pt x="371" y="96"/>
                      </a:cubicBezTo>
                      <a:cubicBezTo>
                        <a:pt x="375" y="95"/>
                        <a:pt x="379" y="94"/>
                        <a:pt x="383" y="92"/>
                      </a:cubicBezTo>
                      <a:cubicBezTo>
                        <a:pt x="391" y="90"/>
                        <a:pt x="398" y="87"/>
                        <a:pt x="406" y="84"/>
                      </a:cubicBezTo>
                      <a:cubicBezTo>
                        <a:pt x="409" y="82"/>
                        <a:pt x="413" y="81"/>
                        <a:pt x="416" y="79"/>
                      </a:cubicBezTo>
                      <a:cubicBezTo>
                        <a:pt x="420" y="78"/>
                        <a:pt x="423" y="76"/>
                        <a:pt x="426" y="74"/>
                      </a:cubicBezTo>
                      <a:cubicBezTo>
                        <a:pt x="440" y="68"/>
                        <a:pt x="452" y="61"/>
                        <a:pt x="463" y="54"/>
                      </a:cubicBezTo>
                      <a:cubicBezTo>
                        <a:pt x="474" y="48"/>
                        <a:pt x="483" y="41"/>
                        <a:pt x="491" y="34"/>
                      </a:cubicBezTo>
                      <a:cubicBezTo>
                        <a:pt x="499" y="28"/>
                        <a:pt x="505" y="21"/>
                        <a:pt x="510" y="16"/>
                      </a:cubicBezTo>
                      <a:cubicBezTo>
                        <a:pt x="515" y="11"/>
                        <a:pt x="518" y="7"/>
                        <a:pt x="520" y="4"/>
                      </a:cubicBezTo>
                      <a:cubicBezTo>
                        <a:pt x="523" y="1"/>
                        <a:pt x="523" y="0"/>
                        <a:pt x="523" y="0"/>
                      </a:cubicBezTo>
                      <a:lnTo>
                        <a:pt x="553" y="20"/>
                      </a:lnTo>
                      <a:close/>
                    </a:path>
                  </a:pathLst>
                </a:custGeom>
                <a:grpFill/>
                <a:ln>
                  <a:noFill/>
                </a:ln>
              </p:spPr>
              <p:txBody>
                <a:bodyPr vert="horz" wrap="square" lIns="91299" tIns="45649" rIns="91299" bIns="45649" numCol="1" anchor="t" anchorCtr="0" compatLnSpc="1">
                  <a:prstTxWarp prst="textNoShape">
                    <a:avLst/>
                  </a:prstTxWarp>
                </a:bodyPr>
                <a:lstStyle/>
                <a:p>
                  <a:endParaRPr lang="id-ID" sz="1798"/>
                </a:p>
              </p:txBody>
            </p:sp>
          </p:grpSp>
        </p:grpSp>
        <p:grpSp>
          <p:nvGrpSpPr>
            <p:cNvPr id="7" name="Group 12">
              <a:extLst>
                <a:ext uri="{FF2B5EF4-FFF2-40B4-BE49-F238E27FC236}">
                  <a16:creationId xmlns:a16="http://schemas.microsoft.com/office/drawing/2014/main" id="{D3F758F6-235D-D84E-A263-08261C1AED9F}"/>
                </a:ext>
              </a:extLst>
            </p:cNvPr>
            <p:cNvGrpSpPr/>
            <p:nvPr/>
          </p:nvGrpSpPr>
          <p:grpSpPr>
            <a:xfrm>
              <a:off x="1390682" y="2704691"/>
              <a:ext cx="6887976" cy="3710273"/>
              <a:chOff x="1390682" y="2704691"/>
              <a:chExt cx="6887976" cy="3710273"/>
            </a:xfrm>
            <a:gradFill>
              <a:gsLst>
                <a:gs pos="0">
                  <a:schemeClr val="tx2"/>
                </a:gs>
                <a:gs pos="100000">
                  <a:schemeClr val="tx2">
                    <a:lumMod val="75000"/>
                  </a:schemeClr>
                </a:gs>
              </a:gsLst>
              <a:lin ang="5400000" scaled="1"/>
            </a:gradFill>
          </p:grpSpPr>
          <p:sp>
            <p:nvSpPr>
              <p:cNvPr id="16" name="Freeform 20">
                <a:extLst>
                  <a:ext uri="{FF2B5EF4-FFF2-40B4-BE49-F238E27FC236}">
                    <a16:creationId xmlns:a16="http://schemas.microsoft.com/office/drawing/2014/main" id="{B79C2B21-6163-7F4B-A37D-C88EF6DFE6CF}"/>
                  </a:ext>
                </a:extLst>
              </p:cNvPr>
              <p:cNvSpPr>
                <a:spLocks/>
              </p:cNvSpPr>
              <p:nvPr/>
            </p:nvSpPr>
            <p:spPr bwMode="auto">
              <a:xfrm flipH="1">
                <a:off x="2110929" y="4096994"/>
                <a:ext cx="6167729" cy="2317970"/>
              </a:xfrm>
              <a:custGeom>
                <a:avLst/>
                <a:gdLst>
                  <a:gd name="T0" fmla="*/ 3 w 1027"/>
                  <a:gd name="T1" fmla="*/ 342 h 385"/>
                  <a:gd name="T2" fmla="*/ 23 w 1027"/>
                  <a:gd name="T3" fmla="*/ 330 h 385"/>
                  <a:gd name="T4" fmla="*/ 61 w 1027"/>
                  <a:gd name="T5" fmla="*/ 306 h 385"/>
                  <a:gd name="T6" fmla="*/ 86 w 1027"/>
                  <a:gd name="T7" fmla="*/ 289 h 385"/>
                  <a:gd name="T8" fmla="*/ 143 w 1027"/>
                  <a:gd name="T9" fmla="*/ 245 h 385"/>
                  <a:gd name="T10" fmla="*/ 154 w 1027"/>
                  <a:gd name="T11" fmla="*/ 236 h 385"/>
                  <a:gd name="T12" fmla="*/ 174 w 1027"/>
                  <a:gd name="T13" fmla="*/ 218 h 385"/>
                  <a:gd name="T14" fmla="*/ 206 w 1027"/>
                  <a:gd name="T15" fmla="*/ 189 h 385"/>
                  <a:gd name="T16" fmla="*/ 248 w 1027"/>
                  <a:gd name="T17" fmla="*/ 147 h 385"/>
                  <a:gd name="T18" fmla="*/ 274 w 1027"/>
                  <a:gd name="T19" fmla="*/ 120 h 385"/>
                  <a:gd name="T20" fmla="*/ 364 w 1027"/>
                  <a:gd name="T21" fmla="*/ 59 h 385"/>
                  <a:gd name="T22" fmla="*/ 500 w 1027"/>
                  <a:gd name="T23" fmla="*/ 42 h 385"/>
                  <a:gd name="T24" fmla="*/ 554 w 1027"/>
                  <a:gd name="T25" fmla="*/ 45 h 385"/>
                  <a:gd name="T26" fmla="*/ 633 w 1027"/>
                  <a:gd name="T27" fmla="*/ 55 h 385"/>
                  <a:gd name="T28" fmla="*/ 778 w 1027"/>
                  <a:gd name="T29" fmla="*/ 73 h 385"/>
                  <a:gd name="T30" fmla="*/ 933 w 1027"/>
                  <a:gd name="T31" fmla="*/ 48 h 385"/>
                  <a:gd name="T32" fmla="*/ 974 w 1027"/>
                  <a:gd name="T33" fmla="*/ 30 h 385"/>
                  <a:gd name="T34" fmla="*/ 995 w 1027"/>
                  <a:gd name="T35" fmla="*/ 20 h 385"/>
                  <a:gd name="T36" fmla="*/ 1016 w 1027"/>
                  <a:gd name="T37" fmla="*/ 7 h 385"/>
                  <a:gd name="T38" fmla="*/ 1016 w 1027"/>
                  <a:gd name="T39" fmla="*/ 7 h 385"/>
                  <a:gd name="T40" fmla="*/ 995 w 1027"/>
                  <a:gd name="T41" fmla="*/ 21 h 385"/>
                  <a:gd name="T42" fmla="*/ 975 w 1027"/>
                  <a:gd name="T43" fmla="*/ 33 h 385"/>
                  <a:gd name="T44" fmla="*/ 935 w 1027"/>
                  <a:gd name="T45" fmla="*/ 52 h 385"/>
                  <a:gd name="T46" fmla="*/ 778 w 1027"/>
                  <a:gd name="T47" fmla="*/ 84 h 385"/>
                  <a:gd name="T48" fmla="*/ 631 w 1027"/>
                  <a:gd name="T49" fmla="*/ 72 h 385"/>
                  <a:gd name="T50" fmla="*/ 553 w 1027"/>
                  <a:gd name="T51" fmla="*/ 66 h 385"/>
                  <a:gd name="T52" fmla="*/ 500 w 1027"/>
                  <a:gd name="T53" fmla="*/ 65 h 385"/>
                  <a:gd name="T54" fmla="*/ 374 w 1027"/>
                  <a:gd name="T55" fmla="*/ 86 h 385"/>
                  <a:gd name="T56" fmla="*/ 298 w 1027"/>
                  <a:gd name="T57" fmla="*/ 143 h 385"/>
                  <a:gd name="T58" fmla="*/ 273 w 1027"/>
                  <a:gd name="T59" fmla="*/ 171 h 385"/>
                  <a:gd name="T60" fmla="*/ 232 w 1027"/>
                  <a:gd name="T61" fmla="*/ 215 h 385"/>
                  <a:gd name="T62" fmla="*/ 200 w 1027"/>
                  <a:gd name="T63" fmla="*/ 247 h 385"/>
                  <a:gd name="T64" fmla="*/ 181 w 1027"/>
                  <a:gd name="T65" fmla="*/ 266 h 385"/>
                  <a:gd name="T66" fmla="*/ 169 w 1027"/>
                  <a:gd name="T67" fmla="*/ 276 h 385"/>
                  <a:gd name="T68" fmla="*/ 112 w 1027"/>
                  <a:gd name="T69" fmla="*/ 324 h 385"/>
                  <a:gd name="T70" fmla="*/ 87 w 1027"/>
                  <a:gd name="T71" fmla="*/ 343 h 385"/>
                  <a:gd name="T72" fmla="*/ 48 w 1027"/>
                  <a:gd name="T73" fmla="*/ 370 h 385"/>
                  <a:gd name="T74" fmla="*/ 26 w 1027"/>
                  <a:gd name="T75" fmla="*/ 384 h 385"/>
                  <a:gd name="T76" fmla="*/ 0 w 1027"/>
                  <a:gd name="T77" fmla="*/ 343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7" h="385">
                    <a:moveTo>
                      <a:pt x="0" y="343"/>
                    </a:moveTo>
                    <a:cubicBezTo>
                      <a:pt x="0" y="343"/>
                      <a:pt x="1" y="343"/>
                      <a:pt x="3" y="342"/>
                    </a:cubicBezTo>
                    <a:cubicBezTo>
                      <a:pt x="5" y="341"/>
                      <a:pt x="7" y="339"/>
                      <a:pt x="11" y="337"/>
                    </a:cubicBezTo>
                    <a:cubicBezTo>
                      <a:pt x="14" y="335"/>
                      <a:pt x="18" y="333"/>
                      <a:pt x="23" y="330"/>
                    </a:cubicBezTo>
                    <a:cubicBezTo>
                      <a:pt x="28" y="327"/>
                      <a:pt x="34" y="324"/>
                      <a:pt x="40" y="320"/>
                    </a:cubicBezTo>
                    <a:cubicBezTo>
                      <a:pt x="47" y="316"/>
                      <a:pt x="54" y="311"/>
                      <a:pt x="61" y="306"/>
                    </a:cubicBezTo>
                    <a:cubicBezTo>
                      <a:pt x="65" y="303"/>
                      <a:pt x="69" y="301"/>
                      <a:pt x="73" y="298"/>
                    </a:cubicBezTo>
                    <a:cubicBezTo>
                      <a:pt x="78" y="295"/>
                      <a:pt x="82" y="292"/>
                      <a:pt x="86" y="289"/>
                    </a:cubicBezTo>
                    <a:cubicBezTo>
                      <a:pt x="95" y="282"/>
                      <a:pt x="104" y="276"/>
                      <a:pt x="113" y="269"/>
                    </a:cubicBezTo>
                    <a:cubicBezTo>
                      <a:pt x="123" y="261"/>
                      <a:pt x="133" y="253"/>
                      <a:pt x="143" y="245"/>
                    </a:cubicBezTo>
                    <a:cubicBezTo>
                      <a:pt x="145" y="243"/>
                      <a:pt x="148" y="241"/>
                      <a:pt x="151" y="239"/>
                    </a:cubicBezTo>
                    <a:cubicBezTo>
                      <a:pt x="154" y="236"/>
                      <a:pt x="154" y="236"/>
                      <a:pt x="154" y="236"/>
                    </a:cubicBezTo>
                    <a:cubicBezTo>
                      <a:pt x="158" y="232"/>
                      <a:pt x="158" y="232"/>
                      <a:pt x="158" y="232"/>
                    </a:cubicBezTo>
                    <a:cubicBezTo>
                      <a:pt x="163" y="228"/>
                      <a:pt x="169" y="223"/>
                      <a:pt x="174" y="218"/>
                    </a:cubicBezTo>
                    <a:cubicBezTo>
                      <a:pt x="179" y="214"/>
                      <a:pt x="185" y="209"/>
                      <a:pt x="190" y="204"/>
                    </a:cubicBezTo>
                    <a:cubicBezTo>
                      <a:pt x="196" y="199"/>
                      <a:pt x="201" y="194"/>
                      <a:pt x="206" y="189"/>
                    </a:cubicBezTo>
                    <a:cubicBezTo>
                      <a:pt x="217" y="178"/>
                      <a:pt x="228" y="167"/>
                      <a:pt x="239" y="156"/>
                    </a:cubicBezTo>
                    <a:cubicBezTo>
                      <a:pt x="242" y="153"/>
                      <a:pt x="245" y="150"/>
                      <a:pt x="248" y="147"/>
                    </a:cubicBezTo>
                    <a:cubicBezTo>
                      <a:pt x="251" y="145"/>
                      <a:pt x="253" y="142"/>
                      <a:pt x="256" y="139"/>
                    </a:cubicBezTo>
                    <a:cubicBezTo>
                      <a:pt x="262" y="133"/>
                      <a:pt x="268" y="126"/>
                      <a:pt x="274" y="120"/>
                    </a:cubicBezTo>
                    <a:cubicBezTo>
                      <a:pt x="286" y="108"/>
                      <a:pt x="299" y="96"/>
                      <a:pt x="314" y="85"/>
                    </a:cubicBezTo>
                    <a:cubicBezTo>
                      <a:pt x="329" y="74"/>
                      <a:pt x="346" y="66"/>
                      <a:pt x="364" y="59"/>
                    </a:cubicBezTo>
                    <a:cubicBezTo>
                      <a:pt x="399" y="47"/>
                      <a:pt x="437" y="43"/>
                      <a:pt x="473" y="42"/>
                    </a:cubicBezTo>
                    <a:cubicBezTo>
                      <a:pt x="500" y="42"/>
                      <a:pt x="500" y="42"/>
                      <a:pt x="500" y="42"/>
                    </a:cubicBezTo>
                    <a:cubicBezTo>
                      <a:pt x="509" y="42"/>
                      <a:pt x="518" y="43"/>
                      <a:pt x="527" y="43"/>
                    </a:cubicBezTo>
                    <a:cubicBezTo>
                      <a:pt x="536" y="43"/>
                      <a:pt x="545" y="44"/>
                      <a:pt x="554" y="45"/>
                    </a:cubicBezTo>
                    <a:cubicBezTo>
                      <a:pt x="563" y="46"/>
                      <a:pt x="572" y="47"/>
                      <a:pt x="581" y="48"/>
                    </a:cubicBezTo>
                    <a:cubicBezTo>
                      <a:pt x="598" y="50"/>
                      <a:pt x="616" y="52"/>
                      <a:pt x="633" y="55"/>
                    </a:cubicBezTo>
                    <a:cubicBezTo>
                      <a:pt x="650" y="58"/>
                      <a:pt x="667" y="61"/>
                      <a:pt x="683" y="63"/>
                    </a:cubicBezTo>
                    <a:cubicBezTo>
                      <a:pt x="716" y="69"/>
                      <a:pt x="748" y="72"/>
                      <a:pt x="778" y="73"/>
                    </a:cubicBezTo>
                    <a:cubicBezTo>
                      <a:pt x="809" y="74"/>
                      <a:pt x="837" y="71"/>
                      <a:pt x="863" y="67"/>
                    </a:cubicBezTo>
                    <a:cubicBezTo>
                      <a:pt x="890" y="62"/>
                      <a:pt x="913" y="55"/>
                      <a:pt x="933" y="48"/>
                    </a:cubicBezTo>
                    <a:cubicBezTo>
                      <a:pt x="944" y="44"/>
                      <a:pt x="953" y="40"/>
                      <a:pt x="961" y="36"/>
                    </a:cubicBezTo>
                    <a:cubicBezTo>
                      <a:pt x="966" y="35"/>
                      <a:pt x="970" y="32"/>
                      <a:pt x="974" y="30"/>
                    </a:cubicBezTo>
                    <a:cubicBezTo>
                      <a:pt x="978" y="28"/>
                      <a:pt x="981" y="27"/>
                      <a:pt x="985" y="25"/>
                    </a:cubicBezTo>
                    <a:cubicBezTo>
                      <a:pt x="988" y="23"/>
                      <a:pt x="991" y="21"/>
                      <a:pt x="995" y="20"/>
                    </a:cubicBezTo>
                    <a:cubicBezTo>
                      <a:pt x="998" y="18"/>
                      <a:pt x="1000" y="16"/>
                      <a:pt x="1003" y="15"/>
                    </a:cubicBezTo>
                    <a:cubicBezTo>
                      <a:pt x="1008" y="12"/>
                      <a:pt x="1013" y="9"/>
                      <a:pt x="1016" y="7"/>
                    </a:cubicBezTo>
                    <a:cubicBezTo>
                      <a:pt x="1023" y="3"/>
                      <a:pt x="1027" y="0"/>
                      <a:pt x="1027" y="0"/>
                    </a:cubicBezTo>
                    <a:cubicBezTo>
                      <a:pt x="1027" y="0"/>
                      <a:pt x="1023" y="3"/>
                      <a:pt x="1016" y="7"/>
                    </a:cubicBezTo>
                    <a:cubicBezTo>
                      <a:pt x="1013" y="10"/>
                      <a:pt x="1009" y="13"/>
                      <a:pt x="1004" y="16"/>
                    </a:cubicBezTo>
                    <a:cubicBezTo>
                      <a:pt x="1001" y="18"/>
                      <a:pt x="998" y="19"/>
                      <a:pt x="995" y="21"/>
                    </a:cubicBezTo>
                    <a:cubicBezTo>
                      <a:pt x="992" y="23"/>
                      <a:pt x="989" y="25"/>
                      <a:pt x="986" y="27"/>
                    </a:cubicBezTo>
                    <a:cubicBezTo>
                      <a:pt x="982" y="29"/>
                      <a:pt x="979" y="31"/>
                      <a:pt x="975" y="33"/>
                    </a:cubicBezTo>
                    <a:cubicBezTo>
                      <a:pt x="971" y="35"/>
                      <a:pt x="967" y="37"/>
                      <a:pt x="963" y="39"/>
                    </a:cubicBezTo>
                    <a:cubicBezTo>
                      <a:pt x="954" y="43"/>
                      <a:pt x="945" y="48"/>
                      <a:pt x="935" y="52"/>
                    </a:cubicBezTo>
                    <a:cubicBezTo>
                      <a:pt x="915" y="60"/>
                      <a:pt x="891" y="69"/>
                      <a:pt x="865" y="74"/>
                    </a:cubicBezTo>
                    <a:cubicBezTo>
                      <a:pt x="839" y="80"/>
                      <a:pt x="809" y="84"/>
                      <a:pt x="778" y="84"/>
                    </a:cubicBezTo>
                    <a:cubicBezTo>
                      <a:pt x="747" y="85"/>
                      <a:pt x="715" y="82"/>
                      <a:pt x="681" y="78"/>
                    </a:cubicBezTo>
                    <a:cubicBezTo>
                      <a:pt x="664" y="76"/>
                      <a:pt x="648" y="74"/>
                      <a:pt x="631" y="72"/>
                    </a:cubicBezTo>
                    <a:cubicBezTo>
                      <a:pt x="614" y="70"/>
                      <a:pt x="596" y="69"/>
                      <a:pt x="579" y="67"/>
                    </a:cubicBezTo>
                    <a:cubicBezTo>
                      <a:pt x="570" y="67"/>
                      <a:pt x="562" y="66"/>
                      <a:pt x="553" y="66"/>
                    </a:cubicBezTo>
                    <a:cubicBezTo>
                      <a:pt x="544" y="65"/>
                      <a:pt x="535" y="65"/>
                      <a:pt x="527" y="65"/>
                    </a:cubicBezTo>
                    <a:cubicBezTo>
                      <a:pt x="518" y="65"/>
                      <a:pt x="509" y="65"/>
                      <a:pt x="500" y="65"/>
                    </a:cubicBezTo>
                    <a:cubicBezTo>
                      <a:pt x="474" y="66"/>
                      <a:pt x="474" y="66"/>
                      <a:pt x="474" y="66"/>
                    </a:cubicBezTo>
                    <a:cubicBezTo>
                      <a:pt x="439" y="68"/>
                      <a:pt x="405" y="73"/>
                      <a:pt x="374" y="86"/>
                    </a:cubicBezTo>
                    <a:cubicBezTo>
                      <a:pt x="359" y="92"/>
                      <a:pt x="345" y="100"/>
                      <a:pt x="332" y="110"/>
                    </a:cubicBezTo>
                    <a:cubicBezTo>
                      <a:pt x="320" y="120"/>
                      <a:pt x="308" y="131"/>
                      <a:pt x="298" y="143"/>
                    </a:cubicBezTo>
                    <a:cubicBezTo>
                      <a:pt x="292" y="149"/>
                      <a:pt x="287" y="155"/>
                      <a:pt x="281" y="161"/>
                    </a:cubicBezTo>
                    <a:cubicBezTo>
                      <a:pt x="279" y="164"/>
                      <a:pt x="276" y="168"/>
                      <a:pt x="273" y="171"/>
                    </a:cubicBezTo>
                    <a:cubicBezTo>
                      <a:pt x="271" y="174"/>
                      <a:pt x="268" y="177"/>
                      <a:pt x="265" y="180"/>
                    </a:cubicBezTo>
                    <a:cubicBezTo>
                      <a:pt x="254" y="192"/>
                      <a:pt x="243" y="203"/>
                      <a:pt x="232" y="215"/>
                    </a:cubicBezTo>
                    <a:cubicBezTo>
                      <a:pt x="227" y="221"/>
                      <a:pt x="222" y="226"/>
                      <a:pt x="216" y="231"/>
                    </a:cubicBezTo>
                    <a:cubicBezTo>
                      <a:pt x="211" y="237"/>
                      <a:pt x="205" y="242"/>
                      <a:pt x="200" y="247"/>
                    </a:cubicBezTo>
                    <a:cubicBezTo>
                      <a:pt x="195" y="252"/>
                      <a:pt x="190" y="257"/>
                      <a:pt x="185" y="262"/>
                    </a:cubicBezTo>
                    <a:cubicBezTo>
                      <a:pt x="181" y="266"/>
                      <a:pt x="181" y="266"/>
                      <a:pt x="181" y="266"/>
                    </a:cubicBezTo>
                    <a:cubicBezTo>
                      <a:pt x="177" y="269"/>
                      <a:pt x="177" y="269"/>
                      <a:pt x="177" y="269"/>
                    </a:cubicBezTo>
                    <a:cubicBezTo>
                      <a:pt x="174" y="271"/>
                      <a:pt x="172" y="274"/>
                      <a:pt x="169" y="276"/>
                    </a:cubicBezTo>
                    <a:cubicBezTo>
                      <a:pt x="159" y="285"/>
                      <a:pt x="149" y="293"/>
                      <a:pt x="140" y="302"/>
                    </a:cubicBezTo>
                    <a:cubicBezTo>
                      <a:pt x="130" y="309"/>
                      <a:pt x="121" y="317"/>
                      <a:pt x="112" y="324"/>
                    </a:cubicBezTo>
                    <a:cubicBezTo>
                      <a:pt x="108" y="327"/>
                      <a:pt x="104" y="331"/>
                      <a:pt x="99" y="334"/>
                    </a:cubicBezTo>
                    <a:cubicBezTo>
                      <a:pt x="95" y="337"/>
                      <a:pt x="91" y="340"/>
                      <a:pt x="87" y="343"/>
                    </a:cubicBezTo>
                    <a:cubicBezTo>
                      <a:pt x="79" y="348"/>
                      <a:pt x="72" y="354"/>
                      <a:pt x="66" y="358"/>
                    </a:cubicBezTo>
                    <a:cubicBezTo>
                      <a:pt x="59" y="362"/>
                      <a:pt x="53" y="366"/>
                      <a:pt x="48" y="370"/>
                    </a:cubicBezTo>
                    <a:cubicBezTo>
                      <a:pt x="43" y="373"/>
                      <a:pt x="38" y="376"/>
                      <a:pt x="34" y="379"/>
                    </a:cubicBezTo>
                    <a:cubicBezTo>
                      <a:pt x="30" y="381"/>
                      <a:pt x="27" y="383"/>
                      <a:pt x="26" y="384"/>
                    </a:cubicBezTo>
                    <a:cubicBezTo>
                      <a:pt x="24" y="385"/>
                      <a:pt x="23" y="385"/>
                      <a:pt x="23" y="385"/>
                    </a:cubicBezTo>
                    <a:lnTo>
                      <a:pt x="0" y="343"/>
                    </a:lnTo>
                    <a:close/>
                  </a:path>
                </a:pathLst>
              </a:custGeom>
              <a:grpFill/>
              <a:ln>
                <a:noFill/>
              </a:ln>
            </p:spPr>
            <p:txBody>
              <a:bodyPr vert="horz" wrap="square" lIns="91299" tIns="45649" rIns="91299" bIns="45649" numCol="1" anchor="t" anchorCtr="0" compatLnSpc="1">
                <a:prstTxWarp prst="textNoShape">
                  <a:avLst/>
                </a:prstTxWarp>
              </a:bodyPr>
              <a:lstStyle/>
              <a:p>
                <a:endParaRPr lang="id-ID" sz="1798"/>
              </a:p>
            </p:txBody>
          </p:sp>
          <p:sp>
            <p:nvSpPr>
              <p:cNvPr id="17" name="Freeform 21">
                <a:extLst>
                  <a:ext uri="{FF2B5EF4-FFF2-40B4-BE49-F238E27FC236}">
                    <a16:creationId xmlns:a16="http://schemas.microsoft.com/office/drawing/2014/main" id="{0DBFE8D9-BF3C-E646-B1B2-22C8EBA2E89D}"/>
                  </a:ext>
                </a:extLst>
              </p:cNvPr>
              <p:cNvSpPr>
                <a:spLocks/>
              </p:cNvSpPr>
              <p:nvPr/>
            </p:nvSpPr>
            <p:spPr bwMode="auto">
              <a:xfrm flipH="1">
                <a:off x="1390682" y="4391177"/>
                <a:ext cx="5100043" cy="963708"/>
              </a:xfrm>
              <a:custGeom>
                <a:avLst/>
                <a:gdLst>
                  <a:gd name="T0" fmla="*/ 820 w 849"/>
                  <a:gd name="T1" fmla="*/ 85 h 160"/>
                  <a:gd name="T2" fmla="*/ 762 w 849"/>
                  <a:gd name="T3" fmla="*/ 116 h 160"/>
                  <a:gd name="T4" fmla="*/ 737 w 849"/>
                  <a:gd name="T5" fmla="*/ 127 h 160"/>
                  <a:gd name="T6" fmla="*/ 609 w 849"/>
                  <a:gd name="T7" fmla="*/ 149 h 160"/>
                  <a:gd name="T8" fmla="*/ 502 w 849"/>
                  <a:gd name="T9" fmla="*/ 124 h 160"/>
                  <a:gd name="T10" fmla="*/ 477 w 849"/>
                  <a:gd name="T11" fmla="*/ 111 h 160"/>
                  <a:gd name="T12" fmla="*/ 469 w 849"/>
                  <a:gd name="T13" fmla="*/ 106 h 160"/>
                  <a:gd name="T14" fmla="*/ 419 w 849"/>
                  <a:gd name="T15" fmla="*/ 76 h 160"/>
                  <a:gd name="T16" fmla="*/ 367 w 849"/>
                  <a:gd name="T17" fmla="*/ 51 h 160"/>
                  <a:gd name="T18" fmla="*/ 332 w 849"/>
                  <a:gd name="T19" fmla="*/ 37 h 160"/>
                  <a:gd name="T20" fmla="*/ 298 w 849"/>
                  <a:gd name="T21" fmla="*/ 25 h 160"/>
                  <a:gd name="T22" fmla="*/ 264 w 849"/>
                  <a:gd name="T23" fmla="*/ 16 h 160"/>
                  <a:gd name="T24" fmla="*/ 232 w 849"/>
                  <a:gd name="T25" fmla="*/ 9 h 160"/>
                  <a:gd name="T26" fmla="*/ 201 w 849"/>
                  <a:gd name="T27" fmla="*/ 4 h 160"/>
                  <a:gd name="T28" fmla="*/ 173 w 849"/>
                  <a:gd name="T29" fmla="*/ 1 h 160"/>
                  <a:gd name="T30" fmla="*/ 147 w 849"/>
                  <a:gd name="T31" fmla="*/ 0 h 160"/>
                  <a:gd name="T32" fmla="*/ 120 w 849"/>
                  <a:gd name="T33" fmla="*/ 0 h 160"/>
                  <a:gd name="T34" fmla="*/ 0 w 849"/>
                  <a:gd name="T35" fmla="*/ 94 h 160"/>
                  <a:gd name="T36" fmla="*/ 152 w 849"/>
                  <a:gd name="T37" fmla="*/ 32 h 160"/>
                  <a:gd name="T38" fmla="*/ 171 w 849"/>
                  <a:gd name="T39" fmla="*/ 33 h 160"/>
                  <a:gd name="T40" fmla="*/ 198 w 849"/>
                  <a:gd name="T41" fmla="*/ 34 h 160"/>
                  <a:gd name="T42" fmla="*/ 227 w 849"/>
                  <a:gd name="T43" fmla="*/ 37 h 160"/>
                  <a:gd name="T44" fmla="*/ 258 w 849"/>
                  <a:gd name="T45" fmla="*/ 43 h 160"/>
                  <a:gd name="T46" fmla="*/ 291 w 849"/>
                  <a:gd name="T47" fmla="*/ 50 h 160"/>
                  <a:gd name="T48" fmla="*/ 324 w 849"/>
                  <a:gd name="T49" fmla="*/ 60 h 160"/>
                  <a:gd name="T50" fmla="*/ 358 w 849"/>
                  <a:gd name="T51" fmla="*/ 72 h 160"/>
                  <a:gd name="T52" fmla="*/ 409 w 849"/>
                  <a:gd name="T53" fmla="*/ 94 h 160"/>
                  <a:gd name="T54" fmla="*/ 460 w 849"/>
                  <a:gd name="T55" fmla="*/ 121 h 160"/>
                  <a:gd name="T56" fmla="*/ 468 w 849"/>
                  <a:gd name="T57" fmla="*/ 126 h 160"/>
                  <a:gd name="T58" fmla="*/ 496 w 849"/>
                  <a:gd name="T59" fmla="*/ 139 h 160"/>
                  <a:gd name="T60" fmla="*/ 609 w 849"/>
                  <a:gd name="T61" fmla="*/ 160 h 160"/>
                  <a:gd name="T62" fmla="*/ 739 w 849"/>
                  <a:gd name="T63" fmla="*/ 132 h 160"/>
                  <a:gd name="T64" fmla="*/ 764 w 849"/>
                  <a:gd name="T65" fmla="*/ 120 h 160"/>
                  <a:gd name="T66" fmla="*/ 821 w 849"/>
                  <a:gd name="T67" fmla="*/ 86 h 160"/>
                  <a:gd name="T68" fmla="*/ 849 w 849"/>
                  <a:gd name="T69" fmla="*/ 6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49" h="160">
                    <a:moveTo>
                      <a:pt x="841" y="70"/>
                    </a:moveTo>
                    <a:cubicBezTo>
                      <a:pt x="836" y="74"/>
                      <a:pt x="829" y="79"/>
                      <a:pt x="820" y="85"/>
                    </a:cubicBezTo>
                    <a:cubicBezTo>
                      <a:pt x="810" y="91"/>
                      <a:pt x="798" y="98"/>
                      <a:pt x="785" y="105"/>
                    </a:cubicBezTo>
                    <a:cubicBezTo>
                      <a:pt x="778" y="109"/>
                      <a:pt x="770" y="113"/>
                      <a:pt x="762" y="116"/>
                    </a:cubicBezTo>
                    <a:cubicBezTo>
                      <a:pt x="758" y="118"/>
                      <a:pt x="754" y="120"/>
                      <a:pt x="750" y="122"/>
                    </a:cubicBezTo>
                    <a:cubicBezTo>
                      <a:pt x="746" y="123"/>
                      <a:pt x="741" y="125"/>
                      <a:pt x="737" y="127"/>
                    </a:cubicBezTo>
                    <a:cubicBezTo>
                      <a:pt x="719" y="134"/>
                      <a:pt x="699" y="140"/>
                      <a:pt x="677" y="144"/>
                    </a:cubicBezTo>
                    <a:cubicBezTo>
                      <a:pt x="656" y="148"/>
                      <a:pt x="633" y="150"/>
                      <a:pt x="609" y="149"/>
                    </a:cubicBezTo>
                    <a:cubicBezTo>
                      <a:pt x="585" y="148"/>
                      <a:pt x="561" y="144"/>
                      <a:pt x="537" y="137"/>
                    </a:cubicBezTo>
                    <a:cubicBezTo>
                      <a:pt x="525" y="134"/>
                      <a:pt x="513" y="129"/>
                      <a:pt x="502" y="124"/>
                    </a:cubicBezTo>
                    <a:cubicBezTo>
                      <a:pt x="496" y="122"/>
                      <a:pt x="491" y="119"/>
                      <a:pt x="485" y="116"/>
                    </a:cubicBezTo>
                    <a:cubicBezTo>
                      <a:pt x="483" y="114"/>
                      <a:pt x="480" y="113"/>
                      <a:pt x="477" y="111"/>
                    </a:cubicBezTo>
                    <a:cubicBezTo>
                      <a:pt x="473" y="109"/>
                      <a:pt x="473" y="109"/>
                      <a:pt x="473" y="109"/>
                    </a:cubicBezTo>
                    <a:cubicBezTo>
                      <a:pt x="469" y="106"/>
                      <a:pt x="469" y="106"/>
                      <a:pt x="469" y="106"/>
                    </a:cubicBezTo>
                    <a:cubicBezTo>
                      <a:pt x="458" y="99"/>
                      <a:pt x="447" y="93"/>
                      <a:pt x="436" y="86"/>
                    </a:cubicBezTo>
                    <a:cubicBezTo>
                      <a:pt x="430" y="82"/>
                      <a:pt x="425" y="79"/>
                      <a:pt x="419" y="76"/>
                    </a:cubicBezTo>
                    <a:cubicBezTo>
                      <a:pt x="413" y="73"/>
                      <a:pt x="407" y="70"/>
                      <a:pt x="402" y="67"/>
                    </a:cubicBezTo>
                    <a:cubicBezTo>
                      <a:pt x="390" y="61"/>
                      <a:pt x="379" y="56"/>
                      <a:pt x="367" y="51"/>
                    </a:cubicBezTo>
                    <a:cubicBezTo>
                      <a:pt x="361" y="48"/>
                      <a:pt x="356" y="46"/>
                      <a:pt x="350" y="43"/>
                    </a:cubicBezTo>
                    <a:cubicBezTo>
                      <a:pt x="344" y="41"/>
                      <a:pt x="338" y="39"/>
                      <a:pt x="332" y="37"/>
                    </a:cubicBezTo>
                    <a:cubicBezTo>
                      <a:pt x="326" y="35"/>
                      <a:pt x="321" y="32"/>
                      <a:pt x="315" y="30"/>
                    </a:cubicBezTo>
                    <a:cubicBezTo>
                      <a:pt x="309" y="29"/>
                      <a:pt x="304" y="27"/>
                      <a:pt x="298" y="25"/>
                    </a:cubicBezTo>
                    <a:cubicBezTo>
                      <a:pt x="292" y="23"/>
                      <a:pt x="287" y="22"/>
                      <a:pt x="281" y="20"/>
                    </a:cubicBezTo>
                    <a:cubicBezTo>
                      <a:pt x="275" y="18"/>
                      <a:pt x="270" y="17"/>
                      <a:pt x="264" y="16"/>
                    </a:cubicBezTo>
                    <a:cubicBezTo>
                      <a:pt x="259" y="14"/>
                      <a:pt x="253" y="13"/>
                      <a:pt x="248" y="12"/>
                    </a:cubicBezTo>
                    <a:cubicBezTo>
                      <a:pt x="242" y="11"/>
                      <a:pt x="237" y="10"/>
                      <a:pt x="232" y="9"/>
                    </a:cubicBezTo>
                    <a:cubicBezTo>
                      <a:pt x="227" y="8"/>
                      <a:pt x="221" y="7"/>
                      <a:pt x="216" y="6"/>
                    </a:cubicBezTo>
                    <a:cubicBezTo>
                      <a:pt x="211" y="5"/>
                      <a:pt x="206" y="5"/>
                      <a:pt x="201" y="4"/>
                    </a:cubicBezTo>
                    <a:cubicBezTo>
                      <a:pt x="196" y="3"/>
                      <a:pt x="191" y="3"/>
                      <a:pt x="187" y="2"/>
                    </a:cubicBezTo>
                    <a:cubicBezTo>
                      <a:pt x="182" y="2"/>
                      <a:pt x="177" y="1"/>
                      <a:pt x="173" y="1"/>
                    </a:cubicBezTo>
                    <a:cubicBezTo>
                      <a:pt x="168" y="1"/>
                      <a:pt x="164" y="0"/>
                      <a:pt x="159" y="0"/>
                    </a:cubicBezTo>
                    <a:cubicBezTo>
                      <a:pt x="155" y="0"/>
                      <a:pt x="151" y="0"/>
                      <a:pt x="147" y="0"/>
                    </a:cubicBezTo>
                    <a:cubicBezTo>
                      <a:pt x="139" y="0"/>
                      <a:pt x="131" y="0"/>
                      <a:pt x="124" y="0"/>
                    </a:cubicBezTo>
                    <a:cubicBezTo>
                      <a:pt x="123" y="0"/>
                      <a:pt x="121" y="0"/>
                      <a:pt x="120" y="0"/>
                    </a:cubicBezTo>
                    <a:cubicBezTo>
                      <a:pt x="117" y="4"/>
                      <a:pt x="114" y="7"/>
                      <a:pt x="111" y="10"/>
                    </a:cubicBezTo>
                    <a:cubicBezTo>
                      <a:pt x="9" y="27"/>
                      <a:pt x="0" y="94"/>
                      <a:pt x="0" y="94"/>
                    </a:cubicBezTo>
                    <a:cubicBezTo>
                      <a:pt x="71" y="36"/>
                      <a:pt x="152" y="32"/>
                      <a:pt x="152" y="32"/>
                    </a:cubicBezTo>
                    <a:cubicBezTo>
                      <a:pt x="152" y="32"/>
                      <a:pt x="152" y="32"/>
                      <a:pt x="152" y="32"/>
                    </a:cubicBezTo>
                    <a:cubicBezTo>
                      <a:pt x="154" y="32"/>
                      <a:pt x="156" y="32"/>
                      <a:pt x="159" y="32"/>
                    </a:cubicBezTo>
                    <a:cubicBezTo>
                      <a:pt x="163" y="32"/>
                      <a:pt x="167" y="33"/>
                      <a:pt x="171" y="33"/>
                    </a:cubicBezTo>
                    <a:cubicBezTo>
                      <a:pt x="175" y="33"/>
                      <a:pt x="180" y="33"/>
                      <a:pt x="184" y="33"/>
                    </a:cubicBezTo>
                    <a:cubicBezTo>
                      <a:pt x="189" y="33"/>
                      <a:pt x="193" y="34"/>
                      <a:pt x="198" y="34"/>
                    </a:cubicBezTo>
                    <a:cubicBezTo>
                      <a:pt x="203" y="35"/>
                      <a:pt x="207" y="35"/>
                      <a:pt x="212" y="35"/>
                    </a:cubicBezTo>
                    <a:cubicBezTo>
                      <a:pt x="217" y="36"/>
                      <a:pt x="222" y="37"/>
                      <a:pt x="227" y="37"/>
                    </a:cubicBezTo>
                    <a:cubicBezTo>
                      <a:pt x="232" y="38"/>
                      <a:pt x="237" y="39"/>
                      <a:pt x="243" y="40"/>
                    </a:cubicBezTo>
                    <a:cubicBezTo>
                      <a:pt x="248" y="41"/>
                      <a:pt x="253" y="42"/>
                      <a:pt x="258" y="43"/>
                    </a:cubicBezTo>
                    <a:cubicBezTo>
                      <a:pt x="264" y="44"/>
                      <a:pt x="269" y="45"/>
                      <a:pt x="274" y="46"/>
                    </a:cubicBezTo>
                    <a:cubicBezTo>
                      <a:pt x="280" y="47"/>
                      <a:pt x="285" y="49"/>
                      <a:pt x="291" y="50"/>
                    </a:cubicBezTo>
                    <a:cubicBezTo>
                      <a:pt x="296" y="52"/>
                      <a:pt x="302" y="53"/>
                      <a:pt x="307" y="55"/>
                    </a:cubicBezTo>
                    <a:cubicBezTo>
                      <a:pt x="313" y="56"/>
                      <a:pt x="319" y="58"/>
                      <a:pt x="324" y="60"/>
                    </a:cubicBezTo>
                    <a:cubicBezTo>
                      <a:pt x="330" y="62"/>
                      <a:pt x="336" y="64"/>
                      <a:pt x="341" y="65"/>
                    </a:cubicBezTo>
                    <a:cubicBezTo>
                      <a:pt x="347" y="67"/>
                      <a:pt x="353" y="70"/>
                      <a:pt x="358" y="72"/>
                    </a:cubicBezTo>
                    <a:cubicBezTo>
                      <a:pt x="370" y="77"/>
                      <a:pt x="381" y="81"/>
                      <a:pt x="392" y="86"/>
                    </a:cubicBezTo>
                    <a:cubicBezTo>
                      <a:pt x="398" y="89"/>
                      <a:pt x="404" y="92"/>
                      <a:pt x="409" y="94"/>
                    </a:cubicBezTo>
                    <a:cubicBezTo>
                      <a:pt x="415" y="97"/>
                      <a:pt x="421" y="100"/>
                      <a:pt x="426" y="103"/>
                    </a:cubicBezTo>
                    <a:cubicBezTo>
                      <a:pt x="438" y="109"/>
                      <a:pt x="449" y="115"/>
                      <a:pt x="460" y="121"/>
                    </a:cubicBezTo>
                    <a:cubicBezTo>
                      <a:pt x="464" y="124"/>
                      <a:pt x="464" y="124"/>
                      <a:pt x="464" y="124"/>
                    </a:cubicBezTo>
                    <a:cubicBezTo>
                      <a:pt x="468" y="126"/>
                      <a:pt x="468" y="126"/>
                      <a:pt x="468" y="126"/>
                    </a:cubicBezTo>
                    <a:cubicBezTo>
                      <a:pt x="471" y="128"/>
                      <a:pt x="474" y="130"/>
                      <a:pt x="477" y="131"/>
                    </a:cubicBezTo>
                    <a:cubicBezTo>
                      <a:pt x="483" y="134"/>
                      <a:pt x="489" y="137"/>
                      <a:pt x="496" y="139"/>
                    </a:cubicBezTo>
                    <a:cubicBezTo>
                      <a:pt x="508" y="144"/>
                      <a:pt x="520" y="148"/>
                      <a:pt x="533" y="151"/>
                    </a:cubicBezTo>
                    <a:cubicBezTo>
                      <a:pt x="558" y="158"/>
                      <a:pt x="584" y="160"/>
                      <a:pt x="609" y="160"/>
                    </a:cubicBezTo>
                    <a:cubicBezTo>
                      <a:pt x="633" y="160"/>
                      <a:pt x="657" y="157"/>
                      <a:pt x="679" y="152"/>
                    </a:cubicBezTo>
                    <a:cubicBezTo>
                      <a:pt x="701" y="147"/>
                      <a:pt x="721" y="140"/>
                      <a:pt x="739" y="132"/>
                    </a:cubicBezTo>
                    <a:cubicBezTo>
                      <a:pt x="743" y="130"/>
                      <a:pt x="748" y="128"/>
                      <a:pt x="752" y="126"/>
                    </a:cubicBezTo>
                    <a:cubicBezTo>
                      <a:pt x="756" y="124"/>
                      <a:pt x="760" y="122"/>
                      <a:pt x="764" y="120"/>
                    </a:cubicBezTo>
                    <a:cubicBezTo>
                      <a:pt x="772" y="117"/>
                      <a:pt x="779" y="112"/>
                      <a:pt x="786" y="108"/>
                    </a:cubicBezTo>
                    <a:cubicBezTo>
                      <a:pt x="800" y="100"/>
                      <a:pt x="811" y="93"/>
                      <a:pt x="821" y="86"/>
                    </a:cubicBezTo>
                    <a:cubicBezTo>
                      <a:pt x="830" y="80"/>
                      <a:pt x="837" y="74"/>
                      <a:pt x="842" y="71"/>
                    </a:cubicBezTo>
                    <a:cubicBezTo>
                      <a:pt x="846" y="67"/>
                      <a:pt x="849" y="65"/>
                      <a:pt x="849" y="65"/>
                    </a:cubicBezTo>
                    <a:cubicBezTo>
                      <a:pt x="849" y="65"/>
                      <a:pt x="846" y="67"/>
                      <a:pt x="841" y="70"/>
                    </a:cubicBezTo>
                    <a:close/>
                  </a:path>
                </a:pathLst>
              </a:custGeom>
              <a:grpFill/>
              <a:ln>
                <a:noFill/>
              </a:ln>
            </p:spPr>
            <p:txBody>
              <a:bodyPr vert="horz" wrap="square" lIns="91299" tIns="45649" rIns="91299" bIns="45649" numCol="1" anchor="t" anchorCtr="0" compatLnSpc="1">
                <a:prstTxWarp prst="textNoShape">
                  <a:avLst/>
                </a:prstTxWarp>
              </a:bodyPr>
              <a:lstStyle/>
              <a:p>
                <a:endParaRPr lang="id-ID" sz="1798"/>
              </a:p>
            </p:txBody>
          </p:sp>
          <p:sp>
            <p:nvSpPr>
              <p:cNvPr id="18" name="Freeform 22">
                <a:extLst>
                  <a:ext uri="{FF2B5EF4-FFF2-40B4-BE49-F238E27FC236}">
                    <a16:creationId xmlns:a16="http://schemas.microsoft.com/office/drawing/2014/main" id="{5626601A-B971-E343-A2F7-926C5029F2E6}"/>
                  </a:ext>
                </a:extLst>
              </p:cNvPr>
              <p:cNvSpPr>
                <a:spLocks/>
              </p:cNvSpPr>
              <p:nvPr/>
            </p:nvSpPr>
            <p:spPr bwMode="auto">
              <a:xfrm flipH="1">
                <a:off x="3013770" y="2704691"/>
                <a:ext cx="2612155" cy="1818363"/>
              </a:xfrm>
              <a:custGeom>
                <a:avLst/>
                <a:gdLst>
                  <a:gd name="T0" fmla="*/ 427 w 435"/>
                  <a:gd name="T1" fmla="*/ 20 h 302"/>
                  <a:gd name="T2" fmla="*/ 422 w 435"/>
                  <a:gd name="T3" fmla="*/ 30 h 302"/>
                  <a:gd name="T4" fmla="*/ 417 w 435"/>
                  <a:gd name="T5" fmla="*/ 41 h 302"/>
                  <a:gd name="T6" fmla="*/ 410 w 435"/>
                  <a:gd name="T7" fmla="*/ 55 h 302"/>
                  <a:gd name="T8" fmla="*/ 401 w 435"/>
                  <a:gd name="T9" fmla="*/ 69 h 302"/>
                  <a:gd name="T10" fmla="*/ 392 w 435"/>
                  <a:gd name="T11" fmla="*/ 84 h 302"/>
                  <a:gd name="T12" fmla="*/ 380 w 435"/>
                  <a:gd name="T13" fmla="*/ 99 h 302"/>
                  <a:gd name="T14" fmla="*/ 354 w 435"/>
                  <a:gd name="T15" fmla="*/ 131 h 302"/>
                  <a:gd name="T16" fmla="*/ 322 w 435"/>
                  <a:gd name="T17" fmla="*/ 161 h 302"/>
                  <a:gd name="T18" fmla="*/ 305 w 435"/>
                  <a:gd name="T19" fmla="*/ 175 h 302"/>
                  <a:gd name="T20" fmla="*/ 286 w 435"/>
                  <a:gd name="T21" fmla="*/ 188 h 302"/>
                  <a:gd name="T22" fmla="*/ 267 w 435"/>
                  <a:gd name="T23" fmla="*/ 200 h 302"/>
                  <a:gd name="T24" fmla="*/ 258 w 435"/>
                  <a:gd name="T25" fmla="*/ 206 h 302"/>
                  <a:gd name="T26" fmla="*/ 248 w 435"/>
                  <a:gd name="T27" fmla="*/ 211 h 302"/>
                  <a:gd name="T28" fmla="*/ 228 w 435"/>
                  <a:gd name="T29" fmla="*/ 221 h 302"/>
                  <a:gd name="T30" fmla="*/ 209 w 435"/>
                  <a:gd name="T31" fmla="*/ 230 h 302"/>
                  <a:gd name="T32" fmla="*/ 171 w 435"/>
                  <a:gd name="T33" fmla="*/ 244 h 302"/>
                  <a:gd name="T34" fmla="*/ 136 w 435"/>
                  <a:gd name="T35" fmla="*/ 254 h 302"/>
                  <a:gd name="T36" fmla="*/ 130 w 435"/>
                  <a:gd name="T37" fmla="*/ 255 h 302"/>
                  <a:gd name="T38" fmla="*/ 130 w 435"/>
                  <a:gd name="T39" fmla="*/ 255 h 302"/>
                  <a:gd name="T40" fmla="*/ 130 w 435"/>
                  <a:gd name="T41" fmla="*/ 255 h 302"/>
                  <a:gd name="T42" fmla="*/ 108 w 435"/>
                  <a:gd name="T43" fmla="*/ 260 h 302"/>
                  <a:gd name="T44" fmla="*/ 108 w 435"/>
                  <a:gd name="T45" fmla="*/ 261 h 302"/>
                  <a:gd name="T46" fmla="*/ 0 w 435"/>
                  <a:gd name="T47" fmla="*/ 274 h 302"/>
                  <a:gd name="T48" fmla="*/ 50 w 435"/>
                  <a:gd name="T49" fmla="*/ 295 h 302"/>
                  <a:gd name="T50" fmla="*/ 86 w 435"/>
                  <a:gd name="T51" fmla="*/ 286 h 302"/>
                  <a:gd name="T52" fmla="*/ 66 w 435"/>
                  <a:gd name="T53" fmla="*/ 292 h 302"/>
                  <a:gd name="T54" fmla="*/ 67 w 435"/>
                  <a:gd name="T55" fmla="*/ 302 h 302"/>
                  <a:gd name="T56" fmla="*/ 68 w 435"/>
                  <a:gd name="T57" fmla="*/ 302 h 302"/>
                  <a:gd name="T58" fmla="*/ 73 w 435"/>
                  <a:gd name="T59" fmla="*/ 301 h 302"/>
                  <a:gd name="T60" fmla="*/ 89 w 435"/>
                  <a:gd name="T61" fmla="*/ 298 h 302"/>
                  <a:gd name="T62" fmla="*/ 144 w 435"/>
                  <a:gd name="T63" fmla="*/ 283 h 302"/>
                  <a:gd name="T64" fmla="*/ 180 w 435"/>
                  <a:gd name="T65" fmla="*/ 270 h 302"/>
                  <a:gd name="T66" fmla="*/ 219 w 435"/>
                  <a:gd name="T67" fmla="*/ 252 h 302"/>
                  <a:gd name="T68" fmla="*/ 239 w 435"/>
                  <a:gd name="T69" fmla="*/ 242 h 302"/>
                  <a:gd name="T70" fmla="*/ 259 w 435"/>
                  <a:gd name="T71" fmla="*/ 230 h 302"/>
                  <a:gd name="T72" fmla="*/ 269 w 435"/>
                  <a:gd name="T73" fmla="*/ 223 h 302"/>
                  <a:gd name="T74" fmla="*/ 278 w 435"/>
                  <a:gd name="T75" fmla="*/ 217 h 302"/>
                  <a:gd name="T76" fmla="*/ 297 w 435"/>
                  <a:gd name="T77" fmla="*/ 203 h 302"/>
                  <a:gd name="T78" fmla="*/ 315 w 435"/>
                  <a:gd name="T79" fmla="*/ 188 h 302"/>
                  <a:gd name="T80" fmla="*/ 332 w 435"/>
                  <a:gd name="T81" fmla="*/ 172 h 302"/>
                  <a:gd name="T82" fmla="*/ 363 w 435"/>
                  <a:gd name="T83" fmla="*/ 138 h 302"/>
                  <a:gd name="T84" fmla="*/ 387 w 435"/>
                  <a:gd name="T85" fmla="*/ 104 h 302"/>
                  <a:gd name="T86" fmla="*/ 397 w 435"/>
                  <a:gd name="T87" fmla="*/ 87 h 302"/>
                  <a:gd name="T88" fmla="*/ 406 w 435"/>
                  <a:gd name="T89" fmla="*/ 72 h 302"/>
                  <a:gd name="T90" fmla="*/ 413 w 435"/>
                  <a:gd name="T91" fmla="*/ 57 h 302"/>
                  <a:gd name="T92" fmla="*/ 420 w 435"/>
                  <a:gd name="T93" fmla="*/ 43 h 302"/>
                  <a:gd name="T94" fmla="*/ 424 w 435"/>
                  <a:gd name="T95" fmla="*/ 31 h 302"/>
                  <a:gd name="T96" fmla="*/ 428 w 435"/>
                  <a:gd name="T97" fmla="*/ 20 h 302"/>
                  <a:gd name="T98" fmla="*/ 435 w 435"/>
                  <a:gd name="T99" fmla="*/ 0 h 302"/>
                  <a:gd name="T100" fmla="*/ 427 w 435"/>
                  <a:gd name="T101" fmla="*/ 20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35" h="302">
                    <a:moveTo>
                      <a:pt x="427" y="20"/>
                    </a:moveTo>
                    <a:cubicBezTo>
                      <a:pt x="426" y="23"/>
                      <a:pt x="424" y="26"/>
                      <a:pt x="422" y="30"/>
                    </a:cubicBezTo>
                    <a:cubicBezTo>
                      <a:pt x="421" y="33"/>
                      <a:pt x="419" y="37"/>
                      <a:pt x="417" y="41"/>
                    </a:cubicBezTo>
                    <a:cubicBezTo>
                      <a:pt x="415" y="46"/>
                      <a:pt x="412" y="50"/>
                      <a:pt x="410" y="55"/>
                    </a:cubicBezTo>
                    <a:cubicBezTo>
                      <a:pt x="407" y="59"/>
                      <a:pt x="404" y="64"/>
                      <a:pt x="401" y="69"/>
                    </a:cubicBezTo>
                    <a:cubicBezTo>
                      <a:pt x="398" y="74"/>
                      <a:pt x="395" y="79"/>
                      <a:pt x="392" y="84"/>
                    </a:cubicBezTo>
                    <a:cubicBezTo>
                      <a:pt x="388" y="89"/>
                      <a:pt x="384" y="94"/>
                      <a:pt x="380" y="99"/>
                    </a:cubicBezTo>
                    <a:cubicBezTo>
                      <a:pt x="373" y="110"/>
                      <a:pt x="364" y="120"/>
                      <a:pt x="354" y="131"/>
                    </a:cubicBezTo>
                    <a:cubicBezTo>
                      <a:pt x="344" y="141"/>
                      <a:pt x="334" y="151"/>
                      <a:pt x="322" y="161"/>
                    </a:cubicBezTo>
                    <a:cubicBezTo>
                      <a:pt x="317" y="166"/>
                      <a:pt x="311" y="170"/>
                      <a:pt x="305" y="175"/>
                    </a:cubicBezTo>
                    <a:cubicBezTo>
                      <a:pt x="299" y="179"/>
                      <a:pt x="293" y="184"/>
                      <a:pt x="286" y="188"/>
                    </a:cubicBezTo>
                    <a:cubicBezTo>
                      <a:pt x="280" y="192"/>
                      <a:pt x="274" y="196"/>
                      <a:pt x="267" y="200"/>
                    </a:cubicBezTo>
                    <a:cubicBezTo>
                      <a:pt x="264" y="202"/>
                      <a:pt x="261" y="204"/>
                      <a:pt x="258" y="206"/>
                    </a:cubicBezTo>
                    <a:cubicBezTo>
                      <a:pt x="255" y="208"/>
                      <a:pt x="251" y="209"/>
                      <a:pt x="248" y="211"/>
                    </a:cubicBezTo>
                    <a:cubicBezTo>
                      <a:pt x="242" y="215"/>
                      <a:pt x="235" y="218"/>
                      <a:pt x="228" y="221"/>
                    </a:cubicBezTo>
                    <a:cubicBezTo>
                      <a:pt x="222" y="224"/>
                      <a:pt x="215" y="227"/>
                      <a:pt x="209" y="230"/>
                    </a:cubicBezTo>
                    <a:cubicBezTo>
                      <a:pt x="196" y="235"/>
                      <a:pt x="183" y="240"/>
                      <a:pt x="171" y="244"/>
                    </a:cubicBezTo>
                    <a:cubicBezTo>
                      <a:pt x="159" y="248"/>
                      <a:pt x="147" y="251"/>
                      <a:pt x="136" y="254"/>
                    </a:cubicBezTo>
                    <a:cubicBezTo>
                      <a:pt x="134" y="255"/>
                      <a:pt x="132" y="255"/>
                      <a:pt x="130" y="255"/>
                    </a:cubicBezTo>
                    <a:cubicBezTo>
                      <a:pt x="130" y="255"/>
                      <a:pt x="130" y="255"/>
                      <a:pt x="130" y="255"/>
                    </a:cubicBezTo>
                    <a:cubicBezTo>
                      <a:pt x="130" y="255"/>
                      <a:pt x="130" y="255"/>
                      <a:pt x="130" y="255"/>
                    </a:cubicBezTo>
                    <a:cubicBezTo>
                      <a:pt x="122" y="257"/>
                      <a:pt x="115" y="259"/>
                      <a:pt x="108" y="260"/>
                    </a:cubicBezTo>
                    <a:cubicBezTo>
                      <a:pt x="108" y="260"/>
                      <a:pt x="108" y="260"/>
                      <a:pt x="108" y="261"/>
                    </a:cubicBezTo>
                    <a:cubicBezTo>
                      <a:pt x="82" y="266"/>
                      <a:pt x="38" y="274"/>
                      <a:pt x="0" y="274"/>
                    </a:cubicBezTo>
                    <a:cubicBezTo>
                      <a:pt x="50" y="295"/>
                      <a:pt x="50" y="295"/>
                      <a:pt x="50" y="295"/>
                    </a:cubicBezTo>
                    <a:cubicBezTo>
                      <a:pt x="86" y="286"/>
                      <a:pt x="86" y="286"/>
                      <a:pt x="86" y="286"/>
                    </a:cubicBezTo>
                    <a:cubicBezTo>
                      <a:pt x="80" y="289"/>
                      <a:pt x="73" y="291"/>
                      <a:pt x="66" y="292"/>
                    </a:cubicBezTo>
                    <a:cubicBezTo>
                      <a:pt x="67" y="302"/>
                      <a:pt x="67" y="302"/>
                      <a:pt x="67" y="302"/>
                    </a:cubicBezTo>
                    <a:cubicBezTo>
                      <a:pt x="67" y="302"/>
                      <a:pt x="67" y="302"/>
                      <a:pt x="68" y="302"/>
                    </a:cubicBezTo>
                    <a:cubicBezTo>
                      <a:pt x="69" y="302"/>
                      <a:pt x="71" y="302"/>
                      <a:pt x="73" y="301"/>
                    </a:cubicBezTo>
                    <a:cubicBezTo>
                      <a:pt x="77" y="301"/>
                      <a:pt x="82" y="300"/>
                      <a:pt x="89" y="298"/>
                    </a:cubicBezTo>
                    <a:cubicBezTo>
                      <a:pt x="103" y="295"/>
                      <a:pt x="122" y="291"/>
                      <a:pt x="144" y="283"/>
                    </a:cubicBezTo>
                    <a:cubicBezTo>
                      <a:pt x="156" y="280"/>
                      <a:pt x="168" y="275"/>
                      <a:pt x="180" y="270"/>
                    </a:cubicBezTo>
                    <a:cubicBezTo>
                      <a:pt x="193" y="265"/>
                      <a:pt x="206" y="259"/>
                      <a:pt x="219" y="252"/>
                    </a:cubicBezTo>
                    <a:cubicBezTo>
                      <a:pt x="226" y="249"/>
                      <a:pt x="232" y="245"/>
                      <a:pt x="239" y="242"/>
                    </a:cubicBezTo>
                    <a:cubicBezTo>
                      <a:pt x="246" y="238"/>
                      <a:pt x="252" y="234"/>
                      <a:pt x="259" y="230"/>
                    </a:cubicBezTo>
                    <a:cubicBezTo>
                      <a:pt x="262" y="228"/>
                      <a:pt x="265" y="225"/>
                      <a:pt x="269" y="223"/>
                    </a:cubicBezTo>
                    <a:cubicBezTo>
                      <a:pt x="272" y="221"/>
                      <a:pt x="275" y="219"/>
                      <a:pt x="278" y="217"/>
                    </a:cubicBezTo>
                    <a:cubicBezTo>
                      <a:pt x="285" y="212"/>
                      <a:pt x="291" y="207"/>
                      <a:pt x="297" y="203"/>
                    </a:cubicBezTo>
                    <a:cubicBezTo>
                      <a:pt x="303" y="198"/>
                      <a:pt x="309" y="193"/>
                      <a:pt x="315" y="188"/>
                    </a:cubicBezTo>
                    <a:cubicBezTo>
                      <a:pt x="321" y="182"/>
                      <a:pt x="327" y="177"/>
                      <a:pt x="332" y="172"/>
                    </a:cubicBezTo>
                    <a:cubicBezTo>
                      <a:pt x="343" y="161"/>
                      <a:pt x="353" y="150"/>
                      <a:pt x="363" y="138"/>
                    </a:cubicBezTo>
                    <a:cubicBezTo>
                      <a:pt x="372" y="127"/>
                      <a:pt x="380" y="115"/>
                      <a:pt x="387" y="104"/>
                    </a:cubicBezTo>
                    <a:cubicBezTo>
                      <a:pt x="391" y="98"/>
                      <a:pt x="394" y="93"/>
                      <a:pt x="397" y="87"/>
                    </a:cubicBezTo>
                    <a:cubicBezTo>
                      <a:pt x="400" y="82"/>
                      <a:pt x="403" y="77"/>
                      <a:pt x="406" y="72"/>
                    </a:cubicBezTo>
                    <a:cubicBezTo>
                      <a:pt x="409" y="66"/>
                      <a:pt x="411" y="61"/>
                      <a:pt x="413" y="57"/>
                    </a:cubicBezTo>
                    <a:cubicBezTo>
                      <a:pt x="416" y="52"/>
                      <a:pt x="418" y="47"/>
                      <a:pt x="420" y="43"/>
                    </a:cubicBezTo>
                    <a:cubicBezTo>
                      <a:pt x="421" y="38"/>
                      <a:pt x="423" y="34"/>
                      <a:pt x="424" y="31"/>
                    </a:cubicBezTo>
                    <a:cubicBezTo>
                      <a:pt x="426" y="27"/>
                      <a:pt x="427" y="23"/>
                      <a:pt x="428" y="20"/>
                    </a:cubicBezTo>
                    <a:cubicBezTo>
                      <a:pt x="433" y="7"/>
                      <a:pt x="435" y="0"/>
                      <a:pt x="435" y="0"/>
                    </a:cubicBezTo>
                    <a:cubicBezTo>
                      <a:pt x="435" y="0"/>
                      <a:pt x="432" y="7"/>
                      <a:pt x="427" y="20"/>
                    </a:cubicBezTo>
                    <a:close/>
                  </a:path>
                </a:pathLst>
              </a:custGeom>
              <a:grpFill/>
              <a:ln>
                <a:noFill/>
              </a:ln>
            </p:spPr>
            <p:txBody>
              <a:bodyPr vert="horz" wrap="square" lIns="91299" tIns="45649" rIns="91299" bIns="45649" numCol="1" anchor="t" anchorCtr="0" compatLnSpc="1">
                <a:prstTxWarp prst="textNoShape">
                  <a:avLst/>
                </a:prstTxWarp>
              </a:bodyPr>
              <a:lstStyle/>
              <a:p>
                <a:endParaRPr lang="id-ID" sz="1798"/>
              </a:p>
            </p:txBody>
          </p:sp>
        </p:grpSp>
        <p:sp>
          <p:nvSpPr>
            <p:cNvPr id="8" name="TextBox 91">
              <a:extLst>
                <a:ext uri="{FF2B5EF4-FFF2-40B4-BE49-F238E27FC236}">
                  <a16:creationId xmlns:a16="http://schemas.microsoft.com/office/drawing/2014/main" id="{8663A038-CAA0-D247-BC6E-E7E666D7062C}"/>
                </a:ext>
              </a:extLst>
            </p:cNvPr>
            <p:cNvSpPr txBox="1"/>
            <p:nvPr/>
          </p:nvSpPr>
          <p:spPr>
            <a:xfrm flipH="1">
              <a:off x="4267371" y="3990601"/>
              <a:ext cx="1880515" cy="1034130"/>
            </a:xfrm>
            <a:prstGeom prst="rect">
              <a:avLst/>
            </a:prstGeom>
            <a:noFill/>
          </p:spPr>
          <p:txBody>
            <a:bodyPr wrap="none" rtlCol="0">
              <a:spAutoFit/>
            </a:bodyPr>
            <a:lstStyle/>
            <a:p>
              <a:pPr algn="ctr"/>
              <a:r>
                <a:rPr lang="ar-SA" sz="3600" dirty="0">
                  <a:solidFill>
                    <a:schemeClr val="bg1"/>
                  </a:solidFill>
                  <a:latin typeface="Montserrat Medium" panose="00000600000000000000" pitchFamily="2" charset="0"/>
                </a:rPr>
                <a:t>الطالب</a:t>
              </a:r>
              <a:endParaRPr lang="id-ID" sz="3600" dirty="0">
                <a:solidFill>
                  <a:schemeClr val="bg1"/>
                </a:solidFill>
                <a:latin typeface="Montserrat Medium" panose="00000600000000000000" pitchFamily="2" charset="0"/>
              </a:endParaRPr>
            </a:p>
          </p:txBody>
        </p:sp>
        <p:grpSp>
          <p:nvGrpSpPr>
            <p:cNvPr id="9" name="Group 13">
              <a:extLst>
                <a:ext uri="{FF2B5EF4-FFF2-40B4-BE49-F238E27FC236}">
                  <a16:creationId xmlns:a16="http://schemas.microsoft.com/office/drawing/2014/main" id="{EDDDA66A-9B50-994E-9C8D-50C595DD1402}"/>
                </a:ext>
              </a:extLst>
            </p:cNvPr>
            <p:cNvGrpSpPr/>
            <p:nvPr/>
          </p:nvGrpSpPr>
          <p:grpSpPr>
            <a:xfrm>
              <a:off x="10915266" y="3606181"/>
              <a:ext cx="7486485" cy="3409985"/>
              <a:chOff x="10915266" y="3606181"/>
              <a:chExt cx="7486485" cy="3409985"/>
            </a:xfrm>
            <a:gradFill>
              <a:gsLst>
                <a:gs pos="0">
                  <a:schemeClr val="accent5"/>
                </a:gs>
                <a:gs pos="100000">
                  <a:schemeClr val="accent5">
                    <a:lumMod val="75000"/>
                  </a:schemeClr>
                </a:gs>
              </a:gsLst>
              <a:lin ang="5400000" scaled="1"/>
            </a:gradFill>
          </p:grpSpPr>
          <p:sp>
            <p:nvSpPr>
              <p:cNvPr id="13" name="Freeform 5">
                <a:extLst>
                  <a:ext uri="{FF2B5EF4-FFF2-40B4-BE49-F238E27FC236}">
                    <a16:creationId xmlns:a16="http://schemas.microsoft.com/office/drawing/2014/main" id="{40CAF015-8183-1B4E-9F96-ED1CF77EF5E4}"/>
                  </a:ext>
                </a:extLst>
              </p:cNvPr>
              <p:cNvSpPr>
                <a:spLocks/>
              </p:cNvSpPr>
              <p:nvPr/>
            </p:nvSpPr>
            <p:spPr bwMode="auto">
              <a:xfrm flipH="1">
                <a:off x="10915266" y="4601825"/>
                <a:ext cx="7050282" cy="2414341"/>
              </a:xfrm>
              <a:custGeom>
                <a:avLst/>
                <a:gdLst>
                  <a:gd name="T0" fmla="*/ 1136 w 1174"/>
                  <a:gd name="T1" fmla="*/ 391 h 401"/>
                  <a:gd name="T2" fmla="*/ 1094 w 1174"/>
                  <a:gd name="T3" fmla="*/ 370 h 401"/>
                  <a:gd name="T4" fmla="*/ 1055 w 1174"/>
                  <a:gd name="T5" fmla="*/ 346 h 401"/>
                  <a:gd name="T6" fmla="*/ 1016 w 1174"/>
                  <a:gd name="T7" fmla="*/ 321 h 401"/>
                  <a:gd name="T8" fmla="*/ 980 w 1174"/>
                  <a:gd name="T9" fmla="*/ 294 h 401"/>
                  <a:gd name="T10" fmla="*/ 944 w 1174"/>
                  <a:gd name="T11" fmla="*/ 265 h 401"/>
                  <a:gd name="T12" fmla="*/ 910 w 1174"/>
                  <a:gd name="T13" fmla="*/ 235 h 401"/>
                  <a:gd name="T14" fmla="*/ 876 w 1174"/>
                  <a:gd name="T15" fmla="*/ 204 h 401"/>
                  <a:gd name="T16" fmla="*/ 858 w 1174"/>
                  <a:gd name="T17" fmla="*/ 186 h 401"/>
                  <a:gd name="T18" fmla="*/ 858 w 1174"/>
                  <a:gd name="T19" fmla="*/ 185 h 401"/>
                  <a:gd name="T20" fmla="*/ 853 w 1174"/>
                  <a:gd name="T21" fmla="*/ 181 h 401"/>
                  <a:gd name="T22" fmla="*/ 837 w 1174"/>
                  <a:gd name="T23" fmla="*/ 168 h 401"/>
                  <a:gd name="T24" fmla="*/ 819 w 1174"/>
                  <a:gd name="T25" fmla="*/ 157 h 401"/>
                  <a:gd name="T26" fmla="*/ 810 w 1174"/>
                  <a:gd name="T27" fmla="*/ 152 h 401"/>
                  <a:gd name="T28" fmla="*/ 771 w 1174"/>
                  <a:gd name="T29" fmla="*/ 134 h 401"/>
                  <a:gd name="T30" fmla="*/ 756 w 1174"/>
                  <a:gd name="T31" fmla="*/ 129 h 401"/>
                  <a:gd name="T32" fmla="*/ 730 w 1174"/>
                  <a:gd name="T33" fmla="*/ 121 h 401"/>
                  <a:gd name="T34" fmla="*/ 698 w 1174"/>
                  <a:gd name="T35" fmla="*/ 112 h 401"/>
                  <a:gd name="T36" fmla="*/ 666 w 1174"/>
                  <a:gd name="T37" fmla="*/ 106 h 401"/>
                  <a:gd name="T38" fmla="*/ 622 w 1174"/>
                  <a:gd name="T39" fmla="*/ 99 h 401"/>
                  <a:gd name="T40" fmla="*/ 578 w 1174"/>
                  <a:gd name="T41" fmla="*/ 94 h 401"/>
                  <a:gd name="T42" fmla="*/ 535 w 1174"/>
                  <a:gd name="T43" fmla="*/ 90 h 401"/>
                  <a:gd name="T44" fmla="*/ 466 w 1174"/>
                  <a:gd name="T45" fmla="*/ 89 h 401"/>
                  <a:gd name="T46" fmla="*/ 432 w 1174"/>
                  <a:gd name="T47" fmla="*/ 86 h 401"/>
                  <a:gd name="T48" fmla="*/ 364 w 1174"/>
                  <a:gd name="T49" fmla="*/ 79 h 401"/>
                  <a:gd name="T50" fmla="*/ 297 w 1174"/>
                  <a:gd name="T51" fmla="*/ 70 h 401"/>
                  <a:gd name="T52" fmla="*/ 230 w 1174"/>
                  <a:gd name="T53" fmla="*/ 58 h 401"/>
                  <a:gd name="T54" fmla="*/ 164 w 1174"/>
                  <a:gd name="T55" fmla="*/ 44 h 401"/>
                  <a:gd name="T56" fmla="*/ 114 w 1174"/>
                  <a:gd name="T57" fmla="*/ 32 h 401"/>
                  <a:gd name="T58" fmla="*/ 65 w 1174"/>
                  <a:gd name="T59" fmla="*/ 19 h 401"/>
                  <a:gd name="T60" fmla="*/ 0 w 1174"/>
                  <a:gd name="T61" fmla="*/ 0 h 401"/>
                  <a:gd name="T62" fmla="*/ 66 w 1174"/>
                  <a:gd name="T63" fmla="*/ 16 h 401"/>
                  <a:gd name="T64" fmla="*/ 115 w 1174"/>
                  <a:gd name="T65" fmla="*/ 28 h 401"/>
                  <a:gd name="T66" fmla="*/ 165 w 1174"/>
                  <a:gd name="T67" fmla="*/ 38 h 401"/>
                  <a:gd name="T68" fmla="*/ 232 w 1174"/>
                  <a:gd name="T69" fmla="*/ 49 h 401"/>
                  <a:gd name="T70" fmla="*/ 299 w 1174"/>
                  <a:gd name="T71" fmla="*/ 58 h 401"/>
                  <a:gd name="T72" fmla="*/ 366 w 1174"/>
                  <a:gd name="T73" fmla="*/ 65 h 401"/>
                  <a:gd name="T74" fmla="*/ 433 w 1174"/>
                  <a:gd name="T75" fmla="*/ 70 h 401"/>
                  <a:gd name="T76" fmla="*/ 467 w 1174"/>
                  <a:gd name="T77" fmla="*/ 71 h 401"/>
                  <a:gd name="T78" fmla="*/ 533 w 1174"/>
                  <a:gd name="T79" fmla="*/ 70 h 401"/>
                  <a:gd name="T80" fmla="*/ 534 w 1174"/>
                  <a:gd name="T81" fmla="*/ 70 h 401"/>
                  <a:gd name="T82" fmla="*/ 602 w 1174"/>
                  <a:gd name="T83" fmla="*/ 73 h 401"/>
                  <a:gd name="T84" fmla="*/ 647 w 1174"/>
                  <a:gd name="T85" fmla="*/ 77 h 401"/>
                  <a:gd name="T86" fmla="*/ 692 w 1174"/>
                  <a:gd name="T87" fmla="*/ 84 h 401"/>
                  <a:gd name="T88" fmla="*/ 715 w 1174"/>
                  <a:gd name="T89" fmla="*/ 88 h 401"/>
                  <a:gd name="T90" fmla="*/ 759 w 1174"/>
                  <a:gd name="T91" fmla="*/ 99 h 401"/>
                  <a:gd name="T92" fmla="*/ 770 w 1174"/>
                  <a:gd name="T93" fmla="*/ 102 h 401"/>
                  <a:gd name="T94" fmla="*/ 803 w 1174"/>
                  <a:gd name="T95" fmla="*/ 114 h 401"/>
                  <a:gd name="T96" fmla="*/ 830 w 1174"/>
                  <a:gd name="T97" fmla="*/ 126 h 401"/>
                  <a:gd name="T98" fmla="*/ 845 w 1174"/>
                  <a:gd name="T99" fmla="*/ 134 h 401"/>
                  <a:gd name="T100" fmla="*/ 866 w 1174"/>
                  <a:gd name="T101" fmla="*/ 148 h 401"/>
                  <a:gd name="T102" fmla="*/ 880 w 1174"/>
                  <a:gd name="T103" fmla="*/ 160 h 401"/>
                  <a:gd name="T104" fmla="*/ 884 w 1174"/>
                  <a:gd name="T105" fmla="*/ 164 h 401"/>
                  <a:gd name="T106" fmla="*/ 884 w 1174"/>
                  <a:gd name="T107" fmla="*/ 164 h 401"/>
                  <a:gd name="T108" fmla="*/ 917 w 1174"/>
                  <a:gd name="T109" fmla="*/ 193 h 401"/>
                  <a:gd name="T110" fmla="*/ 951 w 1174"/>
                  <a:gd name="T111" fmla="*/ 221 h 401"/>
                  <a:gd name="T112" fmla="*/ 986 w 1174"/>
                  <a:gd name="T113" fmla="*/ 248 h 401"/>
                  <a:gd name="T114" fmla="*/ 1022 w 1174"/>
                  <a:gd name="T115" fmla="*/ 274 h 401"/>
                  <a:gd name="T116" fmla="*/ 1059 w 1174"/>
                  <a:gd name="T117" fmla="*/ 298 h 401"/>
                  <a:gd name="T118" fmla="*/ 1096 w 1174"/>
                  <a:gd name="T119" fmla="*/ 320 h 401"/>
                  <a:gd name="T120" fmla="*/ 1135 w 1174"/>
                  <a:gd name="T121" fmla="*/ 339 h 401"/>
                  <a:gd name="T122" fmla="*/ 1174 w 1174"/>
                  <a:gd name="T123" fmla="*/ 355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74" h="401">
                    <a:moveTo>
                      <a:pt x="1158" y="401"/>
                    </a:moveTo>
                    <a:cubicBezTo>
                      <a:pt x="1150" y="398"/>
                      <a:pt x="1143" y="394"/>
                      <a:pt x="1136" y="391"/>
                    </a:cubicBezTo>
                    <a:cubicBezTo>
                      <a:pt x="1129" y="388"/>
                      <a:pt x="1122" y="385"/>
                      <a:pt x="1115" y="381"/>
                    </a:cubicBezTo>
                    <a:cubicBezTo>
                      <a:pt x="1108" y="377"/>
                      <a:pt x="1101" y="374"/>
                      <a:pt x="1094" y="370"/>
                    </a:cubicBezTo>
                    <a:cubicBezTo>
                      <a:pt x="1087" y="366"/>
                      <a:pt x="1081" y="362"/>
                      <a:pt x="1074" y="358"/>
                    </a:cubicBezTo>
                    <a:cubicBezTo>
                      <a:pt x="1068" y="355"/>
                      <a:pt x="1061" y="350"/>
                      <a:pt x="1055" y="346"/>
                    </a:cubicBezTo>
                    <a:cubicBezTo>
                      <a:pt x="1048" y="342"/>
                      <a:pt x="1042" y="338"/>
                      <a:pt x="1035" y="334"/>
                    </a:cubicBezTo>
                    <a:cubicBezTo>
                      <a:pt x="1029" y="330"/>
                      <a:pt x="1023" y="325"/>
                      <a:pt x="1016" y="321"/>
                    </a:cubicBezTo>
                    <a:cubicBezTo>
                      <a:pt x="1010" y="316"/>
                      <a:pt x="1004" y="312"/>
                      <a:pt x="998" y="307"/>
                    </a:cubicBezTo>
                    <a:cubicBezTo>
                      <a:pt x="980" y="294"/>
                      <a:pt x="980" y="294"/>
                      <a:pt x="980" y="294"/>
                    </a:cubicBezTo>
                    <a:cubicBezTo>
                      <a:pt x="974" y="289"/>
                      <a:pt x="968" y="284"/>
                      <a:pt x="962" y="279"/>
                    </a:cubicBezTo>
                    <a:cubicBezTo>
                      <a:pt x="956" y="275"/>
                      <a:pt x="950" y="270"/>
                      <a:pt x="944" y="265"/>
                    </a:cubicBezTo>
                    <a:cubicBezTo>
                      <a:pt x="927" y="250"/>
                      <a:pt x="927" y="250"/>
                      <a:pt x="927" y="250"/>
                    </a:cubicBezTo>
                    <a:cubicBezTo>
                      <a:pt x="921" y="245"/>
                      <a:pt x="915" y="240"/>
                      <a:pt x="910" y="235"/>
                    </a:cubicBezTo>
                    <a:cubicBezTo>
                      <a:pt x="893" y="220"/>
                      <a:pt x="893" y="220"/>
                      <a:pt x="893" y="220"/>
                    </a:cubicBezTo>
                    <a:cubicBezTo>
                      <a:pt x="887" y="215"/>
                      <a:pt x="882" y="209"/>
                      <a:pt x="876" y="204"/>
                    </a:cubicBezTo>
                    <a:cubicBezTo>
                      <a:pt x="860" y="188"/>
                      <a:pt x="860" y="188"/>
                      <a:pt x="860" y="188"/>
                    </a:cubicBezTo>
                    <a:cubicBezTo>
                      <a:pt x="858" y="186"/>
                      <a:pt x="858" y="186"/>
                      <a:pt x="858" y="186"/>
                    </a:cubicBezTo>
                    <a:cubicBezTo>
                      <a:pt x="858" y="186"/>
                      <a:pt x="858" y="186"/>
                      <a:pt x="858" y="186"/>
                    </a:cubicBezTo>
                    <a:cubicBezTo>
                      <a:pt x="858" y="185"/>
                      <a:pt x="858" y="185"/>
                      <a:pt x="858" y="185"/>
                    </a:cubicBezTo>
                    <a:cubicBezTo>
                      <a:pt x="857" y="185"/>
                      <a:pt x="857" y="184"/>
                      <a:pt x="856" y="184"/>
                    </a:cubicBezTo>
                    <a:cubicBezTo>
                      <a:pt x="853" y="181"/>
                      <a:pt x="853" y="181"/>
                      <a:pt x="853" y="181"/>
                    </a:cubicBezTo>
                    <a:cubicBezTo>
                      <a:pt x="850" y="179"/>
                      <a:pt x="848" y="176"/>
                      <a:pt x="845" y="174"/>
                    </a:cubicBezTo>
                    <a:cubicBezTo>
                      <a:pt x="843" y="172"/>
                      <a:pt x="840" y="170"/>
                      <a:pt x="837" y="168"/>
                    </a:cubicBezTo>
                    <a:cubicBezTo>
                      <a:pt x="829" y="162"/>
                      <a:pt x="829" y="162"/>
                      <a:pt x="829" y="162"/>
                    </a:cubicBezTo>
                    <a:cubicBezTo>
                      <a:pt x="819" y="157"/>
                      <a:pt x="819" y="157"/>
                      <a:pt x="819" y="157"/>
                    </a:cubicBezTo>
                    <a:cubicBezTo>
                      <a:pt x="815" y="154"/>
                      <a:pt x="815" y="154"/>
                      <a:pt x="815" y="154"/>
                    </a:cubicBezTo>
                    <a:cubicBezTo>
                      <a:pt x="810" y="152"/>
                      <a:pt x="810" y="152"/>
                      <a:pt x="810" y="152"/>
                    </a:cubicBezTo>
                    <a:cubicBezTo>
                      <a:pt x="804" y="149"/>
                      <a:pt x="798" y="145"/>
                      <a:pt x="791" y="143"/>
                    </a:cubicBezTo>
                    <a:cubicBezTo>
                      <a:pt x="784" y="140"/>
                      <a:pt x="778" y="137"/>
                      <a:pt x="771" y="134"/>
                    </a:cubicBezTo>
                    <a:cubicBezTo>
                      <a:pt x="761" y="131"/>
                      <a:pt x="761" y="131"/>
                      <a:pt x="761" y="131"/>
                    </a:cubicBezTo>
                    <a:cubicBezTo>
                      <a:pt x="756" y="129"/>
                      <a:pt x="756" y="129"/>
                      <a:pt x="756" y="129"/>
                    </a:cubicBezTo>
                    <a:cubicBezTo>
                      <a:pt x="751" y="127"/>
                      <a:pt x="751" y="127"/>
                      <a:pt x="751" y="127"/>
                    </a:cubicBezTo>
                    <a:cubicBezTo>
                      <a:pt x="730" y="121"/>
                      <a:pt x="730" y="121"/>
                      <a:pt x="730" y="121"/>
                    </a:cubicBezTo>
                    <a:cubicBezTo>
                      <a:pt x="709" y="115"/>
                      <a:pt x="709" y="115"/>
                      <a:pt x="709" y="115"/>
                    </a:cubicBezTo>
                    <a:cubicBezTo>
                      <a:pt x="705" y="114"/>
                      <a:pt x="701" y="113"/>
                      <a:pt x="698" y="112"/>
                    </a:cubicBezTo>
                    <a:cubicBezTo>
                      <a:pt x="687" y="110"/>
                      <a:pt x="687" y="110"/>
                      <a:pt x="687" y="110"/>
                    </a:cubicBezTo>
                    <a:cubicBezTo>
                      <a:pt x="666" y="106"/>
                      <a:pt x="666" y="106"/>
                      <a:pt x="666" y="106"/>
                    </a:cubicBezTo>
                    <a:cubicBezTo>
                      <a:pt x="658" y="104"/>
                      <a:pt x="651" y="103"/>
                      <a:pt x="644" y="102"/>
                    </a:cubicBezTo>
                    <a:cubicBezTo>
                      <a:pt x="636" y="101"/>
                      <a:pt x="629" y="100"/>
                      <a:pt x="622" y="99"/>
                    </a:cubicBezTo>
                    <a:cubicBezTo>
                      <a:pt x="600" y="96"/>
                      <a:pt x="600" y="96"/>
                      <a:pt x="600" y="96"/>
                    </a:cubicBezTo>
                    <a:cubicBezTo>
                      <a:pt x="593" y="95"/>
                      <a:pt x="585" y="94"/>
                      <a:pt x="578" y="94"/>
                    </a:cubicBezTo>
                    <a:cubicBezTo>
                      <a:pt x="534" y="90"/>
                      <a:pt x="534" y="90"/>
                      <a:pt x="534" y="90"/>
                    </a:cubicBezTo>
                    <a:cubicBezTo>
                      <a:pt x="535" y="90"/>
                      <a:pt x="535" y="90"/>
                      <a:pt x="535" y="90"/>
                    </a:cubicBezTo>
                    <a:cubicBezTo>
                      <a:pt x="523" y="91"/>
                      <a:pt x="512" y="90"/>
                      <a:pt x="500" y="90"/>
                    </a:cubicBezTo>
                    <a:cubicBezTo>
                      <a:pt x="489" y="90"/>
                      <a:pt x="477" y="89"/>
                      <a:pt x="466" y="89"/>
                    </a:cubicBezTo>
                    <a:cubicBezTo>
                      <a:pt x="449" y="88"/>
                      <a:pt x="449" y="88"/>
                      <a:pt x="449" y="88"/>
                    </a:cubicBezTo>
                    <a:cubicBezTo>
                      <a:pt x="432" y="86"/>
                      <a:pt x="432" y="86"/>
                      <a:pt x="432" y="86"/>
                    </a:cubicBezTo>
                    <a:cubicBezTo>
                      <a:pt x="421" y="85"/>
                      <a:pt x="409" y="84"/>
                      <a:pt x="398" y="83"/>
                    </a:cubicBezTo>
                    <a:cubicBezTo>
                      <a:pt x="387" y="82"/>
                      <a:pt x="375" y="81"/>
                      <a:pt x="364" y="79"/>
                    </a:cubicBezTo>
                    <a:cubicBezTo>
                      <a:pt x="353" y="78"/>
                      <a:pt x="342" y="76"/>
                      <a:pt x="331" y="75"/>
                    </a:cubicBezTo>
                    <a:cubicBezTo>
                      <a:pt x="319" y="73"/>
                      <a:pt x="308" y="72"/>
                      <a:pt x="297" y="70"/>
                    </a:cubicBezTo>
                    <a:cubicBezTo>
                      <a:pt x="263" y="64"/>
                      <a:pt x="263" y="64"/>
                      <a:pt x="263" y="64"/>
                    </a:cubicBezTo>
                    <a:cubicBezTo>
                      <a:pt x="230" y="58"/>
                      <a:pt x="230" y="58"/>
                      <a:pt x="230" y="58"/>
                    </a:cubicBezTo>
                    <a:cubicBezTo>
                      <a:pt x="219" y="56"/>
                      <a:pt x="208" y="53"/>
                      <a:pt x="197" y="51"/>
                    </a:cubicBezTo>
                    <a:cubicBezTo>
                      <a:pt x="186" y="49"/>
                      <a:pt x="175" y="46"/>
                      <a:pt x="164" y="44"/>
                    </a:cubicBezTo>
                    <a:cubicBezTo>
                      <a:pt x="131" y="36"/>
                      <a:pt x="131" y="36"/>
                      <a:pt x="131" y="36"/>
                    </a:cubicBezTo>
                    <a:cubicBezTo>
                      <a:pt x="114" y="32"/>
                      <a:pt x="114" y="32"/>
                      <a:pt x="114" y="32"/>
                    </a:cubicBezTo>
                    <a:cubicBezTo>
                      <a:pt x="98" y="28"/>
                      <a:pt x="98" y="28"/>
                      <a:pt x="98" y="28"/>
                    </a:cubicBezTo>
                    <a:cubicBezTo>
                      <a:pt x="65" y="19"/>
                      <a:pt x="65" y="19"/>
                      <a:pt x="65" y="19"/>
                    </a:cubicBezTo>
                    <a:cubicBezTo>
                      <a:pt x="54" y="16"/>
                      <a:pt x="43" y="13"/>
                      <a:pt x="32" y="10"/>
                    </a:cubicBezTo>
                    <a:cubicBezTo>
                      <a:pt x="0" y="0"/>
                      <a:pt x="0" y="0"/>
                      <a:pt x="0" y="0"/>
                    </a:cubicBezTo>
                    <a:cubicBezTo>
                      <a:pt x="33" y="8"/>
                      <a:pt x="33" y="8"/>
                      <a:pt x="33" y="8"/>
                    </a:cubicBezTo>
                    <a:cubicBezTo>
                      <a:pt x="44" y="11"/>
                      <a:pt x="55" y="14"/>
                      <a:pt x="66" y="16"/>
                    </a:cubicBezTo>
                    <a:cubicBezTo>
                      <a:pt x="99" y="24"/>
                      <a:pt x="99" y="24"/>
                      <a:pt x="99" y="24"/>
                    </a:cubicBezTo>
                    <a:cubicBezTo>
                      <a:pt x="115" y="28"/>
                      <a:pt x="115" y="28"/>
                      <a:pt x="115" y="28"/>
                    </a:cubicBezTo>
                    <a:cubicBezTo>
                      <a:pt x="132" y="31"/>
                      <a:pt x="132" y="31"/>
                      <a:pt x="132" y="31"/>
                    </a:cubicBezTo>
                    <a:cubicBezTo>
                      <a:pt x="165" y="38"/>
                      <a:pt x="165" y="38"/>
                      <a:pt x="165" y="38"/>
                    </a:cubicBezTo>
                    <a:cubicBezTo>
                      <a:pt x="176" y="40"/>
                      <a:pt x="187" y="41"/>
                      <a:pt x="198" y="43"/>
                    </a:cubicBezTo>
                    <a:cubicBezTo>
                      <a:pt x="209" y="45"/>
                      <a:pt x="220" y="47"/>
                      <a:pt x="232" y="49"/>
                    </a:cubicBezTo>
                    <a:cubicBezTo>
                      <a:pt x="265" y="54"/>
                      <a:pt x="265" y="54"/>
                      <a:pt x="265" y="54"/>
                    </a:cubicBezTo>
                    <a:cubicBezTo>
                      <a:pt x="299" y="58"/>
                      <a:pt x="299" y="58"/>
                      <a:pt x="299" y="58"/>
                    </a:cubicBezTo>
                    <a:cubicBezTo>
                      <a:pt x="310" y="60"/>
                      <a:pt x="321" y="61"/>
                      <a:pt x="332" y="62"/>
                    </a:cubicBezTo>
                    <a:cubicBezTo>
                      <a:pt x="343" y="63"/>
                      <a:pt x="354" y="64"/>
                      <a:pt x="366" y="65"/>
                    </a:cubicBezTo>
                    <a:cubicBezTo>
                      <a:pt x="377" y="66"/>
                      <a:pt x="388" y="67"/>
                      <a:pt x="399" y="68"/>
                    </a:cubicBezTo>
                    <a:cubicBezTo>
                      <a:pt x="411" y="68"/>
                      <a:pt x="422" y="69"/>
                      <a:pt x="433" y="70"/>
                    </a:cubicBezTo>
                    <a:cubicBezTo>
                      <a:pt x="450" y="70"/>
                      <a:pt x="450" y="70"/>
                      <a:pt x="450" y="70"/>
                    </a:cubicBezTo>
                    <a:cubicBezTo>
                      <a:pt x="467" y="71"/>
                      <a:pt x="467" y="71"/>
                      <a:pt x="467" y="71"/>
                    </a:cubicBezTo>
                    <a:cubicBezTo>
                      <a:pt x="478" y="71"/>
                      <a:pt x="489" y="71"/>
                      <a:pt x="500" y="71"/>
                    </a:cubicBezTo>
                    <a:cubicBezTo>
                      <a:pt x="511" y="71"/>
                      <a:pt x="523" y="70"/>
                      <a:pt x="533" y="70"/>
                    </a:cubicBezTo>
                    <a:cubicBezTo>
                      <a:pt x="534" y="70"/>
                      <a:pt x="534" y="70"/>
                      <a:pt x="534" y="70"/>
                    </a:cubicBezTo>
                    <a:cubicBezTo>
                      <a:pt x="534" y="70"/>
                      <a:pt x="534" y="70"/>
                      <a:pt x="534" y="70"/>
                    </a:cubicBezTo>
                    <a:cubicBezTo>
                      <a:pt x="580" y="71"/>
                      <a:pt x="580" y="71"/>
                      <a:pt x="580" y="71"/>
                    </a:cubicBezTo>
                    <a:cubicBezTo>
                      <a:pt x="587" y="72"/>
                      <a:pt x="595" y="72"/>
                      <a:pt x="602" y="73"/>
                    </a:cubicBezTo>
                    <a:cubicBezTo>
                      <a:pt x="625" y="75"/>
                      <a:pt x="625" y="75"/>
                      <a:pt x="625" y="75"/>
                    </a:cubicBezTo>
                    <a:cubicBezTo>
                      <a:pt x="632" y="75"/>
                      <a:pt x="640" y="76"/>
                      <a:pt x="647" y="77"/>
                    </a:cubicBezTo>
                    <a:cubicBezTo>
                      <a:pt x="655" y="78"/>
                      <a:pt x="662" y="79"/>
                      <a:pt x="670" y="80"/>
                    </a:cubicBezTo>
                    <a:cubicBezTo>
                      <a:pt x="692" y="84"/>
                      <a:pt x="692" y="84"/>
                      <a:pt x="692" y="84"/>
                    </a:cubicBezTo>
                    <a:cubicBezTo>
                      <a:pt x="703" y="86"/>
                      <a:pt x="703" y="86"/>
                      <a:pt x="703" y="86"/>
                    </a:cubicBezTo>
                    <a:cubicBezTo>
                      <a:pt x="707" y="87"/>
                      <a:pt x="711" y="87"/>
                      <a:pt x="715" y="88"/>
                    </a:cubicBezTo>
                    <a:cubicBezTo>
                      <a:pt x="737" y="93"/>
                      <a:pt x="737" y="93"/>
                      <a:pt x="737" y="93"/>
                    </a:cubicBezTo>
                    <a:cubicBezTo>
                      <a:pt x="759" y="99"/>
                      <a:pt x="759" y="99"/>
                      <a:pt x="759" y="99"/>
                    </a:cubicBezTo>
                    <a:cubicBezTo>
                      <a:pt x="765" y="101"/>
                      <a:pt x="765" y="101"/>
                      <a:pt x="765" y="101"/>
                    </a:cubicBezTo>
                    <a:cubicBezTo>
                      <a:pt x="770" y="102"/>
                      <a:pt x="770" y="102"/>
                      <a:pt x="770" y="102"/>
                    </a:cubicBezTo>
                    <a:cubicBezTo>
                      <a:pt x="781" y="106"/>
                      <a:pt x="781" y="106"/>
                      <a:pt x="781" y="106"/>
                    </a:cubicBezTo>
                    <a:cubicBezTo>
                      <a:pt x="789" y="108"/>
                      <a:pt x="796" y="111"/>
                      <a:pt x="803" y="114"/>
                    </a:cubicBezTo>
                    <a:cubicBezTo>
                      <a:pt x="810" y="117"/>
                      <a:pt x="817" y="120"/>
                      <a:pt x="824" y="124"/>
                    </a:cubicBezTo>
                    <a:cubicBezTo>
                      <a:pt x="830" y="126"/>
                      <a:pt x="830" y="126"/>
                      <a:pt x="830" y="126"/>
                    </a:cubicBezTo>
                    <a:cubicBezTo>
                      <a:pt x="835" y="129"/>
                      <a:pt x="835" y="129"/>
                      <a:pt x="835" y="129"/>
                    </a:cubicBezTo>
                    <a:cubicBezTo>
                      <a:pt x="845" y="134"/>
                      <a:pt x="845" y="134"/>
                      <a:pt x="845" y="134"/>
                    </a:cubicBezTo>
                    <a:cubicBezTo>
                      <a:pt x="856" y="141"/>
                      <a:pt x="856" y="141"/>
                      <a:pt x="856" y="141"/>
                    </a:cubicBezTo>
                    <a:cubicBezTo>
                      <a:pt x="859" y="143"/>
                      <a:pt x="862" y="145"/>
                      <a:pt x="866" y="148"/>
                    </a:cubicBezTo>
                    <a:cubicBezTo>
                      <a:pt x="869" y="150"/>
                      <a:pt x="872" y="153"/>
                      <a:pt x="875" y="155"/>
                    </a:cubicBezTo>
                    <a:cubicBezTo>
                      <a:pt x="880" y="160"/>
                      <a:pt x="880" y="160"/>
                      <a:pt x="880" y="160"/>
                    </a:cubicBezTo>
                    <a:cubicBezTo>
                      <a:pt x="881" y="161"/>
                      <a:pt x="882" y="162"/>
                      <a:pt x="883" y="162"/>
                    </a:cubicBezTo>
                    <a:cubicBezTo>
                      <a:pt x="884" y="164"/>
                      <a:pt x="884" y="164"/>
                      <a:pt x="884" y="164"/>
                    </a:cubicBezTo>
                    <a:cubicBezTo>
                      <a:pt x="886" y="166"/>
                      <a:pt x="886" y="166"/>
                      <a:pt x="886" y="166"/>
                    </a:cubicBezTo>
                    <a:cubicBezTo>
                      <a:pt x="884" y="164"/>
                      <a:pt x="884" y="164"/>
                      <a:pt x="884" y="164"/>
                    </a:cubicBezTo>
                    <a:cubicBezTo>
                      <a:pt x="900" y="178"/>
                      <a:pt x="900" y="178"/>
                      <a:pt x="900" y="178"/>
                    </a:cubicBezTo>
                    <a:cubicBezTo>
                      <a:pt x="906" y="183"/>
                      <a:pt x="911" y="188"/>
                      <a:pt x="917" y="193"/>
                    </a:cubicBezTo>
                    <a:cubicBezTo>
                      <a:pt x="934" y="207"/>
                      <a:pt x="934" y="207"/>
                      <a:pt x="934" y="207"/>
                    </a:cubicBezTo>
                    <a:cubicBezTo>
                      <a:pt x="940" y="212"/>
                      <a:pt x="945" y="217"/>
                      <a:pt x="951" y="221"/>
                    </a:cubicBezTo>
                    <a:cubicBezTo>
                      <a:pt x="968" y="235"/>
                      <a:pt x="968" y="235"/>
                      <a:pt x="968" y="235"/>
                    </a:cubicBezTo>
                    <a:cubicBezTo>
                      <a:pt x="974" y="240"/>
                      <a:pt x="980" y="244"/>
                      <a:pt x="986" y="248"/>
                    </a:cubicBezTo>
                    <a:cubicBezTo>
                      <a:pt x="992" y="253"/>
                      <a:pt x="998" y="257"/>
                      <a:pt x="1004" y="261"/>
                    </a:cubicBezTo>
                    <a:cubicBezTo>
                      <a:pt x="1022" y="274"/>
                      <a:pt x="1022" y="274"/>
                      <a:pt x="1022" y="274"/>
                    </a:cubicBezTo>
                    <a:cubicBezTo>
                      <a:pt x="1028" y="278"/>
                      <a:pt x="1034" y="282"/>
                      <a:pt x="1040" y="286"/>
                    </a:cubicBezTo>
                    <a:cubicBezTo>
                      <a:pt x="1046" y="290"/>
                      <a:pt x="1052" y="294"/>
                      <a:pt x="1059" y="298"/>
                    </a:cubicBezTo>
                    <a:cubicBezTo>
                      <a:pt x="1065" y="302"/>
                      <a:pt x="1071" y="305"/>
                      <a:pt x="1077" y="309"/>
                    </a:cubicBezTo>
                    <a:cubicBezTo>
                      <a:pt x="1084" y="313"/>
                      <a:pt x="1090" y="316"/>
                      <a:pt x="1096" y="320"/>
                    </a:cubicBezTo>
                    <a:cubicBezTo>
                      <a:pt x="1103" y="323"/>
                      <a:pt x="1109" y="327"/>
                      <a:pt x="1115" y="330"/>
                    </a:cubicBezTo>
                    <a:cubicBezTo>
                      <a:pt x="1122" y="333"/>
                      <a:pt x="1128" y="336"/>
                      <a:pt x="1135" y="339"/>
                    </a:cubicBezTo>
                    <a:cubicBezTo>
                      <a:pt x="1141" y="342"/>
                      <a:pt x="1148" y="345"/>
                      <a:pt x="1155" y="348"/>
                    </a:cubicBezTo>
                    <a:cubicBezTo>
                      <a:pt x="1161" y="351"/>
                      <a:pt x="1168" y="353"/>
                      <a:pt x="1174" y="355"/>
                    </a:cubicBezTo>
                    <a:lnTo>
                      <a:pt x="1158" y="401"/>
                    </a:lnTo>
                    <a:close/>
                  </a:path>
                </a:pathLst>
              </a:custGeom>
              <a:grpFill/>
              <a:ln>
                <a:noFill/>
              </a:ln>
            </p:spPr>
            <p:txBody>
              <a:bodyPr vert="horz" wrap="square" lIns="91299" tIns="45649" rIns="91299" bIns="45649" numCol="1" anchor="t" anchorCtr="0" compatLnSpc="1">
                <a:prstTxWarp prst="textNoShape">
                  <a:avLst/>
                </a:prstTxWarp>
              </a:bodyPr>
              <a:lstStyle/>
              <a:p>
                <a:endParaRPr lang="id-ID" sz="1798"/>
              </a:p>
            </p:txBody>
          </p:sp>
          <p:sp>
            <p:nvSpPr>
              <p:cNvPr id="14" name="Freeform 6">
                <a:extLst>
                  <a:ext uri="{FF2B5EF4-FFF2-40B4-BE49-F238E27FC236}">
                    <a16:creationId xmlns:a16="http://schemas.microsoft.com/office/drawing/2014/main" id="{48E832D6-16C0-4544-A560-D728A42996D9}"/>
                  </a:ext>
                </a:extLst>
              </p:cNvPr>
              <p:cNvSpPr>
                <a:spLocks/>
              </p:cNvSpPr>
              <p:nvPr/>
            </p:nvSpPr>
            <p:spPr bwMode="auto">
              <a:xfrm flipH="1">
                <a:off x="12378578" y="3606181"/>
                <a:ext cx="4864187" cy="1475994"/>
              </a:xfrm>
              <a:custGeom>
                <a:avLst/>
                <a:gdLst>
                  <a:gd name="T0" fmla="*/ 787 w 810"/>
                  <a:gd name="T1" fmla="*/ 129 h 245"/>
                  <a:gd name="T2" fmla="*/ 765 w 810"/>
                  <a:gd name="T3" fmla="*/ 133 h 245"/>
                  <a:gd name="T4" fmla="*/ 742 w 810"/>
                  <a:gd name="T5" fmla="*/ 135 h 245"/>
                  <a:gd name="T6" fmla="*/ 719 w 810"/>
                  <a:gd name="T7" fmla="*/ 137 h 245"/>
                  <a:gd name="T8" fmla="*/ 689 w 810"/>
                  <a:gd name="T9" fmla="*/ 138 h 245"/>
                  <a:gd name="T10" fmla="*/ 658 w 810"/>
                  <a:gd name="T11" fmla="*/ 138 h 245"/>
                  <a:gd name="T12" fmla="*/ 598 w 810"/>
                  <a:gd name="T13" fmla="*/ 134 h 245"/>
                  <a:gd name="T14" fmla="*/ 537 w 810"/>
                  <a:gd name="T15" fmla="*/ 128 h 245"/>
                  <a:gd name="T16" fmla="*/ 522 w 810"/>
                  <a:gd name="T17" fmla="*/ 126 h 245"/>
                  <a:gd name="T18" fmla="*/ 505 w 810"/>
                  <a:gd name="T19" fmla="*/ 124 h 245"/>
                  <a:gd name="T20" fmla="*/ 472 w 810"/>
                  <a:gd name="T21" fmla="*/ 126 h 245"/>
                  <a:gd name="T22" fmla="*/ 408 w 810"/>
                  <a:gd name="T23" fmla="*/ 153 h 245"/>
                  <a:gd name="T24" fmla="*/ 389 w 810"/>
                  <a:gd name="T25" fmla="*/ 165 h 245"/>
                  <a:gd name="T26" fmla="*/ 374 w 810"/>
                  <a:gd name="T27" fmla="*/ 144 h 245"/>
                  <a:gd name="T28" fmla="*/ 357 w 810"/>
                  <a:gd name="T29" fmla="*/ 125 h 245"/>
                  <a:gd name="T30" fmla="*/ 332 w 810"/>
                  <a:gd name="T31" fmla="*/ 104 h 245"/>
                  <a:gd name="T32" fmla="*/ 297 w 810"/>
                  <a:gd name="T33" fmla="*/ 82 h 245"/>
                  <a:gd name="T34" fmla="*/ 276 w 810"/>
                  <a:gd name="T35" fmla="*/ 70 h 245"/>
                  <a:gd name="T36" fmla="*/ 232 w 810"/>
                  <a:gd name="T37" fmla="*/ 51 h 245"/>
                  <a:gd name="T38" fmla="*/ 186 w 810"/>
                  <a:gd name="T39" fmla="*/ 36 h 245"/>
                  <a:gd name="T40" fmla="*/ 171 w 810"/>
                  <a:gd name="T41" fmla="*/ 31 h 245"/>
                  <a:gd name="T42" fmla="*/ 140 w 810"/>
                  <a:gd name="T43" fmla="*/ 23 h 245"/>
                  <a:gd name="T44" fmla="*/ 94 w 810"/>
                  <a:gd name="T45" fmla="*/ 13 h 245"/>
                  <a:gd name="T46" fmla="*/ 63 w 810"/>
                  <a:gd name="T47" fmla="*/ 8 h 245"/>
                  <a:gd name="T48" fmla="*/ 0 w 810"/>
                  <a:gd name="T49" fmla="*/ 0 h 245"/>
                  <a:gd name="T50" fmla="*/ 61 w 810"/>
                  <a:gd name="T51" fmla="*/ 17 h 245"/>
                  <a:gd name="T52" fmla="*/ 91 w 810"/>
                  <a:gd name="T53" fmla="*/ 25 h 245"/>
                  <a:gd name="T54" fmla="*/ 150 w 810"/>
                  <a:gd name="T55" fmla="*/ 45 h 245"/>
                  <a:gd name="T56" fmla="*/ 172 w 810"/>
                  <a:gd name="T57" fmla="*/ 53 h 245"/>
                  <a:gd name="T58" fmla="*/ 208 w 810"/>
                  <a:gd name="T59" fmla="*/ 67 h 245"/>
                  <a:gd name="T60" fmla="*/ 236 w 810"/>
                  <a:gd name="T61" fmla="*/ 80 h 245"/>
                  <a:gd name="T62" fmla="*/ 276 w 810"/>
                  <a:gd name="T63" fmla="*/ 102 h 245"/>
                  <a:gd name="T64" fmla="*/ 289 w 810"/>
                  <a:gd name="T65" fmla="*/ 110 h 245"/>
                  <a:gd name="T66" fmla="*/ 325 w 810"/>
                  <a:gd name="T67" fmla="*/ 137 h 245"/>
                  <a:gd name="T68" fmla="*/ 345 w 810"/>
                  <a:gd name="T69" fmla="*/ 158 h 245"/>
                  <a:gd name="T70" fmla="*/ 354 w 810"/>
                  <a:gd name="T71" fmla="*/ 169 h 245"/>
                  <a:gd name="T72" fmla="*/ 368 w 810"/>
                  <a:gd name="T73" fmla="*/ 193 h 245"/>
                  <a:gd name="T74" fmla="*/ 372 w 810"/>
                  <a:gd name="T75" fmla="*/ 232 h 245"/>
                  <a:gd name="T76" fmla="*/ 372 w 810"/>
                  <a:gd name="T77" fmla="*/ 242 h 245"/>
                  <a:gd name="T78" fmla="*/ 405 w 810"/>
                  <a:gd name="T79" fmla="*/ 245 h 245"/>
                  <a:gd name="T80" fmla="*/ 407 w 810"/>
                  <a:gd name="T81" fmla="*/ 234 h 245"/>
                  <a:gd name="T82" fmla="*/ 414 w 810"/>
                  <a:gd name="T83" fmla="*/ 196 h 245"/>
                  <a:gd name="T84" fmla="*/ 476 w 810"/>
                  <a:gd name="T85" fmla="*/ 155 h 245"/>
                  <a:gd name="T86" fmla="*/ 490 w 810"/>
                  <a:gd name="T87" fmla="*/ 153 h 245"/>
                  <a:gd name="T88" fmla="*/ 512 w 810"/>
                  <a:gd name="T89" fmla="*/ 152 h 245"/>
                  <a:gd name="T90" fmla="*/ 523 w 810"/>
                  <a:gd name="T91" fmla="*/ 153 h 245"/>
                  <a:gd name="T92" fmla="*/ 526 w 810"/>
                  <a:gd name="T93" fmla="*/ 153 h 245"/>
                  <a:gd name="T94" fmla="*/ 527 w 810"/>
                  <a:gd name="T95" fmla="*/ 153 h 245"/>
                  <a:gd name="T96" fmla="*/ 526 w 810"/>
                  <a:gd name="T97" fmla="*/ 153 h 245"/>
                  <a:gd name="T98" fmla="*/ 565 w 810"/>
                  <a:gd name="T99" fmla="*/ 156 h 245"/>
                  <a:gd name="T100" fmla="*/ 628 w 810"/>
                  <a:gd name="T101" fmla="*/ 157 h 245"/>
                  <a:gd name="T102" fmla="*/ 690 w 810"/>
                  <a:gd name="T103" fmla="*/ 153 h 245"/>
                  <a:gd name="T104" fmla="*/ 721 w 810"/>
                  <a:gd name="T105" fmla="*/ 149 h 245"/>
                  <a:gd name="T106" fmla="*/ 744 w 810"/>
                  <a:gd name="T107" fmla="*/ 145 h 245"/>
                  <a:gd name="T108" fmla="*/ 766 w 810"/>
                  <a:gd name="T109" fmla="*/ 140 h 245"/>
                  <a:gd name="T110" fmla="*/ 789 w 810"/>
                  <a:gd name="T111" fmla="*/ 133 h 245"/>
                  <a:gd name="T112" fmla="*/ 810 w 810"/>
                  <a:gd name="T113" fmla="*/ 124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10" h="245">
                    <a:moveTo>
                      <a:pt x="795" y="127"/>
                    </a:moveTo>
                    <a:cubicBezTo>
                      <a:pt x="787" y="129"/>
                      <a:pt x="787" y="129"/>
                      <a:pt x="787" y="129"/>
                    </a:cubicBezTo>
                    <a:cubicBezTo>
                      <a:pt x="780" y="130"/>
                      <a:pt x="780" y="130"/>
                      <a:pt x="780" y="130"/>
                    </a:cubicBezTo>
                    <a:cubicBezTo>
                      <a:pt x="765" y="133"/>
                      <a:pt x="765" y="133"/>
                      <a:pt x="765" y="133"/>
                    </a:cubicBezTo>
                    <a:cubicBezTo>
                      <a:pt x="750" y="135"/>
                      <a:pt x="750" y="135"/>
                      <a:pt x="750" y="135"/>
                    </a:cubicBezTo>
                    <a:cubicBezTo>
                      <a:pt x="742" y="135"/>
                      <a:pt x="742" y="135"/>
                      <a:pt x="742" y="135"/>
                    </a:cubicBezTo>
                    <a:cubicBezTo>
                      <a:pt x="734" y="136"/>
                      <a:pt x="734" y="136"/>
                      <a:pt x="734" y="136"/>
                    </a:cubicBezTo>
                    <a:cubicBezTo>
                      <a:pt x="719" y="137"/>
                      <a:pt x="719" y="137"/>
                      <a:pt x="719" y="137"/>
                    </a:cubicBezTo>
                    <a:cubicBezTo>
                      <a:pt x="714" y="137"/>
                      <a:pt x="709" y="138"/>
                      <a:pt x="704" y="138"/>
                    </a:cubicBezTo>
                    <a:cubicBezTo>
                      <a:pt x="699" y="138"/>
                      <a:pt x="694" y="138"/>
                      <a:pt x="689" y="138"/>
                    </a:cubicBezTo>
                    <a:cubicBezTo>
                      <a:pt x="674" y="138"/>
                      <a:pt x="674" y="138"/>
                      <a:pt x="674" y="138"/>
                    </a:cubicBezTo>
                    <a:cubicBezTo>
                      <a:pt x="668" y="138"/>
                      <a:pt x="663" y="138"/>
                      <a:pt x="658" y="138"/>
                    </a:cubicBezTo>
                    <a:cubicBezTo>
                      <a:pt x="648" y="138"/>
                      <a:pt x="638" y="137"/>
                      <a:pt x="628" y="137"/>
                    </a:cubicBezTo>
                    <a:cubicBezTo>
                      <a:pt x="618" y="136"/>
                      <a:pt x="608" y="135"/>
                      <a:pt x="598" y="134"/>
                    </a:cubicBezTo>
                    <a:cubicBezTo>
                      <a:pt x="587" y="134"/>
                      <a:pt x="577" y="133"/>
                      <a:pt x="567" y="132"/>
                    </a:cubicBezTo>
                    <a:cubicBezTo>
                      <a:pt x="557" y="130"/>
                      <a:pt x="547" y="129"/>
                      <a:pt x="537" y="128"/>
                    </a:cubicBezTo>
                    <a:cubicBezTo>
                      <a:pt x="530" y="127"/>
                      <a:pt x="530" y="127"/>
                      <a:pt x="530" y="127"/>
                    </a:cubicBezTo>
                    <a:cubicBezTo>
                      <a:pt x="522" y="126"/>
                      <a:pt x="522" y="126"/>
                      <a:pt x="522" y="126"/>
                    </a:cubicBezTo>
                    <a:cubicBezTo>
                      <a:pt x="519" y="125"/>
                      <a:pt x="517" y="125"/>
                      <a:pt x="514" y="125"/>
                    </a:cubicBezTo>
                    <a:cubicBezTo>
                      <a:pt x="505" y="124"/>
                      <a:pt x="505" y="124"/>
                      <a:pt x="505" y="124"/>
                    </a:cubicBezTo>
                    <a:cubicBezTo>
                      <a:pt x="500" y="124"/>
                      <a:pt x="494" y="124"/>
                      <a:pt x="489" y="124"/>
                    </a:cubicBezTo>
                    <a:cubicBezTo>
                      <a:pt x="483" y="125"/>
                      <a:pt x="478" y="125"/>
                      <a:pt x="472" y="126"/>
                    </a:cubicBezTo>
                    <a:cubicBezTo>
                      <a:pt x="461" y="127"/>
                      <a:pt x="450" y="130"/>
                      <a:pt x="439" y="134"/>
                    </a:cubicBezTo>
                    <a:cubicBezTo>
                      <a:pt x="428" y="139"/>
                      <a:pt x="417" y="145"/>
                      <a:pt x="408" y="153"/>
                    </a:cubicBezTo>
                    <a:cubicBezTo>
                      <a:pt x="402" y="159"/>
                      <a:pt x="397" y="165"/>
                      <a:pt x="392" y="172"/>
                    </a:cubicBezTo>
                    <a:cubicBezTo>
                      <a:pt x="391" y="170"/>
                      <a:pt x="390" y="167"/>
                      <a:pt x="389" y="165"/>
                    </a:cubicBezTo>
                    <a:cubicBezTo>
                      <a:pt x="386" y="160"/>
                      <a:pt x="383" y="155"/>
                      <a:pt x="379" y="151"/>
                    </a:cubicBezTo>
                    <a:cubicBezTo>
                      <a:pt x="378" y="149"/>
                      <a:pt x="376" y="146"/>
                      <a:pt x="374" y="144"/>
                    </a:cubicBezTo>
                    <a:cubicBezTo>
                      <a:pt x="369" y="137"/>
                      <a:pt x="369" y="137"/>
                      <a:pt x="369" y="137"/>
                    </a:cubicBezTo>
                    <a:cubicBezTo>
                      <a:pt x="365" y="133"/>
                      <a:pt x="361" y="129"/>
                      <a:pt x="357" y="125"/>
                    </a:cubicBezTo>
                    <a:cubicBezTo>
                      <a:pt x="353" y="121"/>
                      <a:pt x="349" y="118"/>
                      <a:pt x="345" y="114"/>
                    </a:cubicBezTo>
                    <a:cubicBezTo>
                      <a:pt x="340" y="110"/>
                      <a:pt x="336" y="107"/>
                      <a:pt x="332" y="104"/>
                    </a:cubicBezTo>
                    <a:cubicBezTo>
                      <a:pt x="323" y="97"/>
                      <a:pt x="314" y="91"/>
                      <a:pt x="304" y="86"/>
                    </a:cubicBezTo>
                    <a:cubicBezTo>
                      <a:pt x="297" y="82"/>
                      <a:pt x="297" y="82"/>
                      <a:pt x="297" y="82"/>
                    </a:cubicBezTo>
                    <a:cubicBezTo>
                      <a:pt x="295" y="80"/>
                      <a:pt x="293" y="79"/>
                      <a:pt x="290" y="78"/>
                    </a:cubicBezTo>
                    <a:cubicBezTo>
                      <a:pt x="285" y="75"/>
                      <a:pt x="281" y="73"/>
                      <a:pt x="276" y="70"/>
                    </a:cubicBezTo>
                    <a:cubicBezTo>
                      <a:pt x="266" y="66"/>
                      <a:pt x="256" y="61"/>
                      <a:pt x="246" y="57"/>
                    </a:cubicBezTo>
                    <a:cubicBezTo>
                      <a:pt x="241" y="55"/>
                      <a:pt x="237" y="53"/>
                      <a:pt x="232" y="51"/>
                    </a:cubicBezTo>
                    <a:cubicBezTo>
                      <a:pt x="217" y="45"/>
                      <a:pt x="217" y="45"/>
                      <a:pt x="217" y="45"/>
                    </a:cubicBezTo>
                    <a:cubicBezTo>
                      <a:pt x="207" y="42"/>
                      <a:pt x="196" y="39"/>
                      <a:pt x="186" y="36"/>
                    </a:cubicBezTo>
                    <a:cubicBezTo>
                      <a:pt x="179" y="33"/>
                      <a:pt x="179" y="33"/>
                      <a:pt x="179" y="33"/>
                    </a:cubicBezTo>
                    <a:cubicBezTo>
                      <a:pt x="171" y="31"/>
                      <a:pt x="171" y="31"/>
                      <a:pt x="171" y="31"/>
                    </a:cubicBezTo>
                    <a:cubicBezTo>
                      <a:pt x="156" y="27"/>
                      <a:pt x="156" y="27"/>
                      <a:pt x="156" y="27"/>
                    </a:cubicBezTo>
                    <a:cubicBezTo>
                      <a:pt x="150" y="26"/>
                      <a:pt x="145" y="24"/>
                      <a:pt x="140" y="23"/>
                    </a:cubicBezTo>
                    <a:cubicBezTo>
                      <a:pt x="125" y="20"/>
                      <a:pt x="125" y="20"/>
                      <a:pt x="125" y="20"/>
                    </a:cubicBezTo>
                    <a:cubicBezTo>
                      <a:pt x="114" y="17"/>
                      <a:pt x="104" y="15"/>
                      <a:pt x="94" y="13"/>
                    </a:cubicBezTo>
                    <a:cubicBezTo>
                      <a:pt x="78" y="10"/>
                      <a:pt x="78" y="10"/>
                      <a:pt x="78" y="10"/>
                    </a:cubicBezTo>
                    <a:cubicBezTo>
                      <a:pt x="63" y="8"/>
                      <a:pt x="63" y="8"/>
                      <a:pt x="63" y="8"/>
                    </a:cubicBezTo>
                    <a:cubicBezTo>
                      <a:pt x="52" y="6"/>
                      <a:pt x="42" y="5"/>
                      <a:pt x="31" y="3"/>
                    </a:cubicBezTo>
                    <a:cubicBezTo>
                      <a:pt x="21" y="2"/>
                      <a:pt x="10" y="1"/>
                      <a:pt x="0" y="0"/>
                    </a:cubicBezTo>
                    <a:cubicBezTo>
                      <a:pt x="10" y="3"/>
                      <a:pt x="20" y="6"/>
                      <a:pt x="30" y="8"/>
                    </a:cubicBezTo>
                    <a:cubicBezTo>
                      <a:pt x="41" y="11"/>
                      <a:pt x="51" y="14"/>
                      <a:pt x="61" y="17"/>
                    </a:cubicBezTo>
                    <a:cubicBezTo>
                      <a:pt x="76" y="21"/>
                      <a:pt x="76" y="21"/>
                      <a:pt x="76" y="21"/>
                    </a:cubicBezTo>
                    <a:cubicBezTo>
                      <a:pt x="91" y="25"/>
                      <a:pt x="91" y="25"/>
                      <a:pt x="91" y="25"/>
                    </a:cubicBezTo>
                    <a:cubicBezTo>
                      <a:pt x="101" y="29"/>
                      <a:pt x="111" y="31"/>
                      <a:pt x="121" y="35"/>
                    </a:cubicBezTo>
                    <a:cubicBezTo>
                      <a:pt x="130" y="38"/>
                      <a:pt x="140" y="41"/>
                      <a:pt x="150" y="45"/>
                    </a:cubicBezTo>
                    <a:cubicBezTo>
                      <a:pt x="165" y="50"/>
                      <a:pt x="165" y="50"/>
                      <a:pt x="165" y="50"/>
                    </a:cubicBezTo>
                    <a:cubicBezTo>
                      <a:pt x="172" y="53"/>
                      <a:pt x="172" y="53"/>
                      <a:pt x="172" y="53"/>
                    </a:cubicBezTo>
                    <a:cubicBezTo>
                      <a:pt x="179" y="56"/>
                      <a:pt x="179" y="56"/>
                      <a:pt x="179" y="56"/>
                    </a:cubicBezTo>
                    <a:cubicBezTo>
                      <a:pt x="189" y="59"/>
                      <a:pt x="199" y="63"/>
                      <a:pt x="208" y="67"/>
                    </a:cubicBezTo>
                    <a:cubicBezTo>
                      <a:pt x="222" y="73"/>
                      <a:pt x="222" y="73"/>
                      <a:pt x="222" y="73"/>
                    </a:cubicBezTo>
                    <a:cubicBezTo>
                      <a:pt x="236" y="80"/>
                      <a:pt x="236" y="80"/>
                      <a:pt x="236" y="80"/>
                    </a:cubicBezTo>
                    <a:cubicBezTo>
                      <a:pt x="245" y="84"/>
                      <a:pt x="254" y="89"/>
                      <a:pt x="263" y="94"/>
                    </a:cubicBezTo>
                    <a:cubicBezTo>
                      <a:pt x="268" y="96"/>
                      <a:pt x="272" y="99"/>
                      <a:pt x="276" y="102"/>
                    </a:cubicBezTo>
                    <a:cubicBezTo>
                      <a:pt x="279" y="103"/>
                      <a:pt x="281" y="104"/>
                      <a:pt x="283" y="106"/>
                    </a:cubicBezTo>
                    <a:cubicBezTo>
                      <a:pt x="289" y="110"/>
                      <a:pt x="289" y="110"/>
                      <a:pt x="289" y="110"/>
                    </a:cubicBezTo>
                    <a:cubicBezTo>
                      <a:pt x="298" y="115"/>
                      <a:pt x="306" y="121"/>
                      <a:pt x="314" y="127"/>
                    </a:cubicBezTo>
                    <a:cubicBezTo>
                      <a:pt x="317" y="130"/>
                      <a:pt x="321" y="133"/>
                      <a:pt x="325" y="137"/>
                    </a:cubicBezTo>
                    <a:cubicBezTo>
                      <a:pt x="329" y="140"/>
                      <a:pt x="332" y="143"/>
                      <a:pt x="336" y="147"/>
                    </a:cubicBezTo>
                    <a:cubicBezTo>
                      <a:pt x="339" y="151"/>
                      <a:pt x="343" y="154"/>
                      <a:pt x="345" y="158"/>
                    </a:cubicBezTo>
                    <a:cubicBezTo>
                      <a:pt x="350" y="163"/>
                      <a:pt x="350" y="163"/>
                      <a:pt x="350" y="163"/>
                    </a:cubicBezTo>
                    <a:cubicBezTo>
                      <a:pt x="351" y="165"/>
                      <a:pt x="353" y="167"/>
                      <a:pt x="354" y="169"/>
                    </a:cubicBezTo>
                    <a:cubicBezTo>
                      <a:pt x="357" y="173"/>
                      <a:pt x="359" y="177"/>
                      <a:pt x="362" y="181"/>
                    </a:cubicBezTo>
                    <a:cubicBezTo>
                      <a:pt x="364" y="185"/>
                      <a:pt x="366" y="189"/>
                      <a:pt x="368" y="193"/>
                    </a:cubicBezTo>
                    <a:cubicBezTo>
                      <a:pt x="371" y="201"/>
                      <a:pt x="373" y="209"/>
                      <a:pt x="374" y="217"/>
                    </a:cubicBezTo>
                    <a:cubicBezTo>
                      <a:pt x="373" y="222"/>
                      <a:pt x="373" y="227"/>
                      <a:pt x="372" y="232"/>
                    </a:cubicBezTo>
                    <a:cubicBezTo>
                      <a:pt x="372" y="235"/>
                      <a:pt x="372" y="238"/>
                      <a:pt x="372" y="241"/>
                    </a:cubicBezTo>
                    <a:cubicBezTo>
                      <a:pt x="372" y="241"/>
                      <a:pt x="372" y="241"/>
                      <a:pt x="372" y="242"/>
                    </a:cubicBezTo>
                    <a:cubicBezTo>
                      <a:pt x="376" y="241"/>
                      <a:pt x="380" y="240"/>
                      <a:pt x="385" y="240"/>
                    </a:cubicBezTo>
                    <a:cubicBezTo>
                      <a:pt x="392" y="240"/>
                      <a:pt x="399" y="242"/>
                      <a:pt x="405" y="245"/>
                    </a:cubicBezTo>
                    <a:cubicBezTo>
                      <a:pt x="405" y="244"/>
                      <a:pt x="406" y="244"/>
                      <a:pt x="406" y="244"/>
                    </a:cubicBezTo>
                    <a:cubicBezTo>
                      <a:pt x="406" y="240"/>
                      <a:pt x="406" y="237"/>
                      <a:pt x="407" y="234"/>
                    </a:cubicBezTo>
                    <a:cubicBezTo>
                      <a:pt x="407" y="229"/>
                      <a:pt x="407" y="224"/>
                      <a:pt x="406" y="218"/>
                    </a:cubicBezTo>
                    <a:cubicBezTo>
                      <a:pt x="408" y="211"/>
                      <a:pt x="411" y="203"/>
                      <a:pt x="414" y="196"/>
                    </a:cubicBezTo>
                    <a:cubicBezTo>
                      <a:pt x="422" y="181"/>
                      <a:pt x="435" y="169"/>
                      <a:pt x="451" y="162"/>
                    </a:cubicBezTo>
                    <a:cubicBezTo>
                      <a:pt x="459" y="159"/>
                      <a:pt x="467" y="156"/>
                      <a:pt x="476" y="155"/>
                    </a:cubicBezTo>
                    <a:cubicBezTo>
                      <a:pt x="479" y="154"/>
                      <a:pt x="481" y="154"/>
                      <a:pt x="483" y="154"/>
                    </a:cubicBezTo>
                    <a:cubicBezTo>
                      <a:pt x="490" y="153"/>
                      <a:pt x="490" y="153"/>
                      <a:pt x="490" y="153"/>
                    </a:cubicBezTo>
                    <a:cubicBezTo>
                      <a:pt x="495" y="153"/>
                      <a:pt x="500" y="152"/>
                      <a:pt x="505" y="152"/>
                    </a:cubicBezTo>
                    <a:cubicBezTo>
                      <a:pt x="512" y="152"/>
                      <a:pt x="512" y="152"/>
                      <a:pt x="512" y="152"/>
                    </a:cubicBezTo>
                    <a:cubicBezTo>
                      <a:pt x="514" y="152"/>
                      <a:pt x="517" y="153"/>
                      <a:pt x="519" y="153"/>
                    </a:cubicBezTo>
                    <a:cubicBezTo>
                      <a:pt x="523" y="153"/>
                      <a:pt x="523" y="153"/>
                      <a:pt x="523" y="153"/>
                    </a:cubicBezTo>
                    <a:cubicBezTo>
                      <a:pt x="525" y="153"/>
                      <a:pt x="525" y="153"/>
                      <a:pt x="525" y="153"/>
                    </a:cubicBezTo>
                    <a:cubicBezTo>
                      <a:pt x="526" y="153"/>
                      <a:pt x="526" y="153"/>
                      <a:pt x="526" y="153"/>
                    </a:cubicBezTo>
                    <a:cubicBezTo>
                      <a:pt x="526" y="153"/>
                      <a:pt x="526" y="153"/>
                      <a:pt x="526" y="153"/>
                    </a:cubicBezTo>
                    <a:cubicBezTo>
                      <a:pt x="527" y="153"/>
                      <a:pt x="527" y="153"/>
                      <a:pt x="527" y="153"/>
                    </a:cubicBezTo>
                    <a:cubicBezTo>
                      <a:pt x="527" y="153"/>
                      <a:pt x="527" y="153"/>
                      <a:pt x="527" y="153"/>
                    </a:cubicBezTo>
                    <a:cubicBezTo>
                      <a:pt x="526" y="153"/>
                      <a:pt x="527" y="154"/>
                      <a:pt x="526" y="153"/>
                    </a:cubicBezTo>
                    <a:cubicBezTo>
                      <a:pt x="534" y="154"/>
                      <a:pt x="534" y="154"/>
                      <a:pt x="534" y="154"/>
                    </a:cubicBezTo>
                    <a:cubicBezTo>
                      <a:pt x="544" y="155"/>
                      <a:pt x="555" y="156"/>
                      <a:pt x="565" y="156"/>
                    </a:cubicBezTo>
                    <a:cubicBezTo>
                      <a:pt x="576" y="157"/>
                      <a:pt x="586" y="157"/>
                      <a:pt x="596" y="157"/>
                    </a:cubicBezTo>
                    <a:cubicBezTo>
                      <a:pt x="607" y="158"/>
                      <a:pt x="617" y="158"/>
                      <a:pt x="628" y="157"/>
                    </a:cubicBezTo>
                    <a:cubicBezTo>
                      <a:pt x="638" y="157"/>
                      <a:pt x="648" y="157"/>
                      <a:pt x="659" y="156"/>
                    </a:cubicBezTo>
                    <a:cubicBezTo>
                      <a:pt x="669" y="155"/>
                      <a:pt x="679" y="155"/>
                      <a:pt x="690" y="153"/>
                    </a:cubicBezTo>
                    <a:cubicBezTo>
                      <a:pt x="695" y="153"/>
                      <a:pt x="700" y="152"/>
                      <a:pt x="705" y="152"/>
                    </a:cubicBezTo>
                    <a:cubicBezTo>
                      <a:pt x="710" y="151"/>
                      <a:pt x="715" y="150"/>
                      <a:pt x="721" y="149"/>
                    </a:cubicBezTo>
                    <a:cubicBezTo>
                      <a:pt x="736" y="147"/>
                      <a:pt x="736" y="147"/>
                      <a:pt x="736" y="147"/>
                    </a:cubicBezTo>
                    <a:cubicBezTo>
                      <a:pt x="738" y="146"/>
                      <a:pt x="741" y="146"/>
                      <a:pt x="744" y="145"/>
                    </a:cubicBezTo>
                    <a:cubicBezTo>
                      <a:pt x="751" y="143"/>
                      <a:pt x="751" y="143"/>
                      <a:pt x="751" y="143"/>
                    </a:cubicBezTo>
                    <a:cubicBezTo>
                      <a:pt x="766" y="140"/>
                      <a:pt x="766" y="140"/>
                      <a:pt x="766" y="140"/>
                    </a:cubicBezTo>
                    <a:cubicBezTo>
                      <a:pt x="781" y="135"/>
                      <a:pt x="781" y="135"/>
                      <a:pt x="781" y="135"/>
                    </a:cubicBezTo>
                    <a:cubicBezTo>
                      <a:pt x="789" y="133"/>
                      <a:pt x="789" y="133"/>
                      <a:pt x="789" y="133"/>
                    </a:cubicBezTo>
                    <a:cubicBezTo>
                      <a:pt x="796" y="130"/>
                      <a:pt x="796" y="130"/>
                      <a:pt x="796" y="130"/>
                    </a:cubicBezTo>
                    <a:cubicBezTo>
                      <a:pt x="810" y="124"/>
                      <a:pt x="810" y="124"/>
                      <a:pt x="810" y="124"/>
                    </a:cubicBezTo>
                    <a:lnTo>
                      <a:pt x="795" y="127"/>
                    </a:lnTo>
                    <a:close/>
                  </a:path>
                </a:pathLst>
              </a:custGeom>
              <a:grpFill/>
              <a:ln>
                <a:noFill/>
              </a:ln>
            </p:spPr>
            <p:txBody>
              <a:bodyPr vert="horz" wrap="square" lIns="91299" tIns="45649" rIns="91299" bIns="45649" numCol="1" anchor="t" anchorCtr="0" compatLnSpc="1">
                <a:prstTxWarp prst="textNoShape">
                  <a:avLst/>
                </a:prstTxWarp>
              </a:bodyPr>
              <a:lstStyle/>
              <a:p>
                <a:endParaRPr lang="id-ID" sz="1798"/>
              </a:p>
            </p:txBody>
          </p:sp>
          <p:sp>
            <p:nvSpPr>
              <p:cNvPr id="15" name="Freeform 7">
                <a:extLst>
                  <a:ext uri="{FF2B5EF4-FFF2-40B4-BE49-F238E27FC236}">
                    <a16:creationId xmlns:a16="http://schemas.microsoft.com/office/drawing/2014/main" id="{15BC99E9-D48F-E945-91BD-C1A41C2D551E}"/>
                  </a:ext>
                </a:extLst>
              </p:cNvPr>
              <p:cNvSpPr>
                <a:spLocks/>
              </p:cNvSpPr>
              <p:nvPr/>
            </p:nvSpPr>
            <p:spPr bwMode="auto">
              <a:xfrm flipH="1">
                <a:off x="14805600" y="5083679"/>
                <a:ext cx="3596151" cy="831832"/>
              </a:xfrm>
              <a:custGeom>
                <a:avLst/>
                <a:gdLst>
                  <a:gd name="T0" fmla="*/ 599 w 599"/>
                  <a:gd name="T1" fmla="*/ 1 h 138"/>
                  <a:gd name="T2" fmla="*/ 599 w 599"/>
                  <a:gd name="T3" fmla="*/ 4 h 138"/>
                  <a:gd name="T4" fmla="*/ 598 w 599"/>
                  <a:gd name="T5" fmla="*/ 10 h 138"/>
                  <a:gd name="T6" fmla="*/ 591 w 599"/>
                  <a:gd name="T7" fmla="*/ 34 h 138"/>
                  <a:gd name="T8" fmla="*/ 574 w 599"/>
                  <a:gd name="T9" fmla="*/ 65 h 138"/>
                  <a:gd name="T10" fmla="*/ 540 w 599"/>
                  <a:gd name="T11" fmla="*/ 97 h 138"/>
                  <a:gd name="T12" fmla="*/ 493 w 599"/>
                  <a:gd name="T13" fmla="*/ 121 h 138"/>
                  <a:gd name="T14" fmla="*/ 437 w 599"/>
                  <a:gd name="T15" fmla="*/ 134 h 138"/>
                  <a:gd name="T16" fmla="*/ 407 w 599"/>
                  <a:gd name="T17" fmla="*/ 137 h 138"/>
                  <a:gd name="T18" fmla="*/ 377 w 599"/>
                  <a:gd name="T19" fmla="*/ 138 h 138"/>
                  <a:gd name="T20" fmla="*/ 346 w 599"/>
                  <a:gd name="T21" fmla="*/ 137 h 138"/>
                  <a:gd name="T22" fmla="*/ 316 w 599"/>
                  <a:gd name="T23" fmla="*/ 135 h 138"/>
                  <a:gd name="T24" fmla="*/ 285 w 599"/>
                  <a:gd name="T25" fmla="*/ 131 h 138"/>
                  <a:gd name="T26" fmla="*/ 255 w 599"/>
                  <a:gd name="T27" fmla="*/ 125 h 138"/>
                  <a:gd name="T28" fmla="*/ 225 w 599"/>
                  <a:gd name="T29" fmla="*/ 119 h 138"/>
                  <a:gd name="T30" fmla="*/ 197 w 599"/>
                  <a:gd name="T31" fmla="*/ 112 h 138"/>
                  <a:gd name="T32" fmla="*/ 144 w 599"/>
                  <a:gd name="T33" fmla="*/ 98 h 138"/>
                  <a:gd name="T34" fmla="*/ 96 w 599"/>
                  <a:gd name="T35" fmla="*/ 84 h 138"/>
                  <a:gd name="T36" fmla="*/ 57 w 599"/>
                  <a:gd name="T37" fmla="*/ 72 h 138"/>
                  <a:gd name="T38" fmla="*/ 26 w 599"/>
                  <a:gd name="T39" fmla="*/ 62 h 138"/>
                  <a:gd name="T40" fmla="*/ 0 w 599"/>
                  <a:gd name="T41" fmla="*/ 54 h 138"/>
                  <a:gd name="T42" fmla="*/ 27 w 599"/>
                  <a:gd name="T43" fmla="*/ 61 h 138"/>
                  <a:gd name="T44" fmla="*/ 58 w 599"/>
                  <a:gd name="T45" fmla="*/ 69 h 138"/>
                  <a:gd name="T46" fmla="*/ 98 w 599"/>
                  <a:gd name="T47" fmla="*/ 79 h 138"/>
                  <a:gd name="T48" fmla="*/ 146 w 599"/>
                  <a:gd name="T49" fmla="*/ 90 h 138"/>
                  <a:gd name="T50" fmla="*/ 199 w 599"/>
                  <a:gd name="T51" fmla="*/ 101 h 138"/>
                  <a:gd name="T52" fmla="*/ 228 w 599"/>
                  <a:gd name="T53" fmla="*/ 106 h 138"/>
                  <a:gd name="T54" fmla="*/ 257 w 599"/>
                  <a:gd name="T55" fmla="*/ 111 h 138"/>
                  <a:gd name="T56" fmla="*/ 287 w 599"/>
                  <a:gd name="T57" fmla="*/ 115 h 138"/>
                  <a:gd name="T58" fmla="*/ 316 w 599"/>
                  <a:gd name="T59" fmla="*/ 117 h 138"/>
                  <a:gd name="T60" fmla="*/ 347 w 599"/>
                  <a:gd name="T61" fmla="*/ 117 h 138"/>
                  <a:gd name="T62" fmla="*/ 376 w 599"/>
                  <a:gd name="T63" fmla="*/ 117 h 138"/>
                  <a:gd name="T64" fmla="*/ 405 w 599"/>
                  <a:gd name="T65" fmla="*/ 114 h 138"/>
                  <a:gd name="T66" fmla="*/ 433 w 599"/>
                  <a:gd name="T67" fmla="*/ 110 h 138"/>
                  <a:gd name="T68" fmla="*/ 483 w 599"/>
                  <a:gd name="T69" fmla="*/ 95 h 138"/>
                  <a:gd name="T70" fmla="*/ 522 w 599"/>
                  <a:gd name="T71" fmla="*/ 73 h 138"/>
                  <a:gd name="T72" fmla="*/ 547 w 599"/>
                  <a:gd name="T73" fmla="*/ 46 h 138"/>
                  <a:gd name="T74" fmla="*/ 559 w 599"/>
                  <a:gd name="T75" fmla="*/ 22 h 138"/>
                  <a:gd name="T76" fmla="*/ 563 w 599"/>
                  <a:gd name="T77" fmla="*/ 5 h 138"/>
                  <a:gd name="T78" fmla="*/ 563 w 599"/>
                  <a:gd name="T79" fmla="*/ 1 h 138"/>
                  <a:gd name="T80" fmla="*/ 563 w 599"/>
                  <a:gd name="T81" fmla="*/ 0 h 138"/>
                  <a:gd name="T82" fmla="*/ 599 w 599"/>
                  <a:gd name="T83" fmla="*/ 1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99" h="138">
                    <a:moveTo>
                      <a:pt x="599" y="1"/>
                    </a:moveTo>
                    <a:cubicBezTo>
                      <a:pt x="599" y="1"/>
                      <a:pt x="599" y="2"/>
                      <a:pt x="599" y="4"/>
                    </a:cubicBezTo>
                    <a:cubicBezTo>
                      <a:pt x="599" y="5"/>
                      <a:pt x="598" y="7"/>
                      <a:pt x="598" y="10"/>
                    </a:cubicBezTo>
                    <a:cubicBezTo>
                      <a:pt x="597" y="16"/>
                      <a:pt x="595" y="24"/>
                      <a:pt x="591" y="34"/>
                    </a:cubicBezTo>
                    <a:cubicBezTo>
                      <a:pt x="588" y="43"/>
                      <a:pt x="582" y="54"/>
                      <a:pt x="574" y="65"/>
                    </a:cubicBezTo>
                    <a:cubicBezTo>
                      <a:pt x="565" y="77"/>
                      <a:pt x="554" y="88"/>
                      <a:pt x="540" y="97"/>
                    </a:cubicBezTo>
                    <a:cubicBezTo>
                      <a:pt x="526" y="107"/>
                      <a:pt x="510" y="115"/>
                      <a:pt x="493" y="121"/>
                    </a:cubicBezTo>
                    <a:cubicBezTo>
                      <a:pt x="475" y="127"/>
                      <a:pt x="456" y="132"/>
                      <a:pt x="437" y="134"/>
                    </a:cubicBezTo>
                    <a:cubicBezTo>
                      <a:pt x="427" y="136"/>
                      <a:pt x="417" y="136"/>
                      <a:pt x="407" y="137"/>
                    </a:cubicBezTo>
                    <a:cubicBezTo>
                      <a:pt x="397" y="138"/>
                      <a:pt x="387" y="138"/>
                      <a:pt x="377" y="138"/>
                    </a:cubicBezTo>
                    <a:cubicBezTo>
                      <a:pt x="366" y="138"/>
                      <a:pt x="356" y="137"/>
                      <a:pt x="346" y="137"/>
                    </a:cubicBezTo>
                    <a:cubicBezTo>
                      <a:pt x="336" y="136"/>
                      <a:pt x="326" y="136"/>
                      <a:pt x="316" y="135"/>
                    </a:cubicBezTo>
                    <a:cubicBezTo>
                      <a:pt x="305" y="134"/>
                      <a:pt x="295" y="132"/>
                      <a:pt x="285" y="131"/>
                    </a:cubicBezTo>
                    <a:cubicBezTo>
                      <a:pt x="274" y="129"/>
                      <a:pt x="264" y="127"/>
                      <a:pt x="255" y="125"/>
                    </a:cubicBezTo>
                    <a:cubicBezTo>
                      <a:pt x="245" y="123"/>
                      <a:pt x="235" y="121"/>
                      <a:pt x="225" y="119"/>
                    </a:cubicBezTo>
                    <a:cubicBezTo>
                      <a:pt x="216" y="117"/>
                      <a:pt x="206" y="115"/>
                      <a:pt x="197" y="112"/>
                    </a:cubicBezTo>
                    <a:cubicBezTo>
                      <a:pt x="179" y="107"/>
                      <a:pt x="161" y="103"/>
                      <a:pt x="144" y="98"/>
                    </a:cubicBezTo>
                    <a:cubicBezTo>
                      <a:pt x="127" y="93"/>
                      <a:pt x="111" y="89"/>
                      <a:pt x="96" y="84"/>
                    </a:cubicBezTo>
                    <a:cubicBezTo>
                      <a:pt x="82" y="80"/>
                      <a:pt x="69" y="76"/>
                      <a:pt x="57" y="72"/>
                    </a:cubicBezTo>
                    <a:cubicBezTo>
                      <a:pt x="45" y="68"/>
                      <a:pt x="35" y="65"/>
                      <a:pt x="26" y="62"/>
                    </a:cubicBezTo>
                    <a:cubicBezTo>
                      <a:pt x="9" y="57"/>
                      <a:pt x="0" y="54"/>
                      <a:pt x="0" y="54"/>
                    </a:cubicBezTo>
                    <a:cubicBezTo>
                      <a:pt x="0" y="54"/>
                      <a:pt x="9" y="57"/>
                      <a:pt x="27" y="61"/>
                    </a:cubicBezTo>
                    <a:cubicBezTo>
                      <a:pt x="35" y="63"/>
                      <a:pt x="46" y="66"/>
                      <a:pt x="58" y="69"/>
                    </a:cubicBezTo>
                    <a:cubicBezTo>
                      <a:pt x="70" y="72"/>
                      <a:pt x="83" y="76"/>
                      <a:pt x="98" y="79"/>
                    </a:cubicBezTo>
                    <a:cubicBezTo>
                      <a:pt x="113" y="82"/>
                      <a:pt x="129" y="86"/>
                      <a:pt x="146" y="90"/>
                    </a:cubicBezTo>
                    <a:cubicBezTo>
                      <a:pt x="163" y="94"/>
                      <a:pt x="181" y="97"/>
                      <a:pt x="199" y="101"/>
                    </a:cubicBezTo>
                    <a:cubicBezTo>
                      <a:pt x="209" y="103"/>
                      <a:pt x="218" y="104"/>
                      <a:pt x="228" y="106"/>
                    </a:cubicBezTo>
                    <a:cubicBezTo>
                      <a:pt x="237" y="108"/>
                      <a:pt x="247" y="110"/>
                      <a:pt x="257" y="111"/>
                    </a:cubicBezTo>
                    <a:cubicBezTo>
                      <a:pt x="267" y="112"/>
                      <a:pt x="277" y="113"/>
                      <a:pt x="287" y="115"/>
                    </a:cubicBezTo>
                    <a:cubicBezTo>
                      <a:pt x="297" y="115"/>
                      <a:pt x="307" y="116"/>
                      <a:pt x="316" y="117"/>
                    </a:cubicBezTo>
                    <a:cubicBezTo>
                      <a:pt x="326" y="117"/>
                      <a:pt x="336" y="117"/>
                      <a:pt x="347" y="117"/>
                    </a:cubicBezTo>
                    <a:cubicBezTo>
                      <a:pt x="356" y="117"/>
                      <a:pt x="366" y="117"/>
                      <a:pt x="376" y="117"/>
                    </a:cubicBezTo>
                    <a:cubicBezTo>
                      <a:pt x="386" y="116"/>
                      <a:pt x="396" y="115"/>
                      <a:pt x="405" y="114"/>
                    </a:cubicBezTo>
                    <a:cubicBezTo>
                      <a:pt x="414" y="113"/>
                      <a:pt x="424" y="112"/>
                      <a:pt x="433" y="110"/>
                    </a:cubicBezTo>
                    <a:cubicBezTo>
                      <a:pt x="451" y="107"/>
                      <a:pt x="468" y="102"/>
                      <a:pt x="483" y="95"/>
                    </a:cubicBezTo>
                    <a:cubicBezTo>
                      <a:pt x="498" y="89"/>
                      <a:pt x="511" y="81"/>
                      <a:pt x="522" y="73"/>
                    </a:cubicBezTo>
                    <a:cubicBezTo>
                      <a:pt x="533" y="64"/>
                      <a:pt x="541" y="55"/>
                      <a:pt x="547" y="46"/>
                    </a:cubicBezTo>
                    <a:cubicBezTo>
                      <a:pt x="553" y="37"/>
                      <a:pt x="557" y="29"/>
                      <a:pt x="559" y="22"/>
                    </a:cubicBezTo>
                    <a:cubicBezTo>
                      <a:pt x="561" y="15"/>
                      <a:pt x="562" y="9"/>
                      <a:pt x="563" y="5"/>
                    </a:cubicBezTo>
                    <a:cubicBezTo>
                      <a:pt x="563" y="3"/>
                      <a:pt x="563" y="2"/>
                      <a:pt x="563" y="1"/>
                    </a:cubicBezTo>
                    <a:cubicBezTo>
                      <a:pt x="563" y="1"/>
                      <a:pt x="563" y="0"/>
                      <a:pt x="563" y="0"/>
                    </a:cubicBezTo>
                    <a:lnTo>
                      <a:pt x="599" y="1"/>
                    </a:lnTo>
                    <a:close/>
                  </a:path>
                </a:pathLst>
              </a:custGeom>
              <a:grpFill/>
              <a:ln>
                <a:noFill/>
              </a:ln>
            </p:spPr>
            <p:txBody>
              <a:bodyPr vert="horz" wrap="square" lIns="91299" tIns="45649" rIns="91299" bIns="45649" numCol="1" anchor="t" anchorCtr="0" compatLnSpc="1">
                <a:prstTxWarp prst="textNoShape">
                  <a:avLst/>
                </a:prstTxWarp>
              </a:bodyPr>
              <a:lstStyle/>
              <a:p>
                <a:endParaRPr lang="id-ID" sz="1798"/>
              </a:p>
            </p:txBody>
          </p:sp>
        </p:grpSp>
        <p:sp>
          <p:nvSpPr>
            <p:cNvPr id="10" name="TextBox 105">
              <a:extLst>
                <a:ext uri="{FF2B5EF4-FFF2-40B4-BE49-F238E27FC236}">
                  <a16:creationId xmlns:a16="http://schemas.microsoft.com/office/drawing/2014/main" id="{7B673C22-5CF6-BC45-A44E-322C98F23606}"/>
                </a:ext>
              </a:extLst>
            </p:cNvPr>
            <p:cNvSpPr txBox="1"/>
            <p:nvPr/>
          </p:nvSpPr>
          <p:spPr>
            <a:xfrm rot="20240643" flipH="1">
              <a:off x="14977715" y="3384393"/>
              <a:ext cx="1431162" cy="455509"/>
            </a:xfrm>
            <a:prstGeom prst="rect">
              <a:avLst/>
            </a:prstGeom>
            <a:noFill/>
          </p:spPr>
          <p:txBody>
            <a:bodyPr wrap="none" rtlCol="0">
              <a:spAutoFit/>
            </a:bodyPr>
            <a:lstStyle/>
            <a:p>
              <a:pPr algn="ctr"/>
              <a:r>
                <a:rPr lang="en-US" sz="1250" dirty="0">
                  <a:solidFill>
                    <a:schemeClr val="accent5"/>
                  </a:solidFill>
                  <a:latin typeface="Montserrat Medium" panose="00000600000000000000" pitchFamily="2" charset="0"/>
                </a:rPr>
                <a:t>YOURTITLE</a:t>
              </a:r>
              <a:endParaRPr lang="id-ID" sz="1250" dirty="0">
                <a:solidFill>
                  <a:schemeClr val="accent5"/>
                </a:solidFill>
                <a:latin typeface="Montserrat Medium" panose="00000600000000000000" pitchFamily="2" charset="0"/>
              </a:endParaRPr>
            </a:p>
          </p:txBody>
        </p:sp>
        <p:sp>
          <p:nvSpPr>
            <p:cNvPr id="11" name="TextBox 106">
              <a:extLst>
                <a:ext uri="{FF2B5EF4-FFF2-40B4-BE49-F238E27FC236}">
                  <a16:creationId xmlns:a16="http://schemas.microsoft.com/office/drawing/2014/main" id="{08023B50-C33D-8440-BB1C-F1A8ECE404D9}"/>
                </a:ext>
              </a:extLst>
            </p:cNvPr>
            <p:cNvSpPr txBox="1"/>
            <p:nvPr/>
          </p:nvSpPr>
          <p:spPr>
            <a:xfrm flipH="1">
              <a:off x="12520738" y="4617393"/>
              <a:ext cx="2803838" cy="1034130"/>
            </a:xfrm>
            <a:prstGeom prst="rect">
              <a:avLst/>
            </a:prstGeom>
            <a:noFill/>
          </p:spPr>
          <p:txBody>
            <a:bodyPr wrap="square" rtlCol="0">
              <a:spAutoFit/>
            </a:bodyPr>
            <a:lstStyle/>
            <a:p>
              <a:pPr algn="ctr"/>
              <a:r>
                <a:rPr lang="ar-SA" sz="2000" dirty="0">
                  <a:solidFill>
                    <a:schemeClr val="accent5"/>
                  </a:solidFill>
                  <a:latin typeface="Montserrat Medium" panose="00000600000000000000" pitchFamily="2" charset="0"/>
                </a:rPr>
                <a:t> </a:t>
              </a:r>
              <a:r>
                <a:rPr lang="ar-SA" sz="3600" dirty="0">
                  <a:latin typeface="Montserrat Medium" panose="00000600000000000000" pitchFamily="2" charset="0"/>
                </a:rPr>
                <a:t>المعلم </a:t>
              </a:r>
              <a:endParaRPr lang="id-ID" sz="3600" dirty="0">
                <a:latin typeface="Montserrat Medium" panose="00000600000000000000" pitchFamily="2" charset="0"/>
              </a:endParaRPr>
            </a:p>
          </p:txBody>
        </p:sp>
        <p:sp>
          <p:nvSpPr>
            <p:cNvPr id="12" name="TextBox 107">
              <a:extLst>
                <a:ext uri="{FF2B5EF4-FFF2-40B4-BE49-F238E27FC236}">
                  <a16:creationId xmlns:a16="http://schemas.microsoft.com/office/drawing/2014/main" id="{F5336476-28FB-B842-9DB5-9622CD6A5050}"/>
                </a:ext>
              </a:extLst>
            </p:cNvPr>
            <p:cNvSpPr txBox="1"/>
            <p:nvPr/>
          </p:nvSpPr>
          <p:spPr>
            <a:xfrm rot="21123285" flipH="1">
              <a:off x="16072195" y="5223117"/>
              <a:ext cx="1384893" cy="455509"/>
            </a:xfrm>
            <a:prstGeom prst="rect">
              <a:avLst/>
            </a:prstGeom>
            <a:noFill/>
          </p:spPr>
          <p:txBody>
            <a:bodyPr wrap="none" rtlCol="0">
              <a:spAutoFit/>
            </a:bodyPr>
            <a:lstStyle/>
            <a:p>
              <a:pPr algn="ctr"/>
              <a:r>
                <a:rPr lang="en-US" sz="1250" dirty="0">
                  <a:solidFill>
                    <a:schemeClr val="accent5"/>
                  </a:solidFill>
                  <a:latin typeface="Montserrat Medium" panose="00000600000000000000" pitchFamily="2" charset="0"/>
                </a:rPr>
                <a:t>YOUR TITE</a:t>
              </a:r>
              <a:endParaRPr lang="id-ID" sz="1250" dirty="0">
                <a:solidFill>
                  <a:schemeClr val="accent5"/>
                </a:solidFill>
                <a:latin typeface="Montserrat Medium" panose="00000600000000000000" pitchFamily="2" charset="0"/>
              </a:endParaRPr>
            </a:p>
          </p:txBody>
        </p:sp>
      </p:grpSp>
      <p:pic>
        <p:nvPicPr>
          <p:cNvPr id="26" name="صورة 25">
            <a:extLst>
              <a:ext uri="{FF2B5EF4-FFF2-40B4-BE49-F238E27FC236}">
                <a16:creationId xmlns:a16="http://schemas.microsoft.com/office/drawing/2014/main" id="{D2BDEFAB-4042-A043-8503-23B26CC5F7D2}"/>
              </a:ext>
            </a:extLst>
          </p:cNvPr>
          <p:cNvPicPr>
            <a:picLocks noChangeAspect="1"/>
          </p:cNvPicPr>
          <p:nvPr/>
        </p:nvPicPr>
        <p:blipFill>
          <a:blip r:embed="rId2"/>
          <a:stretch>
            <a:fillRect/>
          </a:stretch>
        </p:blipFill>
        <p:spPr>
          <a:xfrm>
            <a:off x="4717515" y="2329134"/>
            <a:ext cx="2920580" cy="2883461"/>
          </a:xfrm>
          <a:prstGeom prst="rect">
            <a:avLst/>
          </a:prstGeom>
        </p:spPr>
      </p:pic>
    </p:spTree>
    <p:extLst>
      <p:ext uri="{BB962C8B-B14F-4D97-AF65-F5344CB8AC3E}">
        <p14:creationId xmlns:p14="http://schemas.microsoft.com/office/powerpoint/2010/main" val="4141914755"/>
      </p:ext>
    </p:extLst>
  </p:cSld>
  <p:clrMapOvr>
    <a:masterClrMapping/>
  </p:clrMapOvr>
  <p:transition spd="slow">
    <p:cover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900" decel="100000" fill="hold"/>
                                        <p:tgtEl>
                                          <p:spTgt spid="5"/>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CF6A8DB-38BC-4C40-82F8-BA6BF4618EB8}"/>
              </a:ext>
            </a:extLst>
          </p:cNvPr>
          <p:cNvSpPr>
            <a:spLocks noGrp="1"/>
          </p:cNvSpPr>
          <p:nvPr>
            <p:ph type="title"/>
          </p:nvPr>
        </p:nvSpPr>
        <p:spPr/>
        <p:txBody>
          <a:bodyPr/>
          <a:lstStyle/>
          <a:p>
            <a:endParaRPr lang="ar-SA"/>
          </a:p>
        </p:txBody>
      </p:sp>
      <p:pic>
        <p:nvPicPr>
          <p:cNvPr id="4" name="وسائط عبر الإنترنت 3" descr="2 Minute Countdown Timer.mp4">
            <a:hlinkClick r:id="" action="ppaction://media"/>
            <a:extLst>
              <a:ext uri="{FF2B5EF4-FFF2-40B4-BE49-F238E27FC236}">
                <a16:creationId xmlns:a16="http://schemas.microsoft.com/office/drawing/2014/main" id="{858AD9A5-9BB6-244C-A493-3B9B32E5BEB0}"/>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96562" y="0"/>
            <a:ext cx="11895438" cy="5511113"/>
          </a:xfrm>
        </p:spPr>
      </p:pic>
    </p:spTree>
    <p:extLst>
      <p:ext uri="{BB962C8B-B14F-4D97-AF65-F5344CB8AC3E}">
        <p14:creationId xmlns:p14="http://schemas.microsoft.com/office/powerpoint/2010/main" val="2667455881"/>
      </p:ext>
    </p:extLst>
  </p:cSld>
  <p:clrMapOvr>
    <a:masterClrMapping/>
  </p:clrMapOvr>
  <p:transition spd="slow">
    <p:cover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612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1390303261"/>
              </p:ext>
            </p:extLst>
          </p:nvPr>
        </p:nvGraphicFramePr>
        <p:xfrm>
          <a:off x="1264645" y="1635774"/>
          <a:ext cx="6566787" cy="42376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17" name="Group 16"/>
          <p:cNvGrpSpPr/>
          <p:nvPr/>
        </p:nvGrpSpPr>
        <p:grpSpPr>
          <a:xfrm>
            <a:off x="5741839" y="1353369"/>
            <a:ext cx="708323" cy="130858"/>
            <a:chOff x="1110190" y="3155259"/>
            <a:chExt cx="1133316" cy="209373"/>
          </a:xfrm>
        </p:grpSpPr>
        <p:sp>
          <p:nvSpPr>
            <p:cNvPr id="18" name="Freeform 5"/>
            <p:cNvSpPr>
              <a:spLocks/>
            </p:cNvSpPr>
            <p:nvPr/>
          </p:nvSpPr>
          <p:spPr bwMode="auto">
            <a:xfrm>
              <a:off x="1110190" y="3155259"/>
              <a:ext cx="202111" cy="209373"/>
            </a:xfrm>
            <a:prstGeom prst="ellipse">
              <a:avLst/>
            </a:prstGeom>
            <a:solidFill>
              <a:schemeClr val="bg1">
                <a:lumMod val="95000"/>
              </a:schemeClr>
            </a:solidFill>
            <a:ln>
              <a:noFill/>
            </a:ln>
          </p:spPr>
          <p:txBody>
            <a:bodyPr vert="horz" wrap="square" lIns="91299" tIns="45649" rIns="91299" bIns="45649" numCol="1" anchor="t" anchorCtr="0" compatLnSpc="1">
              <a:prstTxWarp prst="textNoShape">
                <a:avLst/>
              </a:prstTxWarp>
            </a:bodyPr>
            <a:lstStyle/>
            <a:p>
              <a:endParaRPr lang="en-US" sz="1798"/>
            </a:p>
          </p:txBody>
        </p:sp>
        <p:sp>
          <p:nvSpPr>
            <p:cNvPr id="19" name="Freeform 5"/>
            <p:cNvSpPr>
              <a:spLocks/>
            </p:cNvSpPr>
            <p:nvPr/>
          </p:nvSpPr>
          <p:spPr bwMode="auto">
            <a:xfrm>
              <a:off x="1418653" y="3155259"/>
              <a:ext cx="202111" cy="209373"/>
            </a:xfrm>
            <a:prstGeom prst="ellipse">
              <a:avLst/>
            </a:prstGeom>
            <a:solidFill>
              <a:schemeClr val="bg1">
                <a:lumMod val="85000"/>
                <a:alpha val="98000"/>
              </a:schemeClr>
            </a:solidFill>
            <a:ln>
              <a:noFill/>
            </a:ln>
          </p:spPr>
          <p:txBody>
            <a:bodyPr vert="horz" wrap="square" lIns="91299" tIns="45649" rIns="91299" bIns="45649" numCol="1" anchor="t" anchorCtr="0" compatLnSpc="1">
              <a:prstTxWarp prst="textNoShape">
                <a:avLst/>
              </a:prstTxWarp>
            </a:bodyPr>
            <a:lstStyle/>
            <a:p>
              <a:endParaRPr lang="en-US" sz="1798"/>
            </a:p>
          </p:txBody>
        </p:sp>
        <p:sp>
          <p:nvSpPr>
            <p:cNvPr id="20" name="Freeform 5"/>
            <p:cNvSpPr>
              <a:spLocks/>
            </p:cNvSpPr>
            <p:nvPr/>
          </p:nvSpPr>
          <p:spPr bwMode="auto">
            <a:xfrm>
              <a:off x="1727115" y="3155259"/>
              <a:ext cx="202111" cy="209373"/>
            </a:xfrm>
            <a:prstGeom prst="ellipse">
              <a:avLst/>
            </a:prstGeom>
            <a:solidFill>
              <a:schemeClr val="accent1">
                <a:alpha val="50000"/>
              </a:schemeClr>
            </a:solidFill>
            <a:ln>
              <a:noFill/>
            </a:ln>
          </p:spPr>
          <p:txBody>
            <a:bodyPr vert="horz" wrap="square" lIns="91299" tIns="45649" rIns="91299" bIns="45649" numCol="1" anchor="t" anchorCtr="0" compatLnSpc="1">
              <a:prstTxWarp prst="textNoShape">
                <a:avLst/>
              </a:prstTxWarp>
            </a:bodyPr>
            <a:lstStyle/>
            <a:p>
              <a:endParaRPr lang="en-US" sz="1798"/>
            </a:p>
          </p:txBody>
        </p:sp>
        <p:sp>
          <p:nvSpPr>
            <p:cNvPr id="21" name="Freeform 5"/>
            <p:cNvSpPr>
              <a:spLocks/>
            </p:cNvSpPr>
            <p:nvPr/>
          </p:nvSpPr>
          <p:spPr bwMode="auto">
            <a:xfrm>
              <a:off x="2041395" y="3155259"/>
              <a:ext cx="202111" cy="209373"/>
            </a:xfrm>
            <a:prstGeom prst="ellipse">
              <a:avLst/>
            </a:prstGeom>
            <a:solidFill>
              <a:schemeClr val="accent2"/>
            </a:solidFill>
            <a:ln>
              <a:noFill/>
            </a:ln>
          </p:spPr>
          <p:txBody>
            <a:bodyPr vert="horz" wrap="square" lIns="91299" tIns="45649" rIns="91299" bIns="45649" numCol="1" anchor="t" anchorCtr="0" compatLnSpc="1">
              <a:prstTxWarp prst="textNoShape">
                <a:avLst/>
              </a:prstTxWarp>
            </a:bodyPr>
            <a:lstStyle/>
            <a:p>
              <a:endParaRPr lang="en-US" sz="1798"/>
            </a:p>
          </p:txBody>
        </p:sp>
      </p:grpSp>
      <p:sp>
        <p:nvSpPr>
          <p:cNvPr id="12" name="Rectangle 11"/>
          <p:cNvSpPr/>
          <p:nvPr/>
        </p:nvSpPr>
        <p:spPr>
          <a:xfrm>
            <a:off x="2895605" y="1831781"/>
            <a:ext cx="984565" cy="400110"/>
          </a:xfrm>
          <a:prstGeom prst="rect">
            <a:avLst/>
          </a:prstGeom>
        </p:spPr>
        <p:txBody>
          <a:bodyPr wrap="none">
            <a:spAutoFit/>
          </a:bodyPr>
          <a:lstStyle/>
          <a:p>
            <a:pPr lvl="0"/>
            <a:r>
              <a:rPr lang="ar-SA" sz="2000" dirty="0">
                <a:solidFill>
                  <a:schemeClr val="bg1"/>
                </a:solidFill>
                <a:cs typeface="Traditional Arabic" panose="02020603050405020304" pitchFamily="18" charset="-78"/>
              </a:rPr>
              <a:t>عالي التكلفة</a:t>
            </a:r>
            <a:endParaRPr lang="en-US" sz="2000" dirty="0">
              <a:solidFill>
                <a:schemeClr val="bg1"/>
              </a:solidFill>
              <a:cs typeface="Traditional Arabic" panose="02020603050405020304" pitchFamily="18" charset="-78"/>
            </a:endParaRPr>
          </a:p>
        </p:txBody>
      </p:sp>
      <p:sp>
        <p:nvSpPr>
          <p:cNvPr id="4" name="مستطيل 3">
            <a:extLst>
              <a:ext uri="{FF2B5EF4-FFF2-40B4-BE49-F238E27FC236}">
                <a16:creationId xmlns:a16="http://schemas.microsoft.com/office/drawing/2014/main" id="{763EBEB4-4646-1249-B280-F3A81CB8C69C}"/>
              </a:ext>
            </a:extLst>
          </p:cNvPr>
          <p:cNvSpPr/>
          <p:nvPr/>
        </p:nvSpPr>
        <p:spPr>
          <a:xfrm>
            <a:off x="3351292" y="382261"/>
            <a:ext cx="4884672" cy="523220"/>
          </a:xfrm>
          <a:prstGeom prst="rect">
            <a:avLst/>
          </a:prstGeom>
        </p:spPr>
        <p:txBody>
          <a:bodyPr wrap="none">
            <a:spAutoFit/>
          </a:bodyPr>
          <a:lstStyle/>
          <a:p>
            <a:r>
              <a:rPr lang="ar-SA" sz="2800" b="1" dirty="0">
                <a:solidFill>
                  <a:schemeClr val="bg1"/>
                </a:solidFill>
                <a:ea typeface="Calibri" panose="020F0502020204030204" pitchFamily="34" charset="0"/>
                <a:cs typeface="Traditional Arabic" panose="02020603050405020304" pitchFamily="18" charset="-78"/>
              </a:rPr>
              <a:t>الفرق بين الفصول الافتراضية والفصول التقليدية</a:t>
            </a:r>
            <a:r>
              <a:rPr lang="en-US" sz="2800" dirty="0">
                <a:solidFill>
                  <a:schemeClr val="bg1"/>
                </a:solidFill>
                <a:effectLst/>
              </a:rPr>
              <a:t> </a:t>
            </a:r>
            <a:endParaRPr lang="ar-SA" sz="2800" dirty="0">
              <a:solidFill>
                <a:schemeClr val="bg1"/>
              </a:solidFill>
            </a:endParaRPr>
          </a:p>
        </p:txBody>
      </p:sp>
      <p:sp>
        <p:nvSpPr>
          <p:cNvPr id="6" name="مستطيل 5">
            <a:extLst>
              <a:ext uri="{FF2B5EF4-FFF2-40B4-BE49-F238E27FC236}">
                <a16:creationId xmlns:a16="http://schemas.microsoft.com/office/drawing/2014/main" id="{04CF2C67-0F77-DB46-9C02-159C29155F0E}"/>
              </a:ext>
            </a:extLst>
          </p:cNvPr>
          <p:cNvSpPr/>
          <p:nvPr/>
        </p:nvSpPr>
        <p:spPr>
          <a:xfrm rot="268028">
            <a:off x="5092892" y="5673688"/>
            <a:ext cx="1683474" cy="461665"/>
          </a:xfrm>
          <a:prstGeom prst="rect">
            <a:avLst/>
          </a:prstGeom>
        </p:spPr>
        <p:txBody>
          <a:bodyPr wrap="none">
            <a:spAutoFit/>
          </a:bodyPr>
          <a:lstStyle/>
          <a:p>
            <a:r>
              <a:rPr lang="ar-SA" sz="2400" b="1" dirty="0">
                <a:ea typeface="Calibri" panose="020F0502020204030204" pitchFamily="34" charset="0"/>
                <a:cs typeface="Traditional Arabic" panose="02020603050405020304" pitchFamily="18" charset="-78"/>
              </a:rPr>
              <a:t>الفصل الافتراضي</a:t>
            </a:r>
            <a:r>
              <a:rPr lang="en-US" sz="2400" b="1" dirty="0">
                <a:effectLst/>
              </a:rPr>
              <a:t> </a:t>
            </a:r>
            <a:endParaRPr lang="ar-SA" sz="2400" b="1" dirty="0"/>
          </a:p>
        </p:txBody>
      </p:sp>
      <p:sp>
        <p:nvSpPr>
          <p:cNvPr id="7" name="مستطيل 6">
            <a:extLst>
              <a:ext uri="{FF2B5EF4-FFF2-40B4-BE49-F238E27FC236}">
                <a16:creationId xmlns:a16="http://schemas.microsoft.com/office/drawing/2014/main" id="{CA586AF0-3987-A24A-AE47-E8792D6C7E70}"/>
              </a:ext>
            </a:extLst>
          </p:cNvPr>
          <p:cNvSpPr/>
          <p:nvPr/>
        </p:nvSpPr>
        <p:spPr>
          <a:xfrm>
            <a:off x="1970518" y="5357363"/>
            <a:ext cx="1582484" cy="461665"/>
          </a:xfrm>
          <a:prstGeom prst="rect">
            <a:avLst/>
          </a:prstGeom>
        </p:spPr>
        <p:txBody>
          <a:bodyPr wrap="none">
            <a:spAutoFit/>
          </a:bodyPr>
          <a:lstStyle/>
          <a:p>
            <a:r>
              <a:rPr lang="ar-SA" sz="2400" b="1" dirty="0">
                <a:ea typeface="Calibri" panose="020F0502020204030204" pitchFamily="34" charset="0"/>
                <a:cs typeface="Traditional Arabic" panose="02020603050405020304" pitchFamily="18" charset="-78"/>
              </a:rPr>
              <a:t>الفصل التقليدي</a:t>
            </a:r>
            <a:r>
              <a:rPr lang="en-US" sz="2400" b="1" dirty="0">
                <a:effectLst/>
              </a:rPr>
              <a:t> </a:t>
            </a:r>
            <a:endParaRPr lang="ar-SA" sz="2400" b="1" dirty="0"/>
          </a:p>
        </p:txBody>
      </p:sp>
      <p:sp>
        <p:nvSpPr>
          <p:cNvPr id="8" name="مستطيل 7">
            <a:extLst>
              <a:ext uri="{FF2B5EF4-FFF2-40B4-BE49-F238E27FC236}">
                <a16:creationId xmlns:a16="http://schemas.microsoft.com/office/drawing/2014/main" id="{8D67DB01-C85A-3F48-ADEA-CB1971D19D26}"/>
              </a:ext>
            </a:extLst>
          </p:cNvPr>
          <p:cNvSpPr/>
          <p:nvPr/>
        </p:nvSpPr>
        <p:spPr>
          <a:xfrm>
            <a:off x="5343092" y="1801027"/>
            <a:ext cx="1435711" cy="646331"/>
          </a:xfrm>
          <a:prstGeom prst="rect">
            <a:avLst/>
          </a:prstGeom>
        </p:spPr>
        <p:txBody>
          <a:bodyPr wrap="square">
            <a:spAutoFit/>
          </a:bodyPr>
          <a:lstStyle/>
          <a:p>
            <a:pPr algn="ctr"/>
            <a:r>
              <a:rPr lang="ar-SA" dirty="0">
                <a:solidFill>
                  <a:schemeClr val="bg1"/>
                </a:solidFill>
                <a:ea typeface="Calibri" panose="020F0502020204030204" pitchFamily="34" charset="0"/>
                <a:cs typeface="Traditional Arabic" panose="02020603050405020304" pitchFamily="18" charset="-78"/>
              </a:rPr>
              <a:t>الانخفاض الكبير في التكلفة </a:t>
            </a:r>
            <a:endParaRPr lang="ar-SA" dirty="0">
              <a:solidFill>
                <a:schemeClr val="bg1"/>
              </a:solidFill>
            </a:endParaRPr>
          </a:p>
        </p:txBody>
      </p:sp>
      <p:sp>
        <p:nvSpPr>
          <p:cNvPr id="9" name="مستطيل 8">
            <a:extLst>
              <a:ext uri="{FF2B5EF4-FFF2-40B4-BE49-F238E27FC236}">
                <a16:creationId xmlns:a16="http://schemas.microsoft.com/office/drawing/2014/main" id="{C39B7023-E959-CF4B-8D0F-4C62C1E92F6B}"/>
              </a:ext>
            </a:extLst>
          </p:cNvPr>
          <p:cNvSpPr/>
          <p:nvPr/>
        </p:nvSpPr>
        <p:spPr>
          <a:xfrm>
            <a:off x="5111532" y="2862285"/>
            <a:ext cx="1968935" cy="615553"/>
          </a:xfrm>
          <a:prstGeom prst="rect">
            <a:avLst/>
          </a:prstGeom>
        </p:spPr>
        <p:txBody>
          <a:bodyPr wrap="square">
            <a:spAutoFit/>
          </a:bodyPr>
          <a:lstStyle/>
          <a:p>
            <a:r>
              <a:rPr lang="ar-SA" dirty="0">
                <a:solidFill>
                  <a:schemeClr val="bg1"/>
                </a:solidFill>
                <a:cs typeface="Traditional Arabic" panose="02020603050405020304" pitchFamily="18" charset="-78"/>
              </a:rPr>
              <a:t>تقليل الأعباء على الإدارة </a:t>
            </a:r>
            <a:r>
              <a:rPr lang="ar-SA" sz="1600" dirty="0">
                <a:solidFill>
                  <a:schemeClr val="bg1"/>
                </a:solidFill>
                <a:ea typeface="Calibri" panose="020F0502020204030204" pitchFamily="34" charset="0"/>
                <a:cs typeface="Traditional Arabic" panose="02020603050405020304" pitchFamily="18" charset="-78"/>
              </a:rPr>
              <a:t>التعليمية</a:t>
            </a:r>
            <a:r>
              <a:rPr lang="en-US" sz="1600" dirty="0">
                <a:solidFill>
                  <a:schemeClr val="bg1"/>
                </a:solidFill>
                <a:effectLst/>
              </a:rPr>
              <a:t> </a:t>
            </a:r>
            <a:endParaRPr lang="ar-SA" sz="1600" dirty="0">
              <a:solidFill>
                <a:schemeClr val="bg1"/>
              </a:solidFill>
            </a:endParaRPr>
          </a:p>
        </p:txBody>
      </p:sp>
      <p:grpSp>
        <p:nvGrpSpPr>
          <p:cNvPr id="31" name="مجموعة 30">
            <a:extLst>
              <a:ext uri="{FF2B5EF4-FFF2-40B4-BE49-F238E27FC236}">
                <a16:creationId xmlns:a16="http://schemas.microsoft.com/office/drawing/2014/main" id="{CA01ECAA-0B0F-9540-B71B-A47D42C6D470}"/>
              </a:ext>
            </a:extLst>
          </p:cNvPr>
          <p:cNvGrpSpPr/>
          <p:nvPr/>
        </p:nvGrpSpPr>
        <p:grpSpPr>
          <a:xfrm rot="285064">
            <a:off x="2101824" y="3945250"/>
            <a:ext cx="2055185" cy="897713"/>
            <a:chOff x="918853" y="-297464"/>
            <a:chExt cx="2055185" cy="897713"/>
          </a:xfrm>
        </p:grpSpPr>
        <p:sp>
          <p:nvSpPr>
            <p:cNvPr id="32" name="مستطيل مستدير الزوايا 31">
              <a:extLst>
                <a:ext uri="{FF2B5EF4-FFF2-40B4-BE49-F238E27FC236}">
                  <a16:creationId xmlns:a16="http://schemas.microsoft.com/office/drawing/2014/main" id="{09D02CC3-788C-B64B-B572-A77EE42082ED}"/>
                </a:ext>
              </a:extLst>
            </p:cNvPr>
            <p:cNvSpPr/>
            <p:nvPr/>
          </p:nvSpPr>
          <p:spPr>
            <a:xfrm>
              <a:off x="918853" y="-193268"/>
              <a:ext cx="2055185" cy="767623"/>
            </a:xfrm>
            <a:prstGeom prst="roundRect">
              <a:avLst>
                <a:gd name="adj" fmla="val 10000"/>
              </a:avLst>
            </a:prstGeom>
            <a:solidFill>
              <a:srgbClr val="3BC4B1">
                <a:alpha val="46000"/>
              </a:srgbClr>
            </a:solidFill>
            <a:ln>
              <a:noFill/>
            </a:ln>
            <a:effectLst>
              <a:outerShdw blurRad="50800" dist="38100" dir="2700000" algn="tl" rotWithShape="0">
                <a:prstClr val="black">
                  <a:alpha val="35000"/>
                </a:prstClr>
              </a:outerShdw>
            </a:effectLst>
          </p:spPr>
          <p:style>
            <a:lnRef idx="2">
              <a:scrgbClr r="0" g="0" b="0"/>
            </a:lnRef>
            <a:fillRef idx="1">
              <a:scrgbClr r="0" g="0" b="0"/>
            </a:fillRef>
            <a:effectRef idx="0">
              <a:scrgbClr r="0" g="0" b="0"/>
            </a:effectRef>
            <a:fontRef idx="minor">
              <a:schemeClr val="dk1">
                <a:hueOff val="0"/>
                <a:satOff val="0"/>
                <a:lumOff val="0"/>
                <a:alphaOff val="0"/>
              </a:schemeClr>
            </a:fontRef>
          </p:style>
        </p:sp>
        <p:sp>
          <p:nvSpPr>
            <p:cNvPr id="33" name="مربع نص 32">
              <a:extLst>
                <a:ext uri="{FF2B5EF4-FFF2-40B4-BE49-F238E27FC236}">
                  <a16:creationId xmlns:a16="http://schemas.microsoft.com/office/drawing/2014/main" id="{979F1F25-87D7-B147-A756-6EFF05E00F9E}"/>
                </a:ext>
              </a:extLst>
            </p:cNvPr>
            <p:cNvSpPr txBox="1"/>
            <p:nvPr/>
          </p:nvSpPr>
          <p:spPr>
            <a:xfrm>
              <a:off x="1107911" y="-297464"/>
              <a:ext cx="1554571" cy="89771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5730" tIns="125730" rIns="125730" bIns="125730" numCol="1" spcCol="1270" anchor="ctr" anchorCtr="0">
              <a:noAutofit/>
            </a:bodyPr>
            <a:lstStyle/>
            <a:p>
              <a:pPr marL="0" lvl="0" indent="0" algn="ctr" defTabSz="1466850" rtl="1">
                <a:lnSpc>
                  <a:spcPct val="90000"/>
                </a:lnSpc>
                <a:spcBef>
                  <a:spcPct val="0"/>
                </a:spcBef>
                <a:spcAft>
                  <a:spcPct val="35000"/>
                </a:spcAft>
                <a:buNone/>
              </a:pPr>
              <a:r>
                <a:rPr lang="ar-SA" kern="1200" dirty="0">
                  <a:solidFill>
                    <a:schemeClr val="bg1"/>
                  </a:solidFill>
                </a:rPr>
                <a:t>ترتبط بجدول زمني محدد</a:t>
              </a:r>
              <a:endParaRPr lang="en-US" kern="1200" dirty="0">
                <a:solidFill>
                  <a:schemeClr val="bg1"/>
                </a:solidFill>
              </a:endParaRPr>
            </a:p>
          </p:txBody>
        </p:sp>
      </p:grpSp>
      <p:pic>
        <p:nvPicPr>
          <p:cNvPr id="11" name="صورة 10">
            <a:extLst>
              <a:ext uri="{FF2B5EF4-FFF2-40B4-BE49-F238E27FC236}">
                <a16:creationId xmlns:a16="http://schemas.microsoft.com/office/drawing/2014/main" id="{B33A64BD-9AE2-9249-9AE6-CA04D0F60C6F}"/>
              </a:ext>
            </a:extLst>
          </p:cNvPr>
          <p:cNvPicPr>
            <a:picLocks noChangeAspect="1"/>
          </p:cNvPicPr>
          <p:nvPr/>
        </p:nvPicPr>
        <p:blipFill>
          <a:blip r:embed="rId7"/>
          <a:stretch>
            <a:fillRect/>
          </a:stretch>
        </p:blipFill>
        <p:spPr>
          <a:xfrm>
            <a:off x="7438767" y="1635774"/>
            <a:ext cx="4471111" cy="3427040"/>
          </a:xfrm>
          <a:prstGeom prst="rect">
            <a:avLst/>
          </a:prstGeom>
        </p:spPr>
      </p:pic>
    </p:spTree>
    <p:extLst>
      <p:ext uri="{BB962C8B-B14F-4D97-AF65-F5344CB8AC3E}">
        <p14:creationId xmlns:p14="http://schemas.microsoft.com/office/powerpoint/2010/main" val="1978124515"/>
      </p:ext>
    </p:extLst>
  </p:cSld>
  <p:clrMapOvr>
    <a:masterClrMapping/>
  </p:clrMapOvr>
  <p:transition spd="slow">
    <p:cover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900" decel="100000" fill="hold"/>
                                        <p:tgtEl>
                                          <p:spTgt spid="5"/>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4"/>
          <p:cNvSpPr txBox="1">
            <a:spLocks/>
          </p:cNvSpPr>
          <p:nvPr/>
        </p:nvSpPr>
        <p:spPr>
          <a:xfrm>
            <a:off x="592832" y="750278"/>
            <a:ext cx="11006336" cy="587375"/>
          </a:xfrm>
          <a:prstGeom prst="rect">
            <a:avLst/>
          </a:prstGeom>
        </p:spPr>
        <p:txBody>
          <a:bodyPr/>
          <a:lstStyle>
            <a:lvl1pPr algn="l" defTabSz="1460754" rtl="0" eaLnBrk="1" latinLnBrk="0" hangingPunct="1">
              <a:lnSpc>
                <a:spcPct val="90000"/>
              </a:lnSpc>
              <a:spcBef>
                <a:spcPct val="0"/>
              </a:spcBef>
              <a:buNone/>
              <a:defRPr sz="7029" kern="1200">
                <a:solidFill>
                  <a:schemeClr val="tx1"/>
                </a:solidFill>
                <a:latin typeface="+mj-lt"/>
                <a:ea typeface="+mj-ea"/>
                <a:cs typeface="+mj-cs"/>
              </a:defRPr>
            </a:lvl1pPr>
          </a:lstStyle>
          <a:p>
            <a:pPr algn="ctr"/>
            <a:r>
              <a:rPr lang="ar-SA" sz="3750" dirty="0">
                <a:solidFill>
                  <a:schemeClr val="bg1"/>
                </a:solidFill>
                <a:latin typeface="Montserrat SemiBold" panose="00000700000000000000" pitchFamily="2" charset="0"/>
              </a:rPr>
              <a:t>أنواع الفصول الافتراضية</a:t>
            </a:r>
            <a:endParaRPr lang="en-US" sz="3750" dirty="0">
              <a:solidFill>
                <a:schemeClr val="bg1"/>
              </a:solidFill>
              <a:latin typeface="Montserrat SemiBold" panose="00000700000000000000" pitchFamily="2" charset="0"/>
            </a:endParaRPr>
          </a:p>
        </p:txBody>
      </p:sp>
      <p:sp>
        <p:nvSpPr>
          <p:cNvPr id="21" name="Text Placeholder 5"/>
          <p:cNvSpPr txBox="1">
            <a:spLocks/>
          </p:cNvSpPr>
          <p:nvPr/>
        </p:nvSpPr>
        <p:spPr>
          <a:xfrm>
            <a:off x="4283128" y="542375"/>
            <a:ext cx="3625746" cy="199071"/>
          </a:xfrm>
          <a:prstGeom prst="rect">
            <a:avLst/>
          </a:prstGeom>
        </p:spPr>
        <p:txBody>
          <a:bodyPr/>
          <a:lstStyle>
            <a:lvl1pPr marL="365189" indent="-365189" algn="l" defTabSz="1460754" rtl="0" eaLnBrk="1" latinLnBrk="0" hangingPunct="1">
              <a:lnSpc>
                <a:spcPct val="90000"/>
              </a:lnSpc>
              <a:spcBef>
                <a:spcPts val="1598"/>
              </a:spcBef>
              <a:buFont typeface="Arial" panose="020B0604020202020204" pitchFamily="34" charset="0"/>
              <a:buChar char="•"/>
              <a:defRPr sz="4473" kern="1200">
                <a:solidFill>
                  <a:schemeClr val="tx1"/>
                </a:solidFill>
                <a:latin typeface="+mn-lt"/>
                <a:ea typeface="+mn-ea"/>
                <a:cs typeface="+mn-cs"/>
              </a:defRPr>
            </a:lvl1pPr>
            <a:lvl2pPr marL="1095566" indent="-365189" algn="l" defTabSz="1460754" rtl="0" eaLnBrk="1" latinLnBrk="0" hangingPunct="1">
              <a:lnSpc>
                <a:spcPct val="90000"/>
              </a:lnSpc>
              <a:spcBef>
                <a:spcPts val="799"/>
              </a:spcBef>
              <a:buFont typeface="Arial" panose="020B0604020202020204" pitchFamily="34" charset="0"/>
              <a:buChar char="•"/>
              <a:defRPr sz="3834" kern="1200">
                <a:solidFill>
                  <a:schemeClr val="tx1"/>
                </a:solidFill>
                <a:latin typeface="+mn-lt"/>
                <a:ea typeface="+mn-ea"/>
                <a:cs typeface="+mn-cs"/>
              </a:defRPr>
            </a:lvl2pPr>
            <a:lvl3pPr marL="1825943" indent="-365189" algn="l" defTabSz="1460754" rtl="0" eaLnBrk="1" latinLnBrk="0" hangingPunct="1">
              <a:lnSpc>
                <a:spcPct val="90000"/>
              </a:lnSpc>
              <a:spcBef>
                <a:spcPts val="799"/>
              </a:spcBef>
              <a:buFont typeface="Arial" panose="020B0604020202020204" pitchFamily="34" charset="0"/>
              <a:buChar char="•"/>
              <a:defRPr sz="3195" kern="1200">
                <a:solidFill>
                  <a:schemeClr val="tx1"/>
                </a:solidFill>
                <a:latin typeface="+mn-lt"/>
                <a:ea typeface="+mn-ea"/>
                <a:cs typeface="+mn-cs"/>
              </a:defRPr>
            </a:lvl3pPr>
            <a:lvl4pPr marL="2556320" indent="-365189" algn="l" defTabSz="1460754" rtl="0" eaLnBrk="1" latinLnBrk="0" hangingPunct="1">
              <a:lnSpc>
                <a:spcPct val="90000"/>
              </a:lnSpc>
              <a:spcBef>
                <a:spcPts val="799"/>
              </a:spcBef>
              <a:buFont typeface="Arial" panose="020B0604020202020204" pitchFamily="34" charset="0"/>
              <a:buChar char="•"/>
              <a:defRPr sz="2876" kern="1200">
                <a:solidFill>
                  <a:schemeClr val="tx1"/>
                </a:solidFill>
                <a:latin typeface="+mn-lt"/>
                <a:ea typeface="+mn-ea"/>
                <a:cs typeface="+mn-cs"/>
              </a:defRPr>
            </a:lvl4pPr>
            <a:lvl5pPr marL="3286697" indent="-365189" algn="l" defTabSz="1460754" rtl="0" eaLnBrk="1" latinLnBrk="0" hangingPunct="1">
              <a:lnSpc>
                <a:spcPct val="90000"/>
              </a:lnSpc>
              <a:spcBef>
                <a:spcPts val="799"/>
              </a:spcBef>
              <a:buFont typeface="Arial" panose="020B0604020202020204" pitchFamily="34" charset="0"/>
              <a:buChar char="•"/>
              <a:defRPr sz="2876" kern="1200">
                <a:solidFill>
                  <a:schemeClr val="tx1"/>
                </a:solidFill>
                <a:latin typeface="+mn-lt"/>
                <a:ea typeface="+mn-ea"/>
                <a:cs typeface="+mn-cs"/>
              </a:defRPr>
            </a:lvl5pPr>
            <a:lvl6pPr marL="4017074" indent="-365189" algn="l" defTabSz="1460754" rtl="0" eaLnBrk="1" latinLnBrk="0" hangingPunct="1">
              <a:lnSpc>
                <a:spcPct val="90000"/>
              </a:lnSpc>
              <a:spcBef>
                <a:spcPts val="799"/>
              </a:spcBef>
              <a:buFont typeface="Arial" panose="020B0604020202020204" pitchFamily="34" charset="0"/>
              <a:buChar char="•"/>
              <a:defRPr sz="2876" kern="1200">
                <a:solidFill>
                  <a:schemeClr val="tx1"/>
                </a:solidFill>
                <a:latin typeface="+mn-lt"/>
                <a:ea typeface="+mn-ea"/>
                <a:cs typeface="+mn-cs"/>
              </a:defRPr>
            </a:lvl6pPr>
            <a:lvl7pPr marL="4747451" indent="-365189" algn="l" defTabSz="1460754" rtl="0" eaLnBrk="1" latinLnBrk="0" hangingPunct="1">
              <a:lnSpc>
                <a:spcPct val="90000"/>
              </a:lnSpc>
              <a:spcBef>
                <a:spcPts val="799"/>
              </a:spcBef>
              <a:buFont typeface="Arial" panose="020B0604020202020204" pitchFamily="34" charset="0"/>
              <a:buChar char="•"/>
              <a:defRPr sz="2876" kern="1200">
                <a:solidFill>
                  <a:schemeClr val="tx1"/>
                </a:solidFill>
                <a:latin typeface="+mn-lt"/>
                <a:ea typeface="+mn-ea"/>
                <a:cs typeface="+mn-cs"/>
              </a:defRPr>
            </a:lvl7pPr>
            <a:lvl8pPr marL="5477828" indent="-365189" algn="l" defTabSz="1460754" rtl="0" eaLnBrk="1" latinLnBrk="0" hangingPunct="1">
              <a:lnSpc>
                <a:spcPct val="90000"/>
              </a:lnSpc>
              <a:spcBef>
                <a:spcPts val="799"/>
              </a:spcBef>
              <a:buFont typeface="Arial" panose="020B0604020202020204" pitchFamily="34" charset="0"/>
              <a:buChar char="•"/>
              <a:defRPr sz="2876" kern="1200">
                <a:solidFill>
                  <a:schemeClr val="tx1"/>
                </a:solidFill>
                <a:latin typeface="+mn-lt"/>
                <a:ea typeface="+mn-ea"/>
                <a:cs typeface="+mn-cs"/>
              </a:defRPr>
            </a:lvl8pPr>
            <a:lvl9pPr marL="6208205" indent="-365189" algn="l" defTabSz="1460754" rtl="0" eaLnBrk="1" latinLnBrk="0" hangingPunct="1">
              <a:lnSpc>
                <a:spcPct val="90000"/>
              </a:lnSpc>
              <a:spcBef>
                <a:spcPts val="799"/>
              </a:spcBef>
              <a:buFont typeface="Arial" panose="020B0604020202020204" pitchFamily="34" charset="0"/>
              <a:buChar char="•"/>
              <a:defRPr sz="2876" kern="1200">
                <a:solidFill>
                  <a:schemeClr val="tx1"/>
                </a:solidFill>
                <a:latin typeface="+mn-lt"/>
                <a:ea typeface="+mn-ea"/>
                <a:cs typeface="+mn-cs"/>
              </a:defRPr>
            </a:lvl9pPr>
          </a:lstStyle>
          <a:p>
            <a:pPr marL="0" indent="0" algn="ctr">
              <a:buNone/>
            </a:pPr>
            <a:r>
              <a:rPr lang="en-US" sz="1250" spc="188" dirty="0">
                <a:solidFill>
                  <a:schemeClr val="tx1">
                    <a:lumMod val="50000"/>
                    <a:lumOff val="50000"/>
                  </a:schemeClr>
                </a:solidFill>
                <a:latin typeface="Montserrat" panose="00000500000000000000" pitchFamily="2" charset="0"/>
              </a:rPr>
              <a:t>Your Text Here</a:t>
            </a:r>
          </a:p>
          <a:p>
            <a:pPr marL="0" indent="0" algn="ctr">
              <a:buNone/>
            </a:pPr>
            <a:endParaRPr lang="en-US" sz="1250" spc="188" dirty="0">
              <a:solidFill>
                <a:schemeClr val="tx1">
                  <a:lumMod val="50000"/>
                  <a:lumOff val="50000"/>
                </a:schemeClr>
              </a:solidFill>
              <a:latin typeface="Montserrat" panose="00000500000000000000" pitchFamily="2" charset="0"/>
            </a:endParaRPr>
          </a:p>
        </p:txBody>
      </p:sp>
      <p:grpSp>
        <p:nvGrpSpPr>
          <p:cNvPr id="22" name="Group 21"/>
          <p:cNvGrpSpPr/>
          <p:nvPr/>
        </p:nvGrpSpPr>
        <p:grpSpPr>
          <a:xfrm>
            <a:off x="5741839" y="1353369"/>
            <a:ext cx="708323" cy="130858"/>
            <a:chOff x="1110190" y="3155259"/>
            <a:chExt cx="1133316" cy="209373"/>
          </a:xfrm>
        </p:grpSpPr>
        <p:sp>
          <p:nvSpPr>
            <p:cNvPr id="23" name="Freeform 5"/>
            <p:cNvSpPr>
              <a:spLocks/>
            </p:cNvSpPr>
            <p:nvPr/>
          </p:nvSpPr>
          <p:spPr bwMode="auto">
            <a:xfrm>
              <a:off x="1110190" y="3155259"/>
              <a:ext cx="202111" cy="209373"/>
            </a:xfrm>
            <a:prstGeom prst="ellipse">
              <a:avLst/>
            </a:prstGeom>
            <a:solidFill>
              <a:schemeClr val="bg1">
                <a:lumMod val="95000"/>
              </a:schemeClr>
            </a:solidFill>
            <a:ln>
              <a:noFill/>
            </a:ln>
          </p:spPr>
          <p:txBody>
            <a:bodyPr vert="horz" wrap="square" lIns="91299" tIns="45649" rIns="91299" bIns="45649" numCol="1" anchor="t" anchorCtr="0" compatLnSpc="1">
              <a:prstTxWarp prst="textNoShape">
                <a:avLst/>
              </a:prstTxWarp>
            </a:bodyPr>
            <a:lstStyle/>
            <a:p>
              <a:endParaRPr lang="en-US" sz="1798"/>
            </a:p>
          </p:txBody>
        </p:sp>
        <p:sp>
          <p:nvSpPr>
            <p:cNvPr id="24" name="Freeform 5"/>
            <p:cNvSpPr>
              <a:spLocks/>
            </p:cNvSpPr>
            <p:nvPr/>
          </p:nvSpPr>
          <p:spPr bwMode="auto">
            <a:xfrm>
              <a:off x="1418653" y="3155259"/>
              <a:ext cx="202111" cy="209373"/>
            </a:xfrm>
            <a:prstGeom prst="ellipse">
              <a:avLst/>
            </a:prstGeom>
            <a:solidFill>
              <a:schemeClr val="bg1">
                <a:lumMod val="85000"/>
                <a:alpha val="98000"/>
              </a:schemeClr>
            </a:solidFill>
            <a:ln>
              <a:noFill/>
            </a:ln>
          </p:spPr>
          <p:txBody>
            <a:bodyPr vert="horz" wrap="square" lIns="91299" tIns="45649" rIns="91299" bIns="45649" numCol="1" anchor="t" anchorCtr="0" compatLnSpc="1">
              <a:prstTxWarp prst="textNoShape">
                <a:avLst/>
              </a:prstTxWarp>
            </a:bodyPr>
            <a:lstStyle/>
            <a:p>
              <a:endParaRPr lang="en-US" sz="1798"/>
            </a:p>
          </p:txBody>
        </p:sp>
        <p:sp>
          <p:nvSpPr>
            <p:cNvPr id="25" name="Freeform 5"/>
            <p:cNvSpPr>
              <a:spLocks/>
            </p:cNvSpPr>
            <p:nvPr/>
          </p:nvSpPr>
          <p:spPr bwMode="auto">
            <a:xfrm>
              <a:off x="1727115" y="3155259"/>
              <a:ext cx="202111" cy="209373"/>
            </a:xfrm>
            <a:prstGeom prst="ellipse">
              <a:avLst/>
            </a:prstGeom>
            <a:solidFill>
              <a:schemeClr val="accent1">
                <a:alpha val="50000"/>
              </a:schemeClr>
            </a:solidFill>
            <a:ln>
              <a:noFill/>
            </a:ln>
          </p:spPr>
          <p:txBody>
            <a:bodyPr vert="horz" wrap="square" lIns="91299" tIns="45649" rIns="91299" bIns="45649" numCol="1" anchor="t" anchorCtr="0" compatLnSpc="1">
              <a:prstTxWarp prst="textNoShape">
                <a:avLst/>
              </a:prstTxWarp>
            </a:bodyPr>
            <a:lstStyle/>
            <a:p>
              <a:endParaRPr lang="en-US" sz="1798"/>
            </a:p>
          </p:txBody>
        </p:sp>
        <p:sp>
          <p:nvSpPr>
            <p:cNvPr id="26" name="Freeform 5"/>
            <p:cNvSpPr>
              <a:spLocks/>
            </p:cNvSpPr>
            <p:nvPr/>
          </p:nvSpPr>
          <p:spPr bwMode="auto">
            <a:xfrm>
              <a:off x="2041395" y="3155259"/>
              <a:ext cx="202111" cy="209373"/>
            </a:xfrm>
            <a:prstGeom prst="ellipse">
              <a:avLst/>
            </a:prstGeom>
            <a:solidFill>
              <a:schemeClr val="accent2"/>
            </a:solidFill>
            <a:ln>
              <a:noFill/>
            </a:ln>
          </p:spPr>
          <p:txBody>
            <a:bodyPr vert="horz" wrap="square" lIns="91299" tIns="45649" rIns="91299" bIns="45649" numCol="1" anchor="t" anchorCtr="0" compatLnSpc="1">
              <a:prstTxWarp prst="textNoShape">
                <a:avLst/>
              </a:prstTxWarp>
            </a:bodyPr>
            <a:lstStyle/>
            <a:p>
              <a:endParaRPr lang="en-US" sz="1798"/>
            </a:p>
          </p:txBody>
        </p:sp>
      </p:grpSp>
      <p:grpSp>
        <p:nvGrpSpPr>
          <p:cNvPr id="2" name="Group 1"/>
          <p:cNvGrpSpPr/>
          <p:nvPr/>
        </p:nvGrpSpPr>
        <p:grpSpPr>
          <a:xfrm>
            <a:off x="1265858" y="1961043"/>
            <a:ext cx="9451495" cy="4062472"/>
            <a:chOff x="2251208" y="3136270"/>
            <a:chExt cx="15122392" cy="6499955"/>
          </a:xfrm>
        </p:grpSpPr>
        <p:sp>
          <p:nvSpPr>
            <p:cNvPr id="6" name="Freeform 5"/>
            <p:cNvSpPr>
              <a:spLocks/>
            </p:cNvSpPr>
            <p:nvPr/>
          </p:nvSpPr>
          <p:spPr bwMode="auto">
            <a:xfrm flipH="1">
              <a:off x="8310286" y="3136270"/>
              <a:ext cx="9063314" cy="3322255"/>
            </a:xfrm>
            <a:custGeom>
              <a:avLst/>
              <a:gdLst>
                <a:gd name="T0" fmla="*/ 1254 w 1629"/>
                <a:gd name="T1" fmla="*/ 124 h 626"/>
                <a:gd name="T2" fmla="*/ 353 w 1629"/>
                <a:gd name="T3" fmla="*/ 124 h 626"/>
                <a:gd name="T4" fmla="*/ 353 w 1629"/>
                <a:gd name="T5" fmla="*/ 0 h 626"/>
                <a:gd name="T6" fmla="*/ 0 w 1629"/>
                <a:gd name="T7" fmla="*/ 313 h 626"/>
                <a:gd name="T8" fmla="*/ 353 w 1629"/>
                <a:gd name="T9" fmla="*/ 626 h 626"/>
                <a:gd name="T10" fmla="*/ 353 w 1629"/>
                <a:gd name="T11" fmla="*/ 499 h 626"/>
                <a:gd name="T12" fmla="*/ 1254 w 1629"/>
                <a:gd name="T13" fmla="*/ 499 h 626"/>
                <a:gd name="T14" fmla="*/ 1629 w 1629"/>
                <a:gd name="T15" fmla="*/ 577 h 626"/>
                <a:gd name="T16" fmla="*/ 1254 w 1629"/>
                <a:gd name="T17" fmla="*/ 124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29" h="626">
                  <a:moveTo>
                    <a:pt x="1254" y="124"/>
                  </a:moveTo>
                  <a:cubicBezTo>
                    <a:pt x="353" y="124"/>
                    <a:pt x="353" y="124"/>
                    <a:pt x="353" y="124"/>
                  </a:cubicBezTo>
                  <a:cubicBezTo>
                    <a:pt x="353" y="0"/>
                    <a:pt x="353" y="0"/>
                    <a:pt x="353" y="0"/>
                  </a:cubicBezTo>
                  <a:cubicBezTo>
                    <a:pt x="0" y="313"/>
                    <a:pt x="0" y="313"/>
                    <a:pt x="0" y="313"/>
                  </a:cubicBezTo>
                  <a:cubicBezTo>
                    <a:pt x="353" y="626"/>
                    <a:pt x="353" y="626"/>
                    <a:pt x="353" y="626"/>
                  </a:cubicBezTo>
                  <a:cubicBezTo>
                    <a:pt x="353" y="499"/>
                    <a:pt x="353" y="499"/>
                    <a:pt x="353" y="499"/>
                  </a:cubicBezTo>
                  <a:cubicBezTo>
                    <a:pt x="1254" y="499"/>
                    <a:pt x="1254" y="499"/>
                    <a:pt x="1254" y="499"/>
                  </a:cubicBezTo>
                  <a:cubicBezTo>
                    <a:pt x="1375" y="499"/>
                    <a:pt x="1610" y="496"/>
                    <a:pt x="1629" y="577"/>
                  </a:cubicBezTo>
                  <a:cubicBezTo>
                    <a:pt x="1629" y="499"/>
                    <a:pt x="1593" y="124"/>
                    <a:pt x="1254" y="124"/>
                  </a:cubicBezTo>
                  <a:close/>
                </a:path>
              </a:pathLst>
            </a:custGeom>
            <a:gradFill>
              <a:gsLst>
                <a:gs pos="0">
                  <a:schemeClr val="accent2"/>
                </a:gs>
                <a:gs pos="100000">
                  <a:schemeClr val="accent2">
                    <a:lumMod val="75000"/>
                  </a:schemeClr>
                </a:gs>
              </a:gsLst>
              <a:lin ang="5400000" scaled="1"/>
            </a:gradFill>
            <a:ln>
              <a:noFill/>
            </a:ln>
          </p:spPr>
          <p:txBody>
            <a:bodyPr vert="horz" wrap="square" lIns="91299" tIns="45649" rIns="91299" bIns="45649" numCol="1" anchor="t" anchorCtr="0" compatLnSpc="1">
              <a:prstTxWarp prst="textNoShape">
                <a:avLst/>
              </a:prstTxWarp>
            </a:bodyPr>
            <a:lstStyle/>
            <a:p>
              <a:endParaRPr lang="id-ID" sz="1798"/>
            </a:p>
          </p:txBody>
        </p:sp>
        <p:sp>
          <p:nvSpPr>
            <p:cNvPr id="7" name="Freeform 6"/>
            <p:cNvSpPr>
              <a:spLocks/>
            </p:cNvSpPr>
            <p:nvPr/>
          </p:nvSpPr>
          <p:spPr bwMode="auto">
            <a:xfrm flipH="1">
              <a:off x="2251208" y="6313970"/>
              <a:ext cx="9063314" cy="3322255"/>
            </a:xfrm>
            <a:custGeom>
              <a:avLst/>
              <a:gdLst>
                <a:gd name="T0" fmla="*/ 374 w 1629"/>
                <a:gd name="T1" fmla="*/ 502 h 626"/>
                <a:gd name="T2" fmla="*/ 1276 w 1629"/>
                <a:gd name="T3" fmla="*/ 502 h 626"/>
                <a:gd name="T4" fmla="*/ 1276 w 1629"/>
                <a:gd name="T5" fmla="*/ 626 h 626"/>
                <a:gd name="T6" fmla="*/ 1629 w 1629"/>
                <a:gd name="T7" fmla="*/ 313 h 626"/>
                <a:gd name="T8" fmla="*/ 1276 w 1629"/>
                <a:gd name="T9" fmla="*/ 0 h 626"/>
                <a:gd name="T10" fmla="*/ 1276 w 1629"/>
                <a:gd name="T11" fmla="*/ 128 h 626"/>
                <a:gd name="T12" fmla="*/ 374 w 1629"/>
                <a:gd name="T13" fmla="*/ 128 h 626"/>
                <a:gd name="T14" fmla="*/ 0 w 1629"/>
                <a:gd name="T15" fmla="*/ 49 h 626"/>
                <a:gd name="T16" fmla="*/ 374 w 1629"/>
                <a:gd name="T17" fmla="*/ 502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29" h="626">
                  <a:moveTo>
                    <a:pt x="374" y="502"/>
                  </a:moveTo>
                  <a:cubicBezTo>
                    <a:pt x="1276" y="502"/>
                    <a:pt x="1276" y="502"/>
                    <a:pt x="1276" y="502"/>
                  </a:cubicBezTo>
                  <a:cubicBezTo>
                    <a:pt x="1276" y="626"/>
                    <a:pt x="1276" y="626"/>
                    <a:pt x="1276" y="626"/>
                  </a:cubicBezTo>
                  <a:cubicBezTo>
                    <a:pt x="1629" y="313"/>
                    <a:pt x="1629" y="313"/>
                    <a:pt x="1629" y="313"/>
                  </a:cubicBezTo>
                  <a:cubicBezTo>
                    <a:pt x="1276" y="0"/>
                    <a:pt x="1276" y="0"/>
                    <a:pt x="1276" y="0"/>
                  </a:cubicBezTo>
                  <a:cubicBezTo>
                    <a:pt x="1276" y="128"/>
                    <a:pt x="1276" y="128"/>
                    <a:pt x="1276" y="128"/>
                  </a:cubicBezTo>
                  <a:cubicBezTo>
                    <a:pt x="374" y="128"/>
                    <a:pt x="374" y="128"/>
                    <a:pt x="374" y="128"/>
                  </a:cubicBezTo>
                  <a:cubicBezTo>
                    <a:pt x="254" y="128"/>
                    <a:pt x="19" y="131"/>
                    <a:pt x="0" y="49"/>
                  </a:cubicBezTo>
                  <a:cubicBezTo>
                    <a:pt x="0" y="128"/>
                    <a:pt x="36" y="502"/>
                    <a:pt x="374" y="502"/>
                  </a:cubicBezTo>
                  <a:close/>
                </a:path>
              </a:pathLst>
            </a:custGeom>
            <a:gradFill>
              <a:gsLst>
                <a:gs pos="0">
                  <a:schemeClr val="accent4"/>
                </a:gs>
                <a:gs pos="100000">
                  <a:schemeClr val="accent4">
                    <a:lumMod val="75000"/>
                  </a:schemeClr>
                </a:gs>
              </a:gsLst>
              <a:lin ang="5400000" scaled="1"/>
            </a:gradFill>
            <a:ln>
              <a:noFill/>
            </a:ln>
          </p:spPr>
          <p:txBody>
            <a:bodyPr vert="horz" wrap="square" lIns="91299" tIns="45649" rIns="91299" bIns="45649" numCol="1" anchor="t" anchorCtr="0" compatLnSpc="1">
              <a:prstTxWarp prst="textNoShape">
                <a:avLst/>
              </a:prstTxWarp>
            </a:bodyPr>
            <a:lstStyle/>
            <a:p>
              <a:endParaRPr lang="id-ID" sz="1798"/>
            </a:p>
          </p:txBody>
        </p:sp>
        <p:sp>
          <p:nvSpPr>
            <p:cNvPr id="8" name="Freeform 7"/>
            <p:cNvSpPr>
              <a:spLocks/>
            </p:cNvSpPr>
            <p:nvPr/>
          </p:nvSpPr>
          <p:spPr bwMode="auto">
            <a:xfrm flipH="1">
              <a:off x="8315612" y="5768713"/>
              <a:ext cx="2998910" cy="1240140"/>
            </a:xfrm>
            <a:custGeom>
              <a:avLst/>
              <a:gdLst>
                <a:gd name="T0" fmla="*/ 375 w 539"/>
                <a:gd name="T1" fmla="*/ 231 h 234"/>
                <a:gd name="T2" fmla="*/ 539 w 539"/>
                <a:gd name="T3" fmla="*/ 231 h 234"/>
                <a:gd name="T4" fmla="*/ 539 w 539"/>
                <a:gd name="T5" fmla="*/ 74 h 234"/>
                <a:gd name="T6" fmla="*/ 166 w 539"/>
                <a:gd name="T7" fmla="*/ 3 h 234"/>
                <a:gd name="T8" fmla="*/ 0 w 539"/>
                <a:gd name="T9" fmla="*/ 3 h 234"/>
                <a:gd name="T10" fmla="*/ 0 w 539"/>
                <a:gd name="T11" fmla="*/ 152 h 234"/>
                <a:gd name="T12" fmla="*/ 375 w 539"/>
                <a:gd name="T13" fmla="*/ 231 h 234"/>
              </a:gdLst>
              <a:ahLst/>
              <a:cxnLst>
                <a:cxn ang="0">
                  <a:pos x="T0" y="T1"/>
                </a:cxn>
                <a:cxn ang="0">
                  <a:pos x="T2" y="T3"/>
                </a:cxn>
                <a:cxn ang="0">
                  <a:pos x="T4" y="T5"/>
                </a:cxn>
                <a:cxn ang="0">
                  <a:pos x="T6" y="T7"/>
                </a:cxn>
                <a:cxn ang="0">
                  <a:pos x="T8" y="T9"/>
                </a:cxn>
                <a:cxn ang="0">
                  <a:pos x="T10" y="T11"/>
                </a:cxn>
                <a:cxn ang="0">
                  <a:pos x="T12" y="T13"/>
                </a:cxn>
              </a:cxnLst>
              <a:rect l="0" t="0" r="r" b="b"/>
              <a:pathLst>
                <a:path w="539" h="234">
                  <a:moveTo>
                    <a:pt x="375" y="231"/>
                  </a:moveTo>
                  <a:cubicBezTo>
                    <a:pt x="539" y="231"/>
                    <a:pt x="539" y="231"/>
                    <a:pt x="539" y="231"/>
                  </a:cubicBezTo>
                  <a:cubicBezTo>
                    <a:pt x="539" y="74"/>
                    <a:pt x="539" y="74"/>
                    <a:pt x="539" y="74"/>
                  </a:cubicBezTo>
                  <a:cubicBezTo>
                    <a:pt x="509" y="0"/>
                    <a:pt x="283" y="3"/>
                    <a:pt x="166" y="3"/>
                  </a:cubicBezTo>
                  <a:cubicBezTo>
                    <a:pt x="0" y="3"/>
                    <a:pt x="0" y="3"/>
                    <a:pt x="0" y="3"/>
                  </a:cubicBezTo>
                  <a:cubicBezTo>
                    <a:pt x="0" y="152"/>
                    <a:pt x="0" y="152"/>
                    <a:pt x="0" y="152"/>
                  </a:cubicBezTo>
                  <a:cubicBezTo>
                    <a:pt x="19" y="234"/>
                    <a:pt x="254" y="231"/>
                    <a:pt x="375" y="231"/>
                  </a:cubicBezTo>
                  <a:close/>
                </a:path>
              </a:pathLst>
            </a:custGeom>
            <a:solidFill>
              <a:schemeClr val="accent3">
                <a:lumMod val="75000"/>
              </a:schemeClr>
            </a:solidFill>
            <a:ln>
              <a:noFill/>
            </a:ln>
          </p:spPr>
          <p:txBody>
            <a:bodyPr vert="horz" wrap="square" lIns="91299" tIns="45649" rIns="91299" bIns="45649" numCol="1" anchor="t" anchorCtr="0" compatLnSpc="1">
              <a:prstTxWarp prst="textNoShape">
                <a:avLst/>
              </a:prstTxWarp>
            </a:bodyPr>
            <a:lstStyle/>
            <a:p>
              <a:endParaRPr lang="id-ID" sz="1798"/>
            </a:p>
          </p:txBody>
        </p:sp>
        <p:sp>
          <p:nvSpPr>
            <p:cNvPr id="31" name="Oval 30"/>
            <p:cNvSpPr/>
            <p:nvPr/>
          </p:nvSpPr>
          <p:spPr>
            <a:xfrm>
              <a:off x="9623759" y="4274339"/>
              <a:ext cx="1128353" cy="1128353"/>
            </a:xfrm>
            <a:prstGeom prst="ellipse">
              <a:avLst/>
            </a:prstGeom>
            <a:noFill/>
            <a:ln w="127000" cmpd="thickThi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25"/>
            </a:p>
          </p:txBody>
        </p:sp>
        <p:sp>
          <p:nvSpPr>
            <p:cNvPr id="32" name="Freeform 31"/>
            <p:cNvSpPr>
              <a:spLocks noEditPoints="1"/>
            </p:cNvSpPr>
            <p:nvPr/>
          </p:nvSpPr>
          <p:spPr bwMode="auto">
            <a:xfrm>
              <a:off x="9988266" y="4662933"/>
              <a:ext cx="399339" cy="351164"/>
            </a:xfrm>
            <a:custGeom>
              <a:avLst/>
              <a:gdLst>
                <a:gd name="T0" fmla="*/ 343 w 687"/>
                <a:gd name="T1" fmla="*/ 429 h 601"/>
                <a:gd name="T2" fmla="*/ 429 w 687"/>
                <a:gd name="T3" fmla="*/ 343 h 601"/>
                <a:gd name="T4" fmla="*/ 343 w 687"/>
                <a:gd name="T5" fmla="*/ 257 h 601"/>
                <a:gd name="T6" fmla="*/ 257 w 687"/>
                <a:gd name="T7" fmla="*/ 343 h 601"/>
                <a:gd name="T8" fmla="*/ 343 w 687"/>
                <a:gd name="T9" fmla="*/ 429 h 601"/>
                <a:gd name="T10" fmla="*/ 343 w 687"/>
                <a:gd name="T11" fmla="*/ 214 h 601"/>
                <a:gd name="T12" fmla="*/ 472 w 687"/>
                <a:gd name="T13" fmla="*/ 343 h 601"/>
                <a:gd name="T14" fmla="*/ 343 w 687"/>
                <a:gd name="T15" fmla="*/ 472 h 601"/>
                <a:gd name="T16" fmla="*/ 214 w 687"/>
                <a:gd name="T17" fmla="*/ 343 h 601"/>
                <a:gd name="T18" fmla="*/ 343 w 687"/>
                <a:gd name="T19" fmla="*/ 214 h 601"/>
                <a:gd name="T20" fmla="*/ 150 w 687"/>
                <a:gd name="T21" fmla="*/ 214 h 601"/>
                <a:gd name="T22" fmla="*/ 171 w 687"/>
                <a:gd name="T23" fmla="*/ 236 h 601"/>
                <a:gd name="T24" fmla="*/ 150 w 687"/>
                <a:gd name="T25" fmla="*/ 257 h 601"/>
                <a:gd name="T26" fmla="*/ 128 w 687"/>
                <a:gd name="T27" fmla="*/ 236 h 601"/>
                <a:gd name="T28" fmla="*/ 150 w 687"/>
                <a:gd name="T29" fmla="*/ 214 h 601"/>
                <a:gd name="T30" fmla="*/ 601 w 687"/>
                <a:gd name="T31" fmla="*/ 172 h 601"/>
                <a:gd name="T32" fmla="*/ 472 w 687"/>
                <a:gd name="T33" fmla="*/ 172 h 601"/>
                <a:gd name="T34" fmla="*/ 429 w 687"/>
                <a:gd name="T35" fmla="*/ 172 h 601"/>
                <a:gd name="T36" fmla="*/ 429 w 687"/>
                <a:gd name="T37" fmla="*/ 86 h 601"/>
                <a:gd name="T38" fmla="*/ 257 w 687"/>
                <a:gd name="T39" fmla="*/ 86 h 601"/>
                <a:gd name="T40" fmla="*/ 257 w 687"/>
                <a:gd name="T41" fmla="*/ 172 h 601"/>
                <a:gd name="T42" fmla="*/ 214 w 687"/>
                <a:gd name="T43" fmla="*/ 172 h 601"/>
                <a:gd name="T44" fmla="*/ 86 w 687"/>
                <a:gd name="T45" fmla="*/ 172 h 601"/>
                <a:gd name="T46" fmla="*/ 86 w 687"/>
                <a:gd name="T47" fmla="*/ 515 h 601"/>
                <a:gd name="T48" fmla="*/ 601 w 687"/>
                <a:gd name="T49" fmla="*/ 515 h 601"/>
                <a:gd name="T50" fmla="*/ 601 w 687"/>
                <a:gd name="T51" fmla="*/ 172 h 601"/>
                <a:gd name="T52" fmla="*/ 644 w 687"/>
                <a:gd name="T53" fmla="*/ 601 h 601"/>
                <a:gd name="T54" fmla="*/ 43 w 687"/>
                <a:gd name="T55" fmla="*/ 601 h 601"/>
                <a:gd name="T56" fmla="*/ 0 w 687"/>
                <a:gd name="T57" fmla="*/ 558 h 601"/>
                <a:gd name="T58" fmla="*/ 0 w 687"/>
                <a:gd name="T59" fmla="*/ 129 h 601"/>
                <a:gd name="T60" fmla="*/ 43 w 687"/>
                <a:gd name="T61" fmla="*/ 86 h 601"/>
                <a:gd name="T62" fmla="*/ 171 w 687"/>
                <a:gd name="T63" fmla="*/ 86 h 601"/>
                <a:gd name="T64" fmla="*/ 171 w 687"/>
                <a:gd name="T65" fmla="*/ 43 h 601"/>
                <a:gd name="T66" fmla="*/ 214 w 687"/>
                <a:gd name="T67" fmla="*/ 0 h 601"/>
                <a:gd name="T68" fmla="*/ 472 w 687"/>
                <a:gd name="T69" fmla="*/ 0 h 601"/>
                <a:gd name="T70" fmla="*/ 515 w 687"/>
                <a:gd name="T71" fmla="*/ 43 h 601"/>
                <a:gd name="T72" fmla="*/ 515 w 687"/>
                <a:gd name="T73" fmla="*/ 86 h 601"/>
                <a:gd name="T74" fmla="*/ 644 w 687"/>
                <a:gd name="T75" fmla="*/ 86 h 601"/>
                <a:gd name="T76" fmla="*/ 687 w 687"/>
                <a:gd name="T77" fmla="*/ 129 h 601"/>
                <a:gd name="T78" fmla="*/ 687 w 687"/>
                <a:gd name="T79" fmla="*/ 558 h 601"/>
                <a:gd name="T80" fmla="*/ 644 w 687"/>
                <a:gd name="T81" fmla="*/ 601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87" h="601">
                  <a:moveTo>
                    <a:pt x="343" y="429"/>
                  </a:moveTo>
                  <a:cubicBezTo>
                    <a:pt x="391" y="429"/>
                    <a:pt x="429" y="391"/>
                    <a:pt x="429" y="343"/>
                  </a:cubicBezTo>
                  <a:cubicBezTo>
                    <a:pt x="429" y="296"/>
                    <a:pt x="391" y="257"/>
                    <a:pt x="343" y="257"/>
                  </a:cubicBezTo>
                  <a:cubicBezTo>
                    <a:pt x="296" y="257"/>
                    <a:pt x="257" y="296"/>
                    <a:pt x="257" y="343"/>
                  </a:cubicBezTo>
                  <a:cubicBezTo>
                    <a:pt x="257" y="391"/>
                    <a:pt x="296" y="429"/>
                    <a:pt x="343" y="429"/>
                  </a:cubicBezTo>
                  <a:close/>
                  <a:moveTo>
                    <a:pt x="343" y="214"/>
                  </a:moveTo>
                  <a:cubicBezTo>
                    <a:pt x="414" y="214"/>
                    <a:pt x="472" y="272"/>
                    <a:pt x="472" y="343"/>
                  </a:cubicBezTo>
                  <a:cubicBezTo>
                    <a:pt x="472" y="414"/>
                    <a:pt x="414" y="472"/>
                    <a:pt x="343" y="472"/>
                  </a:cubicBezTo>
                  <a:cubicBezTo>
                    <a:pt x="272" y="472"/>
                    <a:pt x="214" y="414"/>
                    <a:pt x="214" y="343"/>
                  </a:cubicBezTo>
                  <a:cubicBezTo>
                    <a:pt x="214" y="272"/>
                    <a:pt x="272" y="214"/>
                    <a:pt x="343" y="214"/>
                  </a:cubicBezTo>
                  <a:close/>
                  <a:moveTo>
                    <a:pt x="150" y="214"/>
                  </a:moveTo>
                  <a:cubicBezTo>
                    <a:pt x="162" y="214"/>
                    <a:pt x="171" y="224"/>
                    <a:pt x="171" y="236"/>
                  </a:cubicBezTo>
                  <a:cubicBezTo>
                    <a:pt x="171" y="248"/>
                    <a:pt x="162" y="257"/>
                    <a:pt x="150" y="257"/>
                  </a:cubicBezTo>
                  <a:cubicBezTo>
                    <a:pt x="138" y="257"/>
                    <a:pt x="128" y="248"/>
                    <a:pt x="128" y="236"/>
                  </a:cubicBezTo>
                  <a:cubicBezTo>
                    <a:pt x="128" y="224"/>
                    <a:pt x="138" y="214"/>
                    <a:pt x="150" y="214"/>
                  </a:cubicBezTo>
                  <a:close/>
                  <a:moveTo>
                    <a:pt x="601" y="172"/>
                  </a:moveTo>
                  <a:lnTo>
                    <a:pt x="472" y="172"/>
                  </a:lnTo>
                  <a:lnTo>
                    <a:pt x="429" y="172"/>
                  </a:lnTo>
                  <a:lnTo>
                    <a:pt x="429" y="86"/>
                  </a:lnTo>
                  <a:lnTo>
                    <a:pt x="257" y="86"/>
                  </a:lnTo>
                  <a:lnTo>
                    <a:pt x="257" y="172"/>
                  </a:lnTo>
                  <a:lnTo>
                    <a:pt x="214" y="172"/>
                  </a:lnTo>
                  <a:lnTo>
                    <a:pt x="86" y="172"/>
                  </a:lnTo>
                  <a:lnTo>
                    <a:pt x="86" y="515"/>
                  </a:lnTo>
                  <a:lnTo>
                    <a:pt x="601" y="515"/>
                  </a:lnTo>
                  <a:lnTo>
                    <a:pt x="601" y="172"/>
                  </a:lnTo>
                  <a:close/>
                  <a:moveTo>
                    <a:pt x="644" y="601"/>
                  </a:moveTo>
                  <a:lnTo>
                    <a:pt x="43" y="601"/>
                  </a:lnTo>
                  <a:cubicBezTo>
                    <a:pt x="19" y="601"/>
                    <a:pt x="0" y="582"/>
                    <a:pt x="0" y="558"/>
                  </a:cubicBezTo>
                  <a:lnTo>
                    <a:pt x="0" y="129"/>
                  </a:lnTo>
                  <a:cubicBezTo>
                    <a:pt x="0" y="105"/>
                    <a:pt x="19" y="86"/>
                    <a:pt x="43" y="86"/>
                  </a:cubicBezTo>
                  <a:lnTo>
                    <a:pt x="171" y="86"/>
                  </a:lnTo>
                  <a:lnTo>
                    <a:pt x="171" y="43"/>
                  </a:lnTo>
                  <a:cubicBezTo>
                    <a:pt x="171" y="19"/>
                    <a:pt x="191" y="0"/>
                    <a:pt x="214" y="0"/>
                  </a:cubicBezTo>
                  <a:lnTo>
                    <a:pt x="472" y="0"/>
                  </a:lnTo>
                  <a:cubicBezTo>
                    <a:pt x="496" y="0"/>
                    <a:pt x="515" y="19"/>
                    <a:pt x="515" y="43"/>
                  </a:cubicBezTo>
                  <a:lnTo>
                    <a:pt x="515" y="86"/>
                  </a:lnTo>
                  <a:lnTo>
                    <a:pt x="644" y="86"/>
                  </a:lnTo>
                  <a:cubicBezTo>
                    <a:pt x="668" y="86"/>
                    <a:pt x="687" y="105"/>
                    <a:pt x="687" y="129"/>
                  </a:cubicBezTo>
                  <a:lnTo>
                    <a:pt x="687" y="558"/>
                  </a:lnTo>
                  <a:cubicBezTo>
                    <a:pt x="687" y="582"/>
                    <a:pt x="668" y="601"/>
                    <a:pt x="644" y="601"/>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91299" tIns="45649" rIns="91299" bIns="45649" numCol="1" anchor="t" anchorCtr="0" compatLnSpc="1">
              <a:prstTxWarp prst="textNoShape">
                <a:avLst/>
              </a:prstTxWarp>
            </a:bodyPr>
            <a:lstStyle/>
            <a:p>
              <a:endParaRPr lang="en-US" sz="1798"/>
            </a:p>
          </p:txBody>
        </p:sp>
        <p:sp>
          <p:nvSpPr>
            <p:cNvPr id="39" name="Oval 38"/>
            <p:cNvSpPr/>
            <p:nvPr/>
          </p:nvSpPr>
          <p:spPr>
            <a:xfrm>
              <a:off x="4315913" y="7451102"/>
              <a:ext cx="1128353" cy="1128353"/>
            </a:xfrm>
            <a:prstGeom prst="ellipse">
              <a:avLst/>
            </a:prstGeom>
            <a:noFill/>
            <a:ln w="127000" cmpd="thickThi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25"/>
            </a:p>
          </p:txBody>
        </p:sp>
        <p:sp>
          <p:nvSpPr>
            <p:cNvPr id="41" name="Freeform 40"/>
            <p:cNvSpPr>
              <a:spLocks noEditPoints="1"/>
            </p:cNvSpPr>
            <p:nvPr/>
          </p:nvSpPr>
          <p:spPr bwMode="auto">
            <a:xfrm>
              <a:off x="4721585" y="7849165"/>
              <a:ext cx="317008" cy="332226"/>
            </a:xfrm>
            <a:custGeom>
              <a:avLst/>
              <a:gdLst>
                <a:gd name="T0" fmla="*/ 618 w 657"/>
                <a:gd name="T1" fmla="*/ 608 h 687"/>
                <a:gd name="T2" fmla="*/ 587 w 657"/>
                <a:gd name="T3" fmla="*/ 608 h 687"/>
                <a:gd name="T4" fmla="*/ 587 w 657"/>
                <a:gd name="T5" fmla="*/ 576 h 687"/>
                <a:gd name="T6" fmla="*/ 618 w 657"/>
                <a:gd name="T7" fmla="*/ 576 h 687"/>
                <a:gd name="T8" fmla="*/ 618 w 657"/>
                <a:gd name="T9" fmla="*/ 608 h 687"/>
                <a:gd name="T10" fmla="*/ 638 w 657"/>
                <a:gd name="T11" fmla="*/ 556 h 687"/>
                <a:gd name="T12" fmla="*/ 638 w 657"/>
                <a:gd name="T13" fmla="*/ 555 h 687"/>
                <a:gd name="T14" fmla="*/ 405 w 657"/>
                <a:gd name="T15" fmla="*/ 322 h 687"/>
                <a:gd name="T16" fmla="*/ 511 w 657"/>
                <a:gd name="T17" fmla="*/ 216 h 687"/>
                <a:gd name="T18" fmla="*/ 605 w 657"/>
                <a:gd name="T19" fmla="*/ 156 h 687"/>
                <a:gd name="T20" fmla="*/ 643 w 657"/>
                <a:gd name="T21" fmla="*/ 88 h 687"/>
                <a:gd name="T22" fmla="*/ 599 w 657"/>
                <a:gd name="T23" fmla="*/ 44 h 687"/>
                <a:gd name="T24" fmla="*/ 532 w 657"/>
                <a:gd name="T25" fmla="*/ 82 h 687"/>
                <a:gd name="T26" fmla="*/ 471 w 657"/>
                <a:gd name="T27" fmla="*/ 176 h 687"/>
                <a:gd name="T28" fmla="*/ 366 w 657"/>
                <a:gd name="T29" fmla="*/ 282 h 687"/>
                <a:gd name="T30" fmla="*/ 261 w 657"/>
                <a:gd name="T31" fmla="*/ 177 h 687"/>
                <a:gd name="T32" fmla="*/ 261 w 657"/>
                <a:gd name="T33" fmla="*/ 38 h 687"/>
                <a:gd name="T34" fmla="*/ 119 w 657"/>
                <a:gd name="T35" fmla="*/ 0 h 687"/>
                <a:gd name="T36" fmla="*/ 104 w 657"/>
                <a:gd name="T37" fmla="*/ 15 h 687"/>
                <a:gd name="T38" fmla="*/ 179 w 657"/>
                <a:gd name="T39" fmla="*/ 90 h 687"/>
                <a:gd name="T40" fmla="*/ 105 w 657"/>
                <a:gd name="T41" fmla="*/ 164 h 687"/>
                <a:gd name="T42" fmla="*/ 30 w 657"/>
                <a:gd name="T43" fmla="*/ 89 h 687"/>
                <a:gd name="T44" fmla="*/ 15 w 657"/>
                <a:gd name="T45" fmla="*/ 104 h 687"/>
                <a:gd name="T46" fmla="*/ 53 w 657"/>
                <a:gd name="T47" fmla="*/ 246 h 687"/>
                <a:gd name="T48" fmla="*/ 188 w 657"/>
                <a:gd name="T49" fmla="*/ 246 h 687"/>
                <a:gd name="T50" fmla="*/ 187 w 657"/>
                <a:gd name="T51" fmla="*/ 247 h 687"/>
                <a:gd name="T52" fmla="*/ 294 w 657"/>
                <a:gd name="T53" fmla="*/ 354 h 687"/>
                <a:gd name="T54" fmla="*/ 254 w 657"/>
                <a:gd name="T55" fmla="*/ 393 h 687"/>
                <a:gd name="T56" fmla="*/ 228 w 657"/>
                <a:gd name="T57" fmla="*/ 367 h 687"/>
                <a:gd name="T58" fmla="*/ 188 w 657"/>
                <a:gd name="T59" fmla="*/ 407 h 687"/>
                <a:gd name="T60" fmla="*/ 201 w 657"/>
                <a:gd name="T61" fmla="*/ 420 h 687"/>
                <a:gd name="T62" fmla="*/ 52 w 657"/>
                <a:gd name="T63" fmla="*/ 568 h 687"/>
                <a:gd name="T64" fmla="*/ 40 w 657"/>
                <a:gd name="T65" fmla="*/ 556 h 687"/>
                <a:gd name="T66" fmla="*/ 0 w 657"/>
                <a:gd name="T67" fmla="*/ 596 h 687"/>
                <a:gd name="T68" fmla="*/ 92 w 657"/>
                <a:gd name="T69" fmla="*/ 687 h 687"/>
                <a:gd name="T70" fmla="*/ 132 w 657"/>
                <a:gd name="T71" fmla="*/ 647 h 687"/>
                <a:gd name="T72" fmla="*/ 119 w 657"/>
                <a:gd name="T73" fmla="*/ 635 h 687"/>
                <a:gd name="T74" fmla="*/ 268 w 657"/>
                <a:gd name="T75" fmla="*/ 487 h 687"/>
                <a:gd name="T76" fmla="*/ 280 w 657"/>
                <a:gd name="T77" fmla="*/ 499 h 687"/>
                <a:gd name="T78" fmla="*/ 320 w 657"/>
                <a:gd name="T79" fmla="*/ 459 h 687"/>
                <a:gd name="T80" fmla="*/ 294 w 657"/>
                <a:gd name="T81" fmla="*/ 433 h 687"/>
                <a:gd name="T82" fmla="*/ 333 w 657"/>
                <a:gd name="T83" fmla="*/ 394 h 687"/>
                <a:gd name="T84" fmla="*/ 566 w 657"/>
                <a:gd name="T85" fmla="*/ 627 h 687"/>
                <a:gd name="T86" fmla="*/ 566 w 657"/>
                <a:gd name="T87" fmla="*/ 627 h 687"/>
                <a:gd name="T88" fmla="*/ 637 w 657"/>
                <a:gd name="T89" fmla="*/ 626 h 687"/>
                <a:gd name="T90" fmla="*/ 638 w 657"/>
                <a:gd name="T91" fmla="*/ 556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57" h="687">
                  <a:moveTo>
                    <a:pt x="618" y="608"/>
                  </a:moveTo>
                  <a:cubicBezTo>
                    <a:pt x="610" y="616"/>
                    <a:pt x="596" y="617"/>
                    <a:pt x="587" y="608"/>
                  </a:cubicBezTo>
                  <a:cubicBezTo>
                    <a:pt x="578" y="599"/>
                    <a:pt x="578" y="585"/>
                    <a:pt x="587" y="576"/>
                  </a:cubicBezTo>
                  <a:cubicBezTo>
                    <a:pt x="596" y="567"/>
                    <a:pt x="610" y="567"/>
                    <a:pt x="618" y="576"/>
                  </a:cubicBezTo>
                  <a:cubicBezTo>
                    <a:pt x="627" y="585"/>
                    <a:pt x="627" y="599"/>
                    <a:pt x="618" y="608"/>
                  </a:cubicBezTo>
                  <a:close/>
                  <a:moveTo>
                    <a:pt x="638" y="556"/>
                  </a:moveTo>
                  <a:lnTo>
                    <a:pt x="638" y="555"/>
                  </a:lnTo>
                  <a:lnTo>
                    <a:pt x="405" y="322"/>
                  </a:lnTo>
                  <a:lnTo>
                    <a:pt x="511" y="216"/>
                  </a:lnTo>
                  <a:lnTo>
                    <a:pt x="605" y="156"/>
                  </a:lnTo>
                  <a:lnTo>
                    <a:pt x="643" y="88"/>
                  </a:lnTo>
                  <a:lnTo>
                    <a:pt x="599" y="44"/>
                  </a:lnTo>
                  <a:lnTo>
                    <a:pt x="532" y="82"/>
                  </a:lnTo>
                  <a:lnTo>
                    <a:pt x="471" y="176"/>
                  </a:lnTo>
                  <a:lnTo>
                    <a:pt x="366" y="282"/>
                  </a:lnTo>
                  <a:lnTo>
                    <a:pt x="261" y="177"/>
                  </a:lnTo>
                  <a:lnTo>
                    <a:pt x="261" y="38"/>
                  </a:lnTo>
                  <a:lnTo>
                    <a:pt x="119" y="0"/>
                  </a:lnTo>
                  <a:lnTo>
                    <a:pt x="104" y="15"/>
                  </a:lnTo>
                  <a:lnTo>
                    <a:pt x="179" y="90"/>
                  </a:lnTo>
                  <a:lnTo>
                    <a:pt x="105" y="164"/>
                  </a:lnTo>
                  <a:lnTo>
                    <a:pt x="30" y="89"/>
                  </a:lnTo>
                  <a:lnTo>
                    <a:pt x="15" y="104"/>
                  </a:lnTo>
                  <a:lnTo>
                    <a:pt x="53" y="246"/>
                  </a:lnTo>
                  <a:lnTo>
                    <a:pt x="188" y="246"/>
                  </a:lnTo>
                  <a:lnTo>
                    <a:pt x="187" y="247"/>
                  </a:lnTo>
                  <a:lnTo>
                    <a:pt x="294" y="354"/>
                  </a:lnTo>
                  <a:lnTo>
                    <a:pt x="254" y="393"/>
                  </a:lnTo>
                  <a:lnTo>
                    <a:pt x="228" y="367"/>
                  </a:lnTo>
                  <a:lnTo>
                    <a:pt x="188" y="407"/>
                  </a:lnTo>
                  <a:lnTo>
                    <a:pt x="201" y="420"/>
                  </a:lnTo>
                  <a:cubicBezTo>
                    <a:pt x="165" y="433"/>
                    <a:pt x="66" y="532"/>
                    <a:pt x="52" y="568"/>
                  </a:cubicBezTo>
                  <a:lnTo>
                    <a:pt x="40" y="556"/>
                  </a:lnTo>
                  <a:lnTo>
                    <a:pt x="0" y="596"/>
                  </a:lnTo>
                  <a:lnTo>
                    <a:pt x="92" y="687"/>
                  </a:lnTo>
                  <a:lnTo>
                    <a:pt x="132" y="647"/>
                  </a:lnTo>
                  <a:lnTo>
                    <a:pt x="119" y="635"/>
                  </a:lnTo>
                  <a:cubicBezTo>
                    <a:pt x="155" y="621"/>
                    <a:pt x="254" y="522"/>
                    <a:pt x="268" y="487"/>
                  </a:cubicBezTo>
                  <a:lnTo>
                    <a:pt x="280" y="499"/>
                  </a:lnTo>
                  <a:lnTo>
                    <a:pt x="320" y="459"/>
                  </a:lnTo>
                  <a:lnTo>
                    <a:pt x="294" y="433"/>
                  </a:lnTo>
                  <a:lnTo>
                    <a:pt x="333" y="394"/>
                  </a:lnTo>
                  <a:lnTo>
                    <a:pt x="566" y="627"/>
                  </a:lnTo>
                  <a:lnTo>
                    <a:pt x="566" y="627"/>
                  </a:lnTo>
                  <a:cubicBezTo>
                    <a:pt x="586" y="646"/>
                    <a:pt x="618" y="646"/>
                    <a:pt x="637" y="626"/>
                  </a:cubicBezTo>
                  <a:cubicBezTo>
                    <a:pt x="657" y="607"/>
                    <a:pt x="657" y="575"/>
                    <a:pt x="638" y="556"/>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91299" tIns="45649" rIns="91299" bIns="45649" numCol="1" anchor="t" anchorCtr="0" compatLnSpc="1">
              <a:prstTxWarp prst="textNoShape">
                <a:avLst/>
              </a:prstTxWarp>
            </a:bodyPr>
            <a:lstStyle/>
            <a:p>
              <a:endParaRPr lang="en-US" sz="1798"/>
            </a:p>
          </p:txBody>
        </p:sp>
      </p:grpSp>
      <p:sp>
        <p:nvSpPr>
          <p:cNvPr id="3" name="مستطيل 2">
            <a:extLst>
              <a:ext uri="{FF2B5EF4-FFF2-40B4-BE49-F238E27FC236}">
                <a16:creationId xmlns:a16="http://schemas.microsoft.com/office/drawing/2014/main" id="{8AB0FDF8-E400-D447-86D7-4BA3FFE8F4C8}"/>
              </a:ext>
            </a:extLst>
          </p:cNvPr>
          <p:cNvSpPr/>
          <p:nvPr/>
        </p:nvSpPr>
        <p:spPr>
          <a:xfrm>
            <a:off x="7042795" y="2749183"/>
            <a:ext cx="2828018" cy="523220"/>
          </a:xfrm>
          <a:prstGeom prst="rect">
            <a:avLst/>
          </a:prstGeom>
        </p:spPr>
        <p:txBody>
          <a:bodyPr wrap="none">
            <a:spAutoFit/>
          </a:bodyPr>
          <a:lstStyle/>
          <a:p>
            <a:r>
              <a:rPr lang="ar-SA" sz="2800" b="1" dirty="0">
                <a:solidFill>
                  <a:schemeClr val="bg1"/>
                </a:solidFill>
                <a:ea typeface="Calibri" panose="020F0502020204030204" pitchFamily="34" charset="0"/>
                <a:cs typeface="Traditional Arabic" panose="02020603050405020304" pitchFamily="18" charset="-78"/>
              </a:rPr>
              <a:t>الفصول الافتراضية المتزامنة</a:t>
            </a:r>
            <a:r>
              <a:rPr lang="en-US" sz="2800" dirty="0">
                <a:solidFill>
                  <a:schemeClr val="bg1"/>
                </a:solidFill>
                <a:effectLst/>
              </a:rPr>
              <a:t> </a:t>
            </a:r>
            <a:endParaRPr lang="ar-SA" sz="2800" dirty="0">
              <a:solidFill>
                <a:schemeClr val="bg1"/>
              </a:solidFill>
            </a:endParaRPr>
          </a:p>
        </p:txBody>
      </p:sp>
      <p:sp>
        <p:nvSpPr>
          <p:cNvPr id="4" name="مستطيل 3">
            <a:extLst>
              <a:ext uri="{FF2B5EF4-FFF2-40B4-BE49-F238E27FC236}">
                <a16:creationId xmlns:a16="http://schemas.microsoft.com/office/drawing/2014/main" id="{622769FF-0024-1046-A286-B5D579DDFC45}"/>
              </a:ext>
            </a:extLst>
          </p:cNvPr>
          <p:cNvSpPr/>
          <p:nvPr/>
        </p:nvSpPr>
        <p:spPr>
          <a:xfrm>
            <a:off x="3422290" y="4610171"/>
            <a:ext cx="3156633" cy="523220"/>
          </a:xfrm>
          <a:prstGeom prst="rect">
            <a:avLst/>
          </a:prstGeom>
        </p:spPr>
        <p:txBody>
          <a:bodyPr wrap="none">
            <a:spAutoFit/>
          </a:bodyPr>
          <a:lstStyle/>
          <a:p>
            <a:r>
              <a:rPr lang="ar-SA" sz="2800" b="1" dirty="0">
                <a:solidFill>
                  <a:schemeClr val="bg1"/>
                </a:solidFill>
                <a:ea typeface="Calibri" panose="020F0502020204030204" pitchFamily="34" charset="0"/>
                <a:cs typeface="Traditional Arabic" panose="02020603050405020304" pitchFamily="18" charset="-78"/>
              </a:rPr>
              <a:t>الفصول الافتراضية غير المتزامنة</a:t>
            </a:r>
            <a:endParaRPr lang="ar-SA" sz="2800" dirty="0">
              <a:solidFill>
                <a:schemeClr val="bg1"/>
              </a:solidFill>
            </a:endParaRPr>
          </a:p>
        </p:txBody>
      </p:sp>
      <p:sp>
        <p:nvSpPr>
          <p:cNvPr id="5" name="مستطيل 4">
            <a:extLst>
              <a:ext uri="{FF2B5EF4-FFF2-40B4-BE49-F238E27FC236}">
                <a16:creationId xmlns:a16="http://schemas.microsoft.com/office/drawing/2014/main" id="{9536D9C3-592B-D94E-B487-BD86BE710344}"/>
              </a:ext>
            </a:extLst>
          </p:cNvPr>
          <p:cNvSpPr/>
          <p:nvPr/>
        </p:nvSpPr>
        <p:spPr>
          <a:xfrm>
            <a:off x="7499270" y="4256197"/>
            <a:ext cx="4099898" cy="1938992"/>
          </a:xfrm>
          <a:prstGeom prst="rect">
            <a:avLst/>
          </a:prstGeom>
          <a:solidFill>
            <a:schemeClr val="accent2">
              <a:alpha val="83000"/>
            </a:schemeClr>
          </a:solidFill>
        </p:spPr>
        <p:txBody>
          <a:bodyPr wrap="square">
            <a:spAutoFit/>
          </a:bodyPr>
          <a:lstStyle/>
          <a:p>
            <a:pPr algn="ctr"/>
            <a:r>
              <a:rPr lang="ar-SA" sz="2400" dirty="0">
                <a:solidFill>
                  <a:schemeClr val="bg1"/>
                </a:solidFill>
                <a:ea typeface="Calibri" panose="020F0502020204030204" pitchFamily="34" charset="0"/>
                <a:cs typeface="Traditional Arabic" panose="02020603050405020304" pitchFamily="18" charset="-78"/>
              </a:rPr>
              <a:t>أنظمة إلكترونية تتيح التفاعل مع المعلم بالصوت والصورة من خلال عرض كامل للمحتوى العلمي على الهواء مباشرة من خلال الشبكة الداخلية أو الشبكة العالمية للمعلومات، بمناقشات تفاعلية بين المتعلمين والمعلم</a:t>
            </a:r>
            <a:r>
              <a:rPr lang="en-US" sz="2400" dirty="0">
                <a:solidFill>
                  <a:schemeClr val="bg1"/>
                </a:solidFill>
                <a:effectLst/>
              </a:rPr>
              <a:t> </a:t>
            </a:r>
            <a:endParaRPr lang="ar-SA" sz="2400" dirty="0">
              <a:solidFill>
                <a:schemeClr val="bg1"/>
              </a:solidFill>
            </a:endParaRPr>
          </a:p>
        </p:txBody>
      </p:sp>
      <p:sp>
        <p:nvSpPr>
          <p:cNvPr id="9" name="مستطيل 8">
            <a:extLst>
              <a:ext uri="{FF2B5EF4-FFF2-40B4-BE49-F238E27FC236}">
                <a16:creationId xmlns:a16="http://schemas.microsoft.com/office/drawing/2014/main" id="{58F2C978-ECEC-6C44-B120-5AD760228321}"/>
              </a:ext>
            </a:extLst>
          </p:cNvPr>
          <p:cNvSpPr/>
          <p:nvPr/>
        </p:nvSpPr>
        <p:spPr>
          <a:xfrm>
            <a:off x="419318" y="2029134"/>
            <a:ext cx="4169592" cy="1631216"/>
          </a:xfrm>
          <a:prstGeom prst="rect">
            <a:avLst/>
          </a:prstGeom>
          <a:solidFill>
            <a:schemeClr val="accent4">
              <a:lumMod val="60000"/>
              <a:lumOff val="40000"/>
              <a:alpha val="72000"/>
            </a:schemeClr>
          </a:solidFill>
        </p:spPr>
        <p:txBody>
          <a:bodyPr wrap="square">
            <a:spAutoFit/>
          </a:bodyPr>
          <a:lstStyle/>
          <a:p>
            <a:pPr algn="ctr"/>
            <a:r>
              <a:rPr lang="ar-SA" sz="2000" dirty="0">
                <a:solidFill>
                  <a:srgbClr val="000000"/>
                </a:solidFill>
                <a:latin typeface="Calibri" panose="020F0502020204030204" pitchFamily="34" charset="0"/>
                <a:ea typeface="Calibri" panose="020F0502020204030204" pitchFamily="34" charset="0"/>
                <a:cs typeface="Traditional Arabic" panose="02020603050405020304" pitchFamily="18" charset="-78"/>
              </a:rPr>
              <a:t>هي فصول إلكترونية تتم بالتقاء المتعلمين بالمعلمين عن طريق الإنترنت في أوقات مختلفة، ما يميز هذا النوع أن الجميع يشتركون في نفس النوع من المعلومات، ولكن لا يجتمعون في نفس الوقت،</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algn="ctr"/>
            <a:r>
              <a:rPr lang="ar-SA" sz="2000" dirty="0">
                <a:solidFill>
                  <a:srgbClr val="000000"/>
                </a:solidFill>
                <a:ea typeface="Calibri" panose="020F0502020204030204" pitchFamily="34" charset="0"/>
                <a:cs typeface="Traditional Arabic" panose="02020603050405020304" pitchFamily="18" charset="-78"/>
              </a:rPr>
              <a:t>وسمي غير متزامن لأنه غير مرتبط بوقت محدد لتلقي المعلومة</a:t>
            </a:r>
            <a:r>
              <a:rPr lang="en-US" sz="2000" dirty="0">
                <a:effectLst/>
              </a:rPr>
              <a:t> </a:t>
            </a:r>
            <a:endParaRPr lang="ar-SA" sz="2000" dirty="0"/>
          </a:p>
        </p:txBody>
      </p:sp>
    </p:spTree>
    <p:extLst>
      <p:ext uri="{BB962C8B-B14F-4D97-AF65-F5344CB8AC3E}">
        <p14:creationId xmlns:p14="http://schemas.microsoft.com/office/powerpoint/2010/main" val="162259466"/>
      </p:ext>
    </p:extLst>
  </p:cSld>
  <p:clrMapOvr>
    <a:masterClrMapping/>
  </p:clrMapOvr>
  <p:transition spd="slow">
    <p:cover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p:cTn id="12" dur="500" fill="hold"/>
                                        <p:tgtEl>
                                          <p:spTgt spid="21"/>
                                        </p:tgtEl>
                                        <p:attrNameLst>
                                          <p:attrName>ppt_w</p:attrName>
                                        </p:attrNameLst>
                                      </p:cBhvr>
                                      <p:tavLst>
                                        <p:tav tm="0">
                                          <p:val>
                                            <p:fltVal val="0"/>
                                          </p:val>
                                        </p:tav>
                                        <p:tav tm="100000">
                                          <p:val>
                                            <p:strVal val="#ppt_w"/>
                                          </p:val>
                                        </p:tav>
                                      </p:tavLst>
                                    </p:anim>
                                    <p:anim calcmode="lin" valueType="num">
                                      <p:cBhvr>
                                        <p:cTn id="13" dur="500" fill="hold"/>
                                        <p:tgtEl>
                                          <p:spTgt spid="21"/>
                                        </p:tgtEl>
                                        <p:attrNameLst>
                                          <p:attrName>ppt_h</p:attrName>
                                        </p:attrNameLst>
                                      </p:cBhvr>
                                      <p:tavLst>
                                        <p:tav tm="0">
                                          <p:val>
                                            <p:fltVal val="0"/>
                                          </p:val>
                                        </p:tav>
                                        <p:tav tm="100000">
                                          <p:val>
                                            <p:strVal val="#ppt_h"/>
                                          </p:val>
                                        </p:tav>
                                      </p:tavLst>
                                    </p:anim>
                                    <p:animEffect transition="in" filter="fade">
                                      <p:cBhvr>
                                        <p:cTn id="14" dur="500"/>
                                        <p:tgtEl>
                                          <p:spTgt spid="21"/>
                                        </p:tgtEl>
                                      </p:cBhvr>
                                    </p:animEffect>
                                  </p:childTnLst>
                                </p:cTn>
                              </p:par>
                              <p:par>
                                <p:cTn id="15" presetID="53" presetClass="entr" presetSubtype="16"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p:cTn id="17" dur="500" fill="hold"/>
                                        <p:tgtEl>
                                          <p:spTgt spid="22"/>
                                        </p:tgtEl>
                                        <p:attrNameLst>
                                          <p:attrName>ppt_w</p:attrName>
                                        </p:attrNameLst>
                                      </p:cBhvr>
                                      <p:tavLst>
                                        <p:tav tm="0">
                                          <p:val>
                                            <p:fltVal val="0"/>
                                          </p:val>
                                        </p:tav>
                                        <p:tav tm="100000">
                                          <p:val>
                                            <p:strVal val="#ppt_w"/>
                                          </p:val>
                                        </p:tav>
                                      </p:tavLst>
                                    </p:anim>
                                    <p:anim calcmode="lin" valueType="num">
                                      <p:cBhvr>
                                        <p:cTn id="18" dur="500" fill="hold"/>
                                        <p:tgtEl>
                                          <p:spTgt spid="22"/>
                                        </p:tgtEl>
                                        <p:attrNameLst>
                                          <p:attrName>ppt_h</p:attrName>
                                        </p:attrNameLst>
                                      </p:cBhvr>
                                      <p:tavLst>
                                        <p:tav tm="0">
                                          <p:val>
                                            <p:fltVal val="0"/>
                                          </p:val>
                                        </p:tav>
                                        <p:tav tm="100000">
                                          <p:val>
                                            <p:strVal val="#ppt_h"/>
                                          </p:val>
                                        </p:tav>
                                      </p:tavLst>
                                    </p:anim>
                                    <p:animEffect transition="in" filter="fade">
                                      <p:cBhvr>
                                        <p:cTn id="19" dur="500"/>
                                        <p:tgtEl>
                                          <p:spTgt spid="22"/>
                                        </p:tgtEl>
                                      </p:cBhvr>
                                    </p:animEffect>
                                  </p:childTnLst>
                                </p:cTn>
                              </p:par>
                            </p:childTnLst>
                          </p:cTn>
                        </p:par>
                      </p:childTnLst>
                    </p:cTn>
                  </p:par>
                  <p:par>
                    <p:cTn id="20" fill="hold">
                      <p:stCondLst>
                        <p:cond delay="indefinite"/>
                      </p:stCondLst>
                      <p:childTnLst>
                        <p:par>
                          <p:cTn id="21" fill="hold">
                            <p:stCondLst>
                              <p:cond delay="0"/>
                            </p:stCondLst>
                            <p:childTnLst>
                              <p:par>
                                <p:cTn id="22" presetID="37" presetClass="entr" presetSubtype="0" fill="hold" nodeType="click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1000"/>
                                        <p:tgtEl>
                                          <p:spTgt spid="2"/>
                                        </p:tgtEl>
                                      </p:cBhvr>
                                    </p:animEffect>
                                    <p:anim calcmode="lin" valueType="num">
                                      <p:cBhvr>
                                        <p:cTn id="25" dur="1000" fill="hold"/>
                                        <p:tgtEl>
                                          <p:spTgt spid="2"/>
                                        </p:tgtEl>
                                        <p:attrNameLst>
                                          <p:attrName>ppt_x</p:attrName>
                                        </p:attrNameLst>
                                      </p:cBhvr>
                                      <p:tavLst>
                                        <p:tav tm="0">
                                          <p:val>
                                            <p:strVal val="#ppt_x"/>
                                          </p:val>
                                        </p:tav>
                                        <p:tav tm="100000">
                                          <p:val>
                                            <p:strVal val="#ppt_x"/>
                                          </p:val>
                                        </p:tav>
                                      </p:tavLst>
                                    </p:anim>
                                    <p:anim calcmode="lin" valueType="num">
                                      <p:cBhvr>
                                        <p:cTn id="26" dur="900" decel="100000" fill="hold"/>
                                        <p:tgtEl>
                                          <p:spTgt spid="2"/>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Title 4"/>
          <p:cNvSpPr txBox="1">
            <a:spLocks/>
          </p:cNvSpPr>
          <p:nvPr/>
        </p:nvSpPr>
        <p:spPr>
          <a:xfrm>
            <a:off x="592832" y="750278"/>
            <a:ext cx="11006336" cy="587375"/>
          </a:xfrm>
          <a:prstGeom prst="rect">
            <a:avLst/>
          </a:prstGeom>
        </p:spPr>
        <p:txBody>
          <a:bodyPr/>
          <a:lstStyle>
            <a:lvl1pPr algn="l" defTabSz="1460754" rtl="0" eaLnBrk="1" latinLnBrk="0" hangingPunct="1">
              <a:lnSpc>
                <a:spcPct val="90000"/>
              </a:lnSpc>
              <a:spcBef>
                <a:spcPct val="0"/>
              </a:spcBef>
              <a:buNone/>
              <a:defRPr sz="7029" kern="1200">
                <a:solidFill>
                  <a:schemeClr val="tx1"/>
                </a:solidFill>
                <a:latin typeface="+mj-lt"/>
                <a:ea typeface="+mj-ea"/>
                <a:cs typeface="+mj-cs"/>
              </a:defRPr>
            </a:lvl1pPr>
          </a:lstStyle>
          <a:p>
            <a:pPr algn="ctr" rtl="1"/>
            <a:r>
              <a:rPr lang="ar-SA" sz="3600" b="1" dirty="0">
                <a:solidFill>
                  <a:schemeClr val="bg1"/>
                </a:solidFill>
              </a:rPr>
              <a:t>إيجابيات المدرسة الافتراضية</a:t>
            </a:r>
            <a:endParaRPr lang="en-US" sz="3600" dirty="0">
              <a:solidFill>
                <a:schemeClr val="bg1"/>
              </a:solidFill>
            </a:endParaRPr>
          </a:p>
          <a:p>
            <a:pPr marL="0" algn="ctr" defTabSz="1460754" rtl="1" eaLnBrk="1" latinLnBrk="0" hangingPunct="1">
              <a:lnSpc>
                <a:spcPct val="90000"/>
              </a:lnSpc>
              <a:spcBef>
                <a:spcPct val="0"/>
              </a:spcBef>
              <a:buNone/>
            </a:pPr>
            <a:endParaRPr lang="en-US" sz="3750" b="1" dirty="0">
              <a:latin typeface="Montserrat SemiBold" panose="00000700000000000000" pitchFamily="2" charset="0"/>
            </a:endParaRPr>
          </a:p>
        </p:txBody>
      </p:sp>
      <p:sp>
        <p:nvSpPr>
          <p:cNvPr id="101" name="Text Placeholder 5"/>
          <p:cNvSpPr txBox="1">
            <a:spLocks/>
          </p:cNvSpPr>
          <p:nvPr/>
        </p:nvSpPr>
        <p:spPr>
          <a:xfrm>
            <a:off x="4283128" y="542375"/>
            <a:ext cx="3625746" cy="199071"/>
          </a:xfrm>
          <a:prstGeom prst="rect">
            <a:avLst/>
          </a:prstGeom>
        </p:spPr>
        <p:txBody>
          <a:bodyPr/>
          <a:lstStyle>
            <a:lvl1pPr marL="365189" indent="-365189" algn="l" defTabSz="1460754" rtl="0" eaLnBrk="1" latinLnBrk="0" hangingPunct="1">
              <a:lnSpc>
                <a:spcPct val="90000"/>
              </a:lnSpc>
              <a:spcBef>
                <a:spcPts val="1598"/>
              </a:spcBef>
              <a:buFont typeface="Arial" panose="020B0604020202020204" pitchFamily="34" charset="0"/>
              <a:buChar char="•"/>
              <a:defRPr sz="4473" kern="1200">
                <a:solidFill>
                  <a:schemeClr val="tx1"/>
                </a:solidFill>
                <a:latin typeface="+mn-lt"/>
                <a:ea typeface="+mn-ea"/>
                <a:cs typeface="+mn-cs"/>
              </a:defRPr>
            </a:lvl1pPr>
            <a:lvl2pPr marL="1095566" indent="-365189" algn="l" defTabSz="1460754" rtl="0" eaLnBrk="1" latinLnBrk="0" hangingPunct="1">
              <a:lnSpc>
                <a:spcPct val="90000"/>
              </a:lnSpc>
              <a:spcBef>
                <a:spcPts val="799"/>
              </a:spcBef>
              <a:buFont typeface="Arial" panose="020B0604020202020204" pitchFamily="34" charset="0"/>
              <a:buChar char="•"/>
              <a:defRPr sz="3834" kern="1200">
                <a:solidFill>
                  <a:schemeClr val="tx1"/>
                </a:solidFill>
                <a:latin typeface="+mn-lt"/>
                <a:ea typeface="+mn-ea"/>
                <a:cs typeface="+mn-cs"/>
              </a:defRPr>
            </a:lvl2pPr>
            <a:lvl3pPr marL="1825943" indent="-365189" algn="l" defTabSz="1460754" rtl="0" eaLnBrk="1" latinLnBrk="0" hangingPunct="1">
              <a:lnSpc>
                <a:spcPct val="90000"/>
              </a:lnSpc>
              <a:spcBef>
                <a:spcPts val="799"/>
              </a:spcBef>
              <a:buFont typeface="Arial" panose="020B0604020202020204" pitchFamily="34" charset="0"/>
              <a:buChar char="•"/>
              <a:defRPr sz="3195" kern="1200">
                <a:solidFill>
                  <a:schemeClr val="tx1"/>
                </a:solidFill>
                <a:latin typeface="+mn-lt"/>
                <a:ea typeface="+mn-ea"/>
                <a:cs typeface="+mn-cs"/>
              </a:defRPr>
            </a:lvl3pPr>
            <a:lvl4pPr marL="2556320" indent="-365189" algn="l" defTabSz="1460754" rtl="0" eaLnBrk="1" latinLnBrk="0" hangingPunct="1">
              <a:lnSpc>
                <a:spcPct val="90000"/>
              </a:lnSpc>
              <a:spcBef>
                <a:spcPts val="799"/>
              </a:spcBef>
              <a:buFont typeface="Arial" panose="020B0604020202020204" pitchFamily="34" charset="0"/>
              <a:buChar char="•"/>
              <a:defRPr sz="2876" kern="1200">
                <a:solidFill>
                  <a:schemeClr val="tx1"/>
                </a:solidFill>
                <a:latin typeface="+mn-lt"/>
                <a:ea typeface="+mn-ea"/>
                <a:cs typeface="+mn-cs"/>
              </a:defRPr>
            </a:lvl4pPr>
            <a:lvl5pPr marL="3286697" indent="-365189" algn="l" defTabSz="1460754" rtl="0" eaLnBrk="1" latinLnBrk="0" hangingPunct="1">
              <a:lnSpc>
                <a:spcPct val="90000"/>
              </a:lnSpc>
              <a:spcBef>
                <a:spcPts val="799"/>
              </a:spcBef>
              <a:buFont typeface="Arial" panose="020B0604020202020204" pitchFamily="34" charset="0"/>
              <a:buChar char="•"/>
              <a:defRPr sz="2876" kern="1200">
                <a:solidFill>
                  <a:schemeClr val="tx1"/>
                </a:solidFill>
                <a:latin typeface="+mn-lt"/>
                <a:ea typeface="+mn-ea"/>
                <a:cs typeface="+mn-cs"/>
              </a:defRPr>
            </a:lvl5pPr>
            <a:lvl6pPr marL="4017074" indent="-365189" algn="l" defTabSz="1460754" rtl="0" eaLnBrk="1" latinLnBrk="0" hangingPunct="1">
              <a:lnSpc>
                <a:spcPct val="90000"/>
              </a:lnSpc>
              <a:spcBef>
                <a:spcPts val="799"/>
              </a:spcBef>
              <a:buFont typeface="Arial" panose="020B0604020202020204" pitchFamily="34" charset="0"/>
              <a:buChar char="•"/>
              <a:defRPr sz="2876" kern="1200">
                <a:solidFill>
                  <a:schemeClr val="tx1"/>
                </a:solidFill>
                <a:latin typeface="+mn-lt"/>
                <a:ea typeface="+mn-ea"/>
                <a:cs typeface="+mn-cs"/>
              </a:defRPr>
            </a:lvl6pPr>
            <a:lvl7pPr marL="4747451" indent="-365189" algn="l" defTabSz="1460754" rtl="0" eaLnBrk="1" latinLnBrk="0" hangingPunct="1">
              <a:lnSpc>
                <a:spcPct val="90000"/>
              </a:lnSpc>
              <a:spcBef>
                <a:spcPts val="799"/>
              </a:spcBef>
              <a:buFont typeface="Arial" panose="020B0604020202020204" pitchFamily="34" charset="0"/>
              <a:buChar char="•"/>
              <a:defRPr sz="2876" kern="1200">
                <a:solidFill>
                  <a:schemeClr val="tx1"/>
                </a:solidFill>
                <a:latin typeface="+mn-lt"/>
                <a:ea typeface="+mn-ea"/>
                <a:cs typeface="+mn-cs"/>
              </a:defRPr>
            </a:lvl7pPr>
            <a:lvl8pPr marL="5477828" indent="-365189" algn="l" defTabSz="1460754" rtl="0" eaLnBrk="1" latinLnBrk="0" hangingPunct="1">
              <a:lnSpc>
                <a:spcPct val="90000"/>
              </a:lnSpc>
              <a:spcBef>
                <a:spcPts val="799"/>
              </a:spcBef>
              <a:buFont typeface="Arial" panose="020B0604020202020204" pitchFamily="34" charset="0"/>
              <a:buChar char="•"/>
              <a:defRPr sz="2876" kern="1200">
                <a:solidFill>
                  <a:schemeClr val="tx1"/>
                </a:solidFill>
                <a:latin typeface="+mn-lt"/>
                <a:ea typeface="+mn-ea"/>
                <a:cs typeface="+mn-cs"/>
              </a:defRPr>
            </a:lvl8pPr>
            <a:lvl9pPr marL="6208205" indent="-365189" algn="l" defTabSz="1460754" rtl="0" eaLnBrk="1" latinLnBrk="0" hangingPunct="1">
              <a:lnSpc>
                <a:spcPct val="90000"/>
              </a:lnSpc>
              <a:spcBef>
                <a:spcPts val="799"/>
              </a:spcBef>
              <a:buFont typeface="Arial" panose="020B0604020202020204" pitchFamily="34" charset="0"/>
              <a:buChar char="•"/>
              <a:defRPr sz="2876" kern="1200">
                <a:solidFill>
                  <a:schemeClr val="tx1"/>
                </a:solidFill>
                <a:latin typeface="+mn-lt"/>
                <a:ea typeface="+mn-ea"/>
                <a:cs typeface="+mn-cs"/>
              </a:defRPr>
            </a:lvl9pPr>
          </a:lstStyle>
          <a:p>
            <a:pPr marL="0" indent="0" algn="ctr">
              <a:buNone/>
            </a:pPr>
            <a:r>
              <a:rPr lang="en-US" sz="1250" spc="188" dirty="0">
                <a:solidFill>
                  <a:schemeClr val="tx1">
                    <a:lumMod val="50000"/>
                    <a:lumOff val="50000"/>
                  </a:schemeClr>
                </a:solidFill>
                <a:latin typeface="Montserrat" panose="00000500000000000000" pitchFamily="2" charset="0"/>
              </a:rPr>
              <a:t>Your Text Here</a:t>
            </a:r>
          </a:p>
          <a:p>
            <a:pPr marL="0" indent="0" algn="ctr">
              <a:buNone/>
            </a:pPr>
            <a:endParaRPr lang="en-US" sz="1250" spc="188" dirty="0">
              <a:solidFill>
                <a:schemeClr val="tx1">
                  <a:lumMod val="50000"/>
                  <a:lumOff val="50000"/>
                </a:schemeClr>
              </a:solidFill>
              <a:latin typeface="Montserrat" panose="00000500000000000000" pitchFamily="2" charset="0"/>
            </a:endParaRPr>
          </a:p>
        </p:txBody>
      </p:sp>
      <p:grpSp>
        <p:nvGrpSpPr>
          <p:cNvPr id="102" name="Group 101"/>
          <p:cNvGrpSpPr/>
          <p:nvPr/>
        </p:nvGrpSpPr>
        <p:grpSpPr>
          <a:xfrm>
            <a:off x="5741839" y="1353369"/>
            <a:ext cx="708323" cy="130858"/>
            <a:chOff x="1110190" y="3155259"/>
            <a:chExt cx="1133316" cy="209373"/>
          </a:xfrm>
        </p:grpSpPr>
        <p:sp>
          <p:nvSpPr>
            <p:cNvPr id="103" name="Freeform 5"/>
            <p:cNvSpPr>
              <a:spLocks/>
            </p:cNvSpPr>
            <p:nvPr/>
          </p:nvSpPr>
          <p:spPr bwMode="auto">
            <a:xfrm>
              <a:off x="1110190" y="3155259"/>
              <a:ext cx="202111" cy="209373"/>
            </a:xfrm>
            <a:prstGeom prst="ellipse">
              <a:avLst/>
            </a:prstGeom>
            <a:solidFill>
              <a:schemeClr val="bg1">
                <a:lumMod val="95000"/>
              </a:schemeClr>
            </a:solidFill>
            <a:ln>
              <a:noFill/>
            </a:ln>
          </p:spPr>
          <p:txBody>
            <a:bodyPr vert="horz" wrap="square" lIns="91299" tIns="45649" rIns="91299" bIns="45649" numCol="1" anchor="t" anchorCtr="0" compatLnSpc="1">
              <a:prstTxWarp prst="textNoShape">
                <a:avLst/>
              </a:prstTxWarp>
            </a:bodyPr>
            <a:lstStyle/>
            <a:p>
              <a:endParaRPr lang="en-US" sz="1798"/>
            </a:p>
          </p:txBody>
        </p:sp>
        <p:sp>
          <p:nvSpPr>
            <p:cNvPr id="104" name="Freeform 5"/>
            <p:cNvSpPr>
              <a:spLocks/>
            </p:cNvSpPr>
            <p:nvPr/>
          </p:nvSpPr>
          <p:spPr bwMode="auto">
            <a:xfrm>
              <a:off x="1418653" y="3155259"/>
              <a:ext cx="202111" cy="209373"/>
            </a:xfrm>
            <a:prstGeom prst="ellipse">
              <a:avLst/>
            </a:prstGeom>
            <a:solidFill>
              <a:schemeClr val="bg1">
                <a:lumMod val="85000"/>
                <a:alpha val="98000"/>
              </a:schemeClr>
            </a:solidFill>
            <a:ln>
              <a:noFill/>
            </a:ln>
          </p:spPr>
          <p:txBody>
            <a:bodyPr vert="horz" wrap="square" lIns="91299" tIns="45649" rIns="91299" bIns="45649" numCol="1" anchor="t" anchorCtr="0" compatLnSpc="1">
              <a:prstTxWarp prst="textNoShape">
                <a:avLst/>
              </a:prstTxWarp>
            </a:bodyPr>
            <a:lstStyle/>
            <a:p>
              <a:endParaRPr lang="en-US" sz="1798"/>
            </a:p>
          </p:txBody>
        </p:sp>
        <p:sp>
          <p:nvSpPr>
            <p:cNvPr id="105" name="Freeform 5"/>
            <p:cNvSpPr>
              <a:spLocks/>
            </p:cNvSpPr>
            <p:nvPr/>
          </p:nvSpPr>
          <p:spPr bwMode="auto">
            <a:xfrm>
              <a:off x="1727115" y="3155259"/>
              <a:ext cx="202111" cy="209373"/>
            </a:xfrm>
            <a:prstGeom prst="ellipse">
              <a:avLst/>
            </a:prstGeom>
            <a:solidFill>
              <a:schemeClr val="accent1">
                <a:alpha val="50000"/>
              </a:schemeClr>
            </a:solidFill>
            <a:ln>
              <a:noFill/>
            </a:ln>
          </p:spPr>
          <p:txBody>
            <a:bodyPr vert="horz" wrap="square" lIns="91299" tIns="45649" rIns="91299" bIns="45649" numCol="1" anchor="t" anchorCtr="0" compatLnSpc="1">
              <a:prstTxWarp prst="textNoShape">
                <a:avLst/>
              </a:prstTxWarp>
            </a:bodyPr>
            <a:lstStyle/>
            <a:p>
              <a:endParaRPr lang="en-US" sz="1798"/>
            </a:p>
          </p:txBody>
        </p:sp>
        <p:sp>
          <p:nvSpPr>
            <p:cNvPr id="106" name="Freeform 5"/>
            <p:cNvSpPr>
              <a:spLocks/>
            </p:cNvSpPr>
            <p:nvPr/>
          </p:nvSpPr>
          <p:spPr bwMode="auto">
            <a:xfrm>
              <a:off x="2041395" y="3155259"/>
              <a:ext cx="202111" cy="209373"/>
            </a:xfrm>
            <a:prstGeom prst="ellipse">
              <a:avLst/>
            </a:prstGeom>
            <a:solidFill>
              <a:schemeClr val="accent2"/>
            </a:solidFill>
            <a:ln>
              <a:noFill/>
            </a:ln>
          </p:spPr>
          <p:txBody>
            <a:bodyPr vert="horz" wrap="square" lIns="91299" tIns="45649" rIns="91299" bIns="45649" numCol="1" anchor="t" anchorCtr="0" compatLnSpc="1">
              <a:prstTxWarp prst="textNoShape">
                <a:avLst/>
              </a:prstTxWarp>
            </a:bodyPr>
            <a:lstStyle/>
            <a:p>
              <a:endParaRPr lang="en-US" sz="1798"/>
            </a:p>
          </p:txBody>
        </p:sp>
      </p:grpSp>
      <p:grpSp>
        <p:nvGrpSpPr>
          <p:cNvPr id="2" name="Group 1"/>
          <p:cNvGrpSpPr/>
          <p:nvPr/>
        </p:nvGrpSpPr>
        <p:grpSpPr>
          <a:xfrm>
            <a:off x="1069660" y="3160060"/>
            <a:ext cx="10076636" cy="1679441"/>
            <a:chOff x="1696374" y="5056095"/>
            <a:chExt cx="16122617" cy="2687106"/>
          </a:xfrm>
        </p:grpSpPr>
        <p:sp>
          <p:nvSpPr>
            <p:cNvPr id="50" name="Arc 49"/>
            <p:cNvSpPr/>
            <p:nvPr/>
          </p:nvSpPr>
          <p:spPr>
            <a:xfrm rot="5400000">
              <a:off x="1696374" y="5056095"/>
              <a:ext cx="2687106" cy="2687106"/>
            </a:xfrm>
            <a:prstGeom prst="arc">
              <a:avLst>
                <a:gd name="adj1" fmla="val 16200000"/>
                <a:gd name="adj2" fmla="val 5278363"/>
              </a:avLst>
            </a:prstGeom>
            <a:ln w="50800">
              <a:solidFill>
                <a:schemeClr val="accent1"/>
              </a:solidFill>
              <a:prstDash val="sysDot"/>
              <a:head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52" name="Oval 51"/>
            <p:cNvSpPr/>
            <p:nvPr/>
          </p:nvSpPr>
          <p:spPr>
            <a:xfrm>
              <a:off x="2148714" y="5508435"/>
              <a:ext cx="1782426" cy="1782426"/>
            </a:xfrm>
            <a:prstGeom prst="ellipse">
              <a:avLst/>
            </a:prstGeom>
            <a:solidFill>
              <a:schemeClr val="tx2">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3" name="Oval 52"/>
            <p:cNvSpPr/>
            <p:nvPr/>
          </p:nvSpPr>
          <p:spPr>
            <a:xfrm>
              <a:off x="2416476" y="5776195"/>
              <a:ext cx="1246903" cy="1246903"/>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4" name="Arc 53"/>
            <p:cNvSpPr/>
            <p:nvPr/>
          </p:nvSpPr>
          <p:spPr>
            <a:xfrm rot="16200000" flipV="1">
              <a:off x="4383477" y="5056095"/>
              <a:ext cx="2687106" cy="2687106"/>
            </a:xfrm>
            <a:prstGeom prst="arc">
              <a:avLst>
                <a:gd name="adj1" fmla="val 16200000"/>
                <a:gd name="adj2" fmla="val 5278363"/>
              </a:avLst>
            </a:prstGeom>
            <a:ln w="50800">
              <a:solidFill>
                <a:schemeClr val="accent2"/>
              </a:solidFill>
              <a:prstDash val="sysDot"/>
              <a:head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56" name="Oval 55"/>
            <p:cNvSpPr/>
            <p:nvPr/>
          </p:nvSpPr>
          <p:spPr>
            <a:xfrm>
              <a:off x="4835817" y="5508435"/>
              <a:ext cx="1782426" cy="1782426"/>
            </a:xfrm>
            <a:prstGeom prst="ellipse">
              <a:avLst/>
            </a:prstGeom>
            <a:solidFill>
              <a:schemeClr val="accent2">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7" name="Oval 56"/>
            <p:cNvSpPr>
              <a:spLocks noChangeAspect="1"/>
            </p:cNvSpPr>
            <p:nvPr/>
          </p:nvSpPr>
          <p:spPr>
            <a:xfrm>
              <a:off x="5103579" y="5776195"/>
              <a:ext cx="1246903" cy="124690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8" name="Arc 57"/>
            <p:cNvSpPr/>
            <p:nvPr/>
          </p:nvSpPr>
          <p:spPr>
            <a:xfrm rot="5400000">
              <a:off x="7070580" y="5056095"/>
              <a:ext cx="2687106" cy="2687106"/>
            </a:xfrm>
            <a:prstGeom prst="arc">
              <a:avLst>
                <a:gd name="adj1" fmla="val 16200000"/>
                <a:gd name="adj2" fmla="val 5278363"/>
              </a:avLst>
            </a:prstGeom>
            <a:ln w="50800">
              <a:solidFill>
                <a:schemeClr val="accent3"/>
              </a:solidFill>
              <a:prstDash val="sysDot"/>
              <a:head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60" name="Oval 59"/>
            <p:cNvSpPr>
              <a:spLocks noChangeAspect="1"/>
            </p:cNvSpPr>
            <p:nvPr/>
          </p:nvSpPr>
          <p:spPr>
            <a:xfrm>
              <a:off x="7522919" y="5508435"/>
              <a:ext cx="1782426" cy="1782426"/>
            </a:xfrm>
            <a:prstGeom prst="ellipse">
              <a:avLst/>
            </a:prstGeom>
            <a:solidFill>
              <a:schemeClr val="accent3">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1" name="Oval 60"/>
            <p:cNvSpPr>
              <a:spLocks noChangeAspect="1"/>
            </p:cNvSpPr>
            <p:nvPr/>
          </p:nvSpPr>
          <p:spPr>
            <a:xfrm>
              <a:off x="7790681" y="5776195"/>
              <a:ext cx="1246903" cy="124690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2" name="Arc 61"/>
            <p:cNvSpPr/>
            <p:nvPr/>
          </p:nvSpPr>
          <p:spPr>
            <a:xfrm rot="16200000" flipV="1">
              <a:off x="9757680" y="5056095"/>
              <a:ext cx="2687106" cy="2687106"/>
            </a:xfrm>
            <a:prstGeom prst="arc">
              <a:avLst>
                <a:gd name="adj1" fmla="val 16200000"/>
                <a:gd name="adj2" fmla="val 5278363"/>
              </a:avLst>
            </a:prstGeom>
            <a:ln w="50800">
              <a:solidFill>
                <a:schemeClr val="accent4"/>
              </a:solidFill>
              <a:prstDash val="sysDot"/>
              <a:head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64" name="Oval 63"/>
            <p:cNvSpPr/>
            <p:nvPr/>
          </p:nvSpPr>
          <p:spPr>
            <a:xfrm>
              <a:off x="10210022" y="5508435"/>
              <a:ext cx="1782426" cy="1782426"/>
            </a:xfrm>
            <a:prstGeom prst="ellipse">
              <a:avLst/>
            </a:prstGeom>
            <a:solidFill>
              <a:schemeClr val="accent4">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5" name="Oval 64"/>
            <p:cNvSpPr>
              <a:spLocks noChangeAspect="1"/>
            </p:cNvSpPr>
            <p:nvPr/>
          </p:nvSpPr>
          <p:spPr>
            <a:xfrm>
              <a:off x="10477784" y="5776195"/>
              <a:ext cx="1246903" cy="124690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6" name="Arc 65"/>
            <p:cNvSpPr/>
            <p:nvPr/>
          </p:nvSpPr>
          <p:spPr>
            <a:xfrm rot="5400000">
              <a:off x="12444782" y="5056095"/>
              <a:ext cx="2687106" cy="2687106"/>
            </a:xfrm>
            <a:prstGeom prst="arc">
              <a:avLst>
                <a:gd name="adj1" fmla="val 16200000"/>
                <a:gd name="adj2" fmla="val 5278363"/>
              </a:avLst>
            </a:prstGeom>
            <a:ln w="50800">
              <a:solidFill>
                <a:schemeClr val="accent5"/>
              </a:solidFill>
              <a:prstDash val="sysDot"/>
              <a:head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68" name="Oval 67"/>
            <p:cNvSpPr/>
            <p:nvPr/>
          </p:nvSpPr>
          <p:spPr>
            <a:xfrm>
              <a:off x="12897123" y="5508435"/>
              <a:ext cx="1782426" cy="1782426"/>
            </a:xfrm>
            <a:prstGeom prst="ellipse">
              <a:avLst/>
            </a:prstGeom>
            <a:solidFill>
              <a:schemeClr val="accent5">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9" name="Oval 68"/>
            <p:cNvSpPr>
              <a:spLocks noChangeAspect="1"/>
            </p:cNvSpPr>
            <p:nvPr/>
          </p:nvSpPr>
          <p:spPr>
            <a:xfrm>
              <a:off x="13164885" y="5776195"/>
              <a:ext cx="1246903" cy="124690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0" name="Arc 69"/>
            <p:cNvSpPr/>
            <p:nvPr/>
          </p:nvSpPr>
          <p:spPr>
            <a:xfrm rot="16200000" flipV="1">
              <a:off x="15131885" y="5056095"/>
              <a:ext cx="2687106" cy="2687106"/>
            </a:xfrm>
            <a:prstGeom prst="arc">
              <a:avLst>
                <a:gd name="adj1" fmla="val 16200000"/>
                <a:gd name="adj2" fmla="val 5278363"/>
              </a:avLst>
            </a:prstGeom>
            <a:ln w="50800">
              <a:solidFill>
                <a:schemeClr val="accent6"/>
              </a:solidFill>
              <a:prstDash val="sysDot"/>
              <a:head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72" name="Oval 71"/>
            <p:cNvSpPr/>
            <p:nvPr/>
          </p:nvSpPr>
          <p:spPr>
            <a:xfrm>
              <a:off x="15584225" y="5508435"/>
              <a:ext cx="1782426" cy="1782426"/>
            </a:xfrm>
            <a:prstGeom prst="ellipse">
              <a:avLst/>
            </a:prstGeom>
            <a:solidFill>
              <a:schemeClr val="accent6">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3" name="Oval 72"/>
            <p:cNvSpPr>
              <a:spLocks noChangeAspect="1"/>
            </p:cNvSpPr>
            <p:nvPr/>
          </p:nvSpPr>
          <p:spPr>
            <a:xfrm>
              <a:off x="15851987" y="5776195"/>
              <a:ext cx="1246903" cy="124690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9" name="Freeform 118"/>
            <p:cNvSpPr>
              <a:spLocks noEditPoints="1"/>
            </p:cNvSpPr>
            <p:nvPr/>
          </p:nvSpPr>
          <p:spPr bwMode="auto">
            <a:xfrm>
              <a:off x="10864147" y="6160598"/>
              <a:ext cx="474176" cy="478096"/>
            </a:xfrm>
            <a:custGeom>
              <a:avLst/>
              <a:gdLst>
                <a:gd name="T0" fmla="*/ 599 w 639"/>
                <a:gd name="T1" fmla="*/ 120 h 639"/>
                <a:gd name="T2" fmla="*/ 519 w 639"/>
                <a:gd name="T3" fmla="*/ 120 h 639"/>
                <a:gd name="T4" fmla="*/ 519 w 639"/>
                <a:gd name="T5" fmla="*/ 40 h 639"/>
                <a:gd name="T6" fmla="*/ 599 w 639"/>
                <a:gd name="T7" fmla="*/ 40 h 639"/>
                <a:gd name="T8" fmla="*/ 599 w 639"/>
                <a:gd name="T9" fmla="*/ 120 h 639"/>
                <a:gd name="T10" fmla="*/ 599 w 639"/>
                <a:gd name="T11" fmla="*/ 280 h 639"/>
                <a:gd name="T12" fmla="*/ 519 w 639"/>
                <a:gd name="T13" fmla="*/ 280 h 639"/>
                <a:gd name="T14" fmla="*/ 519 w 639"/>
                <a:gd name="T15" fmla="*/ 200 h 639"/>
                <a:gd name="T16" fmla="*/ 599 w 639"/>
                <a:gd name="T17" fmla="*/ 200 h 639"/>
                <a:gd name="T18" fmla="*/ 599 w 639"/>
                <a:gd name="T19" fmla="*/ 280 h 639"/>
                <a:gd name="T20" fmla="*/ 599 w 639"/>
                <a:gd name="T21" fmla="*/ 439 h 639"/>
                <a:gd name="T22" fmla="*/ 519 w 639"/>
                <a:gd name="T23" fmla="*/ 439 h 639"/>
                <a:gd name="T24" fmla="*/ 519 w 639"/>
                <a:gd name="T25" fmla="*/ 359 h 639"/>
                <a:gd name="T26" fmla="*/ 599 w 639"/>
                <a:gd name="T27" fmla="*/ 359 h 639"/>
                <a:gd name="T28" fmla="*/ 599 w 639"/>
                <a:gd name="T29" fmla="*/ 439 h 639"/>
                <a:gd name="T30" fmla="*/ 599 w 639"/>
                <a:gd name="T31" fmla="*/ 599 h 639"/>
                <a:gd name="T32" fmla="*/ 519 w 639"/>
                <a:gd name="T33" fmla="*/ 599 h 639"/>
                <a:gd name="T34" fmla="*/ 519 w 639"/>
                <a:gd name="T35" fmla="*/ 519 h 639"/>
                <a:gd name="T36" fmla="*/ 599 w 639"/>
                <a:gd name="T37" fmla="*/ 519 h 639"/>
                <a:gd name="T38" fmla="*/ 599 w 639"/>
                <a:gd name="T39" fmla="*/ 599 h 639"/>
                <a:gd name="T40" fmla="*/ 479 w 639"/>
                <a:gd name="T41" fmla="*/ 359 h 639"/>
                <a:gd name="T42" fmla="*/ 160 w 639"/>
                <a:gd name="T43" fmla="*/ 359 h 639"/>
                <a:gd name="T44" fmla="*/ 160 w 639"/>
                <a:gd name="T45" fmla="*/ 40 h 639"/>
                <a:gd name="T46" fmla="*/ 479 w 639"/>
                <a:gd name="T47" fmla="*/ 40 h 639"/>
                <a:gd name="T48" fmla="*/ 479 w 639"/>
                <a:gd name="T49" fmla="*/ 359 h 639"/>
                <a:gd name="T50" fmla="*/ 479 w 639"/>
                <a:gd name="T51" fmla="*/ 599 h 639"/>
                <a:gd name="T52" fmla="*/ 160 w 639"/>
                <a:gd name="T53" fmla="*/ 599 h 639"/>
                <a:gd name="T54" fmla="*/ 160 w 639"/>
                <a:gd name="T55" fmla="*/ 399 h 639"/>
                <a:gd name="T56" fmla="*/ 479 w 639"/>
                <a:gd name="T57" fmla="*/ 399 h 639"/>
                <a:gd name="T58" fmla="*/ 479 w 639"/>
                <a:gd name="T59" fmla="*/ 599 h 639"/>
                <a:gd name="T60" fmla="*/ 120 w 639"/>
                <a:gd name="T61" fmla="*/ 120 h 639"/>
                <a:gd name="T62" fmla="*/ 40 w 639"/>
                <a:gd name="T63" fmla="*/ 120 h 639"/>
                <a:gd name="T64" fmla="*/ 40 w 639"/>
                <a:gd name="T65" fmla="*/ 40 h 639"/>
                <a:gd name="T66" fmla="*/ 120 w 639"/>
                <a:gd name="T67" fmla="*/ 40 h 639"/>
                <a:gd name="T68" fmla="*/ 120 w 639"/>
                <a:gd name="T69" fmla="*/ 120 h 639"/>
                <a:gd name="T70" fmla="*/ 120 w 639"/>
                <a:gd name="T71" fmla="*/ 280 h 639"/>
                <a:gd name="T72" fmla="*/ 40 w 639"/>
                <a:gd name="T73" fmla="*/ 280 h 639"/>
                <a:gd name="T74" fmla="*/ 40 w 639"/>
                <a:gd name="T75" fmla="*/ 200 h 639"/>
                <a:gd name="T76" fmla="*/ 120 w 639"/>
                <a:gd name="T77" fmla="*/ 200 h 639"/>
                <a:gd name="T78" fmla="*/ 120 w 639"/>
                <a:gd name="T79" fmla="*/ 280 h 639"/>
                <a:gd name="T80" fmla="*/ 120 w 639"/>
                <a:gd name="T81" fmla="*/ 439 h 639"/>
                <a:gd name="T82" fmla="*/ 40 w 639"/>
                <a:gd name="T83" fmla="*/ 439 h 639"/>
                <a:gd name="T84" fmla="*/ 40 w 639"/>
                <a:gd name="T85" fmla="*/ 359 h 639"/>
                <a:gd name="T86" fmla="*/ 120 w 639"/>
                <a:gd name="T87" fmla="*/ 359 h 639"/>
                <a:gd name="T88" fmla="*/ 120 w 639"/>
                <a:gd name="T89" fmla="*/ 439 h 639"/>
                <a:gd name="T90" fmla="*/ 120 w 639"/>
                <a:gd name="T91" fmla="*/ 599 h 639"/>
                <a:gd name="T92" fmla="*/ 40 w 639"/>
                <a:gd name="T93" fmla="*/ 599 h 639"/>
                <a:gd name="T94" fmla="*/ 40 w 639"/>
                <a:gd name="T95" fmla="*/ 519 h 639"/>
                <a:gd name="T96" fmla="*/ 120 w 639"/>
                <a:gd name="T97" fmla="*/ 519 h 639"/>
                <a:gd name="T98" fmla="*/ 120 w 639"/>
                <a:gd name="T99" fmla="*/ 599 h 639"/>
                <a:gd name="T100" fmla="*/ 599 w 639"/>
                <a:gd name="T101" fmla="*/ 0 h 639"/>
                <a:gd name="T102" fmla="*/ 40 w 639"/>
                <a:gd name="T103" fmla="*/ 0 h 639"/>
                <a:gd name="T104" fmla="*/ 0 w 639"/>
                <a:gd name="T105" fmla="*/ 40 h 639"/>
                <a:gd name="T106" fmla="*/ 0 w 639"/>
                <a:gd name="T107" fmla="*/ 599 h 639"/>
                <a:gd name="T108" fmla="*/ 40 w 639"/>
                <a:gd name="T109" fmla="*/ 639 h 639"/>
                <a:gd name="T110" fmla="*/ 599 w 639"/>
                <a:gd name="T111" fmla="*/ 639 h 639"/>
                <a:gd name="T112" fmla="*/ 639 w 639"/>
                <a:gd name="T113" fmla="*/ 599 h 639"/>
                <a:gd name="T114" fmla="*/ 639 w 639"/>
                <a:gd name="T115" fmla="*/ 40 h 639"/>
                <a:gd name="T116" fmla="*/ 599 w 639"/>
                <a:gd name="T117" fmla="*/ 0 h 6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39" h="639">
                  <a:moveTo>
                    <a:pt x="599" y="120"/>
                  </a:moveTo>
                  <a:lnTo>
                    <a:pt x="519" y="120"/>
                  </a:lnTo>
                  <a:lnTo>
                    <a:pt x="519" y="40"/>
                  </a:lnTo>
                  <a:lnTo>
                    <a:pt x="599" y="40"/>
                  </a:lnTo>
                  <a:lnTo>
                    <a:pt x="599" y="120"/>
                  </a:lnTo>
                  <a:close/>
                  <a:moveTo>
                    <a:pt x="599" y="280"/>
                  </a:moveTo>
                  <a:lnTo>
                    <a:pt x="519" y="280"/>
                  </a:lnTo>
                  <a:lnTo>
                    <a:pt x="519" y="200"/>
                  </a:lnTo>
                  <a:lnTo>
                    <a:pt x="599" y="200"/>
                  </a:lnTo>
                  <a:lnTo>
                    <a:pt x="599" y="280"/>
                  </a:lnTo>
                  <a:close/>
                  <a:moveTo>
                    <a:pt x="599" y="439"/>
                  </a:moveTo>
                  <a:lnTo>
                    <a:pt x="519" y="439"/>
                  </a:lnTo>
                  <a:lnTo>
                    <a:pt x="519" y="359"/>
                  </a:lnTo>
                  <a:lnTo>
                    <a:pt x="599" y="359"/>
                  </a:lnTo>
                  <a:lnTo>
                    <a:pt x="599" y="439"/>
                  </a:lnTo>
                  <a:close/>
                  <a:moveTo>
                    <a:pt x="599" y="599"/>
                  </a:moveTo>
                  <a:lnTo>
                    <a:pt x="519" y="599"/>
                  </a:lnTo>
                  <a:lnTo>
                    <a:pt x="519" y="519"/>
                  </a:lnTo>
                  <a:lnTo>
                    <a:pt x="599" y="519"/>
                  </a:lnTo>
                  <a:lnTo>
                    <a:pt x="599" y="599"/>
                  </a:lnTo>
                  <a:close/>
                  <a:moveTo>
                    <a:pt x="479" y="359"/>
                  </a:moveTo>
                  <a:lnTo>
                    <a:pt x="160" y="359"/>
                  </a:lnTo>
                  <a:lnTo>
                    <a:pt x="160" y="40"/>
                  </a:lnTo>
                  <a:lnTo>
                    <a:pt x="479" y="40"/>
                  </a:lnTo>
                  <a:lnTo>
                    <a:pt x="479" y="359"/>
                  </a:lnTo>
                  <a:close/>
                  <a:moveTo>
                    <a:pt x="479" y="599"/>
                  </a:moveTo>
                  <a:lnTo>
                    <a:pt x="160" y="599"/>
                  </a:lnTo>
                  <a:lnTo>
                    <a:pt x="160" y="399"/>
                  </a:lnTo>
                  <a:lnTo>
                    <a:pt x="479" y="399"/>
                  </a:lnTo>
                  <a:lnTo>
                    <a:pt x="479" y="599"/>
                  </a:lnTo>
                  <a:close/>
                  <a:moveTo>
                    <a:pt x="120" y="120"/>
                  </a:moveTo>
                  <a:lnTo>
                    <a:pt x="40" y="120"/>
                  </a:lnTo>
                  <a:lnTo>
                    <a:pt x="40" y="40"/>
                  </a:lnTo>
                  <a:lnTo>
                    <a:pt x="120" y="40"/>
                  </a:lnTo>
                  <a:lnTo>
                    <a:pt x="120" y="120"/>
                  </a:lnTo>
                  <a:close/>
                  <a:moveTo>
                    <a:pt x="120" y="280"/>
                  </a:moveTo>
                  <a:lnTo>
                    <a:pt x="40" y="280"/>
                  </a:lnTo>
                  <a:lnTo>
                    <a:pt x="40" y="200"/>
                  </a:lnTo>
                  <a:lnTo>
                    <a:pt x="120" y="200"/>
                  </a:lnTo>
                  <a:lnTo>
                    <a:pt x="120" y="280"/>
                  </a:lnTo>
                  <a:close/>
                  <a:moveTo>
                    <a:pt x="120" y="439"/>
                  </a:moveTo>
                  <a:lnTo>
                    <a:pt x="40" y="439"/>
                  </a:lnTo>
                  <a:lnTo>
                    <a:pt x="40" y="359"/>
                  </a:lnTo>
                  <a:lnTo>
                    <a:pt x="120" y="359"/>
                  </a:lnTo>
                  <a:lnTo>
                    <a:pt x="120" y="439"/>
                  </a:lnTo>
                  <a:close/>
                  <a:moveTo>
                    <a:pt x="120" y="599"/>
                  </a:moveTo>
                  <a:lnTo>
                    <a:pt x="40" y="599"/>
                  </a:lnTo>
                  <a:lnTo>
                    <a:pt x="40" y="519"/>
                  </a:lnTo>
                  <a:lnTo>
                    <a:pt x="120" y="519"/>
                  </a:lnTo>
                  <a:lnTo>
                    <a:pt x="120" y="599"/>
                  </a:lnTo>
                  <a:close/>
                  <a:moveTo>
                    <a:pt x="599" y="0"/>
                  </a:moveTo>
                  <a:lnTo>
                    <a:pt x="40" y="0"/>
                  </a:lnTo>
                  <a:cubicBezTo>
                    <a:pt x="18" y="0"/>
                    <a:pt x="0" y="18"/>
                    <a:pt x="0" y="40"/>
                  </a:cubicBezTo>
                  <a:lnTo>
                    <a:pt x="0" y="599"/>
                  </a:lnTo>
                  <a:cubicBezTo>
                    <a:pt x="0" y="621"/>
                    <a:pt x="18" y="639"/>
                    <a:pt x="40" y="639"/>
                  </a:cubicBezTo>
                  <a:lnTo>
                    <a:pt x="599" y="639"/>
                  </a:lnTo>
                  <a:cubicBezTo>
                    <a:pt x="621" y="639"/>
                    <a:pt x="639" y="621"/>
                    <a:pt x="639" y="599"/>
                  </a:cubicBezTo>
                  <a:lnTo>
                    <a:pt x="639" y="40"/>
                  </a:lnTo>
                  <a:cubicBezTo>
                    <a:pt x="639" y="18"/>
                    <a:pt x="621" y="0"/>
                    <a:pt x="599" y="0"/>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91299" tIns="45649" rIns="91299" bIns="45649" numCol="1" anchor="t" anchorCtr="0" compatLnSpc="1">
              <a:prstTxWarp prst="textNoShape">
                <a:avLst/>
              </a:prstTxWarp>
            </a:bodyPr>
            <a:lstStyle/>
            <a:p>
              <a:endParaRPr lang="en-US" sz="1798"/>
            </a:p>
          </p:txBody>
        </p:sp>
        <p:sp>
          <p:nvSpPr>
            <p:cNvPr id="120" name="Freeform 119"/>
            <p:cNvSpPr>
              <a:spLocks noEditPoints="1"/>
            </p:cNvSpPr>
            <p:nvPr/>
          </p:nvSpPr>
          <p:spPr bwMode="auto">
            <a:xfrm>
              <a:off x="5430634" y="6164517"/>
              <a:ext cx="592793" cy="470259"/>
            </a:xfrm>
            <a:custGeom>
              <a:avLst/>
              <a:gdLst>
                <a:gd name="T0" fmla="*/ 563 w 939"/>
                <a:gd name="T1" fmla="*/ 212 h 746"/>
                <a:gd name="T2" fmla="*/ 879 w 939"/>
                <a:gd name="T3" fmla="*/ 234 h 746"/>
                <a:gd name="T4" fmla="*/ 784 w 939"/>
                <a:gd name="T5" fmla="*/ 555 h 746"/>
                <a:gd name="T6" fmla="*/ 556 w 939"/>
                <a:gd name="T7" fmla="*/ 307 h 746"/>
                <a:gd name="T8" fmla="*/ 611 w 939"/>
                <a:gd name="T9" fmla="*/ 407 h 746"/>
                <a:gd name="T10" fmla="*/ 629 w 939"/>
                <a:gd name="T11" fmla="*/ 407 h 746"/>
                <a:gd name="T12" fmla="*/ 784 w 939"/>
                <a:gd name="T13" fmla="*/ 555 h 746"/>
                <a:gd name="T14" fmla="*/ 171 w 939"/>
                <a:gd name="T15" fmla="*/ 357 h 746"/>
                <a:gd name="T16" fmla="*/ 404 w 939"/>
                <a:gd name="T17" fmla="*/ 416 h 746"/>
                <a:gd name="T18" fmla="*/ 508 w 939"/>
                <a:gd name="T19" fmla="*/ 279 h 746"/>
                <a:gd name="T20" fmla="*/ 171 w 939"/>
                <a:gd name="T21" fmla="*/ 587 h 746"/>
                <a:gd name="T22" fmla="*/ 492 w 939"/>
                <a:gd name="T23" fmla="*/ 217 h 746"/>
                <a:gd name="T24" fmla="*/ 64 w 939"/>
                <a:gd name="T25" fmla="*/ 280 h 746"/>
                <a:gd name="T26" fmla="*/ 435 w 939"/>
                <a:gd name="T27" fmla="*/ 49 h 746"/>
                <a:gd name="T28" fmla="*/ 529 w 939"/>
                <a:gd name="T29" fmla="*/ 176 h 746"/>
                <a:gd name="T30" fmla="*/ 435 w 939"/>
                <a:gd name="T31" fmla="*/ 49 h 746"/>
                <a:gd name="T32" fmla="*/ 794 w 939"/>
                <a:gd name="T33" fmla="*/ 53 h 746"/>
                <a:gd name="T34" fmla="*/ 436 w 939"/>
                <a:gd name="T35" fmla="*/ 1 h 746"/>
                <a:gd name="T36" fmla="*/ 137 w 939"/>
                <a:gd name="T37" fmla="*/ 107 h 746"/>
                <a:gd name="T38" fmla="*/ 136 w 939"/>
                <a:gd name="T39" fmla="*/ 108 h 746"/>
                <a:gd name="T40" fmla="*/ 131 w 939"/>
                <a:gd name="T41" fmla="*/ 111 h 746"/>
                <a:gd name="T42" fmla="*/ 126 w 939"/>
                <a:gd name="T43" fmla="*/ 115 h 746"/>
                <a:gd name="T44" fmla="*/ 2 w 939"/>
                <a:gd name="T45" fmla="*/ 303 h 746"/>
                <a:gd name="T46" fmla="*/ 124 w 939"/>
                <a:gd name="T47" fmla="*/ 345 h 746"/>
                <a:gd name="T48" fmla="*/ 140 w 939"/>
                <a:gd name="T49" fmla="*/ 627 h 746"/>
                <a:gd name="T50" fmla="*/ 525 w 939"/>
                <a:gd name="T51" fmla="*/ 745 h 746"/>
                <a:gd name="T52" fmla="*/ 532 w 939"/>
                <a:gd name="T53" fmla="*/ 746 h 746"/>
                <a:gd name="T54" fmla="*/ 539 w 939"/>
                <a:gd name="T55" fmla="*/ 745 h 746"/>
                <a:gd name="T56" fmla="*/ 543 w 939"/>
                <a:gd name="T57" fmla="*/ 743 h 746"/>
                <a:gd name="T58" fmla="*/ 831 w 939"/>
                <a:gd name="T59" fmla="*/ 569 h 746"/>
                <a:gd name="T60" fmla="*/ 925 w 939"/>
                <a:gd name="T61" fmla="*/ 265 h 746"/>
                <a:gd name="T62" fmla="*/ 934 w 939"/>
                <a:gd name="T63" fmla="*/ 229 h 7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39" h="746">
                  <a:moveTo>
                    <a:pt x="630" y="353"/>
                  </a:moveTo>
                  <a:lnTo>
                    <a:pt x="563" y="212"/>
                  </a:lnTo>
                  <a:lnTo>
                    <a:pt x="790" y="107"/>
                  </a:lnTo>
                  <a:lnTo>
                    <a:pt x="879" y="234"/>
                  </a:lnTo>
                  <a:lnTo>
                    <a:pt x="630" y="353"/>
                  </a:lnTo>
                  <a:close/>
                  <a:moveTo>
                    <a:pt x="784" y="555"/>
                  </a:moveTo>
                  <a:lnTo>
                    <a:pt x="556" y="682"/>
                  </a:lnTo>
                  <a:lnTo>
                    <a:pt x="556" y="307"/>
                  </a:lnTo>
                  <a:lnTo>
                    <a:pt x="597" y="395"/>
                  </a:lnTo>
                  <a:cubicBezTo>
                    <a:pt x="600" y="401"/>
                    <a:pt x="605" y="405"/>
                    <a:pt x="611" y="407"/>
                  </a:cubicBezTo>
                  <a:cubicBezTo>
                    <a:pt x="613" y="408"/>
                    <a:pt x="616" y="409"/>
                    <a:pt x="619" y="409"/>
                  </a:cubicBezTo>
                  <a:cubicBezTo>
                    <a:pt x="622" y="409"/>
                    <a:pt x="626" y="408"/>
                    <a:pt x="629" y="407"/>
                  </a:cubicBezTo>
                  <a:lnTo>
                    <a:pt x="784" y="332"/>
                  </a:lnTo>
                  <a:lnTo>
                    <a:pt x="784" y="555"/>
                  </a:lnTo>
                  <a:close/>
                  <a:moveTo>
                    <a:pt x="171" y="587"/>
                  </a:moveTo>
                  <a:lnTo>
                    <a:pt x="171" y="357"/>
                  </a:lnTo>
                  <a:lnTo>
                    <a:pt x="398" y="416"/>
                  </a:lnTo>
                  <a:cubicBezTo>
                    <a:pt x="400" y="416"/>
                    <a:pt x="402" y="416"/>
                    <a:pt x="404" y="416"/>
                  </a:cubicBezTo>
                  <a:cubicBezTo>
                    <a:pt x="411" y="416"/>
                    <a:pt x="419" y="412"/>
                    <a:pt x="423" y="406"/>
                  </a:cubicBezTo>
                  <a:lnTo>
                    <a:pt x="508" y="279"/>
                  </a:lnTo>
                  <a:lnTo>
                    <a:pt x="508" y="690"/>
                  </a:lnTo>
                  <a:lnTo>
                    <a:pt x="171" y="587"/>
                  </a:lnTo>
                  <a:close/>
                  <a:moveTo>
                    <a:pt x="156" y="155"/>
                  </a:moveTo>
                  <a:lnTo>
                    <a:pt x="492" y="217"/>
                  </a:lnTo>
                  <a:lnTo>
                    <a:pt x="393" y="365"/>
                  </a:lnTo>
                  <a:lnTo>
                    <a:pt x="64" y="280"/>
                  </a:lnTo>
                  <a:lnTo>
                    <a:pt x="156" y="155"/>
                  </a:lnTo>
                  <a:close/>
                  <a:moveTo>
                    <a:pt x="435" y="49"/>
                  </a:moveTo>
                  <a:lnTo>
                    <a:pt x="714" y="90"/>
                  </a:lnTo>
                  <a:lnTo>
                    <a:pt x="529" y="176"/>
                  </a:lnTo>
                  <a:lnTo>
                    <a:pt x="235" y="122"/>
                  </a:lnTo>
                  <a:lnTo>
                    <a:pt x="435" y="49"/>
                  </a:lnTo>
                  <a:close/>
                  <a:moveTo>
                    <a:pt x="817" y="63"/>
                  </a:moveTo>
                  <a:cubicBezTo>
                    <a:pt x="812" y="56"/>
                    <a:pt x="803" y="52"/>
                    <a:pt x="794" y="53"/>
                  </a:cubicBezTo>
                  <a:cubicBezTo>
                    <a:pt x="794" y="53"/>
                    <a:pt x="794" y="53"/>
                    <a:pt x="793" y="53"/>
                  </a:cubicBezTo>
                  <a:lnTo>
                    <a:pt x="436" y="1"/>
                  </a:lnTo>
                  <a:cubicBezTo>
                    <a:pt x="432" y="0"/>
                    <a:pt x="428" y="1"/>
                    <a:pt x="424" y="2"/>
                  </a:cubicBezTo>
                  <a:lnTo>
                    <a:pt x="137" y="107"/>
                  </a:lnTo>
                  <a:cubicBezTo>
                    <a:pt x="137" y="107"/>
                    <a:pt x="137" y="107"/>
                    <a:pt x="137" y="107"/>
                  </a:cubicBezTo>
                  <a:cubicBezTo>
                    <a:pt x="137" y="107"/>
                    <a:pt x="136" y="107"/>
                    <a:pt x="136" y="108"/>
                  </a:cubicBezTo>
                  <a:cubicBezTo>
                    <a:pt x="135" y="108"/>
                    <a:pt x="133" y="109"/>
                    <a:pt x="132" y="110"/>
                  </a:cubicBezTo>
                  <a:cubicBezTo>
                    <a:pt x="131" y="110"/>
                    <a:pt x="131" y="111"/>
                    <a:pt x="131" y="111"/>
                  </a:cubicBezTo>
                  <a:cubicBezTo>
                    <a:pt x="129" y="112"/>
                    <a:pt x="128" y="113"/>
                    <a:pt x="127" y="115"/>
                  </a:cubicBezTo>
                  <a:cubicBezTo>
                    <a:pt x="127" y="115"/>
                    <a:pt x="126" y="115"/>
                    <a:pt x="126" y="115"/>
                  </a:cubicBezTo>
                  <a:lnTo>
                    <a:pt x="5" y="281"/>
                  </a:lnTo>
                  <a:cubicBezTo>
                    <a:pt x="1" y="287"/>
                    <a:pt x="0" y="295"/>
                    <a:pt x="2" y="303"/>
                  </a:cubicBezTo>
                  <a:cubicBezTo>
                    <a:pt x="5" y="310"/>
                    <a:pt x="11" y="316"/>
                    <a:pt x="19" y="318"/>
                  </a:cubicBezTo>
                  <a:lnTo>
                    <a:pt x="124" y="345"/>
                  </a:lnTo>
                  <a:lnTo>
                    <a:pt x="124" y="604"/>
                  </a:lnTo>
                  <a:cubicBezTo>
                    <a:pt x="124" y="615"/>
                    <a:pt x="130" y="624"/>
                    <a:pt x="140" y="627"/>
                  </a:cubicBezTo>
                  <a:lnTo>
                    <a:pt x="525" y="745"/>
                  </a:lnTo>
                  <a:cubicBezTo>
                    <a:pt x="525" y="745"/>
                    <a:pt x="525" y="745"/>
                    <a:pt x="525" y="745"/>
                  </a:cubicBezTo>
                  <a:cubicBezTo>
                    <a:pt x="527" y="745"/>
                    <a:pt x="530" y="746"/>
                    <a:pt x="532" y="746"/>
                  </a:cubicBezTo>
                  <a:cubicBezTo>
                    <a:pt x="532" y="746"/>
                    <a:pt x="532" y="746"/>
                    <a:pt x="532" y="746"/>
                  </a:cubicBezTo>
                  <a:lnTo>
                    <a:pt x="532" y="746"/>
                  </a:lnTo>
                  <a:cubicBezTo>
                    <a:pt x="534" y="746"/>
                    <a:pt x="536" y="745"/>
                    <a:pt x="539" y="745"/>
                  </a:cubicBezTo>
                  <a:cubicBezTo>
                    <a:pt x="539" y="744"/>
                    <a:pt x="540" y="744"/>
                    <a:pt x="541" y="744"/>
                  </a:cubicBezTo>
                  <a:cubicBezTo>
                    <a:pt x="542" y="743"/>
                    <a:pt x="542" y="743"/>
                    <a:pt x="543" y="743"/>
                  </a:cubicBezTo>
                  <a:lnTo>
                    <a:pt x="819" y="590"/>
                  </a:lnTo>
                  <a:cubicBezTo>
                    <a:pt x="827" y="585"/>
                    <a:pt x="831" y="577"/>
                    <a:pt x="831" y="569"/>
                  </a:cubicBezTo>
                  <a:lnTo>
                    <a:pt x="831" y="309"/>
                  </a:lnTo>
                  <a:lnTo>
                    <a:pt x="925" y="265"/>
                  </a:lnTo>
                  <a:cubicBezTo>
                    <a:pt x="931" y="262"/>
                    <a:pt x="936" y="256"/>
                    <a:pt x="937" y="249"/>
                  </a:cubicBezTo>
                  <a:cubicBezTo>
                    <a:pt x="939" y="242"/>
                    <a:pt x="938" y="235"/>
                    <a:pt x="934" y="229"/>
                  </a:cubicBezTo>
                  <a:lnTo>
                    <a:pt x="817" y="63"/>
                  </a:lnTo>
                  <a:close/>
                </a:path>
              </a:pathLst>
            </a:custGeom>
            <a:solidFill>
              <a:schemeClr val="bg1"/>
            </a:solidFill>
            <a:ln>
              <a:noFill/>
            </a:ln>
            <a:effectLst>
              <a:outerShdw blurRad="50800" dist="38100" dir="2700000" algn="tl" rotWithShape="0">
                <a:prstClr val="black">
                  <a:alpha val="40000"/>
                </a:prstClr>
              </a:outerShdw>
            </a:effectLst>
          </p:spPr>
          <p:txBody>
            <a:bodyPr vert="horz" wrap="square" lIns="91299" tIns="45649" rIns="91299" bIns="45649" numCol="1" anchor="t" anchorCtr="0" compatLnSpc="1">
              <a:prstTxWarp prst="textNoShape">
                <a:avLst/>
              </a:prstTxWarp>
            </a:bodyPr>
            <a:lstStyle/>
            <a:p>
              <a:endParaRPr lang="en-US" sz="1798"/>
            </a:p>
          </p:txBody>
        </p:sp>
        <p:sp>
          <p:nvSpPr>
            <p:cNvPr id="121" name="Freeform 120"/>
            <p:cNvSpPr>
              <a:spLocks/>
            </p:cNvSpPr>
            <p:nvPr/>
          </p:nvSpPr>
          <p:spPr bwMode="auto">
            <a:xfrm>
              <a:off x="8177044" y="6164517"/>
              <a:ext cx="474176" cy="470259"/>
            </a:xfrm>
            <a:custGeom>
              <a:avLst/>
              <a:gdLst>
                <a:gd name="T0" fmla="*/ 505 w 635"/>
                <a:gd name="T1" fmla="*/ 351 h 629"/>
                <a:gd name="T2" fmla="*/ 480 w 635"/>
                <a:gd name="T3" fmla="*/ 225 h 629"/>
                <a:gd name="T4" fmla="*/ 479 w 635"/>
                <a:gd name="T5" fmla="*/ 224 h 629"/>
                <a:gd name="T6" fmla="*/ 600 w 635"/>
                <a:gd name="T7" fmla="*/ 35 h 629"/>
                <a:gd name="T8" fmla="*/ 406 w 635"/>
                <a:gd name="T9" fmla="*/ 161 h 629"/>
                <a:gd name="T10" fmla="*/ 295 w 635"/>
                <a:gd name="T11" fmla="*/ 141 h 629"/>
                <a:gd name="T12" fmla="*/ 321 w 635"/>
                <a:gd name="T13" fmla="*/ 57 h 629"/>
                <a:gd name="T14" fmla="*/ 217 w 635"/>
                <a:gd name="T15" fmla="*/ 102 h 629"/>
                <a:gd name="T16" fmla="*/ 198 w 635"/>
                <a:gd name="T17" fmla="*/ 124 h 629"/>
                <a:gd name="T18" fmla="*/ 108 w 635"/>
                <a:gd name="T19" fmla="*/ 108 h 629"/>
                <a:gd name="T20" fmla="*/ 47 w 635"/>
                <a:gd name="T21" fmla="*/ 160 h 629"/>
                <a:gd name="T22" fmla="*/ 296 w 635"/>
                <a:gd name="T23" fmla="*/ 274 h 629"/>
                <a:gd name="T24" fmla="*/ 147 w 635"/>
                <a:gd name="T25" fmla="*/ 455 h 629"/>
                <a:gd name="T26" fmla="*/ 137 w 635"/>
                <a:gd name="T27" fmla="*/ 467 h 629"/>
                <a:gd name="T28" fmla="*/ 44 w 635"/>
                <a:gd name="T29" fmla="*/ 429 h 629"/>
                <a:gd name="T30" fmla="*/ 0 w 635"/>
                <a:gd name="T31" fmla="*/ 473 h 629"/>
                <a:gd name="T32" fmla="*/ 99 w 635"/>
                <a:gd name="T33" fmla="*/ 519 h 629"/>
                <a:gd name="T34" fmla="*/ 129 w 635"/>
                <a:gd name="T35" fmla="*/ 549 h 629"/>
                <a:gd name="T36" fmla="*/ 171 w 635"/>
                <a:gd name="T37" fmla="*/ 629 h 629"/>
                <a:gd name="T38" fmla="*/ 212 w 635"/>
                <a:gd name="T39" fmla="*/ 588 h 629"/>
                <a:gd name="T40" fmla="*/ 164 w 635"/>
                <a:gd name="T41" fmla="*/ 493 h 629"/>
                <a:gd name="T42" fmla="*/ 171 w 635"/>
                <a:gd name="T43" fmla="*/ 488 h 629"/>
                <a:gd name="T44" fmla="*/ 364 w 635"/>
                <a:gd name="T45" fmla="*/ 336 h 629"/>
                <a:gd name="T46" fmla="*/ 366 w 635"/>
                <a:gd name="T47" fmla="*/ 339 h 629"/>
                <a:gd name="T48" fmla="*/ 496 w 635"/>
                <a:gd name="T49" fmla="*/ 596 h 629"/>
                <a:gd name="T50" fmla="*/ 542 w 635"/>
                <a:gd name="T51" fmla="*/ 541 h 629"/>
                <a:gd name="T52" fmla="*/ 523 w 635"/>
                <a:gd name="T53" fmla="*/ 446 h 629"/>
                <a:gd name="T54" fmla="*/ 551 w 635"/>
                <a:gd name="T55" fmla="*/ 422 h 629"/>
                <a:gd name="T56" fmla="*/ 596 w 635"/>
                <a:gd name="T57" fmla="*/ 317 h 629"/>
                <a:gd name="T58" fmla="*/ 505 w 635"/>
                <a:gd name="T59" fmla="*/ 351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35" h="629">
                  <a:moveTo>
                    <a:pt x="505" y="351"/>
                  </a:moveTo>
                  <a:lnTo>
                    <a:pt x="480" y="225"/>
                  </a:lnTo>
                  <a:lnTo>
                    <a:pt x="479" y="224"/>
                  </a:lnTo>
                  <a:cubicBezTo>
                    <a:pt x="479" y="224"/>
                    <a:pt x="635" y="71"/>
                    <a:pt x="600" y="35"/>
                  </a:cubicBezTo>
                  <a:cubicBezTo>
                    <a:pt x="565" y="0"/>
                    <a:pt x="406" y="161"/>
                    <a:pt x="406" y="161"/>
                  </a:cubicBezTo>
                  <a:lnTo>
                    <a:pt x="295" y="141"/>
                  </a:lnTo>
                  <a:cubicBezTo>
                    <a:pt x="323" y="106"/>
                    <a:pt x="335" y="71"/>
                    <a:pt x="321" y="57"/>
                  </a:cubicBezTo>
                  <a:cubicBezTo>
                    <a:pt x="305" y="41"/>
                    <a:pt x="258" y="61"/>
                    <a:pt x="217" y="102"/>
                  </a:cubicBezTo>
                  <a:cubicBezTo>
                    <a:pt x="210" y="109"/>
                    <a:pt x="203" y="117"/>
                    <a:pt x="198" y="124"/>
                  </a:cubicBezTo>
                  <a:lnTo>
                    <a:pt x="108" y="108"/>
                  </a:lnTo>
                  <a:lnTo>
                    <a:pt x="47" y="160"/>
                  </a:lnTo>
                  <a:lnTo>
                    <a:pt x="296" y="274"/>
                  </a:lnTo>
                  <a:lnTo>
                    <a:pt x="147" y="455"/>
                  </a:lnTo>
                  <a:cubicBezTo>
                    <a:pt x="144" y="459"/>
                    <a:pt x="140" y="463"/>
                    <a:pt x="137" y="467"/>
                  </a:cubicBezTo>
                  <a:lnTo>
                    <a:pt x="44" y="429"/>
                  </a:lnTo>
                  <a:lnTo>
                    <a:pt x="0" y="473"/>
                  </a:lnTo>
                  <a:lnTo>
                    <a:pt x="99" y="519"/>
                  </a:lnTo>
                  <a:lnTo>
                    <a:pt x="129" y="549"/>
                  </a:lnTo>
                  <a:lnTo>
                    <a:pt x="171" y="629"/>
                  </a:lnTo>
                  <a:lnTo>
                    <a:pt x="212" y="588"/>
                  </a:lnTo>
                  <a:lnTo>
                    <a:pt x="164" y="493"/>
                  </a:lnTo>
                  <a:cubicBezTo>
                    <a:pt x="166" y="492"/>
                    <a:pt x="169" y="490"/>
                    <a:pt x="171" y="488"/>
                  </a:cubicBezTo>
                  <a:lnTo>
                    <a:pt x="364" y="336"/>
                  </a:lnTo>
                  <a:lnTo>
                    <a:pt x="366" y="339"/>
                  </a:lnTo>
                  <a:lnTo>
                    <a:pt x="496" y="596"/>
                  </a:lnTo>
                  <a:lnTo>
                    <a:pt x="542" y="541"/>
                  </a:lnTo>
                  <a:lnTo>
                    <a:pt x="523" y="446"/>
                  </a:lnTo>
                  <a:cubicBezTo>
                    <a:pt x="533" y="439"/>
                    <a:pt x="542" y="431"/>
                    <a:pt x="551" y="422"/>
                  </a:cubicBezTo>
                  <a:cubicBezTo>
                    <a:pt x="593" y="380"/>
                    <a:pt x="613" y="334"/>
                    <a:pt x="596" y="317"/>
                  </a:cubicBezTo>
                  <a:cubicBezTo>
                    <a:pt x="582" y="302"/>
                    <a:pt x="542" y="317"/>
                    <a:pt x="505" y="351"/>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91299" tIns="45649" rIns="91299" bIns="45649" numCol="1" anchor="t" anchorCtr="0" compatLnSpc="1">
              <a:prstTxWarp prst="textNoShape">
                <a:avLst/>
              </a:prstTxWarp>
            </a:bodyPr>
            <a:lstStyle/>
            <a:p>
              <a:endParaRPr lang="en-US" sz="1798"/>
            </a:p>
          </p:txBody>
        </p:sp>
        <p:sp>
          <p:nvSpPr>
            <p:cNvPr id="122" name="Freeform 121"/>
            <p:cNvSpPr>
              <a:spLocks noEditPoints="1"/>
            </p:cNvSpPr>
            <p:nvPr/>
          </p:nvSpPr>
          <p:spPr bwMode="auto">
            <a:xfrm>
              <a:off x="2765609" y="6211543"/>
              <a:ext cx="548637" cy="376207"/>
            </a:xfrm>
            <a:custGeom>
              <a:avLst/>
              <a:gdLst>
                <a:gd name="T0" fmla="*/ 640 w 735"/>
                <a:gd name="T1" fmla="*/ 155 h 501"/>
                <a:gd name="T2" fmla="*/ 564 w 735"/>
                <a:gd name="T3" fmla="*/ 31 h 501"/>
                <a:gd name="T4" fmla="*/ 448 w 735"/>
                <a:gd name="T5" fmla="*/ 0 h 501"/>
                <a:gd name="T6" fmla="*/ 379 w 735"/>
                <a:gd name="T7" fmla="*/ 27 h 501"/>
                <a:gd name="T8" fmla="*/ 341 w 735"/>
                <a:gd name="T9" fmla="*/ 84 h 501"/>
                <a:gd name="T10" fmla="*/ 308 w 735"/>
                <a:gd name="T11" fmla="*/ 57 h 501"/>
                <a:gd name="T12" fmla="*/ 188 w 735"/>
                <a:gd name="T13" fmla="*/ 45 h 501"/>
                <a:gd name="T14" fmla="*/ 101 w 735"/>
                <a:gd name="T15" fmla="*/ 136 h 501"/>
                <a:gd name="T16" fmla="*/ 76 w 735"/>
                <a:gd name="T17" fmla="*/ 228 h 501"/>
                <a:gd name="T18" fmla="*/ 7 w 735"/>
                <a:gd name="T19" fmla="*/ 312 h 501"/>
                <a:gd name="T20" fmla="*/ 25 w 735"/>
                <a:gd name="T21" fmla="*/ 437 h 501"/>
                <a:gd name="T22" fmla="*/ 144 w 735"/>
                <a:gd name="T23" fmla="*/ 501 h 501"/>
                <a:gd name="T24" fmla="*/ 322 w 735"/>
                <a:gd name="T25" fmla="*/ 501 h 501"/>
                <a:gd name="T26" fmla="*/ 445 w 735"/>
                <a:gd name="T27" fmla="*/ 501 h 501"/>
                <a:gd name="T28" fmla="*/ 551 w 735"/>
                <a:gd name="T29" fmla="*/ 501 h 501"/>
                <a:gd name="T30" fmla="*/ 589 w 735"/>
                <a:gd name="T31" fmla="*/ 501 h 501"/>
                <a:gd name="T32" fmla="*/ 692 w 735"/>
                <a:gd name="T33" fmla="*/ 458 h 501"/>
                <a:gd name="T34" fmla="*/ 733 w 735"/>
                <a:gd name="T35" fmla="*/ 332 h 501"/>
                <a:gd name="T36" fmla="*/ 673 w 735"/>
                <a:gd name="T37" fmla="*/ 239 h 501"/>
                <a:gd name="T38" fmla="*/ 498 w 735"/>
                <a:gd name="T39" fmla="*/ 472 h 501"/>
                <a:gd name="T40" fmla="*/ 404 w 735"/>
                <a:gd name="T41" fmla="*/ 472 h 501"/>
                <a:gd name="T42" fmla="*/ 370 w 735"/>
                <a:gd name="T43" fmla="*/ 472 h 501"/>
                <a:gd name="T44" fmla="*/ 413 w 735"/>
                <a:gd name="T45" fmla="*/ 428 h 501"/>
                <a:gd name="T46" fmla="*/ 482 w 735"/>
                <a:gd name="T47" fmla="*/ 360 h 501"/>
                <a:gd name="T48" fmla="*/ 491 w 735"/>
                <a:gd name="T49" fmla="*/ 346 h 501"/>
                <a:gd name="T50" fmla="*/ 448 w 735"/>
                <a:gd name="T51" fmla="*/ 340 h 501"/>
                <a:gd name="T52" fmla="*/ 430 w 735"/>
                <a:gd name="T53" fmla="*/ 339 h 501"/>
                <a:gd name="T54" fmla="*/ 430 w 735"/>
                <a:gd name="T55" fmla="*/ 283 h 501"/>
                <a:gd name="T56" fmla="*/ 430 w 735"/>
                <a:gd name="T57" fmla="*/ 173 h 501"/>
                <a:gd name="T58" fmla="*/ 418 w 735"/>
                <a:gd name="T59" fmla="*/ 168 h 501"/>
                <a:gd name="T60" fmla="*/ 341 w 735"/>
                <a:gd name="T61" fmla="*/ 168 h 501"/>
                <a:gd name="T62" fmla="*/ 293 w 735"/>
                <a:gd name="T63" fmla="*/ 170 h 501"/>
                <a:gd name="T64" fmla="*/ 290 w 735"/>
                <a:gd name="T65" fmla="*/ 207 h 501"/>
                <a:gd name="T66" fmla="*/ 290 w 735"/>
                <a:gd name="T67" fmla="*/ 317 h 501"/>
                <a:gd name="T68" fmla="*/ 288 w 735"/>
                <a:gd name="T69" fmla="*/ 340 h 501"/>
                <a:gd name="T70" fmla="*/ 244 w 735"/>
                <a:gd name="T71" fmla="*/ 340 h 501"/>
                <a:gd name="T72" fmla="*/ 236 w 735"/>
                <a:gd name="T73" fmla="*/ 353 h 501"/>
                <a:gd name="T74" fmla="*/ 306 w 735"/>
                <a:gd name="T75" fmla="*/ 422 h 501"/>
                <a:gd name="T76" fmla="*/ 354 w 735"/>
                <a:gd name="T77" fmla="*/ 470 h 501"/>
                <a:gd name="T78" fmla="*/ 272 w 735"/>
                <a:gd name="T79" fmla="*/ 472 h 501"/>
                <a:gd name="T80" fmla="*/ 199 w 735"/>
                <a:gd name="T81" fmla="*/ 472 h 501"/>
                <a:gd name="T82" fmla="*/ 178 w 735"/>
                <a:gd name="T83" fmla="*/ 472 h 501"/>
                <a:gd name="T84" fmla="*/ 73 w 735"/>
                <a:gd name="T85" fmla="*/ 417 h 501"/>
                <a:gd name="T86" fmla="*/ 57 w 735"/>
                <a:gd name="T87" fmla="*/ 312 h 501"/>
                <a:gd name="T88" fmla="*/ 119 w 735"/>
                <a:gd name="T89" fmla="*/ 243 h 501"/>
                <a:gd name="T90" fmla="*/ 131 w 735"/>
                <a:gd name="T91" fmla="*/ 186 h 501"/>
                <a:gd name="T92" fmla="*/ 194 w 735"/>
                <a:gd name="T93" fmla="*/ 97 h 501"/>
                <a:gd name="T94" fmla="*/ 304 w 735"/>
                <a:gd name="T95" fmla="*/ 97 h 501"/>
                <a:gd name="T96" fmla="*/ 350 w 735"/>
                <a:gd name="T97" fmla="*/ 141 h 501"/>
                <a:gd name="T98" fmla="*/ 368 w 735"/>
                <a:gd name="T99" fmla="*/ 97 h 501"/>
                <a:gd name="T100" fmla="*/ 441 w 735"/>
                <a:gd name="T101" fmla="*/ 52 h 501"/>
                <a:gd name="T102" fmla="*/ 559 w 735"/>
                <a:gd name="T103" fmla="*/ 95 h 501"/>
                <a:gd name="T104" fmla="*/ 598 w 735"/>
                <a:gd name="T105" fmla="*/ 218 h 501"/>
                <a:gd name="T106" fmla="*/ 646 w 735"/>
                <a:gd name="T107" fmla="*/ 262 h 501"/>
                <a:gd name="T108" fmla="*/ 687 w 735"/>
                <a:gd name="T109" fmla="*/ 351 h 501"/>
                <a:gd name="T110" fmla="*/ 632 w 735"/>
                <a:gd name="T111" fmla="*/ 451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35" h="501">
                  <a:moveTo>
                    <a:pt x="632" y="219"/>
                  </a:moveTo>
                  <a:lnTo>
                    <a:pt x="635" y="209"/>
                  </a:lnTo>
                  <a:lnTo>
                    <a:pt x="639" y="196"/>
                  </a:lnTo>
                  <a:lnTo>
                    <a:pt x="640" y="173"/>
                  </a:lnTo>
                  <a:lnTo>
                    <a:pt x="640" y="155"/>
                  </a:lnTo>
                  <a:lnTo>
                    <a:pt x="637" y="139"/>
                  </a:lnTo>
                  <a:lnTo>
                    <a:pt x="626" y="107"/>
                  </a:lnTo>
                  <a:lnTo>
                    <a:pt x="610" y="77"/>
                  </a:lnTo>
                  <a:lnTo>
                    <a:pt x="589" y="52"/>
                  </a:lnTo>
                  <a:lnTo>
                    <a:pt x="564" y="31"/>
                  </a:lnTo>
                  <a:lnTo>
                    <a:pt x="534" y="13"/>
                  </a:lnTo>
                  <a:lnTo>
                    <a:pt x="502" y="4"/>
                  </a:lnTo>
                  <a:lnTo>
                    <a:pt x="486" y="0"/>
                  </a:lnTo>
                  <a:lnTo>
                    <a:pt x="468" y="0"/>
                  </a:lnTo>
                  <a:lnTo>
                    <a:pt x="448" y="0"/>
                  </a:lnTo>
                  <a:lnTo>
                    <a:pt x="430" y="4"/>
                  </a:lnTo>
                  <a:lnTo>
                    <a:pt x="414" y="8"/>
                  </a:lnTo>
                  <a:lnTo>
                    <a:pt x="400" y="13"/>
                  </a:lnTo>
                  <a:lnTo>
                    <a:pt x="388" y="20"/>
                  </a:lnTo>
                  <a:lnTo>
                    <a:pt x="379" y="27"/>
                  </a:lnTo>
                  <a:lnTo>
                    <a:pt x="363" y="41"/>
                  </a:lnTo>
                  <a:lnTo>
                    <a:pt x="352" y="57"/>
                  </a:lnTo>
                  <a:lnTo>
                    <a:pt x="345" y="72"/>
                  </a:lnTo>
                  <a:lnTo>
                    <a:pt x="341" y="81"/>
                  </a:lnTo>
                  <a:lnTo>
                    <a:pt x="341" y="84"/>
                  </a:lnTo>
                  <a:lnTo>
                    <a:pt x="341" y="84"/>
                  </a:lnTo>
                  <a:lnTo>
                    <a:pt x="340" y="82"/>
                  </a:lnTo>
                  <a:lnTo>
                    <a:pt x="333" y="75"/>
                  </a:lnTo>
                  <a:lnTo>
                    <a:pt x="322" y="66"/>
                  </a:lnTo>
                  <a:lnTo>
                    <a:pt x="308" y="57"/>
                  </a:lnTo>
                  <a:lnTo>
                    <a:pt x="290" y="49"/>
                  </a:lnTo>
                  <a:lnTo>
                    <a:pt x="269" y="41"/>
                  </a:lnTo>
                  <a:lnTo>
                    <a:pt x="244" y="36"/>
                  </a:lnTo>
                  <a:lnTo>
                    <a:pt x="215" y="38"/>
                  </a:lnTo>
                  <a:lnTo>
                    <a:pt x="188" y="45"/>
                  </a:lnTo>
                  <a:lnTo>
                    <a:pt x="164" y="57"/>
                  </a:lnTo>
                  <a:lnTo>
                    <a:pt x="144" y="72"/>
                  </a:lnTo>
                  <a:lnTo>
                    <a:pt x="126" y="91"/>
                  </a:lnTo>
                  <a:lnTo>
                    <a:pt x="112" y="113"/>
                  </a:lnTo>
                  <a:lnTo>
                    <a:pt x="101" y="136"/>
                  </a:lnTo>
                  <a:lnTo>
                    <a:pt x="96" y="161"/>
                  </a:lnTo>
                  <a:lnTo>
                    <a:pt x="92" y="187"/>
                  </a:lnTo>
                  <a:lnTo>
                    <a:pt x="94" y="203"/>
                  </a:lnTo>
                  <a:lnTo>
                    <a:pt x="98" y="219"/>
                  </a:lnTo>
                  <a:lnTo>
                    <a:pt x="76" y="228"/>
                  </a:lnTo>
                  <a:lnTo>
                    <a:pt x="59" y="241"/>
                  </a:lnTo>
                  <a:lnTo>
                    <a:pt x="42" y="255"/>
                  </a:lnTo>
                  <a:lnTo>
                    <a:pt x="26" y="271"/>
                  </a:lnTo>
                  <a:lnTo>
                    <a:pt x="16" y="291"/>
                  </a:lnTo>
                  <a:lnTo>
                    <a:pt x="7" y="312"/>
                  </a:lnTo>
                  <a:lnTo>
                    <a:pt x="2" y="333"/>
                  </a:lnTo>
                  <a:lnTo>
                    <a:pt x="0" y="355"/>
                  </a:lnTo>
                  <a:lnTo>
                    <a:pt x="2" y="385"/>
                  </a:lnTo>
                  <a:lnTo>
                    <a:pt x="10" y="412"/>
                  </a:lnTo>
                  <a:lnTo>
                    <a:pt x="25" y="437"/>
                  </a:lnTo>
                  <a:lnTo>
                    <a:pt x="42" y="458"/>
                  </a:lnTo>
                  <a:lnTo>
                    <a:pt x="64" y="476"/>
                  </a:lnTo>
                  <a:lnTo>
                    <a:pt x="89" y="488"/>
                  </a:lnTo>
                  <a:lnTo>
                    <a:pt x="115" y="497"/>
                  </a:lnTo>
                  <a:lnTo>
                    <a:pt x="144" y="501"/>
                  </a:lnTo>
                  <a:lnTo>
                    <a:pt x="185" y="501"/>
                  </a:lnTo>
                  <a:lnTo>
                    <a:pt x="222" y="501"/>
                  </a:lnTo>
                  <a:lnTo>
                    <a:pt x="258" y="501"/>
                  </a:lnTo>
                  <a:lnTo>
                    <a:pt x="292" y="501"/>
                  </a:lnTo>
                  <a:lnTo>
                    <a:pt x="322" y="501"/>
                  </a:lnTo>
                  <a:lnTo>
                    <a:pt x="350" y="501"/>
                  </a:lnTo>
                  <a:lnTo>
                    <a:pt x="377" y="501"/>
                  </a:lnTo>
                  <a:lnTo>
                    <a:pt x="402" y="501"/>
                  </a:lnTo>
                  <a:lnTo>
                    <a:pt x="423" y="501"/>
                  </a:lnTo>
                  <a:lnTo>
                    <a:pt x="445" y="501"/>
                  </a:lnTo>
                  <a:lnTo>
                    <a:pt x="464" y="501"/>
                  </a:lnTo>
                  <a:lnTo>
                    <a:pt x="480" y="501"/>
                  </a:lnTo>
                  <a:lnTo>
                    <a:pt x="511" y="501"/>
                  </a:lnTo>
                  <a:lnTo>
                    <a:pt x="534" y="501"/>
                  </a:lnTo>
                  <a:lnTo>
                    <a:pt x="551" y="501"/>
                  </a:lnTo>
                  <a:lnTo>
                    <a:pt x="566" y="501"/>
                  </a:lnTo>
                  <a:lnTo>
                    <a:pt x="576" y="501"/>
                  </a:lnTo>
                  <a:lnTo>
                    <a:pt x="582" y="501"/>
                  </a:lnTo>
                  <a:lnTo>
                    <a:pt x="587" y="501"/>
                  </a:lnTo>
                  <a:lnTo>
                    <a:pt x="589" y="501"/>
                  </a:lnTo>
                  <a:lnTo>
                    <a:pt x="589" y="501"/>
                  </a:lnTo>
                  <a:lnTo>
                    <a:pt x="619" y="497"/>
                  </a:lnTo>
                  <a:lnTo>
                    <a:pt x="646" y="488"/>
                  </a:lnTo>
                  <a:lnTo>
                    <a:pt x="671" y="476"/>
                  </a:lnTo>
                  <a:lnTo>
                    <a:pt x="692" y="458"/>
                  </a:lnTo>
                  <a:lnTo>
                    <a:pt x="710" y="437"/>
                  </a:lnTo>
                  <a:lnTo>
                    <a:pt x="722" y="412"/>
                  </a:lnTo>
                  <a:lnTo>
                    <a:pt x="731" y="385"/>
                  </a:lnTo>
                  <a:lnTo>
                    <a:pt x="735" y="355"/>
                  </a:lnTo>
                  <a:lnTo>
                    <a:pt x="733" y="332"/>
                  </a:lnTo>
                  <a:lnTo>
                    <a:pt x="726" y="308"/>
                  </a:lnTo>
                  <a:lnTo>
                    <a:pt x="717" y="289"/>
                  </a:lnTo>
                  <a:lnTo>
                    <a:pt x="706" y="269"/>
                  </a:lnTo>
                  <a:lnTo>
                    <a:pt x="690" y="253"/>
                  </a:lnTo>
                  <a:lnTo>
                    <a:pt x="673" y="239"/>
                  </a:lnTo>
                  <a:lnTo>
                    <a:pt x="653" y="228"/>
                  </a:lnTo>
                  <a:lnTo>
                    <a:pt x="632" y="219"/>
                  </a:lnTo>
                  <a:close/>
                  <a:moveTo>
                    <a:pt x="560" y="472"/>
                  </a:moveTo>
                  <a:lnTo>
                    <a:pt x="527" y="472"/>
                  </a:lnTo>
                  <a:lnTo>
                    <a:pt x="498" y="472"/>
                  </a:lnTo>
                  <a:lnTo>
                    <a:pt x="471" y="472"/>
                  </a:lnTo>
                  <a:lnTo>
                    <a:pt x="450" y="472"/>
                  </a:lnTo>
                  <a:lnTo>
                    <a:pt x="432" y="472"/>
                  </a:lnTo>
                  <a:lnTo>
                    <a:pt x="416" y="472"/>
                  </a:lnTo>
                  <a:lnTo>
                    <a:pt x="404" y="472"/>
                  </a:lnTo>
                  <a:lnTo>
                    <a:pt x="393" y="472"/>
                  </a:lnTo>
                  <a:lnTo>
                    <a:pt x="386" y="472"/>
                  </a:lnTo>
                  <a:lnTo>
                    <a:pt x="379" y="472"/>
                  </a:lnTo>
                  <a:lnTo>
                    <a:pt x="372" y="472"/>
                  </a:lnTo>
                  <a:lnTo>
                    <a:pt x="370" y="472"/>
                  </a:lnTo>
                  <a:lnTo>
                    <a:pt x="370" y="472"/>
                  </a:lnTo>
                  <a:lnTo>
                    <a:pt x="374" y="467"/>
                  </a:lnTo>
                  <a:lnTo>
                    <a:pt x="379" y="461"/>
                  </a:lnTo>
                  <a:lnTo>
                    <a:pt x="393" y="445"/>
                  </a:lnTo>
                  <a:lnTo>
                    <a:pt x="413" y="428"/>
                  </a:lnTo>
                  <a:lnTo>
                    <a:pt x="432" y="406"/>
                  </a:lnTo>
                  <a:lnTo>
                    <a:pt x="454" y="387"/>
                  </a:lnTo>
                  <a:lnTo>
                    <a:pt x="470" y="371"/>
                  </a:lnTo>
                  <a:lnTo>
                    <a:pt x="477" y="365"/>
                  </a:lnTo>
                  <a:lnTo>
                    <a:pt x="482" y="360"/>
                  </a:lnTo>
                  <a:lnTo>
                    <a:pt x="486" y="356"/>
                  </a:lnTo>
                  <a:lnTo>
                    <a:pt x="486" y="355"/>
                  </a:lnTo>
                  <a:lnTo>
                    <a:pt x="487" y="353"/>
                  </a:lnTo>
                  <a:lnTo>
                    <a:pt x="491" y="348"/>
                  </a:lnTo>
                  <a:lnTo>
                    <a:pt x="491" y="346"/>
                  </a:lnTo>
                  <a:lnTo>
                    <a:pt x="491" y="344"/>
                  </a:lnTo>
                  <a:lnTo>
                    <a:pt x="487" y="342"/>
                  </a:lnTo>
                  <a:lnTo>
                    <a:pt x="482" y="340"/>
                  </a:lnTo>
                  <a:lnTo>
                    <a:pt x="466" y="340"/>
                  </a:lnTo>
                  <a:lnTo>
                    <a:pt x="448" y="340"/>
                  </a:lnTo>
                  <a:lnTo>
                    <a:pt x="441" y="340"/>
                  </a:lnTo>
                  <a:lnTo>
                    <a:pt x="436" y="340"/>
                  </a:lnTo>
                  <a:lnTo>
                    <a:pt x="432" y="340"/>
                  </a:lnTo>
                  <a:lnTo>
                    <a:pt x="430" y="340"/>
                  </a:lnTo>
                  <a:lnTo>
                    <a:pt x="430" y="339"/>
                  </a:lnTo>
                  <a:lnTo>
                    <a:pt x="430" y="335"/>
                  </a:lnTo>
                  <a:lnTo>
                    <a:pt x="430" y="328"/>
                  </a:lnTo>
                  <a:lnTo>
                    <a:pt x="430" y="317"/>
                  </a:lnTo>
                  <a:lnTo>
                    <a:pt x="430" y="303"/>
                  </a:lnTo>
                  <a:lnTo>
                    <a:pt x="430" y="283"/>
                  </a:lnTo>
                  <a:lnTo>
                    <a:pt x="430" y="244"/>
                  </a:lnTo>
                  <a:lnTo>
                    <a:pt x="430" y="223"/>
                  </a:lnTo>
                  <a:lnTo>
                    <a:pt x="430" y="203"/>
                  </a:lnTo>
                  <a:lnTo>
                    <a:pt x="430" y="187"/>
                  </a:lnTo>
                  <a:lnTo>
                    <a:pt x="430" y="173"/>
                  </a:lnTo>
                  <a:lnTo>
                    <a:pt x="430" y="173"/>
                  </a:lnTo>
                  <a:lnTo>
                    <a:pt x="429" y="171"/>
                  </a:lnTo>
                  <a:lnTo>
                    <a:pt x="427" y="170"/>
                  </a:lnTo>
                  <a:lnTo>
                    <a:pt x="420" y="168"/>
                  </a:lnTo>
                  <a:lnTo>
                    <a:pt x="418" y="168"/>
                  </a:lnTo>
                  <a:lnTo>
                    <a:pt x="413" y="168"/>
                  </a:lnTo>
                  <a:lnTo>
                    <a:pt x="400" y="168"/>
                  </a:lnTo>
                  <a:lnTo>
                    <a:pt x="382" y="168"/>
                  </a:lnTo>
                  <a:lnTo>
                    <a:pt x="361" y="168"/>
                  </a:lnTo>
                  <a:lnTo>
                    <a:pt x="341" y="168"/>
                  </a:lnTo>
                  <a:lnTo>
                    <a:pt x="322" y="168"/>
                  </a:lnTo>
                  <a:lnTo>
                    <a:pt x="308" y="168"/>
                  </a:lnTo>
                  <a:lnTo>
                    <a:pt x="302" y="168"/>
                  </a:lnTo>
                  <a:lnTo>
                    <a:pt x="299" y="168"/>
                  </a:lnTo>
                  <a:lnTo>
                    <a:pt x="293" y="170"/>
                  </a:lnTo>
                  <a:lnTo>
                    <a:pt x="292" y="173"/>
                  </a:lnTo>
                  <a:lnTo>
                    <a:pt x="290" y="177"/>
                  </a:lnTo>
                  <a:lnTo>
                    <a:pt x="290" y="178"/>
                  </a:lnTo>
                  <a:lnTo>
                    <a:pt x="290" y="191"/>
                  </a:lnTo>
                  <a:lnTo>
                    <a:pt x="290" y="207"/>
                  </a:lnTo>
                  <a:lnTo>
                    <a:pt x="290" y="225"/>
                  </a:lnTo>
                  <a:lnTo>
                    <a:pt x="290" y="244"/>
                  </a:lnTo>
                  <a:lnTo>
                    <a:pt x="290" y="283"/>
                  </a:lnTo>
                  <a:lnTo>
                    <a:pt x="290" y="303"/>
                  </a:lnTo>
                  <a:lnTo>
                    <a:pt x="290" y="317"/>
                  </a:lnTo>
                  <a:lnTo>
                    <a:pt x="290" y="328"/>
                  </a:lnTo>
                  <a:lnTo>
                    <a:pt x="290" y="335"/>
                  </a:lnTo>
                  <a:lnTo>
                    <a:pt x="290" y="339"/>
                  </a:lnTo>
                  <a:lnTo>
                    <a:pt x="290" y="340"/>
                  </a:lnTo>
                  <a:lnTo>
                    <a:pt x="288" y="340"/>
                  </a:lnTo>
                  <a:lnTo>
                    <a:pt x="285" y="340"/>
                  </a:lnTo>
                  <a:lnTo>
                    <a:pt x="277" y="340"/>
                  </a:lnTo>
                  <a:lnTo>
                    <a:pt x="269" y="340"/>
                  </a:lnTo>
                  <a:lnTo>
                    <a:pt x="253" y="340"/>
                  </a:lnTo>
                  <a:lnTo>
                    <a:pt x="244" y="340"/>
                  </a:lnTo>
                  <a:lnTo>
                    <a:pt x="238" y="340"/>
                  </a:lnTo>
                  <a:lnTo>
                    <a:pt x="235" y="342"/>
                  </a:lnTo>
                  <a:lnTo>
                    <a:pt x="233" y="344"/>
                  </a:lnTo>
                  <a:lnTo>
                    <a:pt x="233" y="348"/>
                  </a:lnTo>
                  <a:lnTo>
                    <a:pt x="236" y="353"/>
                  </a:lnTo>
                  <a:lnTo>
                    <a:pt x="238" y="355"/>
                  </a:lnTo>
                  <a:lnTo>
                    <a:pt x="258" y="376"/>
                  </a:lnTo>
                  <a:lnTo>
                    <a:pt x="277" y="394"/>
                  </a:lnTo>
                  <a:lnTo>
                    <a:pt x="292" y="410"/>
                  </a:lnTo>
                  <a:lnTo>
                    <a:pt x="306" y="422"/>
                  </a:lnTo>
                  <a:lnTo>
                    <a:pt x="317" y="435"/>
                  </a:lnTo>
                  <a:lnTo>
                    <a:pt x="327" y="444"/>
                  </a:lnTo>
                  <a:lnTo>
                    <a:pt x="340" y="458"/>
                  </a:lnTo>
                  <a:lnTo>
                    <a:pt x="349" y="465"/>
                  </a:lnTo>
                  <a:lnTo>
                    <a:pt x="354" y="470"/>
                  </a:lnTo>
                  <a:lnTo>
                    <a:pt x="356" y="472"/>
                  </a:lnTo>
                  <a:lnTo>
                    <a:pt x="356" y="472"/>
                  </a:lnTo>
                  <a:lnTo>
                    <a:pt x="324" y="472"/>
                  </a:lnTo>
                  <a:lnTo>
                    <a:pt x="297" y="472"/>
                  </a:lnTo>
                  <a:lnTo>
                    <a:pt x="272" y="472"/>
                  </a:lnTo>
                  <a:lnTo>
                    <a:pt x="253" y="472"/>
                  </a:lnTo>
                  <a:lnTo>
                    <a:pt x="235" y="472"/>
                  </a:lnTo>
                  <a:lnTo>
                    <a:pt x="220" y="472"/>
                  </a:lnTo>
                  <a:lnTo>
                    <a:pt x="208" y="472"/>
                  </a:lnTo>
                  <a:lnTo>
                    <a:pt x="199" y="472"/>
                  </a:lnTo>
                  <a:lnTo>
                    <a:pt x="192" y="472"/>
                  </a:lnTo>
                  <a:lnTo>
                    <a:pt x="187" y="472"/>
                  </a:lnTo>
                  <a:lnTo>
                    <a:pt x="180" y="472"/>
                  </a:lnTo>
                  <a:lnTo>
                    <a:pt x="178" y="472"/>
                  </a:lnTo>
                  <a:lnTo>
                    <a:pt x="178" y="472"/>
                  </a:lnTo>
                  <a:lnTo>
                    <a:pt x="151" y="469"/>
                  </a:lnTo>
                  <a:lnTo>
                    <a:pt x="128" y="461"/>
                  </a:lnTo>
                  <a:lnTo>
                    <a:pt x="107" y="451"/>
                  </a:lnTo>
                  <a:lnTo>
                    <a:pt x="87" y="437"/>
                  </a:lnTo>
                  <a:lnTo>
                    <a:pt x="73" y="417"/>
                  </a:lnTo>
                  <a:lnTo>
                    <a:pt x="60" y="397"/>
                  </a:lnTo>
                  <a:lnTo>
                    <a:pt x="53" y="374"/>
                  </a:lnTo>
                  <a:lnTo>
                    <a:pt x="51" y="351"/>
                  </a:lnTo>
                  <a:lnTo>
                    <a:pt x="53" y="330"/>
                  </a:lnTo>
                  <a:lnTo>
                    <a:pt x="57" y="312"/>
                  </a:lnTo>
                  <a:lnTo>
                    <a:pt x="66" y="294"/>
                  </a:lnTo>
                  <a:lnTo>
                    <a:pt x="75" y="278"/>
                  </a:lnTo>
                  <a:lnTo>
                    <a:pt x="87" y="264"/>
                  </a:lnTo>
                  <a:lnTo>
                    <a:pt x="103" y="251"/>
                  </a:lnTo>
                  <a:lnTo>
                    <a:pt x="119" y="243"/>
                  </a:lnTo>
                  <a:lnTo>
                    <a:pt x="135" y="234"/>
                  </a:lnTo>
                  <a:lnTo>
                    <a:pt x="133" y="226"/>
                  </a:lnTo>
                  <a:lnTo>
                    <a:pt x="131" y="219"/>
                  </a:lnTo>
                  <a:lnTo>
                    <a:pt x="130" y="205"/>
                  </a:lnTo>
                  <a:lnTo>
                    <a:pt x="131" y="186"/>
                  </a:lnTo>
                  <a:lnTo>
                    <a:pt x="139" y="164"/>
                  </a:lnTo>
                  <a:lnTo>
                    <a:pt x="147" y="145"/>
                  </a:lnTo>
                  <a:lnTo>
                    <a:pt x="160" y="127"/>
                  </a:lnTo>
                  <a:lnTo>
                    <a:pt x="176" y="111"/>
                  </a:lnTo>
                  <a:lnTo>
                    <a:pt x="194" y="97"/>
                  </a:lnTo>
                  <a:lnTo>
                    <a:pt x="215" y="86"/>
                  </a:lnTo>
                  <a:lnTo>
                    <a:pt x="238" y="79"/>
                  </a:lnTo>
                  <a:lnTo>
                    <a:pt x="263" y="81"/>
                  </a:lnTo>
                  <a:lnTo>
                    <a:pt x="285" y="88"/>
                  </a:lnTo>
                  <a:lnTo>
                    <a:pt x="304" y="97"/>
                  </a:lnTo>
                  <a:lnTo>
                    <a:pt x="320" y="109"/>
                  </a:lnTo>
                  <a:lnTo>
                    <a:pt x="334" y="120"/>
                  </a:lnTo>
                  <a:lnTo>
                    <a:pt x="343" y="130"/>
                  </a:lnTo>
                  <a:lnTo>
                    <a:pt x="349" y="138"/>
                  </a:lnTo>
                  <a:lnTo>
                    <a:pt x="350" y="141"/>
                  </a:lnTo>
                  <a:lnTo>
                    <a:pt x="350" y="139"/>
                  </a:lnTo>
                  <a:lnTo>
                    <a:pt x="350" y="138"/>
                  </a:lnTo>
                  <a:lnTo>
                    <a:pt x="354" y="127"/>
                  </a:lnTo>
                  <a:lnTo>
                    <a:pt x="359" y="113"/>
                  </a:lnTo>
                  <a:lnTo>
                    <a:pt x="368" y="97"/>
                  </a:lnTo>
                  <a:lnTo>
                    <a:pt x="381" y="79"/>
                  </a:lnTo>
                  <a:lnTo>
                    <a:pt x="400" y="65"/>
                  </a:lnTo>
                  <a:lnTo>
                    <a:pt x="413" y="59"/>
                  </a:lnTo>
                  <a:lnTo>
                    <a:pt x="425" y="56"/>
                  </a:lnTo>
                  <a:lnTo>
                    <a:pt x="441" y="52"/>
                  </a:lnTo>
                  <a:lnTo>
                    <a:pt x="459" y="52"/>
                  </a:lnTo>
                  <a:lnTo>
                    <a:pt x="487" y="54"/>
                  </a:lnTo>
                  <a:lnTo>
                    <a:pt x="514" y="63"/>
                  </a:lnTo>
                  <a:lnTo>
                    <a:pt x="537" y="77"/>
                  </a:lnTo>
                  <a:lnTo>
                    <a:pt x="559" y="95"/>
                  </a:lnTo>
                  <a:lnTo>
                    <a:pt x="575" y="116"/>
                  </a:lnTo>
                  <a:lnTo>
                    <a:pt x="587" y="141"/>
                  </a:lnTo>
                  <a:lnTo>
                    <a:pt x="596" y="168"/>
                  </a:lnTo>
                  <a:lnTo>
                    <a:pt x="598" y="196"/>
                  </a:lnTo>
                  <a:lnTo>
                    <a:pt x="598" y="218"/>
                  </a:lnTo>
                  <a:lnTo>
                    <a:pt x="596" y="226"/>
                  </a:lnTo>
                  <a:lnTo>
                    <a:pt x="594" y="234"/>
                  </a:lnTo>
                  <a:lnTo>
                    <a:pt x="612" y="241"/>
                  </a:lnTo>
                  <a:lnTo>
                    <a:pt x="630" y="250"/>
                  </a:lnTo>
                  <a:lnTo>
                    <a:pt x="646" y="262"/>
                  </a:lnTo>
                  <a:lnTo>
                    <a:pt x="660" y="276"/>
                  </a:lnTo>
                  <a:lnTo>
                    <a:pt x="671" y="292"/>
                  </a:lnTo>
                  <a:lnTo>
                    <a:pt x="680" y="310"/>
                  </a:lnTo>
                  <a:lnTo>
                    <a:pt x="685" y="330"/>
                  </a:lnTo>
                  <a:lnTo>
                    <a:pt x="687" y="351"/>
                  </a:lnTo>
                  <a:lnTo>
                    <a:pt x="685" y="374"/>
                  </a:lnTo>
                  <a:lnTo>
                    <a:pt x="678" y="397"/>
                  </a:lnTo>
                  <a:lnTo>
                    <a:pt x="665" y="417"/>
                  </a:lnTo>
                  <a:lnTo>
                    <a:pt x="651" y="437"/>
                  </a:lnTo>
                  <a:lnTo>
                    <a:pt x="632" y="451"/>
                  </a:lnTo>
                  <a:lnTo>
                    <a:pt x="610" y="461"/>
                  </a:lnTo>
                  <a:lnTo>
                    <a:pt x="587" y="469"/>
                  </a:lnTo>
                  <a:lnTo>
                    <a:pt x="560" y="472"/>
                  </a:lnTo>
                  <a:close/>
                </a:path>
              </a:pathLst>
            </a:custGeom>
            <a:solidFill>
              <a:schemeClr val="bg1"/>
            </a:solidFill>
            <a:ln>
              <a:noFill/>
            </a:ln>
            <a:effectLst>
              <a:outerShdw blurRad="50800" dist="38100" dir="2700000" algn="tl" rotWithShape="0">
                <a:prstClr val="black">
                  <a:alpha val="40000"/>
                </a:prstClr>
              </a:outerShdw>
            </a:effectLst>
          </p:spPr>
          <p:txBody>
            <a:bodyPr vert="horz" wrap="square" lIns="91299" tIns="45649" rIns="91299" bIns="45649" numCol="1" anchor="t" anchorCtr="0" compatLnSpc="1">
              <a:prstTxWarp prst="textNoShape">
                <a:avLst/>
              </a:prstTxWarp>
            </a:bodyPr>
            <a:lstStyle/>
            <a:p>
              <a:endParaRPr lang="en-US" sz="1798"/>
            </a:p>
          </p:txBody>
        </p:sp>
        <p:sp>
          <p:nvSpPr>
            <p:cNvPr id="123" name="Freeform 293"/>
            <p:cNvSpPr>
              <a:spLocks noEditPoints="1"/>
            </p:cNvSpPr>
            <p:nvPr/>
          </p:nvSpPr>
          <p:spPr bwMode="auto">
            <a:xfrm>
              <a:off x="13527735" y="6203704"/>
              <a:ext cx="521202" cy="391885"/>
            </a:xfrm>
            <a:custGeom>
              <a:avLst/>
              <a:gdLst>
                <a:gd name="T0" fmla="*/ 631 w 694"/>
                <a:gd name="T1" fmla="*/ 255 h 521"/>
                <a:gd name="T2" fmla="*/ 63 w 694"/>
                <a:gd name="T3" fmla="*/ 255 h 521"/>
                <a:gd name="T4" fmla="*/ 0 w 694"/>
                <a:gd name="T5" fmla="*/ 191 h 521"/>
                <a:gd name="T6" fmla="*/ 694 w 694"/>
                <a:gd name="T7" fmla="*/ 192 h 521"/>
                <a:gd name="T8" fmla="*/ 631 w 694"/>
                <a:gd name="T9" fmla="*/ 255 h 521"/>
                <a:gd name="T10" fmla="*/ 348 w 694"/>
                <a:gd name="T11" fmla="*/ 435 h 521"/>
                <a:gd name="T12" fmla="*/ 390 w 694"/>
                <a:gd name="T13" fmla="*/ 478 h 521"/>
                <a:gd name="T14" fmla="*/ 347 w 694"/>
                <a:gd name="T15" fmla="*/ 521 h 521"/>
                <a:gd name="T16" fmla="*/ 305 w 694"/>
                <a:gd name="T17" fmla="*/ 478 h 521"/>
                <a:gd name="T18" fmla="*/ 348 w 694"/>
                <a:gd name="T19" fmla="*/ 435 h 521"/>
                <a:gd name="T20" fmla="*/ 505 w 694"/>
                <a:gd name="T21" fmla="*/ 381 h 521"/>
                <a:gd name="T22" fmla="*/ 442 w 694"/>
                <a:gd name="T23" fmla="*/ 444 h 521"/>
                <a:gd name="T24" fmla="*/ 252 w 694"/>
                <a:gd name="T25" fmla="*/ 444 h 521"/>
                <a:gd name="T26" fmla="*/ 189 w 694"/>
                <a:gd name="T27" fmla="*/ 381 h 521"/>
                <a:gd name="T28" fmla="*/ 505 w 694"/>
                <a:gd name="T29" fmla="*/ 381 h 521"/>
                <a:gd name="T30" fmla="*/ 599 w 694"/>
                <a:gd name="T31" fmla="*/ 286 h 521"/>
                <a:gd name="T32" fmla="*/ 536 w 694"/>
                <a:gd name="T33" fmla="*/ 349 h 521"/>
                <a:gd name="T34" fmla="*/ 157 w 694"/>
                <a:gd name="T35" fmla="*/ 349 h 521"/>
                <a:gd name="T36" fmla="*/ 94 w 694"/>
                <a:gd name="T37" fmla="*/ 286 h 521"/>
                <a:gd name="T38" fmla="*/ 599 w 694"/>
                <a:gd name="T39" fmla="*/ 286 h 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94" h="521">
                  <a:moveTo>
                    <a:pt x="631" y="255"/>
                  </a:moveTo>
                  <a:cubicBezTo>
                    <a:pt x="474" y="98"/>
                    <a:pt x="220" y="98"/>
                    <a:pt x="63" y="255"/>
                  </a:cubicBezTo>
                  <a:lnTo>
                    <a:pt x="0" y="191"/>
                  </a:lnTo>
                  <a:cubicBezTo>
                    <a:pt x="191" y="0"/>
                    <a:pt x="502" y="0"/>
                    <a:pt x="694" y="192"/>
                  </a:cubicBezTo>
                  <a:lnTo>
                    <a:pt x="631" y="255"/>
                  </a:lnTo>
                  <a:close/>
                  <a:moveTo>
                    <a:pt x="348" y="435"/>
                  </a:moveTo>
                  <a:cubicBezTo>
                    <a:pt x="371" y="435"/>
                    <a:pt x="390" y="455"/>
                    <a:pt x="390" y="478"/>
                  </a:cubicBezTo>
                  <a:cubicBezTo>
                    <a:pt x="390" y="502"/>
                    <a:pt x="371" y="521"/>
                    <a:pt x="347" y="521"/>
                  </a:cubicBezTo>
                  <a:cubicBezTo>
                    <a:pt x="324" y="521"/>
                    <a:pt x="305" y="502"/>
                    <a:pt x="305" y="478"/>
                  </a:cubicBezTo>
                  <a:cubicBezTo>
                    <a:pt x="305" y="455"/>
                    <a:pt x="324" y="435"/>
                    <a:pt x="348" y="435"/>
                  </a:cubicBezTo>
                  <a:close/>
                  <a:moveTo>
                    <a:pt x="505" y="381"/>
                  </a:moveTo>
                  <a:lnTo>
                    <a:pt x="442" y="444"/>
                  </a:lnTo>
                  <a:cubicBezTo>
                    <a:pt x="389" y="392"/>
                    <a:pt x="304" y="392"/>
                    <a:pt x="252" y="444"/>
                  </a:cubicBezTo>
                  <a:lnTo>
                    <a:pt x="189" y="381"/>
                  </a:lnTo>
                  <a:cubicBezTo>
                    <a:pt x="276" y="294"/>
                    <a:pt x="418" y="294"/>
                    <a:pt x="505" y="381"/>
                  </a:cubicBezTo>
                  <a:close/>
                  <a:moveTo>
                    <a:pt x="599" y="286"/>
                  </a:moveTo>
                  <a:lnTo>
                    <a:pt x="536" y="349"/>
                  </a:lnTo>
                  <a:cubicBezTo>
                    <a:pt x="432" y="245"/>
                    <a:pt x="262" y="245"/>
                    <a:pt x="157" y="349"/>
                  </a:cubicBezTo>
                  <a:lnTo>
                    <a:pt x="94" y="286"/>
                  </a:lnTo>
                  <a:cubicBezTo>
                    <a:pt x="234" y="147"/>
                    <a:pt x="460" y="147"/>
                    <a:pt x="599" y="286"/>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91299" tIns="45649" rIns="91299" bIns="45649" numCol="1" anchor="t" anchorCtr="0" compatLnSpc="1">
              <a:prstTxWarp prst="textNoShape">
                <a:avLst/>
              </a:prstTxWarp>
            </a:bodyPr>
            <a:lstStyle/>
            <a:p>
              <a:endParaRPr lang="en-US" sz="1798"/>
            </a:p>
          </p:txBody>
        </p:sp>
        <p:sp>
          <p:nvSpPr>
            <p:cNvPr id="124" name="Freeform 123"/>
            <p:cNvSpPr>
              <a:spLocks noEditPoints="1"/>
            </p:cNvSpPr>
            <p:nvPr/>
          </p:nvSpPr>
          <p:spPr bwMode="auto">
            <a:xfrm>
              <a:off x="16219128" y="6213239"/>
              <a:ext cx="512621" cy="372815"/>
            </a:xfrm>
            <a:custGeom>
              <a:avLst/>
              <a:gdLst>
                <a:gd name="T0" fmla="*/ 241 w 805"/>
                <a:gd name="T1" fmla="*/ 415 h 588"/>
                <a:gd name="T2" fmla="*/ 277 w 805"/>
                <a:gd name="T3" fmla="*/ 415 h 588"/>
                <a:gd name="T4" fmla="*/ 476 w 805"/>
                <a:gd name="T5" fmla="*/ 109 h 588"/>
                <a:gd name="T6" fmla="*/ 37 w 805"/>
                <a:gd name="T7" fmla="*/ 376 h 588"/>
                <a:gd name="T8" fmla="*/ 476 w 805"/>
                <a:gd name="T9" fmla="*/ 376 h 588"/>
                <a:gd name="T10" fmla="*/ 288 w 805"/>
                <a:gd name="T11" fmla="*/ 415 h 588"/>
                <a:gd name="T12" fmla="*/ 229 w 805"/>
                <a:gd name="T13" fmla="*/ 415 h 588"/>
                <a:gd name="T14" fmla="*/ 288 w 805"/>
                <a:gd name="T15" fmla="*/ 415 h 588"/>
                <a:gd name="T16" fmla="*/ 513 w 805"/>
                <a:gd name="T17" fmla="*/ 423 h 588"/>
                <a:gd name="T18" fmla="*/ 308 w 805"/>
                <a:gd name="T19" fmla="*/ 458 h 588"/>
                <a:gd name="T20" fmla="*/ 360 w 805"/>
                <a:gd name="T21" fmla="*/ 561 h 588"/>
                <a:gd name="T22" fmla="*/ 205 w 805"/>
                <a:gd name="T23" fmla="*/ 561 h 588"/>
                <a:gd name="T24" fmla="*/ 153 w 805"/>
                <a:gd name="T25" fmla="*/ 527 h 588"/>
                <a:gd name="T26" fmla="*/ 34 w 805"/>
                <a:gd name="T27" fmla="*/ 458 h 588"/>
                <a:gd name="T28" fmla="*/ 0 w 805"/>
                <a:gd name="T29" fmla="*/ 107 h 588"/>
                <a:gd name="T30" fmla="*/ 479 w 805"/>
                <a:gd name="T31" fmla="*/ 73 h 588"/>
                <a:gd name="T32" fmla="*/ 714 w 805"/>
                <a:gd name="T33" fmla="*/ 393 h 588"/>
                <a:gd name="T34" fmla="*/ 651 w 805"/>
                <a:gd name="T35" fmla="*/ 393 h 588"/>
                <a:gd name="T36" fmla="*/ 714 w 805"/>
                <a:gd name="T37" fmla="*/ 393 h 588"/>
                <a:gd name="T38" fmla="*/ 682 w 805"/>
                <a:gd name="T39" fmla="*/ 442 h 588"/>
                <a:gd name="T40" fmla="*/ 682 w 805"/>
                <a:gd name="T41" fmla="*/ 344 h 588"/>
                <a:gd name="T42" fmla="*/ 756 w 805"/>
                <a:gd name="T43" fmla="*/ 218 h 588"/>
                <a:gd name="T44" fmla="*/ 603 w 805"/>
                <a:gd name="T45" fmla="*/ 241 h 588"/>
                <a:gd name="T46" fmla="*/ 756 w 805"/>
                <a:gd name="T47" fmla="*/ 218 h 588"/>
                <a:gd name="T48" fmla="*/ 585 w 805"/>
                <a:gd name="T49" fmla="*/ 31 h 588"/>
                <a:gd name="T50" fmla="*/ 774 w 805"/>
                <a:gd name="T51" fmla="*/ 558 h 588"/>
                <a:gd name="T52" fmla="*/ 805 w 805"/>
                <a:gd name="T53" fmla="*/ 16 h 588"/>
                <a:gd name="T54" fmla="*/ 790 w 805"/>
                <a:gd name="T55" fmla="*/ 588 h 588"/>
                <a:gd name="T56" fmla="*/ 555 w 805"/>
                <a:gd name="T57" fmla="*/ 573 h 588"/>
                <a:gd name="T58" fmla="*/ 570 w 805"/>
                <a:gd name="T59" fmla="*/ 0 h 588"/>
                <a:gd name="T60" fmla="*/ 805 w 805"/>
                <a:gd name="T61" fmla="*/ 16 h 588"/>
                <a:gd name="T62" fmla="*/ 603 w 805"/>
                <a:gd name="T63" fmla="*/ 71 h 588"/>
                <a:gd name="T64" fmla="*/ 756 w 805"/>
                <a:gd name="T65" fmla="*/ 123 h 588"/>
                <a:gd name="T66" fmla="*/ 756 w 805"/>
                <a:gd name="T67" fmla="*/ 179 h 588"/>
                <a:gd name="T68" fmla="*/ 603 w 805"/>
                <a:gd name="T69" fmla="*/ 202 h 588"/>
                <a:gd name="T70" fmla="*/ 756 w 805"/>
                <a:gd name="T71" fmla="*/ 179 h 588"/>
                <a:gd name="T72" fmla="*/ 603 w 805"/>
                <a:gd name="T73" fmla="*/ 163 h 588"/>
                <a:gd name="T74" fmla="*/ 756 w 805"/>
                <a:gd name="T75" fmla="*/ 140 h 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05" h="588">
                  <a:moveTo>
                    <a:pt x="259" y="397"/>
                  </a:moveTo>
                  <a:cubicBezTo>
                    <a:pt x="249" y="397"/>
                    <a:pt x="241" y="405"/>
                    <a:pt x="241" y="415"/>
                  </a:cubicBezTo>
                  <a:cubicBezTo>
                    <a:pt x="241" y="425"/>
                    <a:pt x="249" y="434"/>
                    <a:pt x="259" y="434"/>
                  </a:cubicBezTo>
                  <a:cubicBezTo>
                    <a:pt x="269" y="434"/>
                    <a:pt x="277" y="425"/>
                    <a:pt x="277" y="415"/>
                  </a:cubicBezTo>
                  <a:cubicBezTo>
                    <a:pt x="277" y="405"/>
                    <a:pt x="269" y="397"/>
                    <a:pt x="259" y="397"/>
                  </a:cubicBezTo>
                  <a:close/>
                  <a:moveTo>
                    <a:pt x="476" y="109"/>
                  </a:moveTo>
                  <a:lnTo>
                    <a:pt x="37" y="109"/>
                  </a:lnTo>
                  <a:lnTo>
                    <a:pt x="37" y="376"/>
                  </a:lnTo>
                  <a:lnTo>
                    <a:pt x="476" y="376"/>
                  </a:lnTo>
                  <a:lnTo>
                    <a:pt x="476" y="376"/>
                  </a:lnTo>
                  <a:lnTo>
                    <a:pt x="476" y="109"/>
                  </a:lnTo>
                  <a:close/>
                  <a:moveTo>
                    <a:pt x="288" y="415"/>
                  </a:moveTo>
                  <a:cubicBezTo>
                    <a:pt x="288" y="399"/>
                    <a:pt x="275" y="386"/>
                    <a:pt x="259" y="386"/>
                  </a:cubicBezTo>
                  <a:cubicBezTo>
                    <a:pt x="242" y="386"/>
                    <a:pt x="229" y="399"/>
                    <a:pt x="229" y="415"/>
                  </a:cubicBezTo>
                  <a:cubicBezTo>
                    <a:pt x="229" y="432"/>
                    <a:pt x="242" y="445"/>
                    <a:pt x="259" y="445"/>
                  </a:cubicBezTo>
                  <a:cubicBezTo>
                    <a:pt x="275" y="445"/>
                    <a:pt x="288" y="432"/>
                    <a:pt x="288" y="415"/>
                  </a:cubicBezTo>
                  <a:close/>
                  <a:moveTo>
                    <a:pt x="513" y="107"/>
                  </a:moveTo>
                  <a:lnTo>
                    <a:pt x="513" y="423"/>
                  </a:lnTo>
                  <a:cubicBezTo>
                    <a:pt x="513" y="442"/>
                    <a:pt x="498" y="458"/>
                    <a:pt x="479" y="458"/>
                  </a:cubicBezTo>
                  <a:lnTo>
                    <a:pt x="308" y="458"/>
                  </a:lnTo>
                  <a:cubicBezTo>
                    <a:pt x="308" y="458"/>
                    <a:pt x="298" y="527"/>
                    <a:pt x="360" y="527"/>
                  </a:cubicBezTo>
                  <a:lnTo>
                    <a:pt x="360" y="561"/>
                  </a:lnTo>
                  <a:lnTo>
                    <a:pt x="308" y="561"/>
                  </a:lnTo>
                  <a:lnTo>
                    <a:pt x="205" y="561"/>
                  </a:lnTo>
                  <a:lnTo>
                    <a:pt x="153" y="561"/>
                  </a:lnTo>
                  <a:lnTo>
                    <a:pt x="153" y="527"/>
                  </a:lnTo>
                  <a:cubicBezTo>
                    <a:pt x="212" y="527"/>
                    <a:pt x="205" y="458"/>
                    <a:pt x="205" y="458"/>
                  </a:cubicBezTo>
                  <a:lnTo>
                    <a:pt x="34" y="458"/>
                  </a:lnTo>
                  <a:cubicBezTo>
                    <a:pt x="15" y="458"/>
                    <a:pt x="0" y="442"/>
                    <a:pt x="0" y="423"/>
                  </a:cubicBezTo>
                  <a:lnTo>
                    <a:pt x="0" y="107"/>
                  </a:lnTo>
                  <a:cubicBezTo>
                    <a:pt x="0" y="88"/>
                    <a:pt x="15" y="73"/>
                    <a:pt x="34" y="73"/>
                  </a:cubicBezTo>
                  <a:lnTo>
                    <a:pt x="479" y="73"/>
                  </a:lnTo>
                  <a:cubicBezTo>
                    <a:pt x="498" y="73"/>
                    <a:pt x="513" y="88"/>
                    <a:pt x="513" y="107"/>
                  </a:cubicBezTo>
                  <a:close/>
                  <a:moveTo>
                    <a:pt x="714" y="393"/>
                  </a:moveTo>
                  <a:cubicBezTo>
                    <a:pt x="714" y="376"/>
                    <a:pt x="699" y="362"/>
                    <a:pt x="682" y="362"/>
                  </a:cubicBezTo>
                  <a:cubicBezTo>
                    <a:pt x="665" y="362"/>
                    <a:pt x="651" y="376"/>
                    <a:pt x="651" y="393"/>
                  </a:cubicBezTo>
                  <a:cubicBezTo>
                    <a:pt x="651" y="411"/>
                    <a:pt x="665" y="425"/>
                    <a:pt x="682" y="425"/>
                  </a:cubicBezTo>
                  <a:cubicBezTo>
                    <a:pt x="699" y="425"/>
                    <a:pt x="714" y="411"/>
                    <a:pt x="714" y="393"/>
                  </a:cubicBezTo>
                  <a:close/>
                  <a:moveTo>
                    <a:pt x="731" y="393"/>
                  </a:moveTo>
                  <a:cubicBezTo>
                    <a:pt x="731" y="421"/>
                    <a:pt x="709" y="442"/>
                    <a:pt x="682" y="442"/>
                  </a:cubicBezTo>
                  <a:cubicBezTo>
                    <a:pt x="655" y="442"/>
                    <a:pt x="633" y="421"/>
                    <a:pt x="633" y="393"/>
                  </a:cubicBezTo>
                  <a:cubicBezTo>
                    <a:pt x="633" y="366"/>
                    <a:pt x="655" y="344"/>
                    <a:pt x="682" y="344"/>
                  </a:cubicBezTo>
                  <a:cubicBezTo>
                    <a:pt x="709" y="344"/>
                    <a:pt x="731" y="366"/>
                    <a:pt x="731" y="393"/>
                  </a:cubicBezTo>
                  <a:close/>
                  <a:moveTo>
                    <a:pt x="756" y="218"/>
                  </a:moveTo>
                  <a:lnTo>
                    <a:pt x="603" y="218"/>
                  </a:lnTo>
                  <a:lnTo>
                    <a:pt x="603" y="241"/>
                  </a:lnTo>
                  <a:lnTo>
                    <a:pt x="756" y="241"/>
                  </a:lnTo>
                  <a:lnTo>
                    <a:pt x="756" y="218"/>
                  </a:lnTo>
                  <a:close/>
                  <a:moveTo>
                    <a:pt x="774" y="31"/>
                  </a:moveTo>
                  <a:lnTo>
                    <a:pt x="585" y="31"/>
                  </a:lnTo>
                  <a:lnTo>
                    <a:pt x="585" y="558"/>
                  </a:lnTo>
                  <a:lnTo>
                    <a:pt x="774" y="558"/>
                  </a:lnTo>
                  <a:lnTo>
                    <a:pt x="774" y="31"/>
                  </a:lnTo>
                  <a:close/>
                  <a:moveTo>
                    <a:pt x="805" y="16"/>
                  </a:moveTo>
                  <a:lnTo>
                    <a:pt x="805" y="573"/>
                  </a:lnTo>
                  <a:cubicBezTo>
                    <a:pt x="805" y="581"/>
                    <a:pt x="798" y="588"/>
                    <a:pt x="790" y="588"/>
                  </a:cubicBezTo>
                  <a:lnTo>
                    <a:pt x="570" y="588"/>
                  </a:lnTo>
                  <a:cubicBezTo>
                    <a:pt x="561" y="588"/>
                    <a:pt x="555" y="581"/>
                    <a:pt x="555" y="573"/>
                  </a:cubicBezTo>
                  <a:lnTo>
                    <a:pt x="555" y="16"/>
                  </a:lnTo>
                  <a:cubicBezTo>
                    <a:pt x="555" y="7"/>
                    <a:pt x="561" y="0"/>
                    <a:pt x="570" y="0"/>
                  </a:cubicBezTo>
                  <a:lnTo>
                    <a:pt x="790" y="0"/>
                  </a:lnTo>
                  <a:cubicBezTo>
                    <a:pt x="798" y="0"/>
                    <a:pt x="805" y="7"/>
                    <a:pt x="805" y="16"/>
                  </a:cubicBezTo>
                  <a:close/>
                  <a:moveTo>
                    <a:pt x="756" y="71"/>
                  </a:moveTo>
                  <a:lnTo>
                    <a:pt x="603" y="71"/>
                  </a:lnTo>
                  <a:lnTo>
                    <a:pt x="603" y="123"/>
                  </a:lnTo>
                  <a:lnTo>
                    <a:pt x="756" y="123"/>
                  </a:lnTo>
                  <a:lnTo>
                    <a:pt x="756" y="71"/>
                  </a:lnTo>
                  <a:close/>
                  <a:moveTo>
                    <a:pt x="756" y="179"/>
                  </a:moveTo>
                  <a:lnTo>
                    <a:pt x="603" y="179"/>
                  </a:lnTo>
                  <a:lnTo>
                    <a:pt x="603" y="202"/>
                  </a:lnTo>
                  <a:lnTo>
                    <a:pt x="756" y="202"/>
                  </a:lnTo>
                  <a:lnTo>
                    <a:pt x="756" y="179"/>
                  </a:lnTo>
                  <a:close/>
                  <a:moveTo>
                    <a:pt x="756" y="163"/>
                  </a:moveTo>
                  <a:lnTo>
                    <a:pt x="603" y="163"/>
                  </a:lnTo>
                  <a:lnTo>
                    <a:pt x="603" y="140"/>
                  </a:lnTo>
                  <a:lnTo>
                    <a:pt x="756" y="140"/>
                  </a:lnTo>
                  <a:lnTo>
                    <a:pt x="756" y="163"/>
                  </a:lnTo>
                  <a:close/>
                </a:path>
              </a:pathLst>
            </a:custGeom>
            <a:solidFill>
              <a:schemeClr val="bg1"/>
            </a:solidFill>
            <a:ln>
              <a:noFill/>
            </a:ln>
            <a:effectLst>
              <a:outerShdw blurRad="50800" dist="38100" dir="2700000" algn="tl" rotWithShape="0">
                <a:prstClr val="black">
                  <a:alpha val="40000"/>
                </a:prstClr>
              </a:outerShdw>
            </a:effectLst>
          </p:spPr>
          <p:txBody>
            <a:bodyPr vert="horz" wrap="square" lIns="91299" tIns="45649" rIns="91299" bIns="45649" numCol="1" anchor="t" anchorCtr="0" compatLnSpc="1">
              <a:prstTxWarp prst="textNoShape">
                <a:avLst/>
              </a:prstTxWarp>
            </a:bodyPr>
            <a:lstStyle/>
            <a:p>
              <a:endParaRPr lang="en-US" sz="1798"/>
            </a:p>
          </p:txBody>
        </p:sp>
      </p:grpSp>
      <p:sp>
        <p:nvSpPr>
          <p:cNvPr id="3" name="مستطيل 2">
            <a:extLst>
              <a:ext uri="{FF2B5EF4-FFF2-40B4-BE49-F238E27FC236}">
                <a16:creationId xmlns:a16="http://schemas.microsoft.com/office/drawing/2014/main" id="{7EEFD829-17B2-0D4D-975D-B180B3DA900A}"/>
              </a:ext>
            </a:extLst>
          </p:cNvPr>
          <p:cNvSpPr/>
          <p:nvPr/>
        </p:nvSpPr>
        <p:spPr>
          <a:xfrm>
            <a:off x="2299038" y="2113539"/>
            <a:ext cx="2579564" cy="1015663"/>
          </a:xfrm>
          <a:prstGeom prst="rect">
            <a:avLst/>
          </a:prstGeom>
        </p:spPr>
        <p:txBody>
          <a:bodyPr wrap="square">
            <a:spAutoFit/>
          </a:bodyPr>
          <a:lstStyle/>
          <a:p>
            <a:pPr algn="ctr"/>
            <a:r>
              <a:rPr lang="ar-SA" sz="2000" dirty="0">
                <a:solidFill>
                  <a:schemeClr val="bg1"/>
                </a:solidFill>
                <a:ea typeface="Calibri" panose="020F0502020204030204" pitchFamily="34" charset="0"/>
                <a:cs typeface="Traditional Arabic" panose="02020603050405020304" pitchFamily="18" charset="-78"/>
              </a:rPr>
              <a:t>إعفاء المعلم من الأعباء الثقيلة بالمراجعة والتصحيح ورصد الدرجات والتنظيم</a:t>
            </a:r>
            <a:r>
              <a:rPr lang="en-US" sz="2000" dirty="0">
                <a:solidFill>
                  <a:schemeClr val="bg1"/>
                </a:solidFill>
                <a:effectLst/>
              </a:rPr>
              <a:t> </a:t>
            </a:r>
            <a:endParaRPr lang="ar-SA" sz="2000" dirty="0">
              <a:solidFill>
                <a:schemeClr val="bg1"/>
              </a:solidFill>
            </a:endParaRPr>
          </a:p>
        </p:txBody>
      </p:sp>
      <p:sp>
        <p:nvSpPr>
          <p:cNvPr id="4" name="مستطيل 3">
            <a:extLst>
              <a:ext uri="{FF2B5EF4-FFF2-40B4-BE49-F238E27FC236}">
                <a16:creationId xmlns:a16="http://schemas.microsoft.com/office/drawing/2014/main" id="{E0EC06D9-B5BC-D349-9D95-CDCFA6AC227F}"/>
              </a:ext>
            </a:extLst>
          </p:cNvPr>
          <p:cNvSpPr/>
          <p:nvPr/>
        </p:nvSpPr>
        <p:spPr>
          <a:xfrm>
            <a:off x="8852598" y="2252038"/>
            <a:ext cx="2175596" cy="461665"/>
          </a:xfrm>
          <a:prstGeom prst="rect">
            <a:avLst/>
          </a:prstGeom>
        </p:spPr>
        <p:txBody>
          <a:bodyPr wrap="none">
            <a:spAutoFit/>
          </a:bodyPr>
          <a:lstStyle/>
          <a:p>
            <a:pPr marL="342900" lvl="0" indent="-342900">
              <a:buFont typeface="Symbol" pitchFamily="2" charset="2"/>
              <a:buChar char=""/>
            </a:pPr>
            <a:r>
              <a:rPr lang="ar-SA" sz="2400" dirty="0">
                <a:solidFill>
                  <a:schemeClr val="bg1"/>
                </a:solidFill>
                <a:latin typeface="Calibri" panose="020F0502020204030204" pitchFamily="34" charset="0"/>
                <a:ea typeface="Calibri" panose="020F0502020204030204" pitchFamily="34" charset="0"/>
                <a:cs typeface="Traditional Arabic" panose="02020603050405020304" pitchFamily="18" charset="-78"/>
              </a:rPr>
              <a:t>دعم التعليم التفاعلي.</a:t>
            </a:r>
            <a:endParaRPr lang="en-US" sz="24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5" name="مستطيل 4">
            <a:extLst>
              <a:ext uri="{FF2B5EF4-FFF2-40B4-BE49-F238E27FC236}">
                <a16:creationId xmlns:a16="http://schemas.microsoft.com/office/drawing/2014/main" id="{C228CADA-4C21-A841-979C-F3F25A2BE299}"/>
              </a:ext>
            </a:extLst>
          </p:cNvPr>
          <p:cNvSpPr/>
          <p:nvPr/>
        </p:nvSpPr>
        <p:spPr>
          <a:xfrm>
            <a:off x="5416439" y="2156589"/>
            <a:ext cx="2579564" cy="830997"/>
          </a:xfrm>
          <a:prstGeom prst="rect">
            <a:avLst/>
          </a:prstGeom>
        </p:spPr>
        <p:txBody>
          <a:bodyPr wrap="square">
            <a:spAutoFit/>
          </a:bodyPr>
          <a:lstStyle/>
          <a:p>
            <a:pPr marL="342900" lvl="0" indent="-342900">
              <a:buFont typeface="Symbol" pitchFamily="2" charset="2"/>
              <a:buChar char=""/>
            </a:pPr>
            <a:r>
              <a:rPr lang="ar-SA" dirty="0">
                <a:solidFill>
                  <a:schemeClr val="bg1"/>
                </a:solidFill>
                <a:latin typeface="Calibri" panose="020F0502020204030204" pitchFamily="34" charset="0"/>
                <a:ea typeface="Calibri" panose="020F0502020204030204" pitchFamily="34" charset="0"/>
                <a:cs typeface="Traditional Arabic" panose="02020603050405020304" pitchFamily="18" charset="-78"/>
              </a:rPr>
              <a:t> </a:t>
            </a:r>
            <a:r>
              <a:rPr lang="ar-SA" sz="2400" dirty="0">
                <a:solidFill>
                  <a:schemeClr val="bg1"/>
                </a:solidFill>
                <a:latin typeface="Calibri" panose="020F0502020204030204" pitchFamily="34" charset="0"/>
                <a:ea typeface="Calibri" panose="020F0502020204030204" pitchFamily="34" charset="0"/>
                <a:cs typeface="Traditional Arabic" panose="02020603050405020304" pitchFamily="18" charset="-78"/>
              </a:rPr>
              <a:t>إمكانية تسجيل الدروس لإعادة مشاهدتها.</a:t>
            </a:r>
            <a:endParaRPr lang="en-US" sz="24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7" name="مستطيل 6">
            <a:extLst>
              <a:ext uri="{FF2B5EF4-FFF2-40B4-BE49-F238E27FC236}">
                <a16:creationId xmlns:a16="http://schemas.microsoft.com/office/drawing/2014/main" id="{F9F6555D-5E3D-964C-8C46-960993E5E3B6}"/>
              </a:ext>
            </a:extLst>
          </p:cNvPr>
          <p:cNvSpPr/>
          <p:nvPr/>
        </p:nvSpPr>
        <p:spPr>
          <a:xfrm>
            <a:off x="515469" y="5083795"/>
            <a:ext cx="2419522" cy="707886"/>
          </a:xfrm>
          <a:prstGeom prst="rect">
            <a:avLst/>
          </a:prstGeom>
        </p:spPr>
        <p:txBody>
          <a:bodyPr wrap="square">
            <a:spAutoFit/>
          </a:bodyPr>
          <a:lstStyle/>
          <a:p>
            <a:pPr algn="ctr"/>
            <a:r>
              <a:rPr lang="ar-SA" dirty="0">
                <a:solidFill>
                  <a:srgbClr val="000000"/>
                </a:solidFill>
                <a:ea typeface="Calibri" panose="020F0502020204030204" pitchFamily="34" charset="0"/>
                <a:cs typeface="Traditional Arabic" panose="02020603050405020304" pitchFamily="18" charset="-78"/>
              </a:rPr>
              <a:t> </a:t>
            </a:r>
            <a:r>
              <a:rPr lang="ar-SA" sz="2000" dirty="0">
                <a:solidFill>
                  <a:srgbClr val="000000"/>
                </a:solidFill>
                <a:ea typeface="Calibri" panose="020F0502020204030204" pitchFamily="34" charset="0"/>
                <a:cs typeface="Traditional Arabic" panose="02020603050405020304" pitchFamily="18" charset="-78"/>
              </a:rPr>
              <a:t>وجود حجم كبير من المعلومات عبر المكتبات الرقمية </a:t>
            </a:r>
            <a:endParaRPr lang="ar-SA" sz="2000" dirty="0"/>
          </a:p>
        </p:txBody>
      </p:sp>
      <p:sp>
        <p:nvSpPr>
          <p:cNvPr id="8" name="مستطيل 7">
            <a:extLst>
              <a:ext uri="{FF2B5EF4-FFF2-40B4-BE49-F238E27FC236}">
                <a16:creationId xmlns:a16="http://schemas.microsoft.com/office/drawing/2014/main" id="{8B5D3592-9977-D343-9BC6-671AB6C6D0D9}"/>
              </a:ext>
            </a:extLst>
          </p:cNvPr>
          <p:cNvSpPr/>
          <p:nvPr/>
        </p:nvSpPr>
        <p:spPr>
          <a:xfrm>
            <a:off x="3978477" y="5006851"/>
            <a:ext cx="2448911" cy="830997"/>
          </a:xfrm>
          <a:prstGeom prst="rect">
            <a:avLst/>
          </a:prstGeom>
        </p:spPr>
        <p:txBody>
          <a:bodyPr wrap="square">
            <a:spAutoFit/>
          </a:bodyPr>
          <a:lstStyle/>
          <a:p>
            <a:pPr algn="ctr"/>
            <a:r>
              <a:rPr lang="ar-SA" sz="2400" dirty="0">
                <a:solidFill>
                  <a:srgbClr val="000000"/>
                </a:solidFill>
                <a:ea typeface="Calibri" panose="020F0502020204030204" pitchFamily="34" charset="0"/>
                <a:cs typeface="Traditional Arabic" panose="02020603050405020304" pitchFamily="18" charset="-78"/>
              </a:rPr>
              <a:t>توليد القدرة على البحث لدى الطلاب</a:t>
            </a:r>
            <a:r>
              <a:rPr lang="en-US" sz="2400" dirty="0">
                <a:effectLst/>
              </a:rPr>
              <a:t> </a:t>
            </a:r>
            <a:endParaRPr lang="ar-SA" sz="2400" dirty="0"/>
          </a:p>
        </p:txBody>
      </p:sp>
      <p:sp>
        <p:nvSpPr>
          <p:cNvPr id="9" name="مستطيل 8">
            <a:extLst>
              <a:ext uri="{FF2B5EF4-FFF2-40B4-BE49-F238E27FC236}">
                <a16:creationId xmlns:a16="http://schemas.microsoft.com/office/drawing/2014/main" id="{E7C9B6D1-58B7-A54B-BFF5-178C467E40B8}"/>
              </a:ext>
            </a:extLst>
          </p:cNvPr>
          <p:cNvSpPr/>
          <p:nvPr/>
        </p:nvSpPr>
        <p:spPr>
          <a:xfrm>
            <a:off x="7413614" y="5105675"/>
            <a:ext cx="2679355" cy="830997"/>
          </a:xfrm>
          <a:prstGeom prst="rect">
            <a:avLst/>
          </a:prstGeom>
        </p:spPr>
        <p:txBody>
          <a:bodyPr wrap="square">
            <a:spAutoFit/>
          </a:bodyPr>
          <a:lstStyle/>
          <a:p>
            <a:pPr lvl="0" algn="ctr"/>
            <a:r>
              <a:rPr lang="ar-SA" sz="2400" dirty="0">
                <a:solidFill>
                  <a:srgbClr val="000000"/>
                </a:solidFill>
                <a:latin typeface="Calibri" panose="020F0502020204030204" pitchFamily="34" charset="0"/>
                <a:ea typeface="Calibri" panose="020F0502020204030204" pitchFamily="34" charset="0"/>
                <a:cs typeface="Traditional Arabic" panose="02020603050405020304" pitchFamily="18" charset="-78"/>
              </a:rPr>
              <a:t>تشجيع الطالب على المشاركة دون خوف أو قلق</a:t>
            </a:r>
            <a:r>
              <a:rPr lang="ar-SA" dirty="0">
                <a:solidFill>
                  <a:srgbClr val="000000"/>
                </a:solidFill>
                <a:latin typeface="Calibri" panose="020F0502020204030204" pitchFamily="34" charset="0"/>
                <a:ea typeface="Calibri" panose="020F0502020204030204" pitchFamily="34" charset="0"/>
                <a:cs typeface="Traditional Arabic" panose="02020603050405020304" pitchFamily="18" charset="-78"/>
              </a:rPr>
              <a:t>.</a:t>
            </a:r>
            <a:endParaRPr lang="en-US" sz="12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526289345"/>
      </p:ext>
    </p:extLst>
  </p:cSld>
  <p:clrMapOvr>
    <a:masterClrMapping/>
  </p:clrMapOvr>
  <p:transition spd="med">
    <p:pull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9"/>
                                        </p:tgtEl>
                                        <p:attrNameLst>
                                          <p:attrName>style.visibility</p:attrName>
                                        </p:attrNameLst>
                                      </p:cBhvr>
                                      <p:to>
                                        <p:strVal val="visible"/>
                                      </p:to>
                                    </p:set>
                                    <p:anim calcmode="lin" valueType="num">
                                      <p:cBhvr>
                                        <p:cTn id="7" dur="500" fill="hold"/>
                                        <p:tgtEl>
                                          <p:spTgt spid="99"/>
                                        </p:tgtEl>
                                        <p:attrNameLst>
                                          <p:attrName>ppt_w</p:attrName>
                                        </p:attrNameLst>
                                      </p:cBhvr>
                                      <p:tavLst>
                                        <p:tav tm="0">
                                          <p:val>
                                            <p:fltVal val="0"/>
                                          </p:val>
                                        </p:tav>
                                        <p:tav tm="100000">
                                          <p:val>
                                            <p:strVal val="#ppt_w"/>
                                          </p:val>
                                        </p:tav>
                                      </p:tavLst>
                                    </p:anim>
                                    <p:anim calcmode="lin" valueType="num">
                                      <p:cBhvr>
                                        <p:cTn id="8" dur="500" fill="hold"/>
                                        <p:tgtEl>
                                          <p:spTgt spid="99"/>
                                        </p:tgtEl>
                                        <p:attrNameLst>
                                          <p:attrName>ppt_h</p:attrName>
                                        </p:attrNameLst>
                                      </p:cBhvr>
                                      <p:tavLst>
                                        <p:tav tm="0">
                                          <p:val>
                                            <p:fltVal val="0"/>
                                          </p:val>
                                        </p:tav>
                                        <p:tav tm="100000">
                                          <p:val>
                                            <p:strVal val="#ppt_h"/>
                                          </p:val>
                                        </p:tav>
                                      </p:tavLst>
                                    </p:anim>
                                    <p:animEffect transition="in" filter="fade">
                                      <p:cBhvr>
                                        <p:cTn id="9" dur="500"/>
                                        <p:tgtEl>
                                          <p:spTgt spid="9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1"/>
                                        </p:tgtEl>
                                        <p:attrNameLst>
                                          <p:attrName>style.visibility</p:attrName>
                                        </p:attrNameLst>
                                      </p:cBhvr>
                                      <p:to>
                                        <p:strVal val="visible"/>
                                      </p:to>
                                    </p:set>
                                    <p:anim calcmode="lin" valueType="num">
                                      <p:cBhvr>
                                        <p:cTn id="12" dur="500" fill="hold"/>
                                        <p:tgtEl>
                                          <p:spTgt spid="101"/>
                                        </p:tgtEl>
                                        <p:attrNameLst>
                                          <p:attrName>ppt_w</p:attrName>
                                        </p:attrNameLst>
                                      </p:cBhvr>
                                      <p:tavLst>
                                        <p:tav tm="0">
                                          <p:val>
                                            <p:fltVal val="0"/>
                                          </p:val>
                                        </p:tav>
                                        <p:tav tm="100000">
                                          <p:val>
                                            <p:strVal val="#ppt_w"/>
                                          </p:val>
                                        </p:tav>
                                      </p:tavLst>
                                    </p:anim>
                                    <p:anim calcmode="lin" valueType="num">
                                      <p:cBhvr>
                                        <p:cTn id="13" dur="500" fill="hold"/>
                                        <p:tgtEl>
                                          <p:spTgt spid="101"/>
                                        </p:tgtEl>
                                        <p:attrNameLst>
                                          <p:attrName>ppt_h</p:attrName>
                                        </p:attrNameLst>
                                      </p:cBhvr>
                                      <p:tavLst>
                                        <p:tav tm="0">
                                          <p:val>
                                            <p:fltVal val="0"/>
                                          </p:val>
                                        </p:tav>
                                        <p:tav tm="100000">
                                          <p:val>
                                            <p:strVal val="#ppt_h"/>
                                          </p:val>
                                        </p:tav>
                                      </p:tavLst>
                                    </p:anim>
                                    <p:animEffect transition="in" filter="fade">
                                      <p:cBhvr>
                                        <p:cTn id="14" dur="500"/>
                                        <p:tgtEl>
                                          <p:spTgt spid="101"/>
                                        </p:tgtEl>
                                      </p:cBhvr>
                                    </p:animEffect>
                                  </p:childTnLst>
                                </p:cTn>
                              </p:par>
                              <p:par>
                                <p:cTn id="15" presetID="53" presetClass="entr" presetSubtype="16" fill="hold" nodeType="withEffect">
                                  <p:stCondLst>
                                    <p:cond delay="0"/>
                                  </p:stCondLst>
                                  <p:childTnLst>
                                    <p:set>
                                      <p:cBhvr>
                                        <p:cTn id="16" dur="1" fill="hold">
                                          <p:stCondLst>
                                            <p:cond delay="0"/>
                                          </p:stCondLst>
                                        </p:cTn>
                                        <p:tgtEl>
                                          <p:spTgt spid="102"/>
                                        </p:tgtEl>
                                        <p:attrNameLst>
                                          <p:attrName>style.visibility</p:attrName>
                                        </p:attrNameLst>
                                      </p:cBhvr>
                                      <p:to>
                                        <p:strVal val="visible"/>
                                      </p:to>
                                    </p:set>
                                    <p:anim calcmode="lin" valueType="num">
                                      <p:cBhvr>
                                        <p:cTn id="17" dur="500" fill="hold"/>
                                        <p:tgtEl>
                                          <p:spTgt spid="102"/>
                                        </p:tgtEl>
                                        <p:attrNameLst>
                                          <p:attrName>ppt_w</p:attrName>
                                        </p:attrNameLst>
                                      </p:cBhvr>
                                      <p:tavLst>
                                        <p:tav tm="0">
                                          <p:val>
                                            <p:fltVal val="0"/>
                                          </p:val>
                                        </p:tav>
                                        <p:tav tm="100000">
                                          <p:val>
                                            <p:strVal val="#ppt_w"/>
                                          </p:val>
                                        </p:tav>
                                      </p:tavLst>
                                    </p:anim>
                                    <p:anim calcmode="lin" valueType="num">
                                      <p:cBhvr>
                                        <p:cTn id="18" dur="500" fill="hold"/>
                                        <p:tgtEl>
                                          <p:spTgt spid="102"/>
                                        </p:tgtEl>
                                        <p:attrNameLst>
                                          <p:attrName>ppt_h</p:attrName>
                                        </p:attrNameLst>
                                      </p:cBhvr>
                                      <p:tavLst>
                                        <p:tav tm="0">
                                          <p:val>
                                            <p:fltVal val="0"/>
                                          </p:val>
                                        </p:tav>
                                        <p:tav tm="100000">
                                          <p:val>
                                            <p:strVal val="#ppt_h"/>
                                          </p:val>
                                        </p:tav>
                                      </p:tavLst>
                                    </p:anim>
                                    <p:animEffect transition="in" filter="fade">
                                      <p:cBhvr>
                                        <p:cTn id="19" dur="500"/>
                                        <p:tgtEl>
                                          <p:spTgt spid="102"/>
                                        </p:tgtEl>
                                      </p:cBhvr>
                                    </p:animEffect>
                                  </p:childTnLst>
                                </p:cTn>
                              </p:par>
                              <p:par>
                                <p:cTn id="20" presetID="37" presetClass="entr" presetSubtype="0"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900" decel="100000" fill="hold"/>
                                        <p:tgtEl>
                                          <p:spTgt spid="2"/>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p:bldP spid="10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itle 4"/>
          <p:cNvSpPr txBox="1">
            <a:spLocks/>
          </p:cNvSpPr>
          <p:nvPr/>
        </p:nvSpPr>
        <p:spPr>
          <a:xfrm>
            <a:off x="592832" y="750278"/>
            <a:ext cx="11006336" cy="587375"/>
          </a:xfrm>
          <a:prstGeom prst="rect">
            <a:avLst/>
          </a:prstGeom>
        </p:spPr>
        <p:txBody>
          <a:bodyPr/>
          <a:lstStyle>
            <a:lvl1pPr algn="l" defTabSz="1460754" rtl="0" eaLnBrk="1" latinLnBrk="0" hangingPunct="1">
              <a:lnSpc>
                <a:spcPct val="90000"/>
              </a:lnSpc>
              <a:spcBef>
                <a:spcPct val="0"/>
              </a:spcBef>
              <a:buNone/>
              <a:defRPr sz="7029" kern="1200">
                <a:solidFill>
                  <a:schemeClr val="tx1"/>
                </a:solidFill>
                <a:latin typeface="+mj-lt"/>
                <a:ea typeface="+mj-ea"/>
                <a:cs typeface="+mj-cs"/>
              </a:defRPr>
            </a:lvl1pPr>
          </a:lstStyle>
          <a:p>
            <a:pPr algn="ctr" defTabSz="914400" rtl="1"/>
            <a:r>
              <a:rPr lang="ar-SA" sz="4000" b="1" dirty="0">
                <a:solidFill>
                  <a:schemeClr val="bg1"/>
                </a:solidFill>
                <a:latin typeface="+mn-lt"/>
                <a:ea typeface="Calibri" panose="020F0502020204030204" pitchFamily="34" charset="0"/>
                <a:cs typeface="Traditional Arabic" panose="02020603050405020304" pitchFamily="18" charset="-78"/>
              </a:rPr>
              <a:t>سلبيات المدرسة  الافتراضية</a:t>
            </a:r>
            <a:endParaRPr lang="en-US" sz="4000" b="1" dirty="0">
              <a:solidFill>
                <a:schemeClr val="bg1"/>
              </a:solidFill>
              <a:latin typeface="+mn-lt"/>
              <a:ea typeface="Calibri" panose="020F0502020204030204" pitchFamily="34" charset="0"/>
              <a:cs typeface="Traditional Arabic" panose="02020603050405020304" pitchFamily="18" charset="-78"/>
            </a:endParaRPr>
          </a:p>
        </p:txBody>
      </p:sp>
      <p:grpSp>
        <p:nvGrpSpPr>
          <p:cNvPr id="42" name="Group 41"/>
          <p:cNvGrpSpPr/>
          <p:nvPr/>
        </p:nvGrpSpPr>
        <p:grpSpPr>
          <a:xfrm>
            <a:off x="5741839" y="1353369"/>
            <a:ext cx="708323" cy="130858"/>
            <a:chOff x="1110190" y="3155259"/>
            <a:chExt cx="1133316" cy="209373"/>
          </a:xfrm>
        </p:grpSpPr>
        <p:sp>
          <p:nvSpPr>
            <p:cNvPr id="43" name="Freeform 5"/>
            <p:cNvSpPr>
              <a:spLocks/>
            </p:cNvSpPr>
            <p:nvPr/>
          </p:nvSpPr>
          <p:spPr bwMode="auto">
            <a:xfrm>
              <a:off x="1110190" y="3155259"/>
              <a:ext cx="202111" cy="209373"/>
            </a:xfrm>
            <a:prstGeom prst="ellipse">
              <a:avLst/>
            </a:prstGeom>
            <a:solidFill>
              <a:schemeClr val="bg1">
                <a:lumMod val="95000"/>
              </a:schemeClr>
            </a:solidFill>
            <a:ln>
              <a:noFill/>
            </a:ln>
          </p:spPr>
          <p:txBody>
            <a:bodyPr vert="horz" wrap="square" lIns="91299" tIns="45649" rIns="91299" bIns="45649" numCol="1" anchor="t" anchorCtr="0" compatLnSpc="1">
              <a:prstTxWarp prst="textNoShape">
                <a:avLst/>
              </a:prstTxWarp>
            </a:bodyPr>
            <a:lstStyle/>
            <a:p>
              <a:endParaRPr lang="en-US" sz="1798"/>
            </a:p>
          </p:txBody>
        </p:sp>
        <p:sp>
          <p:nvSpPr>
            <p:cNvPr id="44" name="Freeform 5"/>
            <p:cNvSpPr>
              <a:spLocks/>
            </p:cNvSpPr>
            <p:nvPr/>
          </p:nvSpPr>
          <p:spPr bwMode="auto">
            <a:xfrm>
              <a:off x="1418653" y="3155259"/>
              <a:ext cx="202111" cy="209373"/>
            </a:xfrm>
            <a:prstGeom prst="ellipse">
              <a:avLst/>
            </a:prstGeom>
            <a:solidFill>
              <a:schemeClr val="bg1">
                <a:lumMod val="85000"/>
                <a:alpha val="98000"/>
              </a:schemeClr>
            </a:solidFill>
            <a:ln>
              <a:noFill/>
            </a:ln>
          </p:spPr>
          <p:txBody>
            <a:bodyPr vert="horz" wrap="square" lIns="91299" tIns="45649" rIns="91299" bIns="45649" numCol="1" anchor="t" anchorCtr="0" compatLnSpc="1">
              <a:prstTxWarp prst="textNoShape">
                <a:avLst/>
              </a:prstTxWarp>
            </a:bodyPr>
            <a:lstStyle/>
            <a:p>
              <a:endParaRPr lang="en-US" sz="1798"/>
            </a:p>
          </p:txBody>
        </p:sp>
        <p:sp>
          <p:nvSpPr>
            <p:cNvPr id="45" name="Freeform 5"/>
            <p:cNvSpPr>
              <a:spLocks/>
            </p:cNvSpPr>
            <p:nvPr/>
          </p:nvSpPr>
          <p:spPr bwMode="auto">
            <a:xfrm>
              <a:off x="1727115" y="3155259"/>
              <a:ext cx="202111" cy="209373"/>
            </a:xfrm>
            <a:prstGeom prst="ellipse">
              <a:avLst/>
            </a:prstGeom>
            <a:solidFill>
              <a:schemeClr val="accent1">
                <a:alpha val="50000"/>
              </a:schemeClr>
            </a:solidFill>
            <a:ln>
              <a:noFill/>
            </a:ln>
          </p:spPr>
          <p:txBody>
            <a:bodyPr vert="horz" wrap="square" lIns="91299" tIns="45649" rIns="91299" bIns="45649" numCol="1" anchor="t" anchorCtr="0" compatLnSpc="1">
              <a:prstTxWarp prst="textNoShape">
                <a:avLst/>
              </a:prstTxWarp>
            </a:bodyPr>
            <a:lstStyle/>
            <a:p>
              <a:endParaRPr lang="en-US" sz="1798"/>
            </a:p>
          </p:txBody>
        </p:sp>
        <p:sp>
          <p:nvSpPr>
            <p:cNvPr id="46" name="Freeform 5"/>
            <p:cNvSpPr>
              <a:spLocks/>
            </p:cNvSpPr>
            <p:nvPr/>
          </p:nvSpPr>
          <p:spPr bwMode="auto">
            <a:xfrm>
              <a:off x="2041395" y="3155259"/>
              <a:ext cx="202111" cy="209373"/>
            </a:xfrm>
            <a:prstGeom prst="ellipse">
              <a:avLst/>
            </a:prstGeom>
            <a:solidFill>
              <a:schemeClr val="accent2"/>
            </a:solidFill>
            <a:ln>
              <a:noFill/>
            </a:ln>
          </p:spPr>
          <p:txBody>
            <a:bodyPr vert="horz" wrap="square" lIns="91299" tIns="45649" rIns="91299" bIns="45649" numCol="1" anchor="t" anchorCtr="0" compatLnSpc="1">
              <a:prstTxWarp prst="textNoShape">
                <a:avLst/>
              </a:prstTxWarp>
            </a:bodyPr>
            <a:lstStyle/>
            <a:p>
              <a:endParaRPr lang="en-US" sz="1798"/>
            </a:p>
          </p:txBody>
        </p:sp>
      </p:grpSp>
      <p:grpSp>
        <p:nvGrpSpPr>
          <p:cNvPr id="24" name="Group"/>
          <p:cNvGrpSpPr/>
          <p:nvPr/>
        </p:nvGrpSpPr>
        <p:grpSpPr>
          <a:xfrm>
            <a:off x="7437370" y="4430485"/>
            <a:ext cx="1115341" cy="1332140"/>
            <a:chOff x="0" y="0"/>
            <a:chExt cx="1270000" cy="1444718"/>
          </a:xfrm>
          <a:effectLst>
            <a:reflection blurRad="6350" stA="19000" endPos="47000" dir="5400000" sy="-100000" algn="bl" rotWithShape="0"/>
          </a:effectLst>
        </p:grpSpPr>
        <p:sp>
          <p:nvSpPr>
            <p:cNvPr id="37" name="Shape"/>
            <p:cNvSpPr/>
            <p:nvPr/>
          </p:nvSpPr>
          <p:spPr>
            <a:xfrm>
              <a:off x="0" y="0"/>
              <a:ext cx="1270000" cy="708333"/>
            </a:xfrm>
            <a:custGeom>
              <a:avLst/>
              <a:gdLst/>
              <a:ahLst/>
              <a:cxnLst>
                <a:cxn ang="0">
                  <a:pos x="wd2" y="hd2"/>
                </a:cxn>
                <a:cxn ang="5400000">
                  <a:pos x="wd2" y="hd2"/>
                </a:cxn>
                <a:cxn ang="10800000">
                  <a:pos x="wd2" y="hd2"/>
                </a:cxn>
                <a:cxn ang="16200000">
                  <a:pos x="wd2" y="hd2"/>
                </a:cxn>
              </a:cxnLst>
              <a:rect l="0" t="0" r="r" b="b"/>
              <a:pathLst>
                <a:path w="21600" h="21600" extrusionOk="0">
                  <a:moveTo>
                    <a:pt x="0" y="10254"/>
                  </a:moveTo>
                  <a:lnTo>
                    <a:pt x="10800" y="0"/>
                  </a:lnTo>
                  <a:lnTo>
                    <a:pt x="21600" y="10254"/>
                  </a:lnTo>
                  <a:lnTo>
                    <a:pt x="10800" y="21600"/>
                  </a:lnTo>
                  <a:lnTo>
                    <a:pt x="0" y="10254"/>
                  </a:lnTo>
                  <a:close/>
                </a:path>
              </a:pathLst>
            </a:custGeom>
            <a:solidFill>
              <a:schemeClr val="accent4">
                <a:lumMod val="60000"/>
                <a:lumOff val="40000"/>
              </a:schemeClr>
            </a:solidFill>
            <a:ln w="12700" cap="flat">
              <a:noFill/>
              <a:miter lim="400000"/>
            </a:ln>
            <a:effectLst/>
          </p:spPr>
          <p:txBody>
            <a:bodyPr wrap="square" lIns="0" tIns="0" rIns="0" bIns="0" numCol="1" anchor="t">
              <a:noAutofit/>
            </a:bodyPr>
            <a:lstStyle/>
            <a:p>
              <a:endParaRPr sz="1125"/>
            </a:p>
          </p:txBody>
        </p:sp>
        <p:sp>
          <p:nvSpPr>
            <p:cNvPr id="38" name="Shape"/>
            <p:cNvSpPr/>
            <p:nvPr/>
          </p:nvSpPr>
          <p:spPr>
            <a:xfrm>
              <a:off x="635000" y="334970"/>
              <a:ext cx="635000" cy="1109749"/>
            </a:xfrm>
            <a:custGeom>
              <a:avLst/>
              <a:gdLst/>
              <a:ahLst/>
              <a:cxnLst>
                <a:cxn ang="0">
                  <a:pos x="wd2" y="hd2"/>
                </a:cxn>
                <a:cxn ang="5400000">
                  <a:pos x="wd2" y="hd2"/>
                </a:cxn>
                <a:cxn ang="10800000">
                  <a:pos x="wd2" y="hd2"/>
                </a:cxn>
                <a:cxn ang="16200000">
                  <a:pos x="wd2" y="hd2"/>
                </a:cxn>
              </a:cxnLst>
              <a:rect l="0" t="0" r="r" b="b"/>
              <a:pathLst>
                <a:path w="21600" h="21600" extrusionOk="0">
                  <a:moveTo>
                    <a:pt x="0" y="7209"/>
                  </a:moveTo>
                  <a:lnTo>
                    <a:pt x="21600" y="0"/>
                  </a:lnTo>
                  <a:lnTo>
                    <a:pt x="21600" y="14391"/>
                  </a:lnTo>
                  <a:lnTo>
                    <a:pt x="0" y="21600"/>
                  </a:lnTo>
                  <a:lnTo>
                    <a:pt x="0" y="7209"/>
                  </a:lnTo>
                  <a:close/>
                </a:path>
              </a:pathLst>
            </a:custGeom>
            <a:solidFill>
              <a:schemeClr val="accent4"/>
            </a:solidFill>
            <a:ln w="12700" cap="flat">
              <a:noFill/>
              <a:miter lim="400000"/>
            </a:ln>
            <a:effectLst/>
          </p:spPr>
          <p:txBody>
            <a:bodyPr wrap="square" lIns="0" tIns="0" rIns="0" bIns="0" numCol="1" anchor="t">
              <a:noAutofit/>
            </a:bodyPr>
            <a:lstStyle/>
            <a:p>
              <a:endParaRPr sz="1125"/>
            </a:p>
          </p:txBody>
        </p:sp>
        <p:sp>
          <p:nvSpPr>
            <p:cNvPr id="39" name="Shape"/>
            <p:cNvSpPr/>
            <p:nvPr/>
          </p:nvSpPr>
          <p:spPr>
            <a:xfrm flipH="1">
              <a:off x="0" y="334970"/>
              <a:ext cx="635000" cy="1109749"/>
            </a:xfrm>
            <a:custGeom>
              <a:avLst/>
              <a:gdLst/>
              <a:ahLst/>
              <a:cxnLst>
                <a:cxn ang="0">
                  <a:pos x="wd2" y="hd2"/>
                </a:cxn>
                <a:cxn ang="5400000">
                  <a:pos x="wd2" y="hd2"/>
                </a:cxn>
                <a:cxn ang="10800000">
                  <a:pos x="wd2" y="hd2"/>
                </a:cxn>
                <a:cxn ang="16200000">
                  <a:pos x="wd2" y="hd2"/>
                </a:cxn>
              </a:cxnLst>
              <a:rect l="0" t="0" r="r" b="b"/>
              <a:pathLst>
                <a:path w="21600" h="21600" extrusionOk="0">
                  <a:moveTo>
                    <a:pt x="0" y="7209"/>
                  </a:moveTo>
                  <a:lnTo>
                    <a:pt x="21600" y="0"/>
                  </a:lnTo>
                  <a:lnTo>
                    <a:pt x="21600" y="14391"/>
                  </a:lnTo>
                  <a:lnTo>
                    <a:pt x="0" y="21600"/>
                  </a:lnTo>
                  <a:lnTo>
                    <a:pt x="0" y="7209"/>
                  </a:lnTo>
                  <a:close/>
                </a:path>
              </a:pathLst>
            </a:custGeom>
            <a:solidFill>
              <a:schemeClr val="accent4">
                <a:lumMod val="75000"/>
              </a:schemeClr>
            </a:solidFill>
            <a:ln w="12700" cap="flat">
              <a:noFill/>
              <a:miter lim="400000"/>
            </a:ln>
            <a:effectLst/>
          </p:spPr>
          <p:txBody>
            <a:bodyPr wrap="square" lIns="0" tIns="0" rIns="0" bIns="0" numCol="1" anchor="t">
              <a:noAutofit/>
            </a:bodyPr>
            <a:lstStyle/>
            <a:p>
              <a:endParaRPr sz="1125"/>
            </a:p>
          </p:txBody>
        </p:sp>
      </p:grpSp>
      <p:grpSp>
        <p:nvGrpSpPr>
          <p:cNvPr id="25" name="Group"/>
          <p:cNvGrpSpPr/>
          <p:nvPr/>
        </p:nvGrpSpPr>
        <p:grpSpPr>
          <a:xfrm>
            <a:off x="5491595" y="2207116"/>
            <a:ext cx="1115341" cy="1332139"/>
            <a:chOff x="0" y="0"/>
            <a:chExt cx="1270000" cy="1444718"/>
          </a:xfrm>
          <a:effectLst>
            <a:reflection blurRad="6350" stA="19000" endPos="47000" dir="5400000" sy="-100000" algn="bl" rotWithShape="0"/>
          </a:effectLst>
        </p:grpSpPr>
        <p:sp>
          <p:nvSpPr>
            <p:cNvPr id="34" name="Shape"/>
            <p:cNvSpPr/>
            <p:nvPr/>
          </p:nvSpPr>
          <p:spPr>
            <a:xfrm>
              <a:off x="0" y="0"/>
              <a:ext cx="1270000" cy="708333"/>
            </a:xfrm>
            <a:custGeom>
              <a:avLst/>
              <a:gdLst/>
              <a:ahLst/>
              <a:cxnLst>
                <a:cxn ang="0">
                  <a:pos x="wd2" y="hd2"/>
                </a:cxn>
                <a:cxn ang="5400000">
                  <a:pos x="wd2" y="hd2"/>
                </a:cxn>
                <a:cxn ang="10800000">
                  <a:pos x="wd2" y="hd2"/>
                </a:cxn>
                <a:cxn ang="16200000">
                  <a:pos x="wd2" y="hd2"/>
                </a:cxn>
              </a:cxnLst>
              <a:rect l="0" t="0" r="r" b="b"/>
              <a:pathLst>
                <a:path w="21600" h="21600" extrusionOk="0">
                  <a:moveTo>
                    <a:pt x="0" y="10254"/>
                  </a:moveTo>
                  <a:lnTo>
                    <a:pt x="10800" y="0"/>
                  </a:lnTo>
                  <a:lnTo>
                    <a:pt x="21600" y="10254"/>
                  </a:lnTo>
                  <a:lnTo>
                    <a:pt x="10800" y="21600"/>
                  </a:lnTo>
                  <a:lnTo>
                    <a:pt x="0" y="10254"/>
                  </a:lnTo>
                  <a:close/>
                </a:path>
              </a:pathLst>
            </a:custGeom>
            <a:solidFill>
              <a:schemeClr val="accent3">
                <a:lumMod val="60000"/>
                <a:lumOff val="40000"/>
              </a:schemeClr>
            </a:solidFill>
            <a:ln w="12700" cap="flat">
              <a:noFill/>
              <a:miter lim="400000"/>
            </a:ln>
            <a:effectLst/>
          </p:spPr>
          <p:txBody>
            <a:bodyPr wrap="square" lIns="0" tIns="0" rIns="0" bIns="0" numCol="1" anchor="t">
              <a:noAutofit/>
            </a:bodyPr>
            <a:lstStyle/>
            <a:p>
              <a:endParaRPr sz="1125"/>
            </a:p>
          </p:txBody>
        </p:sp>
        <p:sp>
          <p:nvSpPr>
            <p:cNvPr id="35" name="Shape"/>
            <p:cNvSpPr/>
            <p:nvPr/>
          </p:nvSpPr>
          <p:spPr>
            <a:xfrm>
              <a:off x="635000" y="334970"/>
              <a:ext cx="635000" cy="1109749"/>
            </a:xfrm>
            <a:custGeom>
              <a:avLst/>
              <a:gdLst/>
              <a:ahLst/>
              <a:cxnLst>
                <a:cxn ang="0">
                  <a:pos x="wd2" y="hd2"/>
                </a:cxn>
                <a:cxn ang="5400000">
                  <a:pos x="wd2" y="hd2"/>
                </a:cxn>
                <a:cxn ang="10800000">
                  <a:pos x="wd2" y="hd2"/>
                </a:cxn>
                <a:cxn ang="16200000">
                  <a:pos x="wd2" y="hd2"/>
                </a:cxn>
              </a:cxnLst>
              <a:rect l="0" t="0" r="r" b="b"/>
              <a:pathLst>
                <a:path w="21600" h="21600" extrusionOk="0">
                  <a:moveTo>
                    <a:pt x="0" y="7209"/>
                  </a:moveTo>
                  <a:lnTo>
                    <a:pt x="21600" y="0"/>
                  </a:lnTo>
                  <a:lnTo>
                    <a:pt x="21600" y="14391"/>
                  </a:lnTo>
                  <a:lnTo>
                    <a:pt x="0" y="21600"/>
                  </a:lnTo>
                  <a:lnTo>
                    <a:pt x="0" y="7209"/>
                  </a:lnTo>
                  <a:close/>
                </a:path>
              </a:pathLst>
            </a:custGeom>
            <a:solidFill>
              <a:schemeClr val="accent3"/>
            </a:solidFill>
            <a:ln w="12700" cap="flat">
              <a:noFill/>
              <a:miter lim="400000"/>
            </a:ln>
            <a:effectLst/>
          </p:spPr>
          <p:txBody>
            <a:bodyPr wrap="square" lIns="0" tIns="0" rIns="0" bIns="0" numCol="1" anchor="t">
              <a:noAutofit/>
            </a:bodyPr>
            <a:lstStyle/>
            <a:p>
              <a:endParaRPr sz="1125"/>
            </a:p>
          </p:txBody>
        </p:sp>
        <p:sp>
          <p:nvSpPr>
            <p:cNvPr id="36" name="Shape"/>
            <p:cNvSpPr/>
            <p:nvPr/>
          </p:nvSpPr>
          <p:spPr>
            <a:xfrm flipH="1">
              <a:off x="0" y="334970"/>
              <a:ext cx="635000" cy="1109749"/>
            </a:xfrm>
            <a:custGeom>
              <a:avLst/>
              <a:gdLst/>
              <a:ahLst/>
              <a:cxnLst>
                <a:cxn ang="0">
                  <a:pos x="wd2" y="hd2"/>
                </a:cxn>
                <a:cxn ang="5400000">
                  <a:pos x="wd2" y="hd2"/>
                </a:cxn>
                <a:cxn ang="10800000">
                  <a:pos x="wd2" y="hd2"/>
                </a:cxn>
                <a:cxn ang="16200000">
                  <a:pos x="wd2" y="hd2"/>
                </a:cxn>
              </a:cxnLst>
              <a:rect l="0" t="0" r="r" b="b"/>
              <a:pathLst>
                <a:path w="21600" h="21600" extrusionOk="0">
                  <a:moveTo>
                    <a:pt x="0" y="7209"/>
                  </a:moveTo>
                  <a:lnTo>
                    <a:pt x="21600" y="0"/>
                  </a:lnTo>
                  <a:lnTo>
                    <a:pt x="21600" y="14391"/>
                  </a:lnTo>
                  <a:lnTo>
                    <a:pt x="0" y="21600"/>
                  </a:lnTo>
                  <a:lnTo>
                    <a:pt x="0" y="7209"/>
                  </a:lnTo>
                  <a:close/>
                </a:path>
              </a:pathLst>
            </a:custGeom>
            <a:solidFill>
              <a:schemeClr val="accent3">
                <a:lumMod val="75000"/>
              </a:schemeClr>
            </a:solidFill>
            <a:ln w="12700" cap="flat">
              <a:noFill/>
              <a:miter lim="400000"/>
            </a:ln>
            <a:effectLst/>
          </p:spPr>
          <p:txBody>
            <a:bodyPr wrap="square" lIns="0" tIns="0" rIns="0" bIns="0" numCol="1" anchor="t">
              <a:noAutofit/>
            </a:bodyPr>
            <a:lstStyle/>
            <a:p>
              <a:endParaRPr sz="1125"/>
            </a:p>
          </p:txBody>
        </p:sp>
      </p:grpSp>
      <p:grpSp>
        <p:nvGrpSpPr>
          <p:cNvPr id="26" name="Group"/>
          <p:cNvGrpSpPr/>
          <p:nvPr/>
        </p:nvGrpSpPr>
        <p:grpSpPr>
          <a:xfrm>
            <a:off x="1020540" y="2207116"/>
            <a:ext cx="1115340" cy="1332139"/>
            <a:chOff x="0" y="0"/>
            <a:chExt cx="1270000" cy="1444718"/>
          </a:xfrm>
          <a:effectLst>
            <a:reflection blurRad="6350" stA="19000" endPos="47000" dir="5400000" sy="-100000" algn="bl" rotWithShape="0"/>
          </a:effectLst>
        </p:grpSpPr>
        <p:sp>
          <p:nvSpPr>
            <p:cNvPr id="31" name="Shape"/>
            <p:cNvSpPr/>
            <p:nvPr/>
          </p:nvSpPr>
          <p:spPr>
            <a:xfrm>
              <a:off x="0" y="0"/>
              <a:ext cx="1270000" cy="708333"/>
            </a:xfrm>
            <a:custGeom>
              <a:avLst/>
              <a:gdLst/>
              <a:ahLst/>
              <a:cxnLst>
                <a:cxn ang="0">
                  <a:pos x="wd2" y="hd2"/>
                </a:cxn>
                <a:cxn ang="5400000">
                  <a:pos x="wd2" y="hd2"/>
                </a:cxn>
                <a:cxn ang="10800000">
                  <a:pos x="wd2" y="hd2"/>
                </a:cxn>
                <a:cxn ang="16200000">
                  <a:pos x="wd2" y="hd2"/>
                </a:cxn>
              </a:cxnLst>
              <a:rect l="0" t="0" r="r" b="b"/>
              <a:pathLst>
                <a:path w="21600" h="21600" extrusionOk="0">
                  <a:moveTo>
                    <a:pt x="0" y="10254"/>
                  </a:moveTo>
                  <a:lnTo>
                    <a:pt x="10800" y="0"/>
                  </a:lnTo>
                  <a:lnTo>
                    <a:pt x="21600" y="10254"/>
                  </a:lnTo>
                  <a:lnTo>
                    <a:pt x="10800" y="21600"/>
                  </a:lnTo>
                  <a:lnTo>
                    <a:pt x="0" y="10254"/>
                  </a:lnTo>
                  <a:close/>
                </a:path>
              </a:pathLst>
            </a:custGeom>
            <a:solidFill>
              <a:schemeClr val="tx2">
                <a:lumMod val="60000"/>
                <a:lumOff val="40000"/>
              </a:schemeClr>
            </a:solidFill>
            <a:ln w="12700" cap="flat">
              <a:noFill/>
              <a:miter lim="400000"/>
            </a:ln>
            <a:effectLst/>
          </p:spPr>
          <p:txBody>
            <a:bodyPr wrap="square" lIns="0" tIns="0" rIns="0" bIns="0" numCol="1" anchor="t">
              <a:noAutofit/>
            </a:bodyPr>
            <a:lstStyle/>
            <a:p>
              <a:endParaRPr sz="1125"/>
            </a:p>
          </p:txBody>
        </p:sp>
        <p:sp>
          <p:nvSpPr>
            <p:cNvPr id="32" name="Shape"/>
            <p:cNvSpPr/>
            <p:nvPr/>
          </p:nvSpPr>
          <p:spPr>
            <a:xfrm>
              <a:off x="635000" y="334970"/>
              <a:ext cx="635000" cy="1109749"/>
            </a:xfrm>
            <a:custGeom>
              <a:avLst/>
              <a:gdLst/>
              <a:ahLst/>
              <a:cxnLst>
                <a:cxn ang="0">
                  <a:pos x="wd2" y="hd2"/>
                </a:cxn>
                <a:cxn ang="5400000">
                  <a:pos x="wd2" y="hd2"/>
                </a:cxn>
                <a:cxn ang="10800000">
                  <a:pos x="wd2" y="hd2"/>
                </a:cxn>
                <a:cxn ang="16200000">
                  <a:pos x="wd2" y="hd2"/>
                </a:cxn>
              </a:cxnLst>
              <a:rect l="0" t="0" r="r" b="b"/>
              <a:pathLst>
                <a:path w="21600" h="21600" extrusionOk="0">
                  <a:moveTo>
                    <a:pt x="0" y="7209"/>
                  </a:moveTo>
                  <a:lnTo>
                    <a:pt x="21600" y="0"/>
                  </a:lnTo>
                  <a:lnTo>
                    <a:pt x="21600" y="14391"/>
                  </a:lnTo>
                  <a:lnTo>
                    <a:pt x="0" y="21600"/>
                  </a:lnTo>
                  <a:lnTo>
                    <a:pt x="0" y="7209"/>
                  </a:lnTo>
                  <a:close/>
                </a:path>
              </a:pathLst>
            </a:custGeom>
            <a:solidFill>
              <a:schemeClr val="tx2"/>
            </a:solidFill>
            <a:ln w="12700" cap="flat">
              <a:noFill/>
              <a:miter lim="400000"/>
            </a:ln>
            <a:effectLst/>
          </p:spPr>
          <p:txBody>
            <a:bodyPr wrap="square" lIns="0" tIns="0" rIns="0" bIns="0" numCol="1" anchor="t">
              <a:noAutofit/>
            </a:bodyPr>
            <a:lstStyle/>
            <a:p>
              <a:endParaRPr sz="1125"/>
            </a:p>
          </p:txBody>
        </p:sp>
        <p:sp>
          <p:nvSpPr>
            <p:cNvPr id="33" name="Shape"/>
            <p:cNvSpPr/>
            <p:nvPr/>
          </p:nvSpPr>
          <p:spPr>
            <a:xfrm flipH="1">
              <a:off x="0" y="334970"/>
              <a:ext cx="635000" cy="1109749"/>
            </a:xfrm>
            <a:custGeom>
              <a:avLst/>
              <a:gdLst/>
              <a:ahLst/>
              <a:cxnLst>
                <a:cxn ang="0">
                  <a:pos x="wd2" y="hd2"/>
                </a:cxn>
                <a:cxn ang="5400000">
                  <a:pos x="wd2" y="hd2"/>
                </a:cxn>
                <a:cxn ang="10800000">
                  <a:pos x="wd2" y="hd2"/>
                </a:cxn>
                <a:cxn ang="16200000">
                  <a:pos x="wd2" y="hd2"/>
                </a:cxn>
              </a:cxnLst>
              <a:rect l="0" t="0" r="r" b="b"/>
              <a:pathLst>
                <a:path w="21600" h="21600" extrusionOk="0">
                  <a:moveTo>
                    <a:pt x="0" y="7209"/>
                  </a:moveTo>
                  <a:lnTo>
                    <a:pt x="21600" y="0"/>
                  </a:lnTo>
                  <a:lnTo>
                    <a:pt x="21600" y="14391"/>
                  </a:lnTo>
                  <a:lnTo>
                    <a:pt x="0" y="21600"/>
                  </a:lnTo>
                  <a:lnTo>
                    <a:pt x="0" y="7209"/>
                  </a:lnTo>
                  <a:close/>
                </a:path>
              </a:pathLst>
            </a:custGeom>
            <a:solidFill>
              <a:schemeClr val="tx2">
                <a:lumMod val="75000"/>
              </a:schemeClr>
            </a:solidFill>
            <a:ln w="12700" cap="flat">
              <a:noFill/>
              <a:miter lim="400000"/>
            </a:ln>
            <a:effectLst/>
          </p:spPr>
          <p:txBody>
            <a:bodyPr wrap="square" lIns="0" tIns="0" rIns="0" bIns="0" numCol="1" anchor="t">
              <a:noAutofit/>
            </a:bodyPr>
            <a:lstStyle/>
            <a:p>
              <a:endParaRPr sz="1125"/>
            </a:p>
          </p:txBody>
        </p:sp>
      </p:grpSp>
      <p:grpSp>
        <p:nvGrpSpPr>
          <p:cNvPr id="27" name="Group"/>
          <p:cNvGrpSpPr/>
          <p:nvPr/>
        </p:nvGrpSpPr>
        <p:grpSpPr>
          <a:xfrm>
            <a:off x="2971610" y="4430485"/>
            <a:ext cx="1115341" cy="1332140"/>
            <a:chOff x="0" y="0"/>
            <a:chExt cx="1270000" cy="1444718"/>
          </a:xfrm>
          <a:effectLst>
            <a:reflection blurRad="6350" stA="19000" endPos="47000" dir="5400000" sy="-100000" algn="bl" rotWithShape="0"/>
          </a:effectLst>
        </p:grpSpPr>
        <p:sp>
          <p:nvSpPr>
            <p:cNvPr id="28" name="Shape"/>
            <p:cNvSpPr/>
            <p:nvPr/>
          </p:nvSpPr>
          <p:spPr>
            <a:xfrm>
              <a:off x="0" y="0"/>
              <a:ext cx="1270000" cy="708333"/>
            </a:xfrm>
            <a:custGeom>
              <a:avLst/>
              <a:gdLst/>
              <a:ahLst/>
              <a:cxnLst>
                <a:cxn ang="0">
                  <a:pos x="wd2" y="hd2"/>
                </a:cxn>
                <a:cxn ang="5400000">
                  <a:pos x="wd2" y="hd2"/>
                </a:cxn>
                <a:cxn ang="10800000">
                  <a:pos x="wd2" y="hd2"/>
                </a:cxn>
                <a:cxn ang="16200000">
                  <a:pos x="wd2" y="hd2"/>
                </a:cxn>
              </a:cxnLst>
              <a:rect l="0" t="0" r="r" b="b"/>
              <a:pathLst>
                <a:path w="21600" h="21600" extrusionOk="0">
                  <a:moveTo>
                    <a:pt x="0" y="10254"/>
                  </a:moveTo>
                  <a:lnTo>
                    <a:pt x="10800" y="0"/>
                  </a:lnTo>
                  <a:lnTo>
                    <a:pt x="21600" y="10254"/>
                  </a:lnTo>
                  <a:lnTo>
                    <a:pt x="10800" y="21600"/>
                  </a:lnTo>
                  <a:lnTo>
                    <a:pt x="0" y="10254"/>
                  </a:lnTo>
                  <a:close/>
                </a:path>
              </a:pathLst>
            </a:custGeom>
            <a:solidFill>
              <a:schemeClr val="accent2">
                <a:lumMod val="60000"/>
                <a:lumOff val="40000"/>
              </a:schemeClr>
            </a:solidFill>
            <a:ln w="12700" cap="flat">
              <a:noFill/>
              <a:miter lim="400000"/>
            </a:ln>
            <a:effectLst/>
          </p:spPr>
          <p:txBody>
            <a:bodyPr wrap="square" lIns="0" tIns="0" rIns="0" bIns="0" numCol="1" anchor="t">
              <a:noAutofit/>
            </a:bodyPr>
            <a:lstStyle/>
            <a:p>
              <a:endParaRPr sz="1125"/>
            </a:p>
          </p:txBody>
        </p:sp>
        <p:sp>
          <p:nvSpPr>
            <p:cNvPr id="29" name="Shape"/>
            <p:cNvSpPr/>
            <p:nvPr/>
          </p:nvSpPr>
          <p:spPr>
            <a:xfrm>
              <a:off x="635000" y="334970"/>
              <a:ext cx="635000" cy="1109749"/>
            </a:xfrm>
            <a:custGeom>
              <a:avLst/>
              <a:gdLst/>
              <a:ahLst/>
              <a:cxnLst>
                <a:cxn ang="0">
                  <a:pos x="wd2" y="hd2"/>
                </a:cxn>
                <a:cxn ang="5400000">
                  <a:pos x="wd2" y="hd2"/>
                </a:cxn>
                <a:cxn ang="10800000">
                  <a:pos x="wd2" y="hd2"/>
                </a:cxn>
                <a:cxn ang="16200000">
                  <a:pos x="wd2" y="hd2"/>
                </a:cxn>
              </a:cxnLst>
              <a:rect l="0" t="0" r="r" b="b"/>
              <a:pathLst>
                <a:path w="21600" h="21600" extrusionOk="0">
                  <a:moveTo>
                    <a:pt x="0" y="7209"/>
                  </a:moveTo>
                  <a:lnTo>
                    <a:pt x="21600" y="0"/>
                  </a:lnTo>
                  <a:lnTo>
                    <a:pt x="21600" y="14391"/>
                  </a:lnTo>
                  <a:lnTo>
                    <a:pt x="0" y="21600"/>
                  </a:lnTo>
                  <a:lnTo>
                    <a:pt x="0" y="7209"/>
                  </a:lnTo>
                  <a:close/>
                </a:path>
              </a:pathLst>
            </a:custGeom>
            <a:solidFill>
              <a:schemeClr val="accent2"/>
            </a:solidFill>
            <a:ln w="12700" cap="flat">
              <a:noFill/>
              <a:miter lim="400000"/>
            </a:ln>
            <a:effectLst/>
          </p:spPr>
          <p:txBody>
            <a:bodyPr wrap="square" lIns="0" tIns="0" rIns="0" bIns="0" numCol="1" anchor="t">
              <a:noAutofit/>
            </a:bodyPr>
            <a:lstStyle/>
            <a:p>
              <a:endParaRPr sz="1125"/>
            </a:p>
          </p:txBody>
        </p:sp>
        <p:sp>
          <p:nvSpPr>
            <p:cNvPr id="30" name="Shape"/>
            <p:cNvSpPr/>
            <p:nvPr/>
          </p:nvSpPr>
          <p:spPr>
            <a:xfrm flipH="1">
              <a:off x="0" y="334970"/>
              <a:ext cx="635000" cy="1109749"/>
            </a:xfrm>
            <a:custGeom>
              <a:avLst/>
              <a:gdLst/>
              <a:ahLst/>
              <a:cxnLst>
                <a:cxn ang="0">
                  <a:pos x="wd2" y="hd2"/>
                </a:cxn>
                <a:cxn ang="5400000">
                  <a:pos x="wd2" y="hd2"/>
                </a:cxn>
                <a:cxn ang="10800000">
                  <a:pos x="wd2" y="hd2"/>
                </a:cxn>
                <a:cxn ang="16200000">
                  <a:pos x="wd2" y="hd2"/>
                </a:cxn>
              </a:cxnLst>
              <a:rect l="0" t="0" r="r" b="b"/>
              <a:pathLst>
                <a:path w="21600" h="21600" extrusionOk="0">
                  <a:moveTo>
                    <a:pt x="0" y="7209"/>
                  </a:moveTo>
                  <a:lnTo>
                    <a:pt x="21600" y="0"/>
                  </a:lnTo>
                  <a:lnTo>
                    <a:pt x="21600" y="14391"/>
                  </a:lnTo>
                  <a:lnTo>
                    <a:pt x="0" y="21600"/>
                  </a:lnTo>
                  <a:lnTo>
                    <a:pt x="0" y="7209"/>
                  </a:lnTo>
                  <a:close/>
                </a:path>
              </a:pathLst>
            </a:custGeom>
            <a:solidFill>
              <a:schemeClr val="accent2">
                <a:lumMod val="75000"/>
              </a:schemeClr>
            </a:solidFill>
            <a:ln w="12700" cap="flat">
              <a:noFill/>
              <a:miter lim="400000"/>
            </a:ln>
            <a:effectLst/>
          </p:spPr>
          <p:txBody>
            <a:bodyPr wrap="square" lIns="0" tIns="0" rIns="0" bIns="0" numCol="1" anchor="t">
              <a:noAutofit/>
            </a:bodyPr>
            <a:lstStyle/>
            <a:p>
              <a:endParaRPr sz="1125"/>
            </a:p>
          </p:txBody>
        </p:sp>
      </p:grpSp>
      <p:grpSp>
        <p:nvGrpSpPr>
          <p:cNvPr id="47" name="Group"/>
          <p:cNvGrpSpPr/>
          <p:nvPr/>
        </p:nvGrpSpPr>
        <p:grpSpPr>
          <a:xfrm>
            <a:off x="9962651" y="2207116"/>
            <a:ext cx="1115341" cy="1332139"/>
            <a:chOff x="0" y="0"/>
            <a:chExt cx="1270000" cy="1444718"/>
          </a:xfrm>
          <a:effectLst>
            <a:reflection blurRad="6350" stA="19000" endPos="47000" dir="5400000" sy="-100000" algn="bl" rotWithShape="0"/>
          </a:effectLst>
        </p:grpSpPr>
        <p:sp>
          <p:nvSpPr>
            <p:cNvPr id="48" name="Shape"/>
            <p:cNvSpPr/>
            <p:nvPr/>
          </p:nvSpPr>
          <p:spPr>
            <a:xfrm>
              <a:off x="0" y="0"/>
              <a:ext cx="1270000" cy="708333"/>
            </a:xfrm>
            <a:custGeom>
              <a:avLst/>
              <a:gdLst/>
              <a:ahLst/>
              <a:cxnLst>
                <a:cxn ang="0">
                  <a:pos x="wd2" y="hd2"/>
                </a:cxn>
                <a:cxn ang="5400000">
                  <a:pos x="wd2" y="hd2"/>
                </a:cxn>
                <a:cxn ang="10800000">
                  <a:pos x="wd2" y="hd2"/>
                </a:cxn>
                <a:cxn ang="16200000">
                  <a:pos x="wd2" y="hd2"/>
                </a:cxn>
              </a:cxnLst>
              <a:rect l="0" t="0" r="r" b="b"/>
              <a:pathLst>
                <a:path w="21600" h="21600" extrusionOk="0">
                  <a:moveTo>
                    <a:pt x="0" y="10254"/>
                  </a:moveTo>
                  <a:lnTo>
                    <a:pt x="10800" y="0"/>
                  </a:lnTo>
                  <a:lnTo>
                    <a:pt x="21600" y="10254"/>
                  </a:lnTo>
                  <a:lnTo>
                    <a:pt x="10800" y="21600"/>
                  </a:lnTo>
                  <a:lnTo>
                    <a:pt x="0" y="10254"/>
                  </a:lnTo>
                  <a:close/>
                </a:path>
              </a:pathLst>
            </a:custGeom>
            <a:solidFill>
              <a:schemeClr val="accent5">
                <a:lumMod val="60000"/>
                <a:lumOff val="40000"/>
              </a:schemeClr>
            </a:solidFill>
            <a:ln w="12700" cap="flat">
              <a:noFill/>
              <a:miter lim="400000"/>
            </a:ln>
            <a:effectLst/>
          </p:spPr>
          <p:txBody>
            <a:bodyPr wrap="square" lIns="0" tIns="0" rIns="0" bIns="0" numCol="1" anchor="t">
              <a:noAutofit/>
            </a:bodyPr>
            <a:lstStyle/>
            <a:p>
              <a:endParaRPr sz="1125"/>
            </a:p>
          </p:txBody>
        </p:sp>
        <p:sp>
          <p:nvSpPr>
            <p:cNvPr id="49" name="Shape"/>
            <p:cNvSpPr/>
            <p:nvPr/>
          </p:nvSpPr>
          <p:spPr>
            <a:xfrm>
              <a:off x="635000" y="334970"/>
              <a:ext cx="635000" cy="1109749"/>
            </a:xfrm>
            <a:custGeom>
              <a:avLst/>
              <a:gdLst/>
              <a:ahLst/>
              <a:cxnLst>
                <a:cxn ang="0">
                  <a:pos x="wd2" y="hd2"/>
                </a:cxn>
                <a:cxn ang="5400000">
                  <a:pos x="wd2" y="hd2"/>
                </a:cxn>
                <a:cxn ang="10800000">
                  <a:pos x="wd2" y="hd2"/>
                </a:cxn>
                <a:cxn ang="16200000">
                  <a:pos x="wd2" y="hd2"/>
                </a:cxn>
              </a:cxnLst>
              <a:rect l="0" t="0" r="r" b="b"/>
              <a:pathLst>
                <a:path w="21600" h="21600" extrusionOk="0">
                  <a:moveTo>
                    <a:pt x="0" y="7209"/>
                  </a:moveTo>
                  <a:lnTo>
                    <a:pt x="21600" y="0"/>
                  </a:lnTo>
                  <a:lnTo>
                    <a:pt x="21600" y="14391"/>
                  </a:lnTo>
                  <a:lnTo>
                    <a:pt x="0" y="21600"/>
                  </a:lnTo>
                  <a:lnTo>
                    <a:pt x="0" y="7209"/>
                  </a:lnTo>
                  <a:close/>
                </a:path>
              </a:pathLst>
            </a:custGeom>
            <a:solidFill>
              <a:schemeClr val="accent5"/>
            </a:solidFill>
            <a:ln w="12700" cap="flat">
              <a:noFill/>
              <a:miter lim="400000"/>
            </a:ln>
            <a:effectLst/>
          </p:spPr>
          <p:txBody>
            <a:bodyPr wrap="square" lIns="0" tIns="0" rIns="0" bIns="0" numCol="1" anchor="t">
              <a:noAutofit/>
            </a:bodyPr>
            <a:lstStyle/>
            <a:p>
              <a:endParaRPr sz="1125"/>
            </a:p>
          </p:txBody>
        </p:sp>
        <p:sp>
          <p:nvSpPr>
            <p:cNvPr id="50" name="Shape"/>
            <p:cNvSpPr/>
            <p:nvPr/>
          </p:nvSpPr>
          <p:spPr>
            <a:xfrm flipH="1">
              <a:off x="0" y="334970"/>
              <a:ext cx="635000" cy="1109749"/>
            </a:xfrm>
            <a:custGeom>
              <a:avLst/>
              <a:gdLst/>
              <a:ahLst/>
              <a:cxnLst>
                <a:cxn ang="0">
                  <a:pos x="wd2" y="hd2"/>
                </a:cxn>
                <a:cxn ang="5400000">
                  <a:pos x="wd2" y="hd2"/>
                </a:cxn>
                <a:cxn ang="10800000">
                  <a:pos x="wd2" y="hd2"/>
                </a:cxn>
                <a:cxn ang="16200000">
                  <a:pos x="wd2" y="hd2"/>
                </a:cxn>
              </a:cxnLst>
              <a:rect l="0" t="0" r="r" b="b"/>
              <a:pathLst>
                <a:path w="21600" h="21600" extrusionOk="0">
                  <a:moveTo>
                    <a:pt x="0" y="7209"/>
                  </a:moveTo>
                  <a:lnTo>
                    <a:pt x="21600" y="0"/>
                  </a:lnTo>
                  <a:lnTo>
                    <a:pt x="21600" y="14391"/>
                  </a:lnTo>
                  <a:lnTo>
                    <a:pt x="0" y="21600"/>
                  </a:lnTo>
                  <a:lnTo>
                    <a:pt x="0" y="7209"/>
                  </a:lnTo>
                  <a:close/>
                </a:path>
              </a:pathLst>
            </a:custGeom>
            <a:solidFill>
              <a:schemeClr val="accent5">
                <a:lumMod val="75000"/>
              </a:schemeClr>
            </a:solidFill>
            <a:ln w="12700" cap="flat">
              <a:noFill/>
              <a:miter lim="400000"/>
            </a:ln>
            <a:effectLst/>
          </p:spPr>
          <p:txBody>
            <a:bodyPr wrap="square" lIns="0" tIns="0" rIns="0" bIns="0" numCol="1" anchor="t">
              <a:noAutofit/>
            </a:bodyPr>
            <a:lstStyle/>
            <a:p>
              <a:endParaRPr sz="1125"/>
            </a:p>
          </p:txBody>
        </p:sp>
      </p:grpSp>
      <p:sp>
        <p:nvSpPr>
          <p:cNvPr id="9" name="Line"/>
          <p:cNvSpPr/>
          <p:nvPr/>
        </p:nvSpPr>
        <p:spPr>
          <a:xfrm flipH="1" flipV="1">
            <a:off x="1999149" y="3451669"/>
            <a:ext cx="1076793" cy="1069016"/>
          </a:xfrm>
          <a:prstGeom prst="line">
            <a:avLst/>
          </a:prstGeom>
          <a:noFill/>
          <a:ln w="25400" cap="flat">
            <a:solidFill>
              <a:schemeClr val="bg1">
                <a:lumMod val="65000"/>
              </a:schemeClr>
            </a:solidFill>
            <a:prstDash val="sysDash"/>
            <a:miter lim="400000"/>
            <a:headEnd type="triangle"/>
          </a:ln>
          <a:effectLst/>
        </p:spPr>
        <p:txBody>
          <a:bodyPr wrap="square" lIns="31750" tIns="31750" rIns="31750" bIns="31750" numCol="1" anchor="ctr">
            <a:noAutofit/>
          </a:bodyPr>
          <a:lstStyle/>
          <a:p>
            <a:endParaRPr sz="1125"/>
          </a:p>
        </p:txBody>
      </p:sp>
      <p:sp>
        <p:nvSpPr>
          <p:cNvPr id="10" name="Line"/>
          <p:cNvSpPr/>
          <p:nvPr/>
        </p:nvSpPr>
        <p:spPr>
          <a:xfrm rot="16200000" flipH="1" flipV="1">
            <a:off x="4284469" y="3155765"/>
            <a:ext cx="1066405" cy="1658208"/>
          </a:xfrm>
          <a:prstGeom prst="line">
            <a:avLst/>
          </a:prstGeom>
          <a:noFill/>
          <a:ln w="25400" cap="flat">
            <a:solidFill>
              <a:schemeClr val="bg1">
                <a:lumMod val="65000"/>
              </a:schemeClr>
            </a:solidFill>
            <a:prstDash val="sysDash"/>
            <a:miter lim="400000"/>
            <a:headEnd type="triangle"/>
          </a:ln>
          <a:effectLst/>
        </p:spPr>
        <p:txBody>
          <a:bodyPr wrap="square" lIns="31750" tIns="31750" rIns="31750" bIns="31750" numCol="1" anchor="ctr">
            <a:noAutofit/>
          </a:bodyPr>
          <a:lstStyle/>
          <a:p>
            <a:endParaRPr sz="1125"/>
          </a:p>
        </p:txBody>
      </p:sp>
      <p:sp>
        <p:nvSpPr>
          <p:cNvPr id="11" name="Line"/>
          <p:cNvSpPr/>
          <p:nvPr/>
        </p:nvSpPr>
        <p:spPr>
          <a:xfrm flipH="1" flipV="1">
            <a:off x="6497308" y="3451667"/>
            <a:ext cx="1106038" cy="1069018"/>
          </a:xfrm>
          <a:prstGeom prst="line">
            <a:avLst/>
          </a:prstGeom>
          <a:noFill/>
          <a:ln w="25400" cap="flat">
            <a:solidFill>
              <a:schemeClr val="bg1">
                <a:lumMod val="65000"/>
              </a:schemeClr>
            </a:solidFill>
            <a:prstDash val="sysDash"/>
            <a:miter lim="400000"/>
            <a:headEnd type="triangle"/>
          </a:ln>
          <a:effectLst/>
        </p:spPr>
        <p:txBody>
          <a:bodyPr wrap="square" lIns="31750" tIns="31750" rIns="31750" bIns="31750" numCol="1" anchor="ctr">
            <a:noAutofit/>
          </a:bodyPr>
          <a:lstStyle/>
          <a:p>
            <a:endParaRPr sz="1125"/>
          </a:p>
        </p:txBody>
      </p:sp>
      <p:sp>
        <p:nvSpPr>
          <p:cNvPr id="53" name="Line"/>
          <p:cNvSpPr/>
          <p:nvPr/>
        </p:nvSpPr>
        <p:spPr>
          <a:xfrm rot="16200000" flipH="1" flipV="1">
            <a:off x="8749779" y="3151164"/>
            <a:ext cx="1066405" cy="1658208"/>
          </a:xfrm>
          <a:prstGeom prst="line">
            <a:avLst/>
          </a:prstGeom>
          <a:noFill/>
          <a:ln w="25400" cap="flat">
            <a:solidFill>
              <a:schemeClr val="bg1">
                <a:lumMod val="65000"/>
              </a:schemeClr>
            </a:solidFill>
            <a:prstDash val="sysDash"/>
            <a:miter lim="400000"/>
            <a:headEnd type="triangle"/>
          </a:ln>
          <a:effectLst/>
        </p:spPr>
        <p:txBody>
          <a:bodyPr wrap="square" lIns="31750" tIns="31750" rIns="31750" bIns="31750" numCol="1" anchor="ctr">
            <a:noAutofit/>
          </a:bodyPr>
          <a:lstStyle/>
          <a:p>
            <a:endParaRPr sz="1125"/>
          </a:p>
        </p:txBody>
      </p:sp>
      <p:sp>
        <p:nvSpPr>
          <p:cNvPr id="2" name="مستطيل 1">
            <a:extLst>
              <a:ext uri="{FF2B5EF4-FFF2-40B4-BE49-F238E27FC236}">
                <a16:creationId xmlns:a16="http://schemas.microsoft.com/office/drawing/2014/main" id="{31360BE0-A4E5-B147-9D7C-CDBF06DD5887}"/>
              </a:ext>
            </a:extLst>
          </p:cNvPr>
          <p:cNvSpPr/>
          <p:nvPr/>
        </p:nvSpPr>
        <p:spPr>
          <a:xfrm>
            <a:off x="127858" y="3980268"/>
            <a:ext cx="2116285" cy="369332"/>
          </a:xfrm>
          <a:prstGeom prst="rect">
            <a:avLst/>
          </a:prstGeom>
        </p:spPr>
        <p:txBody>
          <a:bodyPr wrap="none">
            <a:spAutoFit/>
          </a:bodyPr>
          <a:lstStyle/>
          <a:p>
            <a:r>
              <a:rPr lang="ar-SA" b="1" dirty="0">
                <a:solidFill>
                  <a:srgbClr val="000000"/>
                </a:solidFill>
                <a:ea typeface="Calibri" panose="020F0502020204030204" pitchFamily="34" charset="0"/>
                <a:cs typeface="Traditional Arabic" panose="02020603050405020304" pitchFamily="18" charset="-78"/>
              </a:rPr>
              <a:t>القدرة على استخدام الحاسوب</a:t>
            </a:r>
            <a:r>
              <a:rPr lang="en-US" b="1" dirty="0">
                <a:effectLst/>
              </a:rPr>
              <a:t> </a:t>
            </a:r>
            <a:endParaRPr lang="ar-SA" b="1" dirty="0"/>
          </a:p>
        </p:txBody>
      </p:sp>
      <p:sp>
        <p:nvSpPr>
          <p:cNvPr id="3" name="مستطيل 2">
            <a:extLst>
              <a:ext uri="{FF2B5EF4-FFF2-40B4-BE49-F238E27FC236}">
                <a16:creationId xmlns:a16="http://schemas.microsoft.com/office/drawing/2014/main" id="{1E6F7B38-6ED5-AF46-ABCA-9451E62BE6B9}"/>
              </a:ext>
            </a:extLst>
          </p:cNvPr>
          <p:cNvSpPr/>
          <p:nvPr/>
        </p:nvSpPr>
        <p:spPr>
          <a:xfrm>
            <a:off x="6420348" y="6253551"/>
            <a:ext cx="2541080" cy="461665"/>
          </a:xfrm>
          <a:prstGeom prst="rect">
            <a:avLst/>
          </a:prstGeom>
        </p:spPr>
        <p:txBody>
          <a:bodyPr wrap="none">
            <a:spAutoFit/>
          </a:bodyPr>
          <a:lstStyle/>
          <a:p>
            <a:r>
              <a:rPr lang="ar-SA" sz="2400" dirty="0">
                <a:solidFill>
                  <a:srgbClr val="000000"/>
                </a:solidFill>
                <a:ea typeface="Calibri" panose="020F0502020204030204" pitchFamily="34" charset="0"/>
                <a:cs typeface="Traditional Arabic" panose="02020603050405020304" pitchFamily="18" charset="-78"/>
              </a:rPr>
              <a:t> </a:t>
            </a:r>
            <a:r>
              <a:rPr lang="ar-SA" sz="2400" b="1" dirty="0">
                <a:solidFill>
                  <a:srgbClr val="000000"/>
                </a:solidFill>
                <a:ea typeface="Calibri" panose="020F0502020204030204" pitchFamily="34" charset="0"/>
                <a:cs typeface="Traditional Arabic" panose="02020603050405020304" pitchFamily="18" charset="-78"/>
              </a:rPr>
              <a:t>ضرورة توفر شبكة الإنترنت</a:t>
            </a:r>
            <a:r>
              <a:rPr lang="en-US" sz="2400" b="1" dirty="0">
                <a:effectLst/>
              </a:rPr>
              <a:t> </a:t>
            </a:r>
            <a:endParaRPr lang="ar-SA" sz="2400" b="1" dirty="0"/>
          </a:p>
        </p:txBody>
      </p:sp>
      <p:sp>
        <p:nvSpPr>
          <p:cNvPr id="4" name="مستطيل 3">
            <a:extLst>
              <a:ext uri="{FF2B5EF4-FFF2-40B4-BE49-F238E27FC236}">
                <a16:creationId xmlns:a16="http://schemas.microsoft.com/office/drawing/2014/main" id="{B2664543-91DE-0847-AF91-E943DA6FD824}"/>
              </a:ext>
            </a:extLst>
          </p:cNvPr>
          <p:cNvSpPr/>
          <p:nvPr/>
        </p:nvSpPr>
        <p:spPr>
          <a:xfrm>
            <a:off x="1578210" y="6107722"/>
            <a:ext cx="4471055" cy="461665"/>
          </a:xfrm>
          <a:prstGeom prst="rect">
            <a:avLst/>
          </a:prstGeom>
        </p:spPr>
        <p:txBody>
          <a:bodyPr wrap="square">
            <a:spAutoFit/>
          </a:bodyPr>
          <a:lstStyle/>
          <a:p>
            <a:pPr algn="ctr"/>
            <a:r>
              <a:rPr lang="ar-SA" sz="2400" b="1" dirty="0">
                <a:solidFill>
                  <a:srgbClr val="000000"/>
                </a:solidFill>
                <a:ea typeface="Calibri" panose="020F0502020204030204" pitchFamily="34" charset="0"/>
                <a:cs typeface="Traditional Arabic" panose="02020603050405020304" pitchFamily="18" charset="-78"/>
              </a:rPr>
              <a:t>ضرورة توفر محتوى تعليمي مناسب للنشر على الموا</a:t>
            </a:r>
            <a:r>
              <a:rPr lang="ar-SA" sz="2400" dirty="0">
                <a:solidFill>
                  <a:srgbClr val="000000"/>
                </a:solidFill>
                <a:ea typeface="Calibri" panose="020F0502020204030204" pitchFamily="34" charset="0"/>
                <a:cs typeface="Traditional Arabic" panose="02020603050405020304" pitchFamily="18" charset="-78"/>
              </a:rPr>
              <a:t>قع</a:t>
            </a:r>
            <a:endParaRPr lang="ar-SA" sz="2400" dirty="0"/>
          </a:p>
        </p:txBody>
      </p:sp>
      <p:sp>
        <p:nvSpPr>
          <p:cNvPr id="6" name="مستطيل 5">
            <a:extLst>
              <a:ext uri="{FF2B5EF4-FFF2-40B4-BE49-F238E27FC236}">
                <a16:creationId xmlns:a16="http://schemas.microsoft.com/office/drawing/2014/main" id="{73304862-0C6B-D142-88D8-6EDA2B1238CE}"/>
              </a:ext>
            </a:extLst>
          </p:cNvPr>
          <p:cNvSpPr/>
          <p:nvPr/>
        </p:nvSpPr>
        <p:spPr>
          <a:xfrm>
            <a:off x="4332259" y="4158019"/>
            <a:ext cx="2818400" cy="707886"/>
          </a:xfrm>
          <a:prstGeom prst="rect">
            <a:avLst/>
          </a:prstGeom>
        </p:spPr>
        <p:txBody>
          <a:bodyPr wrap="none">
            <a:spAutoFit/>
          </a:bodyPr>
          <a:lstStyle/>
          <a:p>
            <a:r>
              <a:rPr lang="ar-SA" sz="2000" b="1" dirty="0">
                <a:solidFill>
                  <a:srgbClr val="000000"/>
                </a:solidFill>
                <a:ea typeface="Calibri" panose="020F0502020204030204" pitchFamily="34" charset="0"/>
                <a:cs typeface="Traditional Arabic" panose="02020603050405020304" pitchFamily="18" charset="-78"/>
              </a:rPr>
              <a:t>وجود نظام إدارة ومتابعة لنظام الفصول</a:t>
            </a:r>
          </a:p>
          <a:p>
            <a:pPr algn="ctr"/>
            <a:r>
              <a:rPr lang="ar-SA" sz="2000" b="1" dirty="0">
                <a:solidFill>
                  <a:srgbClr val="000000"/>
                </a:solidFill>
                <a:ea typeface="Calibri" panose="020F0502020204030204" pitchFamily="34" charset="0"/>
                <a:cs typeface="Traditional Arabic" panose="02020603050405020304" pitchFamily="18" charset="-78"/>
              </a:rPr>
              <a:t> الافتراضية</a:t>
            </a:r>
            <a:r>
              <a:rPr lang="en-US" sz="2000" b="1" dirty="0">
                <a:effectLst/>
              </a:rPr>
              <a:t> </a:t>
            </a:r>
            <a:endParaRPr lang="ar-SA" sz="2000" b="1" dirty="0"/>
          </a:p>
        </p:txBody>
      </p:sp>
      <p:sp>
        <p:nvSpPr>
          <p:cNvPr id="7" name="مستطيل 6">
            <a:extLst>
              <a:ext uri="{FF2B5EF4-FFF2-40B4-BE49-F238E27FC236}">
                <a16:creationId xmlns:a16="http://schemas.microsoft.com/office/drawing/2014/main" id="{76DC66E5-700C-2949-A174-D24DE8D939E8}"/>
              </a:ext>
            </a:extLst>
          </p:cNvPr>
          <p:cNvSpPr/>
          <p:nvPr/>
        </p:nvSpPr>
        <p:spPr>
          <a:xfrm>
            <a:off x="9068419" y="4075314"/>
            <a:ext cx="2903804" cy="923330"/>
          </a:xfrm>
          <a:prstGeom prst="rect">
            <a:avLst/>
          </a:prstGeom>
        </p:spPr>
        <p:txBody>
          <a:bodyPr wrap="square">
            <a:spAutoFit/>
          </a:bodyPr>
          <a:lstStyle/>
          <a:p>
            <a:r>
              <a:rPr lang="ar-SA" b="1" dirty="0">
                <a:solidFill>
                  <a:srgbClr val="000000"/>
                </a:solidFill>
                <a:ea typeface="Calibri" panose="020F0502020204030204" pitchFamily="34" charset="0"/>
                <a:cs typeface="Traditional Arabic" panose="02020603050405020304" pitchFamily="18" charset="-78"/>
              </a:rPr>
              <a:t>ضرورة أن يكون المدرس على قدر مهم من المعرفة بالتعامل مع الفصول الافتراضية وكيفية التعامل مع الطلاب من خلالها. </a:t>
            </a:r>
            <a:endParaRPr lang="ar-SA" b="1" dirty="0"/>
          </a:p>
        </p:txBody>
      </p:sp>
    </p:spTree>
    <p:extLst>
      <p:ext uri="{BB962C8B-B14F-4D97-AF65-F5344CB8AC3E}">
        <p14:creationId xmlns:p14="http://schemas.microsoft.com/office/powerpoint/2010/main" val="1602840176"/>
      </p:ext>
    </p:extLst>
  </p:cSld>
  <p:clrMapOvr>
    <a:masterClrMapping/>
  </p:clrMapOvr>
  <p:transition spd="slow">
    <p:cover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ppt_w</p:attrName>
                                        </p:attrNameLst>
                                      </p:cBhvr>
                                      <p:tavLst>
                                        <p:tav tm="0">
                                          <p:val>
                                            <p:fltVal val="0"/>
                                          </p:val>
                                        </p:tav>
                                        <p:tav tm="100000">
                                          <p:val>
                                            <p:strVal val="#ppt_w"/>
                                          </p:val>
                                        </p:tav>
                                      </p:tavLst>
                                    </p:anim>
                                    <p:anim calcmode="lin" valueType="num">
                                      <p:cBhvr>
                                        <p:cTn id="8" dur="500" fill="hold"/>
                                        <p:tgtEl>
                                          <p:spTgt spid="40"/>
                                        </p:tgtEl>
                                        <p:attrNameLst>
                                          <p:attrName>ppt_h</p:attrName>
                                        </p:attrNameLst>
                                      </p:cBhvr>
                                      <p:tavLst>
                                        <p:tav tm="0">
                                          <p:val>
                                            <p:fltVal val="0"/>
                                          </p:val>
                                        </p:tav>
                                        <p:tav tm="100000">
                                          <p:val>
                                            <p:strVal val="#ppt_h"/>
                                          </p:val>
                                        </p:tav>
                                      </p:tavLst>
                                    </p:anim>
                                    <p:animEffect transition="in" filter="fade">
                                      <p:cBhvr>
                                        <p:cTn id="9" dur="500"/>
                                        <p:tgtEl>
                                          <p:spTgt spid="40"/>
                                        </p:tgtEl>
                                      </p:cBhvr>
                                    </p:animEffect>
                                  </p:childTnLst>
                                </p:cTn>
                              </p:par>
                              <p:par>
                                <p:cTn id="10" presetID="53" presetClass="entr" presetSubtype="16" fill="hold" nodeType="withEffect">
                                  <p:stCondLst>
                                    <p:cond delay="0"/>
                                  </p:stCondLst>
                                  <p:childTnLst>
                                    <p:set>
                                      <p:cBhvr>
                                        <p:cTn id="11" dur="1" fill="hold">
                                          <p:stCondLst>
                                            <p:cond delay="0"/>
                                          </p:stCondLst>
                                        </p:cTn>
                                        <p:tgtEl>
                                          <p:spTgt spid="42"/>
                                        </p:tgtEl>
                                        <p:attrNameLst>
                                          <p:attrName>style.visibility</p:attrName>
                                        </p:attrNameLst>
                                      </p:cBhvr>
                                      <p:to>
                                        <p:strVal val="visible"/>
                                      </p:to>
                                    </p:set>
                                    <p:anim calcmode="lin" valueType="num">
                                      <p:cBhvr>
                                        <p:cTn id="12" dur="500" fill="hold"/>
                                        <p:tgtEl>
                                          <p:spTgt spid="42"/>
                                        </p:tgtEl>
                                        <p:attrNameLst>
                                          <p:attrName>ppt_w</p:attrName>
                                        </p:attrNameLst>
                                      </p:cBhvr>
                                      <p:tavLst>
                                        <p:tav tm="0">
                                          <p:val>
                                            <p:fltVal val="0"/>
                                          </p:val>
                                        </p:tav>
                                        <p:tav tm="100000">
                                          <p:val>
                                            <p:strVal val="#ppt_w"/>
                                          </p:val>
                                        </p:tav>
                                      </p:tavLst>
                                    </p:anim>
                                    <p:anim calcmode="lin" valueType="num">
                                      <p:cBhvr>
                                        <p:cTn id="13" dur="500" fill="hold"/>
                                        <p:tgtEl>
                                          <p:spTgt spid="42"/>
                                        </p:tgtEl>
                                        <p:attrNameLst>
                                          <p:attrName>ppt_h</p:attrName>
                                        </p:attrNameLst>
                                      </p:cBhvr>
                                      <p:tavLst>
                                        <p:tav tm="0">
                                          <p:val>
                                            <p:fltVal val="0"/>
                                          </p:val>
                                        </p:tav>
                                        <p:tav tm="100000">
                                          <p:val>
                                            <p:strVal val="#ppt_h"/>
                                          </p:val>
                                        </p:tav>
                                      </p:tavLst>
                                    </p:anim>
                                    <p:animEffect transition="in" filter="fade">
                                      <p:cBhvr>
                                        <p:cTn id="14" dur="500"/>
                                        <p:tgtEl>
                                          <p:spTgt spid="42"/>
                                        </p:tgtEl>
                                      </p:cBhvr>
                                    </p:animEffect>
                                  </p:childTnLst>
                                </p:cTn>
                              </p:par>
                            </p:childTnLst>
                          </p:cTn>
                        </p:par>
                      </p:childTnLst>
                    </p:cTn>
                  </p:par>
                  <p:par>
                    <p:cTn id="15" fill="hold">
                      <p:stCondLst>
                        <p:cond delay="indefinite"/>
                      </p:stCondLst>
                      <p:childTnLst>
                        <p:par>
                          <p:cTn id="16" fill="hold">
                            <p:stCondLst>
                              <p:cond delay="0"/>
                            </p:stCondLst>
                            <p:childTnLst>
                              <p:par>
                                <p:cTn id="17" presetID="37" presetClass="entr" presetSubtype="0" fill="hold" nodeType="click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1000"/>
                                        <p:tgtEl>
                                          <p:spTgt spid="24"/>
                                        </p:tgtEl>
                                      </p:cBhvr>
                                    </p:animEffect>
                                    <p:anim calcmode="lin" valueType="num">
                                      <p:cBhvr>
                                        <p:cTn id="20" dur="1000" fill="hold"/>
                                        <p:tgtEl>
                                          <p:spTgt spid="24"/>
                                        </p:tgtEl>
                                        <p:attrNameLst>
                                          <p:attrName>ppt_x</p:attrName>
                                        </p:attrNameLst>
                                      </p:cBhvr>
                                      <p:tavLst>
                                        <p:tav tm="0">
                                          <p:val>
                                            <p:strVal val="#ppt_x"/>
                                          </p:val>
                                        </p:tav>
                                        <p:tav tm="100000">
                                          <p:val>
                                            <p:strVal val="#ppt_x"/>
                                          </p:val>
                                        </p:tav>
                                      </p:tavLst>
                                    </p:anim>
                                    <p:anim calcmode="lin" valueType="num">
                                      <p:cBhvr>
                                        <p:cTn id="21" dur="900" decel="100000" fill="hold"/>
                                        <p:tgtEl>
                                          <p:spTgt spid="24"/>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24"/>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1000"/>
                                        <p:tgtEl>
                                          <p:spTgt spid="25"/>
                                        </p:tgtEl>
                                      </p:cBhvr>
                                    </p:animEffect>
                                    <p:anim calcmode="lin" valueType="num">
                                      <p:cBhvr>
                                        <p:cTn id="26" dur="1000" fill="hold"/>
                                        <p:tgtEl>
                                          <p:spTgt spid="25"/>
                                        </p:tgtEl>
                                        <p:attrNameLst>
                                          <p:attrName>ppt_x</p:attrName>
                                        </p:attrNameLst>
                                      </p:cBhvr>
                                      <p:tavLst>
                                        <p:tav tm="0">
                                          <p:val>
                                            <p:strVal val="#ppt_x"/>
                                          </p:val>
                                        </p:tav>
                                        <p:tav tm="100000">
                                          <p:val>
                                            <p:strVal val="#ppt_x"/>
                                          </p:val>
                                        </p:tav>
                                      </p:tavLst>
                                    </p:anim>
                                    <p:anim calcmode="lin" valueType="num">
                                      <p:cBhvr>
                                        <p:cTn id="27" dur="900" decel="100000" fill="hold"/>
                                        <p:tgtEl>
                                          <p:spTgt spid="25"/>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25"/>
                                        </p:tgtEl>
                                        <p:attrNameLst>
                                          <p:attrName>ppt_y</p:attrName>
                                        </p:attrNameLst>
                                      </p:cBhvr>
                                      <p:tavLst>
                                        <p:tav tm="0">
                                          <p:val>
                                            <p:strVal val="#ppt_y-.03"/>
                                          </p:val>
                                        </p:tav>
                                        <p:tav tm="100000">
                                          <p:val>
                                            <p:strVal val="#ppt_y"/>
                                          </p:val>
                                        </p:tav>
                                      </p:tavLst>
                                    </p:anim>
                                  </p:childTnLst>
                                </p:cTn>
                              </p:par>
                              <p:par>
                                <p:cTn id="29" presetID="37" presetClass="entr" presetSubtype="0" fill="hold" nodeType="with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1000"/>
                                        <p:tgtEl>
                                          <p:spTgt spid="26"/>
                                        </p:tgtEl>
                                      </p:cBhvr>
                                    </p:animEffect>
                                    <p:anim calcmode="lin" valueType="num">
                                      <p:cBhvr>
                                        <p:cTn id="32" dur="1000" fill="hold"/>
                                        <p:tgtEl>
                                          <p:spTgt spid="26"/>
                                        </p:tgtEl>
                                        <p:attrNameLst>
                                          <p:attrName>ppt_x</p:attrName>
                                        </p:attrNameLst>
                                      </p:cBhvr>
                                      <p:tavLst>
                                        <p:tav tm="0">
                                          <p:val>
                                            <p:strVal val="#ppt_x"/>
                                          </p:val>
                                        </p:tav>
                                        <p:tav tm="100000">
                                          <p:val>
                                            <p:strVal val="#ppt_x"/>
                                          </p:val>
                                        </p:tav>
                                      </p:tavLst>
                                    </p:anim>
                                    <p:anim calcmode="lin" valueType="num">
                                      <p:cBhvr>
                                        <p:cTn id="33" dur="900" decel="100000" fill="hold"/>
                                        <p:tgtEl>
                                          <p:spTgt spid="26"/>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26"/>
                                        </p:tgtEl>
                                        <p:attrNameLst>
                                          <p:attrName>ppt_y</p:attrName>
                                        </p:attrNameLst>
                                      </p:cBhvr>
                                      <p:tavLst>
                                        <p:tav tm="0">
                                          <p:val>
                                            <p:strVal val="#ppt_y-.03"/>
                                          </p:val>
                                        </p:tav>
                                        <p:tav tm="100000">
                                          <p:val>
                                            <p:strVal val="#ppt_y"/>
                                          </p:val>
                                        </p:tav>
                                      </p:tavLst>
                                    </p:anim>
                                  </p:childTnLst>
                                </p:cTn>
                              </p:par>
                              <p:par>
                                <p:cTn id="35" presetID="37" presetClass="entr" presetSubtype="0" fill="hold" nodeType="with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1000"/>
                                        <p:tgtEl>
                                          <p:spTgt spid="27"/>
                                        </p:tgtEl>
                                      </p:cBhvr>
                                    </p:animEffect>
                                    <p:anim calcmode="lin" valueType="num">
                                      <p:cBhvr>
                                        <p:cTn id="38" dur="1000" fill="hold"/>
                                        <p:tgtEl>
                                          <p:spTgt spid="27"/>
                                        </p:tgtEl>
                                        <p:attrNameLst>
                                          <p:attrName>ppt_x</p:attrName>
                                        </p:attrNameLst>
                                      </p:cBhvr>
                                      <p:tavLst>
                                        <p:tav tm="0">
                                          <p:val>
                                            <p:strVal val="#ppt_x"/>
                                          </p:val>
                                        </p:tav>
                                        <p:tav tm="100000">
                                          <p:val>
                                            <p:strVal val="#ppt_x"/>
                                          </p:val>
                                        </p:tav>
                                      </p:tavLst>
                                    </p:anim>
                                    <p:anim calcmode="lin" valueType="num">
                                      <p:cBhvr>
                                        <p:cTn id="39" dur="900" decel="100000" fill="hold"/>
                                        <p:tgtEl>
                                          <p:spTgt spid="27"/>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27"/>
                                        </p:tgtEl>
                                        <p:attrNameLst>
                                          <p:attrName>ppt_y</p:attrName>
                                        </p:attrNameLst>
                                      </p:cBhvr>
                                      <p:tavLst>
                                        <p:tav tm="0">
                                          <p:val>
                                            <p:strVal val="#ppt_y-.03"/>
                                          </p:val>
                                        </p:tav>
                                        <p:tav tm="100000">
                                          <p:val>
                                            <p:strVal val="#ppt_y"/>
                                          </p:val>
                                        </p:tav>
                                      </p:tavLst>
                                    </p:anim>
                                  </p:childTnLst>
                                </p:cTn>
                              </p:par>
                              <p:par>
                                <p:cTn id="41" presetID="37" presetClass="entr" presetSubtype="0" fill="hold" nodeType="withEffect">
                                  <p:stCondLst>
                                    <p:cond delay="0"/>
                                  </p:stCondLst>
                                  <p:childTnLst>
                                    <p:set>
                                      <p:cBhvr>
                                        <p:cTn id="42" dur="1" fill="hold">
                                          <p:stCondLst>
                                            <p:cond delay="0"/>
                                          </p:stCondLst>
                                        </p:cTn>
                                        <p:tgtEl>
                                          <p:spTgt spid="47"/>
                                        </p:tgtEl>
                                        <p:attrNameLst>
                                          <p:attrName>style.visibility</p:attrName>
                                        </p:attrNameLst>
                                      </p:cBhvr>
                                      <p:to>
                                        <p:strVal val="visible"/>
                                      </p:to>
                                    </p:set>
                                    <p:animEffect transition="in" filter="fade">
                                      <p:cBhvr>
                                        <p:cTn id="43" dur="1000"/>
                                        <p:tgtEl>
                                          <p:spTgt spid="47"/>
                                        </p:tgtEl>
                                      </p:cBhvr>
                                    </p:animEffect>
                                    <p:anim calcmode="lin" valueType="num">
                                      <p:cBhvr>
                                        <p:cTn id="44" dur="1000" fill="hold"/>
                                        <p:tgtEl>
                                          <p:spTgt spid="47"/>
                                        </p:tgtEl>
                                        <p:attrNameLst>
                                          <p:attrName>ppt_x</p:attrName>
                                        </p:attrNameLst>
                                      </p:cBhvr>
                                      <p:tavLst>
                                        <p:tav tm="0">
                                          <p:val>
                                            <p:strVal val="#ppt_x"/>
                                          </p:val>
                                        </p:tav>
                                        <p:tav tm="100000">
                                          <p:val>
                                            <p:strVal val="#ppt_x"/>
                                          </p:val>
                                        </p:tav>
                                      </p:tavLst>
                                    </p:anim>
                                    <p:anim calcmode="lin" valueType="num">
                                      <p:cBhvr>
                                        <p:cTn id="45" dur="900" decel="100000" fill="hold"/>
                                        <p:tgtEl>
                                          <p:spTgt spid="47"/>
                                        </p:tgtEl>
                                        <p:attrNameLst>
                                          <p:attrName>ppt_y</p:attrName>
                                        </p:attrNameLst>
                                      </p:cBhvr>
                                      <p:tavLst>
                                        <p:tav tm="0">
                                          <p:val>
                                            <p:strVal val="#ppt_y+1"/>
                                          </p:val>
                                        </p:tav>
                                        <p:tav tm="100000">
                                          <p:val>
                                            <p:strVal val="#ppt_y-.03"/>
                                          </p:val>
                                        </p:tav>
                                      </p:tavLst>
                                    </p:anim>
                                    <p:anim calcmode="lin" valueType="num">
                                      <p:cBhvr>
                                        <p:cTn id="46" dur="100" accel="100000" fill="hold">
                                          <p:stCondLst>
                                            <p:cond delay="900"/>
                                          </p:stCondLst>
                                        </p:cTn>
                                        <p:tgtEl>
                                          <p:spTgt spid="47"/>
                                        </p:tgtEl>
                                        <p:attrNameLst>
                                          <p:attrName>ppt_y</p:attrName>
                                        </p:attrNameLst>
                                      </p:cBhvr>
                                      <p:tavLst>
                                        <p:tav tm="0">
                                          <p:val>
                                            <p:strVal val="#ppt_y-.03"/>
                                          </p:val>
                                        </p:tav>
                                        <p:tav tm="100000">
                                          <p:val>
                                            <p:strVal val="#ppt_y"/>
                                          </p:val>
                                        </p:tav>
                                      </p:tavLst>
                                    </p:anim>
                                  </p:childTnLst>
                                </p:cTn>
                              </p:par>
                              <p:par>
                                <p:cTn id="47" presetID="37" presetClass="entr" presetSubtype="0" fill="hold" grpId="0" nodeType="with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1000"/>
                                        <p:tgtEl>
                                          <p:spTgt spid="9"/>
                                        </p:tgtEl>
                                      </p:cBhvr>
                                    </p:animEffect>
                                    <p:anim calcmode="lin" valueType="num">
                                      <p:cBhvr>
                                        <p:cTn id="50" dur="1000" fill="hold"/>
                                        <p:tgtEl>
                                          <p:spTgt spid="9"/>
                                        </p:tgtEl>
                                        <p:attrNameLst>
                                          <p:attrName>ppt_x</p:attrName>
                                        </p:attrNameLst>
                                      </p:cBhvr>
                                      <p:tavLst>
                                        <p:tav tm="0">
                                          <p:val>
                                            <p:strVal val="#ppt_x"/>
                                          </p:val>
                                        </p:tav>
                                        <p:tav tm="100000">
                                          <p:val>
                                            <p:strVal val="#ppt_x"/>
                                          </p:val>
                                        </p:tav>
                                      </p:tavLst>
                                    </p:anim>
                                    <p:anim calcmode="lin" valueType="num">
                                      <p:cBhvr>
                                        <p:cTn id="51" dur="900" decel="100000" fill="hold"/>
                                        <p:tgtEl>
                                          <p:spTgt spid="9"/>
                                        </p:tgtEl>
                                        <p:attrNameLst>
                                          <p:attrName>ppt_y</p:attrName>
                                        </p:attrNameLst>
                                      </p:cBhvr>
                                      <p:tavLst>
                                        <p:tav tm="0">
                                          <p:val>
                                            <p:strVal val="#ppt_y+1"/>
                                          </p:val>
                                        </p:tav>
                                        <p:tav tm="100000">
                                          <p:val>
                                            <p:strVal val="#ppt_y-.03"/>
                                          </p:val>
                                        </p:tav>
                                      </p:tavLst>
                                    </p:anim>
                                    <p:anim calcmode="lin" valueType="num">
                                      <p:cBhvr>
                                        <p:cTn id="52"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par>
                                <p:cTn id="53" presetID="37" presetClass="entr" presetSubtype="0" fill="hold" grpId="0" nodeType="with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fade">
                                      <p:cBhvr>
                                        <p:cTn id="55" dur="1000"/>
                                        <p:tgtEl>
                                          <p:spTgt spid="10"/>
                                        </p:tgtEl>
                                      </p:cBhvr>
                                    </p:animEffect>
                                    <p:anim calcmode="lin" valueType="num">
                                      <p:cBhvr>
                                        <p:cTn id="56" dur="1000" fill="hold"/>
                                        <p:tgtEl>
                                          <p:spTgt spid="10"/>
                                        </p:tgtEl>
                                        <p:attrNameLst>
                                          <p:attrName>ppt_x</p:attrName>
                                        </p:attrNameLst>
                                      </p:cBhvr>
                                      <p:tavLst>
                                        <p:tav tm="0">
                                          <p:val>
                                            <p:strVal val="#ppt_x"/>
                                          </p:val>
                                        </p:tav>
                                        <p:tav tm="100000">
                                          <p:val>
                                            <p:strVal val="#ppt_x"/>
                                          </p:val>
                                        </p:tav>
                                      </p:tavLst>
                                    </p:anim>
                                    <p:anim calcmode="lin" valueType="num">
                                      <p:cBhvr>
                                        <p:cTn id="57" dur="900" decel="100000" fill="hold"/>
                                        <p:tgtEl>
                                          <p:spTgt spid="10"/>
                                        </p:tgtEl>
                                        <p:attrNameLst>
                                          <p:attrName>ppt_y</p:attrName>
                                        </p:attrNameLst>
                                      </p:cBhvr>
                                      <p:tavLst>
                                        <p:tav tm="0">
                                          <p:val>
                                            <p:strVal val="#ppt_y+1"/>
                                          </p:val>
                                        </p:tav>
                                        <p:tav tm="100000">
                                          <p:val>
                                            <p:strVal val="#ppt_y-.03"/>
                                          </p:val>
                                        </p:tav>
                                      </p:tavLst>
                                    </p:anim>
                                    <p:anim calcmode="lin" valueType="num">
                                      <p:cBhvr>
                                        <p:cTn id="58"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par>
                                <p:cTn id="59" presetID="37" presetClass="entr" presetSubtype="0" fill="hold" grpId="0" nodeType="withEffect">
                                  <p:stCondLst>
                                    <p:cond delay="0"/>
                                  </p:stCondLst>
                                  <p:childTnLst>
                                    <p:set>
                                      <p:cBhvr>
                                        <p:cTn id="60" dur="1" fill="hold">
                                          <p:stCondLst>
                                            <p:cond delay="0"/>
                                          </p:stCondLst>
                                        </p:cTn>
                                        <p:tgtEl>
                                          <p:spTgt spid="11"/>
                                        </p:tgtEl>
                                        <p:attrNameLst>
                                          <p:attrName>style.visibility</p:attrName>
                                        </p:attrNameLst>
                                      </p:cBhvr>
                                      <p:to>
                                        <p:strVal val="visible"/>
                                      </p:to>
                                    </p:set>
                                    <p:animEffect transition="in" filter="fade">
                                      <p:cBhvr>
                                        <p:cTn id="61" dur="1000"/>
                                        <p:tgtEl>
                                          <p:spTgt spid="11"/>
                                        </p:tgtEl>
                                      </p:cBhvr>
                                    </p:animEffect>
                                    <p:anim calcmode="lin" valueType="num">
                                      <p:cBhvr>
                                        <p:cTn id="62" dur="1000" fill="hold"/>
                                        <p:tgtEl>
                                          <p:spTgt spid="11"/>
                                        </p:tgtEl>
                                        <p:attrNameLst>
                                          <p:attrName>ppt_x</p:attrName>
                                        </p:attrNameLst>
                                      </p:cBhvr>
                                      <p:tavLst>
                                        <p:tav tm="0">
                                          <p:val>
                                            <p:strVal val="#ppt_x"/>
                                          </p:val>
                                        </p:tav>
                                        <p:tav tm="100000">
                                          <p:val>
                                            <p:strVal val="#ppt_x"/>
                                          </p:val>
                                        </p:tav>
                                      </p:tavLst>
                                    </p:anim>
                                    <p:anim calcmode="lin" valueType="num">
                                      <p:cBhvr>
                                        <p:cTn id="63" dur="900" decel="100000" fill="hold"/>
                                        <p:tgtEl>
                                          <p:spTgt spid="11"/>
                                        </p:tgtEl>
                                        <p:attrNameLst>
                                          <p:attrName>ppt_y</p:attrName>
                                        </p:attrNameLst>
                                      </p:cBhvr>
                                      <p:tavLst>
                                        <p:tav tm="0">
                                          <p:val>
                                            <p:strVal val="#ppt_y+1"/>
                                          </p:val>
                                        </p:tav>
                                        <p:tav tm="100000">
                                          <p:val>
                                            <p:strVal val="#ppt_y-.03"/>
                                          </p:val>
                                        </p:tav>
                                      </p:tavLst>
                                    </p:anim>
                                    <p:anim calcmode="lin" valueType="num">
                                      <p:cBhvr>
                                        <p:cTn id="64"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65" presetID="37" presetClass="entr" presetSubtype="0" fill="hold" grpId="0" nodeType="withEffect">
                                  <p:stCondLst>
                                    <p:cond delay="0"/>
                                  </p:stCondLst>
                                  <p:childTnLst>
                                    <p:set>
                                      <p:cBhvr>
                                        <p:cTn id="66" dur="1" fill="hold">
                                          <p:stCondLst>
                                            <p:cond delay="0"/>
                                          </p:stCondLst>
                                        </p:cTn>
                                        <p:tgtEl>
                                          <p:spTgt spid="53"/>
                                        </p:tgtEl>
                                        <p:attrNameLst>
                                          <p:attrName>style.visibility</p:attrName>
                                        </p:attrNameLst>
                                      </p:cBhvr>
                                      <p:to>
                                        <p:strVal val="visible"/>
                                      </p:to>
                                    </p:set>
                                    <p:animEffect transition="in" filter="fade">
                                      <p:cBhvr>
                                        <p:cTn id="67" dur="1000"/>
                                        <p:tgtEl>
                                          <p:spTgt spid="53"/>
                                        </p:tgtEl>
                                      </p:cBhvr>
                                    </p:animEffect>
                                    <p:anim calcmode="lin" valueType="num">
                                      <p:cBhvr>
                                        <p:cTn id="68" dur="1000" fill="hold"/>
                                        <p:tgtEl>
                                          <p:spTgt spid="53"/>
                                        </p:tgtEl>
                                        <p:attrNameLst>
                                          <p:attrName>ppt_x</p:attrName>
                                        </p:attrNameLst>
                                      </p:cBhvr>
                                      <p:tavLst>
                                        <p:tav tm="0">
                                          <p:val>
                                            <p:strVal val="#ppt_x"/>
                                          </p:val>
                                        </p:tav>
                                        <p:tav tm="100000">
                                          <p:val>
                                            <p:strVal val="#ppt_x"/>
                                          </p:val>
                                        </p:tav>
                                      </p:tavLst>
                                    </p:anim>
                                    <p:anim calcmode="lin" valueType="num">
                                      <p:cBhvr>
                                        <p:cTn id="69" dur="900" decel="100000" fill="hold"/>
                                        <p:tgtEl>
                                          <p:spTgt spid="53"/>
                                        </p:tgtEl>
                                        <p:attrNameLst>
                                          <p:attrName>ppt_y</p:attrName>
                                        </p:attrNameLst>
                                      </p:cBhvr>
                                      <p:tavLst>
                                        <p:tav tm="0">
                                          <p:val>
                                            <p:strVal val="#ppt_y+1"/>
                                          </p:val>
                                        </p:tav>
                                        <p:tav tm="100000">
                                          <p:val>
                                            <p:strVal val="#ppt_y-.03"/>
                                          </p:val>
                                        </p:tav>
                                      </p:tavLst>
                                    </p:anim>
                                    <p:anim calcmode="lin" valueType="num">
                                      <p:cBhvr>
                                        <p:cTn id="70" dur="100" accel="100000" fill="hold">
                                          <p:stCondLst>
                                            <p:cond delay="900"/>
                                          </p:stCondLst>
                                        </p:cTn>
                                        <p:tgtEl>
                                          <p:spTgt spid="5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9" grpId="0" animBg="1"/>
      <p:bldP spid="10" grpId="0" animBg="1"/>
      <p:bldP spid="11" grpId="0" animBg="1"/>
      <p:bldP spid="5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Title 24"/>
          <p:cNvSpPr txBox="1">
            <a:spLocks/>
          </p:cNvSpPr>
          <p:nvPr/>
        </p:nvSpPr>
        <p:spPr>
          <a:xfrm>
            <a:off x="5841361" y="1274209"/>
            <a:ext cx="2950300" cy="1125475"/>
          </a:xfrm>
          <a:prstGeom prst="rect">
            <a:avLst/>
          </a:prstGeom>
        </p:spPr>
        <p:txBody>
          <a:bodyPr/>
          <a:lstStyle>
            <a:lvl1pPr algn="l" defTabSz="1460754" rtl="0" eaLnBrk="1" latinLnBrk="0" hangingPunct="1">
              <a:lnSpc>
                <a:spcPct val="90000"/>
              </a:lnSpc>
              <a:spcBef>
                <a:spcPct val="0"/>
              </a:spcBef>
              <a:buNone/>
              <a:defRPr sz="7029" kern="1200">
                <a:solidFill>
                  <a:schemeClr val="tx1"/>
                </a:solidFill>
                <a:latin typeface="+mj-lt"/>
                <a:ea typeface="+mj-ea"/>
                <a:cs typeface="+mj-cs"/>
              </a:defRPr>
            </a:lvl1pPr>
          </a:lstStyle>
          <a:p>
            <a:pPr marL="0" algn="r" defTabSz="1460754" rtl="1" eaLnBrk="1" latinLnBrk="0" hangingPunct="1">
              <a:lnSpc>
                <a:spcPct val="90000"/>
              </a:lnSpc>
              <a:spcBef>
                <a:spcPct val="0"/>
              </a:spcBef>
              <a:buNone/>
            </a:pPr>
            <a:endParaRPr lang="en-US" sz="3750" dirty="0">
              <a:latin typeface="Montserrat SemiBold" panose="00000700000000000000" pitchFamily="2" charset="0"/>
            </a:endParaRPr>
          </a:p>
        </p:txBody>
      </p:sp>
      <p:sp>
        <p:nvSpPr>
          <p:cNvPr id="70" name="Text Placeholder 25"/>
          <p:cNvSpPr txBox="1">
            <a:spLocks/>
          </p:cNvSpPr>
          <p:nvPr/>
        </p:nvSpPr>
        <p:spPr>
          <a:xfrm>
            <a:off x="5841361" y="1020396"/>
            <a:ext cx="1794514" cy="253814"/>
          </a:xfrm>
          <a:prstGeom prst="rect">
            <a:avLst/>
          </a:prstGeom>
        </p:spPr>
        <p:txBody>
          <a:bodyPr/>
          <a:lstStyle>
            <a:lvl1pPr marL="365189" indent="-365189" algn="l" defTabSz="1460754" rtl="0" eaLnBrk="1" latinLnBrk="0" hangingPunct="1">
              <a:lnSpc>
                <a:spcPct val="90000"/>
              </a:lnSpc>
              <a:spcBef>
                <a:spcPts val="1598"/>
              </a:spcBef>
              <a:buFont typeface="Arial" panose="020B0604020202020204" pitchFamily="34" charset="0"/>
              <a:buChar char="•"/>
              <a:defRPr sz="4473" kern="1200">
                <a:solidFill>
                  <a:schemeClr val="tx1"/>
                </a:solidFill>
                <a:latin typeface="+mn-lt"/>
                <a:ea typeface="+mn-ea"/>
                <a:cs typeface="+mn-cs"/>
              </a:defRPr>
            </a:lvl1pPr>
            <a:lvl2pPr marL="1095566" indent="-365189" algn="l" defTabSz="1460754" rtl="0" eaLnBrk="1" latinLnBrk="0" hangingPunct="1">
              <a:lnSpc>
                <a:spcPct val="90000"/>
              </a:lnSpc>
              <a:spcBef>
                <a:spcPts val="799"/>
              </a:spcBef>
              <a:buFont typeface="Arial" panose="020B0604020202020204" pitchFamily="34" charset="0"/>
              <a:buChar char="•"/>
              <a:defRPr sz="3834" kern="1200">
                <a:solidFill>
                  <a:schemeClr val="tx1"/>
                </a:solidFill>
                <a:latin typeface="+mn-lt"/>
                <a:ea typeface="+mn-ea"/>
                <a:cs typeface="+mn-cs"/>
              </a:defRPr>
            </a:lvl2pPr>
            <a:lvl3pPr marL="1825943" indent="-365189" algn="l" defTabSz="1460754" rtl="0" eaLnBrk="1" latinLnBrk="0" hangingPunct="1">
              <a:lnSpc>
                <a:spcPct val="90000"/>
              </a:lnSpc>
              <a:spcBef>
                <a:spcPts val="799"/>
              </a:spcBef>
              <a:buFont typeface="Arial" panose="020B0604020202020204" pitchFamily="34" charset="0"/>
              <a:buChar char="•"/>
              <a:defRPr sz="3195" kern="1200">
                <a:solidFill>
                  <a:schemeClr val="tx1"/>
                </a:solidFill>
                <a:latin typeface="+mn-lt"/>
                <a:ea typeface="+mn-ea"/>
                <a:cs typeface="+mn-cs"/>
              </a:defRPr>
            </a:lvl3pPr>
            <a:lvl4pPr marL="2556320" indent="-365189" algn="l" defTabSz="1460754" rtl="0" eaLnBrk="1" latinLnBrk="0" hangingPunct="1">
              <a:lnSpc>
                <a:spcPct val="90000"/>
              </a:lnSpc>
              <a:spcBef>
                <a:spcPts val="799"/>
              </a:spcBef>
              <a:buFont typeface="Arial" panose="020B0604020202020204" pitchFamily="34" charset="0"/>
              <a:buChar char="•"/>
              <a:defRPr sz="2876" kern="1200">
                <a:solidFill>
                  <a:schemeClr val="tx1"/>
                </a:solidFill>
                <a:latin typeface="+mn-lt"/>
                <a:ea typeface="+mn-ea"/>
                <a:cs typeface="+mn-cs"/>
              </a:defRPr>
            </a:lvl4pPr>
            <a:lvl5pPr marL="3286697" indent="-365189" algn="l" defTabSz="1460754" rtl="0" eaLnBrk="1" latinLnBrk="0" hangingPunct="1">
              <a:lnSpc>
                <a:spcPct val="90000"/>
              </a:lnSpc>
              <a:spcBef>
                <a:spcPts val="799"/>
              </a:spcBef>
              <a:buFont typeface="Arial" panose="020B0604020202020204" pitchFamily="34" charset="0"/>
              <a:buChar char="•"/>
              <a:defRPr sz="2876" kern="1200">
                <a:solidFill>
                  <a:schemeClr val="tx1"/>
                </a:solidFill>
                <a:latin typeface="+mn-lt"/>
                <a:ea typeface="+mn-ea"/>
                <a:cs typeface="+mn-cs"/>
              </a:defRPr>
            </a:lvl5pPr>
            <a:lvl6pPr marL="4017074" indent="-365189" algn="l" defTabSz="1460754" rtl="0" eaLnBrk="1" latinLnBrk="0" hangingPunct="1">
              <a:lnSpc>
                <a:spcPct val="90000"/>
              </a:lnSpc>
              <a:spcBef>
                <a:spcPts val="799"/>
              </a:spcBef>
              <a:buFont typeface="Arial" panose="020B0604020202020204" pitchFamily="34" charset="0"/>
              <a:buChar char="•"/>
              <a:defRPr sz="2876" kern="1200">
                <a:solidFill>
                  <a:schemeClr val="tx1"/>
                </a:solidFill>
                <a:latin typeface="+mn-lt"/>
                <a:ea typeface="+mn-ea"/>
                <a:cs typeface="+mn-cs"/>
              </a:defRPr>
            </a:lvl6pPr>
            <a:lvl7pPr marL="4747451" indent="-365189" algn="l" defTabSz="1460754" rtl="0" eaLnBrk="1" latinLnBrk="0" hangingPunct="1">
              <a:lnSpc>
                <a:spcPct val="90000"/>
              </a:lnSpc>
              <a:spcBef>
                <a:spcPts val="799"/>
              </a:spcBef>
              <a:buFont typeface="Arial" panose="020B0604020202020204" pitchFamily="34" charset="0"/>
              <a:buChar char="•"/>
              <a:defRPr sz="2876" kern="1200">
                <a:solidFill>
                  <a:schemeClr val="tx1"/>
                </a:solidFill>
                <a:latin typeface="+mn-lt"/>
                <a:ea typeface="+mn-ea"/>
                <a:cs typeface="+mn-cs"/>
              </a:defRPr>
            </a:lvl7pPr>
            <a:lvl8pPr marL="5477828" indent="-365189" algn="l" defTabSz="1460754" rtl="0" eaLnBrk="1" latinLnBrk="0" hangingPunct="1">
              <a:lnSpc>
                <a:spcPct val="90000"/>
              </a:lnSpc>
              <a:spcBef>
                <a:spcPts val="799"/>
              </a:spcBef>
              <a:buFont typeface="Arial" panose="020B0604020202020204" pitchFamily="34" charset="0"/>
              <a:buChar char="•"/>
              <a:defRPr sz="2876" kern="1200">
                <a:solidFill>
                  <a:schemeClr val="tx1"/>
                </a:solidFill>
                <a:latin typeface="+mn-lt"/>
                <a:ea typeface="+mn-ea"/>
                <a:cs typeface="+mn-cs"/>
              </a:defRPr>
            </a:lvl8pPr>
            <a:lvl9pPr marL="6208205" indent="-365189" algn="l" defTabSz="1460754" rtl="0" eaLnBrk="1" latinLnBrk="0" hangingPunct="1">
              <a:lnSpc>
                <a:spcPct val="90000"/>
              </a:lnSpc>
              <a:spcBef>
                <a:spcPts val="799"/>
              </a:spcBef>
              <a:buFont typeface="Arial" panose="020B0604020202020204" pitchFamily="34" charset="0"/>
              <a:buChar char="•"/>
              <a:defRPr sz="2876" kern="1200">
                <a:solidFill>
                  <a:schemeClr val="tx1"/>
                </a:solidFill>
                <a:latin typeface="+mn-lt"/>
                <a:ea typeface="+mn-ea"/>
                <a:cs typeface="+mn-cs"/>
              </a:defRPr>
            </a:lvl9pPr>
          </a:lstStyle>
          <a:p>
            <a:pPr marL="0" indent="0">
              <a:buNone/>
            </a:pPr>
            <a:r>
              <a:rPr lang="en-US" sz="1250" spc="188" dirty="0">
                <a:solidFill>
                  <a:schemeClr val="tx1">
                    <a:lumMod val="50000"/>
                    <a:lumOff val="50000"/>
                  </a:schemeClr>
                </a:solidFill>
                <a:latin typeface="Montserrat" panose="00000500000000000000" pitchFamily="2" charset="0"/>
              </a:rPr>
              <a:t>Your Text Here</a:t>
            </a:r>
          </a:p>
        </p:txBody>
      </p:sp>
      <p:grpSp>
        <p:nvGrpSpPr>
          <p:cNvPr id="71" name="Group 70"/>
          <p:cNvGrpSpPr/>
          <p:nvPr/>
        </p:nvGrpSpPr>
        <p:grpSpPr>
          <a:xfrm>
            <a:off x="5964613" y="2479670"/>
            <a:ext cx="708323" cy="130858"/>
            <a:chOff x="1110190" y="3155259"/>
            <a:chExt cx="1133316" cy="209373"/>
          </a:xfrm>
        </p:grpSpPr>
        <p:sp>
          <p:nvSpPr>
            <p:cNvPr id="72" name="Freeform 5"/>
            <p:cNvSpPr>
              <a:spLocks/>
            </p:cNvSpPr>
            <p:nvPr/>
          </p:nvSpPr>
          <p:spPr bwMode="auto">
            <a:xfrm>
              <a:off x="1110190" y="3155259"/>
              <a:ext cx="202111" cy="209373"/>
            </a:xfrm>
            <a:prstGeom prst="ellipse">
              <a:avLst/>
            </a:prstGeom>
            <a:solidFill>
              <a:schemeClr val="bg1">
                <a:lumMod val="95000"/>
              </a:schemeClr>
            </a:solidFill>
            <a:ln>
              <a:noFill/>
            </a:ln>
          </p:spPr>
          <p:txBody>
            <a:bodyPr vert="horz" wrap="square" lIns="91299" tIns="45649" rIns="91299" bIns="45649" numCol="1" anchor="t" anchorCtr="0" compatLnSpc="1">
              <a:prstTxWarp prst="textNoShape">
                <a:avLst/>
              </a:prstTxWarp>
            </a:bodyPr>
            <a:lstStyle/>
            <a:p>
              <a:endParaRPr lang="en-US" sz="1798"/>
            </a:p>
          </p:txBody>
        </p:sp>
        <p:sp>
          <p:nvSpPr>
            <p:cNvPr id="73" name="Freeform 5"/>
            <p:cNvSpPr>
              <a:spLocks/>
            </p:cNvSpPr>
            <p:nvPr/>
          </p:nvSpPr>
          <p:spPr bwMode="auto">
            <a:xfrm>
              <a:off x="1418653" y="3155259"/>
              <a:ext cx="202111" cy="209373"/>
            </a:xfrm>
            <a:prstGeom prst="ellipse">
              <a:avLst/>
            </a:prstGeom>
            <a:solidFill>
              <a:schemeClr val="bg1">
                <a:lumMod val="85000"/>
                <a:alpha val="98000"/>
              </a:schemeClr>
            </a:solidFill>
            <a:ln>
              <a:noFill/>
            </a:ln>
          </p:spPr>
          <p:txBody>
            <a:bodyPr vert="horz" wrap="square" lIns="91299" tIns="45649" rIns="91299" bIns="45649" numCol="1" anchor="t" anchorCtr="0" compatLnSpc="1">
              <a:prstTxWarp prst="textNoShape">
                <a:avLst/>
              </a:prstTxWarp>
            </a:bodyPr>
            <a:lstStyle/>
            <a:p>
              <a:endParaRPr lang="en-US" sz="1798"/>
            </a:p>
          </p:txBody>
        </p:sp>
        <p:sp>
          <p:nvSpPr>
            <p:cNvPr id="74" name="Freeform 5"/>
            <p:cNvSpPr>
              <a:spLocks/>
            </p:cNvSpPr>
            <p:nvPr/>
          </p:nvSpPr>
          <p:spPr bwMode="auto">
            <a:xfrm>
              <a:off x="1727115" y="3155259"/>
              <a:ext cx="202111" cy="209373"/>
            </a:xfrm>
            <a:prstGeom prst="ellipse">
              <a:avLst/>
            </a:prstGeom>
            <a:solidFill>
              <a:schemeClr val="accent2">
                <a:alpha val="50000"/>
              </a:schemeClr>
            </a:solidFill>
            <a:ln>
              <a:noFill/>
            </a:ln>
          </p:spPr>
          <p:txBody>
            <a:bodyPr vert="horz" wrap="square" lIns="91299" tIns="45649" rIns="91299" bIns="45649" numCol="1" anchor="t" anchorCtr="0" compatLnSpc="1">
              <a:prstTxWarp prst="textNoShape">
                <a:avLst/>
              </a:prstTxWarp>
            </a:bodyPr>
            <a:lstStyle/>
            <a:p>
              <a:endParaRPr lang="en-US" sz="1798"/>
            </a:p>
          </p:txBody>
        </p:sp>
        <p:sp>
          <p:nvSpPr>
            <p:cNvPr id="75" name="Freeform 5"/>
            <p:cNvSpPr>
              <a:spLocks/>
            </p:cNvSpPr>
            <p:nvPr/>
          </p:nvSpPr>
          <p:spPr bwMode="auto">
            <a:xfrm>
              <a:off x="2041395" y="3155259"/>
              <a:ext cx="202111" cy="209373"/>
            </a:xfrm>
            <a:prstGeom prst="ellipse">
              <a:avLst/>
            </a:prstGeom>
            <a:solidFill>
              <a:schemeClr val="accent1"/>
            </a:solidFill>
            <a:ln>
              <a:noFill/>
            </a:ln>
          </p:spPr>
          <p:txBody>
            <a:bodyPr vert="horz" wrap="square" lIns="91299" tIns="45649" rIns="91299" bIns="45649" numCol="1" anchor="t" anchorCtr="0" compatLnSpc="1">
              <a:prstTxWarp prst="textNoShape">
                <a:avLst/>
              </a:prstTxWarp>
            </a:bodyPr>
            <a:lstStyle/>
            <a:p>
              <a:endParaRPr lang="en-US" sz="1798"/>
            </a:p>
          </p:txBody>
        </p:sp>
      </p:grpSp>
      <p:grpSp>
        <p:nvGrpSpPr>
          <p:cNvPr id="80" name="Group 79"/>
          <p:cNvGrpSpPr/>
          <p:nvPr/>
        </p:nvGrpSpPr>
        <p:grpSpPr>
          <a:xfrm>
            <a:off x="10224524" y="3052793"/>
            <a:ext cx="348849" cy="348849"/>
            <a:chOff x="14057726" y="2228584"/>
            <a:chExt cx="558159" cy="558159"/>
          </a:xfrm>
        </p:grpSpPr>
        <p:sp>
          <p:nvSpPr>
            <p:cNvPr id="81" name="Oval 80">
              <a:extLst>
                <a:ext uri="{FF2B5EF4-FFF2-40B4-BE49-F238E27FC236}">
                  <a16:creationId xmlns:a16="http://schemas.microsoft.com/office/drawing/2014/main" id="{F9A88299-6240-4356-86C6-6C67C192A746}"/>
                </a:ext>
              </a:extLst>
            </p:cNvPr>
            <p:cNvSpPr/>
            <p:nvPr/>
          </p:nvSpPr>
          <p:spPr>
            <a:xfrm>
              <a:off x="14057726" y="2228584"/>
              <a:ext cx="558159" cy="55815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25"/>
            </a:p>
          </p:txBody>
        </p:sp>
        <p:sp>
          <p:nvSpPr>
            <p:cNvPr id="82" name="Freeform 29">
              <a:extLst>
                <a:ext uri="{FF2B5EF4-FFF2-40B4-BE49-F238E27FC236}">
                  <a16:creationId xmlns:a16="http://schemas.microsoft.com/office/drawing/2014/main" id="{56DCFBB5-B08B-4EA7-AE30-145BCB26C49C}"/>
                </a:ext>
              </a:extLst>
            </p:cNvPr>
            <p:cNvSpPr>
              <a:spLocks/>
            </p:cNvSpPr>
            <p:nvPr/>
          </p:nvSpPr>
          <p:spPr bwMode="auto">
            <a:xfrm>
              <a:off x="14162309" y="2373013"/>
              <a:ext cx="348993" cy="269301"/>
            </a:xfrm>
            <a:custGeom>
              <a:avLst/>
              <a:gdLst>
                <a:gd name="T0" fmla="*/ 198196 w 59"/>
                <a:gd name="T1" fmla="*/ 41487 h 45"/>
                <a:gd name="T2" fmla="*/ 102515 w 59"/>
                <a:gd name="T3" fmla="*/ 134832 h 45"/>
                <a:gd name="T4" fmla="*/ 85429 w 59"/>
                <a:gd name="T5" fmla="*/ 152118 h 45"/>
                <a:gd name="T6" fmla="*/ 78595 w 59"/>
                <a:gd name="T7" fmla="*/ 155575 h 45"/>
                <a:gd name="T8" fmla="*/ 68343 w 59"/>
                <a:gd name="T9" fmla="*/ 152118 h 45"/>
                <a:gd name="T10" fmla="*/ 51258 w 59"/>
                <a:gd name="T11" fmla="*/ 134832 h 45"/>
                <a:gd name="T12" fmla="*/ 3417 w 59"/>
                <a:gd name="T13" fmla="*/ 89888 h 45"/>
                <a:gd name="T14" fmla="*/ 0 w 59"/>
                <a:gd name="T15" fmla="*/ 79516 h 45"/>
                <a:gd name="T16" fmla="*/ 3417 w 59"/>
                <a:gd name="T17" fmla="*/ 69144 h 45"/>
                <a:gd name="T18" fmla="*/ 20503 w 59"/>
                <a:gd name="T19" fmla="*/ 51858 h 45"/>
                <a:gd name="T20" fmla="*/ 30755 w 59"/>
                <a:gd name="T21" fmla="*/ 48401 h 45"/>
                <a:gd name="T22" fmla="*/ 37589 w 59"/>
                <a:gd name="T23" fmla="*/ 51858 h 45"/>
                <a:gd name="T24" fmla="*/ 78595 w 59"/>
                <a:gd name="T25" fmla="*/ 89888 h 45"/>
                <a:gd name="T26" fmla="*/ 160607 w 59"/>
                <a:gd name="T27" fmla="*/ 3457 h 45"/>
                <a:gd name="T28" fmla="*/ 170858 w 59"/>
                <a:gd name="T29" fmla="*/ 0 h 45"/>
                <a:gd name="T30" fmla="*/ 181110 w 59"/>
                <a:gd name="T31" fmla="*/ 3457 h 45"/>
                <a:gd name="T32" fmla="*/ 198196 w 59"/>
                <a:gd name="T33" fmla="*/ 24201 h 45"/>
                <a:gd name="T34" fmla="*/ 201613 w 59"/>
                <a:gd name="T35" fmla="*/ 31115 h 45"/>
                <a:gd name="T36" fmla="*/ 198196 w 59"/>
                <a:gd name="T37" fmla="*/ 41487 h 4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9" h="45">
                  <a:moveTo>
                    <a:pt x="58" y="12"/>
                  </a:moveTo>
                  <a:cubicBezTo>
                    <a:pt x="30" y="39"/>
                    <a:pt x="30" y="39"/>
                    <a:pt x="30" y="39"/>
                  </a:cubicBezTo>
                  <a:cubicBezTo>
                    <a:pt x="25" y="44"/>
                    <a:pt x="25" y="44"/>
                    <a:pt x="25" y="44"/>
                  </a:cubicBezTo>
                  <a:cubicBezTo>
                    <a:pt x="24" y="45"/>
                    <a:pt x="24" y="45"/>
                    <a:pt x="23" y="45"/>
                  </a:cubicBezTo>
                  <a:cubicBezTo>
                    <a:pt x="22" y="45"/>
                    <a:pt x="21" y="45"/>
                    <a:pt x="20" y="44"/>
                  </a:cubicBezTo>
                  <a:cubicBezTo>
                    <a:pt x="15" y="39"/>
                    <a:pt x="15" y="39"/>
                    <a:pt x="15" y="39"/>
                  </a:cubicBezTo>
                  <a:cubicBezTo>
                    <a:pt x="1" y="26"/>
                    <a:pt x="1" y="26"/>
                    <a:pt x="1" y="26"/>
                  </a:cubicBezTo>
                  <a:cubicBezTo>
                    <a:pt x="0" y="25"/>
                    <a:pt x="0" y="24"/>
                    <a:pt x="0" y="23"/>
                  </a:cubicBezTo>
                  <a:cubicBezTo>
                    <a:pt x="0" y="22"/>
                    <a:pt x="0" y="21"/>
                    <a:pt x="1" y="20"/>
                  </a:cubicBezTo>
                  <a:cubicBezTo>
                    <a:pt x="6" y="15"/>
                    <a:pt x="6" y="15"/>
                    <a:pt x="6" y="15"/>
                  </a:cubicBezTo>
                  <a:cubicBezTo>
                    <a:pt x="7" y="14"/>
                    <a:pt x="8" y="14"/>
                    <a:pt x="9" y="14"/>
                  </a:cubicBezTo>
                  <a:cubicBezTo>
                    <a:pt x="10" y="14"/>
                    <a:pt x="11" y="14"/>
                    <a:pt x="11" y="15"/>
                  </a:cubicBezTo>
                  <a:cubicBezTo>
                    <a:pt x="23" y="26"/>
                    <a:pt x="23" y="26"/>
                    <a:pt x="23" y="26"/>
                  </a:cubicBezTo>
                  <a:cubicBezTo>
                    <a:pt x="47" y="1"/>
                    <a:pt x="47" y="1"/>
                    <a:pt x="47" y="1"/>
                  </a:cubicBezTo>
                  <a:cubicBezTo>
                    <a:pt x="48" y="1"/>
                    <a:pt x="49" y="0"/>
                    <a:pt x="50" y="0"/>
                  </a:cubicBezTo>
                  <a:cubicBezTo>
                    <a:pt x="51" y="0"/>
                    <a:pt x="52" y="1"/>
                    <a:pt x="53" y="1"/>
                  </a:cubicBezTo>
                  <a:cubicBezTo>
                    <a:pt x="58" y="7"/>
                    <a:pt x="58" y="7"/>
                    <a:pt x="58" y="7"/>
                  </a:cubicBezTo>
                  <a:cubicBezTo>
                    <a:pt x="58" y="7"/>
                    <a:pt x="59" y="8"/>
                    <a:pt x="59" y="9"/>
                  </a:cubicBezTo>
                  <a:cubicBezTo>
                    <a:pt x="59" y="10"/>
                    <a:pt x="58" y="11"/>
                    <a:pt x="58" y="1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125" dirty="0"/>
            </a:p>
          </p:txBody>
        </p:sp>
      </p:grpSp>
      <p:grpSp>
        <p:nvGrpSpPr>
          <p:cNvPr id="83" name="Group 82"/>
          <p:cNvGrpSpPr/>
          <p:nvPr/>
        </p:nvGrpSpPr>
        <p:grpSpPr>
          <a:xfrm>
            <a:off x="10050100" y="1526797"/>
            <a:ext cx="348849" cy="348849"/>
            <a:chOff x="14057726" y="2228584"/>
            <a:chExt cx="558159" cy="558159"/>
          </a:xfrm>
        </p:grpSpPr>
        <p:sp>
          <p:nvSpPr>
            <p:cNvPr id="84" name="Oval 83">
              <a:extLst>
                <a:ext uri="{FF2B5EF4-FFF2-40B4-BE49-F238E27FC236}">
                  <a16:creationId xmlns:a16="http://schemas.microsoft.com/office/drawing/2014/main" id="{F9A88299-6240-4356-86C6-6C67C192A746}"/>
                </a:ext>
              </a:extLst>
            </p:cNvPr>
            <p:cNvSpPr/>
            <p:nvPr/>
          </p:nvSpPr>
          <p:spPr>
            <a:xfrm>
              <a:off x="14057726" y="2228584"/>
              <a:ext cx="558159" cy="558159"/>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25"/>
            </a:p>
          </p:txBody>
        </p:sp>
        <p:sp>
          <p:nvSpPr>
            <p:cNvPr id="85" name="Freeform 29">
              <a:extLst>
                <a:ext uri="{FF2B5EF4-FFF2-40B4-BE49-F238E27FC236}">
                  <a16:creationId xmlns:a16="http://schemas.microsoft.com/office/drawing/2014/main" id="{56DCFBB5-B08B-4EA7-AE30-145BCB26C49C}"/>
                </a:ext>
              </a:extLst>
            </p:cNvPr>
            <p:cNvSpPr>
              <a:spLocks/>
            </p:cNvSpPr>
            <p:nvPr/>
          </p:nvSpPr>
          <p:spPr bwMode="auto">
            <a:xfrm>
              <a:off x="14162309" y="2373013"/>
              <a:ext cx="348993" cy="269301"/>
            </a:xfrm>
            <a:custGeom>
              <a:avLst/>
              <a:gdLst>
                <a:gd name="T0" fmla="*/ 198196 w 59"/>
                <a:gd name="T1" fmla="*/ 41487 h 45"/>
                <a:gd name="T2" fmla="*/ 102515 w 59"/>
                <a:gd name="T3" fmla="*/ 134832 h 45"/>
                <a:gd name="T4" fmla="*/ 85429 w 59"/>
                <a:gd name="T5" fmla="*/ 152118 h 45"/>
                <a:gd name="T6" fmla="*/ 78595 w 59"/>
                <a:gd name="T7" fmla="*/ 155575 h 45"/>
                <a:gd name="T8" fmla="*/ 68343 w 59"/>
                <a:gd name="T9" fmla="*/ 152118 h 45"/>
                <a:gd name="T10" fmla="*/ 51258 w 59"/>
                <a:gd name="T11" fmla="*/ 134832 h 45"/>
                <a:gd name="T12" fmla="*/ 3417 w 59"/>
                <a:gd name="T13" fmla="*/ 89888 h 45"/>
                <a:gd name="T14" fmla="*/ 0 w 59"/>
                <a:gd name="T15" fmla="*/ 79516 h 45"/>
                <a:gd name="T16" fmla="*/ 3417 w 59"/>
                <a:gd name="T17" fmla="*/ 69144 h 45"/>
                <a:gd name="T18" fmla="*/ 20503 w 59"/>
                <a:gd name="T19" fmla="*/ 51858 h 45"/>
                <a:gd name="T20" fmla="*/ 30755 w 59"/>
                <a:gd name="T21" fmla="*/ 48401 h 45"/>
                <a:gd name="T22" fmla="*/ 37589 w 59"/>
                <a:gd name="T23" fmla="*/ 51858 h 45"/>
                <a:gd name="T24" fmla="*/ 78595 w 59"/>
                <a:gd name="T25" fmla="*/ 89888 h 45"/>
                <a:gd name="T26" fmla="*/ 160607 w 59"/>
                <a:gd name="T27" fmla="*/ 3457 h 45"/>
                <a:gd name="T28" fmla="*/ 170858 w 59"/>
                <a:gd name="T29" fmla="*/ 0 h 45"/>
                <a:gd name="T30" fmla="*/ 181110 w 59"/>
                <a:gd name="T31" fmla="*/ 3457 h 45"/>
                <a:gd name="T32" fmla="*/ 198196 w 59"/>
                <a:gd name="T33" fmla="*/ 24201 h 45"/>
                <a:gd name="T34" fmla="*/ 201613 w 59"/>
                <a:gd name="T35" fmla="*/ 31115 h 45"/>
                <a:gd name="T36" fmla="*/ 198196 w 59"/>
                <a:gd name="T37" fmla="*/ 41487 h 4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9" h="45">
                  <a:moveTo>
                    <a:pt x="58" y="12"/>
                  </a:moveTo>
                  <a:cubicBezTo>
                    <a:pt x="30" y="39"/>
                    <a:pt x="30" y="39"/>
                    <a:pt x="30" y="39"/>
                  </a:cubicBezTo>
                  <a:cubicBezTo>
                    <a:pt x="25" y="44"/>
                    <a:pt x="25" y="44"/>
                    <a:pt x="25" y="44"/>
                  </a:cubicBezTo>
                  <a:cubicBezTo>
                    <a:pt x="24" y="45"/>
                    <a:pt x="24" y="45"/>
                    <a:pt x="23" y="45"/>
                  </a:cubicBezTo>
                  <a:cubicBezTo>
                    <a:pt x="22" y="45"/>
                    <a:pt x="21" y="45"/>
                    <a:pt x="20" y="44"/>
                  </a:cubicBezTo>
                  <a:cubicBezTo>
                    <a:pt x="15" y="39"/>
                    <a:pt x="15" y="39"/>
                    <a:pt x="15" y="39"/>
                  </a:cubicBezTo>
                  <a:cubicBezTo>
                    <a:pt x="1" y="26"/>
                    <a:pt x="1" y="26"/>
                    <a:pt x="1" y="26"/>
                  </a:cubicBezTo>
                  <a:cubicBezTo>
                    <a:pt x="0" y="25"/>
                    <a:pt x="0" y="24"/>
                    <a:pt x="0" y="23"/>
                  </a:cubicBezTo>
                  <a:cubicBezTo>
                    <a:pt x="0" y="22"/>
                    <a:pt x="0" y="21"/>
                    <a:pt x="1" y="20"/>
                  </a:cubicBezTo>
                  <a:cubicBezTo>
                    <a:pt x="6" y="15"/>
                    <a:pt x="6" y="15"/>
                    <a:pt x="6" y="15"/>
                  </a:cubicBezTo>
                  <a:cubicBezTo>
                    <a:pt x="7" y="14"/>
                    <a:pt x="8" y="14"/>
                    <a:pt x="9" y="14"/>
                  </a:cubicBezTo>
                  <a:cubicBezTo>
                    <a:pt x="10" y="14"/>
                    <a:pt x="11" y="14"/>
                    <a:pt x="11" y="15"/>
                  </a:cubicBezTo>
                  <a:cubicBezTo>
                    <a:pt x="23" y="26"/>
                    <a:pt x="23" y="26"/>
                    <a:pt x="23" y="26"/>
                  </a:cubicBezTo>
                  <a:cubicBezTo>
                    <a:pt x="47" y="1"/>
                    <a:pt x="47" y="1"/>
                    <a:pt x="47" y="1"/>
                  </a:cubicBezTo>
                  <a:cubicBezTo>
                    <a:pt x="48" y="1"/>
                    <a:pt x="49" y="0"/>
                    <a:pt x="50" y="0"/>
                  </a:cubicBezTo>
                  <a:cubicBezTo>
                    <a:pt x="51" y="0"/>
                    <a:pt x="52" y="1"/>
                    <a:pt x="53" y="1"/>
                  </a:cubicBezTo>
                  <a:cubicBezTo>
                    <a:pt x="58" y="7"/>
                    <a:pt x="58" y="7"/>
                    <a:pt x="58" y="7"/>
                  </a:cubicBezTo>
                  <a:cubicBezTo>
                    <a:pt x="58" y="7"/>
                    <a:pt x="59" y="8"/>
                    <a:pt x="59" y="9"/>
                  </a:cubicBezTo>
                  <a:cubicBezTo>
                    <a:pt x="59" y="10"/>
                    <a:pt x="58" y="11"/>
                    <a:pt x="58" y="1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125" dirty="0"/>
            </a:p>
          </p:txBody>
        </p:sp>
      </p:grpSp>
      <p:grpSp>
        <p:nvGrpSpPr>
          <p:cNvPr id="134" name="Group 133"/>
          <p:cNvGrpSpPr/>
          <p:nvPr/>
        </p:nvGrpSpPr>
        <p:grpSpPr>
          <a:xfrm>
            <a:off x="667862" y="1393138"/>
            <a:ext cx="4419091" cy="4583209"/>
            <a:chOff x="1053498" y="2229021"/>
            <a:chExt cx="7070546" cy="7333134"/>
          </a:xfrm>
        </p:grpSpPr>
        <p:sp>
          <p:nvSpPr>
            <p:cNvPr id="6" name="Shape 32"/>
            <p:cNvSpPr/>
            <p:nvPr/>
          </p:nvSpPr>
          <p:spPr>
            <a:xfrm>
              <a:off x="3365503" y="4360655"/>
              <a:ext cx="2719165" cy="271916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adFill>
              <a:gsLst>
                <a:gs pos="0">
                  <a:schemeClr val="tx2"/>
                </a:gs>
                <a:gs pos="100000">
                  <a:schemeClr val="tx2">
                    <a:lumMod val="75000"/>
                  </a:schemeClr>
                </a:gs>
              </a:gsLst>
              <a:lin ang="5400000" scaled="1"/>
            </a:grad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10000"/>
                </a:lnSpc>
                <a:spcBef>
                  <a:spcPts val="3000"/>
                </a:spcBef>
                <a:defRPr sz="2000">
                  <a:solidFill>
                    <a:srgbClr val="FFFFFF"/>
                  </a:solidFill>
                  <a:latin typeface="Helvetica Neue Light"/>
                  <a:ea typeface="Helvetica Neue Light"/>
                  <a:cs typeface="Helvetica Neue Light"/>
                  <a:sym typeface="Helvetica Neue Light"/>
                </a:defRPr>
              </a:lvl1pPr>
            </a:lstStyle>
            <a:p>
              <a:pPr lvl="0">
                <a:defRPr sz="1800">
                  <a:solidFill>
                    <a:srgbClr val="000000"/>
                  </a:solidFill>
                </a:defRPr>
              </a:pPr>
              <a:endParaRPr sz="1250" dirty="0"/>
            </a:p>
          </p:txBody>
        </p:sp>
        <p:sp>
          <p:nvSpPr>
            <p:cNvPr id="36" name="Shape 33"/>
            <p:cNvSpPr/>
            <p:nvPr/>
          </p:nvSpPr>
          <p:spPr>
            <a:xfrm>
              <a:off x="2685710" y="3680862"/>
              <a:ext cx="4078750" cy="407875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57150" cap="flat" cmpd="thickThin">
              <a:solidFill>
                <a:srgbClr val="E5E5E5"/>
              </a:solidFill>
              <a:prstDash val="solid"/>
              <a:miter lim="400000"/>
            </a:ln>
            <a:effectLst/>
          </p:spPr>
          <p:txBody>
            <a:bodyPr wrap="square" lIns="0" tIns="0" rIns="0" bIns="0" numCol="1" anchor="t">
              <a:noAutofit/>
            </a:bodyPr>
            <a:lstStyle/>
            <a:p>
              <a:pPr lvl="0"/>
              <a:endParaRPr sz="1125"/>
            </a:p>
          </p:txBody>
        </p:sp>
        <p:sp>
          <p:nvSpPr>
            <p:cNvPr id="23" name="Shape 39"/>
            <p:cNvSpPr/>
            <p:nvPr/>
          </p:nvSpPr>
          <p:spPr>
            <a:xfrm>
              <a:off x="1326129" y="2321280"/>
              <a:ext cx="6797915" cy="679791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57150" cap="flat" cmpd="thickThin">
              <a:solidFill>
                <a:srgbClr val="E5E5E5"/>
              </a:solidFill>
              <a:prstDash val="solid"/>
              <a:miter lim="400000"/>
            </a:ln>
            <a:effectLst/>
          </p:spPr>
          <p:txBody>
            <a:bodyPr wrap="square" lIns="0" tIns="0" rIns="0" bIns="0" numCol="1" anchor="t">
              <a:noAutofit/>
            </a:bodyPr>
            <a:lstStyle/>
            <a:p>
              <a:pPr lvl="0"/>
              <a:endParaRPr sz="1125"/>
            </a:p>
          </p:txBody>
        </p:sp>
        <p:sp>
          <p:nvSpPr>
            <p:cNvPr id="34" name="Shape 45"/>
            <p:cNvSpPr/>
            <p:nvPr/>
          </p:nvSpPr>
          <p:spPr>
            <a:xfrm>
              <a:off x="4250798" y="8613578"/>
              <a:ext cx="948577" cy="948577"/>
            </a:xfrm>
            <a:custGeom>
              <a:avLst/>
              <a:gdLst/>
              <a:ahLst/>
              <a:cxnLst>
                <a:cxn ang="0">
                  <a:pos x="wd2" y="hd2"/>
                </a:cxn>
                <a:cxn ang="5400000">
                  <a:pos x="wd2" y="hd2"/>
                </a:cxn>
                <a:cxn ang="10800000">
                  <a:pos x="wd2" y="hd2"/>
                </a:cxn>
                <a:cxn ang="16200000">
                  <a:pos x="wd2" y="hd2"/>
                </a:cxn>
              </a:cxnLst>
              <a:rect l="0" t="0" r="r" b="b"/>
              <a:pathLst>
                <a:path w="19942" h="19942" extrusionOk="0">
                  <a:moveTo>
                    <a:pt x="166" y="11772"/>
                  </a:moveTo>
                  <a:cubicBezTo>
                    <a:pt x="-829" y="6357"/>
                    <a:pt x="2754" y="1161"/>
                    <a:pt x="8170" y="166"/>
                  </a:cubicBezTo>
                  <a:cubicBezTo>
                    <a:pt x="13585" y="-829"/>
                    <a:pt x="18781" y="2754"/>
                    <a:pt x="19776" y="8170"/>
                  </a:cubicBezTo>
                  <a:cubicBezTo>
                    <a:pt x="20771" y="13585"/>
                    <a:pt x="17188" y="18781"/>
                    <a:pt x="11772" y="19776"/>
                  </a:cubicBezTo>
                  <a:cubicBezTo>
                    <a:pt x="6357" y="20771"/>
                    <a:pt x="1161" y="17188"/>
                    <a:pt x="166" y="11772"/>
                  </a:cubicBezTo>
                  <a:close/>
                </a:path>
              </a:pathLst>
            </a:custGeom>
            <a:gradFill>
              <a:gsLst>
                <a:gs pos="0">
                  <a:schemeClr val="accent2"/>
                </a:gs>
                <a:gs pos="100000">
                  <a:schemeClr val="accent2">
                    <a:lumMod val="75000"/>
                  </a:schemeClr>
                </a:gs>
              </a:gsLst>
              <a:lin ang="5400000" scaled="1"/>
            </a:gradFill>
            <a:ln w="12700" cap="flat">
              <a:noFill/>
              <a:miter lim="400000"/>
            </a:ln>
            <a:effectLst/>
          </p:spPr>
          <p:txBody>
            <a:bodyPr wrap="square" lIns="0" tIns="0" rIns="0" bIns="0" numCol="1" anchor="t">
              <a:noAutofit/>
            </a:bodyPr>
            <a:lstStyle/>
            <a:p>
              <a:pPr lvl="0"/>
              <a:endParaRPr sz="1125"/>
            </a:p>
          </p:txBody>
        </p:sp>
        <p:sp>
          <p:nvSpPr>
            <p:cNvPr id="32" name="Shape 48"/>
            <p:cNvSpPr/>
            <p:nvPr/>
          </p:nvSpPr>
          <p:spPr>
            <a:xfrm>
              <a:off x="7165471" y="6939047"/>
              <a:ext cx="948668" cy="948670"/>
            </a:xfrm>
            <a:custGeom>
              <a:avLst/>
              <a:gdLst/>
              <a:ahLst/>
              <a:cxnLst>
                <a:cxn ang="0">
                  <a:pos x="wd2" y="hd2"/>
                </a:cxn>
                <a:cxn ang="5400000">
                  <a:pos x="wd2" y="hd2"/>
                </a:cxn>
                <a:cxn ang="10800000">
                  <a:pos x="wd2" y="hd2"/>
                </a:cxn>
                <a:cxn ang="16200000">
                  <a:pos x="wd2" y="hd2"/>
                </a:cxn>
              </a:cxnLst>
              <a:rect l="0" t="0" r="r" b="b"/>
              <a:pathLst>
                <a:path w="19163" h="19163" extrusionOk="0">
                  <a:moveTo>
                    <a:pt x="6359" y="18602"/>
                  </a:moveTo>
                  <a:cubicBezTo>
                    <a:pt x="1377" y="16822"/>
                    <a:pt x="-1219" y="11341"/>
                    <a:pt x="560" y="6359"/>
                  </a:cubicBezTo>
                  <a:cubicBezTo>
                    <a:pt x="2340" y="1377"/>
                    <a:pt x="7821" y="-1219"/>
                    <a:pt x="12803" y="560"/>
                  </a:cubicBezTo>
                  <a:cubicBezTo>
                    <a:pt x="17785" y="2340"/>
                    <a:pt x="20381" y="7821"/>
                    <a:pt x="18602" y="12803"/>
                  </a:cubicBezTo>
                  <a:cubicBezTo>
                    <a:pt x="16822" y="17785"/>
                    <a:pt x="11341" y="20381"/>
                    <a:pt x="6359" y="18602"/>
                  </a:cubicBezTo>
                  <a:close/>
                </a:path>
              </a:pathLst>
            </a:custGeom>
            <a:gradFill>
              <a:gsLst>
                <a:gs pos="0">
                  <a:schemeClr val="accent5"/>
                </a:gs>
                <a:gs pos="100000">
                  <a:schemeClr val="accent5">
                    <a:lumMod val="75000"/>
                  </a:schemeClr>
                </a:gs>
              </a:gsLst>
              <a:lin ang="5400000" scaled="1"/>
            </a:gradFill>
            <a:ln w="12700" cap="flat">
              <a:noFill/>
              <a:miter lim="400000"/>
            </a:ln>
            <a:effectLst/>
          </p:spPr>
          <p:txBody>
            <a:bodyPr wrap="square" lIns="0" tIns="0" rIns="0" bIns="0" numCol="1" anchor="t">
              <a:noAutofit/>
            </a:bodyPr>
            <a:lstStyle/>
            <a:p>
              <a:pPr lvl="0"/>
              <a:endParaRPr sz="1125"/>
            </a:p>
          </p:txBody>
        </p:sp>
        <p:sp>
          <p:nvSpPr>
            <p:cNvPr id="10" name="Shape 53"/>
            <p:cNvSpPr/>
            <p:nvPr/>
          </p:nvSpPr>
          <p:spPr>
            <a:xfrm>
              <a:off x="2009758" y="3001034"/>
              <a:ext cx="5438338" cy="5438341"/>
            </a:xfrm>
            <a:custGeom>
              <a:avLst/>
              <a:gdLst/>
              <a:ahLst/>
              <a:cxnLst>
                <a:cxn ang="0">
                  <a:pos x="wd2" y="hd2"/>
                </a:cxn>
                <a:cxn ang="5400000">
                  <a:pos x="wd2" y="hd2"/>
                </a:cxn>
                <a:cxn ang="10800000">
                  <a:pos x="wd2" y="hd2"/>
                </a:cxn>
                <a:cxn ang="16200000">
                  <a:pos x="wd2" y="hd2"/>
                </a:cxn>
              </a:cxnLst>
              <a:rect l="0" t="0" r="r" b="b"/>
              <a:pathLst>
                <a:path w="19583" h="19583" extrusionOk="0">
                  <a:moveTo>
                    <a:pt x="16594" y="2749"/>
                  </a:moveTo>
                  <a:cubicBezTo>
                    <a:pt x="20484" y="6505"/>
                    <a:pt x="20592" y="12704"/>
                    <a:pt x="16835" y="16594"/>
                  </a:cubicBezTo>
                  <a:cubicBezTo>
                    <a:pt x="13079" y="20484"/>
                    <a:pt x="6880" y="20592"/>
                    <a:pt x="2990" y="16835"/>
                  </a:cubicBezTo>
                  <a:cubicBezTo>
                    <a:pt x="-900" y="13079"/>
                    <a:pt x="-1008" y="6880"/>
                    <a:pt x="2749" y="2990"/>
                  </a:cubicBezTo>
                  <a:cubicBezTo>
                    <a:pt x="6505" y="-900"/>
                    <a:pt x="12704" y="-1008"/>
                    <a:pt x="16594" y="2749"/>
                  </a:cubicBezTo>
                  <a:close/>
                </a:path>
              </a:pathLst>
            </a:custGeom>
            <a:noFill/>
            <a:ln w="57150" cap="flat" cmpd="thickThin">
              <a:solidFill>
                <a:srgbClr val="E5E5E5"/>
              </a:solidFill>
              <a:prstDash val="solid"/>
              <a:miter lim="400000"/>
            </a:ln>
            <a:effectLst/>
          </p:spPr>
          <p:txBody>
            <a:bodyPr wrap="square" lIns="0" tIns="0" rIns="0" bIns="0" numCol="1" anchor="t">
              <a:noAutofit/>
            </a:bodyPr>
            <a:lstStyle/>
            <a:p>
              <a:pPr lvl="0"/>
              <a:endParaRPr sz="1125"/>
            </a:p>
          </p:txBody>
        </p:sp>
        <p:sp>
          <p:nvSpPr>
            <p:cNvPr id="21" name="Shape 59"/>
            <p:cNvSpPr/>
            <p:nvPr/>
          </p:nvSpPr>
          <p:spPr>
            <a:xfrm>
              <a:off x="4207858" y="2561229"/>
              <a:ext cx="948411" cy="948412"/>
            </a:xfrm>
            <a:custGeom>
              <a:avLst/>
              <a:gdLst/>
              <a:ahLst/>
              <a:cxnLst>
                <a:cxn ang="0">
                  <a:pos x="wd2" y="hd2"/>
                </a:cxn>
                <a:cxn ang="5400000">
                  <a:pos x="wd2" y="hd2"/>
                </a:cxn>
                <a:cxn ang="10800000">
                  <a:pos x="wd2" y="hd2"/>
                </a:cxn>
                <a:cxn ang="16200000">
                  <a:pos x="wd2" y="hd2"/>
                </a:cxn>
              </a:cxnLst>
              <a:rect l="0" t="0" r="r" b="b"/>
              <a:pathLst>
                <a:path w="19583" h="19583" extrusionOk="0">
                  <a:moveTo>
                    <a:pt x="16594" y="2749"/>
                  </a:moveTo>
                  <a:cubicBezTo>
                    <a:pt x="20484" y="6505"/>
                    <a:pt x="20592" y="12704"/>
                    <a:pt x="16835" y="16594"/>
                  </a:cubicBezTo>
                  <a:cubicBezTo>
                    <a:pt x="13079" y="20484"/>
                    <a:pt x="6880" y="20592"/>
                    <a:pt x="2990" y="16835"/>
                  </a:cubicBezTo>
                  <a:cubicBezTo>
                    <a:pt x="-900" y="13079"/>
                    <a:pt x="-1008" y="6880"/>
                    <a:pt x="2749" y="2990"/>
                  </a:cubicBezTo>
                  <a:cubicBezTo>
                    <a:pt x="6505" y="-900"/>
                    <a:pt x="12704" y="-1008"/>
                    <a:pt x="16594" y="2749"/>
                  </a:cubicBezTo>
                  <a:close/>
                </a:path>
              </a:pathLst>
            </a:custGeom>
            <a:gradFill>
              <a:gsLst>
                <a:gs pos="0">
                  <a:schemeClr val="accent1"/>
                </a:gs>
                <a:gs pos="100000">
                  <a:schemeClr val="accent1">
                    <a:lumMod val="75000"/>
                  </a:schemeClr>
                </a:gs>
              </a:gsLst>
              <a:lin ang="5400000" scaled="1"/>
            </a:gradFill>
            <a:ln w="12700" cap="flat">
              <a:noFill/>
              <a:miter lim="400000"/>
            </a:ln>
            <a:effectLst/>
          </p:spPr>
          <p:txBody>
            <a:bodyPr wrap="square" lIns="0" tIns="0" rIns="0" bIns="0" numCol="1" anchor="t">
              <a:noAutofit/>
            </a:bodyPr>
            <a:lstStyle/>
            <a:p>
              <a:pPr lvl="0"/>
              <a:endParaRPr sz="1125"/>
            </a:p>
          </p:txBody>
        </p:sp>
        <p:sp>
          <p:nvSpPr>
            <p:cNvPr id="19" name="Shape 62"/>
            <p:cNvSpPr/>
            <p:nvPr/>
          </p:nvSpPr>
          <p:spPr>
            <a:xfrm>
              <a:off x="2728991" y="7445215"/>
              <a:ext cx="948576" cy="948577"/>
            </a:xfrm>
            <a:custGeom>
              <a:avLst/>
              <a:gdLst/>
              <a:ahLst/>
              <a:cxnLst>
                <a:cxn ang="0">
                  <a:pos x="wd2" y="hd2"/>
                </a:cxn>
                <a:cxn ang="5400000">
                  <a:pos x="wd2" y="hd2"/>
                </a:cxn>
                <a:cxn ang="10800000">
                  <a:pos x="wd2" y="hd2"/>
                </a:cxn>
                <a:cxn ang="16200000">
                  <a:pos x="wd2" y="hd2"/>
                </a:cxn>
              </a:cxnLst>
              <a:rect l="0" t="0" r="r" b="b"/>
              <a:pathLst>
                <a:path w="19942" h="19942" extrusionOk="0">
                  <a:moveTo>
                    <a:pt x="166" y="11772"/>
                  </a:moveTo>
                  <a:cubicBezTo>
                    <a:pt x="-829" y="6357"/>
                    <a:pt x="2754" y="1161"/>
                    <a:pt x="8170" y="166"/>
                  </a:cubicBezTo>
                  <a:cubicBezTo>
                    <a:pt x="13585" y="-829"/>
                    <a:pt x="18781" y="2754"/>
                    <a:pt x="19776" y="8170"/>
                  </a:cubicBezTo>
                  <a:cubicBezTo>
                    <a:pt x="20771" y="13585"/>
                    <a:pt x="17188" y="18781"/>
                    <a:pt x="11772" y="19776"/>
                  </a:cubicBezTo>
                  <a:cubicBezTo>
                    <a:pt x="6357" y="20771"/>
                    <a:pt x="1161" y="17188"/>
                    <a:pt x="166" y="11772"/>
                  </a:cubicBezTo>
                  <a:close/>
                </a:path>
              </a:pathLst>
            </a:custGeom>
            <a:gradFill>
              <a:gsLst>
                <a:gs pos="0">
                  <a:schemeClr val="accent6"/>
                </a:gs>
                <a:gs pos="100000">
                  <a:schemeClr val="accent6">
                    <a:lumMod val="75000"/>
                  </a:schemeClr>
                </a:gs>
              </a:gsLst>
              <a:lin ang="5400000" scaled="1"/>
            </a:gradFill>
            <a:ln w="12700" cap="flat">
              <a:noFill/>
              <a:miter lim="400000"/>
            </a:ln>
            <a:effectLst/>
          </p:spPr>
          <p:txBody>
            <a:bodyPr wrap="square" lIns="0" tIns="0" rIns="0" bIns="0" numCol="1" anchor="t">
              <a:noAutofit/>
            </a:bodyPr>
            <a:lstStyle/>
            <a:p>
              <a:pPr lvl="0"/>
              <a:endParaRPr sz="1125"/>
            </a:p>
          </p:txBody>
        </p:sp>
        <p:sp>
          <p:nvSpPr>
            <p:cNvPr id="66" name="Shape 62"/>
            <p:cNvSpPr/>
            <p:nvPr/>
          </p:nvSpPr>
          <p:spPr>
            <a:xfrm>
              <a:off x="1053498" y="3886366"/>
              <a:ext cx="948576" cy="948577"/>
            </a:xfrm>
            <a:custGeom>
              <a:avLst/>
              <a:gdLst/>
              <a:ahLst/>
              <a:cxnLst>
                <a:cxn ang="0">
                  <a:pos x="wd2" y="hd2"/>
                </a:cxn>
                <a:cxn ang="5400000">
                  <a:pos x="wd2" y="hd2"/>
                </a:cxn>
                <a:cxn ang="10800000">
                  <a:pos x="wd2" y="hd2"/>
                </a:cxn>
                <a:cxn ang="16200000">
                  <a:pos x="wd2" y="hd2"/>
                </a:cxn>
              </a:cxnLst>
              <a:rect l="0" t="0" r="r" b="b"/>
              <a:pathLst>
                <a:path w="19942" h="19942" extrusionOk="0">
                  <a:moveTo>
                    <a:pt x="166" y="11772"/>
                  </a:moveTo>
                  <a:cubicBezTo>
                    <a:pt x="-829" y="6357"/>
                    <a:pt x="2754" y="1161"/>
                    <a:pt x="8170" y="166"/>
                  </a:cubicBezTo>
                  <a:cubicBezTo>
                    <a:pt x="13585" y="-829"/>
                    <a:pt x="18781" y="2754"/>
                    <a:pt x="19776" y="8170"/>
                  </a:cubicBezTo>
                  <a:cubicBezTo>
                    <a:pt x="20771" y="13585"/>
                    <a:pt x="17188" y="18781"/>
                    <a:pt x="11772" y="19776"/>
                  </a:cubicBezTo>
                  <a:cubicBezTo>
                    <a:pt x="6357" y="20771"/>
                    <a:pt x="1161" y="17188"/>
                    <a:pt x="166" y="11772"/>
                  </a:cubicBezTo>
                  <a:close/>
                </a:path>
              </a:pathLst>
            </a:custGeom>
            <a:gradFill>
              <a:gsLst>
                <a:gs pos="0">
                  <a:schemeClr val="accent3"/>
                </a:gs>
                <a:gs pos="100000">
                  <a:schemeClr val="accent3">
                    <a:lumMod val="75000"/>
                  </a:schemeClr>
                </a:gs>
              </a:gsLst>
              <a:lin ang="5400000" scaled="1"/>
            </a:gradFill>
            <a:ln w="12700" cap="flat">
              <a:noFill/>
              <a:miter lim="400000"/>
            </a:ln>
            <a:effectLst/>
          </p:spPr>
          <p:txBody>
            <a:bodyPr wrap="square" lIns="0" tIns="0" rIns="0" bIns="0" numCol="1" anchor="t">
              <a:noAutofit/>
            </a:bodyPr>
            <a:lstStyle/>
            <a:p>
              <a:pPr lvl="0"/>
              <a:endParaRPr sz="1125"/>
            </a:p>
          </p:txBody>
        </p:sp>
        <p:sp>
          <p:nvSpPr>
            <p:cNvPr id="67" name="Shape 62"/>
            <p:cNvSpPr/>
            <p:nvPr/>
          </p:nvSpPr>
          <p:spPr>
            <a:xfrm>
              <a:off x="6712292" y="3886365"/>
              <a:ext cx="948576" cy="948577"/>
            </a:xfrm>
            <a:custGeom>
              <a:avLst/>
              <a:gdLst/>
              <a:ahLst/>
              <a:cxnLst>
                <a:cxn ang="0">
                  <a:pos x="wd2" y="hd2"/>
                </a:cxn>
                <a:cxn ang="5400000">
                  <a:pos x="wd2" y="hd2"/>
                </a:cxn>
                <a:cxn ang="10800000">
                  <a:pos x="wd2" y="hd2"/>
                </a:cxn>
                <a:cxn ang="16200000">
                  <a:pos x="wd2" y="hd2"/>
                </a:cxn>
              </a:cxnLst>
              <a:rect l="0" t="0" r="r" b="b"/>
              <a:pathLst>
                <a:path w="19942" h="19942" extrusionOk="0">
                  <a:moveTo>
                    <a:pt x="166" y="11772"/>
                  </a:moveTo>
                  <a:cubicBezTo>
                    <a:pt x="-829" y="6357"/>
                    <a:pt x="2754" y="1161"/>
                    <a:pt x="8170" y="166"/>
                  </a:cubicBezTo>
                  <a:cubicBezTo>
                    <a:pt x="13585" y="-829"/>
                    <a:pt x="18781" y="2754"/>
                    <a:pt x="19776" y="8170"/>
                  </a:cubicBezTo>
                  <a:cubicBezTo>
                    <a:pt x="20771" y="13585"/>
                    <a:pt x="17188" y="18781"/>
                    <a:pt x="11772" y="19776"/>
                  </a:cubicBezTo>
                  <a:cubicBezTo>
                    <a:pt x="6357" y="20771"/>
                    <a:pt x="1161" y="17188"/>
                    <a:pt x="166" y="11772"/>
                  </a:cubicBezTo>
                  <a:close/>
                </a:path>
              </a:pathLst>
            </a:custGeom>
            <a:gradFill>
              <a:gsLst>
                <a:gs pos="0">
                  <a:schemeClr val="accent2"/>
                </a:gs>
                <a:gs pos="100000">
                  <a:schemeClr val="accent2">
                    <a:lumMod val="75000"/>
                  </a:schemeClr>
                </a:gs>
              </a:gsLst>
              <a:lin ang="5400000" scaled="1"/>
            </a:gradFill>
            <a:ln w="12700" cap="flat">
              <a:noFill/>
              <a:miter lim="400000"/>
            </a:ln>
            <a:effectLst/>
          </p:spPr>
          <p:txBody>
            <a:bodyPr wrap="square" lIns="0" tIns="0" rIns="0" bIns="0" numCol="1" anchor="t">
              <a:noAutofit/>
            </a:bodyPr>
            <a:lstStyle/>
            <a:p>
              <a:pPr lvl="0"/>
              <a:endParaRPr sz="1125"/>
            </a:p>
          </p:txBody>
        </p:sp>
        <p:sp>
          <p:nvSpPr>
            <p:cNvPr id="68" name="Shape 62"/>
            <p:cNvSpPr/>
            <p:nvPr/>
          </p:nvSpPr>
          <p:spPr>
            <a:xfrm>
              <a:off x="5914492" y="2229021"/>
              <a:ext cx="948576" cy="948577"/>
            </a:xfrm>
            <a:custGeom>
              <a:avLst/>
              <a:gdLst/>
              <a:ahLst/>
              <a:cxnLst>
                <a:cxn ang="0">
                  <a:pos x="wd2" y="hd2"/>
                </a:cxn>
                <a:cxn ang="5400000">
                  <a:pos x="wd2" y="hd2"/>
                </a:cxn>
                <a:cxn ang="10800000">
                  <a:pos x="wd2" y="hd2"/>
                </a:cxn>
                <a:cxn ang="16200000">
                  <a:pos x="wd2" y="hd2"/>
                </a:cxn>
              </a:cxnLst>
              <a:rect l="0" t="0" r="r" b="b"/>
              <a:pathLst>
                <a:path w="19942" h="19942" extrusionOk="0">
                  <a:moveTo>
                    <a:pt x="166" y="11772"/>
                  </a:moveTo>
                  <a:cubicBezTo>
                    <a:pt x="-829" y="6357"/>
                    <a:pt x="2754" y="1161"/>
                    <a:pt x="8170" y="166"/>
                  </a:cubicBezTo>
                  <a:cubicBezTo>
                    <a:pt x="13585" y="-829"/>
                    <a:pt x="18781" y="2754"/>
                    <a:pt x="19776" y="8170"/>
                  </a:cubicBezTo>
                  <a:cubicBezTo>
                    <a:pt x="20771" y="13585"/>
                    <a:pt x="17188" y="18781"/>
                    <a:pt x="11772" y="19776"/>
                  </a:cubicBezTo>
                  <a:cubicBezTo>
                    <a:pt x="6357" y="20771"/>
                    <a:pt x="1161" y="17188"/>
                    <a:pt x="166" y="11772"/>
                  </a:cubicBezTo>
                  <a:close/>
                </a:path>
              </a:pathLst>
            </a:custGeom>
            <a:gradFill>
              <a:gsLst>
                <a:gs pos="0">
                  <a:schemeClr val="accent4"/>
                </a:gs>
                <a:gs pos="100000">
                  <a:schemeClr val="accent4">
                    <a:lumMod val="75000"/>
                  </a:schemeClr>
                </a:gs>
              </a:gsLst>
              <a:lin ang="5400000" scaled="1"/>
            </a:gradFill>
            <a:ln w="12700" cap="flat">
              <a:noFill/>
              <a:miter lim="400000"/>
            </a:ln>
            <a:effectLst/>
          </p:spPr>
          <p:txBody>
            <a:bodyPr wrap="square" lIns="0" tIns="0" rIns="0" bIns="0" numCol="1" anchor="t">
              <a:noAutofit/>
            </a:bodyPr>
            <a:lstStyle/>
            <a:p>
              <a:pPr lvl="0"/>
              <a:endParaRPr sz="1125"/>
            </a:p>
          </p:txBody>
        </p:sp>
        <p:sp>
          <p:nvSpPr>
            <p:cNvPr id="126" name="Freeform 125"/>
            <p:cNvSpPr>
              <a:spLocks noEditPoints="1"/>
            </p:cNvSpPr>
            <p:nvPr/>
          </p:nvSpPr>
          <p:spPr bwMode="auto">
            <a:xfrm>
              <a:off x="4529899" y="2888342"/>
              <a:ext cx="304329" cy="294186"/>
            </a:xfrm>
            <a:custGeom>
              <a:avLst/>
              <a:gdLst>
                <a:gd name="T0" fmla="*/ 597 w 631"/>
                <a:gd name="T1" fmla="*/ 0 h 605"/>
                <a:gd name="T2" fmla="*/ 34 w 631"/>
                <a:gd name="T3" fmla="*/ 0 h 605"/>
                <a:gd name="T4" fmla="*/ 0 w 631"/>
                <a:gd name="T5" fmla="*/ 37 h 605"/>
                <a:gd name="T6" fmla="*/ 0 w 631"/>
                <a:gd name="T7" fmla="*/ 417 h 605"/>
                <a:gd name="T8" fmla="*/ 34 w 631"/>
                <a:gd name="T9" fmla="*/ 454 h 605"/>
                <a:gd name="T10" fmla="*/ 597 w 631"/>
                <a:gd name="T11" fmla="*/ 454 h 605"/>
                <a:gd name="T12" fmla="*/ 631 w 631"/>
                <a:gd name="T13" fmla="*/ 417 h 605"/>
                <a:gd name="T14" fmla="*/ 631 w 631"/>
                <a:gd name="T15" fmla="*/ 37 h 605"/>
                <a:gd name="T16" fmla="*/ 597 w 631"/>
                <a:gd name="T17" fmla="*/ 0 h 605"/>
                <a:gd name="T18" fmla="*/ 454 w 631"/>
                <a:gd name="T19" fmla="*/ 565 h 605"/>
                <a:gd name="T20" fmla="*/ 414 w 631"/>
                <a:gd name="T21" fmla="*/ 565 h 605"/>
                <a:gd name="T22" fmla="*/ 375 w 631"/>
                <a:gd name="T23" fmla="*/ 526 h 605"/>
                <a:gd name="T24" fmla="*/ 375 w 631"/>
                <a:gd name="T25" fmla="*/ 466 h 605"/>
                <a:gd name="T26" fmla="*/ 256 w 631"/>
                <a:gd name="T27" fmla="*/ 466 h 605"/>
                <a:gd name="T28" fmla="*/ 256 w 631"/>
                <a:gd name="T29" fmla="*/ 526 h 605"/>
                <a:gd name="T30" fmla="*/ 217 w 631"/>
                <a:gd name="T31" fmla="*/ 565 h 605"/>
                <a:gd name="T32" fmla="*/ 177 w 631"/>
                <a:gd name="T33" fmla="*/ 565 h 605"/>
                <a:gd name="T34" fmla="*/ 158 w 631"/>
                <a:gd name="T35" fmla="*/ 585 h 605"/>
                <a:gd name="T36" fmla="*/ 177 w 631"/>
                <a:gd name="T37" fmla="*/ 605 h 605"/>
                <a:gd name="T38" fmla="*/ 454 w 631"/>
                <a:gd name="T39" fmla="*/ 605 h 605"/>
                <a:gd name="T40" fmla="*/ 473 w 631"/>
                <a:gd name="T41" fmla="*/ 585 h 605"/>
                <a:gd name="T42" fmla="*/ 454 w 631"/>
                <a:gd name="T43" fmla="*/ 565 h 605"/>
                <a:gd name="T44" fmla="*/ 592 w 631"/>
                <a:gd name="T45" fmla="*/ 414 h 605"/>
                <a:gd name="T46" fmla="*/ 39 w 631"/>
                <a:gd name="T47" fmla="*/ 414 h 605"/>
                <a:gd name="T48" fmla="*/ 39 w 631"/>
                <a:gd name="T49" fmla="*/ 39 h 605"/>
                <a:gd name="T50" fmla="*/ 592 w 631"/>
                <a:gd name="T51" fmla="*/ 39 h 605"/>
                <a:gd name="T52" fmla="*/ 592 w 631"/>
                <a:gd name="T53" fmla="*/ 414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31" h="605">
                  <a:moveTo>
                    <a:pt x="597" y="0"/>
                  </a:moveTo>
                  <a:lnTo>
                    <a:pt x="34" y="0"/>
                  </a:lnTo>
                  <a:cubicBezTo>
                    <a:pt x="15" y="0"/>
                    <a:pt x="0" y="16"/>
                    <a:pt x="0" y="37"/>
                  </a:cubicBezTo>
                  <a:lnTo>
                    <a:pt x="0" y="417"/>
                  </a:lnTo>
                  <a:cubicBezTo>
                    <a:pt x="0" y="437"/>
                    <a:pt x="15" y="454"/>
                    <a:pt x="34" y="454"/>
                  </a:cubicBezTo>
                  <a:lnTo>
                    <a:pt x="597" y="454"/>
                  </a:lnTo>
                  <a:cubicBezTo>
                    <a:pt x="616" y="454"/>
                    <a:pt x="631" y="437"/>
                    <a:pt x="631" y="417"/>
                  </a:cubicBezTo>
                  <a:lnTo>
                    <a:pt x="631" y="37"/>
                  </a:lnTo>
                  <a:cubicBezTo>
                    <a:pt x="631" y="16"/>
                    <a:pt x="616" y="0"/>
                    <a:pt x="597" y="0"/>
                  </a:cubicBezTo>
                  <a:close/>
                  <a:moveTo>
                    <a:pt x="454" y="565"/>
                  </a:moveTo>
                  <a:lnTo>
                    <a:pt x="414" y="565"/>
                  </a:lnTo>
                  <a:cubicBezTo>
                    <a:pt x="392" y="565"/>
                    <a:pt x="375" y="548"/>
                    <a:pt x="375" y="526"/>
                  </a:cubicBezTo>
                  <a:lnTo>
                    <a:pt x="375" y="466"/>
                  </a:lnTo>
                  <a:lnTo>
                    <a:pt x="256" y="466"/>
                  </a:lnTo>
                  <a:lnTo>
                    <a:pt x="256" y="526"/>
                  </a:lnTo>
                  <a:cubicBezTo>
                    <a:pt x="256" y="548"/>
                    <a:pt x="239" y="565"/>
                    <a:pt x="217" y="565"/>
                  </a:cubicBezTo>
                  <a:lnTo>
                    <a:pt x="177" y="565"/>
                  </a:lnTo>
                  <a:cubicBezTo>
                    <a:pt x="166" y="565"/>
                    <a:pt x="158" y="574"/>
                    <a:pt x="158" y="585"/>
                  </a:cubicBezTo>
                  <a:cubicBezTo>
                    <a:pt x="158" y="596"/>
                    <a:pt x="166" y="605"/>
                    <a:pt x="177" y="605"/>
                  </a:cubicBezTo>
                  <a:lnTo>
                    <a:pt x="454" y="605"/>
                  </a:lnTo>
                  <a:cubicBezTo>
                    <a:pt x="465" y="605"/>
                    <a:pt x="473" y="596"/>
                    <a:pt x="473" y="585"/>
                  </a:cubicBezTo>
                  <a:cubicBezTo>
                    <a:pt x="473" y="574"/>
                    <a:pt x="465" y="565"/>
                    <a:pt x="454" y="565"/>
                  </a:cubicBezTo>
                  <a:close/>
                  <a:moveTo>
                    <a:pt x="592" y="414"/>
                  </a:moveTo>
                  <a:lnTo>
                    <a:pt x="39" y="414"/>
                  </a:lnTo>
                  <a:lnTo>
                    <a:pt x="39" y="39"/>
                  </a:lnTo>
                  <a:lnTo>
                    <a:pt x="592" y="39"/>
                  </a:lnTo>
                  <a:lnTo>
                    <a:pt x="592" y="414"/>
                  </a:lnTo>
                  <a:close/>
                </a:path>
              </a:pathLst>
            </a:custGeom>
            <a:solidFill>
              <a:schemeClr val="bg1"/>
            </a:solidFill>
            <a:ln>
              <a:noFill/>
            </a:ln>
            <a:effectLst>
              <a:outerShdw blurRad="50800" dist="38100" dir="2700000" algn="tl" rotWithShape="0">
                <a:prstClr val="black">
                  <a:alpha val="40000"/>
                </a:prstClr>
              </a:outerShdw>
            </a:effectLst>
          </p:spPr>
          <p:txBody>
            <a:bodyPr vert="horz" wrap="square" lIns="91299" tIns="45649" rIns="91299" bIns="45649" numCol="1" anchor="t" anchorCtr="0" compatLnSpc="1">
              <a:prstTxWarp prst="textNoShape">
                <a:avLst/>
              </a:prstTxWarp>
            </a:bodyPr>
            <a:lstStyle/>
            <a:p>
              <a:endParaRPr lang="en-US" sz="1798"/>
            </a:p>
          </p:txBody>
        </p:sp>
        <p:sp>
          <p:nvSpPr>
            <p:cNvPr id="127" name="Freeform 126"/>
            <p:cNvSpPr>
              <a:spLocks noEditPoints="1"/>
            </p:cNvSpPr>
            <p:nvPr/>
          </p:nvSpPr>
          <p:spPr bwMode="auto">
            <a:xfrm>
              <a:off x="3009270" y="7744514"/>
              <a:ext cx="388018" cy="349978"/>
            </a:xfrm>
            <a:custGeom>
              <a:avLst/>
              <a:gdLst>
                <a:gd name="T0" fmla="*/ 740 w 806"/>
                <a:gd name="T1" fmla="*/ 67 h 724"/>
                <a:gd name="T2" fmla="*/ 66 w 806"/>
                <a:gd name="T3" fmla="*/ 67 h 724"/>
                <a:gd name="T4" fmla="*/ 66 w 806"/>
                <a:gd name="T5" fmla="*/ 657 h 724"/>
                <a:gd name="T6" fmla="*/ 740 w 806"/>
                <a:gd name="T7" fmla="*/ 657 h 724"/>
                <a:gd name="T8" fmla="*/ 740 w 806"/>
                <a:gd name="T9" fmla="*/ 67 h 724"/>
                <a:gd name="T10" fmla="*/ 441 w 806"/>
                <a:gd name="T11" fmla="*/ 306 h 724"/>
                <a:gd name="T12" fmla="*/ 593 w 806"/>
                <a:gd name="T13" fmla="*/ 306 h 724"/>
                <a:gd name="T14" fmla="*/ 441 w 806"/>
                <a:gd name="T15" fmla="*/ 155 h 724"/>
                <a:gd name="T16" fmla="*/ 441 w 806"/>
                <a:gd name="T17" fmla="*/ 306 h 724"/>
                <a:gd name="T18" fmla="*/ 619 w 806"/>
                <a:gd name="T19" fmla="*/ 332 h 724"/>
                <a:gd name="T20" fmla="*/ 415 w 806"/>
                <a:gd name="T21" fmla="*/ 332 h 724"/>
                <a:gd name="T22" fmla="*/ 415 w 806"/>
                <a:gd name="T23" fmla="*/ 128 h 724"/>
                <a:gd name="T24" fmla="*/ 428 w 806"/>
                <a:gd name="T25" fmla="*/ 128 h 724"/>
                <a:gd name="T26" fmla="*/ 619 w 806"/>
                <a:gd name="T27" fmla="*/ 319 h 724"/>
                <a:gd name="T28" fmla="*/ 619 w 806"/>
                <a:gd name="T29" fmla="*/ 332 h 724"/>
                <a:gd name="T30" fmla="*/ 387 w 806"/>
                <a:gd name="T31" fmla="*/ 182 h 724"/>
                <a:gd name="T32" fmla="*/ 210 w 806"/>
                <a:gd name="T33" fmla="*/ 360 h 724"/>
                <a:gd name="T34" fmla="*/ 387 w 806"/>
                <a:gd name="T35" fmla="*/ 538 h 724"/>
                <a:gd name="T36" fmla="*/ 565 w 806"/>
                <a:gd name="T37" fmla="*/ 360 h 724"/>
                <a:gd name="T38" fmla="*/ 387 w 806"/>
                <a:gd name="T39" fmla="*/ 360 h 724"/>
                <a:gd name="T40" fmla="*/ 387 w 806"/>
                <a:gd name="T41" fmla="*/ 182 h 724"/>
                <a:gd name="T42" fmla="*/ 33 w 806"/>
                <a:gd name="T43" fmla="*/ 67 h 724"/>
                <a:gd name="T44" fmla="*/ 0 w 806"/>
                <a:gd name="T45" fmla="*/ 34 h 724"/>
                <a:gd name="T46" fmla="*/ 34 w 806"/>
                <a:gd name="T47" fmla="*/ 0 h 724"/>
                <a:gd name="T48" fmla="*/ 772 w 806"/>
                <a:gd name="T49" fmla="*/ 0 h 724"/>
                <a:gd name="T50" fmla="*/ 806 w 806"/>
                <a:gd name="T51" fmla="*/ 34 h 724"/>
                <a:gd name="T52" fmla="*/ 773 w 806"/>
                <a:gd name="T53" fmla="*/ 67 h 724"/>
                <a:gd name="T54" fmla="*/ 773 w 806"/>
                <a:gd name="T55" fmla="*/ 657 h 724"/>
                <a:gd name="T56" fmla="*/ 806 w 806"/>
                <a:gd name="T57" fmla="*/ 691 h 724"/>
                <a:gd name="T58" fmla="*/ 772 w 806"/>
                <a:gd name="T59" fmla="*/ 724 h 724"/>
                <a:gd name="T60" fmla="*/ 34 w 806"/>
                <a:gd name="T61" fmla="*/ 724 h 724"/>
                <a:gd name="T62" fmla="*/ 0 w 806"/>
                <a:gd name="T63" fmla="*/ 691 h 724"/>
                <a:gd name="T64" fmla="*/ 33 w 806"/>
                <a:gd name="T65" fmla="*/ 657 h 724"/>
                <a:gd name="T66" fmla="*/ 33 w 806"/>
                <a:gd name="T67" fmla="*/ 67 h 7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06" h="724">
                  <a:moveTo>
                    <a:pt x="740" y="67"/>
                  </a:moveTo>
                  <a:lnTo>
                    <a:pt x="66" y="67"/>
                  </a:lnTo>
                  <a:lnTo>
                    <a:pt x="66" y="657"/>
                  </a:lnTo>
                  <a:lnTo>
                    <a:pt x="740" y="657"/>
                  </a:lnTo>
                  <a:lnTo>
                    <a:pt x="740" y="67"/>
                  </a:lnTo>
                  <a:close/>
                  <a:moveTo>
                    <a:pt x="441" y="306"/>
                  </a:moveTo>
                  <a:lnTo>
                    <a:pt x="593" y="306"/>
                  </a:lnTo>
                  <a:cubicBezTo>
                    <a:pt x="587" y="225"/>
                    <a:pt x="522" y="161"/>
                    <a:pt x="441" y="155"/>
                  </a:cubicBezTo>
                  <a:lnTo>
                    <a:pt x="441" y="306"/>
                  </a:lnTo>
                  <a:close/>
                  <a:moveTo>
                    <a:pt x="619" y="332"/>
                  </a:moveTo>
                  <a:lnTo>
                    <a:pt x="415" y="332"/>
                  </a:lnTo>
                  <a:lnTo>
                    <a:pt x="415" y="128"/>
                  </a:lnTo>
                  <a:lnTo>
                    <a:pt x="428" y="128"/>
                  </a:lnTo>
                  <a:cubicBezTo>
                    <a:pt x="534" y="128"/>
                    <a:pt x="619" y="214"/>
                    <a:pt x="619" y="319"/>
                  </a:cubicBezTo>
                  <a:lnTo>
                    <a:pt x="619" y="332"/>
                  </a:lnTo>
                  <a:close/>
                  <a:moveTo>
                    <a:pt x="387" y="182"/>
                  </a:moveTo>
                  <a:cubicBezTo>
                    <a:pt x="289" y="182"/>
                    <a:pt x="210" y="262"/>
                    <a:pt x="210" y="360"/>
                  </a:cubicBezTo>
                  <a:cubicBezTo>
                    <a:pt x="210" y="458"/>
                    <a:pt x="289" y="538"/>
                    <a:pt x="387" y="538"/>
                  </a:cubicBezTo>
                  <a:cubicBezTo>
                    <a:pt x="486" y="538"/>
                    <a:pt x="565" y="458"/>
                    <a:pt x="565" y="360"/>
                  </a:cubicBezTo>
                  <a:lnTo>
                    <a:pt x="387" y="360"/>
                  </a:lnTo>
                  <a:lnTo>
                    <a:pt x="387" y="182"/>
                  </a:lnTo>
                  <a:close/>
                  <a:moveTo>
                    <a:pt x="33" y="67"/>
                  </a:moveTo>
                  <a:cubicBezTo>
                    <a:pt x="15" y="67"/>
                    <a:pt x="0" y="52"/>
                    <a:pt x="0" y="34"/>
                  </a:cubicBezTo>
                  <a:cubicBezTo>
                    <a:pt x="0" y="15"/>
                    <a:pt x="15" y="0"/>
                    <a:pt x="34" y="0"/>
                  </a:cubicBezTo>
                  <a:lnTo>
                    <a:pt x="772" y="0"/>
                  </a:lnTo>
                  <a:cubicBezTo>
                    <a:pt x="791" y="0"/>
                    <a:pt x="806" y="15"/>
                    <a:pt x="806" y="34"/>
                  </a:cubicBezTo>
                  <a:cubicBezTo>
                    <a:pt x="806" y="52"/>
                    <a:pt x="791" y="67"/>
                    <a:pt x="773" y="67"/>
                  </a:cubicBezTo>
                  <a:lnTo>
                    <a:pt x="773" y="657"/>
                  </a:lnTo>
                  <a:cubicBezTo>
                    <a:pt x="791" y="658"/>
                    <a:pt x="806" y="672"/>
                    <a:pt x="806" y="691"/>
                  </a:cubicBezTo>
                  <a:cubicBezTo>
                    <a:pt x="806" y="709"/>
                    <a:pt x="791" y="724"/>
                    <a:pt x="772" y="724"/>
                  </a:cubicBezTo>
                  <a:lnTo>
                    <a:pt x="34" y="724"/>
                  </a:lnTo>
                  <a:cubicBezTo>
                    <a:pt x="15" y="724"/>
                    <a:pt x="0" y="709"/>
                    <a:pt x="0" y="691"/>
                  </a:cubicBezTo>
                  <a:cubicBezTo>
                    <a:pt x="0" y="672"/>
                    <a:pt x="15" y="658"/>
                    <a:pt x="33" y="657"/>
                  </a:cubicBezTo>
                  <a:lnTo>
                    <a:pt x="33" y="67"/>
                  </a:lnTo>
                  <a:close/>
                </a:path>
              </a:pathLst>
            </a:custGeom>
            <a:solidFill>
              <a:schemeClr val="bg1"/>
            </a:solidFill>
            <a:ln>
              <a:noFill/>
            </a:ln>
            <a:effectLst>
              <a:outerShdw blurRad="50800" dist="38100" dir="2700000" algn="tl" rotWithShape="0">
                <a:prstClr val="black">
                  <a:alpha val="40000"/>
                </a:prstClr>
              </a:outerShdw>
            </a:effectLst>
          </p:spPr>
          <p:txBody>
            <a:bodyPr vert="horz" wrap="square" lIns="91299" tIns="45649" rIns="91299" bIns="45649" numCol="1" anchor="t" anchorCtr="0" compatLnSpc="1">
              <a:prstTxWarp prst="textNoShape">
                <a:avLst/>
              </a:prstTxWarp>
            </a:bodyPr>
            <a:lstStyle/>
            <a:p>
              <a:endParaRPr lang="en-US" sz="1798"/>
            </a:p>
          </p:txBody>
        </p:sp>
        <p:sp>
          <p:nvSpPr>
            <p:cNvPr id="128" name="Freeform 127"/>
            <p:cNvSpPr>
              <a:spLocks noEditPoints="1"/>
            </p:cNvSpPr>
            <p:nvPr/>
          </p:nvSpPr>
          <p:spPr bwMode="auto">
            <a:xfrm>
              <a:off x="1373086" y="4208490"/>
              <a:ext cx="309401" cy="304329"/>
            </a:xfrm>
            <a:custGeom>
              <a:avLst/>
              <a:gdLst>
                <a:gd name="T0" fmla="*/ 424 w 643"/>
                <a:gd name="T1" fmla="*/ 314 h 629"/>
                <a:gd name="T2" fmla="*/ 321 w 643"/>
                <a:gd name="T3" fmla="*/ 415 h 629"/>
                <a:gd name="T4" fmla="*/ 218 w 643"/>
                <a:gd name="T5" fmla="*/ 314 h 629"/>
                <a:gd name="T6" fmla="*/ 321 w 643"/>
                <a:gd name="T7" fmla="*/ 213 h 629"/>
                <a:gd name="T8" fmla="*/ 424 w 643"/>
                <a:gd name="T9" fmla="*/ 314 h 629"/>
                <a:gd name="T10" fmla="*/ 554 w 643"/>
                <a:gd name="T11" fmla="*/ 242 h 629"/>
                <a:gd name="T12" fmla="*/ 538 w 643"/>
                <a:gd name="T13" fmla="*/ 204 h 629"/>
                <a:gd name="T14" fmla="*/ 572 w 643"/>
                <a:gd name="T15" fmla="*/ 115 h 629"/>
                <a:gd name="T16" fmla="*/ 522 w 643"/>
                <a:gd name="T17" fmla="*/ 66 h 629"/>
                <a:gd name="T18" fmla="*/ 434 w 643"/>
                <a:gd name="T19" fmla="*/ 102 h 629"/>
                <a:gd name="T20" fmla="*/ 395 w 643"/>
                <a:gd name="T21" fmla="*/ 86 h 629"/>
                <a:gd name="T22" fmla="*/ 355 w 643"/>
                <a:gd name="T23" fmla="*/ 0 h 629"/>
                <a:gd name="T24" fmla="*/ 285 w 643"/>
                <a:gd name="T25" fmla="*/ 0 h 629"/>
                <a:gd name="T26" fmla="*/ 248 w 643"/>
                <a:gd name="T27" fmla="*/ 86 h 629"/>
                <a:gd name="T28" fmla="*/ 208 w 643"/>
                <a:gd name="T29" fmla="*/ 102 h 629"/>
                <a:gd name="T30" fmla="*/ 118 w 643"/>
                <a:gd name="T31" fmla="*/ 68 h 629"/>
                <a:gd name="T32" fmla="*/ 68 w 643"/>
                <a:gd name="T33" fmla="*/ 117 h 629"/>
                <a:gd name="T34" fmla="*/ 104 w 643"/>
                <a:gd name="T35" fmla="*/ 204 h 629"/>
                <a:gd name="T36" fmla="*/ 88 w 643"/>
                <a:gd name="T37" fmla="*/ 243 h 629"/>
                <a:gd name="T38" fmla="*/ 0 w 643"/>
                <a:gd name="T39" fmla="*/ 281 h 629"/>
                <a:gd name="T40" fmla="*/ 0 w 643"/>
                <a:gd name="T41" fmla="*/ 350 h 629"/>
                <a:gd name="T42" fmla="*/ 88 w 643"/>
                <a:gd name="T43" fmla="*/ 386 h 629"/>
                <a:gd name="T44" fmla="*/ 105 w 643"/>
                <a:gd name="T45" fmla="*/ 425 h 629"/>
                <a:gd name="T46" fmla="*/ 70 w 643"/>
                <a:gd name="T47" fmla="*/ 513 h 629"/>
                <a:gd name="T48" fmla="*/ 120 w 643"/>
                <a:gd name="T49" fmla="*/ 562 h 629"/>
                <a:gd name="T50" fmla="*/ 209 w 643"/>
                <a:gd name="T51" fmla="*/ 527 h 629"/>
                <a:gd name="T52" fmla="*/ 248 w 643"/>
                <a:gd name="T53" fmla="*/ 543 h 629"/>
                <a:gd name="T54" fmla="*/ 288 w 643"/>
                <a:gd name="T55" fmla="*/ 629 h 629"/>
                <a:gd name="T56" fmla="*/ 358 w 643"/>
                <a:gd name="T57" fmla="*/ 629 h 629"/>
                <a:gd name="T58" fmla="*/ 395 w 643"/>
                <a:gd name="T59" fmla="*/ 542 h 629"/>
                <a:gd name="T60" fmla="*/ 434 w 643"/>
                <a:gd name="T61" fmla="*/ 526 h 629"/>
                <a:gd name="T62" fmla="*/ 525 w 643"/>
                <a:gd name="T63" fmla="*/ 560 h 629"/>
                <a:gd name="T64" fmla="*/ 574 w 643"/>
                <a:gd name="T65" fmla="*/ 511 h 629"/>
                <a:gd name="T66" fmla="*/ 538 w 643"/>
                <a:gd name="T67" fmla="*/ 424 h 629"/>
                <a:gd name="T68" fmla="*/ 554 w 643"/>
                <a:gd name="T69" fmla="*/ 386 h 629"/>
                <a:gd name="T70" fmla="*/ 643 w 643"/>
                <a:gd name="T71" fmla="*/ 347 h 629"/>
                <a:gd name="T72" fmla="*/ 643 w 643"/>
                <a:gd name="T73" fmla="*/ 278 h 629"/>
                <a:gd name="T74" fmla="*/ 554 w 643"/>
                <a:gd name="T75" fmla="*/ 242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43" h="629">
                  <a:moveTo>
                    <a:pt x="424" y="314"/>
                  </a:moveTo>
                  <a:cubicBezTo>
                    <a:pt x="424" y="370"/>
                    <a:pt x="378" y="415"/>
                    <a:pt x="321" y="415"/>
                  </a:cubicBezTo>
                  <a:cubicBezTo>
                    <a:pt x="265" y="415"/>
                    <a:pt x="218" y="370"/>
                    <a:pt x="218" y="314"/>
                  </a:cubicBezTo>
                  <a:cubicBezTo>
                    <a:pt x="218" y="259"/>
                    <a:pt x="265" y="213"/>
                    <a:pt x="321" y="213"/>
                  </a:cubicBezTo>
                  <a:cubicBezTo>
                    <a:pt x="378" y="213"/>
                    <a:pt x="424" y="259"/>
                    <a:pt x="424" y="314"/>
                  </a:cubicBezTo>
                  <a:close/>
                  <a:moveTo>
                    <a:pt x="554" y="242"/>
                  </a:moveTo>
                  <a:lnTo>
                    <a:pt x="538" y="204"/>
                  </a:lnTo>
                  <a:cubicBezTo>
                    <a:pt x="538" y="204"/>
                    <a:pt x="576" y="118"/>
                    <a:pt x="572" y="115"/>
                  </a:cubicBezTo>
                  <a:lnTo>
                    <a:pt x="522" y="66"/>
                  </a:lnTo>
                  <a:cubicBezTo>
                    <a:pt x="519" y="63"/>
                    <a:pt x="434" y="102"/>
                    <a:pt x="434" y="102"/>
                  </a:cubicBezTo>
                  <a:lnTo>
                    <a:pt x="395" y="86"/>
                  </a:lnTo>
                  <a:cubicBezTo>
                    <a:pt x="395" y="86"/>
                    <a:pt x="360" y="0"/>
                    <a:pt x="355" y="0"/>
                  </a:cubicBezTo>
                  <a:lnTo>
                    <a:pt x="285" y="0"/>
                  </a:lnTo>
                  <a:cubicBezTo>
                    <a:pt x="280" y="0"/>
                    <a:pt x="248" y="86"/>
                    <a:pt x="248" y="86"/>
                  </a:cubicBezTo>
                  <a:lnTo>
                    <a:pt x="208" y="102"/>
                  </a:lnTo>
                  <a:cubicBezTo>
                    <a:pt x="208" y="102"/>
                    <a:pt x="121" y="65"/>
                    <a:pt x="118" y="68"/>
                  </a:cubicBezTo>
                  <a:lnTo>
                    <a:pt x="68" y="117"/>
                  </a:lnTo>
                  <a:cubicBezTo>
                    <a:pt x="65" y="121"/>
                    <a:pt x="104" y="204"/>
                    <a:pt x="104" y="204"/>
                  </a:cubicBezTo>
                  <a:lnTo>
                    <a:pt x="88" y="243"/>
                  </a:lnTo>
                  <a:cubicBezTo>
                    <a:pt x="88" y="243"/>
                    <a:pt x="0" y="276"/>
                    <a:pt x="0" y="281"/>
                  </a:cubicBezTo>
                  <a:lnTo>
                    <a:pt x="0" y="350"/>
                  </a:lnTo>
                  <a:cubicBezTo>
                    <a:pt x="0" y="355"/>
                    <a:pt x="88" y="386"/>
                    <a:pt x="88" y="386"/>
                  </a:cubicBezTo>
                  <a:lnTo>
                    <a:pt x="105" y="425"/>
                  </a:lnTo>
                  <a:cubicBezTo>
                    <a:pt x="105" y="425"/>
                    <a:pt x="67" y="510"/>
                    <a:pt x="70" y="513"/>
                  </a:cubicBezTo>
                  <a:lnTo>
                    <a:pt x="120" y="562"/>
                  </a:lnTo>
                  <a:cubicBezTo>
                    <a:pt x="123" y="565"/>
                    <a:pt x="209" y="527"/>
                    <a:pt x="209" y="527"/>
                  </a:cubicBezTo>
                  <a:lnTo>
                    <a:pt x="248" y="543"/>
                  </a:lnTo>
                  <a:cubicBezTo>
                    <a:pt x="248" y="543"/>
                    <a:pt x="283" y="629"/>
                    <a:pt x="288" y="629"/>
                  </a:cubicBezTo>
                  <a:lnTo>
                    <a:pt x="358" y="629"/>
                  </a:lnTo>
                  <a:cubicBezTo>
                    <a:pt x="363" y="629"/>
                    <a:pt x="395" y="542"/>
                    <a:pt x="395" y="542"/>
                  </a:cubicBezTo>
                  <a:lnTo>
                    <a:pt x="434" y="526"/>
                  </a:lnTo>
                  <a:cubicBezTo>
                    <a:pt x="434" y="526"/>
                    <a:pt x="521" y="563"/>
                    <a:pt x="525" y="560"/>
                  </a:cubicBezTo>
                  <a:lnTo>
                    <a:pt x="574" y="511"/>
                  </a:lnTo>
                  <a:cubicBezTo>
                    <a:pt x="578" y="508"/>
                    <a:pt x="538" y="424"/>
                    <a:pt x="538" y="424"/>
                  </a:cubicBezTo>
                  <a:lnTo>
                    <a:pt x="554" y="386"/>
                  </a:lnTo>
                  <a:cubicBezTo>
                    <a:pt x="554" y="386"/>
                    <a:pt x="643" y="352"/>
                    <a:pt x="643" y="347"/>
                  </a:cubicBezTo>
                  <a:lnTo>
                    <a:pt x="643" y="278"/>
                  </a:lnTo>
                  <a:cubicBezTo>
                    <a:pt x="643" y="273"/>
                    <a:pt x="554" y="242"/>
                    <a:pt x="554" y="242"/>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91299" tIns="45649" rIns="91299" bIns="45649" numCol="1" anchor="t" anchorCtr="0" compatLnSpc="1">
              <a:prstTxWarp prst="textNoShape">
                <a:avLst/>
              </a:prstTxWarp>
            </a:bodyPr>
            <a:lstStyle/>
            <a:p>
              <a:endParaRPr lang="en-US" sz="1798"/>
            </a:p>
          </p:txBody>
        </p:sp>
        <p:sp>
          <p:nvSpPr>
            <p:cNvPr id="129" name="Freeform 128"/>
            <p:cNvSpPr>
              <a:spLocks noEditPoints="1"/>
            </p:cNvSpPr>
            <p:nvPr/>
          </p:nvSpPr>
          <p:spPr bwMode="auto">
            <a:xfrm>
              <a:off x="4356310" y="5452038"/>
              <a:ext cx="737550" cy="536400"/>
            </a:xfrm>
            <a:custGeom>
              <a:avLst/>
              <a:gdLst>
                <a:gd name="T0" fmla="*/ 241 w 805"/>
                <a:gd name="T1" fmla="*/ 415 h 588"/>
                <a:gd name="T2" fmla="*/ 277 w 805"/>
                <a:gd name="T3" fmla="*/ 415 h 588"/>
                <a:gd name="T4" fmla="*/ 476 w 805"/>
                <a:gd name="T5" fmla="*/ 109 h 588"/>
                <a:gd name="T6" fmla="*/ 37 w 805"/>
                <a:gd name="T7" fmla="*/ 376 h 588"/>
                <a:gd name="T8" fmla="*/ 476 w 805"/>
                <a:gd name="T9" fmla="*/ 376 h 588"/>
                <a:gd name="T10" fmla="*/ 288 w 805"/>
                <a:gd name="T11" fmla="*/ 415 h 588"/>
                <a:gd name="T12" fmla="*/ 229 w 805"/>
                <a:gd name="T13" fmla="*/ 415 h 588"/>
                <a:gd name="T14" fmla="*/ 288 w 805"/>
                <a:gd name="T15" fmla="*/ 415 h 588"/>
                <a:gd name="T16" fmla="*/ 513 w 805"/>
                <a:gd name="T17" fmla="*/ 423 h 588"/>
                <a:gd name="T18" fmla="*/ 308 w 805"/>
                <a:gd name="T19" fmla="*/ 458 h 588"/>
                <a:gd name="T20" fmla="*/ 360 w 805"/>
                <a:gd name="T21" fmla="*/ 561 h 588"/>
                <a:gd name="T22" fmla="*/ 205 w 805"/>
                <a:gd name="T23" fmla="*/ 561 h 588"/>
                <a:gd name="T24" fmla="*/ 153 w 805"/>
                <a:gd name="T25" fmla="*/ 527 h 588"/>
                <a:gd name="T26" fmla="*/ 34 w 805"/>
                <a:gd name="T27" fmla="*/ 458 h 588"/>
                <a:gd name="T28" fmla="*/ 0 w 805"/>
                <a:gd name="T29" fmla="*/ 107 h 588"/>
                <a:gd name="T30" fmla="*/ 479 w 805"/>
                <a:gd name="T31" fmla="*/ 73 h 588"/>
                <a:gd name="T32" fmla="*/ 714 w 805"/>
                <a:gd name="T33" fmla="*/ 393 h 588"/>
                <a:gd name="T34" fmla="*/ 651 w 805"/>
                <a:gd name="T35" fmla="*/ 393 h 588"/>
                <a:gd name="T36" fmla="*/ 714 w 805"/>
                <a:gd name="T37" fmla="*/ 393 h 588"/>
                <a:gd name="T38" fmla="*/ 682 w 805"/>
                <a:gd name="T39" fmla="*/ 442 h 588"/>
                <a:gd name="T40" fmla="*/ 682 w 805"/>
                <a:gd name="T41" fmla="*/ 344 h 588"/>
                <a:gd name="T42" fmla="*/ 756 w 805"/>
                <a:gd name="T43" fmla="*/ 218 h 588"/>
                <a:gd name="T44" fmla="*/ 603 w 805"/>
                <a:gd name="T45" fmla="*/ 241 h 588"/>
                <a:gd name="T46" fmla="*/ 756 w 805"/>
                <a:gd name="T47" fmla="*/ 218 h 588"/>
                <a:gd name="T48" fmla="*/ 585 w 805"/>
                <a:gd name="T49" fmla="*/ 31 h 588"/>
                <a:gd name="T50" fmla="*/ 774 w 805"/>
                <a:gd name="T51" fmla="*/ 558 h 588"/>
                <a:gd name="T52" fmla="*/ 805 w 805"/>
                <a:gd name="T53" fmla="*/ 16 h 588"/>
                <a:gd name="T54" fmla="*/ 790 w 805"/>
                <a:gd name="T55" fmla="*/ 588 h 588"/>
                <a:gd name="T56" fmla="*/ 555 w 805"/>
                <a:gd name="T57" fmla="*/ 573 h 588"/>
                <a:gd name="T58" fmla="*/ 570 w 805"/>
                <a:gd name="T59" fmla="*/ 0 h 588"/>
                <a:gd name="T60" fmla="*/ 805 w 805"/>
                <a:gd name="T61" fmla="*/ 16 h 588"/>
                <a:gd name="T62" fmla="*/ 603 w 805"/>
                <a:gd name="T63" fmla="*/ 71 h 588"/>
                <a:gd name="T64" fmla="*/ 756 w 805"/>
                <a:gd name="T65" fmla="*/ 123 h 588"/>
                <a:gd name="T66" fmla="*/ 756 w 805"/>
                <a:gd name="T67" fmla="*/ 179 h 588"/>
                <a:gd name="T68" fmla="*/ 603 w 805"/>
                <a:gd name="T69" fmla="*/ 202 h 588"/>
                <a:gd name="T70" fmla="*/ 756 w 805"/>
                <a:gd name="T71" fmla="*/ 179 h 588"/>
                <a:gd name="T72" fmla="*/ 603 w 805"/>
                <a:gd name="T73" fmla="*/ 163 h 588"/>
                <a:gd name="T74" fmla="*/ 756 w 805"/>
                <a:gd name="T75" fmla="*/ 140 h 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05" h="588">
                  <a:moveTo>
                    <a:pt x="259" y="397"/>
                  </a:moveTo>
                  <a:cubicBezTo>
                    <a:pt x="249" y="397"/>
                    <a:pt x="241" y="405"/>
                    <a:pt x="241" y="415"/>
                  </a:cubicBezTo>
                  <a:cubicBezTo>
                    <a:pt x="241" y="425"/>
                    <a:pt x="249" y="434"/>
                    <a:pt x="259" y="434"/>
                  </a:cubicBezTo>
                  <a:cubicBezTo>
                    <a:pt x="269" y="434"/>
                    <a:pt x="277" y="425"/>
                    <a:pt x="277" y="415"/>
                  </a:cubicBezTo>
                  <a:cubicBezTo>
                    <a:pt x="277" y="405"/>
                    <a:pt x="269" y="397"/>
                    <a:pt x="259" y="397"/>
                  </a:cubicBezTo>
                  <a:close/>
                  <a:moveTo>
                    <a:pt x="476" y="109"/>
                  </a:moveTo>
                  <a:lnTo>
                    <a:pt x="37" y="109"/>
                  </a:lnTo>
                  <a:lnTo>
                    <a:pt x="37" y="376"/>
                  </a:lnTo>
                  <a:lnTo>
                    <a:pt x="476" y="376"/>
                  </a:lnTo>
                  <a:lnTo>
                    <a:pt x="476" y="376"/>
                  </a:lnTo>
                  <a:lnTo>
                    <a:pt x="476" y="109"/>
                  </a:lnTo>
                  <a:close/>
                  <a:moveTo>
                    <a:pt x="288" y="415"/>
                  </a:moveTo>
                  <a:cubicBezTo>
                    <a:pt x="288" y="399"/>
                    <a:pt x="275" y="386"/>
                    <a:pt x="259" y="386"/>
                  </a:cubicBezTo>
                  <a:cubicBezTo>
                    <a:pt x="242" y="386"/>
                    <a:pt x="229" y="399"/>
                    <a:pt x="229" y="415"/>
                  </a:cubicBezTo>
                  <a:cubicBezTo>
                    <a:pt x="229" y="432"/>
                    <a:pt x="242" y="445"/>
                    <a:pt x="259" y="445"/>
                  </a:cubicBezTo>
                  <a:cubicBezTo>
                    <a:pt x="275" y="445"/>
                    <a:pt x="288" y="432"/>
                    <a:pt x="288" y="415"/>
                  </a:cubicBezTo>
                  <a:close/>
                  <a:moveTo>
                    <a:pt x="513" y="107"/>
                  </a:moveTo>
                  <a:lnTo>
                    <a:pt x="513" y="423"/>
                  </a:lnTo>
                  <a:cubicBezTo>
                    <a:pt x="513" y="442"/>
                    <a:pt x="498" y="458"/>
                    <a:pt x="479" y="458"/>
                  </a:cubicBezTo>
                  <a:lnTo>
                    <a:pt x="308" y="458"/>
                  </a:lnTo>
                  <a:cubicBezTo>
                    <a:pt x="308" y="458"/>
                    <a:pt x="298" y="527"/>
                    <a:pt x="360" y="527"/>
                  </a:cubicBezTo>
                  <a:lnTo>
                    <a:pt x="360" y="561"/>
                  </a:lnTo>
                  <a:lnTo>
                    <a:pt x="308" y="561"/>
                  </a:lnTo>
                  <a:lnTo>
                    <a:pt x="205" y="561"/>
                  </a:lnTo>
                  <a:lnTo>
                    <a:pt x="153" y="561"/>
                  </a:lnTo>
                  <a:lnTo>
                    <a:pt x="153" y="527"/>
                  </a:lnTo>
                  <a:cubicBezTo>
                    <a:pt x="212" y="527"/>
                    <a:pt x="205" y="458"/>
                    <a:pt x="205" y="458"/>
                  </a:cubicBezTo>
                  <a:lnTo>
                    <a:pt x="34" y="458"/>
                  </a:lnTo>
                  <a:cubicBezTo>
                    <a:pt x="15" y="458"/>
                    <a:pt x="0" y="442"/>
                    <a:pt x="0" y="423"/>
                  </a:cubicBezTo>
                  <a:lnTo>
                    <a:pt x="0" y="107"/>
                  </a:lnTo>
                  <a:cubicBezTo>
                    <a:pt x="0" y="88"/>
                    <a:pt x="15" y="73"/>
                    <a:pt x="34" y="73"/>
                  </a:cubicBezTo>
                  <a:lnTo>
                    <a:pt x="479" y="73"/>
                  </a:lnTo>
                  <a:cubicBezTo>
                    <a:pt x="498" y="73"/>
                    <a:pt x="513" y="88"/>
                    <a:pt x="513" y="107"/>
                  </a:cubicBezTo>
                  <a:close/>
                  <a:moveTo>
                    <a:pt x="714" y="393"/>
                  </a:moveTo>
                  <a:cubicBezTo>
                    <a:pt x="714" y="376"/>
                    <a:pt x="699" y="362"/>
                    <a:pt x="682" y="362"/>
                  </a:cubicBezTo>
                  <a:cubicBezTo>
                    <a:pt x="665" y="362"/>
                    <a:pt x="651" y="376"/>
                    <a:pt x="651" y="393"/>
                  </a:cubicBezTo>
                  <a:cubicBezTo>
                    <a:pt x="651" y="411"/>
                    <a:pt x="665" y="425"/>
                    <a:pt x="682" y="425"/>
                  </a:cubicBezTo>
                  <a:cubicBezTo>
                    <a:pt x="699" y="425"/>
                    <a:pt x="714" y="411"/>
                    <a:pt x="714" y="393"/>
                  </a:cubicBezTo>
                  <a:close/>
                  <a:moveTo>
                    <a:pt x="731" y="393"/>
                  </a:moveTo>
                  <a:cubicBezTo>
                    <a:pt x="731" y="421"/>
                    <a:pt x="709" y="442"/>
                    <a:pt x="682" y="442"/>
                  </a:cubicBezTo>
                  <a:cubicBezTo>
                    <a:pt x="655" y="442"/>
                    <a:pt x="633" y="421"/>
                    <a:pt x="633" y="393"/>
                  </a:cubicBezTo>
                  <a:cubicBezTo>
                    <a:pt x="633" y="366"/>
                    <a:pt x="655" y="344"/>
                    <a:pt x="682" y="344"/>
                  </a:cubicBezTo>
                  <a:cubicBezTo>
                    <a:pt x="709" y="344"/>
                    <a:pt x="731" y="366"/>
                    <a:pt x="731" y="393"/>
                  </a:cubicBezTo>
                  <a:close/>
                  <a:moveTo>
                    <a:pt x="756" y="218"/>
                  </a:moveTo>
                  <a:lnTo>
                    <a:pt x="603" y="218"/>
                  </a:lnTo>
                  <a:lnTo>
                    <a:pt x="603" y="241"/>
                  </a:lnTo>
                  <a:lnTo>
                    <a:pt x="756" y="241"/>
                  </a:lnTo>
                  <a:lnTo>
                    <a:pt x="756" y="218"/>
                  </a:lnTo>
                  <a:close/>
                  <a:moveTo>
                    <a:pt x="774" y="31"/>
                  </a:moveTo>
                  <a:lnTo>
                    <a:pt x="585" y="31"/>
                  </a:lnTo>
                  <a:lnTo>
                    <a:pt x="585" y="558"/>
                  </a:lnTo>
                  <a:lnTo>
                    <a:pt x="774" y="558"/>
                  </a:lnTo>
                  <a:lnTo>
                    <a:pt x="774" y="31"/>
                  </a:lnTo>
                  <a:close/>
                  <a:moveTo>
                    <a:pt x="805" y="16"/>
                  </a:moveTo>
                  <a:lnTo>
                    <a:pt x="805" y="573"/>
                  </a:lnTo>
                  <a:cubicBezTo>
                    <a:pt x="805" y="581"/>
                    <a:pt x="798" y="588"/>
                    <a:pt x="790" y="588"/>
                  </a:cubicBezTo>
                  <a:lnTo>
                    <a:pt x="570" y="588"/>
                  </a:lnTo>
                  <a:cubicBezTo>
                    <a:pt x="561" y="588"/>
                    <a:pt x="555" y="581"/>
                    <a:pt x="555" y="573"/>
                  </a:cubicBezTo>
                  <a:lnTo>
                    <a:pt x="555" y="16"/>
                  </a:lnTo>
                  <a:cubicBezTo>
                    <a:pt x="555" y="7"/>
                    <a:pt x="561" y="0"/>
                    <a:pt x="570" y="0"/>
                  </a:cubicBezTo>
                  <a:lnTo>
                    <a:pt x="790" y="0"/>
                  </a:lnTo>
                  <a:cubicBezTo>
                    <a:pt x="798" y="0"/>
                    <a:pt x="805" y="7"/>
                    <a:pt x="805" y="16"/>
                  </a:cubicBezTo>
                  <a:close/>
                  <a:moveTo>
                    <a:pt x="756" y="71"/>
                  </a:moveTo>
                  <a:lnTo>
                    <a:pt x="603" y="71"/>
                  </a:lnTo>
                  <a:lnTo>
                    <a:pt x="603" y="123"/>
                  </a:lnTo>
                  <a:lnTo>
                    <a:pt x="756" y="123"/>
                  </a:lnTo>
                  <a:lnTo>
                    <a:pt x="756" y="71"/>
                  </a:lnTo>
                  <a:close/>
                  <a:moveTo>
                    <a:pt x="756" y="179"/>
                  </a:moveTo>
                  <a:lnTo>
                    <a:pt x="603" y="179"/>
                  </a:lnTo>
                  <a:lnTo>
                    <a:pt x="603" y="202"/>
                  </a:lnTo>
                  <a:lnTo>
                    <a:pt x="756" y="202"/>
                  </a:lnTo>
                  <a:lnTo>
                    <a:pt x="756" y="179"/>
                  </a:lnTo>
                  <a:close/>
                  <a:moveTo>
                    <a:pt x="756" y="163"/>
                  </a:moveTo>
                  <a:lnTo>
                    <a:pt x="603" y="163"/>
                  </a:lnTo>
                  <a:lnTo>
                    <a:pt x="603" y="140"/>
                  </a:lnTo>
                  <a:lnTo>
                    <a:pt x="756" y="140"/>
                  </a:lnTo>
                  <a:lnTo>
                    <a:pt x="756" y="163"/>
                  </a:lnTo>
                  <a:close/>
                </a:path>
              </a:pathLst>
            </a:custGeom>
            <a:solidFill>
              <a:schemeClr val="bg1"/>
            </a:solidFill>
            <a:ln>
              <a:noFill/>
            </a:ln>
            <a:effectLst>
              <a:outerShdw blurRad="50800" dist="38100" dir="2700000" algn="tl" rotWithShape="0">
                <a:prstClr val="black">
                  <a:alpha val="40000"/>
                </a:prstClr>
              </a:outerShdw>
            </a:effectLst>
          </p:spPr>
          <p:txBody>
            <a:bodyPr vert="horz" wrap="square" lIns="91299" tIns="45649" rIns="91299" bIns="45649" numCol="1" anchor="t" anchorCtr="0" compatLnSpc="1">
              <a:prstTxWarp prst="textNoShape">
                <a:avLst/>
              </a:prstTxWarp>
            </a:bodyPr>
            <a:lstStyle/>
            <a:p>
              <a:endParaRPr lang="en-US" sz="1798"/>
            </a:p>
          </p:txBody>
        </p:sp>
        <p:sp>
          <p:nvSpPr>
            <p:cNvPr id="130" name="Freeform 129"/>
            <p:cNvSpPr>
              <a:spLocks noEditPoints="1"/>
            </p:cNvSpPr>
            <p:nvPr/>
          </p:nvSpPr>
          <p:spPr bwMode="auto">
            <a:xfrm>
              <a:off x="4541221" y="8950918"/>
              <a:ext cx="367730" cy="273897"/>
            </a:xfrm>
            <a:custGeom>
              <a:avLst/>
              <a:gdLst>
                <a:gd name="T0" fmla="*/ 467 w 763"/>
                <a:gd name="T1" fmla="*/ 502 h 568"/>
                <a:gd name="T2" fmla="*/ 312 w 763"/>
                <a:gd name="T3" fmla="*/ 502 h 568"/>
                <a:gd name="T4" fmla="*/ 312 w 763"/>
                <a:gd name="T5" fmla="*/ 484 h 568"/>
                <a:gd name="T6" fmla="*/ 467 w 763"/>
                <a:gd name="T7" fmla="*/ 484 h 568"/>
                <a:gd name="T8" fmla="*/ 467 w 763"/>
                <a:gd name="T9" fmla="*/ 502 h 568"/>
                <a:gd name="T10" fmla="*/ 0 w 763"/>
                <a:gd name="T11" fmla="*/ 473 h 568"/>
                <a:gd name="T12" fmla="*/ 0 w 763"/>
                <a:gd name="T13" fmla="*/ 533 h 568"/>
                <a:gd name="T14" fmla="*/ 763 w 763"/>
                <a:gd name="T15" fmla="*/ 533 h 568"/>
                <a:gd name="T16" fmla="*/ 763 w 763"/>
                <a:gd name="T17" fmla="*/ 473 h 568"/>
                <a:gd name="T18" fmla="*/ 0 w 763"/>
                <a:gd name="T19" fmla="*/ 473 h 568"/>
                <a:gd name="T20" fmla="*/ 660 w 763"/>
                <a:gd name="T21" fmla="*/ 405 h 568"/>
                <a:gd name="T22" fmla="*/ 84 w 763"/>
                <a:gd name="T23" fmla="*/ 405 h 568"/>
                <a:gd name="T24" fmla="*/ 84 w 763"/>
                <a:gd name="T25" fmla="*/ 43 h 568"/>
                <a:gd name="T26" fmla="*/ 660 w 763"/>
                <a:gd name="T27" fmla="*/ 43 h 568"/>
                <a:gd name="T28" fmla="*/ 660 w 763"/>
                <a:gd name="T29" fmla="*/ 405 h 568"/>
                <a:gd name="T30" fmla="*/ 703 w 763"/>
                <a:gd name="T31" fmla="*/ 0 h 568"/>
                <a:gd name="T32" fmla="*/ 41 w 763"/>
                <a:gd name="T33" fmla="*/ 0 h 568"/>
                <a:gd name="T34" fmla="*/ 41 w 763"/>
                <a:gd name="T35" fmla="*/ 448 h 568"/>
                <a:gd name="T36" fmla="*/ 703 w 763"/>
                <a:gd name="T37" fmla="*/ 448 h 568"/>
                <a:gd name="T38" fmla="*/ 703 w 763"/>
                <a:gd name="T39" fmla="*/ 0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63" h="568">
                  <a:moveTo>
                    <a:pt x="467" y="502"/>
                  </a:moveTo>
                  <a:lnTo>
                    <a:pt x="312" y="502"/>
                  </a:lnTo>
                  <a:lnTo>
                    <a:pt x="312" y="484"/>
                  </a:lnTo>
                  <a:lnTo>
                    <a:pt x="467" y="484"/>
                  </a:lnTo>
                  <a:lnTo>
                    <a:pt x="467" y="502"/>
                  </a:lnTo>
                  <a:close/>
                  <a:moveTo>
                    <a:pt x="0" y="473"/>
                  </a:moveTo>
                  <a:lnTo>
                    <a:pt x="0" y="533"/>
                  </a:lnTo>
                  <a:cubicBezTo>
                    <a:pt x="107" y="568"/>
                    <a:pt x="737" y="549"/>
                    <a:pt x="763" y="533"/>
                  </a:cubicBezTo>
                  <a:lnTo>
                    <a:pt x="763" y="473"/>
                  </a:lnTo>
                  <a:lnTo>
                    <a:pt x="0" y="473"/>
                  </a:lnTo>
                  <a:close/>
                  <a:moveTo>
                    <a:pt x="660" y="405"/>
                  </a:moveTo>
                  <a:lnTo>
                    <a:pt x="84" y="405"/>
                  </a:lnTo>
                  <a:lnTo>
                    <a:pt x="84" y="43"/>
                  </a:lnTo>
                  <a:lnTo>
                    <a:pt x="660" y="43"/>
                  </a:lnTo>
                  <a:lnTo>
                    <a:pt x="660" y="405"/>
                  </a:lnTo>
                  <a:close/>
                  <a:moveTo>
                    <a:pt x="703" y="0"/>
                  </a:moveTo>
                  <a:lnTo>
                    <a:pt x="41" y="0"/>
                  </a:lnTo>
                  <a:lnTo>
                    <a:pt x="41" y="448"/>
                  </a:lnTo>
                  <a:lnTo>
                    <a:pt x="703" y="448"/>
                  </a:lnTo>
                  <a:lnTo>
                    <a:pt x="703" y="0"/>
                  </a:lnTo>
                  <a:close/>
                </a:path>
              </a:pathLst>
            </a:custGeom>
            <a:solidFill>
              <a:schemeClr val="bg1"/>
            </a:solidFill>
            <a:ln>
              <a:noFill/>
            </a:ln>
            <a:effectLst>
              <a:outerShdw blurRad="50800" dist="38100" dir="2700000" algn="tl" rotWithShape="0">
                <a:prstClr val="black">
                  <a:alpha val="40000"/>
                </a:prstClr>
              </a:outerShdw>
            </a:effectLst>
          </p:spPr>
          <p:txBody>
            <a:bodyPr vert="horz" wrap="square" lIns="91299" tIns="45649" rIns="91299" bIns="45649" numCol="1" anchor="t" anchorCtr="0" compatLnSpc="1">
              <a:prstTxWarp prst="textNoShape">
                <a:avLst/>
              </a:prstTxWarp>
            </a:bodyPr>
            <a:lstStyle/>
            <a:p>
              <a:endParaRPr lang="en-US" sz="1798"/>
            </a:p>
          </p:txBody>
        </p:sp>
        <p:sp>
          <p:nvSpPr>
            <p:cNvPr id="131" name="Freeform 130"/>
            <p:cNvSpPr>
              <a:spLocks noEditPoints="1"/>
            </p:cNvSpPr>
            <p:nvPr/>
          </p:nvSpPr>
          <p:spPr bwMode="auto">
            <a:xfrm>
              <a:off x="6280998" y="2530856"/>
              <a:ext cx="215565" cy="344906"/>
            </a:xfrm>
            <a:custGeom>
              <a:avLst/>
              <a:gdLst>
                <a:gd name="T0" fmla="*/ 402 w 447"/>
                <a:gd name="T1" fmla="*/ 603 h 715"/>
                <a:gd name="T2" fmla="*/ 44 w 447"/>
                <a:gd name="T3" fmla="*/ 603 h 715"/>
                <a:gd name="T4" fmla="*/ 44 w 447"/>
                <a:gd name="T5" fmla="*/ 111 h 715"/>
                <a:gd name="T6" fmla="*/ 402 w 447"/>
                <a:gd name="T7" fmla="*/ 111 h 715"/>
                <a:gd name="T8" fmla="*/ 402 w 447"/>
                <a:gd name="T9" fmla="*/ 603 h 715"/>
                <a:gd name="T10" fmla="*/ 223 w 447"/>
                <a:gd name="T11" fmla="*/ 692 h 715"/>
                <a:gd name="T12" fmla="*/ 190 w 447"/>
                <a:gd name="T13" fmla="*/ 659 h 715"/>
                <a:gd name="T14" fmla="*/ 223 w 447"/>
                <a:gd name="T15" fmla="*/ 625 h 715"/>
                <a:gd name="T16" fmla="*/ 257 w 447"/>
                <a:gd name="T17" fmla="*/ 659 h 715"/>
                <a:gd name="T18" fmla="*/ 223 w 447"/>
                <a:gd name="T19" fmla="*/ 692 h 715"/>
                <a:gd name="T20" fmla="*/ 145 w 447"/>
                <a:gd name="T21" fmla="*/ 44 h 715"/>
                <a:gd name="T22" fmla="*/ 301 w 447"/>
                <a:gd name="T23" fmla="*/ 44 h 715"/>
                <a:gd name="T24" fmla="*/ 313 w 447"/>
                <a:gd name="T25" fmla="*/ 56 h 715"/>
                <a:gd name="T26" fmla="*/ 301 w 447"/>
                <a:gd name="T27" fmla="*/ 67 h 715"/>
                <a:gd name="T28" fmla="*/ 145 w 447"/>
                <a:gd name="T29" fmla="*/ 67 h 715"/>
                <a:gd name="T30" fmla="*/ 134 w 447"/>
                <a:gd name="T31" fmla="*/ 56 h 715"/>
                <a:gd name="T32" fmla="*/ 145 w 447"/>
                <a:gd name="T33" fmla="*/ 44 h 715"/>
                <a:gd name="T34" fmla="*/ 402 w 447"/>
                <a:gd name="T35" fmla="*/ 0 h 715"/>
                <a:gd name="T36" fmla="*/ 44 w 447"/>
                <a:gd name="T37" fmla="*/ 0 h 715"/>
                <a:gd name="T38" fmla="*/ 0 w 447"/>
                <a:gd name="T39" fmla="*/ 44 h 715"/>
                <a:gd name="T40" fmla="*/ 0 w 447"/>
                <a:gd name="T41" fmla="*/ 670 h 715"/>
                <a:gd name="T42" fmla="*/ 44 w 447"/>
                <a:gd name="T43" fmla="*/ 715 h 715"/>
                <a:gd name="T44" fmla="*/ 402 w 447"/>
                <a:gd name="T45" fmla="*/ 715 h 715"/>
                <a:gd name="T46" fmla="*/ 447 w 447"/>
                <a:gd name="T47" fmla="*/ 670 h 715"/>
                <a:gd name="T48" fmla="*/ 447 w 447"/>
                <a:gd name="T49" fmla="*/ 44 h 715"/>
                <a:gd name="T50" fmla="*/ 402 w 447"/>
                <a:gd name="T51" fmla="*/ 0 h 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47" h="715">
                  <a:moveTo>
                    <a:pt x="402" y="603"/>
                  </a:moveTo>
                  <a:lnTo>
                    <a:pt x="44" y="603"/>
                  </a:lnTo>
                  <a:lnTo>
                    <a:pt x="44" y="111"/>
                  </a:lnTo>
                  <a:lnTo>
                    <a:pt x="402" y="111"/>
                  </a:lnTo>
                  <a:lnTo>
                    <a:pt x="402" y="603"/>
                  </a:lnTo>
                  <a:close/>
                  <a:moveTo>
                    <a:pt x="223" y="692"/>
                  </a:moveTo>
                  <a:cubicBezTo>
                    <a:pt x="205" y="692"/>
                    <a:pt x="190" y="677"/>
                    <a:pt x="190" y="659"/>
                  </a:cubicBezTo>
                  <a:cubicBezTo>
                    <a:pt x="190" y="640"/>
                    <a:pt x="205" y="625"/>
                    <a:pt x="223" y="625"/>
                  </a:cubicBezTo>
                  <a:cubicBezTo>
                    <a:pt x="242" y="625"/>
                    <a:pt x="257" y="640"/>
                    <a:pt x="257" y="659"/>
                  </a:cubicBezTo>
                  <a:cubicBezTo>
                    <a:pt x="257" y="677"/>
                    <a:pt x="242" y="692"/>
                    <a:pt x="223" y="692"/>
                  </a:cubicBezTo>
                  <a:close/>
                  <a:moveTo>
                    <a:pt x="145" y="44"/>
                  </a:moveTo>
                  <a:lnTo>
                    <a:pt x="301" y="44"/>
                  </a:lnTo>
                  <a:cubicBezTo>
                    <a:pt x="308" y="44"/>
                    <a:pt x="313" y="49"/>
                    <a:pt x="313" y="56"/>
                  </a:cubicBezTo>
                  <a:cubicBezTo>
                    <a:pt x="313" y="62"/>
                    <a:pt x="308" y="67"/>
                    <a:pt x="301" y="67"/>
                  </a:cubicBezTo>
                  <a:lnTo>
                    <a:pt x="145" y="67"/>
                  </a:lnTo>
                  <a:cubicBezTo>
                    <a:pt x="139" y="67"/>
                    <a:pt x="134" y="62"/>
                    <a:pt x="134" y="56"/>
                  </a:cubicBezTo>
                  <a:cubicBezTo>
                    <a:pt x="134" y="49"/>
                    <a:pt x="139" y="44"/>
                    <a:pt x="145" y="44"/>
                  </a:cubicBezTo>
                  <a:close/>
                  <a:moveTo>
                    <a:pt x="402" y="0"/>
                  </a:moveTo>
                  <a:lnTo>
                    <a:pt x="44" y="0"/>
                  </a:lnTo>
                  <a:cubicBezTo>
                    <a:pt x="20" y="0"/>
                    <a:pt x="0" y="20"/>
                    <a:pt x="0" y="44"/>
                  </a:cubicBezTo>
                  <a:lnTo>
                    <a:pt x="0" y="670"/>
                  </a:lnTo>
                  <a:cubicBezTo>
                    <a:pt x="0" y="695"/>
                    <a:pt x="20" y="715"/>
                    <a:pt x="44" y="715"/>
                  </a:cubicBezTo>
                  <a:lnTo>
                    <a:pt x="402" y="715"/>
                  </a:lnTo>
                  <a:cubicBezTo>
                    <a:pt x="427" y="715"/>
                    <a:pt x="447" y="695"/>
                    <a:pt x="447" y="670"/>
                  </a:cubicBezTo>
                  <a:lnTo>
                    <a:pt x="447" y="44"/>
                  </a:lnTo>
                  <a:cubicBezTo>
                    <a:pt x="447" y="20"/>
                    <a:pt x="427" y="0"/>
                    <a:pt x="402" y="0"/>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91299" tIns="45649" rIns="91299" bIns="45649" numCol="1" anchor="t" anchorCtr="0" compatLnSpc="1">
              <a:prstTxWarp prst="textNoShape">
                <a:avLst/>
              </a:prstTxWarp>
            </a:bodyPr>
            <a:lstStyle/>
            <a:p>
              <a:endParaRPr lang="en-US" sz="1798"/>
            </a:p>
          </p:txBody>
        </p:sp>
        <p:sp>
          <p:nvSpPr>
            <p:cNvPr id="132" name="Freeform 206"/>
            <p:cNvSpPr>
              <a:spLocks noEditPoints="1"/>
            </p:cNvSpPr>
            <p:nvPr/>
          </p:nvSpPr>
          <p:spPr bwMode="auto">
            <a:xfrm>
              <a:off x="7050900" y="4207221"/>
              <a:ext cx="271361" cy="306864"/>
            </a:xfrm>
            <a:custGeom>
              <a:avLst/>
              <a:gdLst>
                <a:gd name="T0" fmla="*/ 258 w 562"/>
                <a:gd name="T1" fmla="*/ 244 h 635"/>
                <a:gd name="T2" fmla="*/ 258 w 562"/>
                <a:gd name="T3" fmla="*/ 113 h 635"/>
                <a:gd name="T4" fmla="*/ 258 w 562"/>
                <a:gd name="T5" fmla="*/ 33 h 635"/>
                <a:gd name="T6" fmla="*/ 226 w 562"/>
                <a:gd name="T7" fmla="*/ 0 h 635"/>
                <a:gd name="T8" fmla="*/ 65 w 562"/>
                <a:gd name="T9" fmla="*/ 0 h 635"/>
                <a:gd name="T10" fmla="*/ 31 w 562"/>
                <a:gd name="T11" fmla="*/ 0 h 635"/>
                <a:gd name="T12" fmla="*/ 0 w 562"/>
                <a:gd name="T13" fmla="*/ 100 h 635"/>
                <a:gd name="T14" fmla="*/ 0 w 562"/>
                <a:gd name="T15" fmla="*/ 281 h 635"/>
                <a:gd name="T16" fmla="*/ 0 w 562"/>
                <a:gd name="T17" fmla="*/ 394 h 635"/>
                <a:gd name="T18" fmla="*/ 1 w 562"/>
                <a:gd name="T19" fmla="*/ 439 h 635"/>
                <a:gd name="T20" fmla="*/ 144 w 562"/>
                <a:gd name="T21" fmla="*/ 460 h 635"/>
                <a:gd name="T22" fmla="*/ 220 w 562"/>
                <a:gd name="T23" fmla="*/ 460 h 635"/>
                <a:gd name="T24" fmla="*/ 258 w 562"/>
                <a:gd name="T25" fmla="*/ 428 h 635"/>
                <a:gd name="T26" fmla="*/ 268 w 562"/>
                <a:gd name="T27" fmla="*/ 582 h 635"/>
                <a:gd name="T28" fmla="*/ 403 w 562"/>
                <a:gd name="T29" fmla="*/ 23 h 635"/>
                <a:gd name="T30" fmla="*/ 461 w 562"/>
                <a:gd name="T31" fmla="*/ 176 h 635"/>
                <a:gd name="T32" fmla="*/ 349 w 562"/>
                <a:gd name="T33" fmla="*/ 176 h 635"/>
                <a:gd name="T34" fmla="*/ 309 w 562"/>
                <a:gd name="T35" fmla="*/ 185 h 635"/>
                <a:gd name="T36" fmla="*/ 298 w 562"/>
                <a:gd name="T37" fmla="*/ 338 h 635"/>
                <a:gd name="T38" fmla="*/ 298 w 562"/>
                <a:gd name="T39" fmla="*/ 490 h 635"/>
                <a:gd name="T40" fmla="*/ 298 w 562"/>
                <a:gd name="T41" fmla="*/ 597 h 635"/>
                <a:gd name="T42" fmla="*/ 320 w 562"/>
                <a:gd name="T43" fmla="*/ 632 h 635"/>
                <a:gd name="T44" fmla="*/ 479 w 562"/>
                <a:gd name="T45" fmla="*/ 635 h 635"/>
                <a:gd name="T46" fmla="*/ 526 w 562"/>
                <a:gd name="T47" fmla="*/ 635 h 635"/>
                <a:gd name="T48" fmla="*/ 562 w 562"/>
                <a:gd name="T49" fmla="*/ 533 h 635"/>
                <a:gd name="T50" fmla="*/ 562 w 562"/>
                <a:gd name="T51" fmla="*/ 354 h 635"/>
                <a:gd name="T52" fmla="*/ 562 w 562"/>
                <a:gd name="T53" fmla="*/ 227 h 635"/>
                <a:gd name="T54" fmla="*/ 552 w 562"/>
                <a:gd name="T55" fmla="*/ 185 h 635"/>
                <a:gd name="T56" fmla="*/ 515 w 562"/>
                <a:gd name="T57" fmla="*/ 207 h 635"/>
                <a:gd name="T58" fmla="*/ 495 w 562"/>
                <a:gd name="T59" fmla="*/ 202 h 635"/>
                <a:gd name="T60" fmla="*/ 427 w 562"/>
                <a:gd name="T61" fmla="*/ 201 h 635"/>
                <a:gd name="T62" fmla="*/ 473 w 562"/>
                <a:gd name="T63" fmla="*/ 201 h 635"/>
                <a:gd name="T64" fmla="*/ 432 w 562"/>
                <a:gd name="T65" fmla="*/ 207 h 635"/>
                <a:gd name="T66" fmla="*/ 386 w 562"/>
                <a:gd name="T67" fmla="*/ 207 h 635"/>
                <a:gd name="T68" fmla="*/ 406 w 562"/>
                <a:gd name="T69" fmla="*/ 578 h 635"/>
                <a:gd name="T70" fmla="*/ 451 w 562"/>
                <a:gd name="T71" fmla="*/ 571 h 635"/>
                <a:gd name="T72" fmla="*/ 498 w 562"/>
                <a:gd name="T73" fmla="*/ 525 h 635"/>
                <a:gd name="T74" fmla="*/ 351 w 562"/>
                <a:gd name="T75" fmla="*/ 525 h 635"/>
                <a:gd name="T76" fmla="*/ 323 w 562"/>
                <a:gd name="T77" fmla="*/ 499 h 635"/>
                <a:gd name="T78" fmla="*/ 323 w 562"/>
                <a:gd name="T79" fmla="*/ 327 h 635"/>
                <a:gd name="T80" fmla="*/ 323 w 562"/>
                <a:gd name="T81" fmla="*/ 237 h 635"/>
                <a:gd name="T82" fmla="*/ 447 w 562"/>
                <a:gd name="T83" fmla="*/ 233 h 635"/>
                <a:gd name="T84" fmla="*/ 530 w 562"/>
                <a:gd name="T85" fmla="*/ 233 h 635"/>
                <a:gd name="T86" fmla="*/ 208 w 562"/>
                <a:gd name="T87" fmla="*/ 23 h 635"/>
                <a:gd name="T88" fmla="*/ 197 w 562"/>
                <a:gd name="T89" fmla="*/ 35 h 635"/>
                <a:gd name="T90" fmla="*/ 99 w 562"/>
                <a:gd name="T91" fmla="*/ 25 h 635"/>
                <a:gd name="T92" fmla="*/ 170 w 562"/>
                <a:gd name="T93" fmla="*/ 25 h 635"/>
                <a:gd name="T94" fmla="*/ 159 w 562"/>
                <a:gd name="T95" fmla="*/ 30 h 635"/>
                <a:gd name="T96" fmla="*/ 87 w 562"/>
                <a:gd name="T97" fmla="*/ 30 h 635"/>
                <a:gd name="T98" fmla="*/ 20 w 562"/>
                <a:gd name="T99" fmla="*/ 298 h 635"/>
                <a:gd name="T100" fmla="*/ 20 w 562"/>
                <a:gd name="T101" fmla="*/ 128 h 635"/>
                <a:gd name="T102" fmla="*/ 20 w 562"/>
                <a:gd name="T103" fmla="*/ 58 h 635"/>
                <a:gd name="T104" fmla="*/ 163 w 562"/>
                <a:gd name="T105" fmla="*/ 57 h 635"/>
                <a:gd name="T106" fmla="*/ 229 w 562"/>
                <a:gd name="T107" fmla="*/ 57 h 635"/>
                <a:gd name="T108" fmla="*/ 231 w 562"/>
                <a:gd name="T109" fmla="*/ 175 h 635"/>
                <a:gd name="T110" fmla="*/ 231 w 562"/>
                <a:gd name="T111" fmla="*/ 326 h 635"/>
                <a:gd name="T112" fmla="*/ 20 w 562"/>
                <a:gd name="T113" fmla="*/ 351 h 635"/>
                <a:gd name="T114" fmla="*/ 114 w 562"/>
                <a:gd name="T115" fmla="*/ 389 h 635"/>
                <a:gd name="T116" fmla="*/ 147 w 562"/>
                <a:gd name="T117" fmla="*/ 413 h 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62" h="635">
                  <a:moveTo>
                    <a:pt x="258" y="428"/>
                  </a:moveTo>
                  <a:lnTo>
                    <a:pt x="258" y="393"/>
                  </a:lnTo>
                  <a:lnTo>
                    <a:pt x="258" y="358"/>
                  </a:lnTo>
                  <a:lnTo>
                    <a:pt x="258" y="326"/>
                  </a:lnTo>
                  <a:lnTo>
                    <a:pt x="258" y="297"/>
                  </a:lnTo>
                  <a:lnTo>
                    <a:pt x="258" y="269"/>
                  </a:lnTo>
                  <a:lnTo>
                    <a:pt x="258" y="244"/>
                  </a:lnTo>
                  <a:lnTo>
                    <a:pt x="258" y="220"/>
                  </a:lnTo>
                  <a:lnTo>
                    <a:pt x="258" y="198"/>
                  </a:lnTo>
                  <a:lnTo>
                    <a:pt x="258" y="177"/>
                  </a:lnTo>
                  <a:lnTo>
                    <a:pt x="258" y="160"/>
                  </a:lnTo>
                  <a:lnTo>
                    <a:pt x="258" y="143"/>
                  </a:lnTo>
                  <a:lnTo>
                    <a:pt x="258" y="128"/>
                  </a:lnTo>
                  <a:lnTo>
                    <a:pt x="258" y="113"/>
                  </a:lnTo>
                  <a:lnTo>
                    <a:pt x="258" y="102"/>
                  </a:lnTo>
                  <a:lnTo>
                    <a:pt x="258" y="80"/>
                  </a:lnTo>
                  <a:lnTo>
                    <a:pt x="258" y="64"/>
                  </a:lnTo>
                  <a:lnTo>
                    <a:pt x="258" y="51"/>
                  </a:lnTo>
                  <a:lnTo>
                    <a:pt x="258" y="42"/>
                  </a:lnTo>
                  <a:lnTo>
                    <a:pt x="258" y="36"/>
                  </a:lnTo>
                  <a:lnTo>
                    <a:pt x="258" y="33"/>
                  </a:lnTo>
                  <a:lnTo>
                    <a:pt x="258" y="32"/>
                  </a:lnTo>
                  <a:lnTo>
                    <a:pt x="258" y="30"/>
                  </a:lnTo>
                  <a:lnTo>
                    <a:pt x="255" y="19"/>
                  </a:lnTo>
                  <a:lnTo>
                    <a:pt x="247" y="9"/>
                  </a:lnTo>
                  <a:lnTo>
                    <a:pt x="237" y="1"/>
                  </a:lnTo>
                  <a:lnTo>
                    <a:pt x="231" y="0"/>
                  </a:lnTo>
                  <a:lnTo>
                    <a:pt x="226" y="0"/>
                  </a:lnTo>
                  <a:lnTo>
                    <a:pt x="192" y="0"/>
                  </a:lnTo>
                  <a:lnTo>
                    <a:pt x="162" y="0"/>
                  </a:lnTo>
                  <a:lnTo>
                    <a:pt x="135" y="0"/>
                  </a:lnTo>
                  <a:lnTo>
                    <a:pt x="114" y="0"/>
                  </a:lnTo>
                  <a:lnTo>
                    <a:pt x="95" y="0"/>
                  </a:lnTo>
                  <a:lnTo>
                    <a:pt x="79" y="0"/>
                  </a:lnTo>
                  <a:lnTo>
                    <a:pt x="65" y="0"/>
                  </a:lnTo>
                  <a:lnTo>
                    <a:pt x="55" y="0"/>
                  </a:lnTo>
                  <a:lnTo>
                    <a:pt x="47" y="0"/>
                  </a:lnTo>
                  <a:lnTo>
                    <a:pt x="41" y="0"/>
                  </a:lnTo>
                  <a:lnTo>
                    <a:pt x="36" y="0"/>
                  </a:lnTo>
                  <a:lnTo>
                    <a:pt x="33" y="0"/>
                  </a:lnTo>
                  <a:lnTo>
                    <a:pt x="31" y="0"/>
                  </a:lnTo>
                  <a:lnTo>
                    <a:pt x="31" y="0"/>
                  </a:lnTo>
                  <a:lnTo>
                    <a:pt x="25" y="0"/>
                  </a:lnTo>
                  <a:lnTo>
                    <a:pt x="19" y="1"/>
                  </a:lnTo>
                  <a:lnTo>
                    <a:pt x="9" y="9"/>
                  </a:lnTo>
                  <a:lnTo>
                    <a:pt x="1" y="19"/>
                  </a:lnTo>
                  <a:lnTo>
                    <a:pt x="0" y="30"/>
                  </a:lnTo>
                  <a:lnTo>
                    <a:pt x="0" y="67"/>
                  </a:lnTo>
                  <a:lnTo>
                    <a:pt x="0" y="100"/>
                  </a:lnTo>
                  <a:lnTo>
                    <a:pt x="0" y="132"/>
                  </a:lnTo>
                  <a:lnTo>
                    <a:pt x="0" y="161"/>
                  </a:lnTo>
                  <a:lnTo>
                    <a:pt x="0" y="189"/>
                  </a:lnTo>
                  <a:lnTo>
                    <a:pt x="0" y="215"/>
                  </a:lnTo>
                  <a:lnTo>
                    <a:pt x="0" y="239"/>
                  </a:lnTo>
                  <a:lnTo>
                    <a:pt x="0" y="260"/>
                  </a:lnTo>
                  <a:lnTo>
                    <a:pt x="0" y="281"/>
                  </a:lnTo>
                  <a:lnTo>
                    <a:pt x="0" y="300"/>
                  </a:lnTo>
                  <a:lnTo>
                    <a:pt x="0" y="316"/>
                  </a:lnTo>
                  <a:lnTo>
                    <a:pt x="0" y="332"/>
                  </a:lnTo>
                  <a:lnTo>
                    <a:pt x="0" y="345"/>
                  </a:lnTo>
                  <a:lnTo>
                    <a:pt x="0" y="358"/>
                  </a:lnTo>
                  <a:lnTo>
                    <a:pt x="0" y="378"/>
                  </a:lnTo>
                  <a:lnTo>
                    <a:pt x="0" y="394"/>
                  </a:lnTo>
                  <a:lnTo>
                    <a:pt x="0" y="407"/>
                  </a:lnTo>
                  <a:lnTo>
                    <a:pt x="0" y="416"/>
                  </a:lnTo>
                  <a:lnTo>
                    <a:pt x="0" y="422"/>
                  </a:lnTo>
                  <a:lnTo>
                    <a:pt x="0" y="426"/>
                  </a:lnTo>
                  <a:lnTo>
                    <a:pt x="0" y="428"/>
                  </a:lnTo>
                  <a:lnTo>
                    <a:pt x="0" y="428"/>
                  </a:lnTo>
                  <a:lnTo>
                    <a:pt x="1" y="439"/>
                  </a:lnTo>
                  <a:lnTo>
                    <a:pt x="9" y="450"/>
                  </a:lnTo>
                  <a:lnTo>
                    <a:pt x="19" y="457"/>
                  </a:lnTo>
                  <a:lnTo>
                    <a:pt x="31" y="460"/>
                  </a:lnTo>
                  <a:lnTo>
                    <a:pt x="65" y="460"/>
                  </a:lnTo>
                  <a:lnTo>
                    <a:pt x="95" y="460"/>
                  </a:lnTo>
                  <a:lnTo>
                    <a:pt x="121" y="460"/>
                  </a:lnTo>
                  <a:lnTo>
                    <a:pt x="144" y="460"/>
                  </a:lnTo>
                  <a:lnTo>
                    <a:pt x="163" y="460"/>
                  </a:lnTo>
                  <a:lnTo>
                    <a:pt x="179" y="460"/>
                  </a:lnTo>
                  <a:lnTo>
                    <a:pt x="192" y="460"/>
                  </a:lnTo>
                  <a:lnTo>
                    <a:pt x="202" y="460"/>
                  </a:lnTo>
                  <a:lnTo>
                    <a:pt x="210" y="460"/>
                  </a:lnTo>
                  <a:lnTo>
                    <a:pt x="215" y="460"/>
                  </a:lnTo>
                  <a:lnTo>
                    <a:pt x="220" y="460"/>
                  </a:lnTo>
                  <a:lnTo>
                    <a:pt x="223" y="460"/>
                  </a:lnTo>
                  <a:lnTo>
                    <a:pt x="226" y="460"/>
                  </a:lnTo>
                  <a:lnTo>
                    <a:pt x="226" y="460"/>
                  </a:lnTo>
                  <a:lnTo>
                    <a:pt x="237" y="457"/>
                  </a:lnTo>
                  <a:lnTo>
                    <a:pt x="247" y="450"/>
                  </a:lnTo>
                  <a:lnTo>
                    <a:pt x="255" y="439"/>
                  </a:lnTo>
                  <a:lnTo>
                    <a:pt x="258" y="428"/>
                  </a:lnTo>
                  <a:close/>
                  <a:moveTo>
                    <a:pt x="172" y="489"/>
                  </a:moveTo>
                  <a:lnTo>
                    <a:pt x="140" y="489"/>
                  </a:lnTo>
                  <a:lnTo>
                    <a:pt x="140" y="582"/>
                  </a:lnTo>
                  <a:lnTo>
                    <a:pt x="140" y="619"/>
                  </a:lnTo>
                  <a:lnTo>
                    <a:pt x="172" y="619"/>
                  </a:lnTo>
                  <a:lnTo>
                    <a:pt x="268" y="619"/>
                  </a:lnTo>
                  <a:lnTo>
                    <a:pt x="268" y="582"/>
                  </a:lnTo>
                  <a:lnTo>
                    <a:pt x="172" y="582"/>
                  </a:lnTo>
                  <a:lnTo>
                    <a:pt x="172" y="489"/>
                  </a:lnTo>
                  <a:close/>
                  <a:moveTo>
                    <a:pt x="403" y="156"/>
                  </a:moveTo>
                  <a:lnTo>
                    <a:pt x="434" y="156"/>
                  </a:lnTo>
                  <a:lnTo>
                    <a:pt x="434" y="60"/>
                  </a:lnTo>
                  <a:lnTo>
                    <a:pt x="434" y="23"/>
                  </a:lnTo>
                  <a:lnTo>
                    <a:pt x="403" y="23"/>
                  </a:lnTo>
                  <a:lnTo>
                    <a:pt x="278" y="23"/>
                  </a:lnTo>
                  <a:lnTo>
                    <a:pt x="278" y="60"/>
                  </a:lnTo>
                  <a:lnTo>
                    <a:pt x="403" y="60"/>
                  </a:lnTo>
                  <a:lnTo>
                    <a:pt x="403" y="156"/>
                  </a:lnTo>
                  <a:close/>
                  <a:moveTo>
                    <a:pt x="526" y="176"/>
                  </a:moveTo>
                  <a:lnTo>
                    <a:pt x="492" y="176"/>
                  </a:lnTo>
                  <a:lnTo>
                    <a:pt x="461" y="176"/>
                  </a:lnTo>
                  <a:lnTo>
                    <a:pt x="437" y="176"/>
                  </a:lnTo>
                  <a:lnTo>
                    <a:pt x="415" y="176"/>
                  </a:lnTo>
                  <a:lnTo>
                    <a:pt x="396" y="176"/>
                  </a:lnTo>
                  <a:lnTo>
                    <a:pt x="381" y="176"/>
                  </a:lnTo>
                  <a:lnTo>
                    <a:pt x="368" y="176"/>
                  </a:lnTo>
                  <a:lnTo>
                    <a:pt x="358" y="176"/>
                  </a:lnTo>
                  <a:lnTo>
                    <a:pt x="349" y="176"/>
                  </a:lnTo>
                  <a:lnTo>
                    <a:pt x="344" y="176"/>
                  </a:lnTo>
                  <a:lnTo>
                    <a:pt x="339" y="176"/>
                  </a:lnTo>
                  <a:lnTo>
                    <a:pt x="338" y="176"/>
                  </a:lnTo>
                  <a:lnTo>
                    <a:pt x="335" y="176"/>
                  </a:lnTo>
                  <a:lnTo>
                    <a:pt x="333" y="176"/>
                  </a:lnTo>
                  <a:lnTo>
                    <a:pt x="320" y="177"/>
                  </a:lnTo>
                  <a:lnTo>
                    <a:pt x="309" y="185"/>
                  </a:lnTo>
                  <a:lnTo>
                    <a:pt x="300" y="195"/>
                  </a:lnTo>
                  <a:lnTo>
                    <a:pt x="298" y="201"/>
                  </a:lnTo>
                  <a:lnTo>
                    <a:pt x="298" y="207"/>
                  </a:lnTo>
                  <a:lnTo>
                    <a:pt x="298" y="243"/>
                  </a:lnTo>
                  <a:lnTo>
                    <a:pt x="298" y="276"/>
                  </a:lnTo>
                  <a:lnTo>
                    <a:pt x="298" y="308"/>
                  </a:lnTo>
                  <a:lnTo>
                    <a:pt x="298" y="338"/>
                  </a:lnTo>
                  <a:lnTo>
                    <a:pt x="298" y="365"/>
                  </a:lnTo>
                  <a:lnTo>
                    <a:pt x="298" y="390"/>
                  </a:lnTo>
                  <a:lnTo>
                    <a:pt x="298" y="413"/>
                  </a:lnTo>
                  <a:lnTo>
                    <a:pt x="298" y="435"/>
                  </a:lnTo>
                  <a:lnTo>
                    <a:pt x="298" y="456"/>
                  </a:lnTo>
                  <a:lnTo>
                    <a:pt x="298" y="474"/>
                  </a:lnTo>
                  <a:lnTo>
                    <a:pt x="298" y="490"/>
                  </a:lnTo>
                  <a:lnTo>
                    <a:pt x="298" y="506"/>
                  </a:lnTo>
                  <a:lnTo>
                    <a:pt x="298" y="533"/>
                  </a:lnTo>
                  <a:lnTo>
                    <a:pt x="298" y="553"/>
                  </a:lnTo>
                  <a:lnTo>
                    <a:pt x="298" y="571"/>
                  </a:lnTo>
                  <a:lnTo>
                    <a:pt x="298" y="582"/>
                  </a:lnTo>
                  <a:lnTo>
                    <a:pt x="298" y="591"/>
                  </a:lnTo>
                  <a:lnTo>
                    <a:pt x="298" y="597"/>
                  </a:lnTo>
                  <a:lnTo>
                    <a:pt x="298" y="601"/>
                  </a:lnTo>
                  <a:lnTo>
                    <a:pt x="298" y="603"/>
                  </a:lnTo>
                  <a:lnTo>
                    <a:pt x="298" y="603"/>
                  </a:lnTo>
                  <a:lnTo>
                    <a:pt x="298" y="608"/>
                  </a:lnTo>
                  <a:lnTo>
                    <a:pt x="300" y="614"/>
                  </a:lnTo>
                  <a:lnTo>
                    <a:pt x="309" y="624"/>
                  </a:lnTo>
                  <a:lnTo>
                    <a:pt x="320" y="632"/>
                  </a:lnTo>
                  <a:lnTo>
                    <a:pt x="333" y="635"/>
                  </a:lnTo>
                  <a:lnTo>
                    <a:pt x="368" y="635"/>
                  </a:lnTo>
                  <a:lnTo>
                    <a:pt x="397" y="635"/>
                  </a:lnTo>
                  <a:lnTo>
                    <a:pt x="422" y="635"/>
                  </a:lnTo>
                  <a:lnTo>
                    <a:pt x="444" y="635"/>
                  </a:lnTo>
                  <a:lnTo>
                    <a:pt x="463" y="635"/>
                  </a:lnTo>
                  <a:lnTo>
                    <a:pt x="479" y="635"/>
                  </a:lnTo>
                  <a:lnTo>
                    <a:pt x="491" y="635"/>
                  </a:lnTo>
                  <a:lnTo>
                    <a:pt x="501" y="635"/>
                  </a:lnTo>
                  <a:lnTo>
                    <a:pt x="510" y="635"/>
                  </a:lnTo>
                  <a:lnTo>
                    <a:pt x="515" y="635"/>
                  </a:lnTo>
                  <a:lnTo>
                    <a:pt x="520" y="635"/>
                  </a:lnTo>
                  <a:lnTo>
                    <a:pt x="523" y="635"/>
                  </a:lnTo>
                  <a:lnTo>
                    <a:pt x="526" y="635"/>
                  </a:lnTo>
                  <a:lnTo>
                    <a:pt x="526" y="635"/>
                  </a:lnTo>
                  <a:lnTo>
                    <a:pt x="540" y="632"/>
                  </a:lnTo>
                  <a:lnTo>
                    <a:pt x="552" y="624"/>
                  </a:lnTo>
                  <a:lnTo>
                    <a:pt x="559" y="614"/>
                  </a:lnTo>
                  <a:lnTo>
                    <a:pt x="562" y="603"/>
                  </a:lnTo>
                  <a:lnTo>
                    <a:pt x="562" y="568"/>
                  </a:lnTo>
                  <a:lnTo>
                    <a:pt x="562" y="533"/>
                  </a:lnTo>
                  <a:lnTo>
                    <a:pt x="562" y="502"/>
                  </a:lnTo>
                  <a:lnTo>
                    <a:pt x="562" y="472"/>
                  </a:lnTo>
                  <a:lnTo>
                    <a:pt x="562" y="445"/>
                  </a:lnTo>
                  <a:lnTo>
                    <a:pt x="562" y="419"/>
                  </a:lnTo>
                  <a:lnTo>
                    <a:pt x="562" y="396"/>
                  </a:lnTo>
                  <a:lnTo>
                    <a:pt x="562" y="374"/>
                  </a:lnTo>
                  <a:lnTo>
                    <a:pt x="562" y="354"/>
                  </a:lnTo>
                  <a:lnTo>
                    <a:pt x="562" y="335"/>
                  </a:lnTo>
                  <a:lnTo>
                    <a:pt x="562" y="319"/>
                  </a:lnTo>
                  <a:lnTo>
                    <a:pt x="562" y="303"/>
                  </a:lnTo>
                  <a:lnTo>
                    <a:pt x="562" y="276"/>
                  </a:lnTo>
                  <a:lnTo>
                    <a:pt x="562" y="256"/>
                  </a:lnTo>
                  <a:lnTo>
                    <a:pt x="562" y="240"/>
                  </a:lnTo>
                  <a:lnTo>
                    <a:pt x="562" y="227"/>
                  </a:lnTo>
                  <a:lnTo>
                    <a:pt x="562" y="218"/>
                  </a:lnTo>
                  <a:lnTo>
                    <a:pt x="562" y="212"/>
                  </a:lnTo>
                  <a:lnTo>
                    <a:pt x="562" y="209"/>
                  </a:lnTo>
                  <a:lnTo>
                    <a:pt x="562" y="207"/>
                  </a:lnTo>
                  <a:lnTo>
                    <a:pt x="562" y="207"/>
                  </a:lnTo>
                  <a:lnTo>
                    <a:pt x="559" y="195"/>
                  </a:lnTo>
                  <a:lnTo>
                    <a:pt x="552" y="185"/>
                  </a:lnTo>
                  <a:lnTo>
                    <a:pt x="540" y="177"/>
                  </a:lnTo>
                  <a:lnTo>
                    <a:pt x="526" y="176"/>
                  </a:lnTo>
                  <a:close/>
                  <a:moveTo>
                    <a:pt x="505" y="196"/>
                  </a:moveTo>
                  <a:lnTo>
                    <a:pt x="508" y="196"/>
                  </a:lnTo>
                  <a:lnTo>
                    <a:pt x="512" y="199"/>
                  </a:lnTo>
                  <a:lnTo>
                    <a:pt x="514" y="202"/>
                  </a:lnTo>
                  <a:lnTo>
                    <a:pt x="515" y="207"/>
                  </a:lnTo>
                  <a:lnTo>
                    <a:pt x="514" y="209"/>
                  </a:lnTo>
                  <a:lnTo>
                    <a:pt x="512" y="211"/>
                  </a:lnTo>
                  <a:lnTo>
                    <a:pt x="505" y="211"/>
                  </a:lnTo>
                  <a:lnTo>
                    <a:pt x="498" y="211"/>
                  </a:lnTo>
                  <a:lnTo>
                    <a:pt x="495" y="209"/>
                  </a:lnTo>
                  <a:lnTo>
                    <a:pt x="493" y="207"/>
                  </a:lnTo>
                  <a:lnTo>
                    <a:pt x="495" y="202"/>
                  </a:lnTo>
                  <a:lnTo>
                    <a:pt x="498" y="199"/>
                  </a:lnTo>
                  <a:lnTo>
                    <a:pt x="501" y="196"/>
                  </a:lnTo>
                  <a:lnTo>
                    <a:pt x="505" y="196"/>
                  </a:lnTo>
                  <a:close/>
                  <a:moveTo>
                    <a:pt x="386" y="201"/>
                  </a:moveTo>
                  <a:lnTo>
                    <a:pt x="402" y="201"/>
                  </a:lnTo>
                  <a:lnTo>
                    <a:pt x="415" y="201"/>
                  </a:lnTo>
                  <a:lnTo>
                    <a:pt x="427" y="201"/>
                  </a:lnTo>
                  <a:lnTo>
                    <a:pt x="437" y="201"/>
                  </a:lnTo>
                  <a:lnTo>
                    <a:pt x="445" y="201"/>
                  </a:lnTo>
                  <a:lnTo>
                    <a:pt x="453" y="201"/>
                  </a:lnTo>
                  <a:lnTo>
                    <a:pt x="463" y="201"/>
                  </a:lnTo>
                  <a:lnTo>
                    <a:pt x="469" y="201"/>
                  </a:lnTo>
                  <a:lnTo>
                    <a:pt x="472" y="201"/>
                  </a:lnTo>
                  <a:lnTo>
                    <a:pt x="473" y="201"/>
                  </a:lnTo>
                  <a:lnTo>
                    <a:pt x="473" y="201"/>
                  </a:lnTo>
                  <a:lnTo>
                    <a:pt x="473" y="204"/>
                  </a:lnTo>
                  <a:lnTo>
                    <a:pt x="473" y="205"/>
                  </a:lnTo>
                  <a:lnTo>
                    <a:pt x="473" y="207"/>
                  </a:lnTo>
                  <a:lnTo>
                    <a:pt x="459" y="207"/>
                  </a:lnTo>
                  <a:lnTo>
                    <a:pt x="444" y="207"/>
                  </a:lnTo>
                  <a:lnTo>
                    <a:pt x="432" y="207"/>
                  </a:lnTo>
                  <a:lnTo>
                    <a:pt x="422" y="207"/>
                  </a:lnTo>
                  <a:lnTo>
                    <a:pt x="415" y="207"/>
                  </a:lnTo>
                  <a:lnTo>
                    <a:pt x="408" y="207"/>
                  </a:lnTo>
                  <a:lnTo>
                    <a:pt x="397" y="207"/>
                  </a:lnTo>
                  <a:lnTo>
                    <a:pt x="390" y="207"/>
                  </a:lnTo>
                  <a:lnTo>
                    <a:pt x="387" y="207"/>
                  </a:lnTo>
                  <a:lnTo>
                    <a:pt x="386" y="207"/>
                  </a:lnTo>
                  <a:lnTo>
                    <a:pt x="386" y="207"/>
                  </a:lnTo>
                  <a:lnTo>
                    <a:pt x="386" y="201"/>
                  </a:lnTo>
                  <a:close/>
                  <a:moveTo>
                    <a:pt x="432" y="603"/>
                  </a:moveTo>
                  <a:lnTo>
                    <a:pt x="422" y="601"/>
                  </a:lnTo>
                  <a:lnTo>
                    <a:pt x="413" y="597"/>
                  </a:lnTo>
                  <a:lnTo>
                    <a:pt x="408" y="588"/>
                  </a:lnTo>
                  <a:lnTo>
                    <a:pt x="406" y="578"/>
                  </a:lnTo>
                  <a:lnTo>
                    <a:pt x="408" y="571"/>
                  </a:lnTo>
                  <a:lnTo>
                    <a:pt x="413" y="563"/>
                  </a:lnTo>
                  <a:lnTo>
                    <a:pt x="422" y="559"/>
                  </a:lnTo>
                  <a:lnTo>
                    <a:pt x="432" y="557"/>
                  </a:lnTo>
                  <a:lnTo>
                    <a:pt x="440" y="559"/>
                  </a:lnTo>
                  <a:lnTo>
                    <a:pt x="447" y="563"/>
                  </a:lnTo>
                  <a:lnTo>
                    <a:pt x="451" y="571"/>
                  </a:lnTo>
                  <a:lnTo>
                    <a:pt x="453" y="578"/>
                  </a:lnTo>
                  <a:lnTo>
                    <a:pt x="451" y="588"/>
                  </a:lnTo>
                  <a:lnTo>
                    <a:pt x="447" y="597"/>
                  </a:lnTo>
                  <a:lnTo>
                    <a:pt x="440" y="601"/>
                  </a:lnTo>
                  <a:lnTo>
                    <a:pt x="432" y="603"/>
                  </a:lnTo>
                  <a:close/>
                  <a:moveTo>
                    <a:pt x="536" y="525"/>
                  </a:moveTo>
                  <a:lnTo>
                    <a:pt x="498" y="525"/>
                  </a:lnTo>
                  <a:lnTo>
                    <a:pt x="466" y="525"/>
                  </a:lnTo>
                  <a:lnTo>
                    <a:pt x="437" y="525"/>
                  </a:lnTo>
                  <a:lnTo>
                    <a:pt x="413" y="525"/>
                  </a:lnTo>
                  <a:lnTo>
                    <a:pt x="393" y="525"/>
                  </a:lnTo>
                  <a:lnTo>
                    <a:pt x="376" y="525"/>
                  </a:lnTo>
                  <a:lnTo>
                    <a:pt x="361" y="525"/>
                  </a:lnTo>
                  <a:lnTo>
                    <a:pt x="351" y="525"/>
                  </a:lnTo>
                  <a:lnTo>
                    <a:pt x="342" y="525"/>
                  </a:lnTo>
                  <a:lnTo>
                    <a:pt x="335" y="525"/>
                  </a:lnTo>
                  <a:lnTo>
                    <a:pt x="330" y="525"/>
                  </a:lnTo>
                  <a:lnTo>
                    <a:pt x="328" y="525"/>
                  </a:lnTo>
                  <a:lnTo>
                    <a:pt x="325" y="525"/>
                  </a:lnTo>
                  <a:lnTo>
                    <a:pt x="323" y="525"/>
                  </a:lnTo>
                  <a:lnTo>
                    <a:pt x="323" y="499"/>
                  </a:lnTo>
                  <a:lnTo>
                    <a:pt x="323" y="474"/>
                  </a:lnTo>
                  <a:lnTo>
                    <a:pt x="323" y="451"/>
                  </a:lnTo>
                  <a:lnTo>
                    <a:pt x="323" y="429"/>
                  </a:lnTo>
                  <a:lnTo>
                    <a:pt x="323" y="409"/>
                  </a:lnTo>
                  <a:lnTo>
                    <a:pt x="323" y="390"/>
                  </a:lnTo>
                  <a:lnTo>
                    <a:pt x="323" y="357"/>
                  </a:lnTo>
                  <a:lnTo>
                    <a:pt x="323" y="327"/>
                  </a:lnTo>
                  <a:lnTo>
                    <a:pt x="323" y="304"/>
                  </a:lnTo>
                  <a:lnTo>
                    <a:pt x="323" y="285"/>
                  </a:lnTo>
                  <a:lnTo>
                    <a:pt x="323" y="269"/>
                  </a:lnTo>
                  <a:lnTo>
                    <a:pt x="323" y="256"/>
                  </a:lnTo>
                  <a:lnTo>
                    <a:pt x="323" y="247"/>
                  </a:lnTo>
                  <a:lnTo>
                    <a:pt x="323" y="242"/>
                  </a:lnTo>
                  <a:lnTo>
                    <a:pt x="323" y="237"/>
                  </a:lnTo>
                  <a:lnTo>
                    <a:pt x="323" y="234"/>
                  </a:lnTo>
                  <a:lnTo>
                    <a:pt x="323" y="233"/>
                  </a:lnTo>
                  <a:lnTo>
                    <a:pt x="323" y="233"/>
                  </a:lnTo>
                  <a:lnTo>
                    <a:pt x="361" y="233"/>
                  </a:lnTo>
                  <a:lnTo>
                    <a:pt x="393" y="233"/>
                  </a:lnTo>
                  <a:lnTo>
                    <a:pt x="422" y="233"/>
                  </a:lnTo>
                  <a:lnTo>
                    <a:pt x="447" y="233"/>
                  </a:lnTo>
                  <a:lnTo>
                    <a:pt x="467" y="233"/>
                  </a:lnTo>
                  <a:lnTo>
                    <a:pt x="483" y="233"/>
                  </a:lnTo>
                  <a:lnTo>
                    <a:pt x="498" y="233"/>
                  </a:lnTo>
                  <a:lnTo>
                    <a:pt x="510" y="233"/>
                  </a:lnTo>
                  <a:lnTo>
                    <a:pt x="518" y="233"/>
                  </a:lnTo>
                  <a:lnTo>
                    <a:pt x="524" y="233"/>
                  </a:lnTo>
                  <a:lnTo>
                    <a:pt x="530" y="233"/>
                  </a:lnTo>
                  <a:lnTo>
                    <a:pt x="533" y="233"/>
                  </a:lnTo>
                  <a:lnTo>
                    <a:pt x="536" y="233"/>
                  </a:lnTo>
                  <a:lnTo>
                    <a:pt x="536" y="233"/>
                  </a:lnTo>
                  <a:lnTo>
                    <a:pt x="536" y="525"/>
                  </a:lnTo>
                  <a:close/>
                  <a:moveTo>
                    <a:pt x="201" y="20"/>
                  </a:moveTo>
                  <a:lnTo>
                    <a:pt x="204" y="20"/>
                  </a:lnTo>
                  <a:lnTo>
                    <a:pt x="208" y="23"/>
                  </a:lnTo>
                  <a:lnTo>
                    <a:pt x="210" y="26"/>
                  </a:lnTo>
                  <a:lnTo>
                    <a:pt x="211" y="30"/>
                  </a:lnTo>
                  <a:lnTo>
                    <a:pt x="210" y="33"/>
                  </a:lnTo>
                  <a:lnTo>
                    <a:pt x="208" y="35"/>
                  </a:lnTo>
                  <a:lnTo>
                    <a:pt x="201" y="35"/>
                  </a:lnTo>
                  <a:lnTo>
                    <a:pt x="198" y="35"/>
                  </a:lnTo>
                  <a:lnTo>
                    <a:pt x="197" y="35"/>
                  </a:lnTo>
                  <a:lnTo>
                    <a:pt x="195" y="33"/>
                  </a:lnTo>
                  <a:lnTo>
                    <a:pt x="195" y="30"/>
                  </a:lnTo>
                  <a:lnTo>
                    <a:pt x="197" y="23"/>
                  </a:lnTo>
                  <a:lnTo>
                    <a:pt x="198" y="20"/>
                  </a:lnTo>
                  <a:lnTo>
                    <a:pt x="201" y="20"/>
                  </a:lnTo>
                  <a:close/>
                  <a:moveTo>
                    <a:pt x="82" y="25"/>
                  </a:moveTo>
                  <a:lnTo>
                    <a:pt x="99" y="25"/>
                  </a:lnTo>
                  <a:lnTo>
                    <a:pt x="112" y="25"/>
                  </a:lnTo>
                  <a:lnTo>
                    <a:pt x="125" y="25"/>
                  </a:lnTo>
                  <a:lnTo>
                    <a:pt x="135" y="25"/>
                  </a:lnTo>
                  <a:lnTo>
                    <a:pt x="144" y="25"/>
                  </a:lnTo>
                  <a:lnTo>
                    <a:pt x="151" y="25"/>
                  </a:lnTo>
                  <a:lnTo>
                    <a:pt x="163" y="25"/>
                  </a:lnTo>
                  <a:lnTo>
                    <a:pt x="170" y="25"/>
                  </a:lnTo>
                  <a:lnTo>
                    <a:pt x="173" y="25"/>
                  </a:lnTo>
                  <a:lnTo>
                    <a:pt x="175" y="25"/>
                  </a:lnTo>
                  <a:lnTo>
                    <a:pt x="175" y="25"/>
                  </a:lnTo>
                  <a:lnTo>
                    <a:pt x="175" y="28"/>
                  </a:lnTo>
                  <a:lnTo>
                    <a:pt x="175" y="30"/>
                  </a:lnTo>
                  <a:lnTo>
                    <a:pt x="175" y="30"/>
                  </a:lnTo>
                  <a:lnTo>
                    <a:pt x="159" y="30"/>
                  </a:lnTo>
                  <a:lnTo>
                    <a:pt x="144" y="30"/>
                  </a:lnTo>
                  <a:lnTo>
                    <a:pt x="131" y="30"/>
                  </a:lnTo>
                  <a:lnTo>
                    <a:pt x="121" y="30"/>
                  </a:lnTo>
                  <a:lnTo>
                    <a:pt x="112" y="30"/>
                  </a:lnTo>
                  <a:lnTo>
                    <a:pt x="105" y="30"/>
                  </a:lnTo>
                  <a:lnTo>
                    <a:pt x="93" y="30"/>
                  </a:lnTo>
                  <a:lnTo>
                    <a:pt x="87" y="30"/>
                  </a:lnTo>
                  <a:lnTo>
                    <a:pt x="83" y="30"/>
                  </a:lnTo>
                  <a:lnTo>
                    <a:pt x="82" y="30"/>
                  </a:lnTo>
                  <a:lnTo>
                    <a:pt x="82" y="30"/>
                  </a:lnTo>
                  <a:lnTo>
                    <a:pt x="82" y="25"/>
                  </a:lnTo>
                  <a:close/>
                  <a:moveTo>
                    <a:pt x="20" y="351"/>
                  </a:moveTo>
                  <a:lnTo>
                    <a:pt x="20" y="324"/>
                  </a:lnTo>
                  <a:lnTo>
                    <a:pt x="20" y="298"/>
                  </a:lnTo>
                  <a:lnTo>
                    <a:pt x="20" y="275"/>
                  </a:lnTo>
                  <a:lnTo>
                    <a:pt x="20" y="253"/>
                  </a:lnTo>
                  <a:lnTo>
                    <a:pt x="20" y="233"/>
                  </a:lnTo>
                  <a:lnTo>
                    <a:pt x="20" y="214"/>
                  </a:lnTo>
                  <a:lnTo>
                    <a:pt x="20" y="180"/>
                  </a:lnTo>
                  <a:lnTo>
                    <a:pt x="20" y="151"/>
                  </a:lnTo>
                  <a:lnTo>
                    <a:pt x="20" y="128"/>
                  </a:lnTo>
                  <a:lnTo>
                    <a:pt x="20" y="109"/>
                  </a:lnTo>
                  <a:lnTo>
                    <a:pt x="20" y="93"/>
                  </a:lnTo>
                  <a:lnTo>
                    <a:pt x="20" y="81"/>
                  </a:lnTo>
                  <a:lnTo>
                    <a:pt x="20" y="71"/>
                  </a:lnTo>
                  <a:lnTo>
                    <a:pt x="20" y="65"/>
                  </a:lnTo>
                  <a:lnTo>
                    <a:pt x="20" y="61"/>
                  </a:lnTo>
                  <a:lnTo>
                    <a:pt x="20" y="58"/>
                  </a:lnTo>
                  <a:lnTo>
                    <a:pt x="20" y="57"/>
                  </a:lnTo>
                  <a:lnTo>
                    <a:pt x="20" y="57"/>
                  </a:lnTo>
                  <a:lnTo>
                    <a:pt x="57" y="57"/>
                  </a:lnTo>
                  <a:lnTo>
                    <a:pt x="90" y="57"/>
                  </a:lnTo>
                  <a:lnTo>
                    <a:pt x="118" y="57"/>
                  </a:lnTo>
                  <a:lnTo>
                    <a:pt x="143" y="57"/>
                  </a:lnTo>
                  <a:lnTo>
                    <a:pt x="163" y="57"/>
                  </a:lnTo>
                  <a:lnTo>
                    <a:pt x="181" y="57"/>
                  </a:lnTo>
                  <a:lnTo>
                    <a:pt x="194" y="57"/>
                  </a:lnTo>
                  <a:lnTo>
                    <a:pt x="205" y="57"/>
                  </a:lnTo>
                  <a:lnTo>
                    <a:pt x="214" y="57"/>
                  </a:lnTo>
                  <a:lnTo>
                    <a:pt x="220" y="57"/>
                  </a:lnTo>
                  <a:lnTo>
                    <a:pt x="226" y="57"/>
                  </a:lnTo>
                  <a:lnTo>
                    <a:pt x="229" y="57"/>
                  </a:lnTo>
                  <a:lnTo>
                    <a:pt x="231" y="57"/>
                  </a:lnTo>
                  <a:lnTo>
                    <a:pt x="231" y="57"/>
                  </a:lnTo>
                  <a:lnTo>
                    <a:pt x="231" y="83"/>
                  </a:lnTo>
                  <a:lnTo>
                    <a:pt x="231" y="108"/>
                  </a:lnTo>
                  <a:lnTo>
                    <a:pt x="231" y="131"/>
                  </a:lnTo>
                  <a:lnTo>
                    <a:pt x="231" y="154"/>
                  </a:lnTo>
                  <a:lnTo>
                    <a:pt x="231" y="175"/>
                  </a:lnTo>
                  <a:lnTo>
                    <a:pt x="231" y="193"/>
                  </a:lnTo>
                  <a:lnTo>
                    <a:pt x="231" y="227"/>
                  </a:lnTo>
                  <a:lnTo>
                    <a:pt x="231" y="255"/>
                  </a:lnTo>
                  <a:lnTo>
                    <a:pt x="231" y="279"/>
                  </a:lnTo>
                  <a:lnTo>
                    <a:pt x="231" y="298"/>
                  </a:lnTo>
                  <a:lnTo>
                    <a:pt x="231" y="314"/>
                  </a:lnTo>
                  <a:lnTo>
                    <a:pt x="231" y="326"/>
                  </a:lnTo>
                  <a:lnTo>
                    <a:pt x="231" y="335"/>
                  </a:lnTo>
                  <a:lnTo>
                    <a:pt x="231" y="342"/>
                  </a:lnTo>
                  <a:lnTo>
                    <a:pt x="231" y="346"/>
                  </a:lnTo>
                  <a:lnTo>
                    <a:pt x="231" y="349"/>
                  </a:lnTo>
                  <a:lnTo>
                    <a:pt x="231" y="351"/>
                  </a:lnTo>
                  <a:lnTo>
                    <a:pt x="231" y="351"/>
                  </a:lnTo>
                  <a:lnTo>
                    <a:pt x="20" y="351"/>
                  </a:lnTo>
                  <a:close/>
                  <a:moveTo>
                    <a:pt x="128" y="428"/>
                  </a:moveTo>
                  <a:lnTo>
                    <a:pt x="121" y="426"/>
                  </a:lnTo>
                  <a:lnTo>
                    <a:pt x="114" y="421"/>
                  </a:lnTo>
                  <a:lnTo>
                    <a:pt x="109" y="413"/>
                  </a:lnTo>
                  <a:lnTo>
                    <a:pt x="108" y="403"/>
                  </a:lnTo>
                  <a:lnTo>
                    <a:pt x="109" y="394"/>
                  </a:lnTo>
                  <a:lnTo>
                    <a:pt x="114" y="389"/>
                  </a:lnTo>
                  <a:lnTo>
                    <a:pt x="121" y="384"/>
                  </a:lnTo>
                  <a:lnTo>
                    <a:pt x="128" y="381"/>
                  </a:lnTo>
                  <a:lnTo>
                    <a:pt x="135" y="384"/>
                  </a:lnTo>
                  <a:lnTo>
                    <a:pt x="143" y="389"/>
                  </a:lnTo>
                  <a:lnTo>
                    <a:pt x="147" y="394"/>
                  </a:lnTo>
                  <a:lnTo>
                    <a:pt x="148" y="403"/>
                  </a:lnTo>
                  <a:lnTo>
                    <a:pt x="147" y="413"/>
                  </a:lnTo>
                  <a:lnTo>
                    <a:pt x="143" y="421"/>
                  </a:lnTo>
                  <a:lnTo>
                    <a:pt x="135" y="426"/>
                  </a:lnTo>
                  <a:lnTo>
                    <a:pt x="128" y="428"/>
                  </a:lnTo>
                  <a:close/>
                </a:path>
              </a:pathLst>
            </a:custGeom>
            <a:solidFill>
              <a:schemeClr val="bg1"/>
            </a:solidFill>
            <a:ln>
              <a:noFill/>
            </a:ln>
            <a:effectLst>
              <a:outerShdw blurRad="50800" dist="38100" dir="2700000" algn="tl" rotWithShape="0">
                <a:prstClr val="black">
                  <a:alpha val="40000"/>
                </a:prstClr>
              </a:outerShdw>
            </a:effectLst>
          </p:spPr>
          <p:txBody>
            <a:bodyPr vert="horz" wrap="square" lIns="91299" tIns="45649" rIns="91299" bIns="45649" numCol="1" anchor="t" anchorCtr="0" compatLnSpc="1">
              <a:prstTxWarp prst="textNoShape">
                <a:avLst/>
              </a:prstTxWarp>
            </a:bodyPr>
            <a:lstStyle/>
            <a:p>
              <a:endParaRPr lang="en-US" sz="1798"/>
            </a:p>
          </p:txBody>
        </p:sp>
        <p:sp>
          <p:nvSpPr>
            <p:cNvPr id="133" name="Freeform 357"/>
            <p:cNvSpPr>
              <a:spLocks noEditPoints="1"/>
            </p:cNvSpPr>
            <p:nvPr/>
          </p:nvSpPr>
          <p:spPr bwMode="auto">
            <a:xfrm>
              <a:off x="7492712" y="7265022"/>
              <a:ext cx="294186" cy="296720"/>
            </a:xfrm>
            <a:custGeom>
              <a:avLst/>
              <a:gdLst>
                <a:gd name="T0" fmla="*/ 497 w 612"/>
                <a:gd name="T1" fmla="*/ 249 h 612"/>
                <a:gd name="T2" fmla="*/ 497 w 612"/>
                <a:gd name="T3" fmla="*/ 220 h 612"/>
                <a:gd name="T4" fmla="*/ 497 w 612"/>
                <a:gd name="T5" fmla="*/ 115 h 612"/>
                <a:gd name="T6" fmla="*/ 114 w 612"/>
                <a:gd name="T7" fmla="*/ 115 h 612"/>
                <a:gd name="T8" fmla="*/ 114 w 612"/>
                <a:gd name="T9" fmla="*/ 220 h 612"/>
                <a:gd name="T10" fmla="*/ 114 w 612"/>
                <a:gd name="T11" fmla="*/ 249 h 612"/>
                <a:gd name="T12" fmla="*/ 114 w 612"/>
                <a:gd name="T13" fmla="*/ 411 h 612"/>
                <a:gd name="T14" fmla="*/ 497 w 612"/>
                <a:gd name="T15" fmla="*/ 411 h 612"/>
                <a:gd name="T16" fmla="*/ 497 w 612"/>
                <a:gd name="T17" fmla="*/ 249 h 612"/>
                <a:gd name="T18" fmla="*/ 583 w 612"/>
                <a:gd name="T19" fmla="*/ 115 h 612"/>
                <a:gd name="T20" fmla="*/ 554 w 612"/>
                <a:gd name="T21" fmla="*/ 115 h 612"/>
                <a:gd name="T22" fmla="*/ 554 w 612"/>
                <a:gd name="T23" fmla="*/ 278 h 612"/>
                <a:gd name="T24" fmla="*/ 554 w 612"/>
                <a:gd name="T25" fmla="*/ 411 h 612"/>
                <a:gd name="T26" fmla="*/ 554 w 612"/>
                <a:gd name="T27" fmla="*/ 440 h 612"/>
                <a:gd name="T28" fmla="*/ 526 w 612"/>
                <a:gd name="T29" fmla="*/ 469 h 612"/>
                <a:gd name="T30" fmla="*/ 375 w 612"/>
                <a:gd name="T31" fmla="*/ 469 h 612"/>
                <a:gd name="T32" fmla="*/ 469 w 612"/>
                <a:gd name="T33" fmla="*/ 563 h 612"/>
                <a:gd name="T34" fmla="*/ 478 w 612"/>
                <a:gd name="T35" fmla="*/ 584 h 612"/>
                <a:gd name="T36" fmla="*/ 449 w 612"/>
                <a:gd name="T37" fmla="*/ 612 h 612"/>
                <a:gd name="T38" fmla="*/ 429 w 612"/>
                <a:gd name="T39" fmla="*/ 604 h 612"/>
                <a:gd name="T40" fmla="*/ 334 w 612"/>
                <a:gd name="T41" fmla="*/ 509 h 612"/>
                <a:gd name="T42" fmla="*/ 334 w 612"/>
                <a:gd name="T43" fmla="*/ 584 h 612"/>
                <a:gd name="T44" fmla="*/ 306 w 612"/>
                <a:gd name="T45" fmla="*/ 612 h 612"/>
                <a:gd name="T46" fmla="*/ 277 w 612"/>
                <a:gd name="T47" fmla="*/ 584 h 612"/>
                <a:gd name="T48" fmla="*/ 277 w 612"/>
                <a:gd name="T49" fmla="*/ 509 h 612"/>
                <a:gd name="T50" fmla="*/ 182 w 612"/>
                <a:gd name="T51" fmla="*/ 604 h 612"/>
                <a:gd name="T52" fmla="*/ 162 w 612"/>
                <a:gd name="T53" fmla="*/ 612 h 612"/>
                <a:gd name="T54" fmla="*/ 133 w 612"/>
                <a:gd name="T55" fmla="*/ 584 h 612"/>
                <a:gd name="T56" fmla="*/ 142 w 612"/>
                <a:gd name="T57" fmla="*/ 563 h 612"/>
                <a:gd name="T58" fmla="*/ 236 w 612"/>
                <a:gd name="T59" fmla="*/ 469 h 612"/>
                <a:gd name="T60" fmla="*/ 86 w 612"/>
                <a:gd name="T61" fmla="*/ 469 h 612"/>
                <a:gd name="T62" fmla="*/ 57 w 612"/>
                <a:gd name="T63" fmla="*/ 440 h 612"/>
                <a:gd name="T64" fmla="*/ 57 w 612"/>
                <a:gd name="T65" fmla="*/ 411 h 612"/>
                <a:gd name="T66" fmla="*/ 57 w 612"/>
                <a:gd name="T67" fmla="*/ 278 h 612"/>
                <a:gd name="T68" fmla="*/ 57 w 612"/>
                <a:gd name="T69" fmla="*/ 115 h 612"/>
                <a:gd name="T70" fmla="*/ 28 w 612"/>
                <a:gd name="T71" fmla="*/ 115 h 612"/>
                <a:gd name="T72" fmla="*/ 0 w 612"/>
                <a:gd name="T73" fmla="*/ 86 h 612"/>
                <a:gd name="T74" fmla="*/ 28 w 612"/>
                <a:gd name="T75" fmla="*/ 57 h 612"/>
                <a:gd name="T76" fmla="*/ 277 w 612"/>
                <a:gd name="T77" fmla="*/ 57 h 612"/>
                <a:gd name="T78" fmla="*/ 277 w 612"/>
                <a:gd name="T79" fmla="*/ 29 h 612"/>
                <a:gd name="T80" fmla="*/ 306 w 612"/>
                <a:gd name="T81" fmla="*/ 0 h 612"/>
                <a:gd name="T82" fmla="*/ 334 w 612"/>
                <a:gd name="T83" fmla="*/ 29 h 612"/>
                <a:gd name="T84" fmla="*/ 334 w 612"/>
                <a:gd name="T85" fmla="*/ 57 h 612"/>
                <a:gd name="T86" fmla="*/ 583 w 612"/>
                <a:gd name="T87" fmla="*/ 57 h 612"/>
                <a:gd name="T88" fmla="*/ 612 w 612"/>
                <a:gd name="T89" fmla="*/ 86 h 612"/>
                <a:gd name="T90" fmla="*/ 583 w 612"/>
                <a:gd name="T91" fmla="*/ 115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12" h="612">
                  <a:moveTo>
                    <a:pt x="497" y="249"/>
                  </a:moveTo>
                  <a:lnTo>
                    <a:pt x="497" y="220"/>
                  </a:lnTo>
                  <a:lnTo>
                    <a:pt x="497" y="115"/>
                  </a:lnTo>
                  <a:lnTo>
                    <a:pt x="114" y="115"/>
                  </a:lnTo>
                  <a:lnTo>
                    <a:pt x="114" y="220"/>
                  </a:lnTo>
                  <a:lnTo>
                    <a:pt x="114" y="249"/>
                  </a:lnTo>
                  <a:lnTo>
                    <a:pt x="114" y="411"/>
                  </a:lnTo>
                  <a:lnTo>
                    <a:pt x="497" y="411"/>
                  </a:lnTo>
                  <a:lnTo>
                    <a:pt x="497" y="249"/>
                  </a:lnTo>
                  <a:close/>
                  <a:moveTo>
                    <a:pt x="583" y="115"/>
                  </a:moveTo>
                  <a:lnTo>
                    <a:pt x="554" y="115"/>
                  </a:lnTo>
                  <a:lnTo>
                    <a:pt x="554" y="278"/>
                  </a:lnTo>
                  <a:lnTo>
                    <a:pt x="554" y="411"/>
                  </a:lnTo>
                  <a:lnTo>
                    <a:pt x="554" y="440"/>
                  </a:lnTo>
                  <a:cubicBezTo>
                    <a:pt x="554" y="456"/>
                    <a:pt x="541" y="469"/>
                    <a:pt x="526" y="469"/>
                  </a:cubicBezTo>
                  <a:lnTo>
                    <a:pt x="375" y="469"/>
                  </a:lnTo>
                  <a:lnTo>
                    <a:pt x="469" y="563"/>
                  </a:lnTo>
                  <a:cubicBezTo>
                    <a:pt x="475" y="569"/>
                    <a:pt x="478" y="576"/>
                    <a:pt x="478" y="584"/>
                  </a:cubicBezTo>
                  <a:cubicBezTo>
                    <a:pt x="478" y="600"/>
                    <a:pt x="465" y="612"/>
                    <a:pt x="449" y="612"/>
                  </a:cubicBezTo>
                  <a:cubicBezTo>
                    <a:pt x="441" y="612"/>
                    <a:pt x="434" y="609"/>
                    <a:pt x="429" y="604"/>
                  </a:cubicBezTo>
                  <a:lnTo>
                    <a:pt x="334" y="509"/>
                  </a:lnTo>
                  <a:lnTo>
                    <a:pt x="334" y="584"/>
                  </a:lnTo>
                  <a:cubicBezTo>
                    <a:pt x="334" y="600"/>
                    <a:pt x="321" y="612"/>
                    <a:pt x="306" y="612"/>
                  </a:cubicBezTo>
                  <a:cubicBezTo>
                    <a:pt x="290" y="612"/>
                    <a:pt x="277" y="600"/>
                    <a:pt x="277" y="584"/>
                  </a:cubicBezTo>
                  <a:lnTo>
                    <a:pt x="277" y="509"/>
                  </a:lnTo>
                  <a:lnTo>
                    <a:pt x="182" y="604"/>
                  </a:lnTo>
                  <a:cubicBezTo>
                    <a:pt x="177" y="609"/>
                    <a:pt x="170" y="612"/>
                    <a:pt x="162" y="612"/>
                  </a:cubicBezTo>
                  <a:cubicBezTo>
                    <a:pt x="146" y="612"/>
                    <a:pt x="133" y="600"/>
                    <a:pt x="133" y="584"/>
                  </a:cubicBezTo>
                  <a:cubicBezTo>
                    <a:pt x="133" y="576"/>
                    <a:pt x="137" y="569"/>
                    <a:pt x="142" y="563"/>
                  </a:cubicBezTo>
                  <a:lnTo>
                    <a:pt x="236" y="469"/>
                  </a:lnTo>
                  <a:lnTo>
                    <a:pt x="86" y="469"/>
                  </a:lnTo>
                  <a:cubicBezTo>
                    <a:pt x="70" y="469"/>
                    <a:pt x="57" y="456"/>
                    <a:pt x="57" y="440"/>
                  </a:cubicBezTo>
                  <a:lnTo>
                    <a:pt x="57" y="411"/>
                  </a:lnTo>
                  <a:lnTo>
                    <a:pt x="57" y="278"/>
                  </a:lnTo>
                  <a:lnTo>
                    <a:pt x="57" y="115"/>
                  </a:lnTo>
                  <a:lnTo>
                    <a:pt x="28" y="115"/>
                  </a:lnTo>
                  <a:cubicBezTo>
                    <a:pt x="12" y="115"/>
                    <a:pt x="0" y="102"/>
                    <a:pt x="0" y="86"/>
                  </a:cubicBezTo>
                  <a:cubicBezTo>
                    <a:pt x="0" y="70"/>
                    <a:pt x="12" y="57"/>
                    <a:pt x="28" y="57"/>
                  </a:cubicBezTo>
                  <a:lnTo>
                    <a:pt x="277" y="57"/>
                  </a:lnTo>
                  <a:lnTo>
                    <a:pt x="277" y="29"/>
                  </a:lnTo>
                  <a:cubicBezTo>
                    <a:pt x="277" y="13"/>
                    <a:pt x="290" y="0"/>
                    <a:pt x="306" y="0"/>
                  </a:cubicBezTo>
                  <a:cubicBezTo>
                    <a:pt x="321" y="0"/>
                    <a:pt x="334" y="13"/>
                    <a:pt x="334" y="29"/>
                  </a:cubicBezTo>
                  <a:lnTo>
                    <a:pt x="334" y="57"/>
                  </a:lnTo>
                  <a:lnTo>
                    <a:pt x="583" y="57"/>
                  </a:lnTo>
                  <a:cubicBezTo>
                    <a:pt x="599" y="57"/>
                    <a:pt x="612" y="70"/>
                    <a:pt x="612" y="86"/>
                  </a:cubicBezTo>
                  <a:cubicBezTo>
                    <a:pt x="612" y="102"/>
                    <a:pt x="599" y="115"/>
                    <a:pt x="583" y="115"/>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91299" tIns="45649" rIns="91299" bIns="45649" numCol="1" anchor="t" anchorCtr="0" compatLnSpc="1">
              <a:prstTxWarp prst="textNoShape">
                <a:avLst/>
              </a:prstTxWarp>
            </a:bodyPr>
            <a:lstStyle/>
            <a:p>
              <a:endParaRPr lang="en-US" sz="1798"/>
            </a:p>
          </p:txBody>
        </p:sp>
      </p:grpSp>
      <p:sp>
        <p:nvSpPr>
          <p:cNvPr id="2" name="مستطيل 1">
            <a:extLst>
              <a:ext uri="{FF2B5EF4-FFF2-40B4-BE49-F238E27FC236}">
                <a16:creationId xmlns:a16="http://schemas.microsoft.com/office/drawing/2014/main" id="{A4BC4BEC-30D0-F64D-9EB6-9F3A9885CA4F}"/>
              </a:ext>
            </a:extLst>
          </p:cNvPr>
          <p:cNvSpPr/>
          <p:nvPr/>
        </p:nvSpPr>
        <p:spPr>
          <a:xfrm>
            <a:off x="4349182" y="275642"/>
            <a:ext cx="5997155" cy="769441"/>
          </a:xfrm>
          <a:prstGeom prst="rect">
            <a:avLst/>
          </a:prstGeom>
        </p:spPr>
        <p:txBody>
          <a:bodyPr wrap="none">
            <a:spAutoFit/>
          </a:bodyPr>
          <a:lstStyle/>
          <a:p>
            <a:r>
              <a:rPr lang="ar-SA" sz="4400" b="1" dirty="0">
                <a:solidFill>
                  <a:schemeClr val="bg1"/>
                </a:solidFill>
                <a:ea typeface="Calibri" panose="020F0502020204030204" pitchFamily="34" charset="0"/>
                <a:cs typeface="Traditional Arabic" panose="02020603050405020304" pitchFamily="18" charset="-78"/>
              </a:rPr>
              <a:t>التجارب العالمية نحو التعليم الافتراضي</a:t>
            </a:r>
            <a:r>
              <a:rPr lang="en-US" sz="4400" dirty="0">
                <a:solidFill>
                  <a:schemeClr val="bg1"/>
                </a:solidFill>
                <a:effectLst/>
              </a:rPr>
              <a:t> </a:t>
            </a:r>
            <a:endParaRPr lang="ar-SA" sz="4400" dirty="0">
              <a:solidFill>
                <a:schemeClr val="bg1"/>
              </a:solidFill>
            </a:endParaRPr>
          </a:p>
        </p:txBody>
      </p:sp>
      <p:sp>
        <p:nvSpPr>
          <p:cNvPr id="3" name="مستطيل 2">
            <a:extLst>
              <a:ext uri="{FF2B5EF4-FFF2-40B4-BE49-F238E27FC236}">
                <a16:creationId xmlns:a16="http://schemas.microsoft.com/office/drawing/2014/main" id="{BBEF73C4-3A9D-2649-806F-CBBC87289428}"/>
              </a:ext>
            </a:extLst>
          </p:cNvPr>
          <p:cNvSpPr/>
          <p:nvPr/>
        </p:nvSpPr>
        <p:spPr>
          <a:xfrm>
            <a:off x="8084800" y="1506314"/>
            <a:ext cx="1790875" cy="369332"/>
          </a:xfrm>
          <a:prstGeom prst="rect">
            <a:avLst/>
          </a:prstGeom>
          <a:solidFill>
            <a:schemeClr val="bg1">
              <a:lumMod val="95000"/>
            </a:schemeClr>
          </a:solidFill>
        </p:spPr>
        <p:txBody>
          <a:bodyPr wrap="none">
            <a:spAutoFit/>
          </a:bodyPr>
          <a:lstStyle/>
          <a:p>
            <a:r>
              <a:rPr lang="ar-SA" b="1" dirty="0">
                <a:solidFill>
                  <a:srgbClr val="000000"/>
                </a:solidFill>
                <a:ea typeface="Calibri" panose="020F0502020204030204" pitchFamily="34" charset="0"/>
                <a:cs typeface="Traditional Arabic" panose="02020603050405020304" pitchFamily="18" charset="-78"/>
              </a:rPr>
              <a:t>مدرسة فلوريدا الافتراضية </a:t>
            </a:r>
            <a:endParaRPr lang="ar-SA" dirty="0"/>
          </a:p>
        </p:txBody>
      </p:sp>
      <p:sp>
        <p:nvSpPr>
          <p:cNvPr id="4" name="مستطيل 3">
            <a:extLst>
              <a:ext uri="{FF2B5EF4-FFF2-40B4-BE49-F238E27FC236}">
                <a16:creationId xmlns:a16="http://schemas.microsoft.com/office/drawing/2014/main" id="{A0D090AB-42B7-3641-A89A-CE151832BC38}"/>
              </a:ext>
            </a:extLst>
          </p:cNvPr>
          <p:cNvSpPr/>
          <p:nvPr/>
        </p:nvSpPr>
        <p:spPr>
          <a:xfrm>
            <a:off x="5876639" y="2004141"/>
            <a:ext cx="5997155" cy="923330"/>
          </a:xfrm>
          <a:prstGeom prst="rect">
            <a:avLst/>
          </a:prstGeom>
        </p:spPr>
        <p:txBody>
          <a:bodyPr wrap="square">
            <a:spAutoFit/>
          </a:bodyPr>
          <a:lstStyle/>
          <a:p>
            <a:r>
              <a:rPr lang="ar-SA" dirty="0">
                <a:ea typeface="Calibri" panose="020F0502020204030204" pitchFamily="34" charset="0"/>
                <a:cs typeface="Traditional Arabic" panose="02020603050405020304" pitchFamily="18" charset="-78"/>
              </a:rPr>
              <a:t>تعتبر مدرسة فلوريدا الثانوية الافتراضية أول مدرسة على مستوى الولايات المتحدة الأمريكية تقدم تعليمها عن بعد </a:t>
            </a:r>
            <a:r>
              <a:rPr lang="ar-SA" dirty="0">
                <a:solidFill>
                  <a:srgbClr val="000000"/>
                </a:solidFill>
                <a:ea typeface="Calibri" panose="020F0502020204030204" pitchFamily="34" charset="0"/>
                <a:cs typeface="Traditional Arabic" panose="02020603050405020304" pitchFamily="18" charset="-78"/>
              </a:rPr>
              <a:t>ولقد بدأت مدرسة فلوريدا الافتراضية أنشطتها في أغسطس 1997 وذلك بطاقة 15 تربوي خدموا في وظائف الإدارة والتعليم والتطوير</a:t>
            </a:r>
            <a:r>
              <a:rPr lang="en-US" dirty="0">
                <a:effectLst/>
              </a:rPr>
              <a:t> </a:t>
            </a:r>
            <a:endParaRPr lang="ar-SA" dirty="0"/>
          </a:p>
        </p:txBody>
      </p:sp>
      <p:sp>
        <p:nvSpPr>
          <p:cNvPr id="5" name="مستطيل 4">
            <a:extLst>
              <a:ext uri="{FF2B5EF4-FFF2-40B4-BE49-F238E27FC236}">
                <a16:creationId xmlns:a16="http://schemas.microsoft.com/office/drawing/2014/main" id="{B85ED99D-4A94-E541-8B26-52E04F99FA77}"/>
              </a:ext>
            </a:extLst>
          </p:cNvPr>
          <p:cNvSpPr/>
          <p:nvPr/>
        </p:nvSpPr>
        <p:spPr>
          <a:xfrm>
            <a:off x="7906547" y="3042552"/>
            <a:ext cx="2246128" cy="369332"/>
          </a:xfrm>
          <a:prstGeom prst="rect">
            <a:avLst/>
          </a:prstGeom>
          <a:solidFill>
            <a:schemeClr val="accent1">
              <a:lumMod val="60000"/>
              <a:lumOff val="40000"/>
            </a:schemeClr>
          </a:solidFill>
        </p:spPr>
        <p:txBody>
          <a:bodyPr wrap="none">
            <a:spAutoFit/>
          </a:bodyPr>
          <a:lstStyle/>
          <a:p>
            <a:r>
              <a:rPr lang="ar-SA" b="1" dirty="0">
                <a:ea typeface="Calibri" panose="020F0502020204030204" pitchFamily="34" charset="0"/>
                <a:cs typeface="Traditional Arabic" panose="02020603050405020304" pitchFamily="18" charset="-78"/>
              </a:rPr>
              <a:t>مدرسة جنوب كارولينا الافتراضية</a:t>
            </a:r>
            <a:r>
              <a:rPr lang="en-US" dirty="0">
                <a:effectLst/>
              </a:rPr>
              <a:t> </a:t>
            </a:r>
            <a:endParaRPr lang="ar-SA" dirty="0"/>
          </a:p>
        </p:txBody>
      </p:sp>
      <p:sp>
        <p:nvSpPr>
          <p:cNvPr id="7" name="مستطيل 6">
            <a:extLst>
              <a:ext uri="{FF2B5EF4-FFF2-40B4-BE49-F238E27FC236}">
                <a16:creationId xmlns:a16="http://schemas.microsoft.com/office/drawing/2014/main" id="{74FB9C5D-899B-D140-92EF-CC0F0FA26ECD}"/>
              </a:ext>
            </a:extLst>
          </p:cNvPr>
          <p:cNvSpPr/>
          <p:nvPr/>
        </p:nvSpPr>
        <p:spPr>
          <a:xfrm>
            <a:off x="5821760" y="3677792"/>
            <a:ext cx="5939802" cy="1200329"/>
          </a:xfrm>
          <a:prstGeom prst="rect">
            <a:avLst/>
          </a:prstGeom>
        </p:spPr>
        <p:txBody>
          <a:bodyPr wrap="square">
            <a:spAutoFit/>
          </a:bodyPr>
          <a:lstStyle/>
          <a:p>
            <a:pPr algn="justLow"/>
            <a:r>
              <a:rPr lang="ar-SA" dirty="0">
                <a:latin typeface="Calibri" panose="020F0502020204030204" pitchFamily="34" charset="0"/>
                <a:ea typeface="Calibri" panose="020F0502020204030204" pitchFamily="34" charset="0"/>
                <a:cs typeface="Traditional Arabic" panose="02020603050405020304" pitchFamily="18" charset="-78"/>
              </a:rPr>
              <a:t>أطلقت وزارة التربية والتعليم في ولاية جنوب كارولينا عام 2006م في الولايات المتحدة الأمريكية هذه و هذه المدرسة تقدم الدروس بشكل مجاني للطلاب في المرحلة الثانوية وكذلك تهتم بتعليم الكبار ووصل عدد الطلاب في هذه المدرسة حسب إحصائيات 2014-2015م إلى (32,779) طالب.</a:t>
            </a:r>
            <a:endParaRPr lang="en-US" sz="1200" dirty="0">
              <a:effectLst/>
              <a:latin typeface="Calibri" panose="020F0502020204030204" pitchFamily="34" charset="0"/>
              <a:ea typeface="Calibri" panose="020F0502020204030204" pitchFamily="34" charset="0"/>
              <a:cs typeface="Arial" panose="020B0604020202020204" pitchFamily="34" charset="0"/>
            </a:endParaRPr>
          </a:p>
        </p:txBody>
      </p:sp>
      <p:grpSp>
        <p:nvGrpSpPr>
          <p:cNvPr id="111" name="Group 107">
            <a:extLst>
              <a:ext uri="{FF2B5EF4-FFF2-40B4-BE49-F238E27FC236}">
                <a16:creationId xmlns:a16="http://schemas.microsoft.com/office/drawing/2014/main" id="{66B49930-B24F-EB46-96C6-C413DD531F19}"/>
              </a:ext>
            </a:extLst>
          </p:cNvPr>
          <p:cNvGrpSpPr/>
          <p:nvPr/>
        </p:nvGrpSpPr>
        <p:grpSpPr>
          <a:xfrm>
            <a:off x="10354286" y="4860857"/>
            <a:ext cx="348849" cy="348849"/>
            <a:chOff x="14057726" y="2228584"/>
            <a:chExt cx="558159" cy="558159"/>
          </a:xfrm>
        </p:grpSpPr>
        <p:sp>
          <p:nvSpPr>
            <p:cNvPr id="112" name="Oval 108">
              <a:extLst>
                <a:ext uri="{FF2B5EF4-FFF2-40B4-BE49-F238E27FC236}">
                  <a16:creationId xmlns:a16="http://schemas.microsoft.com/office/drawing/2014/main" id="{59BE27CE-C133-5443-91D9-3B0283796CEC}"/>
                </a:ext>
              </a:extLst>
            </p:cNvPr>
            <p:cNvSpPr/>
            <p:nvPr/>
          </p:nvSpPr>
          <p:spPr>
            <a:xfrm>
              <a:off x="14057726" y="2228584"/>
              <a:ext cx="558159" cy="558159"/>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25"/>
            </a:p>
          </p:txBody>
        </p:sp>
        <p:sp>
          <p:nvSpPr>
            <p:cNvPr id="113" name="Freeform 29">
              <a:extLst>
                <a:ext uri="{FF2B5EF4-FFF2-40B4-BE49-F238E27FC236}">
                  <a16:creationId xmlns:a16="http://schemas.microsoft.com/office/drawing/2014/main" id="{A81BCDBF-D8C3-784B-9729-950F08B16B6E}"/>
                </a:ext>
              </a:extLst>
            </p:cNvPr>
            <p:cNvSpPr>
              <a:spLocks/>
            </p:cNvSpPr>
            <p:nvPr/>
          </p:nvSpPr>
          <p:spPr bwMode="auto">
            <a:xfrm>
              <a:off x="14162309" y="2373013"/>
              <a:ext cx="348993" cy="269301"/>
            </a:xfrm>
            <a:custGeom>
              <a:avLst/>
              <a:gdLst>
                <a:gd name="T0" fmla="*/ 198196 w 59"/>
                <a:gd name="T1" fmla="*/ 41487 h 45"/>
                <a:gd name="T2" fmla="*/ 102515 w 59"/>
                <a:gd name="T3" fmla="*/ 134832 h 45"/>
                <a:gd name="T4" fmla="*/ 85429 w 59"/>
                <a:gd name="T5" fmla="*/ 152118 h 45"/>
                <a:gd name="T6" fmla="*/ 78595 w 59"/>
                <a:gd name="T7" fmla="*/ 155575 h 45"/>
                <a:gd name="T8" fmla="*/ 68343 w 59"/>
                <a:gd name="T9" fmla="*/ 152118 h 45"/>
                <a:gd name="T10" fmla="*/ 51258 w 59"/>
                <a:gd name="T11" fmla="*/ 134832 h 45"/>
                <a:gd name="T12" fmla="*/ 3417 w 59"/>
                <a:gd name="T13" fmla="*/ 89888 h 45"/>
                <a:gd name="T14" fmla="*/ 0 w 59"/>
                <a:gd name="T15" fmla="*/ 79516 h 45"/>
                <a:gd name="T16" fmla="*/ 3417 w 59"/>
                <a:gd name="T17" fmla="*/ 69144 h 45"/>
                <a:gd name="T18" fmla="*/ 20503 w 59"/>
                <a:gd name="T19" fmla="*/ 51858 h 45"/>
                <a:gd name="T20" fmla="*/ 30755 w 59"/>
                <a:gd name="T21" fmla="*/ 48401 h 45"/>
                <a:gd name="T22" fmla="*/ 37589 w 59"/>
                <a:gd name="T23" fmla="*/ 51858 h 45"/>
                <a:gd name="T24" fmla="*/ 78595 w 59"/>
                <a:gd name="T25" fmla="*/ 89888 h 45"/>
                <a:gd name="T26" fmla="*/ 160607 w 59"/>
                <a:gd name="T27" fmla="*/ 3457 h 45"/>
                <a:gd name="T28" fmla="*/ 170858 w 59"/>
                <a:gd name="T29" fmla="*/ 0 h 45"/>
                <a:gd name="T30" fmla="*/ 181110 w 59"/>
                <a:gd name="T31" fmla="*/ 3457 h 45"/>
                <a:gd name="T32" fmla="*/ 198196 w 59"/>
                <a:gd name="T33" fmla="*/ 24201 h 45"/>
                <a:gd name="T34" fmla="*/ 201613 w 59"/>
                <a:gd name="T35" fmla="*/ 31115 h 45"/>
                <a:gd name="T36" fmla="*/ 198196 w 59"/>
                <a:gd name="T37" fmla="*/ 41487 h 4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9" h="45">
                  <a:moveTo>
                    <a:pt x="58" y="12"/>
                  </a:moveTo>
                  <a:cubicBezTo>
                    <a:pt x="30" y="39"/>
                    <a:pt x="30" y="39"/>
                    <a:pt x="30" y="39"/>
                  </a:cubicBezTo>
                  <a:cubicBezTo>
                    <a:pt x="25" y="44"/>
                    <a:pt x="25" y="44"/>
                    <a:pt x="25" y="44"/>
                  </a:cubicBezTo>
                  <a:cubicBezTo>
                    <a:pt x="24" y="45"/>
                    <a:pt x="24" y="45"/>
                    <a:pt x="23" y="45"/>
                  </a:cubicBezTo>
                  <a:cubicBezTo>
                    <a:pt x="22" y="45"/>
                    <a:pt x="21" y="45"/>
                    <a:pt x="20" y="44"/>
                  </a:cubicBezTo>
                  <a:cubicBezTo>
                    <a:pt x="15" y="39"/>
                    <a:pt x="15" y="39"/>
                    <a:pt x="15" y="39"/>
                  </a:cubicBezTo>
                  <a:cubicBezTo>
                    <a:pt x="1" y="26"/>
                    <a:pt x="1" y="26"/>
                    <a:pt x="1" y="26"/>
                  </a:cubicBezTo>
                  <a:cubicBezTo>
                    <a:pt x="0" y="25"/>
                    <a:pt x="0" y="24"/>
                    <a:pt x="0" y="23"/>
                  </a:cubicBezTo>
                  <a:cubicBezTo>
                    <a:pt x="0" y="22"/>
                    <a:pt x="0" y="21"/>
                    <a:pt x="1" y="20"/>
                  </a:cubicBezTo>
                  <a:cubicBezTo>
                    <a:pt x="6" y="15"/>
                    <a:pt x="6" y="15"/>
                    <a:pt x="6" y="15"/>
                  </a:cubicBezTo>
                  <a:cubicBezTo>
                    <a:pt x="7" y="14"/>
                    <a:pt x="8" y="14"/>
                    <a:pt x="9" y="14"/>
                  </a:cubicBezTo>
                  <a:cubicBezTo>
                    <a:pt x="10" y="14"/>
                    <a:pt x="11" y="14"/>
                    <a:pt x="11" y="15"/>
                  </a:cubicBezTo>
                  <a:cubicBezTo>
                    <a:pt x="23" y="26"/>
                    <a:pt x="23" y="26"/>
                    <a:pt x="23" y="26"/>
                  </a:cubicBezTo>
                  <a:cubicBezTo>
                    <a:pt x="47" y="1"/>
                    <a:pt x="47" y="1"/>
                    <a:pt x="47" y="1"/>
                  </a:cubicBezTo>
                  <a:cubicBezTo>
                    <a:pt x="48" y="1"/>
                    <a:pt x="49" y="0"/>
                    <a:pt x="50" y="0"/>
                  </a:cubicBezTo>
                  <a:cubicBezTo>
                    <a:pt x="51" y="0"/>
                    <a:pt x="52" y="1"/>
                    <a:pt x="53" y="1"/>
                  </a:cubicBezTo>
                  <a:cubicBezTo>
                    <a:pt x="58" y="7"/>
                    <a:pt x="58" y="7"/>
                    <a:pt x="58" y="7"/>
                  </a:cubicBezTo>
                  <a:cubicBezTo>
                    <a:pt x="58" y="7"/>
                    <a:pt x="59" y="8"/>
                    <a:pt x="59" y="9"/>
                  </a:cubicBezTo>
                  <a:cubicBezTo>
                    <a:pt x="59" y="10"/>
                    <a:pt x="58" y="11"/>
                    <a:pt x="58" y="1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125" dirty="0"/>
            </a:p>
          </p:txBody>
        </p:sp>
      </p:grpSp>
      <p:sp>
        <p:nvSpPr>
          <p:cNvPr id="8" name="مستطيل 7">
            <a:extLst>
              <a:ext uri="{FF2B5EF4-FFF2-40B4-BE49-F238E27FC236}">
                <a16:creationId xmlns:a16="http://schemas.microsoft.com/office/drawing/2014/main" id="{7DC31460-DB97-9C49-9278-383AC5E56494}"/>
              </a:ext>
            </a:extLst>
          </p:cNvPr>
          <p:cNvSpPr/>
          <p:nvPr/>
        </p:nvSpPr>
        <p:spPr>
          <a:xfrm>
            <a:off x="8480137" y="4874391"/>
            <a:ext cx="1744387" cy="369332"/>
          </a:xfrm>
          <a:prstGeom prst="rect">
            <a:avLst/>
          </a:prstGeom>
          <a:solidFill>
            <a:schemeClr val="accent6">
              <a:lumMod val="60000"/>
              <a:lumOff val="40000"/>
            </a:schemeClr>
          </a:solidFill>
        </p:spPr>
        <p:txBody>
          <a:bodyPr wrap="none">
            <a:spAutoFit/>
          </a:bodyPr>
          <a:lstStyle/>
          <a:p>
            <a:pPr lvl="0" algn="justLow"/>
            <a:r>
              <a:rPr lang="ar-SA" b="1" dirty="0">
                <a:latin typeface="Calibri" panose="020F0502020204030204" pitchFamily="34" charset="0"/>
                <a:ea typeface="Calibri" panose="020F0502020204030204" pitchFamily="34" charset="0"/>
                <a:cs typeface="Traditional Arabic" panose="02020603050405020304" pitchFamily="18" charset="-78"/>
              </a:rPr>
              <a:t>مدرسة جورجيا الافتراضية</a:t>
            </a:r>
            <a:endParaRPr lang="en-US" sz="12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9" name="مستطيل 8">
            <a:extLst>
              <a:ext uri="{FF2B5EF4-FFF2-40B4-BE49-F238E27FC236}">
                <a16:creationId xmlns:a16="http://schemas.microsoft.com/office/drawing/2014/main" id="{B4C4176C-0EA1-BE45-9578-D9539A504236}"/>
              </a:ext>
            </a:extLst>
          </p:cNvPr>
          <p:cNvSpPr/>
          <p:nvPr/>
        </p:nvSpPr>
        <p:spPr>
          <a:xfrm>
            <a:off x="5665562" y="5348608"/>
            <a:ext cx="6096000" cy="1200329"/>
          </a:xfrm>
          <a:prstGeom prst="rect">
            <a:avLst/>
          </a:prstGeom>
        </p:spPr>
        <p:txBody>
          <a:bodyPr>
            <a:spAutoFit/>
          </a:bodyPr>
          <a:lstStyle/>
          <a:p>
            <a:r>
              <a:rPr lang="ar-SA" dirty="0">
                <a:ea typeface="Calibri" panose="020F0502020204030204" pitchFamily="34" charset="0"/>
                <a:cs typeface="Traditional Arabic" panose="02020603050405020304" pitchFamily="18" charset="-78"/>
              </a:rPr>
              <a:t>تمّ اعتمادها في عام 2005م من قبل حاكم ولاية جورجيا الأمريكية سوني </a:t>
            </a:r>
            <a:r>
              <a:rPr lang="ar-SA" dirty="0" err="1">
                <a:ea typeface="Calibri" panose="020F0502020204030204" pitchFamily="34" charset="0"/>
                <a:cs typeface="Traditional Arabic" panose="02020603050405020304" pitchFamily="18" charset="-78"/>
              </a:rPr>
              <a:t>بيردو</a:t>
            </a:r>
            <a:r>
              <a:rPr lang="ar-SA" dirty="0">
                <a:ea typeface="Calibri" panose="020F0502020204030204" pitchFamily="34" charset="0"/>
                <a:cs typeface="Traditional Arabic" panose="02020603050405020304" pitchFamily="18" charset="-78"/>
              </a:rPr>
              <a:t>, وتعتبر أول مدرسة افتراضية رسمية في الولاية ,ويتواجد في المدرسة (250)معلم وحسب إحصائيات (2014-2015م) التحق (30) ألف طالب للدراسة فيها ,ومجموع الطلاب اللذين التحقوا للتعليم من خلال منذ 2005م حتى آخر إحصائية تجاوز 100ألف طالب </a:t>
            </a:r>
            <a:endParaRPr lang="ar-SA" dirty="0"/>
          </a:p>
        </p:txBody>
      </p:sp>
    </p:spTree>
    <p:extLst>
      <p:ext uri="{BB962C8B-B14F-4D97-AF65-F5344CB8AC3E}">
        <p14:creationId xmlns:p14="http://schemas.microsoft.com/office/powerpoint/2010/main" val="2426869588"/>
      </p:ext>
    </p:extLst>
  </p:cSld>
  <p:clrMapOvr>
    <a:masterClrMapping/>
  </p:clrMapOvr>
  <p:transition spd="slow">
    <p:cover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nodeType="clickEffect">
                                  <p:stCondLst>
                                    <p:cond delay="0"/>
                                  </p:stCondLst>
                                  <p:childTnLst>
                                    <p:set>
                                      <p:cBhvr>
                                        <p:cTn id="6" dur="1" fill="hold">
                                          <p:stCondLst>
                                            <p:cond delay="0"/>
                                          </p:stCondLst>
                                        </p:cTn>
                                        <p:tgtEl>
                                          <p:spTgt spid="134"/>
                                        </p:tgtEl>
                                        <p:attrNameLst>
                                          <p:attrName>style.visibility</p:attrName>
                                        </p:attrNameLst>
                                      </p:cBhvr>
                                      <p:to>
                                        <p:strVal val="visible"/>
                                      </p:to>
                                    </p:set>
                                    <p:animEffect transition="in" filter="fade">
                                      <p:cBhvr>
                                        <p:cTn id="7" dur="2000"/>
                                        <p:tgtEl>
                                          <p:spTgt spid="134"/>
                                        </p:tgtEl>
                                      </p:cBhvr>
                                    </p:animEffect>
                                    <p:anim calcmode="lin" valueType="num">
                                      <p:cBhvr>
                                        <p:cTn id="8" dur="2000" fill="hold"/>
                                        <p:tgtEl>
                                          <p:spTgt spid="134"/>
                                        </p:tgtEl>
                                        <p:attrNameLst>
                                          <p:attrName>style.rotation</p:attrName>
                                        </p:attrNameLst>
                                      </p:cBhvr>
                                      <p:tavLst>
                                        <p:tav tm="0">
                                          <p:val>
                                            <p:fltVal val="720"/>
                                          </p:val>
                                        </p:tav>
                                        <p:tav tm="100000">
                                          <p:val>
                                            <p:fltVal val="0"/>
                                          </p:val>
                                        </p:tav>
                                      </p:tavLst>
                                    </p:anim>
                                    <p:anim calcmode="lin" valueType="num">
                                      <p:cBhvr>
                                        <p:cTn id="9" dur="2000" fill="hold"/>
                                        <p:tgtEl>
                                          <p:spTgt spid="134"/>
                                        </p:tgtEl>
                                        <p:attrNameLst>
                                          <p:attrName>ppt_h</p:attrName>
                                        </p:attrNameLst>
                                      </p:cBhvr>
                                      <p:tavLst>
                                        <p:tav tm="0">
                                          <p:val>
                                            <p:fltVal val="0"/>
                                          </p:val>
                                        </p:tav>
                                        <p:tav tm="100000">
                                          <p:val>
                                            <p:strVal val="#ppt_h"/>
                                          </p:val>
                                        </p:tav>
                                      </p:tavLst>
                                    </p:anim>
                                    <p:anim calcmode="lin" valueType="num">
                                      <p:cBhvr>
                                        <p:cTn id="10" dur="2000" fill="hold"/>
                                        <p:tgtEl>
                                          <p:spTgt spid="134"/>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nodePh="1">
                                  <p:stCondLst>
                                    <p:cond delay="0"/>
                                  </p:stCondLst>
                                  <p:endCondLst>
                                    <p:cond evt="begin" delay="0">
                                      <p:tn val="13"/>
                                    </p:cond>
                                  </p:endCondLst>
                                  <p:childTnLst>
                                    <p:set>
                                      <p:cBhvr>
                                        <p:cTn id="14" dur="1" fill="hold">
                                          <p:stCondLst>
                                            <p:cond delay="0"/>
                                          </p:stCondLst>
                                        </p:cTn>
                                        <p:tgtEl>
                                          <p:spTgt spid="69"/>
                                        </p:tgtEl>
                                        <p:attrNameLst>
                                          <p:attrName>style.visibility</p:attrName>
                                        </p:attrNameLst>
                                      </p:cBhvr>
                                      <p:to>
                                        <p:strVal val="visible"/>
                                      </p:to>
                                    </p:set>
                                    <p:anim calcmode="lin" valueType="num">
                                      <p:cBhvr>
                                        <p:cTn id="15" dur="500" fill="hold"/>
                                        <p:tgtEl>
                                          <p:spTgt spid="69"/>
                                        </p:tgtEl>
                                        <p:attrNameLst>
                                          <p:attrName>ppt_w</p:attrName>
                                        </p:attrNameLst>
                                      </p:cBhvr>
                                      <p:tavLst>
                                        <p:tav tm="0">
                                          <p:val>
                                            <p:fltVal val="0"/>
                                          </p:val>
                                        </p:tav>
                                        <p:tav tm="100000">
                                          <p:val>
                                            <p:strVal val="#ppt_w"/>
                                          </p:val>
                                        </p:tav>
                                      </p:tavLst>
                                    </p:anim>
                                    <p:anim calcmode="lin" valueType="num">
                                      <p:cBhvr>
                                        <p:cTn id="16" dur="500" fill="hold"/>
                                        <p:tgtEl>
                                          <p:spTgt spid="69"/>
                                        </p:tgtEl>
                                        <p:attrNameLst>
                                          <p:attrName>ppt_h</p:attrName>
                                        </p:attrNameLst>
                                      </p:cBhvr>
                                      <p:tavLst>
                                        <p:tav tm="0">
                                          <p:val>
                                            <p:fltVal val="0"/>
                                          </p:val>
                                        </p:tav>
                                        <p:tav tm="100000">
                                          <p:val>
                                            <p:strVal val="#ppt_h"/>
                                          </p:val>
                                        </p:tav>
                                      </p:tavLst>
                                    </p:anim>
                                    <p:animEffect transition="in" filter="fade">
                                      <p:cBhvr>
                                        <p:cTn id="17" dur="500"/>
                                        <p:tgtEl>
                                          <p:spTgt spid="69"/>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70"/>
                                        </p:tgtEl>
                                        <p:attrNameLst>
                                          <p:attrName>style.visibility</p:attrName>
                                        </p:attrNameLst>
                                      </p:cBhvr>
                                      <p:to>
                                        <p:strVal val="visible"/>
                                      </p:to>
                                    </p:set>
                                    <p:anim calcmode="lin" valueType="num">
                                      <p:cBhvr>
                                        <p:cTn id="20" dur="500" fill="hold"/>
                                        <p:tgtEl>
                                          <p:spTgt spid="70"/>
                                        </p:tgtEl>
                                        <p:attrNameLst>
                                          <p:attrName>ppt_w</p:attrName>
                                        </p:attrNameLst>
                                      </p:cBhvr>
                                      <p:tavLst>
                                        <p:tav tm="0">
                                          <p:val>
                                            <p:fltVal val="0"/>
                                          </p:val>
                                        </p:tav>
                                        <p:tav tm="100000">
                                          <p:val>
                                            <p:strVal val="#ppt_w"/>
                                          </p:val>
                                        </p:tav>
                                      </p:tavLst>
                                    </p:anim>
                                    <p:anim calcmode="lin" valueType="num">
                                      <p:cBhvr>
                                        <p:cTn id="21" dur="500" fill="hold"/>
                                        <p:tgtEl>
                                          <p:spTgt spid="70"/>
                                        </p:tgtEl>
                                        <p:attrNameLst>
                                          <p:attrName>ppt_h</p:attrName>
                                        </p:attrNameLst>
                                      </p:cBhvr>
                                      <p:tavLst>
                                        <p:tav tm="0">
                                          <p:val>
                                            <p:fltVal val="0"/>
                                          </p:val>
                                        </p:tav>
                                        <p:tav tm="100000">
                                          <p:val>
                                            <p:strVal val="#ppt_h"/>
                                          </p:val>
                                        </p:tav>
                                      </p:tavLst>
                                    </p:anim>
                                    <p:animEffect transition="in" filter="fade">
                                      <p:cBhvr>
                                        <p:cTn id="22" dur="500"/>
                                        <p:tgtEl>
                                          <p:spTgt spid="70"/>
                                        </p:tgtEl>
                                      </p:cBhvr>
                                    </p:animEffect>
                                  </p:childTnLst>
                                </p:cTn>
                              </p:par>
                              <p:par>
                                <p:cTn id="23" presetID="53" presetClass="entr" presetSubtype="16" fill="hold" nodeType="withEffect">
                                  <p:stCondLst>
                                    <p:cond delay="0"/>
                                  </p:stCondLst>
                                  <p:childTnLst>
                                    <p:set>
                                      <p:cBhvr>
                                        <p:cTn id="24" dur="1" fill="hold">
                                          <p:stCondLst>
                                            <p:cond delay="0"/>
                                          </p:stCondLst>
                                        </p:cTn>
                                        <p:tgtEl>
                                          <p:spTgt spid="71"/>
                                        </p:tgtEl>
                                        <p:attrNameLst>
                                          <p:attrName>style.visibility</p:attrName>
                                        </p:attrNameLst>
                                      </p:cBhvr>
                                      <p:to>
                                        <p:strVal val="visible"/>
                                      </p:to>
                                    </p:set>
                                    <p:anim calcmode="lin" valueType="num">
                                      <p:cBhvr>
                                        <p:cTn id="25" dur="500" fill="hold"/>
                                        <p:tgtEl>
                                          <p:spTgt spid="71"/>
                                        </p:tgtEl>
                                        <p:attrNameLst>
                                          <p:attrName>ppt_w</p:attrName>
                                        </p:attrNameLst>
                                      </p:cBhvr>
                                      <p:tavLst>
                                        <p:tav tm="0">
                                          <p:val>
                                            <p:fltVal val="0"/>
                                          </p:val>
                                        </p:tav>
                                        <p:tav tm="100000">
                                          <p:val>
                                            <p:strVal val="#ppt_w"/>
                                          </p:val>
                                        </p:tav>
                                      </p:tavLst>
                                    </p:anim>
                                    <p:anim calcmode="lin" valueType="num">
                                      <p:cBhvr>
                                        <p:cTn id="26" dur="500" fill="hold"/>
                                        <p:tgtEl>
                                          <p:spTgt spid="71"/>
                                        </p:tgtEl>
                                        <p:attrNameLst>
                                          <p:attrName>ppt_h</p:attrName>
                                        </p:attrNameLst>
                                      </p:cBhvr>
                                      <p:tavLst>
                                        <p:tav tm="0">
                                          <p:val>
                                            <p:fltVal val="0"/>
                                          </p:val>
                                        </p:tav>
                                        <p:tav tm="100000">
                                          <p:val>
                                            <p:strVal val="#ppt_h"/>
                                          </p:val>
                                        </p:tav>
                                      </p:tavLst>
                                    </p:anim>
                                    <p:animEffect transition="in" filter="fade">
                                      <p:cBhvr>
                                        <p:cTn id="27" dur="500"/>
                                        <p:tgtEl>
                                          <p:spTgt spid="71"/>
                                        </p:tgtEl>
                                      </p:cBhvr>
                                    </p:animEffect>
                                  </p:childTnLst>
                                </p:cTn>
                              </p:par>
                              <p:par>
                                <p:cTn id="28" presetID="37" presetClass="entr" presetSubtype="0" fill="hold" nodeType="withEffect">
                                  <p:stCondLst>
                                    <p:cond delay="0"/>
                                  </p:stCondLst>
                                  <p:childTnLst>
                                    <p:set>
                                      <p:cBhvr>
                                        <p:cTn id="29" dur="1" fill="hold">
                                          <p:stCondLst>
                                            <p:cond delay="0"/>
                                          </p:stCondLst>
                                        </p:cTn>
                                        <p:tgtEl>
                                          <p:spTgt spid="80"/>
                                        </p:tgtEl>
                                        <p:attrNameLst>
                                          <p:attrName>style.visibility</p:attrName>
                                        </p:attrNameLst>
                                      </p:cBhvr>
                                      <p:to>
                                        <p:strVal val="visible"/>
                                      </p:to>
                                    </p:set>
                                    <p:animEffect transition="in" filter="fade">
                                      <p:cBhvr>
                                        <p:cTn id="30" dur="1000"/>
                                        <p:tgtEl>
                                          <p:spTgt spid="80"/>
                                        </p:tgtEl>
                                      </p:cBhvr>
                                    </p:animEffect>
                                    <p:anim calcmode="lin" valueType="num">
                                      <p:cBhvr>
                                        <p:cTn id="31" dur="1000" fill="hold"/>
                                        <p:tgtEl>
                                          <p:spTgt spid="80"/>
                                        </p:tgtEl>
                                        <p:attrNameLst>
                                          <p:attrName>ppt_x</p:attrName>
                                        </p:attrNameLst>
                                      </p:cBhvr>
                                      <p:tavLst>
                                        <p:tav tm="0">
                                          <p:val>
                                            <p:strVal val="#ppt_x"/>
                                          </p:val>
                                        </p:tav>
                                        <p:tav tm="100000">
                                          <p:val>
                                            <p:strVal val="#ppt_x"/>
                                          </p:val>
                                        </p:tav>
                                      </p:tavLst>
                                    </p:anim>
                                    <p:anim calcmode="lin" valueType="num">
                                      <p:cBhvr>
                                        <p:cTn id="32" dur="900" decel="100000" fill="hold"/>
                                        <p:tgtEl>
                                          <p:spTgt spid="80"/>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80"/>
                                        </p:tgtEl>
                                        <p:attrNameLst>
                                          <p:attrName>ppt_y</p:attrName>
                                        </p:attrNameLst>
                                      </p:cBhvr>
                                      <p:tavLst>
                                        <p:tav tm="0">
                                          <p:val>
                                            <p:strVal val="#ppt_y-.03"/>
                                          </p:val>
                                        </p:tav>
                                        <p:tav tm="100000">
                                          <p:val>
                                            <p:strVal val="#ppt_y"/>
                                          </p:val>
                                        </p:tav>
                                      </p:tavLst>
                                    </p:anim>
                                  </p:childTnLst>
                                </p:cTn>
                              </p:par>
                              <p:par>
                                <p:cTn id="34" presetID="37" presetClass="entr" presetSubtype="0" fill="hold" nodeType="withEffect">
                                  <p:stCondLst>
                                    <p:cond delay="0"/>
                                  </p:stCondLst>
                                  <p:childTnLst>
                                    <p:set>
                                      <p:cBhvr>
                                        <p:cTn id="35" dur="1" fill="hold">
                                          <p:stCondLst>
                                            <p:cond delay="0"/>
                                          </p:stCondLst>
                                        </p:cTn>
                                        <p:tgtEl>
                                          <p:spTgt spid="83"/>
                                        </p:tgtEl>
                                        <p:attrNameLst>
                                          <p:attrName>style.visibility</p:attrName>
                                        </p:attrNameLst>
                                      </p:cBhvr>
                                      <p:to>
                                        <p:strVal val="visible"/>
                                      </p:to>
                                    </p:set>
                                    <p:animEffect transition="in" filter="fade">
                                      <p:cBhvr>
                                        <p:cTn id="36" dur="1000"/>
                                        <p:tgtEl>
                                          <p:spTgt spid="83"/>
                                        </p:tgtEl>
                                      </p:cBhvr>
                                    </p:animEffect>
                                    <p:anim calcmode="lin" valueType="num">
                                      <p:cBhvr>
                                        <p:cTn id="37" dur="1000" fill="hold"/>
                                        <p:tgtEl>
                                          <p:spTgt spid="83"/>
                                        </p:tgtEl>
                                        <p:attrNameLst>
                                          <p:attrName>ppt_x</p:attrName>
                                        </p:attrNameLst>
                                      </p:cBhvr>
                                      <p:tavLst>
                                        <p:tav tm="0">
                                          <p:val>
                                            <p:strVal val="#ppt_x"/>
                                          </p:val>
                                        </p:tav>
                                        <p:tav tm="100000">
                                          <p:val>
                                            <p:strVal val="#ppt_x"/>
                                          </p:val>
                                        </p:tav>
                                      </p:tavLst>
                                    </p:anim>
                                    <p:anim calcmode="lin" valueType="num">
                                      <p:cBhvr>
                                        <p:cTn id="38" dur="900" decel="100000" fill="hold"/>
                                        <p:tgtEl>
                                          <p:spTgt spid="83"/>
                                        </p:tgtEl>
                                        <p:attrNameLst>
                                          <p:attrName>ppt_y</p:attrName>
                                        </p:attrNameLst>
                                      </p:cBhvr>
                                      <p:tavLst>
                                        <p:tav tm="0">
                                          <p:val>
                                            <p:strVal val="#ppt_y+1"/>
                                          </p:val>
                                        </p:tav>
                                        <p:tav tm="100000">
                                          <p:val>
                                            <p:strVal val="#ppt_y-.03"/>
                                          </p:val>
                                        </p:tav>
                                      </p:tavLst>
                                    </p:anim>
                                    <p:anim calcmode="lin" valueType="num">
                                      <p:cBhvr>
                                        <p:cTn id="39" dur="100" accel="100000" fill="hold">
                                          <p:stCondLst>
                                            <p:cond delay="900"/>
                                          </p:stCondLst>
                                        </p:cTn>
                                        <p:tgtEl>
                                          <p:spTgt spid="83"/>
                                        </p:tgtEl>
                                        <p:attrNameLst>
                                          <p:attrName>ppt_y</p:attrName>
                                        </p:attrNameLst>
                                      </p:cBhvr>
                                      <p:tavLst>
                                        <p:tav tm="0">
                                          <p:val>
                                            <p:strVal val="#ppt_y-.03"/>
                                          </p:val>
                                        </p:tav>
                                        <p:tav tm="100000">
                                          <p:val>
                                            <p:strVal val="#ppt_y"/>
                                          </p:val>
                                        </p:tav>
                                      </p:tavLst>
                                    </p:anim>
                                  </p:childTnLst>
                                </p:cTn>
                              </p:par>
                              <p:par>
                                <p:cTn id="40" presetID="37" presetClass="entr" presetSubtype="0" fill="hold" nodeType="withEffect">
                                  <p:stCondLst>
                                    <p:cond delay="0"/>
                                  </p:stCondLst>
                                  <p:childTnLst>
                                    <p:set>
                                      <p:cBhvr>
                                        <p:cTn id="41" dur="1" fill="hold">
                                          <p:stCondLst>
                                            <p:cond delay="0"/>
                                          </p:stCondLst>
                                        </p:cTn>
                                        <p:tgtEl>
                                          <p:spTgt spid="111"/>
                                        </p:tgtEl>
                                        <p:attrNameLst>
                                          <p:attrName>style.visibility</p:attrName>
                                        </p:attrNameLst>
                                      </p:cBhvr>
                                      <p:to>
                                        <p:strVal val="visible"/>
                                      </p:to>
                                    </p:set>
                                    <p:animEffect transition="in" filter="fade">
                                      <p:cBhvr>
                                        <p:cTn id="42" dur="1000"/>
                                        <p:tgtEl>
                                          <p:spTgt spid="111"/>
                                        </p:tgtEl>
                                      </p:cBhvr>
                                    </p:animEffect>
                                    <p:anim calcmode="lin" valueType="num">
                                      <p:cBhvr>
                                        <p:cTn id="43" dur="1000" fill="hold"/>
                                        <p:tgtEl>
                                          <p:spTgt spid="111"/>
                                        </p:tgtEl>
                                        <p:attrNameLst>
                                          <p:attrName>ppt_x</p:attrName>
                                        </p:attrNameLst>
                                      </p:cBhvr>
                                      <p:tavLst>
                                        <p:tav tm="0">
                                          <p:val>
                                            <p:strVal val="#ppt_x"/>
                                          </p:val>
                                        </p:tav>
                                        <p:tav tm="100000">
                                          <p:val>
                                            <p:strVal val="#ppt_x"/>
                                          </p:val>
                                        </p:tav>
                                      </p:tavLst>
                                    </p:anim>
                                    <p:anim calcmode="lin" valueType="num">
                                      <p:cBhvr>
                                        <p:cTn id="44" dur="900" decel="100000" fill="hold"/>
                                        <p:tgtEl>
                                          <p:spTgt spid="111"/>
                                        </p:tgtEl>
                                        <p:attrNameLst>
                                          <p:attrName>ppt_y</p:attrName>
                                        </p:attrNameLst>
                                      </p:cBhvr>
                                      <p:tavLst>
                                        <p:tav tm="0">
                                          <p:val>
                                            <p:strVal val="#ppt_y+1"/>
                                          </p:val>
                                        </p:tav>
                                        <p:tav tm="100000">
                                          <p:val>
                                            <p:strVal val="#ppt_y-.03"/>
                                          </p:val>
                                        </p:tav>
                                      </p:tavLst>
                                    </p:anim>
                                    <p:anim calcmode="lin" valueType="num">
                                      <p:cBhvr>
                                        <p:cTn id="45" dur="100" accel="100000" fill="hold">
                                          <p:stCondLst>
                                            <p:cond delay="900"/>
                                          </p:stCondLst>
                                        </p:cTn>
                                        <p:tgtEl>
                                          <p:spTgt spid="11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le 4"/>
          <p:cNvSpPr txBox="1">
            <a:spLocks/>
          </p:cNvSpPr>
          <p:nvPr/>
        </p:nvSpPr>
        <p:spPr>
          <a:xfrm>
            <a:off x="592832" y="750278"/>
            <a:ext cx="11006336" cy="587375"/>
          </a:xfrm>
          <a:prstGeom prst="rect">
            <a:avLst/>
          </a:prstGeom>
        </p:spPr>
        <p:txBody>
          <a:bodyPr/>
          <a:lstStyle>
            <a:lvl1pPr algn="l" defTabSz="1460754" rtl="0" eaLnBrk="1" latinLnBrk="0" hangingPunct="1">
              <a:lnSpc>
                <a:spcPct val="90000"/>
              </a:lnSpc>
              <a:spcBef>
                <a:spcPct val="0"/>
              </a:spcBef>
              <a:buNone/>
              <a:defRPr sz="7029" kern="1200">
                <a:solidFill>
                  <a:schemeClr val="tx1"/>
                </a:solidFill>
                <a:latin typeface="+mj-lt"/>
                <a:ea typeface="+mj-ea"/>
                <a:cs typeface="+mj-cs"/>
              </a:defRPr>
            </a:lvl1pPr>
          </a:lstStyle>
          <a:p>
            <a:pPr algn="ctr" rtl="1"/>
            <a:r>
              <a:rPr lang="ar-SA" sz="4400" dirty="0">
                <a:solidFill>
                  <a:schemeClr val="bg1"/>
                </a:solidFill>
                <a:latin typeface="+mn-lt"/>
                <a:ea typeface="Calibri" panose="020F0502020204030204" pitchFamily="34" charset="0"/>
                <a:cs typeface="Traditional Arabic" panose="02020603050405020304" pitchFamily="18" charset="-78"/>
              </a:rPr>
              <a:t>التجارب العربية نحو التعليم الافتراضي</a:t>
            </a:r>
            <a:endParaRPr lang="en-US" sz="4400" dirty="0">
              <a:solidFill>
                <a:schemeClr val="bg1"/>
              </a:solidFill>
              <a:latin typeface="+mn-lt"/>
              <a:ea typeface="Calibri" panose="020F0502020204030204" pitchFamily="34" charset="0"/>
              <a:cs typeface="Traditional Arabic" panose="02020603050405020304" pitchFamily="18" charset="-78"/>
            </a:endParaRPr>
          </a:p>
        </p:txBody>
      </p:sp>
      <p:sp>
        <p:nvSpPr>
          <p:cNvPr id="32" name="Text Placeholder 5"/>
          <p:cNvSpPr txBox="1">
            <a:spLocks/>
          </p:cNvSpPr>
          <p:nvPr/>
        </p:nvSpPr>
        <p:spPr>
          <a:xfrm>
            <a:off x="4283128" y="542375"/>
            <a:ext cx="3625746" cy="199071"/>
          </a:xfrm>
          <a:prstGeom prst="rect">
            <a:avLst/>
          </a:prstGeom>
        </p:spPr>
        <p:txBody>
          <a:bodyPr/>
          <a:lstStyle>
            <a:lvl1pPr marL="365189" indent="-365189" algn="l" defTabSz="1460754" rtl="0" eaLnBrk="1" latinLnBrk="0" hangingPunct="1">
              <a:lnSpc>
                <a:spcPct val="90000"/>
              </a:lnSpc>
              <a:spcBef>
                <a:spcPts val="1598"/>
              </a:spcBef>
              <a:buFont typeface="Arial" panose="020B0604020202020204" pitchFamily="34" charset="0"/>
              <a:buChar char="•"/>
              <a:defRPr sz="4473" kern="1200">
                <a:solidFill>
                  <a:schemeClr val="tx1"/>
                </a:solidFill>
                <a:latin typeface="+mn-lt"/>
                <a:ea typeface="+mn-ea"/>
                <a:cs typeface="+mn-cs"/>
              </a:defRPr>
            </a:lvl1pPr>
            <a:lvl2pPr marL="1095566" indent="-365189" algn="l" defTabSz="1460754" rtl="0" eaLnBrk="1" latinLnBrk="0" hangingPunct="1">
              <a:lnSpc>
                <a:spcPct val="90000"/>
              </a:lnSpc>
              <a:spcBef>
                <a:spcPts val="799"/>
              </a:spcBef>
              <a:buFont typeface="Arial" panose="020B0604020202020204" pitchFamily="34" charset="0"/>
              <a:buChar char="•"/>
              <a:defRPr sz="3834" kern="1200">
                <a:solidFill>
                  <a:schemeClr val="tx1"/>
                </a:solidFill>
                <a:latin typeface="+mn-lt"/>
                <a:ea typeface="+mn-ea"/>
                <a:cs typeface="+mn-cs"/>
              </a:defRPr>
            </a:lvl2pPr>
            <a:lvl3pPr marL="1825943" indent="-365189" algn="l" defTabSz="1460754" rtl="0" eaLnBrk="1" latinLnBrk="0" hangingPunct="1">
              <a:lnSpc>
                <a:spcPct val="90000"/>
              </a:lnSpc>
              <a:spcBef>
                <a:spcPts val="799"/>
              </a:spcBef>
              <a:buFont typeface="Arial" panose="020B0604020202020204" pitchFamily="34" charset="0"/>
              <a:buChar char="•"/>
              <a:defRPr sz="3195" kern="1200">
                <a:solidFill>
                  <a:schemeClr val="tx1"/>
                </a:solidFill>
                <a:latin typeface="+mn-lt"/>
                <a:ea typeface="+mn-ea"/>
                <a:cs typeface="+mn-cs"/>
              </a:defRPr>
            </a:lvl3pPr>
            <a:lvl4pPr marL="2556320" indent="-365189" algn="l" defTabSz="1460754" rtl="0" eaLnBrk="1" latinLnBrk="0" hangingPunct="1">
              <a:lnSpc>
                <a:spcPct val="90000"/>
              </a:lnSpc>
              <a:spcBef>
                <a:spcPts val="799"/>
              </a:spcBef>
              <a:buFont typeface="Arial" panose="020B0604020202020204" pitchFamily="34" charset="0"/>
              <a:buChar char="•"/>
              <a:defRPr sz="2876" kern="1200">
                <a:solidFill>
                  <a:schemeClr val="tx1"/>
                </a:solidFill>
                <a:latin typeface="+mn-lt"/>
                <a:ea typeface="+mn-ea"/>
                <a:cs typeface="+mn-cs"/>
              </a:defRPr>
            </a:lvl4pPr>
            <a:lvl5pPr marL="3286697" indent="-365189" algn="l" defTabSz="1460754" rtl="0" eaLnBrk="1" latinLnBrk="0" hangingPunct="1">
              <a:lnSpc>
                <a:spcPct val="90000"/>
              </a:lnSpc>
              <a:spcBef>
                <a:spcPts val="799"/>
              </a:spcBef>
              <a:buFont typeface="Arial" panose="020B0604020202020204" pitchFamily="34" charset="0"/>
              <a:buChar char="•"/>
              <a:defRPr sz="2876" kern="1200">
                <a:solidFill>
                  <a:schemeClr val="tx1"/>
                </a:solidFill>
                <a:latin typeface="+mn-lt"/>
                <a:ea typeface="+mn-ea"/>
                <a:cs typeface="+mn-cs"/>
              </a:defRPr>
            </a:lvl5pPr>
            <a:lvl6pPr marL="4017074" indent="-365189" algn="l" defTabSz="1460754" rtl="0" eaLnBrk="1" latinLnBrk="0" hangingPunct="1">
              <a:lnSpc>
                <a:spcPct val="90000"/>
              </a:lnSpc>
              <a:spcBef>
                <a:spcPts val="799"/>
              </a:spcBef>
              <a:buFont typeface="Arial" panose="020B0604020202020204" pitchFamily="34" charset="0"/>
              <a:buChar char="•"/>
              <a:defRPr sz="2876" kern="1200">
                <a:solidFill>
                  <a:schemeClr val="tx1"/>
                </a:solidFill>
                <a:latin typeface="+mn-lt"/>
                <a:ea typeface="+mn-ea"/>
                <a:cs typeface="+mn-cs"/>
              </a:defRPr>
            </a:lvl6pPr>
            <a:lvl7pPr marL="4747451" indent="-365189" algn="l" defTabSz="1460754" rtl="0" eaLnBrk="1" latinLnBrk="0" hangingPunct="1">
              <a:lnSpc>
                <a:spcPct val="90000"/>
              </a:lnSpc>
              <a:spcBef>
                <a:spcPts val="799"/>
              </a:spcBef>
              <a:buFont typeface="Arial" panose="020B0604020202020204" pitchFamily="34" charset="0"/>
              <a:buChar char="•"/>
              <a:defRPr sz="2876" kern="1200">
                <a:solidFill>
                  <a:schemeClr val="tx1"/>
                </a:solidFill>
                <a:latin typeface="+mn-lt"/>
                <a:ea typeface="+mn-ea"/>
                <a:cs typeface="+mn-cs"/>
              </a:defRPr>
            </a:lvl7pPr>
            <a:lvl8pPr marL="5477828" indent="-365189" algn="l" defTabSz="1460754" rtl="0" eaLnBrk="1" latinLnBrk="0" hangingPunct="1">
              <a:lnSpc>
                <a:spcPct val="90000"/>
              </a:lnSpc>
              <a:spcBef>
                <a:spcPts val="799"/>
              </a:spcBef>
              <a:buFont typeface="Arial" panose="020B0604020202020204" pitchFamily="34" charset="0"/>
              <a:buChar char="•"/>
              <a:defRPr sz="2876" kern="1200">
                <a:solidFill>
                  <a:schemeClr val="tx1"/>
                </a:solidFill>
                <a:latin typeface="+mn-lt"/>
                <a:ea typeface="+mn-ea"/>
                <a:cs typeface="+mn-cs"/>
              </a:defRPr>
            </a:lvl8pPr>
            <a:lvl9pPr marL="6208205" indent="-365189" algn="l" defTabSz="1460754" rtl="0" eaLnBrk="1" latinLnBrk="0" hangingPunct="1">
              <a:lnSpc>
                <a:spcPct val="90000"/>
              </a:lnSpc>
              <a:spcBef>
                <a:spcPts val="799"/>
              </a:spcBef>
              <a:buFont typeface="Arial" panose="020B0604020202020204" pitchFamily="34" charset="0"/>
              <a:buChar char="•"/>
              <a:defRPr sz="2876" kern="1200">
                <a:solidFill>
                  <a:schemeClr val="tx1"/>
                </a:solidFill>
                <a:latin typeface="+mn-lt"/>
                <a:ea typeface="+mn-ea"/>
                <a:cs typeface="+mn-cs"/>
              </a:defRPr>
            </a:lvl9pPr>
          </a:lstStyle>
          <a:p>
            <a:pPr marL="0" indent="0" algn="ctr">
              <a:buNone/>
            </a:pPr>
            <a:r>
              <a:rPr lang="en-US" sz="1250" spc="188" dirty="0">
                <a:solidFill>
                  <a:schemeClr val="tx1">
                    <a:lumMod val="50000"/>
                    <a:lumOff val="50000"/>
                  </a:schemeClr>
                </a:solidFill>
                <a:latin typeface="Montserrat" panose="00000500000000000000" pitchFamily="2" charset="0"/>
              </a:rPr>
              <a:t>Your Text Here</a:t>
            </a:r>
          </a:p>
          <a:p>
            <a:pPr marL="0" indent="0" algn="ctr">
              <a:buNone/>
            </a:pPr>
            <a:endParaRPr lang="en-US" sz="1250" spc="188" dirty="0">
              <a:solidFill>
                <a:schemeClr val="tx1">
                  <a:lumMod val="50000"/>
                  <a:lumOff val="50000"/>
                </a:schemeClr>
              </a:solidFill>
              <a:latin typeface="Montserrat" panose="00000500000000000000" pitchFamily="2" charset="0"/>
            </a:endParaRPr>
          </a:p>
        </p:txBody>
      </p:sp>
      <p:grpSp>
        <p:nvGrpSpPr>
          <p:cNvPr id="33" name="Group 32"/>
          <p:cNvGrpSpPr/>
          <p:nvPr/>
        </p:nvGrpSpPr>
        <p:grpSpPr>
          <a:xfrm>
            <a:off x="5741839" y="1353369"/>
            <a:ext cx="708323" cy="130858"/>
            <a:chOff x="1110190" y="3155259"/>
            <a:chExt cx="1133316" cy="209373"/>
          </a:xfrm>
        </p:grpSpPr>
        <p:sp>
          <p:nvSpPr>
            <p:cNvPr id="34" name="Freeform 5"/>
            <p:cNvSpPr>
              <a:spLocks/>
            </p:cNvSpPr>
            <p:nvPr/>
          </p:nvSpPr>
          <p:spPr bwMode="auto">
            <a:xfrm>
              <a:off x="1110190" y="3155259"/>
              <a:ext cx="202111" cy="209373"/>
            </a:xfrm>
            <a:prstGeom prst="ellipse">
              <a:avLst/>
            </a:prstGeom>
            <a:solidFill>
              <a:schemeClr val="bg1">
                <a:lumMod val="95000"/>
              </a:schemeClr>
            </a:solidFill>
            <a:ln>
              <a:noFill/>
            </a:ln>
          </p:spPr>
          <p:txBody>
            <a:bodyPr vert="horz" wrap="square" lIns="91299" tIns="45649" rIns="91299" bIns="45649" numCol="1" anchor="t" anchorCtr="0" compatLnSpc="1">
              <a:prstTxWarp prst="textNoShape">
                <a:avLst/>
              </a:prstTxWarp>
            </a:bodyPr>
            <a:lstStyle/>
            <a:p>
              <a:endParaRPr lang="en-US" sz="1798"/>
            </a:p>
          </p:txBody>
        </p:sp>
        <p:sp>
          <p:nvSpPr>
            <p:cNvPr id="35" name="Freeform 5"/>
            <p:cNvSpPr>
              <a:spLocks/>
            </p:cNvSpPr>
            <p:nvPr/>
          </p:nvSpPr>
          <p:spPr bwMode="auto">
            <a:xfrm>
              <a:off x="1418653" y="3155259"/>
              <a:ext cx="202111" cy="209373"/>
            </a:xfrm>
            <a:prstGeom prst="ellipse">
              <a:avLst/>
            </a:prstGeom>
            <a:solidFill>
              <a:schemeClr val="bg1">
                <a:lumMod val="85000"/>
                <a:alpha val="98000"/>
              </a:schemeClr>
            </a:solidFill>
            <a:ln>
              <a:noFill/>
            </a:ln>
          </p:spPr>
          <p:txBody>
            <a:bodyPr vert="horz" wrap="square" lIns="91299" tIns="45649" rIns="91299" bIns="45649" numCol="1" anchor="t" anchorCtr="0" compatLnSpc="1">
              <a:prstTxWarp prst="textNoShape">
                <a:avLst/>
              </a:prstTxWarp>
            </a:bodyPr>
            <a:lstStyle/>
            <a:p>
              <a:endParaRPr lang="en-US" sz="1798"/>
            </a:p>
          </p:txBody>
        </p:sp>
        <p:sp>
          <p:nvSpPr>
            <p:cNvPr id="36" name="Freeform 5"/>
            <p:cNvSpPr>
              <a:spLocks/>
            </p:cNvSpPr>
            <p:nvPr/>
          </p:nvSpPr>
          <p:spPr bwMode="auto">
            <a:xfrm>
              <a:off x="1727115" y="3155259"/>
              <a:ext cx="202111" cy="209373"/>
            </a:xfrm>
            <a:prstGeom prst="ellipse">
              <a:avLst/>
            </a:prstGeom>
            <a:solidFill>
              <a:schemeClr val="accent1">
                <a:alpha val="50000"/>
              </a:schemeClr>
            </a:solidFill>
            <a:ln>
              <a:noFill/>
            </a:ln>
          </p:spPr>
          <p:txBody>
            <a:bodyPr vert="horz" wrap="square" lIns="91299" tIns="45649" rIns="91299" bIns="45649" numCol="1" anchor="t" anchorCtr="0" compatLnSpc="1">
              <a:prstTxWarp prst="textNoShape">
                <a:avLst/>
              </a:prstTxWarp>
            </a:bodyPr>
            <a:lstStyle/>
            <a:p>
              <a:endParaRPr lang="en-US" sz="1798"/>
            </a:p>
          </p:txBody>
        </p:sp>
        <p:sp>
          <p:nvSpPr>
            <p:cNvPr id="37" name="Freeform 5"/>
            <p:cNvSpPr>
              <a:spLocks/>
            </p:cNvSpPr>
            <p:nvPr/>
          </p:nvSpPr>
          <p:spPr bwMode="auto">
            <a:xfrm>
              <a:off x="2041395" y="3155259"/>
              <a:ext cx="202111" cy="209373"/>
            </a:xfrm>
            <a:prstGeom prst="ellipse">
              <a:avLst/>
            </a:prstGeom>
            <a:solidFill>
              <a:schemeClr val="accent2"/>
            </a:solidFill>
            <a:ln>
              <a:noFill/>
            </a:ln>
          </p:spPr>
          <p:txBody>
            <a:bodyPr vert="horz" wrap="square" lIns="91299" tIns="45649" rIns="91299" bIns="45649" numCol="1" anchor="t" anchorCtr="0" compatLnSpc="1">
              <a:prstTxWarp prst="textNoShape">
                <a:avLst/>
              </a:prstTxWarp>
            </a:bodyPr>
            <a:lstStyle/>
            <a:p>
              <a:endParaRPr lang="en-US" sz="1798"/>
            </a:p>
          </p:txBody>
        </p:sp>
      </p:grpSp>
      <p:grpSp>
        <p:nvGrpSpPr>
          <p:cNvPr id="20" name="Group 19"/>
          <p:cNvGrpSpPr/>
          <p:nvPr/>
        </p:nvGrpSpPr>
        <p:grpSpPr>
          <a:xfrm>
            <a:off x="512074" y="1977976"/>
            <a:ext cx="5229765" cy="4129746"/>
            <a:chOff x="-1" y="3121060"/>
            <a:chExt cx="8367624" cy="6607594"/>
          </a:xfrm>
        </p:grpSpPr>
        <p:sp>
          <p:nvSpPr>
            <p:cNvPr id="3" name="AutoShape 3"/>
            <p:cNvSpPr>
              <a:spLocks noChangeAspect="1" noChangeArrowheads="1" noTextEdit="1"/>
            </p:cNvSpPr>
            <p:nvPr/>
          </p:nvSpPr>
          <p:spPr bwMode="auto">
            <a:xfrm rot="10800000" flipH="1">
              <a:off x="-1" y="3121060"/>
              <a:ext cx="7397152" cy="6606924"/>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299" tIns="45649" rIns="91299" bIns="45649" numCol="1" anchor="t" anchorCtr="0" compatLnSpc="1">
              <a:prstTxWarp prst="textNoShape">
                <a:avLst/>
              </a:prstTxWarp>
            </a:bodyPr>
            <a:lstStyle/>
            <a:p>
              <a:endParaRPr lang="en-US" sz="1798"/>
            </a:p>
          </p:txBody>
        </p:sp>
        <p:sp>
          <p:nvSpPr>
            <p:cNvPr id="4" name="Freeform 5"/>
            <p:cNvSpPr>
              <a:spLocks/>
            </p:cNvSpPr>
            <p:nvPr/>
          </p:nvSpPr>
          <p:spPr bwMode="auto">
            <a:xfrm rot="10800000" flipH="1">
              <a:off x="-1" y="4880229"/>
              <a:ext cx="4316578" cy="3032357"/>
            </a:xfrm>
            <a:custGeom>
              <a:avLst/>
              <a:gdLst>
                <a:gd name="T0" fmla="*/ 0 w 1830"/>
                <a:gd name="T1" fmla="*/ 1510 h 1510"/>
                <a:gd name="T2" fmla="*/ 900 w 1830"/>
                <a:gd name="T3" fmla="*/ 1510 h 1510"/>
                <a:gd name="T4" fmla="*/ 932 w 1830"/>
                <a:gd name="T5" fmla="*/ 1510 h 1510"/>
                <a:gd name="T6" fmla="*/ 1012 w 1830"/>
                <a:gd name="T7" fmla="*/ 1500 h 1510"/>
                <a:gd name="T8" fmla="*/ 1058 w 1830"/>
                <a:gd name="T9" fmla="*/ 1490 h 1510"/>
                <a:gd name="T10" fmla="*/ 1108 w 1830"/>
                <a:gd name="T11" fmla="*/ 1470 h 1510"/>
                <a:gd name="T12" fmla="*/ 1158 w 1830"/>
                <a:gd name="T13" fmla="*/ 1444 h 1510"/>
                <a:gd name="T14" fmla="*/ 1208 w 1830"/>
                <a:gd name="T15" fmla="*/ 1406 h 1510"/>
                <a:gd name="T16" fmla="*/ 1260 w 1830"/>
                <a:gd name="T17" fmla="*/ 1356 h 1510"/>
                <a:gd name="T18" fmla="*/ 1308 w 1830"/>
                <a:gd name="T19" fmla="*/ 1296 h 1510"/>
                <a:gd name="T20" fmla="*/ 1402 w 1830"/>
                <a:gd name="T21" fmla="*/ 1166 h 1510"/>
                <a:gd name="T22" fmla="*/ 1484 w 1830"/>
                <a:gd name="T23" fmla="*/ 1024 h 1510"/>
                <a:gd name="T24" fmla="*/ 1554 w 1830"/>
                <a:gd name="T25" fmla="*/ 876 h 1510"/>
                <a:gd name="T26" fmla="*/ 1582 w 1830"/>
                <a:gd name="T27" fmla="*/ 804 h 1510"/>
                <a:gd name="T28" fmla="*/ 1726 w 1830"/>
                <a:gd name="T29" fmla="*/ 370 h 1510"/>
                <a:gd name="T30" fmla="*/ 1796 w 1830"/>
                <a:gd name="T31" fmla="*/ 144 h 1510"/>
                <a:gd name="T32" fmla="*/ 1826 w 1830"/>
                <a:gd name="T33" fmla="*/ 26 h 1510"/>
                <a:gd name="T34" fmla="*/ 1830 w 1830"/>
                <a:gd name="T35" fmla="*/ 0 h 1510"/>
                <a:gd name="T36" fmla="*/ 1770 w 1830"/>
                <a:gd name="T37" fmla="*/ 196 h 1510"/>
                <a:gd name="T38" fmla="*/ 1684 w 1830"/>
                <a:gd name="T39" fmla="*/ 448 h 1510"/>
                <a:gd name="T40" fmla="*/ 1634 w 1830"/>
                <a:gd name="T41" fmla="*/ 576 h 1510"/>
                <a:gd name="T42" fmla="*/ 1584 w 1830"/>
                <a:gd name="T43" fmla="*/ 690 h 1510"/>
                <a:gd name="T44" fmla="*/ 1536 w 1830"/>
                <a:gd name="T45" fmla="*/ 780 h 1510"/>
                <a:gd name="T46" fmla="*/ 1512 w 1830"/>
                <a:gd name="T47" fmla="*/ 814 h 1510"/>
                <a:gd name="T48" fmla="*/ 1464 w 1830"/>
                <a:gd name="T49" fmla="*/ 878 h 1510"/>
                <a:gd name="T50" fmla="*/ 1414 w 1830"/>
                <a:gd name="T51" fmla="*/ 930 h 1510"/>
                <a:gd name="T52" fmla="*/ 1362 w 1830"/>
                <a:gd name="T53" fmla="*/ 974 h 1510"/>
                <a:gd name="T54" fmla="*/ 1308 w 1830"/>
                <a:gd name="T55" fmla="*/ 1008 h 1510"/>
                <a:gd name="T56" fmla="*/ 1252 w 1830"/>
                <a:gd name="T57" fmla="*/ 1034 h 1510"/>
                <a:gd name="T58" fmla="*/ 1192 w 1830"/>
                <a:gd name="T59" fmla="*/ 1050 h 1510"/>
                <a:gd name="T60" fmla="*/ 1130 w 1830"/>
                <a:gd name="T61" fmla="*/ 1058 h 1510"/>
                <a:gd name="T62" fmla="*/ 1098 w 1830"/>
                <a:gd name="T63" fmla="*/ 1060 h 1510"/>
                <a:gd name="T64" fmla="*/ 484 w 1830"/>
                <a:gd name="T65" fmla="*/ 1050 h 1510"/>
                <a:gd name="T66" fmla="*/ 0 w 1830"/>
                <a:gd name="T67" fmla="*/ 1042 h 1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830" h="1510">
                  <a:moveTo>
                    <a:pt x="0" y="1042"/>
                  </a:moveTo>
                  <a:lnTo>
                    <a:pt x="0" y="1510"/>
                  </a:lnTo>
                  <a:lnTo>
                    <a:pt x="0" y="1510"/>
                  </a:lnTo>
                  <a:lnTo>
                    <a:pt x="900" y="1510"/>
                  </a:lnTo>
                  <a:lnTo>
                    <a:pt x="900" y="1510"/>
                  </a:lnTo>
                  <a:lnTo>
                    <a:pt x="932" y="1510"/>
                  </a:lnTo>
                  <a:lnTo>
                    <a:pt x="970" y="1506"/>
                  </a:lnTo>
                  <a:lnTo>
                    <a:pt x="1012" y="1500"/>
                  </a:lnTo>
                  <a:lnTo>
                    <a:pt x="1036" y="1496"/>
                  </a:lnTo>
                  <a:lnTo>
                    <a:pt x="1058" y="1490"/>
                  </a:lnTo>
                  <a:lnTo>
                    <a:pt x="1082" y="1480"/>
                  </a:lnTo>
                  <a:lnTo>
                    <a:pt x="1108" y="1470"/>
                  </a:lnTo>
                  <a:lnTo>
                    <a:pt x="1132" y="1458"/>
                  </a:lnTo>
                  <a:lnTo>
                    <a:pt x="1158" y="1444"/>
                  </a:lnTo>
                  <a:lnTo>
                    <a:pt x="1182" y="1426"/>
                  </a:lnTo>
                  <a:lnTo>
                    <a:pt x="1208" y="1406"/>
                  </a:lnTo>
                  <a:lnTo>
                    <a:pt x="1234" y="1382"/>
                  </a:lnTo>
                  <a:lnTo>
                    <a:pt x="1260" y="1356"/>
                  </a:lnTo>
                  <a:lnTo>
                    <a:pt x="1260" y="1356"/>
                  </a:lnTo>
                  <a:lnTo>
                    <a:pt x="1308" y="1296"/>
                  </a:lnTo>
                  <a:lnTo>
                    <a:pt x="1356" y="1234"/>
                  </a:lnTo>
                  <a:lnTo>
                    <a:pt x="1402" y="1166"/>
                  </a:lnTo>
                  <a:lnTo>
                    <a:pt x="1446" y="1096"/>
                  </a:lnTo>
                  <a:lnTo>
                    <a:pt x="1484" y="1024"/>
                  </a:lnTo>
                  <a:lnTo>
                    <a:pt x="1522" y="950"/>
                  </a:lnTo>
                  <a:lnTo>
                    <a:pt x="1554" y="876"/>
                  </a:lnTo>
                  <a:lnTo>
                    <a:pt x="1582" y="804"/>
                  </a:lnTo>
                  <a:lnTo>
                    <a:pt x="1582" y="804"/>
                  </a:lnTo>
                  <a:lnTo>
                    <a:pt x="1648" y="612"/>
                  </a:lnTo>
                  <a:lnTo>
                    <a:pt x="1726" y="370"/>
                  </a:lnTo>
                  <a:lnTo>
                    <a:pt x="1764" y="252"/>
                  </a:lnTo>
                  <a:lnTo>
                    <a:pt x="1796" y="144"/>
                  </a:lnTo>
                  <a:lnTo>
                    <a:pt x="1818" y="58"/>
                  </a:lnTo>
                  <a:lnTo>
                    <a:pt x="1826" y="26"/>
                  </a:lnTo>
                  <a:lnTo>
                    <a:pt x="1830" y="0"/>
                  </a:lnTo>
                  <a:lnTo>
                    <a:pt x="1830" y="0"/>
                  </a:lnTo>
                  <a:lnTo>
                    <a:pt x="1800" y="94"/>
                  </a:lnTo>
                  <a:lnTo>
                    <a:pt x="1770" y="196"/>
                  </a:lnTo>
                  <a:lnTo>
                    <a:pt x="1730" y="318"/>
                  </a:lnTo>
                  <a:lnTo>
                    <a:pt x="1684" y="448"/>
                  </a:lnTo>
                  <a:lnTo>
                    <a:pt x="1660" y="512"/>
                  </a:lnTo>
                  <a:lnTo>
                    <a:pt x="1634" y="576"/>
                  </a:lnTo>
                  <a:lnTo>
                    <a:pt x="1610" y="636"/>
                  </a:lnTo>
                  <a:lnTo>
                    <a:pt x="1584" y="690"/>
                  </a:lnTo>
                  <a:lnTo>
                    <a:pt x="1560" y="738"/>
                  </a:lnTo>
                  <a:lnTo>
                    <a:pt x="1536" y="780"/>
                  </a:lnTo>
                  <a:lnTo>
                    <a:pt x="1536" y="780"/>
                  </a:lnTo>
                  <a:lnTo>
                    <a:pt x="1512" y="814"/>
                  </a:lnTo>
                  <a:lnTo>
                    <a:pt x="1488" y="848"/>
                  </a:lnTo>
                  <a:lnTo>
                    <a:pt x="1464" y="878"/>
                  </a:lnTo>
                  <a:lnTo>
                    <a:pt x="1440" y="906"/>
                  </a:lnTo>
                  <a:lnTo>
                    <a:pt x="1414" y="930"/>
                  </a:lnTo>
                  <a:lnTo>
                    <a:pt x="1388" y="954"/>
                  </a:lnTo>
                  <a:lnTo>
                    <a:pt x="1362" y="974"/>
                  </a:lnTo>
                  <a:lnTo>
                    <a:pt x="1336" y="992"/>
                  </a:lnTo>
                  <a:lnTo>
                    <a:pt x="1308" y="1008"/>
                  </a:lnTo>
                  <a:lnTo>
                    <a:pt x="1280" y="1022"/>
                  </a:lnTo>
                  <a:lnTo>
                    <a:pt x="1252" y="1034"/>
                  </a:lnTo>
                  <a:lnTo>
                    <a:pt x="1222" y="1044"/>
                  </a:lnTo>
                  <a:lnTo>
                    <a:pt x="1192" y="1050"/>
                  </a:lnTo>
                  <a:lnTo>
                    <a:pt x="1162" y="1056"/>
                  </a:lnTo>
                  <a:lnTo>
                    <a:pt x="1130" y="1058"/>
                  </a:lnTo>
                  <a:lnTo>
                    <a:pt x="1098" y="1060"/>
                  </a:lnTo>
                  <a:lnTo>
                    <a:pt x="1098" y="1060"/>
                  </a:lnTo>
                  <a:lnTo>
                    <a:pt x="854" y="1056"/>
                  </a:lnTo>
                  <a:lnTo>
                    <a:pt x="484" y="1050"/>
                  </a:lnTo>
                  <a:lnTo>
                    <a:pt x="0" y="1042"/>
                  </a:lnTo>
                  <a:lnTo>
                    <a:pt x="0" y="1042"/>
                  </a:lnTo>
                  <a:close/>
                </a:path>
              </a:pathLst>
            </a:custGeom>
            <a:solidFill>
              <a:schemeClr val="tx2"/>
            </a:solidFill>
            <a:ln>
              <a:noFill/>
            </a:ln>
            <a:effectLst>
              <a:outerShdw blurRad="50800" dist="38100" dir="2700000" algn="tl" rotWithShape="0">
                <a:prstClr val="black">
                  <a:alpha val="40000"/>
                </a:prstClr>
              </a:outerShdw>
            </a:effectLst>
          </p:spPr>
          <p:txBody>
            <a:bodyPr vert="horz" wrap="square" lIns="91299" tIns="45649" rIns="91299" bIns="45649" numCol="1" anchor="t" anchorCtr="0" compatLnSpc="1">
              <a:prstTxWarp prst="textNoShape">
                <a:avLst/>
              </a:prstTxWarp>
            </a:bodyPr>
            <a:lstStyle/>
            <a:p>
              <a:endParaRPr lang="en-US" sz="1798"/>
            </a:p>
          </p:txBody>
        </p:sp>
        <p:sp>
          <p:nvSpPr>
            <p:cNvPr id="5" name="Freeform 6"/>
            <p:cNvSpPr>
              <a:spLocks/>
            </p:cNvSpPr>
            <p:nvPr/>
          </p:nvSpPr>
          <p:spPr bwMode="auto">
            <a:xfrm rot="10800000" flipH="1">
              <a:off x="-1" y="5743748"/>
              <a:ext cx="4316578" cy="2168838"/>
            </a:xfrm>
            <a:custGeom>
              <a:avLst/>
              <a:gdLst>
                <a:gd name="T0" fmla="*/ 0 w 1830"/>
                <a:gd name="T1" fmla="*/ 644 h 1080"/>
                <a:gd name="T2" fmla="*/ 0 w 1830"/>
                <a:gd name="T3" fmla="*/ 1078 h 1080"/>
                <a:gd name="T4" fmla="*/ 0 w 1830"/>
                <a:gd name="T5" fmla="*/ 1078 h 1080"/>
                <a:gd name="T6" fmla="*/ 1070 w 1830"/>
                <a:gd name="T7" fmla="*/ 1080 h 1080"/>
                <a:gd name="T8" fmla="*/ 1070 w 1830"/>
                <a:gd name="T9" fmla="*/ 1080 h 1080"/>
                <a:gd name="T10" fmla="*/ 1110 w 1830"/>
                <a:gd name="T11" fmla="*/ 1080 h 1080"/>
                <a:gd name="T12" fmla="*/ 1156 w 1830"/>
                <a:gd name="T13" fmla="*/ 1078 h 1080"/>
                <a:gd name="T14" fmla="*/ 1182 w 1830"/>
                <a:gd name="T15" fmla="*/ 1076 h 1080"/>
                <a:gd name="T16" fmla="*/ 1206 w 1830"/>
                <a:gd name="T17" fmla="*/ 1072 h 1080"/>
                <a:gd name="T18" fmla="*/ 1232 w 1830"/>
                <a:gd name="T19" fmla="*/ 1068 h 1080"/>
                <a:gd name="T20" fmla="*/ 1260 w 1830"/>
                <a:gd name="T21" fmla="*/ 1062 h 1080"/>
                <a:gd name="T22" fmla="*/ 1286 w 1830"/>
                <a:gd name="T23" fmla="*/ 1052 h 1080"/>
                <a:gd name="T24" fmla="*/ 1312 w 1830"/>
                <a:gd name="T25" fmla="*/ 1042 h 1080"/>
                <a:gd name="T26" fmla="*/ 1338 w 1830"/>
                <a:gd name="T27" fmla="*/ 1028 h 1080"/>
                <a:gd name="T28" fmla="*/ 1364 w 1830"/>
                <a:gd name="T29" fmla="*/ 1012 h 1080"/>
                <a:gd name="T30" fmla="*/ 1390 w 1830"/>
                <a:gd name="T31" fmla="*/ 992 h 1080"/>
                <a:gd name="T32" fmla="*/ 1414 w 1830"/>
                <a:gd name="T33" fmla="*/ 970 h 1080"/>
                <a:gd name="T34" fmla="*/ 1436 w 1830"/>
                <a:gd name="T35" fmla="*/ 944 h 1080"/>
                <a:gd name="T36" fmla="*/ 1458 w 1830"/>
                <a:gd name="T37" fmla="*/ 914 h 1080"/>
                <a:gd name="T38" fmla="*/ 1458 w 1830"/>
                <a:gd name="T39" fmla="*/ 914 h 1080"/>
                <a:gd name="T40" fmla="*/ 1504 w 1830"/>
                <a:gd name="T41" fmla="*/ 840 h 1080"/>
                <a:gd name="T42" fmla="*/ 1550 w 1830"/>
                <a:gd name="T43" fmla="*/ 756 h 1080"/>
                <a:gd name="T44" fmla="*/ 1598 w 1830"/>
                <a:gd name="T45" fmla="*/ 662 h 1080"/>
                <a:gd name="T46" fmla="*/ 1622 w 1830"/>
                <a:gd name="T47" fmla="*/ 610 h 1080"/>
                <a:gd name="T48" fmla="*/ 1646 w 1830"/>
                <a:gd name="T49" fmla="*/ 556 h 1080"/>
                <a:gd name="T50" fmla="*/ 1670 w 1830"/>
                <a:gd name="T51" fmla="*/ 498 h 1080"/>
                <a:gd name="T52" fmla="*/ 1694 w 1830"/>
                <a:gd name="T53" fmla="*/ 436 h 1080"/>
                <a:gd name="T54" fmla="*/ 1718 w 1830"/>
                <a:gd name="T55" fmla="*/ 372 h 1080"/>
                <a:gd name="T56" fmla="*/ 1740 w 1830"/>
                <a:gd name="T57" fmla="*/ 306 h 1080"/>
                <a:gd name="T58" fmla="*/ 1764 w 1830"/>
                <a:gd name="T59" fmla="*/ 234 h 1080"/>
                <a:gd name="T60" fmla="*/ 1786 w 1830"/>
                <a:gd name="T61" fmla="*/ 160 h 1080"/>
                <a:gd name="T62" fmla="*/ 1808 w 1830"/>
                <a:gd name="T63" fmla="*/ 82 h 1080"/>
                <a:gd name="T64" fmla="*/ 1830 w 1830"/>
                <a:gd name="T65" fmla="*/ 0 h 1080"/>
                <a:gd name="T66" fmla="*/ 1830 w 1830"/>
                <a:gd name="T67" fmla="*/ 0 h 1080"/>
                <a:gd name="T68" fmla="*/ 1802 w 1830"/>
                <a:gd name="T69" fmla="*/ 80 h 1080"/>
                <a:gd name="T70" fmla="*/ 1774 w 1830"/>
                <a:gd name="T71" fmla="*/ 162 h 1080"/>
                <a:gd name="T72" fmla="*/ 1738 w 1830"/>
                <a:gd name="T73" fmla="*/ 256 h 1080"/>
                <a:gd name="T74" fmla="*/ 1700 w 1830"/>
                <a:gd name="T75" fmla="*/ 356 h 1080"/>
                <a:gd name="T76" fmla="*/ 1662 w 1830"/>
                <a:gd name="T77" fmla="*/ 444 h 1080"/>
                <a:gd name="T78" fmla="*/ 1644 w 1830"/>
                <a:gd name="T79" fmla="*/ 484 h 1080"/>
                <a:gd name="T80" fmla="*/ 1628 w 1830"/>
                <a:gd name="T81" fmla="*/ 516 h 1080"/>
                <a:gd name="T82" fmla="*/ 1612 w 1830"/>
                <a:gd name="T83" fmla="*/ 540 h 1080"/>
                <a:gd name="T84" fmla="*/ 1606 w 1830"/>
                <a:gd name="T85" fmla="*/ 548 h 1080"/>
                <a:gd name="T86" fmla="*/ 1598 w 1830"/>
                <a:gd name="T87" fmla="*/ 556 h 1080"/>
                <a:gd name="T88" fmla="*/ 1598 w 1830"/>
                <a:gd name="T89" fmla="*/ 556 h 1080"/>
                <a:gd name="T90" fmla="*/ 1586 w 1830"/>
                <a:gd name="T91" fmla="*/ 566 h 1080"/>
                <a:gd name="T92" fmla="*/ 1570 w 1830"/>
                <a:gd name="T93" fmla="*/ 576 h 1080"/>
                <a:gd name="T94" fmla="*/ 1554 w 1830"/>
                <a:gd name="T95" fmla="*/ 586 h 1080"/>
                <a:gd name="T96" fmla="*/ 1534 w 1830"/>
                <a:gd name="T97" fmla="*/ 596 h 1080"/>
                <a:gd name="T98" fmla="*/ 1514 w 1830"/>
                <a:gd name="T99" fmla="*/ 604 h 1080"/>
                <a:gd name="T100" fmla="*/ 1492 w 1830"/>
                <a:gd name="T101" fmla="*/ 614 h 1080"/>
                <a:gd name="T102" fmla="*/ 1466 w 1830"/>
                <a:gd name="T103" fmla="*/ 622 h 1080"/>
                <a:gd name="T104" fmla="*/ 1440 w 1830"/>
                <a:gd name="T105" fmla="*/ 628 h 1080"/>
                <a:gd name="T106" fmla="*/ 1410 w 1830"/>
                <a:gd name="T107" fmla="*/ 636 h 1080"/>
                <a:gd name="T108" fmla="*/ 1378 w 1830"/>
                <a:gd name="T109" fmla="*/ 642 h 1080"/>
                <a:gd name="T110" fmla="*/ 1306 w 1830"/>
                <a:gd name="T111" fmla="*/ 652 h 1080"/>
                <a:gd name="T112" fmla="*/ 1224 w 1830"/>
                <a:gd name="T113" fmla="*/ 658 h 1080"/>
                <a:gd name="T114" fmla="*/ 1132 w 1830"/>
                <a:gd name="T115" fmla="*/ 660 h 1080"/>
                <a:gd name="T116" fmla="*/ 1132 w 1830"/>
                <a:gd name="T117" fmla="*/ 660 h 1080"/>
                <a:gd name="T118" fmla="*/ 844 w 1830"/>
                <a:gd name="T119" fmla="*/ 658 h 1080"/>
                <a:gd name="T120" fmla="*/ 466 w 1830"/>
                <a:gd name="T121" fmla="*/ 652 h 1080"/>
                <a:gd name="T122" fmla="*/ 0 w 1830"/>
                <a:gd name="T123" fmla="*/ 644 h 1080"/>
                <a:gd name="T124" fmla="*/ 0 w 1830"/>
                <a:gd name="T125" fmla="*/ 644 h 1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30" h="1080">
                  <a:moveTo>
                    <a:pt x="0" y="644"/>
                  </a:moveTo>
                  <a:lnTo>
                    <a:pt x="0" y="1078"/>
                  </a:lnTo>
                  <a:lnTo>
                    <a:pt x="0" y="1078"/>
                  </a:lnTo>
                  <a:lnTo>
                    <a:pt x="1070" y="1080"/>
                  </a:lnTo>
                  <a:lnTo>
                    <a:pt x="1070" y="1080"/>
                  </a:lnTo>
                  <a:lnTo>
                    <a:pt x="1110" y="1080"/>
                  </a:lnTo>
                  <a:lnTo>
                    <a:pt x="1156" y="1078"/>
                  </a:lnTo>
                  <a:lnTo>
                    <a:pt x="1182" y="1076"/>
                  </a:lnTo>
                  <a:lnTo>
                    <a:pt x="1206" y="1072"/>
                  </a:lnTo>
                  <a:lnTo>
                    <a:pt x="1232" y="1068"/>
                  </a:lnTo>
                  <a:lnTo>
                    <a:pt x="1260" y="1062"/>
                  </a:lnTo>
                  <a:lnTo>
                    <a:pt x="1286" y="1052"/>
                  </a:lnTo>
                  <a:lnTo>
                    <a:pt x="1312" y="1042"/>
                  </a:lnTo>
                  <a:lnTo>
                    <a:pt x="1338" y="1028"/>
                  </a:lnTo>
                  <a:lnTo>
                    <a:pt x="1364" y="1012"/>
                  </a:lnTo>
                  <a:lnTo>
                    <a:pt x="1390" y="992"/>
                  </a:lnTo>
                  <a:lnTo>
                    <a:pt x="1414" y="970"/>
                  </a:lnTo>
                  <a:lnTo>
                    <a:pt x="1436" y="944"/>
                  </a:lnTo>
                  <a:lnTo>
                    <a:pt x="1458" y="914"/>
                  </a:lnTo>
                  <a:lnTo>
                    <a:pt x="1458" y="914"/>
                  </a:lnTo>
                  <a:lnTo>
                    <a:pt x="1504" y="840"/>
                  </a:lnTo>
                  <a:lnTo>
                    <a:pt x="1550" y="756"/>
                  </a:lnTo>
                  <a:lnTo>
                    <a:pt x="1598" y="662"/>
                  </a:lnTo>
                  <a:lnTo>
                    <a:pt x="1622" y="610"/>
                  </a:lnTo>
                  <a:lnTo>
                    <a:pt x="1646" y="556"/>
                  </a:lnTo>
                  <a:lnTo>
                    <a:pt x="1670" y="498"/>
                  </a:lnTo>
                  <a:lnTo>
                    <a:pt x="1694" y="436"/>
                  </a:lnTo>
                  <a:lnTo>
                    <a:pt x="1718" y="372"/>
                  </a:lnTo>
                  <a:lnTo>
                    <a:pt x="1740" y="306"/>
                  </a:lnTo>
                  <a:lnTo>
                    <a:pt x="1764" y="234"/>
                  </a:lnTo>
                  <a:lnTo>
                    <a:pt x="1786" y="160"/>
                  </a:lnTo>
                  <a:lnTo>
                    <a:pt x="1808" y="82"/>
                  </a:lnTo>
                  <a:lnTo>
                    <a:pt x="1830" y="0"/>
                  </a:lnTo>
                  <a:lnTo>
                    <a:pt x="1830" y="0"/>
                  </a:lnTo>
                  <a:lnTo>
                    <a:pt x="1802" y="80"/>
                  </a:lnTo>
                  <a:lnTo>
                    <a:pt x="1774" y="162"/>
                  </a:lnTo>
                  <a:lnTo>
                    <a:pt x="1738" y="256"/>
                  </a:lnTo>
                  <a:lnTo>
                    <a:pt x="1700" y="356"/>
                  </a:lnTo>
                  <a:lnTo>
                    <a:pt x="1662" y="444"/>
                  </a:lnTo>
                  <a:lnTo>
                    <a:pt x="1644" y="484"/>
                  </a:lnTo>
                  <a:lnTo>
                    <a:pt x="1628" y="516"/>
                  </a:lnTo>
                  <a:lnTo>
                    <a:pt x="1612" y="540"/>
                  </a:lnTo>
                  <a:lnTo>
                    <a:pt x="1606" y="548"/>
                  </a:lnTo>
                  <a:lnTo>
                    <a:pt x="1598" y="556"/>
                  </a:lnTo>
                  <a:lnTo>
                    <a:pt x="1598" y="556"/>
                  </a:lnTo>
                  <a:lnTo>
                    <a:pt x="1586" y="566"/>
                  </a:lnTo>
                  <a:lnTo>
                    <a:pt x="1570" y="576"/>
                  </a:lnTo>
                  <a:lnTo>
                    <a:pt x="1554" y="586"/>
                  </a:lnTo>
                  <a:lnTo>
                    <a:pt x="1534" y="596"/>
                  </a:lnTo>
                  <a:lnTo>
                    <a:pt x="1514" y="604"/>
                  </a:lnTo>
                  <a:lnTo>
                    <a:pt x="1492" y="614"/>
                  </a:lnTo>
                  <a:lnTo>
                    <a:pt x="1466" y="622"/>
                  </a:lnTo>
                  <a:lnTo>
                    <a:pt x="1440" y="628"/>
                  </a:lnTo>
                  <a:lnTo>
                    <a:pt x="1410" y="636"/>
                  </a:lnTo>
                  <a:lnTo>
                    <a:pt x="1378" y="642"/>
                  </a:lnTo>
                  <a:lnTo>
                    <a:pt x="1306" y="652"/>
                  </a:lnTo>
                  <a:lnTo>
                    <a:pt x="1224" y="658"/>
                  </a:lnTo>
                  <a:lnTo>
                    <a:pt x="1132" y="660"/>
                  </a:lnTo>
                  <a:lnTo>
                    <a:pt x="1132" y="660"/>
                  </a:lnTo>
                  <a:lnTo>
                    <a:pt x="844" y="658"/>
                  </a:lnTo>
                  <a:lnTo>
                    <a:pt x="466" y="652"/>
                  </a:lnTo>
                  <a:lnTo>
                    <a:pt x="0" y="644"/>
                  </a:lnTo>
                  <a:lnTo>
                    <a:pt x="0" y="644"/>
                  </a:lnTo>
                  <a:close/>
                </a:path>
              </a:pathLst>
            </a:custGeom>
            <a:solidFill>
              <a:schemeClr val="accent2"/>
            </a:solidFill>
            <a:ln>
              <a:noFill/>
            </a:ln>
            <a:effectLst>
              <a:outerShdw blurRad="50800" dist="38100" dir="2700000" algn="tl" rotWithShape="0">
                <a:prstClr val="black">
                  <a:alpha val="40000"/>
                </a:prstClr>
              </a:outerShdw>
            </a:effectLst>
          </p:spPr>
          <p:txBody>
            <a:bodyPr vert="horz" wrap="square" lIns="91299" tIns="45649" rIns="91299" bIns="45649" numCol="1" anchor="t" anchorCtr="0" compatLnSpc="1">
              <a:prstTxWarp prst="textNoShape">
                <a:avLst/>
              </a:prstTxWarp>
            </a:bodyPr>
            <a:lstStyle/>
            <a:p>
              <a:endParaRPr lang="en-US" sz="1798"/>
            </a:p>
          </p:txBody>
        </p:sp>
        <p:sp>
          <p:nvSpPr>
            <p:cNvPr id="6" name="Freeform 7"/>
            <p:cNvSpPr>
              <a:spLocks/>
            </p:cNvSpPr>
            <p:nvPr/>
          </p:nvSpPr>
          <p:spPr bwMode="auto">
            <a:xfrm rot="10800000" flipH="1">
              <a:off x="-1" y="6547021"/>
              <a:ext cx="4316578" cy="1365565"/>
            </a:xfrm>
            <a:custGeom>
              <a:avLst/>
              <a:gdLst>
                <a:gd name="T0" fmla="*/ 0 w 1830"/>
                <a:gd name="T1" fmla="*/ 680 h 680"/>
                <a:gd name="T2" fmla="*/ 1250 w 1830"/>
                <a:gd name="T3" fmla="*/ 680 h 680"/>
                <a:gd name="T4" fmla="*/ 1300 w 1830"/>
                <a:gd name="T5" fmla="*/ 678 h 680"/>
                <a:gd name="T6" fmla="*/ 1380 w 1830"/>
                <a:gd name="T7" fmla="*/ 670 h 680"/>
                <a:gd name="T8" fmla="*/ 1432 w 1830"/>
                <a:gd name="T9" fmla="*/ 656 h 680"/>
                <a:gd name="T10" fmla="*/ 1482 w 1830"/>
                <a:gd name="T11" fmla="*/ 638 h 680"/>
                <a:gd name="T12" fmla="*/ 1530 w 1830"/>
                <a:gd name="T13" fmla="*/ 614 h 680"/>
                <a:gd name="T14" fmla="*/ 1572 w 1830"/>
                <a:gd name="T15" fmla="*/ 582 h 680"/>
                <a:gd name="T16" fmla="*/ 1608 w 1830"/>
                <a:gd name="T17" fmla="*/ 544 h 680"/>
                <a:gd name="T18" fmla="*/ 1624 w 1830"/>
                <a:gd name="T19" fmla="*/ 522 h 680"/>
                <a:gd name="T20" fmla="*/ 1654 w 1830"/>
                <a:gd name="T21" fmla="*/ 462 h 680"/>
                <a:gd name="T22" fmla="*/ 1722 w 1830"/>
                <a:gd name="T23" fmla="*/ 302 h 680"/>
                <a:gd name="T24" fmla="*/ 1808 w 1830"/>
                <a:gd name="T25" fmla="*/ 64 h 680"/>
                <a:gd name="T26" fmla="*/ 1830 w 1830"/>
                <a:gd name="T27" fmla="*/ 0 h 680"/>
                <a:gd name="T28" fmla="*/ 1740 w 1830"/>
                <a:gd name="T29" fmla="*/ 220 h 680"/>
                <a:gd name="T30" fmla="*/ 1666 w 1830"/>
                <a:gd name="T31" fmla="*/ 384 h 680"/>
                <a:gd name="T32" fmla="*/ 1620 w 1830"/>
                <a:gd name="T33" fmla="*/ 472 h 680"/>
                <a:gd name="T34" fmla="*/ 1608 w 1830"/>
                <a:gd name="T35" fmla="*/ 488 h 680"/>
                <a:gd name="T36" fmla="*/ 1596 w 1830"/>
                <a:gd name="T37" fmla="*/ 498 h 680"/>
                <a:gd name="T38" fmla="*/ 1566 w 1830"/>
                <a:gd name="T39" fmla="*/ 506 h 680"/>
                <a:gd name="T40" fmla="*/ 1530 w 1830"/>
                <a:gd name="T41" fmla="*/ 500 h 680"/>
                <a:gd name="T42" fmla="*/ 1490 w 1830"/>
                <a:gd name="T43" fmla="*/ 482 h 680"/>
                <a:gd name="T44" fmla="*/ 1430 w 1830"/>
                <a:gd name="T45" fmla="*/ 444 h 680"/>
                <a:gd name="T46" fmla="*/ 1354 w 1830"/>
                <a:gd name="T47" fmla="*/ 386 h 680"/>
                <a:gd name="T48" fmla="*/ 1324 w 1830"/>
                <a:gd name="T49" fmla="*/ 360 h 680"/>
                <a:gd name="T50" fmla="*/ 1274 w 1830"/>
                <a:gd name="T51" fmla="*/ 318 h 680"/>
                <a:gd name="T52" fmla="*/ 1246 w 1830"/>
                <a:gd name="T53" fmla="*/ 298 h 680"/>
                <a:gd name="T54" fmla="*/ 1210 w 1830"/>
                <a:gd name="T55" fmla="*/ 282 h 680"/>
                <a:gd name="T56" fmla="*/ 1164 w 1830"/>
                <a:gd name="T57" fmla="*/ 270 h 680"/>
                <a:gd name="T58" fmla="*/ 1100 w 1830"/>
                <a:gd name="T59" fmla="*/ 260 h 680"/>
                <a:gd name="T60" fmla="*/ 1020 w 1830"/>
                <a:gd name="T61" fmla="*/ 254 h 680"/>
                <a:gd name="T62" fmla="*/ 914 w 1830"/>
                <a:gd name="T63" fmla="*/ 252 h 680"/>
                <a:gd name="T64" fmla="*/ 638 w 1830"/>
                <a:gd name="T65" fmla="*/ 254 h 680"/>
                <a:gd name="T66" fmla="*/ 0 w 1830"/>
                <a:gd name="T67" fmla="*/ 262 h 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830" h="680">
                  <a:moveTo>
                    <a:pt x="0" y="262"/>
                  </a:moveTo>
                  <a:lnTo>
                    <a:pt x="0" y="680"/>
                  </a:lnTo>
                  <a:lnTo>
                    <a:pt x="0" y="680"/>
                  </a:lnTo>
                  <a:lnTo>
                    <a:pt x="1250" y="680"/>
                  </a:lnTo>
                  <a:lnTo>
                    <a:pt x="1250" y="680"/>
                  </a:lnTo>
                  <a:lnTo>
                    <a:pt x="1300" y="678"/>
                  </a:lnTo>
                  <a:lnTo>
                    <a:pt x="1352" y="674"/>
                  </a:lnTo>
                  <a:lnTo>
                    <a:pt x="1380" y="670"/>
                  </a:lnTo>
                  <a:lnTo>
                    <a:pt x="1406" y="664"/>
                  </a:lnTo>
                  <a:lnTo>
                    <a:pt x="1432" y="656"/>
                  </a:lnTo>
                  <a:lnTo>
                    <a:pt x="1458" y="648"/>
                  </a:lnTo>
                  <a:lnTo>
                    <a:pt x="1482" y="638"/>
                  </a:lnTo>
                  <a:lnTo>
                    <a:pt x="1506" y="628"/>
                  </a:lnTo>
                  <a:lnTo>
                    <a:pt x="1530" y="614"/>
                  </a:lnTo>
                  <a:lnTo>
                    <a:pt x="1550" y="600"/>
                  </a:lnTo>
                  <a:lnTo>
                    <a:pt x="1572" y="582"/>
                  </a:lnTo>
                  <a:lnTo>
                    <a:pt x="1590" y="564"/>
                  </a:lnTo>
                  <a:lnTo>
                    <a:pt x="1608" y="544"/>
                  </a:lnTo>
                  <a:lnTo>
                    <a:pt x="1624" y="522"/>
                  </a:lnTo>
                  <a:lnTo>
                    <a:pt x="1624" y="522"/>
                  </a:lnTo>
                  <a:lnTo>
                    <a:pt x="1638" y="494"/>
                  </a:lnTo>
                  <a:lnTo>
                    <a:pt x="1654" y="462"/>
                  </a:lnTo>
                  <a:lnTo>
                    <a:pt x="1688" y="386"/>
                  </a:lnTo>
                  <a:lnTo>
                    <a:pt x="1722" y="302"/>
                  </a:lnTo>
                  <a:lnTo>
                    <a:pt x="1756" y="214"/>
                  </a:lnTo>
                  <a:lnTo>
                    <a:pt x="1808" y="64"/>
                  </a:lnTo>
                  <a:lnTo>
                    <a:pt x="1830" y="0"/>
                  </a:lnTo>
                  <a:lnTo>
                    <a:pt x="1830" y="0"/>
                  </a:lnTo>
                  <a:lnTo>
                    <a:pt x="1802" y="68"/>
                  </a:lnTo>
                  <a:lnTo>
                    <a:pt x="1740" y="220"/>
                  </a:lnTo>
                  <a:lnTo>
                    <a:pt x="1704" y="306"/>
                  </a:lnTo>
                  <a:lnTo>
                    <a:pt x="1666" y="384"/>
                  </a:lnTo>
                  <a:lnTo>
                    <a:pt x="1634" y="448"/>
                  </a:lnTo>
                  <a:lnTo>
                    <a:pt x="1620" y="472"/>
                  </a:lnTo>
                  <a:lnTo>
                    <a:pt x="1608" y="488"/>
                  </a:lnTo>
                  <a:lnTo>
                    <a:pt x="1608" y="488"/>
                  </a:lnTo>
                  <a:lnTo>
                    <a:pt x="1602" y="494"/>
                  </a:lnTo>
                  <a:lnTo>
                    <a:pt x="1596" y="498"/>
                  </a:lnTo>
                  <a:lnTo>
                    <a:pt x="1582" y="504"/>
                  </a:lnTo>
                  <a:lnTo>
                    <a:pt x="1566" y="506"/>
                  </a:lnTo>
                  <a:lnTo>
                    <a:pt x="1548" y="504"/>
                  </a:lnTo>
                  <a:lnTo>
                    <a:pt x="1530" y="500"/>
                  </a:lnTo>
                  <a:lnTo>
                    <a:pt x="1510" y="492"/>
                  </a:lnTo>
                  <a:lnTo>
                    <a:pt x="1490" y="482"/>
                  </a:lnTo>
                  <a:lnTo>
                    <a:pt x="1470" y="472"/>
                  </a:lnTo>
                  <a:lnTo>
                    <a:pt x="1430" y="444"/>
                  </a:lnTo>
                  <a:lnTo>
                    <a:pt x="1390" y="416"/>
                  </a:lnTo>
                  <a:lnTo>
                    <a:pt x="1354" y="386"/>
                  </a:lnTo>
                  <a:lnTo>
                    <a:pt x="1324" y="360"/>
                  </a:lnTo>
                  <a:lnTo>
                    <a:pt x="1324" y="360"/>
                  </a:lnTo>
                  <a:lnTo>
                    <a:pt x="1298" y="338"/>
                  </a:lnTo>
                  <a:lnTo>
                    <a:pt x="1274" y="318"/>
                  </a:lnTo>
                  <a:lnTo>
                    <a:pt x="1260" y="308"/>
                  </a:lnTo>
                  <a:lnTo>
                    <a:pt x="1246" y="298"/>
                  </a:lnTo>
                  <a:lnTo>
                    <a:pt x="1230" y="290"/>
                  </a:lnTo>
                  <a:lnTo>
                    <a:pt x="1210" y="282"/>
                  </a:lnTo>
                  <a:lnTo>
                    <a:pt x="1188" y="276"/>
                  </a:lnTo>
                  <a:lnTo>
                    <a:pt x="1164" y="270"/>
                  </a:lnTo>
                  <a:lnTo>
                    <a:pt x="1134" y="264"/>
                  </a:lnTo>
                  <a:lnTo>
                    <a:pt x="1100" y="260"/>
                  </a:lnTo>
                  <a:lnTo>
                    <a:pt x="1062" y="256"/>
                  </a:lnTo>
                  <a:lnTo>
                    <a:pt x="1020" y="254"/>
                  </a:lnTo>
                  <a:lnTo>
                    <a:pt x="970" y="252"/>
                  </a:lnTo>
                  <a:lnTo>
                    <a:pt x="914" y="252"/>
                  </a:lnTo>
                  <a:lnTo>
                    <a:pt x="914" y="252"/>
                  </a:lnTo>
                  <a:lnTo>
                    <a:pt x="638" y="254"/>
                  </a:lnTo>
                  <a:lnTo>
                    <a:pt x="340" y="256"/>
                  </a:lnTo>
                  <a:lnTo>
                    <a:pt x="0" y="262"/>
                  </a:lnTo>
                  <a:lnTo>
                    <a:pt x="0" y="262"/>
                  </a:lnTo>
                  <a:close/>
                </a:path>
              </a:pathLst>
            </a:custGeom>
            <a:solidFill>
              <a:schemeClr val="accent3"/>
            </a:solidFill>
            <a:ln>
              <a:noFill/>
            </a:ln>
            <a:effectLst>
              <a:outerShdw blurRad="50800" dist="38100" dir="2700000" algn="tl" rotWithShape="0">
                <a:prstClr val="black">
                  <a:alpha val="40000"/>
                </a:prstClr>
              </a:outerShdw>
            </a:effectLst>
          </p:spPr>
          <p:txBody>
            <a:bodyPr vert="horz" wrap="square" lIns="91299" tIns="45649" rIns="91299" bIns="45649" numCol="1" anchor="t" anchorCtr="0" compatLnSpc="1">
              <a:prstTxWarp prst="textNoShape">
                <a:avLst/>
              </a:prstTxWarp>
            </a:bodyPr>
            <a:lstStyle/>
            <a:p>
              <a:endParaRPr lang="en-US" sz="1798"/>
            </a:p>
          </p:txBody>
        </p:sp>
        <p:sp>
          <p:nvSpPr>
            <p:cNvPr id="7" name="Freeform 8"/>
            <p:cNvSpPr>
              <a:spLocks/>
            </p:cNvSpPr>
            <p:nvPr/>
          </p:nvSpPr>
          <p:spPr bwMode="auto">
            <a:xfrm rot="10800000" flipH="1">
              <a:off x="-1" y="6896445"/>
              <a:ext cx="3731599" cy="1257123"/>
            </a:xfrm>
            <a:custGeom>
              <a:avLst/>
              <a:gdLst>
                <a:gd name="T0" fmla="*/ 0 w 1582"/>
                <a:gd name="T1" fmla="*/ 0 h 626"/>
                <a:gd name="T2" fmla="*/ 0 w 1582"/>
                <a:gd name="T3" fmla="*/ 398 h 626"/>
                <a:gd name="T4" fmla="*/ 0 w 1582"/>
                <a:gd name="T5" fmla="*/ 398 h 626"/>
                <a:gd name="T6" fmla="*/ 960 w 1582"/>
                <a:gd name="T7" fmla="*/ 398 h 626"/>
                <a:gd name="T8" fmla="*/ 960 w 1582"/>
                <a:gd name="T9" fmla="*/ 398 h 626"/>
                <a:gd name="T10" fmla="*/ 1056 w 1582"/>
                <a:gd name="T11" fmla="*/ 398 h 626"/>
                <a:gd name="T12" fmla="*/ 1098 w 1582"/>
                <a:gd name="T13" fmla="*/ 400 h 626"/>
                <a:gd name="T14" fmla="*/ 1136 w 1582"/>
                <a:gd name="T15" fmla="*/ 404 h 626"/>
                <a:gd name="T16" fmla="*/ 1174 w 1582"/>
                <a:gd name="T17" fmla="*/ 412 h 626"/>
                <a:gd name="T18" fmla="*/ 1192 w 1582"/>
                <a:gd name="T19" fmla="*/ 418 h 626"/>
                <a:gd name="T20" fmla="*/ 1210 w 1582"/>
                <a:gd name="T21" fmla="*/ 424 h 626"/>
                <a:gd name="T22" fmla="*/ 1228 w 1582"/>
                <a:gd name="T23" fmla="*/ 432 h 626"/>
                <a:gd name="T24" fmla="*/ 1246 w 1582"/>
                <a:gd name="T25" fmla="*/ 442 h 626"/>
                <a:gd name="T26" fmla="*/ 1264 w 1582"/>
                <a:gd name="T27" fmla="*/ 454 h 626"/>
                <a:gd name="T28" fmla="*/ 1282 w 1582"/>
                <a:gd name="T29" fmla="*/ 466 h 626"/>
                <a:gd name="T30" fmla="*/ 1282 w 1582"/>
                <a:gd name="T31" fmla="*/ 466 h 626"/>
                <a:gd name="T32" fmla="*/ 1364 w 1582"/>
                <a:gd name="T33" fmla="*/ 524 h 626"/>
                <a:gd name="T34" fmla="*/ 1406 w 1582"/>
                <a:gd name="T35" fmla="*/ 554 h 626"/>
                <a:gd name="T36" fmla="*/ 1446 w 1582"/>
                <a:gd name="T37" fmla="*/ 580 h 626"/>
                <a:gd name="T38" fmla="*/ 1486 w 1582"/>
                <a:gd name="T39" fmla="*/ 602 h 626"/>
                <a:gd name="T40" fmla="*/ 1504 w 1582"/>
                <a:gd name="T41" fmla="*/ 612 h 626"/>
                <a:gd name="T42" fmla="*/ 1522 w 1582"/>
                <a:gd name="T43" fmla="*/ 618 h 626"/>
                <a:gd name="T44" fmla="*/ 1540 w 1582"/>
                <a:gd name="T45" fmla="*/ 624 h 626"/>
                <a:gd name="T46" fmla="*/ 1554 w 1582"/>
                <a:gd name="T47" fmla="*/ 626 h 626"/>
                <a:gd name="T48" fmla="*/ 1568 w 1582"/>
                <a:gd name="T49" fmla="*/ 626 h 626"/>
                <a:gd name="T50" fmla="*/ 1582 w 1582"/>
                <a:gd name="T51" fmla="*/ 624 h 626"/>
                <a:gd name="T52" fmla="*/ 1582 w 1582"/>
                <a:gd name="T53" fmla="*/ 624 h 626"/>
                <a:gd name="T54" fmla="*/ 1562 w 1582"/>
                <a:gd name="T55" fmla="*/ 580 h 626"/>
                <a:gd name="T56" fmla="*/ 1516 w 1582"/>
                <a:gd name="T57" fmla="*/ 478 h 626"/>
                <a:gd name="T58" fmla="*/ 1484 w 1582"/>
                <a:gd name="T59" fmla="*/ 416 h 626"/>
                <a:gd name="T60" fmla="*/ 1452 w 1582"/>
                <a:gd name="T61" fmla="*/ 354 h 626"/>
                <a:gd name="T62" fmla="*/ 1420 w 1582"/>
                <a:gd name="T63" fmla="*/ 296 h 626"/>
                <a:gd name="T64" fmla="*/ 1404 w 1582"/>
                <a:gd name="T65" fmla="*/ 272 h 626"/>
                <a:gd name="T66" fmla="*/ 1390 w 1582"/>
                <a:gd name="T67" fmla="*/ 250 h 626"/>
                <a:gd name="T68" fmla="*/ 1390 w 1582"/>
                <a:gd name="T69" fmla="*/ 250 h 626"/>
                <a:gd name="T70" fmla="*/ 1356 w 1582"/>
                <a:gd name="T71" fmla="*/ 206 h 626"/>
                <a:gd name="T72" fmla="*/ 1326 w 1582"/>
                <a:gd name="T73" fmla="*/ 166 h 626"/>
                <a:gd name="T74" fmla="*/ 1296 w 1582"/>
                <a:gd name="T75" fmla="*/ 132 h 626"/>
                <a:gd name="T76" fmla="*/ 1270 w 1582"/>
                <a:gd name="T77" fmla="*/ 104 h 626"/>
                <a:gd name="T78" fmla="*/ 1242 w 1582"/>
                <a:gd name="T79" fmla="*/ 80 h 626"/>
                <a:gd name="T80" fmla="*/ 1214 w 1582"/>
                <a:gd name="T81" fmla="*/ 60 h 626"/>
                <a:gd name="T82" fmla="*/ 1184 w 1582"/>
                <a:gd name="T83" fmla="*/ 44 h 626"/>
                <a:gd name="T84" fmla="*/ 1154 w 1582"/>
                <a:gd name="T85" fmla="*/ 30 h 626"/>
                <a:gd name="T86" fmla="*/ 1118 w 1582"/>
                <a:gd name="T87" fmla="*/ 20 h 626"/>
                <a:gd name="T88" fmla="*/ 1080 w 1582"/>
                <a:gd name="T89" fmla="*/ 12 h 626"/>
                <a:gd name="T90" fmla="*/ 1036 w 1582"/>
                <a:gd name="T91" fmla="*/ 6 h 626"/>
                <a:gd name="T92" fmla="*/ 986 w 1582"/>
                <a:gd name="T93" fmla="*/ 4 h 626"/>
                <a:gd name="T94" fmla="*/ 930 w 1582"/>
                <a:gd name="T95" fmla="*/ 2 h 626"/>
                <a:gd name="T96" fmla="*/ 868 w 1582"/>
                <a:gd name="T97" fmla="*/ 0 h 626"/>
                <a:gd name="T98" fmla="*/ 714 w 1582"/>
                <a:gd name="T99" fmla="*/ 0 h 626"/>
                <a:gd name="T100" fmla="*/ 714 w 1582"/>
                <a:gd name="T101" fmla="*/ 0 h 626"/>
                <a:gd name="T102" fmla="*/ 0 w 1582"/>
                <a:gd name="T103" fmla="*/ 0 h 626"/>
                <a:gd name="T104" fmla="*/ 0 w 1582"/>
                <a:gd name="T105" fmla="*/ 0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82" h="626">
                  <a:moveTo>
                    <a:pt x="0" y="0"/>
                  </a:moveTo>
                  <a:lnTo>
                    <a:pt x="0" y="398"/>
                  </a:lnTo>
                  <a:lnTo>
                    <a:pt x="0" y="398"/>
                  </a:lnTo>
                  <a:lnTo>
                    <a:pt x="960" y="398"/>
                  </a:lnTo>
                  <a:lnTo>
                    <a:pt x="960" y="398"/>
                  </a:lnTo>
                  <a:lnTo>
                    <a:pt x="1056" y="398"/>
                  </a:lnTo>
                  <a:lnTo>
                    <a:pt x="1098" y="400"/>
                  </a:lnTo>
                  <a:lnTo>
                    <a:pt x="1136" y="404"/>
                  </a:lnTo>
                  <a:lnTo>
                    <a:pt x="1174" y="412"/>
                  </a:lnTo>
                  <a:lnTo>
                    <a:pt x="1192" y="418"/>
                  </a:lnTo>
                  <a:lnTo>
                    <a:pt x="1210" y="424"/>
                  </a:lnTo>
                  <a:lnTo>
                    <a:pt x="1228" y="432"/>
                  </a:lnTo>
                  <a:lnTo>
                    <a:pt x="1246" y="442"/>
                  </a:lnTo>
                  <a:lnTo>
                    <a:pt x="1264" y="454"/>
                  </a:lnTo>
                  <a:lnTo>
                    <a:pt x="1282" y="466"/>
                  </a:lnTo>
                  <a:lnTo>
                    <a:pt x="1282" y="466"/>
                  </a:lnTo>
                  <a:lnTo>
                    <a:pt x="1364" y="524"/>
                  </a:lnTo>
                  <a:lnTo>
                    <a:pt x="1406" y="554"/>
                  </a:lnTo>
                  <a:lnTo>
                    <a:pt x="1446" y="580"/>
                  </a:lnTo>
                  <a:lnTo>
                    <a:pt x="1486" y="602"/>
                  </a:lnTo>
                  <a:lnTo>
                    <a:pt x="1504" y="612"/>
                  </a:lnTo>
                  <a:lnTo>
                    <a:pt x="1522" y="618"/>
                  </a:lnTo>
                  <a:lnTo>
                    <a:pt x="1540" y="624"/>
                  </a:lnTo>
                  <a:lnTo>
                    <a:pt x="1554" y="626"/>
                  </a:lnTo>
                  <a:lnTo>
                    <a:pt x="1568" y="626"/>
                  </a:lnTo>
                  <a:lnTo>
                    <a:pt x="1582" y="624"/>
                  </a:lnTo>
                  <a:lnTo>
                    <a:pt x="1582" y="624"/>
                  </a:lnTo>
                  <a:lnTo>
                    <a:pt x="1562" y="580"/>
                  </a:lnTo>
                  <a:lnTo>
                    <a:pt x="1516" y="478"/>
                  </a:lnTo>
                  <a:lnTo>
                    <a:pt x="1484" y="416"/>
                  </a:lnTo>
                  <a:lnTo>
                    <a:pt x="1452" y="354"/>
                  </a:lnTo>
                  <a:lnTo>
                    <a:pt x="1420" y="296"/>
                  </a:lnTo>
                  <a:lnTo>
                    <a:pt x="1404" y="272"/>
                  </a:lnTo>
                  <a:lnTo>
                    <a:pt x="1390" y="250"/>
                  </a:lnTo>
                  <a:lnTo>
                    <a:pt x="1390" y="250"/>
                  </a:lnTo>
                  <a:lnTo>
                    <a:pt x="1356" y="206"/>
                  </a:lnTo>
                  <a:lnTo>
                    <a:pt x="1326" y="166"/>
                  </a:lnTo>
                  <a:lnTo>
                    <a:pt x="1296" y="132"/>
                  </a:lnTo>
                  <a:lnTo>
                    <a:pt x="1270" y="104"/>
                  </a:lnTo>
                  <a:lnTo>
                    <a:pt x="1242" y="80"/>
                  </a:lnTo>
                  <a:lnTo>
                    <a:pt x="1214" y="60"/>
                  </a:lnTo>
                  <a:lnTo>
                    <a:pt x="1184" y="44"/>
                  </a:lnTo>
                  <a:lnTo>
                    <a:pt x="1154" y="30"/>
                  </a:lnTo>
                  <a:lnTo>
                    <a:pt x="1118" y="20"/>
                  </a:lnTo>
                  <a:lnTo>
                    <a:pt x="1080" y="12"/>
                  </a:lnTo>
                  <a:lnTo>
                    <a:pt x="1036" y="6"/>
                  </a:lnTo>
                  <a:lnTo>
                    <a:pt x="986" y="4"/>
                  </a:lnTo>
                  <a:lnTo>
                    <a:pt x="930" y="2"/>
                  </a:lnTo>
                  <a:lnTo>
                    <a:pt x="868" y="0"/>
                  </a:lnTo>
                  <a:lnTo>
                    <a:pt x="714" y="0"/>
                  </a:lnTo>
                  <a:lnTo>
                    <a:pt x="714" y="0"/>
                  </a:lnTo>
                  <a:lnTo>
                    <a:pt x="0" y="0"/>
                  </a:lnTo>
                  <a:lnTo>
                    <a:pt x="0" y="0"/>
                  </a:lnTo>
                  <a:close/>
                </a:path>
              </a:pathLst>
            </a:custGeom>
            <a:solidFill>
              <a:schemeClr val="accent4"/>
            </a:solidFill>
            <a:ln>
              <a:noFill/>
            </a:ln>
            <a:effectLst>
              <a:outerShdw blurRad="50800" dist="38100" dir="2700000" algn="tl" rotWithShape="0">
                <a:prstClr val="black">
                  <a:alpha val="40000"/>
                </a:prstClr>
              </a:outerShdw>
            </a:effectLst>
          </p:spPr>
          <p:txBody>
            <a:bodyPr vert="horz" wrap="square" lIns="91299" tIns="45649" rIns="91299" bIns="45649" numCol="1" anchor="t" anchorCtr="0" compatLnSpc="1">
              <a:prstTxWarp prst="textNoShape">
                <a:avLst/>
              </a:prstTxWarp>
            </a:bodyPr>
            <a:lstStyle/>
            <a:p>
              <a:endParaRPr lang="en-US" sz="1798"/>
            </a:p>
          </p:txBody>
        </p:sp>
        <p:sp>
          <p:nvSpPr>
            <p:cNvPr id="39" name="Freeform 38"/>
            <p:cNvSpPr>
              <a:spLocks/>
            </p:cNvSpPr>
            <p:nvPr/>
          </p:nvSpPr>
          <p:spPr bwMode="auto">
            <a:xfrm rot="10800000" flipH="1">
              <a:off x="3854256" y="3121060"/>
              <a:ext cx="4513367" cy="3522354"/>
            </a:xfrm>
            <a:custGeom>
              <a:avLst/>
              <a:gdLst>
                <a:gd name="connsiteX0" fmla="*/ 3500438 w 4513367"/>
                <a:gd name="connsiteY0" fmla="*/ 3522354 h 3522354"/>
                <a:gd name="connsiteX1" fmla="*/ 3542896 w 4513367"/>
                <a:gd name="connsiteY1" fmla="*/ 3522354 h 3522354"/>
                <a:gd name="connsiteX2" fmla="*/ 3542896 w 4513367"/>
                <a:gd name="connsiteY2" fmla="*/ 3517667 h 3522354"/>
                <a:gd name="connsiteX3" fmla="*/ 3985002 w 4513367"/>
                <a:gd name="connsiteY3" fmla="*/ 3517667 h 3522354"/>
                <a:gd name="connsiteX4" fmla="*/ 4513367 w 4513367"/>
                <a:gd name="connsiteY4" fmla="*/ 2620679 h 3522354"/>
                <a:gd name="connsiteX5" fmla="*/ 3985002 w 4513367"/>
                <a:gd name="connsiteY5" fmla="*/ 1723691 h 3522354"/>
                <a:gd name="connsiteX6" fmla="*/ 3532115 w 4513367"/>
                <a:gd name="connsiteY6" fmla="*/ 1723691 h 3522354"/>
                <a:gd name="connsiteX7" fmla="*/ 3532115 w 4513367"/>
                <a:gd name="connsiteY7" fmla="*/ 1727038 h 3522354"/>
                <a:gd name="connsiteX8" fmla="*/ 3288147 w 4513367"/>
                <a:gd name="connsiteY8" fmla="*/ 1727038 h 3522354"/>
                <a:gd name="connsiteX9" fmla="*/ 3047551 w 4513367"/>
                <a:gd name="connsiteY9" fmla="*/ 1719005 h 3522354"/>
                <a:gd name="connsiteX10" fmla="*/ 2816390 w 4513367"/>
                <a:gd name="connsiteY10" fmla="*/ 1706956 h 3522354"/>
                <a:gd name="connsiteX11" fmla="*/ 2599382 w 4513367"/>
                <a:gd name="connsiteY11" fmla="*/ 1690891 h 3522354"/>
                <a:gd name="connsiteX12" fmla="*/ 2391809 w 4513367"/>
                <a:gd name="connsiteY12" fmla="*/ 1666793 h 3522354"/>
                <a:gd name="connsiteX13" fmla="*/ 2198388 w 4513367"/>
                <a:gd name="connsiteY13" fmla="*/ 1638678 h 3522354"/>
                <a:gd name="connsiteX14" fmla="*/ 2014403 w 4513367"/>
                <a:gd name="connsiteY14" fmla="*/ 1606547 h 3522354"/>
                <a:gd name="connsiteX15" fmla="*/ 1839853 w 4513367"/>
                <a:gd name="connsiteY15" fmla="*/ 1566383 h 3522354"/>
                <a:gd name="connsiteX16" fmla="*/ 1679456 w 4513367"/>
                <a:gd name="connsiteY16" fmla="*/ 1518187 h 3522354"/>
                <a:gd name="connsiteX17" fmla="*/ 1523776 w 4513367"/>
                <a:gd name="connsiteY17" fmla="*/ 1465974 h 3522354"/>
                <a:gd name="connsiteX18" fmla="*/ 1382249 w 4513367"/>
                <a:gd name="connsiteY18" fmla="*/ 1409745 h 3522354"/>
                <a:gd name="connsiteX19" fmla="*/ 1250157 w 4513367"/>
                <a:gd name="connsiteY19" fmla="*/ 1345483 h 3522354"/>
                <a:gd name="connsiteX20" fmla="*/ 1122782 w 4513367"/>
                <a:gd name="connsiteY20" fmla="*/ 1273189 h 3522354"/>
                <a:gd name="connsiteX21" fmla="*/ 1004843 w 4513367"/>
                <a:gd name="connsiteY21" fmla="*/ 1196878 h 3522354"/>
                <a:gd name="connsiteX22" fmla="*/ 896339 w 4513367"/>
                <a:gd name="connsiteY22" fmla="*/ 1112534 h 3522354"/>
                <a:gd name="connsiteX23" fmla="*/ 797270 w 4513367"/>
                <a:gd name="connsiteY23" fmla="*/ 1020157 h 3522354"/>
                <a:gd name="connsiteX24" fmla="*/ 702918 w 4513367"/>
                <a:gd name="connsiteY24" fmla="*/ 927781 h 3522354"/>
                <a:gd name="connsiteX25" fmla="*/ 618002 w 4513367"/>
                <a:gd name="connsiteY25" fmla="*/ 831388 h 3522354"/>
                <a:gd name="connsiteX26" fmla="*/ 537803 w 4513367"/>
                <a:gd name="connsiteY26" fmla="*/ 739012 h 3522354"/>
                <a:gd name="connsiteX27" fmla="*/ 462322 w 4513367"/>
                <a:gd name="connsiteY27" fmla="*/ 650652 h 3522354"/>
                <a:gd name="connsiteX28" fmla="*/ 396276 w 4513367"/>
                <a:gd name="connsiteY28" fmla="*/ 562292 h 3522354"/>
                <a:gd name="connsiteX29" fmla="*/ 334948 w 4513367"/>
                <a:gd name="connsiteY29" fmla="*/ 477948 h 3522354"/>
                <a:gd name="connsiteX30" fmla="*/ 231161 w 4513367"/>
                <a:gd name="connsiteY30" fmla="*/ 321310 h 3522354"/>
                <a:gd name="connsiteX31" fmla="*/ 150962 w 4513367"/>
                <a:gd name="connsiteY31" fmla="*/ 192786 h 3522354"/>
                <a:gd name="connsiteX32" fmla="*/ 94352 w 4513367"/>
                <a:gd name="connsiteY32" fmla="*/ 88360 h 3522354"/>
                <a:gd name="connsiteX33" fmla="*/ 47176 w 4513367"/>
                <a:gd name="connsiteY33" fmla="*/ 0 h 3522354"/>
                <a:gd name="connsiteX34" fmla="*/ 0 w 4513367"/>
                <a:gd name="connsiteY34" fmla="*/ 128524 h 3522354"/>
                <a:gd name="connsiteX35" fmla="*/ 198138 w 4513367"/>
                <a:gd name="connsiteY35" fmla="*/ 682783 h 3522354"/>
                <a:gd name="connsiteX36" fmla="*/ 349101 w 4513367"/>
                <a:gd name="connsiteY36" fmla="*/ 1112534 h 3522354"/>
                <a:gd name="connsiteX37" fmla="*/ 462322 w 4513367"/>
                <a:gd name="connsiteY37" fmla="*/ 1417778 h 3522354"/>
                <a:gd name="connsiteX38" fmla="*/ 509498 w 4513367"/>
                <a:gd name="connsiteY38" fmla="*/ 1538269 h 3522354"/>
                <a:gd name="connsiteX39" fmla="*/ 584979 w 4513367"/>
                <a:gd name="connsiteY39" fmla="*/ 1719005 h 3522354"/>
                <a:gd name="connsiteX40" fmla="*/ 632155 w 4513367"/>
                <a:gd name="connsiteY40" fmla="*/ 1827447 h 3522354"/>
                <a:gd name="connsiteX41" fmla="*/ 688766 w 4513367"/>
                <a:gd name="connsiteY41" fmla="*/ 1943922 h 3522354"/>
                <a:gd name="connsiteX42" fmla="*/ 754812 w 4513367"/>
                <a:gd name="connsiteY42" fmla="*/ 2064413 h 3522354"/>
                <a:gd name="connsiteX43" fmla="*/ 830293 w 4513367"/>
                <a:gd name="connsiteY43" fmla="*/ 2188920 h 3522354"/>
                <a:gd name="connsiteX44" fmla="*/ 910491 w 4513367"/>
                <a:gd name="connsiteY44" fmla="*/ 2317444 h 3522354"/>
                <a:gd name="connsiteX45" fmla="*/ 1004843 w 4513367"/>
                <a:gd name="connsiteY45" fmla="*/ 2445968 h 3522354"/>
                <a:gd name="connsiteX46" fmla="*/ 1108629 w 4513367"/>
                <a:gd name="connsiteY46" fmla="*/ 2570475 h 3522354"/>
                <a:gd name="connsiteX47" fmla="*/ 1160523 w 4513367"/>
                <a:gd name="connsiteY47" fmla="*/ 2630721 h 3522354"/>
                <a:gd name="connsiteX48" fmla="*/ 1221851 w 4513367"/>
                <a:gd name="connsiteY48" fmla="*/ 2690966 h 3522354"/>
                <a:gd name="connsiteX49" fmla="*/ 1278462 w 4513367"/>
                <a:gd name="connsiteY49" fmla="*/ 2751212 h 3522354"/>
                <a:gd name="connsiteX50" fmla="*/ 1344508 w 4513367"/>
                <a:gd name="connsiteY50" fmla="*/ 2807441 h 3522354"/>
                <a:gd name="connsiteX51" fmla="*/ 1405836 w 4513367"/>
                <a:gd name="connsiteY51" fmla="*/ 2863670 h 3522354"/>
                <a:gd name="connsiteX52" fmla="*/ 1476600 w 4513367"/>
                <a:gd name="connsiteY52" fmla="*/ 2915883 h 3522354"/>
                <a:gd name="connsiteX53" fmla="*/ 1547364 w 4513367"/>
                <a:gd name="connsiteY53" fmla="*/ 2964079 h 3522354"/>
                <a:gd name="connsiteX54" fmla="*/ 1622845 w 4513367"/>
                <a:gd name="connsiteY54" fmla="*/ 3012275 h 3522354"/>
                <a:gd name="connsiteX55" fmla="*/ 1698326 w 4513367"/>
                <a:gd name="connsiteY55" fmla="*/ 3056456 h 3522354"/>
                <a:gd name="connsiteX56" fmla="*/ 1778525 w 4513367"/>
                <a:gd name="connsiteY56" fmla="*/ 3096619 h 3522354"/>
                <a:gd name="connsiteX57" fmla="*/ 1938922 w 4513367"/>
                <a:gd name="connsiteY57" fmla="*/ 3172930 h 3522354"/>
                <a:gd name="connsiteX58" fmla="*/ 2104037 w 4513367"/>
                <a:gd name="connsiteY58" fmla="*/ 3237192 h 3522354"/>
                <a:gd name="connsiteX59" fmla="*/ 2259717 w 4513367"/>
                <a:gd name="connsiteY59" fmla="*/ 3293421 h 3522354"/>
                <a:gd name="connsiteX60" fmla="*/ 2420114 w 4513367"/>
                <a:gd name="connsiteY60" fmla="*/ 3341618 h 3522354"/>
                <a:gd name="connsiteX61" fmla="*/ 2571076 w 4513367"/>
                <a:gd name="connsiteY61" fmla="*/ 3381781 h 3522354"/>
                <a:gd name="connsiteX62" fmla="*/ 2717321 w 4513367"/>
                <a:gd name="connsiteY62" fmla="*/ 3417929 h 3522354"/>
                <a:gd name="connsiteX63" fmla="*/ 2854131 w 4513367"/>
                <a:gd name="connsiteY63" fmla="*/ 3446043 h 3522354"/>
                <a:gd name="connsiteX64" fmla="*/ 2986223 w 4513367"/>
                <a:gd name="connsiteY64" fmla="*/ 3466125 h 3522354"/>
                <a:gd name="connsiteX65" fmla="*/ 3104162 w 4513367"/>
                <a:gd name="connsiteY65" fmla="*/ 3486207 h 3522354"/>
                <a:gd name="connsiteX66" fmla="*/ 3212666 w 4513367"/>
                <a:gd name="connsiteY66" fmla="*/ 3498256 h 3522354"/>
                <a:gd name="connsiteX67" fmla="*/ 3387216 w 4513367"/>
                <a:gd name="connsiteY67" fmla="*/ 3514321 h 3522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4513367" h="3522354">
                  <a:moveTo>
                    <a:pt x="3500438" y="3522354"/>
                  </a:moveTo>
                  <a:lnTo>
                    <a:pt x="3542896" y="3522354"/>
                  </a:lnTo>
                  <a:lnTo>
                    <a:pt x="3542896" y="3517667"/>
                  </a:lnTo>
                  <a:lnTo>
                    <a:pt x="3985002" y="3517667"/>
                  </a:lnTo>
                  <a:lnTo>
                    <a:pt x="4513367" y="2620679"/>
                  </a:lnTo>
                  <a:lnTo>
                    <a:pt x="3985002" y="1723691"/>
                  </a:lnTo>
                  <a:lnTo>
                    <a:pt x="3532115" y="1723691"/>
                  </a:lnTo>
                  <a:lnTo>
                    <a:pt x="3532115" y="1727038"/>
                  </a:lnTo>
                  <a:lnTo>
                    <a:pt x="3288147" y="1727038"/>
                  </a:lnTo>
                  <a:lnTo>
                    <a:pt x="3047551" y="1719005"/>
                  </a:lnTo>
                  <a:lnTo>
                    <a:pt x="2816390" y="1706956"/>
                  </a:lnTo>
                  <a:lnTo>
                    <a:pt x="2599382" y="1690891"/>
                  </a:lnTo>
                  <a:lnTo>
                    <a:pt x="2391809" y="1666793"/>
                  </a:lnTo>
                  <a:lnTo>
                    <a:pt x="2198388" y="1638678"/>
                  </a:lnTo>
                  <a:lnTo>
                    <a:pt x="2014403" y="1606547"/>
                  </a:lnTo>
                  <a:lnTo>
                    <a:pt x="1839853" y="1566383"/>
                  </a:lnTo>
                  <a:lnTo>
                    <a:pt x="1679456" y="1518187"/>
                  </a:lnTo>
                  <a:lnTo>
                    <a:pt x="1523776" y="1465974"/>
                  </a:lnTo>
                  <a:lnTo>
                    <a:pt x="1382249" y="1409745"/>
                  </a:lnTo>
                  <a:lnTo>
                    <a:pt x="1250157" y="1345483"/>
                  </a:lnTo>
                  <a:lnTo>
                    <a:pt x="1122782" y="1273189"/>
                  </a:lnTo>
                  <a:lnTo>
                    <a:pt x="1004843" y="1196878"/>
                  </a:lnTo>
                  <a:lnTo>
                    <a:pt x="896339" y="1112534"/>
                  </a:lnTo>
                  <a:lnTo>
                    <a:pt x="797270" y="1020157"/>
                  </a:lnTo>
                  <a:lnTo>
                    <a:pt x="702918" y="927781"/>
                  </a:lnTo>
                  <a:lnTo>
                    <a:pt x="618002" y="831388"/>
                  </a:lnTo>
                  <a:lnTo>
                    <a:pt x="537803" y="739012"/>
                  </a:lnTo>
                  <a:lnTo>
                    <a:pt x="462322" y="650652"/>
                  </a:lnTo>
                  <a:lnTo>
                    <a:pt x="396276" y="562292"/>
                  </a:lnTo>
                  <a:lnTo>
                    <a:pt x="334948" y="477948"/>
                  </a:lnTo>
                  <a:lnTo>
                    <a:pt x="231161" y="321310"/>
                  </a:lnTo>
                  <a:lnTo>
                    <a:pt x="150962" y="192786"/>
                  </a:lnTo>
                  <a:lnTo>
                    <a:pt x="94352" y="88360"/>
                  </a:lnTo>
                  <a:lnTo>
                    <a:pt x="47176" y="0"/>
                  </a:lnTo>
                  <a:lnTo>
                    <a:pt x="0" y="128524"/>
                  </a:lnTo>
                  <a:lnTo>
                    <a:pt x="198138" y="682783"/>
                  </a:lnTo>
                  <a:lnTo>
                    <a:pt x="349101" y="1112534"/>
                  </a:lnTo>
                  <a:lnTo>
                    <a:pt x="462322" y="1417778"/>
                  </a:lnTo>
                  <a:lnTo>
                    <a:pt x="509498" y="1538269"/>
                  </a:lnTo>
                  <a:lnTo>
                    <a:pt x="584979" y="1719005"/>
                  </a:lnTo>
                  <a:lnTo>
                    <a:pt x="632155" y="1827447"/>
                  </a:lnTo>
                  <a:lnTo>
                    <a:pt x="688766" y="1943922"/>
                  </a:lnTo>
                  <a:lnTo>
                    <a:pt x="754812" y="2064413"/>
                  </a:lnTo>
                  <a:lnTo>
                    <a:pt x="830293" y="2188920"/>
                  </a:lnTo>
                  <a:lnTo>
                    <a:pt x="910491" y="2317444"/>
                  </a:lnTo>
                  <a:lnTo>
                    <a:pt x="1004843" y="2445968"/>
                  </a:lnTo>
                  <a:lnTo>
                    <a:pt x="1108629" y="2570475"/>
                  </a:lnTo>
                  <a:lnTo>
                    <a:pt x="1160523" y="2630721"/>
                  </a:lnTo>
                  <a:lnTo>
                    <a:pt x="1221851" y="2690966"/>
                  </a:lnTo>
                  <a:lnTo>
                    <a:pt x="1278462" y="2751212"/>
                  </a:lnTo>
                  <a:lnTo>
                    <a:pt x="1344508" y="2807441"/>
                  </a:lnTo>
                  <a:lnTo>
                    <a:pt x="1405836" y="2863670"/>
                  </a:lnTo>
                  <a:lnTo>
                    <a:pt x="1476600" y="2915883"/>
                  </a:lnTo>
                  <a:lnTo>
                    <a:pt x="1547364" y="2964079"/>
                  </a:lnTo>
                  <a:lnTo>
                    <a:pt x="1622845" y="3012275"/>
                  </a:lnTo>
                  <a:lnTo>
                    <a:pt x="1698326" y="3056456"/>
                  </a:lnTo>
                  <a:lnTo>
                    <a:pt x="1778525" y="3096619"/>
                  </a:lnTo>
                  <a:lnTo>
                    <a:pt x="1938922" y="3172930"/>
                  </a:lnTo>
                  <a:lnTo>
                    <a:pt x="2104037" y="3237192"/>
                  </a:lnTo>
                  <a:lnTo>
                    <a:pt x="2259717" y="3293421"/>
                  </a:lnTo>
                  <a:lnTo>
                    <a:pt x="2420114" y="3341618"/>
                  </a:lnTo>
                  <a:lnTo>
                    <a:pt x="2571076" y="3381781"/>
                  </a:lnTo>
                  <a:lnTo>
                    <a:pt x="2717321" y="3417929"/>
                  </a:lnTo>
                  <a:lnTo>
                    <a:pt x="2854131" y="3446043"/>
                  </a:lnTo>
                  <a:lnTo>
                    <a:pt x="2986223" y="3466125"/>
                  </a:lnTo>
                  <a:lnTo>
                    <a:pt x="3104162" y="3486207"/>
                  </a:lnTo>
                  <a:lnTo>
                    <a:pt x="3212666" y="3498256"/>
                  </a:lnTo>
                  <a:lnTo>
                    <a:pt x="3387216" y="3514321"/>
                  </a:lnTo>
                  <a:close/>
                </a:path>
              </a:pathLst>
            </a:custGeom>
            <a:solidFill>
              <a:schemeClr val="tx2">
                <a:lumMod val="60000"/>
                <a:lumOff val="40000"/>
              </a:schemeClr>
            </a:solidFill>
            <a:ln>
              <a:noFill/>
            </a:ln>
            <a:effectLst>
              <a:outerShdw blurRad="50800" dist="38100" dir="2700000" algn="tl" rotWithShape="0">
                <a:prstClr val="black">
                  <a:alpha val="40000"/>
                </a:prstClr>
              </a:outerShdw>
            </a:effectLst>
          </p:spPr>
          <p:txBody>
            <a:bodyPr vert="horz" wrap="square" lIns="91299" tIns="45649" rIns="91299" bIns="45649" numCol="1" anchor="t" anchorCtr="0" compatLnSpc="1">
              <a:prstTxWarp prst="textNoShape">
                <a:avLst/>
              </a:prstTxWarp>
              <a:noAutofit/>
            </a:bodyPr>
            <a:lstStyle/>
            <a:p>
              <a:endParaRPr lang="en-US" sz="1798"/>
            </a:p>
          </p:txBody>
        </p:sp>
        <p:sp>
          <p:nvSpPr>
            <p:cNvPr id="38" name="Freeform 37"/>
            <p:cNvSpPr>
              <a:spLocks/>
            </p:cNvSpPr>
            <p:nvPr/>
          </p:nvSpPr>
          <p:spPr bwMode="auto">
            <a:xfrm rot="10800000" flipH="1">
              <a:off x="3901432" y="4914369"/>
              <a:ext cx="4466191" cy="1729715"/>
            </a:xfrm>
            <a:custGeom>
              <a:avLst/>
              <a:gdLst>
                <a:gd name="connsiteX0" fmla="*/ 3484939 w 4466191"/>
                <a:gd name="connsiteY0" fmla="*/ 1729715 h 1729715"/>
                <a:gd name="connsiteX1" fmla="*/ 3937826 w 4466191"/>
                <a:gd name="connsiteY1" fmla="*/ 1729715 h 1729715"/>
                <a:gd name="connsiteX2" fmla="*/ 4466191 w 4466191"/>
                <a:gd name="connsiteY2" fmla="*/ 864858 h 1729715"/>
                <a:gd name="connsiteX3" fmla="*/ 3937826 w 4466191"/>
                <a:gd name="connsiteY3" fmla="*/ 0 h 1729715"/>
                <a:gd name="connsiteX4" fmla="*/ 3484939 w 4466191"/>
                <a:gd name="connsiteY4" fmla="*/ 0 h 1729715"/>
                <a:gd name="connsiteX5" fmla="*/ 3484939 w 4466191"/>
                <a:gd name="connsiteY5" fmla="*/ 669 h 1729715"/>
                <a:gd name="connsiteX6" fmla="*/ 0 w 4466191"/>
                <a:gd name="connsiteY6" fmla="*/ 669 h 1729715"/>
                <a:gd name="connsiteX7" fmla="*/ 75481 w 4466191"/>
                <a:gd name="connsiteY7" fmla="*/ 149275 h 1729715"/>
                <a:gd name="connsiteX8" fmla="*/ 155680 w 4466191"/>
                <a:gd name="connsiteY8" fmla="*/ 289848 h 1729715"/>
                <a:gd name="connsiteX9" fmla="*/ 235879 w 4466191"/>
                <a:gd name="connsiteY9" fmla="*/ 418371 h 1729715"/>
                <a:gd name="connsiteX10" fmla="*/ 316077 w 4466191"/>
                <a:gd name="connsiteY10" fmla="*/ 538862 h 1729715"/>
                <a:gd name="connsiteX11" fmla="*/ 400994 w 4466191"/>
                <a:gd name="connsiteY11" fmla="*/ 651321 h 1729715"/>
                <a:gd name="connsiteX12" fmla="*/ 485910 w 4466191"/>
                <a:gd name="connsiteY12" fmla="*/ 755746 h 1729715"/>
                <a:gd name="connsiteX13" fmla="*/ 570826 w 4466191"/>
                <a:gd name="connsiteY13" fmla="*/ 852139 h 1729715"/>
                <a:gd name="connsiteX14" fmla="*/ 655743 w 4466191"/>
                <a:gd name="connsiteY14" fmla="*/ 940499 h 1729715"/>
                <a:gd name="connsiteX15" fmla="*/ 740659 w 4466191"/>
                <a:gd name="connsiteY15" fmla="*/ 1024843 h 1729715"/>
                <a:gd name="connsiteX16" fmla="*/ 825575 w 4466191"/>
                <a:gd name="connsiteY16" fmla="*/ 1097137 h 1729715"/>
                <a:gd name="connsiteX17" fmla="*/ 910491 w 4466191"/>
                <a:gd name="connsiteY17" fmla="*/ 1169432 h 1729715"/>
                <a:gd name="connsiteX18" fmla="*/ 1000125 w 4466191"/>
                <a:gd name="connsiteY18" fmla="*/ 1229678 h 1729715"/>
                <a:gd name="connsiteX19" fmla="*/ 1085041 w 4466191"/>
                <a:gd name="connsiteY19" fmla="*/ 1285907 h 1729715"/>
                <a:gd name="connsiteX20" fmla="*/ 1169958 w 4466191"/>
                <a:gd name="connsiteY20" fmla="*/ 1338120 h 1729715"/>
                <a:gd name="connsiteX21" fmla="*/ 1254874 w 4466191"/>
                <a:gd name="connsiteY21" fmla="*/ 1382300 h 1729715"/>
                <a:gd name="connsiteX22" fmla="*/ 1335073 w 4466191"/>
                <a:gd name="connsiteY22" fmla="*/ 1422463 h 1729715"/>
                <a:gd name="connsiteX23" fmla="*/ 1419989 w 4466191"/>
                <a:gd name="connsiteY23" fmla="*/ 1458611 h 1729715"/>
                <a:gd name="connsiteX24" fmla="*/ 1500188 w 4466191"/>
                <a:gd name="connsiteY24" fmla="*/ 1490742 h 1729715"/>
                <a:gd name="connsiteX25" fmla="*/ 1580386 w 4466191"/>
                <a:gd name="connsiteY25" fmla="*/ 1518856 h 1729715"/>
                <a:gd name="connsiteX26" fmla="*/ 1655868 w 4466191"/>
                <a:gd name="connsiteY26" fmla="*/ 1542954 h 1729715"/>
                <a:gd name="connsiteX27" fmla="*/ 1802112 w 4466191"/>
                <a:gd name="connsiteY27" fmla="*/ 1583118 h 1729715"/>
                <a:gd name="connsiteX28" fmla="*/ 1938922 w 4466191"/>
                <a:gd name="connsiteY28" fmla="*/ 1611233 h 1729715"/>
                <a:gd name="connsiteX29" fmla="*/ 2066296 w 4466191"/>
                <a:gd name="connsiteY29" fmla="*/ 1631314 h 1729715"/>
                <a:gd name="connsiteX30" fmla="*/ 2179518 w 4466191"/>
                <a:gd name="connsiteY30" fmla="*/ 1647380 h 1729715"/>
                <a:gd name="connsiteX31" fmla="*/ 2273869 w 4466191"/>
                <a:gd name="connsiteY31" fmla="*/ 1659429 h 1729715"/>
                <a:gd name="connsiteX32" fmla="*/ 2354068 w 4466191"/>
                <a:gd name="connsiteY32" fmla="*/ 1667462 h 1729715"/>
                <a:gd name="connsiteX33" fmla="*/ 2429549 w 4466191"/>
                <a:gd name="connsiteY33" fmla="*/ 1679511 h 1729715"/>
                <a:gd name="connsiteX34" fmla="*/ 2514465 w 4466191"/>
                <a:gd name="connsiteY34" fmla="*/ 1691560 h 1729715"/>
                <a:gd name="connsiteX35" fmla="*/ 2693733 w 4466191"/>
                <a:gd name="connsiteY35" fmla="*/ 1703609 h 1729715"/>
                <a:gd name="connsiteX36" fmla="*/ 2882436 w 4466191"/>
                <a:gd name="connsiteY36" fmla="*/ 1715658 h 1729715"/>
                <a:gd name="connsiteX37" fmla="*/ 3066421 w 4466191"/>
                <a:gd name="connsiteY37" fmla="*/ 1723691 h 1729715"/>
                <a:gd name="connsiteX38" fmla="*/ 3368346 w 4466191"/>
                <a:gd name="connsiteY38" fmla="*/ 1727707 h 1729715"/>
                <a:gd name="connsiteX39" fmla="*/ 3484939 w 4466191"/>
                <a:gd name="connsiteY39" fmla="*/ 1727707 h 1729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4466191" h="1729715">
                  <a:moveTo>
                    <a:pt x="3484939" y="1729715"/>
                  </a:moveTo>
                  <a:lnTo>
                    <a:pt x="3937826" y="1729715"/>
                  </a:lnTo>
                  <a:lnTo>
                    <a:pt x="4466191" y="864858"/>
                  </a:lnTo>
                  <a:lnTo>
                    <a:pt x="3937826" y="0"/>
                  </a:lnTo>
                  <a:lnTo>
                    <a:pt x="3484939" y="0"/>
                  </a:lnTo>
                  <a:lnTo>
                    <a:pt x="3484939" y="669"/>
                  </a:lnTo>
                  <a:lnTo>
                    <a:pt x="0" y="669"/>
                  </a:lnTo>
                  <a:lnTo>
                    <a:pt x="75481" y="149275"/>
                  </a:lnTo>
                  <a:lnTo>
                    <a:pt x="155680" y="289848"/>
                  </a:lnTo>
                  <a:lnTo>
                    <a:pt x="235879" y="418371"/>
                  </a:lnTo>
                  <a:lnTo>
                    <a:pt x="316077" y="538862"/>
                  </a:lnTo>
                  <a:lnTo>
                    <a:pt x="400994" y="651321"/>
                  </a:lnTo>
                  <a:lnTo>
                    <a:pt x="485910" y="755746"/>
                  </a:lnTo>
                  <a:lnTo>
                    <a:pt x="570826" y="852139"/>
                  </a:lnTo>
                  <a:lnTo>
                    <a:pt x="655743" y="940499"/>
                  </a:lnTo>
                  <a:lnTo>
                    <a:pt x="740659" y="1024843"/>
                  </a:lnTo>
                  <a:lnTo>
                    <a:pt x="825575" y="1097137"/>
                  </a:lnTo>
                  <a:lnTo>
                    <a:pt x="910491" y="1169432"/>
                  </a:lnTo>
                  <a:lnTo>
                    <a:pt x="1000125" y="1229678"/>
                  </a:lnTo>
                  <a:lnTo>
                    <a:pt x="1085041" y="1285907"/>
                  </a:lnTo>
                  <a:lnTo>
                    <a:pt x="1169958" y="1338120"/>
                  </a:lnTo>
                  <a:lnTo>
                    <a:pt x="1254874" y="1382300"/>
                  </a:lnTo>
                  <a:lnTo>
                    <a:pt x="1335073" y="1422463"/>
                  </a:lnTo>
                  <a:lnTo>
                    <a:pt x="1419989" y="1458611"/>
                  </a:lnTo>
                  <a:lnTo>
                    <a:pt x="1500188" y="1490742"/>
                  </a:lnTo>
                  <a:lnTo>
                    <a:pt x="1580386" y="1518856"/>
                  </a:lnTo>
                  <a:lnTo>
                    <a:pt x="1655868" y="1542954"/>
                  </a:lnTo>
                  <a:lnTo>
                    <a:pt x="1802112" y="1583118"/>
                  </a:lnTo>
                  <a:lnTo>
                    <a:pt x="1938922" y="1611233"/>
                  </a:lnTo>
                  <a:lnTo>
                    <a:pt x="2066296" y="1631314"/>
                  </a:lnTo>
                  <a:lnTo>
                    <a:pt x="2179518" y="1647380"/>
                  </a:lnTo>
                  <a:lnTo>
                    <a:pt x="2273869" y="1659429"/>
                  </a:lnTo>
                  <a:lnTo>
                    <a:pt x="2354068" y="1667462"/>
                  </a:lnTo>
                  <a:lnTo>
                    <a:pt x="2429549" y="1679511"/>
                  </a:lnTo>
                  <a:lnTo>
                    <a:pt x="2514465" y="1691560"/>
                  </a:lnTo>
                  <a:lnTo>
                    <a:pt x="2693733" y="1703609"/>
                  </a:lnTo>
                  <a:lnTo>
                    <a:pt x="2882436" y="1715658"/>
                  </a:lnTo>
                  <a:lnTo>
                    <a:pt x="3066421" y="1723691"/>
                  </a:lnTo>
                  <a:lnTo>
                    <a:pt x="3368346" y="1727707"/>
                  </a:lnTo>
                  <a:lnTo>
                    <a:pt x="3484939" y="1727707"/>
                  </a:lnTo>
                  <a:close/>
                </a:path>
              </a:pathLst>
            </a:custGeom>
            <a:solidFill>
              <a:schemeClr val="accent3"/>
            </a:solidFill>
            <a:ln>
              <a:noFill/>
            </a:ln>
            <a:effectLst>
              <a:outerShdw blurRad="50800" dist="38100" dir="2700000" algn="tl" rotWithShape="0">
                <a:prstClr val="black">
                  <a:alpha val="40000"/>
                </a:prstClr>
              </a:outerShdw>
            </a:effectLst>
          </p:spPr>
          <p:txBody>
            <a:bodyPr vert="horz" wrap="square" lIns="91299" tIns="45649" rIns="91299" bIns="45649" numCol="1" anchor="t" anchorCtr="0" compatLnSpc="1">
              <a:prstTxWarp prst="textNoShape">
                <a:avLst/>
              </a:prstTxWarp>
              <a:noAutofit/>
            </a:bodyPr>
            <a:lstStyle/>
            <a:p>
              <a:endParaRPr lang="en-US" sz="1798"/>
            </a:p>
          </p:txBody>
        </p:sp>
        <p:sp>
          <p:nvSpPr>
            <p:cNvPr id="40" name="Freeform 39"/>
            <p:cNvSpPr>
              <a:spLocks/>
            </p:cNvSpPr>
            <p:nvPr/>
          </p:nvSpPr>
          <p:spPr bwMode="auto">
            <a:xfrm rot="10800000" flipH="1">
              <a:off x="3901432" y="6641406"/>
              <a:ext cx="4466191" cy="1536261"/>
            </a:xfrm>
            <a:custGeom>
              <a:avLst/>
              <a:gdLst>
                <a:gd name="connsiteX0" fmla="*/ 3484939 w 4466191"/>
                <a:gd name="connsiteY0" fmla="*/ 1536261 h 1536261"/>
                <a:gd name="connsiteX1" fmla="*/ 3937826 w 4466191"/>
                <a:gd name="connsiteY1" fmla="*/ 1536261 h 1536261"/>
                <a:gd name="connsiteX2" fmla="*/ 4466191 w 4466191"/>
                <a:gd name="connsiteY2" fmla="*/ 769135 h 1536261"/>
                <a:gd name="connsiteX3" fmla="*/ 3937826 w 4466191"/>
                <a:gd name="connsiteY3" fmla="*/ 2009 h 1536261"/>
                <a:gd name="connsiteX4" fmla="*/ 3495720 w 4466191"/>
                <a:gd name="connsiteY4" fmla="*/ 2009 h 1536261"/>
                <a:gd name="connsiteX5" fmla="*/ 3495720 w 4466191"/>
                <a:gd name="connsiteY5" fmla="*/ 0 h 1536261"/>
                <a:gd name="connsiteX6" fmla="*/ 3217383 w 4466191"/>
                <a:gd name="connsiteY6" fmla="*/ 12049 h 1536261"/>
                <a:gd name="connsiteX7" fmla="*/ 2962635 w 4466191"/>
                <a:gd name="connsiteY7" fmla="*/ 24098 h 1536261"/>
                <a:gd name="connsiteX8" fmla="*/ 2726756 w 4466191"/>
                <a:gd name="connsiteY8" fmla="*/ 40164 h 1536261"/>
                <a:gd name="connsiteX9" fmla="*/ 2514465 w 4466191"/>
                <a:gd name="connsiteY9" fmla="*/ 60246 h 1536261"/>
                <a:gd name="connsiteX10" fmla="*/ 2321045 w 4466191"/>
                <a:gd name="connsiteY10" fmla="*/ 80328 h 1536261"/>
                <a:gd name="connsiteX11" fmla="*/ 2146495 w 4466191"/>
                <a:gd name="connsiteY11" fmla="*/ 104426 h 1536261"/>
                <a:gd name="connsiteX12" fmla="*/ 1986098 w 4466191"/>
                <a:gd name="connsiteY12" fmla="*/ 132540 h 1536261"/>
                <a:gd name="connsiteX13" fmla="*/ 1839853 w 4466191"/>
                <a:gd name="connsiteY13" fmla="*/ 160655 h 1536261"/>
                <a:gd name="connsiteX14" fmla="*/ 1707761 w 4466191"/>
                <a:gd name="connsiteY14" fmla="*/ 192786 h 1536261"/>
                <a:gd name="connsiteX15" fmla="*/ 1589822 w 4466191"/>
                <a:gd name="connsiteY15" fmla="*/ 224917 h 1536261"/>
                <a:gd name="connsiteX16" fmla="*/ 1476600 w 4466191"/>
                <a:gd name="connsiteY16" fmla="*/ 261064 h 1536261"/>
                <a:gd name="connsiteX17" fmla="*/ 1377531 w 4466191"/>
                <a:gd name="connsiteY17" fmla="*/ 301228 h 1536261"/>
                <a:gd name="connsiteX18" fmla="*/ 1283179 w 4466191"/>
                <a:gd name="connsiteY18" fmla="*/ 341391 h 1536261"/>
                <a:gd name="connsiteX19" fmla="*/ 1193546 w 4466191"/>
                <a:gd name="connsiteY19" fmla="*/ 381555 h 1536261"/>
                <a:gd name="connsiteX20" fmla="*/ 1108629 w 4466191"/>
                <a:gd name="connsiteY20" fmla="*/ 425735 h 1536261"/>
                <a:gd name="connsiteX21" fmla="*/ 1023713 w 4466191"/>
                <a:gd name="connsiteY21" fmla="*/ 473931 h 1536261"/>
                <a:gd name="connsiteX22" fmla="*/ 943514 w 4466191"/>
                <a:gd name="connsiteY22" fmla="*/ 526144 h 1536261"/>
                <a:gd name="connsiteX23" fmla="*/ 858598 w 4466191"/>
                <a:gd name="connsiteY23" fmla="*/ 586390 h 1536261"/>
                <a:gd name="connsiteX24" fmla="*/ 773682 w 4466191"/>
                <a:gd name="connsiteY24" fmla="*/ 654668 h 1536261"/>
                <a:gd name="connsiteX25" fmla="*/ 688766 w 4466191"/>
                <a:gd name="connsiteY25" fmla="*/ 730979 h 1536261"/>
                <a:gd name="connsiteX26" fmla="*/ 603849 w 4466191"/>
                <a:gd name="connsiteY26" fmla="*/ 807290 h 1536261"/>
                <a:gd name="connsiteX27" fmla="*/ 523651 w 4466191"/>
                <a:gd name="connsiteY27" fmla="*/ 887617 h 1536261"/>
                <a:gd name="connsiteX28" fmla="*/ 367971 w 4466191"/>
                <a:gd name="connsiteY28" fmla="*/ 1048272 h 1536261"/>
                <a:gd name="connsiteX29" fmla="*/ 235879 w 4466191"/>
                <a:gd name="connsiteY29" fmla="*/ 1196877 h 1536261"/>
                <a:gd name="connsiteX30" fmla="*/ 132092 w 4466191"/>
                <a:gd name="connsiteY30" fmla="*/ 1317368 h 1536261"/>
                <a:gd name="connsiteX31" fmla="*/ 42458 w 4466191"/>
                <a:gd name="connsiteY31" fmla="*/ 1433843 h 1536261"/>
                <a:gd name="connsiteX32" fmla="*/ 0 w 4466191"/>
                <a:gd name="connsiteY32" fmla="*/ 1534252 h 1536261"/>
                <a:gd name="connsiteX33" fmla="*/ 3484939 w 4466191"/>
                <a:gd name="connsiteY33" fmla="*/ 1534252 h 1536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466191" h="1536261">
                  <a:moveTo>
                    <a:pt x="3484939" y="1536261"/>
                  </a:moveTo>
                  <a:lnTo>
                    <a:pt x="3937826" y="1536261"/>
                  </a:lnTo>
                  <a:lnTo>
                    <a:pt x="4466191" y="769135"/>
                  </a:lnTo>
                  <a:lnTo>
                    <a:pt x="3937826" y="2009"/>
                  </a:lnTo>
                  <a:lnTo>
                    <a:pt x="3495720" y="2009"/>
                  </a:lnTo>
                  <a:lnTo>
                    <a:pt x="3495720" y="0"/>
                  </a:lnTo>
                  <a:lnTo>
                    <a:pt x="3217383" y="12049"/>
                  </a:lnTo>
                  <a:lnTo>
                    <a:pt x="2962635" y="24098"/>
                  </a:lnTo>
                  <a:lnTo>
                    <a:pt x="2726756" y="40164"/>
                  </a:lnTo>
                  <a:lnTo>
                    <a:pt x="2514465" y="60246"/>
                  </a:lnTo>
                  <a:lnTo>
                    <a:pt x="2321045" y="80328"/>
                  </a:lnTo>
                  <a:lnTo>
                    <a:pt x="2146495" y="104426"/>
                  </a:lnTo>
                  <a:lnTo>
                    <a:pt x="1986098" y="132540"/>
                  </a:lnTo>
                  <a:lnTo>
                    <a:pt x="1839853" y="160655"/>
                  </a:lnTo>
                  <a:lnTo>
                    <a:pt x="1707761" y="192786"/>
                  </a:lnTo>
                  <a:lnTo>
                    <a:pt x="1589822" y="224917"/>
                  </a:lnTo>
                  <a:lnTo>
                    <a:pt x="1476600" y="261064"/>
                  </a:lnTo>
                  <a:lnTo>
                    <a:pt x="1377531" y="301228"/>
                  </a:lnTo>
                  <a:lnTo>
                    <a:pt x="1283179" y="341391"/>
                  </a:lnTo>
                  <a:lnTo>
                    <a:pt x="1193546" y="381555"/>
                  </a:lnTo>
                  <a:lnTo>
                    <a:pt x="1108629" y="425735"/>
                  </a:lnTo>
                  <a:lnTo>
                    <a:pt x="1023713" y="473931"/>
                  </a:lnTo>
                  <a:lnTo>
                    <a:pt x="943514" y="526144"/>
                  </a:lnTo>
                  <a:lnTo>
                    <a:pt x="858598" y="586390"/>
                  </a:lnTo>
                  <a:lnTo>
                    <a:pt x="773682" y="654668"/>
                  </a:lnTo>
                  <a:lnTo>
                    <a:pt x="688766" y="730979"/>
                  </a:lnTo>
                  <a:lnTo>
                    <a:pt x="603849" y="807290"/>
                  </a:lnTo>
                  <a:lnTo>
                    <a:pt x="523651" y="887617"/>
                  </a:lnTo>
                  <a:lnTo>
                    <a:pt x="367971" y="1048272"/>
                  </a:lnTo>
                  <a:lnTo>
                    <a:pt x="235879" y="1196877"/>
                  </a:lnTo>
                  <a:lnTo>
                    <a:pt x="132092" y="1317368"/>
                  </a:lnTo>
                  <a:lnTo>
                    <a:pt x="42458" y="1433843"/>
                  </a:lnTo>
                  <a:lnTo>
                    <a:pt x="0" y="1534252"/>
                  </a:lnTo>
                  <a:lnTo>
                    <a:pt x="3484939" y="1534252"/>
                  </a:lnTo>
                  <a:close/>
                </a:path>
              </a:pathLst>
            </a:custGeom>
            <a:solidFill>
              <a:schemeClr val="accent2"/>
            </a:solidFill>
            <a:ln>
              <a:noFill/>
            </a:ln>
            <a:effectLst>
              <a:outerShdw blurRad="50800" dist="38100" dir="2700000" algn="tl" rotWithShape="0">
                <a:prstClr val="black">
                  <a:alpha val="40000"/>
                </a:prstClr>
              </a:outerShdw>
            </a:effectLst>
          </p:spPr>
          <p:txBody>
            <a:bodyPr vert="horz" wrap="square" lIns="91299" tIns="45649" rIns="91299" bIns="45649" numCol="1" anchor="t" anchorCtr="0" compatLnSpc="1">
              <a:prstTxWarp prst="textNoShape">
                <a:avLst/>
              </a:prstTxWarp>
              <a:noAutofit/>
            </a:bodyPr>
            <a:lstStyle/>
            <a:p>
              <a:endParaRPr lang="en-US" sz="1798" dirty="0"/>
            </a:p>
          </p:txBody>
        </p:sp>
        <p:sp>
          <p:nvSpPr>
            <p:cNvPr id="41" name="Freeform 40"/>
            <p:cNvSpPr>
              <a:spLocks/>
            </p:cNvSpPr>
            <p:nvPr/>
          </p:nvSpPr>
          <p:spPr bwMode="auto">
            <a:xfrm rot="10800000" flipH="1">
              <a:off x="3943890" y="6743823"/>
              <a:ext cx="4423733" cy="2984831"/>
            </a:xfrm>
            <a:custGeom>
              <a:avLst/>
              <a:gdLst>
                <a:gd name="connsiteX0" fmla="*/ 0 w 4423733"/>
                <a:gd name="connsiteY0" fmla="*/ 2984831 h 2984831"/>
                <a:gd name="connsiteX1" fmla="*/ 226444 w 4423733"/>
                <a:gd name="connsiteY1" fmla="*/ 2735816 h 2984831"/>
                <a:gd name="connsiteX2" fmla="*/ 434017 w 4423733"/>
                <a:gd name="connsiteY2" fmla="*/ 2518933 h 2984831"/>
                <a:gd name="connsiteX3" fmla="*/ 533086 w 4423733"/>
                <a:gd name="connsiteY3" fmla="*/ 2418523 h 2984831"/>
                <a:gd name="connsiteX4" fmla="*/ 632155 w 4423733"/>
                <a:gd name="connsiteY4" fmla="*/ 2322130 h 2984831"/>
                <a:gd name="connsiteX5" fmla="*/ 731224 w 4423733"/>
                <a:gd name="connsiteY5" fmla="*/ 2233770 h 2984831"/>
                <a:gd name="connsiteX6" fmla="*/ 830293 w 4423733"/>
                <a:gd name="connsiteY6" fmla="*/ 2153443 h 2984831"/>
                <a:gd name="connsiteX7" fmla="*/ 934079 w 4423733"/>
                <a:gd name="connsiteY7" fmla="*/ 2077132 h 2984831"/>
                <a:gd name="connsiteX8" fmla="*/ 1037866 w 4423733"/>
                <a:gd name="connsiteY8" fmla="*/ 2008854 h 2984831"/>
                <a:gd name="connsiteX9" fmla="*/ 1141652 w 4423733"/>
                <a:gd name="connsiteY9" fmla="*/ 1944592 h 2984831"/>
                <a:gd name="connsiteX10" fmla="*/ 1254874 w 4423733"/>
                <a:gd name="connsiteY10" fmla="*/ 1888363 h 2984831"/>
                <a:gd name="connsiteX11" fmla="*/ 1372813 w 4423733"/>
                <a:gd name="connsiteY11" fmla="*/ 1836150 h 2984831"/>
                <a:gd name="connsiteX12" fmla="*/ 1495470 w 4423733"/>
                <a:gd name="connsiteY12" fmla="*/ 1791970 h 2984831"/>
                <a:gd name="connsiteX13" fmla="*/ 1627562 w 4423733"/>
                <a:gd name="connsiteY13" fmla="*/ 1751806 h 2984831"/>
                <a:gd name="connsiteX14" fmla="*/ 1769089 w 4423733"/>
                <a:gd name="connsiteY14" fmla="*/ 1719675 h 2984831"/>
                <a:gd name="connsiteX15" fmla="*/ 1915334 w 4423733"/>
                <a:gd name="connsiteY15" fmla="*/ 1691561 h 2984831"/>
                <a:gd name="connsiteX16" fmla="*/ 2061579 w 4423733"/>
                <a:gd name="connsiteY16" fmla="*/ 1663446 h 2984831"/>
                <a:gd name="connsiteX17" fmla="*/ 2212541 w 4423733"/>
                <a:gd name="connsiteY17" fmla="*/ 1643364 h 2984831"/>
                <a:gd name="connsiteX18" fmla="*/ 2358786 w 4423733"/>
                <a:gd name="connsiteY18" fmla="*/ 1623283 h 2984831"/>
                <a:gd name="connsiteX19" fmla="*/ 2641840 w 4423733"/>
                <a:gd name="connsiteY19" fmla="*/ 1595168 h 2984831"/>
                <a:gd name="connsiteX20" fmla="*/ 2901306 w 4423733"/>
                <a:gd name="connsiteY20" fmla="*/ 1575086 h 2984831"/>
                <a:gd name="connsiteX21" fmla="*/ 3123032 w 4423733"/>
                <a:gd name="connsiteY21" fmla="*/ 1559021 h 2984831"/>
                <a:gd name="connsiteX22" fmla="*/ 3297582 w 4423733"/>
                <a:gd name="connsiteY22" fmla="*/ 1555004 h 2984831"/>
                <a:gd name="connsiteX23" fmla="*/ 3442481 w 4423733"/>
                <a:gd name="connsiteY23" fmla="*/ 1551266 h 2984831"/>
                <a:gd name="connsiteX24" fmla="*/ 3442481 w 4423733"/>
                <a:gd name="connsiteY24" fmla="*/ 1552996 h 2984831"/>
                <a:gd name="connsiteX25" fmla="*/ 3895368 w 4423733"/>
                <a:gd name="connsiteY25" fmla="*/ 1552996 h 2984831"/>
                <a:gd name="connsiteX26" fmla="*/ 4423733 w 4423733"/>
                <a:gd name="connsiteY26" fmla="*/ 776498 h 2984831"/>
                <a:gd name="connsiteX27" fmla="*/ 3895368 w 4423733"/>
                <a:gd name="connsiteY27" fmla="*/ 0 h 2984831"/>
                <a:gd name="connsiteX28" fmla="*/ 3442481 w 4423733"/>
                <a:gd name="connsiteY28" fmla="*/ 0 h 2984831"/>
                <a:gd name="connsiteX29" fmla="*/ 3442481 w 4423733"/>
                <a:gd name="connsiteY29" fmla="*/ 1729 h 2984831"/>
                <a:gd name="connsiteX30" fmla="*/ 3207948 w 4423733"/>
                <a:gd name="connsiteY30" fmla="*/ 24768 h 2984831"/>
                <a:gd name="connsiteX31" fmla="*/ 2943764 w 4423733"/>
                <a:gd name="connsiteY31" fmla="*/ 60916 h 2984831"/>
                <a:gd name="connsiteX32" fmla="*/ 2674863 w 4423733"/>
                <a:gd name="connsiteY32" fmla="*/ 105096 h 2984831"/>
                <a:gd name="connsiteX33" fmla="*/ 2401244 w 4423733"/>
                <a:gd name="connsiteY33" fmla="*/ 157308 h 2984831"/>
                <a:gd name="connsiteX34" fmla="*/ 2264434 w 4423733"/>
                <a:gd name="connsiteY34" fmla="*/ 185423 h 2984831"/>
                <a:gd name="connsiteX35" fmla="*/ 2132342 w 4423733"/>
                <a:gd name="connsiteY35" fmla="*/ 217554 h 2984831"/>
                <a:gd name="connsiteX36" fmla="*/ 2004968 w 4423733"/>
                <a:gd name="connsiteY36" fmla="*/ 253701 h 2984831"/>
                <a:gd name="connsiteX37" fmla="*/ 1877593 w 4423733"/>
                <a:gd name="connsiteY37" fmla="*/ 285832 h 2984831"/>
                <a:gd name="connsiteX38" fmla="*/ 1759654 w 4423733"/>
                <a:gd name="connsiteY38" fmla="*/ 321979 h 2984831"/>
                <a:gd name="connsiteX39" fmla="*/ 1646432 w 4423733"/>
                <a:gd name="connsiteY39" fmla="*/ 362143 h 2984831"/>
                <a:gd name="connsiteX40" fmla="*/ 1537928 w 4423733"/>
                <a:gd name="connsiteY40" fmla="*/ 402307 h 2984831"/>
                <a:gd name="connsiteX41" fmla="*/ 1443577 w 4423733"/>
                <a:gd name="connsiteY41" fmla="*/ 442470 h 2984831"/>
                <a:gd name="connsiteX42" fmla="*/ 1349226 w 4423733"/>
                <a:gd name="connsiteY42" fmla="*/ 486650 h 2984831"/>
                <a:gd name="connsiteX43" fmla="*/ 1264309 w 4423733"/>
                <a:gd name="connsiteY43" fmla="*/ 538863 h 2984831"/>
                <a:gd name="connsiteX44" fmla="*/ 1184111 w 4423733"/>
                <a:gd name="connsiteY44" fmla="*/ 591076 h 2984831"/>
                <a:gd name="connsiteX45" fmla="*/ 1108629 w 4423733"/>
                <a:gd name="connsiteY45" fmla="*/ 647305 h 2984831"/>
                <a:gd name="connsiteX46" fmla="*/ 1042583 w 4423733"/>
                <a:gd name="connsiteY46" fmla="*/ 711567 h 2984831"/>
                <a:gd name="connsiteX47" fmla="*/ 976537 w 4423733"/>
                <a:gd name="connsiteY47" fmla="*/ 771813 h 2984831"/>
                <a:gd name="connsiteX48" fmla="*/ 915209 w 4423733"/>
                <a:gd name="connsiteY48" fmla="*/ 840091 h 2984831"/>
                <a:gd name="connsiteX49" fmla="*/ 858598 w 4423733"/>
                <a:gd name="connsiteY49" fmla="*/ 908369 h 2984831"/>
                <a:gd name="connsiteX50" fmla="*/ 806705 w 4423733"/>
                <a:gd name="connsiteY50" fmla="*/ 980664 h 2984831"/>
                <a:gd name="connsiteX51" fmla="*/ 754812 w 4423733"/>
                <a:gd name="connsiteY51" fmla="*/ 1052958 h 2984831"/>
                <a:gd name="connsiteX52" fmla="*/ 712353 w 4423733"/>
                <a:gd name="connsiteY52" fmla="*/ 1125253 h 2984831"/>
                <a:gd name="connsiteX53" fmla="*/ 669895 w 4423733"/>
                <a:gd name="connsiteY53" fmla="*/ 1197548 h 2984831"/>
                <a:gd name="connsiteX54" fmla="*/ 594414 w 4423733"/>
                <a:gd name="connsiteY54" fmla="*/ 1346153 h 2984831"/>
                <a:gd name="connsiteX55" fmla="*/ 533086 w 4423733"/>
                <a:gd name="connsiteY55" fmla="*/ 1490742 h 2984831"/>
                <a:gd name="connsiteX56" fmla="*/ 462322 w 4423733"/>
                <a:gd name="connsiteY56" fmla="*/ 1667463 h 2984831"/>
                <a:gd name="connsiteX57" fmla="*/ 382123 w 4423733"/>
                <a:gd name="connsiteY57" fmla="*/ 1884347 h 2984831"/>
                <a:gd name="connsiteX58" fmla="*/ 207573 w 4423733"/>
                <a:gd name="connsiteY58" fmla="*/ 2382376 h 2984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4423733" h="2984831">
                  <a:moveTo>
                    <a:pt x="0" y="2984831"/>
                  </a:moveTo>
                  <a:lnTo>
                    <a:pt x="226444" y="2735816"/>
                  </a:lnTo>
                  <a:lnTo>
                    <a:pt x="434017" y="2518933"/>
                  </a:lnTo>
                  <a:lnTo>
                    <a:pt x="533086" y="2418523"/>
                  </a:lnTo>
                  <a:lnTo>
                    <a:pt x="632155" y="2322130"/>
                  </a:lnTo>
                  <a:lnTo>
                    <a:pt x="731224" y="2233770"/>
                  </a:lnTo>
                  <a:lnTo>
                    <a:pt x="830293" y="2153443"/>
                  </a:lnTo>
                  <a:lnTo>
                    <a:pt x="934079" y="2077132"/>
                  </a:lnTo>
                  <a:lnTo>
                    <a:pt x="1037866" y="2008854"/>
                  </a:lnTo>
                  <a:lnTo>
                    <a:pt x="1141652" y="1944592"/>
                  </a:lnTo>
                  <a:lnTo>
                    <a:pt x="1254874" y="1888363"/>
                  </a:lnTo>
                  <a:lnTo>
                    <a:pt x="1372813" y="1836150"/>
                  </a:lnTo>
                  <a:lnTo>
                    <a:pt x="1495470" y="1791970"/>
                  </a:lnTo>
                  <a:lnTo>
                    <a:pt x="1627562" y="1751806"/>
                  </a:lnTo>
                  <a:lnTo>
                    <a:pt x="1769089" y="1719675"/>
                  </a:lnTo>
                  <a:lnTo>
                    <a:pt x="1915334" y="1691561"/>
                  </a:lnTo>
                  <a:lnTo>
                    <a:pt x="2061579" y="1663446"/>
                  </a:lnTo>
                  <a:lnTo>
                    <a:pt x="2212541" y="1643364"/>
                  </a:lnTo>
                  <a:lnTo>
                    <a:pt x="2358786" y="1623283"/>
                  </a:lnTo>
                  <a:lnTo>
                    <a:pt x="2641840" y="1595168"/>
                  </a:lnTo>
                  <a:lnTo>
                    <a:pt x="2901306" y="1575086"/>
                  </a:lnTo>
                  <a:lnTo>
                    <a:pt x="3123032" y="1559021"/>
                  </a:lnTo>
                  <a:lnTo>
                    <a:pt x="3297582" y="1555004"/>
                  </a:lnTo>
                  <a:lnTo>
                    <a:pt x="3442481" y="1551266"/>
                  </a:lnTo>
                  <a:lnTo>
                    <a:pt x="3442481" y="1552996"/>
                  </a:lnTo>
                  <a:lnTo>
                    <a:pt x="3895368" y="1552996"/>
                  </a:lnTo>
                  <a:lnTo>
                    <a:pt x="4423733" y="776498"/>
                  </a:lnTo>
                  <a:lnTo>
                    <a:pt x="3895368" y="0"/>
                  </a:lnTo>
                  <a:lnTo>
                    <a:pt x="3442481" y="0"/>
                  </a:lnTo>
                  <a:lnTo>
                    <a:pt x="3442481" y="1729"/>
                  </a:lnTo>
                  <a:lnTo>
                    <a:pt x="3207948" y="24768"/>
                  </a:lnTo>
                  <a:lnTo>
                    <a:pt x="2943764" y="60916"/>
                  </a:lnTo>
                  <a:lnTo>
                    <a:pt x="2674863" y="105096"/>
                  </a:lnTo>
                  <a:lnTo>
                    <a:pt x="2401244" y="157308"/>
                  </a:lnTo>
                  <a:lnTo>
                    <a:pt x="2264434" y="185423"/>
                  </a:lnTo>
                  <a:lnTo>
                    <a:pt x="2132342" y="217554"/>
                  </a:lnTo>
                  <a:lnTo>
                    <a:pt x="2004968" y="253701"/>
                  </a:lnTo>
                  <a:lnTo>
                    <a:pt x="1877593" y="285832"/>
                  </a:lnTo>
                  <a:lnTo>
                    <a:pt x="1759654" y="321979"/>
                  </a:lnTo>
                  <a:lnTo>
                    <a:pt x="1646432" y="362143"/>
                  </a:lnTo>
                  <a:lnTo>
                    <a:pt x="1537928" y="402307"/>
                  </a:lnTo>
                  <a:lnTo>
                    <a:pt x="1443577" y="442470"/>
                  </a:lnTo>
                  <a:lnTo>
                    <a:pt x="1349226" y="486650"/>
                  </a:lnTo>
                  <a:lnTo>
                    <a:pt x="1264309" y="538863"/>
                  </a:lnTo>
                  <a:lnTo>
                    <a:pt x="1184111" y="591076"/>
                  </a:lnTo>
                  <a:lnTo>
                    <a:pt x="1108629" y="647305"/>
                  </a:lnTo>
                  <a:lnTo>
                    <a:pt x="1042583" y="711567"/>
                  </a:lnTo>
                  <a:lnTo>
                    <a:pt x="976537" y="771813"/>
                  </a:lnTo>
                  <a:lnTo>
                    <a:pt x="915209" y="840091"/>
                  </a:lnTo>
                  <a:lnTo>
                    <a:pt x="858598" y="908369"/>
                  </a:lnTo>
                  <a:lnTo>
                    <a:pt x="806705" y="980664"/>
                  </a:lnTo>
                  <a:lnTo>
                    <a:pt x="754812" y="1052958"/>
                  </a:lnTo>
                  <a:lnTo>
                    <a:pt x="712353" y="1125253"/>
                  </a:lnTo>
                  <a:lnTo>
                    <a:pt x="669895" y="1197548"/>
                  </a:lnTo>
                  <a:lnTo>
                    <a:pt x="594414" y="1346153"/>
                  </a:lnTo>
                  <a:lnTo>
                    <a:pt x="533086" y="1490742"/>
                  </a:lnTo>
                  <a:lnTo>
                    <a:pt x="462322" y="1667463"/>
                  </a:lnTo>
                  <a:lnTo>
                    <a:pt x="382123" y="1884347"/>
                  </a:lnTo>
                  <a:lnTo>
                    <a:pt x="207573" y="2382376"/>
                  </a:lnTo>
                  <a:close/>
                </a:path>
              </a:pathLst>
            </a:custGeom>
            <a:solidFill>
              <a:schemeClr val="tx2"/>
            </a:solidFill>
            <a:ln>
              <a:noFill/>
            </a:ln>
            <a:effectLst>
              <a:outerShdw blurRad="50800" dist="38100" dir="2700000" algn="tl" rotWithShape="0">
                <a:prstClr val="black">
                  <a:alpha val="40000"/>
                </a:prstClr>
              </a:outerShdw>
            </a:effectLst>
          </p:spPr>
          <p:txBody>
            <a:bodyPr vert="horz" wrap="square" lIns="91299" tIns="45649" rIns="91299" bIns="45649" numCol="1" anchor="t" anchorCtr="0" compatLnSpc="1">
              <a:prstTxWarp prst="textNoShape">
                <a:avLst/>
              </a:prstTxWarp>
              <a:noAutofit/>
            </a:bodyPr>
            <a:lstStyle/>
            <a:p>
              <a:endParaRPr lang="en-US" sz="1798"/>
            </a:p>
          </p:txBody>
        </p:sp>
      </p:grpSp>
      <p:sp>
        <p:nvSpPr>
          <p:cNvPr id="8" name="مستطيل 7">
            <a:extLst>
              <a:ext uri="{FF2B5EF4-FFF2-40B4-BE49-F238E27FC236}">
                <a16:creationId xmlns:a16="http://schemas.microsoft.com/office/drawing/2014/main" id="{2747A434-69B7-5644-BA50-2D964EF4C65F}"/>
              </a:ext>
            </a:extLst>
          </p:cNvPr>
          <p:cNvSpPr/>
          <p:nvPr/>
        </p:nvSpPr>
        <p:spPr>
          <a:xfrm>
            <a:off x="3763750" y="2409301"/>
            <a:ext cx="1737976" cy="369332"/>
          </a:xfrm>
          <a:prstGeom prst="rect">
            <a:avLst/>
          </a:prstGeom>
        </p:spPr>
        <p:txBody>
          <a:bodyPr wrap="none">
            <a:spAutoFit/>
          </a:bodyPr>
          <a:lstStyle/>
          <a:p>
            <a:r>
              <a:rPr lang="en-US" b="1" dirty="0">
                <a:latin typeface="Traditional Arabic" panose="02020603050405020304" pitchFamily="18" charset="-78"/>
                <a:ea typeface="Calibri" panose="020F0502020204030204" pitchFamily="34" charset="0"/>
              </a:rPr>
              <a:t> </a:t>
            </a:r>
            <a:r>
              <a:rPr lang="ar-SA" b="1" dirty="0">
                <a:solidFill>
                  <a:schemeClr val="bg1"/>
                </a:solidFill>
                <a:latin typeface="Traditional Arabic" panose="02020603050405020304" pitchFamily="18" charset="-78"/>
                <a:ea typeface="Calibri" panose="020F0502020204030204" pitchFamily="34" charset="0"/>
              </a:rPr>
              <a:t>تجربة سلطنة عُمان</a:t>
            </a:r>
            <a:r>
              <a:rPr lang="en-US" dirty="0">
                <a:solidFill>
                  <a:schemeClr val="bg1"/>
                </a:solidFill>
                <a:effectLst/>
              </a:rPr>
              <a:t> </a:t>
            </a:r>
            <a:endParaRPr lang="ar-SA" dirty="0">
              <a:solidFill>
                <a:schemeClr val="bg1"/>
              </a:solidFill>
            </a:endParaRPr>
          </a:p>
        </p:txBody>
      </p:sp>
      <p:sp>
        <p:nvSpPr>
          <p:cNvPr id="9" name="مستطيل 8">
            <a:extLst>
              <a:ext uri="{FF2B5EF4-FFF2-40B4-BE49-F238E27FC236}">
                <a16:creationId xmlns:a16="http://schemas.microsoft.com/office/drawing/2014/main" id="{6E6C3BA7-3EAB-D340-8B50-6AF359C8E6EA}"/>
              </a:ext>
            </a:extLst>
          </p:cNvPr>
          <p:cNvSpPr/>
          <p:nvPr/>
        </p:nvSpPr>
        <p:spPr>
          <a:xfrm>
            <a:off x="5868158" y="1855303"/>
            <a:ext cx="6096000" cy="923330"/>
          </a:xfrm>
          <a:prstGeom prst="rect">
            <a:avLst/>
          </a:prstGeom>
        </p:spPr>
        <p:txBody>
          <a:bodyPr>
            <a:spAutoFit/>
          </a:bodyPr>
          <a:lstStyle/>
          <a:p>
            <a:r>
              <a:rPr lang="ar-SA" dirty="0">
                <a:ea typeface="Calibri" panose="020F0502020204030204" pitchFamily="34" charset="0"/>
                <a:cs typeface="Traditional Arabic" panose="02020603050405020304" pitchFamily="18" charset="-78"/>
              </a:rPr>
              <a:t>تهدف إلى ربط المجتمع بأهداف وزارة التربية والتعليم من خلال ربط أكبر عدد ممكن من المجتمع عبر تقديم خدمات الكترونية متنوعة وتطوير العمل المكتبي وتسهيل الإجراءات الإدارية, وكذلك توفير التعليم خارج غرفة الصف عن طريق استخدام التقنيات الحديثة</a:t>
            </a:r>
            <a:r>
              <a:rPr lang="en-US" dirty="0">
                <a:effectLst/>
              </a:rPr>
              <a:t> </a:t>
            </a:r>
            <a:endParaRPr lang="ar-SA" dirty="0"/>
          </a:p>
        </p:txBody>
      </p:sp>
      <p:sp>
        <p:nvSpPr>
          <p:cNvPr id="10" name="مستطيل 9">
            <a:extLst>
              <a:ext uri="{FF2B5EF4-FFF2-40B4-BE49-F238E27FC236}">
                <a16:creationId xmlns:a16="http://schemas.microsoft.com/office/drawing/2014/main" id="{4A84F1AA-D458-F246-9876-5B2DA4DF9921}"/>
              </a:ext>
            </a:extLst>
          </p:cNvPr>
          <p:cNvSpPr/>
          <p:nvPr/>
        </p:nvSpPr>
        <p:spPr>
          <a:xfrm>
            <a:off x="4094128" y="3368044"/>
            <a:ext cx="950901" cy="369332"/>
          </a:xfrm>
          <a:prstGeom prst="rect">
            <a:avLst/>
          </a:prstGeom>
        </p:spPr>
        <p:txBody>
          <a:bodyPr wrap="none">
            <a:spAutoFit/>
          </a:bodyPr>
          <a:lstStyle/>
          <a:p>
            <a:r>
              <a:rPr lang="ar-SA" b="1" dirty="0">
                <a:solidFill>
                  <a:schemeClr val="bg1"/>
                </a:solidFill>
                <a:ea typeface="Calibri" panose="020F0502020204030204" pitchFamily="34" charset="0"/>
                <a:cs typeface="Traditional Arabic" panose="02020603050405020304" pitchFamily="18" charset="-78"/>
              </a:rPr>
              <a:t>تجربة الجزائر</a:t>
            </a:r>
            <a:r>
              <a:rPr lang="en-US" dirty="0">
                <a:solidFill>
                  <a:schemeClr val="bg1"/>
                </a:solidFill>
                <a:effectLst/>
              </a:rPr>
              <a:t> </a:t>
            </a:r>
            <a:endParaRPr lang="ar-SA" dirty="0">
              <a:solidFill>
                <a:schemeClr val="bg1"/>
              </a:solidFill>
            </a:endParaRPr>
          </a:p>
        </p:txBody>
      </p:sp>
      <p:sp>
        <p:nvSpPr>
          <p:cNvPr id="11" name="مستطيل 10">
            <a:extLst>
              <a:ext uri="{FF2B5EF4-FFF2-40B4-BE49-F238E27FC236}">
                <a16:creationId xmlns:a16="http://schemas.microsoft.com/office/drawing/2014/main" id="{32FA5891-513B-7F47-BF4A-AC3670ED3FE6}"/>
              </a:ext>
            </a:extLst>
          </p:cNvPr>
          <p:cNvSpPr/>
          <p:nvPr/>
        </p:nvSpPr>
        <p:spPr>
          <a:xfrm>
            <a:off x="6019487" y="3091045"/>
            <a:ext cx="6096000" cy="923330"/>
          </a:xfrm>
          <a:prstGeom prst="rect">
            <a:avLst/>
          </a:prstGeom>
        </p:spPr>
        <p:txBody>
          <a:bodyPr>
            <a:spAutoFit/>
          </a:bodyPr>
          <a:lstStyle/>
          <a:p>
            <a:pPr algn="justLow"/>
            <a:r>
              <a:rPr lang="ar-SA" dirty="0">
                <a:latin typeface="Calibri" panose="020F0502020204030204" pitchFamily="34" charset="0"/>
                <a:ea typeface="Calibri" panose="020F0502020204030204" pitchFamily="34" charset="0"/>
                <a:cs typeface="Traditional Arabic" panose="02020603050405020304" pitchFamily="18" charset="-78"/>
              </a:rPr>
              <a:t>إنشاء بوابة الكترونية تحت عنوان بوابة الصفوة للتربية والتعليم، وصنفت هذه البوابة حسب نوعية التعليم (أساسي, جامعي ,لغات) تحتوي روابط للإدارات والجامعات والمكتبات والمدارس بالإضافة إلى مواقع تعليمية أخرى .</a:t>
            </a:r>
            <a:endParaRPr lang="en-US" sz="12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2" name="مستطيل 11">
            <a:extLst>
              <a:ext uri="{FF2B5EF4-FFF2-40B4-BE49-F238E27FC236}">
                <a16:creationId xmlns:a16="http://schemas.microsoft.com/office/drawing/2014/main" id="{8D563F81-4541-C043-9C33-A87F054C3E15}"/>
              </a:ext>
            </a:extLst>
          </p:cNvPr>
          <p:cNvSpPr/>
          <p:nvPr/>
        </p:nvSpPr>
        <p:spPr>
          <a:xfrm>
            <a:off x="4143018" y="4504235"/>
            <a:ext cx="853119" cy="369332"/>
          </a:xfrm>
          <a:prstGeom prst="rect">
            <a:avLst/>
          </a:prstGeom>
        </p:spPr>
        <p:txBody>
          <a:bodyPr wrap="none">
            <a:spAutoFit/>
          </a:bodyPr>
          <a:lstStyle/>
          <a:p>
            <a:r>
              <a:rPr lang="ar-SA" b="1" dirty="0">
                <a:solidFill>
                  <a:schemeClr val="bg1"/>
                </a:solidFill>
                <a:cs typeface="Traditional Arabic" panose="02020603050405020304" pitchFamily="18" charset="-78"/>
              </a:rPr>
              <a:t>تجربة تونس</a:t>
            </a:r>
          </a:p>
        </p:txBody>
      </p:sp>
      <p:sp>
        <p:nvSpPr>
          <p:cNvPr id="13" name="مستطيل 12">
            <a:extLst>
              <a:ext uri="{FF2B5EF4-FFF2-40B4-BE49-F238E27FC236}">
                <a16:creationId xmlns:a16="http://schemas.microsoft.com/office/drawing/2014/main" id="{B3532604-84CD-B244-9040-61FE3DFEE4C8}"/>
              </a:ext>
            </a:extLst>
          </p:cNvPr>
          <p:cNvSpPr/>
          <p:nvPr/>
        </p:nvSpPr>
        <p:spPr>
          <a:xfrm>
            <a:off x="5997788" y="4134903"/>
            <a:ext cx="6096000" cy="923330"/>
          </a:xfrm>
          <a:prstGeom prst="rect">
            <a:avLst/>
          </a:prstGeom>
        </p:spPr>
        <p:txBody>
          <a:bodyPr>
            <a:spAutoFit/>
          </a:bodyPr>
          <a:lstStyle/>
          <a:p>
            <a:r>
              <a:rPr lang="ar-SA" dirty="0">
                <a:solidFill>
                  <a:srgbClr val="000000"/>
                </a:solidFill>
                <a:ea typeface="Calibri" panose="020F0502020204030204" pitchFamily="34" charset="0"/>
                <a:cs typeface="Traditional Arabic" panose="02020603050405020304" pitchFamily="18" charset="-78"/>
              </a:rPr>
              <a:t>تقدم منظومة المدرسة الافتراضية برنامجا متكاملا للتعلم والمساندة عن بعد يشمل كافة مراحل التعليم، وبرنامجا لتعليم اللغة العربية للجالية التونسية بالخارج وتأطير التلاميذ، من خلال دروس دعم ومساندة وأنشطة تكميلية واختيارية لفائدة المشتركين على مستوى التعليم الأساسي والتعليم الثانوي</a:t>
            </a:r>
            <a:endParaRPr lang="ar-SA" dirty="0"/>
          </a:p>
        </p:txBody>
      </p:sp>
      <p:sp>
        <p:nvSpPr>
          <p:cNvPr id="14" name="مستطيل 13">
            <a:extLst>
              <a:ext uri="{FF2B5EF4-FFF2-40B4-BE49-F238E27FC236}">
                <a16:creationId xmlns:a16="http://schemas.microsoft.com/office/drawing/2014/main" id="{0D32B919-CBD7-0F41-BD4A-26091D978411}"/>
              </a:ext>
            </a:extLst>
          </p:cNvPr>
          <p:cNvSpPr/>
          <p:nvPr/>
        </p:nvSpPr>
        <p:spPr>
          <a:xfrm>
            <a:off x="3483437" y="5400388"/>
            <a:ext cx="2172279" cy="646331"/>
          </a:xfrm>
          <a:prstGeom prst="rect">
            <a:avLst/>
          </a:prstGeom>
        </p:spPr>
        <p:txBody>
          <a:bodyPr wrap="square">
            <a:spAutoFit/>
          </a:bodyPr>
          <a:lstStyle/>
          <a:p>
            <a:pPr algn="ctr"/>
            <a:r>
              <a:rPr lang="en-US" b="1" dirty="0">
                <a:solidFill>
                  <a:srgbClr val="000000"/>
                </a:solidFill>
                <a:latin typeface="Traditional Arabic" panose="02020603050405020304" pitchFamily="18" charset="-78"/>
                <a:ea typeface="Calibri" panose="020F0502020204030204" pitchFamily="34" charset="0"/>
                <a:cs typeface="Arial" panose="020B0604020202020204" pitchFamily="34" charset="0"/>
              </a:rPr>
              <a:t> </a:t>
            </a:r>
            <a:r>
              <a:rPr lang="ar-SA" b="1" dirty="0">
                <a:solidFill>
                  <a:schemeClr val="bg1"/>
                </a:solidFill>
                <a:latin typeface="Traditional Arabic" panose="02020603050405020304" pitchFamily="18" charset="-78"/>
                <a:ea typeface="Calibri" panose="020F0502020204030204" pitchFamily="34" charset="0"/>
              </a:rPr>
              <a:t>المدرسة الافتراضية السعودية</a:t>
            </a:r>
            <a:endParaRPr lang="en-US" sz="12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15" name="مستطيل 14">
            <a:extLst>
              <a:ext uri="{FF2B5EF4-FFF2-40B4-BE49-F238E27FC236}">
                <a16:creationId xmlns:a16="http://schemas.microsoft.com/office/drawing/2014/main" id="{05E068FE-C8E4-2F4E-9DA1-F51B26FDB4FB}"/>
              </a:ext>
            </a:extLst>
          </p:cNvPr>
          <p:cNvSpPr/>
          <p:nvPr/>
        </p:nvSpPr>
        <p:spPr>
          <a:xfrm>
            <a:off x="5818352" y="5370645"/>
            <a:ext cx="6096000" cy="1200329"/>
          </a:xfrm>
          <a:prstGeom prst="rect">
            <a:avLst/>
          </a:prstGeom>
        </p:spPr>
        <p:txBody>
          <a:bodyPr>
            <a:spAutoFit/>
          </a:bodyPr>
          <a:lstStyle/>
          <a:p>
            <a:r>
              <a:rPr lang="ar-SA" dirty="0">
                <a:solidFill>
                  <a:srgbClr val="000000"/>
                </a:solidFill>
                <a:latin typeface="Calibri" panose="020F0502020204030204" pitchFamily="34" charset="0"/>
                <a:ea typeface="Calibri" panose="020F0502020204030204" pitchFamily="34" charset="0"/>
                <a:cs typeface="Traditional Arabic" panose="02020603050405020304" pitchFamily="18" charset="-78"/>
              </a:rPr>
              <a:t>تمثّل المدرسة الافتراضية السعودية إحدى مبادرات وزارة التعليم التي نفّذتها بالتعاون مع شركة سيسكو، حيث جاءت المبادرة كواحدة من مجموعة مبادرات وقعتها جهات سعودية مختلفة مع شركة سيسكو على إثر توقيع ولي العهد السعودي صاحب السموّ الملكي الأمير محمد بن سلمان لمذكرة تفاهم مع الشركة من أجل تسريع التحوّل الرقمي في المملكة.</a:t>
            </a:r>
            <a:endParaRPr lang="en-US" sz="12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684299624"/>
      </p:ext>
    </p:extLst>
  </p:cSld>
  <p:clrMapOvr>
    <a:masterClrMapping/>
  </p:clrMapOvr>
  <p:transition spd="slow">
    <p:cover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p:cTn id="12" dur="500" fill="hold"/>
                                        <p:tgtEl>
                                          <p:spTgt spid="29"/>
                                        </p:tgtEl>
                                        <p:attrNameLst>
                                          <p:attrName>ppt_w</p:attrName>
                                        </p:attrNameLst>
                                      </p:cBhvr>
                                      <p:tavLst>
                                        <p:tav tm="0">
                                          <p:val>
                                            <p:fltVal val="0"/>
                                          </p:val>
                                        </p:tav>
                                        <p:tav tm="100000">
                                          <p:val>
                                            <p:strVal val="#ppt_w"/>
                                          </p:val>
                                        </p:tav>
                                      </p:tavLst>
                                    </p:anim>
                                    <p:anim calcmode="lin" valueType="num">
                                      <p:cBhvr>
                                        <p:cTn id="13" dur="500" fill="hold"/>
                                        <p:tgtEl>
                                          <p:spTgt spid="29"/>
                                        </p:tgtEl>
                                        <p:attrNameLst>
                                          <p:attrName>ppt_h</p:attrName>
                                        </p:attrNameLst>
                                      </p:cBhvr>
                                      <p:tavLst>
                                        <p:tav tm="0">
                                          <p:val>
                                            <p:fltVal val="0"/>
                                          </p:val>
                                        </p:tav>
                                        <p:tav tm="100000">
                                          <p:val>
                                            <p:strVal val="#ppt_h"/>
                                          </p:val>
                                        </p:tav>
                                      </p:tavLst>
                                    </p:anim>
                                    <p:animEffect transition="in" filter="fade">
                                      <p:cBhvr>
                                        <p:cTn id="14" dur="500"/>
                                        <p:tgtEl>
                                          <p:spTgt spid="29"/>
                                        </p:tgtEl>
                                      </p:cBhvr>
                                    </p:animEffect>
                                  </p:childTnLst>
                                </p:cTn>
                              </p:par>
                              <p:par>
                                <p:cTn id="15" presetID="53" presetClass="entr" presetSubtype="16" fill="hold" nodeType="with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p:cTn id="17" dur="500" fill="hold"/>
                                        <p:tgtEl>
                                          <p:spTgt spid="33"/>
                                        </p:tgtEl>
                                        <p:attrNameLst>
                                          <p:attrName>ppt_w</p:attrName>
                                        </p:attrNameLst>
                                      </p:cBhvr>
                                      <p:tavLst>
                                        <p:tav tm="0">
                                          <p:val>
                                            <p:fltVal val="0"/>
                                          </p:val>
                                        </p:tav>
                                        <p:tav tm="100000">
                                          <p:val>
                                            <p:strVal val="#ppt_w"/>
                                          </p:val>
                                        </p:tav>
                                      </p:tavLst>
                                    </p:anim>
                                    <p:anim calcmode="lin" valueType="num">
                                      <p:cBhvr>
                                        <p:cTn id="18" dur="500" fill="hold"/>
                                        <p:tgtEl>
                                          <p:spTgt spid="33"/>
                                        </p:tgtEl>
                                        <p:attrNameLst>
                                          <p:attrName>ppt_h</p:attrName>
                                        </p:attrNameLst>
                                      </p:cBhvr>
                                      <p:tavLst>
                                        <p:tav tm="0">
                                          <p:val>
                                            <p:fltVal val="0"/>
                                          </p:val>
                                        </p:tav>
                                        <p:tav tm="100000">
                                          <p:val>
                                            <p:strVal val="#ppt_h"/>
                                          </p:val>
                                        </p:tav>
                                      </p:tavLst>
                                    </p:anim>
                                    <p:animEffect transition="in" filter="fade">
                                      <p:cBhvr>
                                        <p:cTn id="19" dur="500"/>
                                        <p:tgtEl>
                                          <p:spTgt spid="33"/>
                                        </p:tgtEl>
                                      </p:cBhvr>
                                    </p:animEffect>
                                  </p:childTnLst>
                                </p:cTn>
                              </p:par>
                            </p:childTnLst>
                          </p:cTn>
                        </p:par>
                      </p:childTnLst>
                    </p:cTn>
                  </p:par>
                  <p:par>
                    <p:cTn id="20" fill="hold">
                      <p:stCondLst>
                        <p:cond delay="indefinite"/>
                      </p:stCondLst>
                      <p:childTnLst>
                        <p:par>
                          <p:cTn id="21" fill="hold">
                            <p:stCondLst>
                              <p:cond delay="0"/>
                            </p:stCondLst>
                            <p:childTnLst>
                              <p:par>
                                <p:cTn id="22" presetID="35" presetClass="entr" presetSubtype="0" fill="hold" nodeType="click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2000"/>
                                        <p:tgtEl>
                                          <p:spTgt spid="20"/>
                                        </p:tgtEl>
                                      </p:cBhvr>
                                    </p:animEffect>
                                    <p:anim calcmode="lin" valueType="num">
                                      <p:cBhvr>
                                        <p:cTn id="25" dur="2000" fill="hold"/>
                                        <p:tgtEl>
                                          <p:spTgt spid="20"/>
                                        </p:tgtEl>
                                        <p:attrNameLst>
                                          <p:attrName>style.rotation</p:attrName>
                                        </p:attrNameLst>
                                      </p:cBhvr>
                                      <p:tavLst>
                                        <p:tav tm="0">
                                          <p:val>
                                            <p:fltVal val="720"/>
                                          </p:val>
                                        </p:tav>
                                        <p:tav tm="100000">
                                          <p:val>
                                            <p:fltVal val="0"/>
                                          </p:val>
                                        </p:tav>
                                      </p:tavLst>
                                    </p:anim>
                                    <p:anim calcmode="lin" valueType="num">
                                      <p:cBhvr>
                                        <p:cTn id="26" dur="2000" fill="hold"/>
                                        <p:tgtEl>
                                          <p:spTgt spid="20"/>
                                        </p:tgtEl>
                                        <p:attrNameLst>
                                          <p:attrName>ppt_h</p:attrName>
                                        </p:attrNameLst>
                                      </p:cBhvr>
                                      <p:tavLst>
                                        <p:tav tm="0">
                                          <p:val>
                                            <p:fltVal val="0"/>
                                          </p:val>
                                        </p:tav>
                                        <p:tav tm="100000">
                                          <p:val>
                                            <p:strVal val="#ppt_h"/>
                                          </p:val>
                                        </p:tav>
                                      </p:tavLst>
                                    </p:anim>
                                    <p:anim calcmode="lin" valueType="num">
                                      <p:cBhvr>
                                        <p:cTn id="27" dur="2000" fill="hold"/>
                                        <p:tgtEl>
                                          <p:spTgt spid="20"/>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458670B5-35AD-9D4E-83DC-8F7CF459AC0A}"/>
              </a:ext>
            </a:extLst>
          </p:cNvPr>
          <p:cNvPicPr/>
          <p:nvPr/>
        </p:nvPicPr>
        <p:blipFill>
          <a:blip r:embed="rId2"/>
          <a:stretch>
            <a:fillRect/>
          </a:stretch>
        </p:blipFill>
        <p:spPr>
          <a:xfrm>
            <a:off x="543697" y="927090"/>
            <a:ext cx="6549081" cy="5399569"/>
          </a:xfrm>
          <a:prstGeom prst="rect">
            <a:avLst/>
          </a:prstGeom>
        </p:spPr>
      </p:pic>
      <p:pic>
        <p:nvPicPr>
          <p:cNvPr id="3" name="صورة 2">
            <a:extLst>
              <a:ext uri="{FF2B5EF4-FFF2-40B4-BE49-F238E27FC236}">
                <a16:creationId xmlns:a16="http://schemas.microsoft.com/office/drawing/2014/main" id="{84F2FA19-8865-9342-BCE0-C85DA8756BA3}"/>
              </a:ext>
            </a:extLst>
          </p:cNvPr>
          <p:cNvPicPr>
            <a:picLocks noChangeAspect="1"/>
          </p:cNvPicPr>
          <p:nvPr/>
        </p:nvPicPr>
        <p:blipFill>
          <a:blip r:embed="rId3"/>
          <a:stretch>
            <a:fillRect/>
          </a:stretch>
        </p:blipFill>
        <p:spPr>
          <a:xfrm>
            <a:off x="7048500" y="990599"/>
            <a:ext cx="4295003" cy="5336059"/>
          </a:xfrm>
          <a:prstGeom prst="rect">
            <a:avLst/>
          </a:prstGeom>
        </p:spPr>
      </p:pic>
    </p:spTree>
    <p:extLst>
      <p:ext uri="{BB962C8B-B14F-4D97-AF65-F5344CB8AC3E}">
        <p14:creationId xmlns:p14="http://schemas.microsoft.com/office/powerpoint/2010/main" val="2719211303"/>
      </p:ext>
    </p:extLst>
  </p:cSld>
  <p:clrMapOvr>
    <a:masterClrMapping/>
  </p:clrMapOvr>
  <p:transition spd="slow">
    <p:cover dir="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48EC52F8-F2F3-A54A-955B-E4D85FEEA595}"/>
              </a:ext>
            </a:extLst>
          </p:cNvPr>
          <p:cNvSpPr>
            <a:spLocks noGrp="1"/>
          </p:cNvSpPr>
          <p:nvPr>
            <p:ph type="title"/>
          </p:nvPr>
        </p:nvSpPr>
        <p:spPr/>
        <p:txBody>
          <a:bodyPr/>
          <a:lstStyle/>
          <a:p>
            <a:endParaRPr lang="ar-SA"/>
          </a:p>
        </p:txBody>
      </p:sp>
      <p:pic>
        <p:nvPicPr>
          <p:cNvPr id="4" name="وسائط عبر الإنترنت 3" descr="VIDEO-2019-10-26-03-04-05.mp4">
            <a:hlinkClick r:id="" action="ppaction://media"/>
            <a:extLst>
              <a:ext uri="{FF2B5EF4-FFF2-40B4-BE49-F238E27FC236}">
                <a16:creationId xmlns:a16="http://schemas.microsoft.com/office/drawing/2014/main" id="{D4AB414C-3A9A-1B48-A365-98A31483C900}"/>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0" y="1"/>
            <a:ext cx="12192000" cy="5798126"/>
          </a:xfrm>
        </p:spPr>
      </p:pic>
    </p:spTree>
    <p:extLst>
      <p:ext uri="{BB962C8B-B14F-4D97-AF65-F5344CB8AC3E}">
        <p14:creationId xmlns:p14="http://schemas.microsoft.com/office/powerpoint/2010/main" val="2336956147"/>
      </p:ext>
    </p:extLst>
  </p:cSld>
  <p:clrMapOvr>
    <a:masterClrMapping/>
  </p:clrMapOvr>
  <p:transition spd="slow">
    <p:cover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006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EEC363C3-C86B-934D-B0D3-C7FEFB970D3E}"/>
              </a:ext>
            </a:extLst>
          </p:cNvPr>
          <p:cNvPicPr/>
          <p:nvPr/>
        </p:nvPicPr>
        <p:blipFill>
          <a:blip r:embed="rId2"/>
          <a:stretch>
            <a:fillRect/>
          </a:stretch>
        </p:blipFill>
        <p:spPr>
          <a:xfrm>
            <a:off x="519842" y="577627"/>
            <a:ext cx="6894212" cy="5702746"/>
          </a:xfrm>
          <a:prstGeom prst="rect">
            <a:avLst/>
          </a:prstGeom>
        </p:spPr>
      </p:pic>
      <p:pic>
        <p:nvPicPr>
          <p:cNvPr id="5" name="صورة 4">
            <a:extLst>
              <a:ext uri="{FF2B5EF4-FFF2-40B4-BE49-F238E27FC236}">
                <a16:creationId xmlns:a16="http://schemas.microsoft.com/office/drawing/2014/main" id="{A4602C4D-7121-7C40-99C8-36EDF7054F7C}"/>
              </a:ext>
            </a:extLst>
          </p:cNvPr>
          <p:cNvPicPr>
            <a:picLocks noChangeAspect="1"/>
          </p:cNvPicPr>
          <p:nvPr/>
        </p:nvPicPr>
        <p:blipFill>
          <a:blip r:embed="rId3"/>
          <a:stretch>
            <a:fillRect/>
          </a:stretch>
        </p:blipFill>
        <p:spPr>
          <a:xfrm>
            <a:off x="7414054" y="577626"/>
            <a:ext cx="4258104" cy="5702745"/>
          </a:xfrm>
          <a:prstGeom prst="rect">
            <a:avLst/>
          </a:prstGeom>
        </p:spPr>
      </p:pic>
    </p:spTree>
    <p:extLst>
      <p:ext uri="{BB962C8B-B14F-4D97-AF65-F5344CB8AC3E}">
        <p14:creationId xmlns:p14="http://schemas.microsoft.com/office/powerpoint/2010/main" val="858071510"/>
      </p:ext>
    </p:extLst>
  </p:cSld>
  <p:clrMapOvr>
    <a:masterClrMapping/>
  </p:clrMapOvr>
  <p:transition spd="slow">
    <p:cover dir="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a:extLst>
              <a:ext uri="{FF2B5EF4-FFF2-40B4-BE49-F238E27FC236}">
                <a16:creationId xmlns:a16="http://schemas.microsoft.com/office/drawing/2014/main" id="{41106FF2-B77E-AC4E-8779-EFDE81155926}"/>
              </a:ext>
            </a:extLst>
          </p:cNvPr>
          <p:cNvPicPr/>
          <p:nvPr/>
        </p:nvPicPr>
        <p:blipFill>
          <a:blip r:embed="rId2"/>
          <a:stretch>
            <a:fillRect/>
          </a:stretch>
        </p:blipFill>
        <p:spPr>
          <a:xfrm>
            <a:off x="395416" y="352742"/>
            <a:ext cx="8335834" cy="6152515"/>
          </a:xfrm>
          <a:prstGeom prst="rect">
            <a:avLst/>
          </a:prstGeom>
        </p:spPr>
      </p:pic>
      <p:pic>
        <p:nvPicPr>
          <p:cNvPr id="5" name="صورة 4">
            <a:extLst>
              <a:ext uri="{FF2B5EF4-FFF2-40B4-BE49-F238E27FC236}">
                <a16:creationId xmlns:a16="http://schemas.microsoft.com/office/drawing/2014/main" id="{09F2FBB0-E2D9-E244-8F43-614D5C591760}"/>
              </a:ext>
            </a:extLst>
          </p:cNvPr>
          <p:cNvPicPr>
            <a:picLocks noChangeAspect="1"/>
          </p:cNvPicPr>
          <p:nvPr/>
        </p:nvPicPr>
        <p:blipFill>
          <a:blip r:embed="rId3"/>
          <a:stretch>
            <a:fillRect/>
          </a:stretch>
        </p:blipFill>
        <p:spPr>
          <a:xfrm>
            <a:off x="8731250" y="352742"/>
            <a:ext cx="3213958" cy="6152514"/>
          </a:xfrm>
          <a:prstGeom prst="rect">
            <a:avLst/>
          </a:prstGeom>
        </p:spPr>
      </p:pic>
    </p:spTree>
    <p:extLst>
      <p:ext uri="{BB962C8B-B14F-4D97-AF65-F5344CB8AC3E}">
        <p14:creationId xmlns:p14="http://schemas.microsoft.com/office/powerpoint/2010/main" val="1237269810"/>
      </p:ext>
    </p:extLst>
  </p:cSld>
  <p:clrMapOvr>
    <a:masterClrMapping/>
  </p:clrMapOvr>
  <p:transition spd="slow">
    <p:cover dir="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DF2413D5-9CD7-7E4E-B149-4FD4B89532AD}"/>
              </a:ext>
            </a:extLst>
          </p:cNvPr>
          <p:cNvPicPr/>
          <p:nvPr/>
        </p:nvPicPr>
        <p:blipFill>
          <a:blip r:embed="rId2"/>
          <a:stretch>
            <a:fillRect/>
          </a:stretch>
        </p:blipFill>
        <p:spPr>
          <a:xfrm>
            <a:off x="951899" y="1007745"/>
            <a:ext cx="10282158" cy="4842510"/>
          </a:xfrm>
          <a:prstGeom prst="rect">
            <a:avLst/>
          </a:prstGeom>
        </p:spPr>
      </p:pic>
    </p:spTree>
    <p:extLst>
      <p:ext uri="{BB962C8B-B14F-4D97-AF65-F5344CB8AC3E}">
        <p14:creationId xmlns:p14="http://schemas.microsoft.com/office/powerpoint/2010/main" val="700928226"/>
      </p:ext>
    </p:extLst>
  </p:cSld>
  <p:clrMapOvr>
    <a:masterClrMapping/>
  </p:clrMapOvr>
  <p:transition spd="slow">
    <p:cover dir="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Shape 20"/>
          <p:cNvSpPr/>
          <p:nvPr/>
        </p:nvSpPr>
        <p:spPr>
          <a:xfrm>
            <a:off x="1603123" y="4268365"/>
            <a:ext cx="900557" cy="2589619"/>
          </a:xfrm>
          <a:custGeom>
            <a:avLst/>
            <a:gdLst/>
            <a:ahLst/>
            <a:cxnLst>
              <a:cxn ang="0">
                <a:pos x="wd2" y="hd2"/>
              </a:cxn>
              <a:cxn ang="5400000">
                <a:pos x="wd2" y="hd2"/>
              </a:cxn>
              <a:cxn ang="10800000">
                <a:pos x="wd2" y="hd2"/>
              </a:cxn>
              <a:cxn ang="16200000">
                <a:pos x="wd2" y="hd2"/>
              </a:cxn>
            </a:cxnLst>
            <a:rect l="0" t="0" r="r" b="b"/>
            <a:pathLst>
              <a:path w="21439" h="21600" extrusionOk="0">
                <a:moveTo>
                  <a:pt x="4374" y="0"/>
                </a:moveTo>
                <a:cubicBezTo>
                  <a:pt x="3813" y="0"/>
                  <a:pt x="3308" y="81"/>
                  <a:pt x="2940" y="210"/>
                </a:cubicBezTo>
                <a:cubicBezTo>
                  <a:pt x="2573" y="338"/>
                  <a:pt x="2342" y="515"/>
                  <a:pt x="2342" y="712"/>
                </a:cubicBezTo>
                <a:lnTo>
                  <a:pt x="2342" y="4349"/>
                </a:lnTo>
                <a:lnTo>
                  <a:pt x="2342" y="4805"/>
                </a:lnTo>
                <a:lnTo>
                  <a:pt x="2342" y="6642"/>
                </a:lnTo>
                <a:cubicBezTo>
                  <a:pt x="2216" y="6639"/>
                  <a:pt x="2090" y="6640"/>
                  <a:pt x="1965" y="6645"/>
                </a:cubicBezTo>
                <a:cubicBezTo>
                  <a:pt x="1216" y="6673"/>
                  <a:pt x="548" y="6826"/>
                  <a:pt x="212" y="7061"/>
                </a:cubicBezTo>
                <a:cubicBezTo>
                  <a:pt x="-22" y="7225"/>
                  <a:pt x="-74" y="7421"/>
                  <a:pt x="114" y="7607"/>
                </a:cubicBezTo>
                <a:cubicBezTo>
                  <a:pt x="628" y="8461"/>
                  <a:pt x="1448" y="9291"/>
                  <a:pt x="2563" y="10072"/>
                </a:cubicBezTo>
                <a:cubicBezTo>
                  <a:pt x="3170" y="10498"/>
                  <a:pt x="3866" y="10907"/>
                  <a:pt x="4456" y="11335"/>
                </a:cubicBezTo>
                <a:cubicBezTo>
                  <a:pt x="4970" y="11709"/>
                  <a:pt x="5440" y="12112"/>
                  <a:pt x="5811" y="12517"/>
                </a:cubicBezTo>
                <a:lnTo>
                  <a:pt x="5136" y="21600"/>
                </a:lnTo>
                <a:lnTo>
                  <a:pt x="18342" y="21600"/>
                </a:lnTo>
                <a:lnTo>
                  <a:pt x="17644" y="12280"/>
                </a:lnTo>
                <a:cubicBezTo>
                  <a:pt x="17875" y="12024"/>
                  <a:pt x="18142" y="11774"/>
                  <a:pt x="18424" y="11525"/>
                </a:cubicBezTo>
                <a:cubicBezTo>
                  <a:pt x="19452" y="10614"/>
                  <a:pt x="20903" y="9745"/>
                  <a:pt x="21300" y="8772"/>
                </a:cubicBezTo>
                <a:cubicBezTo>
                  <a:pt x="21526" y="8217"/>
                  <a:pt x="21419" y="7653"/>
                  <a:pt x="21374" y="7093"/>
                </a:cubicBezTo>
                <a:cubicBezTo>
                  <a:pt x="21323" y="6473"/>
                  <a:pt x="21360" y="5853"/>
                  <a:pt x="21365" y="5233"/>
                </a:cubicBezTo>
                <a:cubicBezTo>
                  <a:pt x="21367" y="5036"/>
                  <a:pt x="21143" y="4859"/>
                  <a:pt x="20775" y="4730"/>
                </a:cubicBezTo>
                <a:cubicBezTo>
                  <a:pt x="20408" y="4602"/>
                  <a:pt x="19894" y="4521"/>
                  <a:pt x="19334" y="4521"/>
                </a:cubicBezTo>
                <a:lnTo>
                  <a:pt x="19112" y="4521"/>
                </a:lnTo>
                <a:cubicBezTo>
                  <a:pt x="18551" y="4521"/>
                  <a:pt x="18046" y="4602"/>
                  <a:pt x="17679" y="4730"/>
                </a:cubicBezTo>
                <a:cubicBezTo>
                  <a:pt x="17332" y="4852"/>
                  <a:pt x="17121" y="5018"/>
                  <a:pt x="17097" y="5201"/>
                </a:cubicBezTo>
                <a:lnTo>
                  <a:pt x="16458" y="5164"/>
                </a:lnTo>
                <a:lnTo>
                  <a:pt x="16458" y="4865"/>
                </a:lnTo>
                <a:cubicBezTo>
                  <a:pt x="16458" y="4669"/>
                  <a:pt x="16228" y="4489"/>
                  <a:pt x="15860" y="4360"/>
                </a:cubicBezTo>
                <a:cubicBezTo>
                  <a:pt x="15492" y="4231"/>
                  <a:pt x="14987" y="4154"/>
                  <a:pt x="14426" y="4154"/>
                </a:cubicBezTo>
                <a:lnTo>
                  <a:pt x="14197" y="4154"/>
                </a:lnTo>
                <a:cubicBezTo>
                  <a:pt x="13636" y="4154"/>
                  <a:pt x="13129" y="4231"/>
                  <a:pt x="12763" y="4360"/>
                </a:cubicBezTo>
                <a:cubicBezTo>
                  <a:pt x="12397" y="4489"/>
                  <a:pt x="12173" y="4669"/>
                  <a:pt x="12173" y="4865"/>
                </a:cubicBezTo>
                <a:lnTo>
                  <a:pt x="12173" y="4914"/>
                </a:lnTo>
                <a:lnTo>
                  <a:pt x="11542" y="4880"/>
                </a:lnTo>
                <a:lnTo>
                  <a:pt x="11542" y="4400"/>
                </a:lnTo>
                <a:cubicBezTo>
                  <a:pt x="11542" y="4204"/>
                  <a:pt x="11312" y="4024"/>
                  <a:pt x="10944" y="3895"/>
                </a:cubicBezTo>
                <a:cubicBezTo>
                  <a:pt x="10577" y="3766"/>
                  <a:pt x="10072" y="3689"/>
                  <a:pt x="9511" y="3689"/>
                </a:cubicBezTo>
                <a:lnTo>
                  <a:pt x="9289" y="3689"/>
                </a:lnTo>
                <a:cubicBezTo>
                  <a:pt x="8728" y="3689"/>
                  <a:pt x="8223" y="3766"/>
                  <a:pt x="7856" y="3895"/>
                </a:cubicBezTo>
                <a:cubicBezTo>
                  <a:pt x="7488" y="4024"/>
                  <a:pt x="7258" y="4204"/>
                  <a:pt x="7258" y="4400"/>
                </a:cubicBezTo>
                <a:lnTo>
                  <a:pt x="7258" y="4630"/>
                </a:lnTo>
                <a:lnTo>
                  <a:pt x="6627" y="4593"/>
                </a:lnTo>
                <a:lnTo>
                  <a:pt x="6627" y="712"/>
                </a:lnTo>
                <a:cubicBezTo>
                  <a:pt x="6627" y="515"/>
                  <a:pt x="6405" y="338"/>
                  <a:pt x="6037" y="210"/>
                </a:cubicBezTo>
                <a:cubicBezTo>
                  <a:pt x="5669" y="81"/>
                  <a:pt x="5156" y="0"/>
                  <a:pt x="4595" y="0"/>
                </a:cubicBezTo>
                <a:lnTo>
                  <a:pt x="4374" y="0"/>
                </a:lnTo>
                <a:close/>
              </a:path>
            </a:pathLst>
          </a:custGeom>
          <a:gradFill>
            <a:gsLst>
              <a:gs pos="0">
                <a:schemeClr val="tx2"/>
              </a:gs>
              <a:gs pos="100000">
                <a:schemeClr val="tx2">
                  <a:lumMod val="75000"/>
                </a:schemeClr>
              </a:gs>
            </a:gsLst>
            <a:lin ang="5400000" scaled="1"/>
          </a:gradFill>
          <a:ln w="12700" cap="flat">
            <a:noFill/>
            <a:miter lim="400000"/>
          </a:ln>
          <a:effectLst/>
        </p:spPr>
        <p:txBody>
          <a:bodyPr wrap="square" lIns="23813" tIns="23813" rIns="23813" bIns="23813" numCol="1" anchor="ctr">
            <a:noAutofit/>
          </a:bodyPr>
          <a:lstStyle/>
          <a:p>
            <a:endParaRPr sz="1125"/>
          </a:p>
        </p:txBody>
      </p:sp>
      <p:sp>
        <p:nvSpPr>
          <p:cNvPr id="35" name="Shape 21"/>
          <p:cNvSpPr/>
          <p:nvPr/>
        </p:nvSpPr>
        <p:spPr>
          <a:xfrm>
            <a:off x="3630338" y="4268365"/>
            <a:ext cx="855471" cy="2589619"/>
          </a:xfrm>
          <a:custGeom>
            <a:avLst/>
            <a:gdLst/>
            <a:ahLst/>
            <a:cxnLst>
              <a:cxn ang="0">
                <a:pos x="wd2" y="hd2"/>
              </a:cxn>
              <a:cxn ang="5400000">
                <a:pos x="wd2" y="hd2"/>
              </a:cxn>
              <a:cxn ang="10800000">
                <a:pos x="wd2" y="hd2"/>
              </a:cxn>
              <a:cxn ang="16200000">
                <a:pos x="wd2" y="hd2"/>
              </a:cxn>
            </a:cxnLst>
            <a:rect l="0" t="0" r="r" b="b"/>
            <a:pathLst>
              <a:path w="21523" h="21584" extrusionOk="0">
                <a:moveTo>
                  <a:pt x="10411" y="3"/>
                </a:moveTo>
                <a:cubicBezTo>
                  <a:pt x="9856" y="-16"/>
                  <a:pt x="9330" y="39"/>
                  <a:pt x="8926" y="147"/>
                </a:cubicBezTo>
                <a:cubicBezTo>
                  <a:pt x="8523" y="254"/>
                  <a:pt x="8242" y="414"/>
                  <a:pt x="8184" y="598"/>
                </a:cubicBezTo>
                <a:lnTo>
                  <a:pt x="7376" y="5631"/>
                </a:lnTo>
                <a:lnTo>
                  <a:pt x="6568" y="5599"/>
                </a:lnTo>
                <a:lnTo>
                  <a:pt x="4757" y="1849"/>
                </a:lnTo>
                <a:cubicBezTo>
                  <a:pt x="4699" y="1665"/>
                  <a:pt x="4425" y="1506"/>
                  <a:pt x="4023" y="1398"/>
                </a:cubicBezTo>
                <a:cubicBezTo>
                  <a:pt x="3621" y="1290"/>
                  <a:pt x="3094" y="1233"/>
                  <a:pt x="2538" y="1252"/>
                </a:cubicBezTo>
                <a:lnTo>
                  <a:pt x="2318" y="1260"/>
                </a:lnTo>
                <a:cubicBezTo>
                  <a:pt x="1762" y="1280"/>
                  <a:pt x="1281" y="1373"/>
                  <a:pt x="955" y="1506"/>
                </a:cubicBezTo>
                <a:cubicBezTo>
                  <a:pt x="629" y="1639"/>
                  <a:pt x="456" y="1811"/>
                  <a:pt x="515" y="1995"/>
                </a:cubicBezTo>
                <a:lnTo>
                  <a:pt x="2832" y="7412"/>
                </a:lnTo>
                <a:cubicBezTo>
                  <a:pt x="1722" y="7352"/>
                  <a:pt x="631" y="7551"/>
                  <a:pt x="188" y="7893"/>
                </a:cubicBezTo>
                <a:cubicBezTo>
                  <a:pt x="-17" y="8052"/>
                  <a:pt x="-61" y="8233"/>
                  <a:pt x="90" y="8407"/>
                </a:cubicBezTo>
                <a:cubicBezTo>
                  <a:pt x="754" y="9197"/>
                  <a:pt x="1577" y="9972"/>
                  <a:pt x="2538" y="10729"/>
                </a:cubicBezTo>
                <a:cubicBezTo>
                  <a:pt x="3071" y="11149"/>
                  <a:pt x="3655" y="11561"/>
                  <a:pt x="4252" y="11972"/>
                </a:cubicBezTo>
                <a:cubicBezTo>
                  <a:pt x="4762" y="12323"/>
                  <a:pt x="5338" y="12691"/>
                  <a:pt x="5912" y="13045"/>
                </a:cubicBezTo>
                <a:lnTo>
                  <a:pt x="5239" y="21584"/>
                </a:lnTo>
                <a:lnTo>
                  <a:pt x="18399" y="21584"/>
                </a:lnTo>
                <a:lnTo>
                  <a:pt x="17723" y="13048"/>
                </a:lnTo>
                <a:cubicBezTo>
                  <a:pt x="18349" y="12671"/>
                  <a:pt x="18949" y="12295"/>
                  <a:pt x="19539" y="11916"/>
                </a:cubicBezTo>
                <a:cubicBezTo>
                  <a:pt x="20041" y="11594"/>
                  <a:pt x="20543" y="11266"/>
                  <a:pt x="20871" y="10910"/>
                </a:cubicBezTo>
                <a:cubicBezTo>
                  <a:pt x="21286" y="10459"/>
                  <a:pt x="21353" y="9980"/>
                  <a:pt x="21401" y="9507"/>
                </a:cubicBezTo>
                <a:cubicBezTo>
                  <a:pt x="21510" y="8453"/>
                  <a:pt x="21539" y="7399"/>
                  <a:pt x="21516" y="6345"/>
                </a:cubicBezTo>
                <a:cubicBezTo>
                  <a:pt x="21512" y="6160"/>
                  <a:pt x="21294" y="5993"/>
                  <a:pt x="20928" y="5872"/>
                </a:cubicBezTo>
                <a:cubicBezTo>
                  <a:pt x="20562" y="5750"/>
                  <a:pt x="20051" y="5674"/>
                  <a:pt x="19492" y="5674"/>
                </a:cubicBezTo>
                <a:lnTo>
                  <a:pt x="19272" y="5674"/>
                </a:lnTo>
                <a:cubicBezTo>
                  <a:pt x="18712" y="5671"/>
                  <a:pt x="18203" y="5747"/>
                  <a:pt x="17844" y="5872"/>
                </a:cubicBezTo>
                <a:cubicBezTo>
                  <a:pt x="17633" y="5945"/>
                  <a:pt x="17486" y="6033"/>
                  <a:pt x="17395" y="6131"/>
                </a:cubicBezTo>
                <a:lnTo>
                  <a:pt x="16628" y="6085"/>
                </a:lnTo>
                <a:lnTo>
                  <a:pt x="16628" y="5826"/>
                </a:lnTo>
                <a:cubicBezTo>
                  <a:pt x="16628" y="5640"/>
                  <a:pt x="16399" y="5471"/>
                  <a:pt x="16033" y="5350"/>
                </a:cubicBezTo>
                <a:cubicBezTo>
                  <a:pt x="15667" y="5229"/>
                  <a:pt x="15164" y="5155"/>
                  <a:pt x="14605" y="5155"/>
                </a:cubicBezTo>
                <a:lnTo>
                  <a:pt x="14385" y="5155"/>
                </a:lnTo>
                <a:cubicBezTo>
                  <a:pt x="13826" y="5156"/>
                  <a:pt x="13324" y="5229"/>
                  <a:pt x="12957" y="5350"/>
                </a:cubicBezTo>
                <a:cubicBezTo>
                  <a:pt x="12542" y="5487"/>
                  <a:pt x="12306" y="5683"/>
                  <a:pt x="12361" y="5890"/>
                </a:cubicBezTo>
                <a:lnTo>
                  <a:pt x="11594" y="5858"/>
                </a:lnTo>
                <a:lnTo>
                  <a:pt x="12435" y="747"/>
                </a:lnTo>
                <a:cubicBezTo>
                  <a:pt x="12493" y="563"/>
                  <a:pt x="12321" y="388"/>
                  <a:pt x="11994" y="255"/>
                </a:cubicBezTo>
                <a:cubicBezTo>
                  <a:pt x="11668" y="121"/>
                  <a:pt x="11187" y="28"/>
                  <a:pt x="10632" y="9"/>
                </a:cubicBezTo>
                <a:lnTo>
                  <a:pt x="10411" y="3"/>
                </a:lnTo>
                <a:close/>
              </a:path>
            </a:pathLst>
          </a:custGeom>
          <a:gradFill>
            <a:gsLst>
              <a:gs pos="0">
                <a:schemeClr val="accent2"/>
              </a:gs>
              <a:gs pos="100000">
                <a:schemeClr val="accent2">
                  <a:lumMod val="75000"/>
                </a:schemeClr>
              </a:gs>
            </a:gsLst>
            <a:lin ang="5400000" scaled="1"/>
          </a:gradFill>
          <a:ln w="12700" cap="flat">
            <a:noFill/>
            <a:miter lim="400000"/>
          </a:ln>
          <a:effectLst/>
        </p:spPr>
        <p:txBody>
          <a:bodyPr wrap="square" lIns="23813" tIns="23813" rIns="23813" bIns="23813" numCol="1" anchor="ctr">
            <a:noAutofit/>
          </a:bodyPr>
          <a:lstStyle/>
          <a:p>
            <a:endParaRPr sz="1125"/>
          </a:p>
        </p:txBody>
      </p:sp>
      <p:sp>
        <p:nvSpPr>
          <p:cNvPr id="36" name="Shape 22"/>
          <p:cNvSpPr/>
          <p:nvPr/>
        </p:nvSpPr>
        <p:spPr>
          <a:xfrm>
            <a:off x="7611442" y="4268365"/>
            <a:ext cx="877016" cy="2589619"/>
          </a:xfrm>
          <a:custGeom>
            <a:avLst/>
            <a:gdLst/>
            <a:ahLst/>
            <a:cxnLst>
              <a:cxn ang="0">
                <a:pos x="wd2" y="hd2"/>
              </a:cxn>
              <a:cxn ang="5400000">
                <a:pos x="wd2" y="hd2"/>
              </a:cxn>
              <a:cxn ang="10800000">
                <a:pos x="wd2" y="hd2"/>
              </a:cxn>
              <a:cxn ang="16200000">
                <a:pos x="wd2" y="hd2"/>
              </a:cxn>
            </a:cxnLst>
            <a:rect l="0" t="0" r="r" b="b"/>
            <a:pathLst>
              <a:path w="21489" h="21585" extrusionOk="0">
                <a:moveTo>
                  <a:pt x="9556" y="3"/>
                </a:moveTo>
                <a:cubicBezTo>
                  <a:pt x="9046" y="-15"/>
                  <a:pt x="8562" y="37"/>
                  <a:pt x="8191" y="138"/>
                </a:cubicBezTo>
                <a:cubicBezTo>
                  <a:pt x="7821" y="240"/>
                  <a:pt x="7563" y="388"/>
                  <a:pt x="7509" y="562"/>
                </a:cubicBezTo>
                <a:lnTo>
                  <a:pt x="6766" y="5345"/>
                </a:lnTo>
                <a:lnTo>
                  <a:pt x="6023" y="5316"/>
                </a:lnTo>
                <a:lnTo>
                  <a:pt x="4365" y="1743"/>
                </a:lnTo>
                <a:cubicBezTo>
                  <a:pt x="4311" y="1569"/>
                  <a:pt x="4060" y="1418"/>
                  <a:pt x="3691" y="1317"/>
                </a:cubicBezTo>
                <a:cubicBezTo>
                  <a:pt x="3322" y="1215"/>
                  <a:pt x="2836" y="1160"/>
                  <a:pt x="2327" y="1179"/>
                </a:cubicBezTo>
                <a:lnTo>
                  <a:pt x="2128" y="1187"/>
                </a:lnTo>
                <a:cubicBezTo>
                  <a:pt x="1618" y="1206"/>
                  <a:pt x="1174" y="1294"/>
                  <a:pt x="875" y="1419"/>
                </a:cubicBezTo>
                <a:cubicBezTo>
                  <a:pt x="577" y="1545"/>
                  <a:pt x="416" y="1704"/>
                  <a:pt x="470" y="1878"/>
                </a:cubicBezTo>
                <a:lnTo>
                  <a:pt x="2594" y="6982"/>
                </a:lnTo>
                <a:cubicBezTo>
                  <a:pt x="1576" y="6925"/>
                  <a:pt x="582" y="7112"/>
                  <a:pt x="176" y="7434"/>
                </a:cubicBezTo>
                <a:cubicBezTo>
                  <a:pt x="-12" y="7583"/>
                  <a:pt x="-58" y="7755"/>
                  <a:pt x="81" y="7919"/>
                </a:cubicBezTo>
                <a:cubicBezTo>
                  <a:pt x="549" y="8678"/>
                  <a:pt x="1306" y="9415"/>
                  <a:pt x="2327" y="10108"/>
                </a:cubicBezTo>
                <a:cubicBezTo>
                  <a:pt x="2979" y="10551"/>
                  <a:pt x="3698" y="10988"/>
                  <a:pt x="4127" y="11463"/>
                </a:cubicBezTo>
                <a:cubicBezTo>
                  <a:pt x="4236" y="11583"/>
                  <a:pt x="4324" y="11705"/>
                  <a:pt x="4391" y="11828"/>
                </a:cubicBezTo>
                <a:cubicBezTo>
                  <a:pt x="4446" y="12001"/>
                  <a:pt x="4494" y="12173"/>
                  <a:pt x="4534" y="12345"/>
                </a:cubicBezTo>
                <a:cubicBezTo>
                  <a:pt x="4895" y="13874"/>
                  <a:pt x="4697" y="15410"/>
                  <a:pt x="4488" y="16942"/>
                </a:cubicBezTo>
                <a:cubicBezTo>
                  <a:pt x="4277" y="18490"/>
                  <a:pt x="4054" y="20037"/>
                  <a:pt x="3821" y="21585"/>
                </a:cubicBezTo>
                <a:lnTo>
                  <a:pt x="17745" y="21585"/>
                </a:lnTo>
                <a:cubicBezTo>
                  <a:pt x="17559" y="18474"/>
                  <a:pt x="17374" y="15363"/>
                  <a:pt x="17188" y="12252"/>
                </a:cubicBezTo>
                <a:cubicBezTo>
                  <a:pt x="17180" y="12109"/>
                  <a:pt x="17171" y="11966"/>
                  <a:pt x="17163" y="11824"/>
                </a:cubicBezTo>
                <a:cubicBezTo>
                  <a:pt x="17322" y="11658"/>
                  <a:pt x="17497" y="11493"/>
                  <a:pt x="17689" y="11331"/>
                </a:cubicBezTo>
                <a:cubicBezTo>
                  <a:pt x="18073" y="11007"/>
                  <a:pt x="18523" y="10692"/>
                  <a:pt x="18859" y="10355"/>
                </a:cubicBezTo>
                <a:cubicBezTo>
                  <a:pt x="19475" y="9738"/>
                  <a:pt x="19658" y="9079"/>
                  <a:pt x="19861" y="8427"/>
                </a:cubicBezTo>
                <a:cubicBezTo>
                  <a:pt x="20119" y="7599"/>
                  <a:pt x="20433" y="6772"/>
                  <a:pt x="20716" y="5944"/>
                </a:cubicBezTo>
                <a:cubicBezTo>
                  <a:pt x="20992" y="5135"/>
                  <a:pt x="21243" y="4325"/>
                  <a:pt x="21467" y="3514"/>
                </a:cubicBezTo>
                <a:cubicBezTo>
                  <a:pt x="21542" y="3343"/>
                  <a:pt x="21426" y="3176"/>
                  <a:pt x="21165" y="3041"/>
                </a:cubicBezTo>
                <a:cubicBezTo>
                  <a:pt x="20941" y="2926"/>
                  <a:pt x="20612" y="2834"/>
                  <a:pt x="20206" y="2783"/>
                </a:cubicBezTo>
                <a:lnTo>
                  <a:pt x="20241" y="2771"/>
                </a:lnTo>
                <a:cubicBezTo>
                  <a:pt x="19736" y="2741"/>
                  <a:pt x="19241" y="2781"/>
                  <a:pt x="18850" y="2874"/>
                </a:cubicBezTo>
                <a:cubicBezTo>
                  <a:pt x="18460" y="2967"/>
                  <a:pt x="18179" y="3111"/>
                  <a:pt x="18090" y="3282"/>
                </a:cubicBezTo>
                <a:lnTo>
                  <a:pt x="16060" y="5809"/>
                </a:lnTo>
                <a:lnTo>
                  <a:pt x="15430" y="5777"/>
                </a:lnTo>
                <a:lnTo>
                  <a:pt x="15438" y="5774"/>
                </a:lnTo>
                <a:lnTo>
                  <a:pt x="15274" y="5768"/>
                </a:lnTo>
                <a:lnTo>
                  <a:pt x="17373" y="1684"/>
                </a:lnTo>
                <a:cubicBezTo>
                  <a:pt x="17462" y="1512"/>
                  <a:pt x="17343" y="1343"/>
                  <a:pt x="17071" y="1211"/>
                </a:cubicBezTo>
                <a:cubicBezTo>
                  <a:pt x="16799" y="1079"/>
                  <a:pt x="16375" y="983"/>
                  <a:pt x="15870" y="952"/>
                </a:cubicBezTo>
                <a:lnTo>
                  <a:pt x="15672" y="941"/>
                </a:lnTo>
                <a:cubicBezTo>
                  <a:pt x="15167" y="910"/>
                  <a:pt x="14680" y="953"/>
                  <a:pt x="14290" y="1046"/>
                </a:cubicBezTo>
                <a:cubicBezTo>
                  <a:pt x="13899" y="1140"/>
                  <a:pt x="13610" y="1283"/>
                  <a:pt x="13521" y="1455"/>
                </a:cubicBezTo>
                <a:lnTo>
                  <a:pt x="11405" y="5571"/>
                </a:lnTo>
                <a:lnTo>
                  <a:pt x="10636" y="5539"/>
                </a:lnTo>
                <a:lnTo>
                  <a:pt x="11405" y="703"/>
                </a:lnTo>
                <a:cubicBezTo>
                  <a:pt x="11458" y="529"/>
                  <a:pt x="11307" y="364"/>
                  <a:pt x="11007" y="238"/>
                </a:cubicBezTo>
                <a:cubicBezTo>
                  <a:pt x="10708" y="112"/>
                  <a:pt x="10265" y="24"/>
                  <a:pt x="9755" y="6"/>
                </a:cubicBezTo>
                <a:lnTo>
                  <a:pt x="9556" y="3"/>
                </a:lnTo>
                <a:close/>
              </a:path>
            </a:pathLst>
          </a:custGeom>
          <a:gradFill>
            <a:gsLst>
              <a:gs pos="0">
                <a:schemeClr val="accent4"/>
              </a:gs>
              <a:gs pos="100000">
                <a:schemeClr val="accent4">
                  <a:lumMod val="75000"/>
                </a:schemeClr>
              </a:gs>
            </a:gsLst>
            <a:lin ang="5400000" scaled="1"/>
          </a:gradFill>
          <a:ln w="12700" cap="flat">
            <a:noFill/>
            <a:miter lim="400000"/>
          </a:ln>
          <a:effectLst/>
        </p:spPr>
        <p:txBody>
          <a:bodyPr wrap="square" lIns="23813" tIns="23813" rIns="23813" bIns="23813" numCol="1" anchor="ctr">
            <a:noAutofit/>
          </a:bodyPr>
          <a:lstStyle/>
          <a:p>
            <a:endParaRPr sz="1125"/>
          </a:p>
        </p:txBody>
      </p:sp>
      <p:sp>
        <p:nvSpPr>
          <p:cNvPr id="38" name="Shape 24"/>
          <p:cNvSpPr/>
          <p:nvPr/>
        </p:nvSpPr>
        <p:spPr>
          <a:xfrm>
            <a:off x="5632304" y="4268365"/>
            <a:ext cx="857287" cy="2589619"/>
          </a:xfrm>
          <a:custGeom>
            <a:avLst/>
            <a:gdLst/>
            <a:ahLst/>
            <a:cxnLst>
              <a:cxn ang="0">
                <a:pos x="wd2" y="hd2"/>
              </a:cxn>
              <a:cxn ang="5400000">
                <a:pos x="wd2" y="hd2"/>
              </a:cxn>
              <a:cxn ang="10800000">
                <a:pos x="wd2" y="hd2"/>
              </a:cxn>
              <a:cxn ang="16200000">
                <a:pos x="wd2" y="hd2"/>
              </a:cxn>
            </a:cxnLst>
            <a:rect l="0" t="0" r="r" b="b"/>
            <a:pathLst>
              <a:path w="21502" h="21584" extrusionOk="0">
                <a:moveTo>
                  <a:pt x="10379" y="3"/>
                </a:moveTo>
                <a:cubicBezTo>
                  <a:pt x="9825" y="-16"/>
                  <a:pt x="9301" y="42"/>
                  <a:pt x="8899" y="149"/>
                </a:cubicBezTo>
                <a:cubicBezTo>
                  <a:pt x="8497" y="257"/>
                  <a:pt x="8217" y="414"/>
                  <a:pt x="8158" y="598"/>
                </a:cubicBezTo>
                <a:lnTo>
                  <a:pt x="7353" y="5674"/>
                </a:lnTo>
                <a:lnTo>
                  <a:pt x="6548" y="5642"/>
                </a:lnTo>
                <a:lnTo>
                  <a:pt x="4742" y="1849"/>
                </a:lnTo>
                <a:cubicBezTo>
                  <a:pt x="4684" y="1665"/>
                  <a:pt x="4411" y="1506"/>
                  <a:pt x="4010" y="1398"/>
                </a:cubicBezTo>
                <a:cubicBezTo>
                  <a:pt x="3609" y="1290"/>
                  <a:pt x="3084" y="1233"/>
                  <a:pt x="2530" y="1252"/>
                </a:cubicBezTo>
                <a:lnTo>
                  <a:pt x="2310" y="1260"/>
                </a:lnTo>
                <a:cubicBezTo>
                  <a:pt x="1756" y="1280"/>
                  <a:pt x="1277" y="1373"/>
                  <a:pt x="952" y="1506"/>
                </a:cubicBezTo>
                <a:cubicBezTo>
                  <a:pt x="627" y="1639"/>
                  <a:pt x="455" y="1811"/>
                  <a:pt x="513" y="1995"/>
                </a:cubicBezTo>
                <a:lnTo>
                  <a:pt x="2823" y="7412"/>
                </a:lnTo>
                <a:cubicBezTo>
                  <a:pt x="1716" y="7352"/>
                  <a:pt x="629" y="7551"/>
                  <a:pt x="187" y="7893"/>
                </a:cubicBezTo>
                <a:cubicBezTo>
                  <a:pt x="-17" y="8052"/>
                  <a:pt x="-61" y="8233"/>
                  <a:pt x="90" y="8407"/>
                </a:cubicBezTo>
                <a:cubicBezTo>
                  <a:pt x="749" y="9197"/>
                  <a:pt x="1568" y="9973"/>
                  <a:pt x="2530" y="10729"/>
                </a:cubicBezTo>
                <a:cubicBezTo>
                  <a:pt x="3056" y="11142"/>
                  <a:pt x="3627" y="11550"/>
                  <a:pt x="4401" y="11918"/>
                </a:cubicBezTo>
                <a:cubicBezTo>
                  <a:pt x="4783" y="12100"/>
                  <a:pt x="5214" y="12271"/>
                  <a:pt x="5533" y="12466"/>
                </a:cubicBezTo>
                <a:cubicBezTo>
                  <a:pt x="5966" y="12731"/>
                  <a:pt x="6178" y="13030"/>
                  <a:pt x="6147" y="13331"/>
                </a:cubicBezTo>
                <a:lnTo>
                  <a:pt x="5222" y="21584"/>
                </a:lnTo>
                <a:lnTo>
                  <a:pt x="18342" y="21584"/>
                </a:lnTo>
                <a:lnTo>
                  <a:pt x="17691" y="13333"/>
                </a:lnTo>
                <a:cubicBezTo>
                  <a:pt x="17751" y="13178"/>
                  <a:pt x="17865" y="13026"/>
                  <a:pt x="18033" y="12880"/>
                </a:cubicBezTo>
                <a:cubicBezTo>
                  <a:pt x="18165" y="12765"/>
                  <a:pt x="18329" y="12655"/>
                  <a:pt x="18496" y="12546"/>
                </a:cubicBezTo>
                <a:cubicBezTo>
                  <a:pt x="19413" y="11948"/>
                  <a:pt x="20442" y="11366"/>
                  <a:pt x="20945" y="10696"/>
                </a:cubicBezTo>
                <a:cubicBezTo>
                  <a:pt x="21238" y="10306"/>
                  <a:pt x="21322" y="9898"/>
                  <a:pt x="21376" y="9494"/>
                </a:cubicBezTo>
                <a:cubicBezTo>
                  <a:pt x="21514" y="8444"/>
                  <a:pt x="21539" y="7395"/>
                  <a:pt x="21449" y="6345"/>
                </a:cubicBezTo>
                <a:cubicBezTo>
                  <a:pt x="21449" y="6159"/>
                  <a:pt x="21228" y="5993"/>
                  <a:pt x="20863" y="5872"/>
                </a:cubicBezTo>
                <a:cubicBezTo>
                  <a:pt x="20498" y="5750"/>
                  <a:pt x="19989" y="5674"/>
                  <a:pt x="19432" y="5674"/>
                </a:cubicBezTo>
                <a:lnTo>
                  <a:pt x="19212" y="5674"/>
                </a:lnTo>
                <a:cubicBezTo>
                  <a:pt x="18933" y="5673"/>
                  <a:pt x="18665" y="5691"/>
                  <a:pt x="18423" y="5726"/>
                </a:cubicBezTo>
                <a:cubicBezTo>
                  <a:pt x="18184" y="5759"/>
                  <a:pt x="17968" y="5809"/>
                  <a:pt x="17789" y="5872"/>
                </a:cubicBezTo>
                <a:cubicBezTo>
                  <a:pt x="17563" y="5950"/>
                  <a:pt x="17404" y="6047"/>
                  <a:pt x="17325" y="6153"/>
                </a:cubicBezTo>
                <a:lnTo>
                  <a:pt x="16593" y="6123"/>
                </a:lnTo>
                <a:lnTo>
                  <a:pt x="18879" y="1787"/>
                </a:lnTo>
                <a:cubicBezTo>
                  <a:pt x="18975" y="1605"/>
                  <a:pt x="18841" y="1428"/>
                  <a:pt x="18545" y="1287"/>
                </a:cubicBezTo>
                <a:cubicBezTo>
                  <a:pt x="18250" y="1147"/>
                  <a:pt x="17792" y="1044"/>
                  <a:pt x="17244" y="1012"/>
                </a:cubicBezTo>
                <a:lnTo>
                  <a:pt x="17032" y="998"/>
                </a:lnTo>
                <a:cubicBezTo>
                  <a:pt x="16484" y="966"/>
                  <a:pt x="15944" y="1010"/>
                  <a:pt x="15520" y="1109"/>
                </a:cubicBezTo>
                <a:cubicBezTo>
                  <a:pt x="15095" y="1208"/>
                  <a:pt x="14787" y="1362"/>
                  <a:pt x="14690" y="1544"/>
                </a:cubicBezTo>
                <a:lnTo>
                  <a:pt x="12396" y="5915"/>
                </a:lnTo>
                <a:lnTo>
                  <a:pt x="11558" y="5880"/>
                </a:lnTo>
                <a:lnTo>
                  <a:pt x="12396" y="747"/>
                </a:lnTo>
                <a:cubicBezTo>
                  <a:pt x="12454" y="563"/>
                  <a:pt x="12282" y="388"/>
                  <a:pt x="11957" y="255"/>
                </a:cubicBezTo>
                <a:cubicBezTo>
                  <a:pt x="11631" y="121"/>
                  <a:pt x="11153" y="28"/>
                  <a:pt x="10599" y="9"/>
                </a:cubicBezTo>
                <a:lnTo>
                  <a:pt x="10379" y="3"/>
                </a:lnTo>
                <a:close/>
              </a:path>
            </a:pathLst>
          </a:custGeom>
          <a:gradFill>
            <a:gsLst>
              <a:gs pos="0">
                <a:schemeClr val="accent3"/>
              </a:gs>
              <a:gs pos="100000">
                <a:schemeClr val="accent3">
                  <a:lumMod val="75000"/>
                </a:schemeClr>
              </a:gs>
            </a:gsLst>
            <a:lin ang="5400000" scaled="1"/>
          </a:gradFill>
          <a:ln w="12700" cap="flat">
            <a:noFill/>
            <a:miter lim="400000"/>
          </a:ln>
          <a:effectLst/>
        </p:spPr>
        <p:txBody>
          <a:bodyPr wrap="square" lIns="23813" tIns="23813" rIns="23813" bIns="23813" numCol="1" anchor="ctr">
            <a:noAutofit/>
          </a:bodyPr>
          <a:lstStyle/>
          <a:p>
            <a:endParaRPr sz="1125"/>
          </a:p>
        </p:txBody>
      </p:sp>
      <p:sp>
        <p:nvSpPr>
          <p:cNvPr id="39" name="Title 4"/>
          <p:cNvSpPr txBox="1">
            <a:spLocks/>
          </p:cNvSpPr>
          <p:nvPr/>
        </p:nvSpPr>
        <p:spPr>
          <a:xfrm>
            <a:off x="592832" y="750278"/>
            <a:ext cx="11006336" cy="587375"/>
          </a:xfrm>
          <a:prstGeom prst="rect">
            <a:avLst/>
          </a:prstGeom>
        </p:spPr>
        <p:txBody>
          <a:bodyPr/>
          <a:lstStyle>
            <a:lvl1pPr algn="l" defTabSz="1460754" rtl="0" eaLnBrk="1" latinLnBrk="0" hangingPunct="1">
              <a:lnSpc>
                <a:spcPct val="90000"/>
              </a:lnSpc>
              <a:spcBef>
                <a:spcPct val="0"/>
              </a:spcBef>
              <a:buNone/>
              <a:defRPr sz="7029" kern="1200">
                <a:solidFill>
                  <a:schemeClr val="tx1"/>
                </a:solidFill>
                <a:latin typeface="+mj-lt"/>
                <a:ea typeface="+mj-ea"/>
                <a:cs typeface="+mj-cs"/>
              </a:defRPr>
            </a:lvl1pPr>
          </a:lstStyle>
          <a:p>
            <a:pPr algn="ctr"/>
            <a:r>
              <a:rPr lang="ar-SA" sz="4000" b="1" dirty="0">
                <a:solidFill>
                  <a:schemeClr val="bg1"/>
                </a:solidFill>
                <a:latin typeface="Calibri" panose="020F0502020204030204" pitchFamily="34" charset="0"/>
                <a:ea typeface="Calibri" panose="020F0502020204030204" pitchFamily="34" charset="0"/>
                <a:cs typeface="Traditional Arabic" panose="02020603050405020304" pitchFamily="18" charset="-78"/>
              </a:rPr>
              <a:t>مراحل تجربة المدرسة الافتراضية السعودية</a:t>
            </a:r>
            <a:endParaRPr lang="en-US" sz="4000" dirty="0">
              <a:solidFill>
                <a:schemeClr val="bg1"/>
              </a:solidFill>
              <a:latin typeface="Calibri" panose="020F0502020204030204" pitchFamily="34" charset="0"/>
              <a:ea typeface="Calibri" panose="020F0502020204030204" pitchFamily="34" charset="0"/>
              <a:cs typeface="Arial" panose="020B0604020202020204" pitchFamily="34" charset="0"/>
            </a:endParaRPr>
          </a:p>
          <a:p>
            <a:pPr algn="ctr"/>
            <a:endParaRPr lang="en-US" sz="3750" dirty="0">
              <a:latin typeface="Montserrat SemiBold" panose="00000700000000000000" pitchFamily="2" charset="0"/>
            </a:endParaRPr>
          </a:p>
        </p:txBody>
      </p:sp>
      <p:grpSp>
        <p:nvGrpSpPr>
          <p:cNvPr id="41" name="Group 40"/>
          <p:cNvGrpSpPr/>
          <p:nvPr/>
        </p:nvGrpSpPr>
        <p:grpSpPr>
          <a:xfrm>
            <a:off x="5741839" y="1353369"/>
            <a:ext cx="708323" cy="130858"/>
            <a:chOff x="1110190" y="3155259"/>
            <a:chExt cx="1133316" cy="209373"/>
          </a:xfrm>
        </p:grpSpPr>
        <p:sp>
          <p:nvSpPr>
            <p:cNvPr id="42" name="Freeform 5"/>
            <p:cNvSpPr>
              <a:spLocks/>
            </p:cNvSpPr>
            <p:nvPr/>
          </p:nvSpPr>
          <p:spPr bwMode="auto">
            <a:xfrm>
              <a:off x="1110190" y="3155259"/>
              <a:ext cx="202111" cy="209373"/>
            </a:xfrm>
            <a:prstGeom prst="ellipse">
              <a:avLst/>
            </a:prstGeom>
            <a:solidFill>
              <a:schemeClr val="bg1">
                <a:lumMod val="95000"/>
              </a:schemeClr>
            </a:solidFill>
            <a:ln>
              <a:noFill/>
            </a:ln>
          </p:spPr>
          <p:txBody>
            <a:bodyPr vert="horz" wrap="square" lIns="91299" tIns="45649" rIns="91299" bIns="45649" numCol="1" anchor="t" anchorCtr="0" compatLnSpc="1">
              <a:prstTxWarp prst="textNoShape">
                <a:avLst/>
              </a:prstTxWarp>
            </a:bodyPr>
            <a:lstStyle/>
            <a:p>
              <a:endParaRPr lang="en-US" sz="1798"/>
            </a:p>
          </p:txBody>
        </p:sp>
        <p:sp>
          <p:nvSpPr>
            <p:cNvPr id="43" name="Freeform 5"/>
            <p:cNvSpPr>
              <a:spLocks/>
            </p:cNvSpPr>
            <p:nvPr/>
          </p:nvSpPr>
          <p:spPr bwMode="auto">
            <a:xfrm>
              <a:off x="1418653" y="3155259"/>
              <a:ext cx="202111" cy="209373"/>
            </a:xfrm>
            <a:prstGeom prst="ellipse">
              <a:avLst/>
            </a:prstGeom>
            <a:solidFill>
              <a:schemeClr val="bg1">
                <a:lumMod val="85000"/>
                <a:alpha val="98000"/>
              </a:schemeClr>
            </a:solidFill>
            <a:ln>
              <a:noFill/>
            </a:ln>
          </p:spPr>
          <p:txBody>
            <a:bodyPr vert="horz" wrap="square" lIns="91299" tIns="45649" rIns="91299" bIns="45649" numCol="1" anchor="t" anchorCtr="0" compatLnSpc="1">
              <a:prstTxWarp prst="textNoShape">
                <a:avLst/>
              </a:prstTxWarp>
            </a:bodyPr>
            <a:lstStyle/>
            <a:p>
              <a:endParaRPr lang="en-US" sz="1798"/>
            </a:p>
          </p:txBody>
        </p:sp>
        <p:sp>
          <p:nvSpPr>
            <p:cNvPr id="44" name="Freeform 5"/>
            <p:cNvSpPr>
              <a:spLocks/>
            </p:cNvSpPr>
            <p:nvPr/>
          </p:nvSpPr>
          <p:spPr bwMode="auto">
            <a:xfrm>
              <a:off x="1727115" y="3155259"/>
              <a:ext cx="202111" cy="209373"/>
            </a:xfrm>
            <a:prstGeom prst="ellipse">
              <a:avLst/>
            </a:prstGeom>
            <a:solidFill>
              <a:schemeClr val="accent1">
                <a:alpha val="50000"/>
              </a:schemeClr>
            </a:solidFill>
            <a:ln>
              <a:noFill/>
            </a:ln>
          </p:spPr>
          <p:txBody>
            <a:bodyPr vert="horz" wrap="square" lIns="91299" tIns="45649" rIns="91299" bIns="45649" numCol="1" anchor="t" anchorCtr="0" compatLnSpc="1">
              <a:prstTxWarp prst="textNoShape">
                <a:avLst/>
              </a:prstTxWarp>
            </a:bodyPr>
            <a:lstStyle/>
            <a:p>
              <a:endParaRPr lang="en-US" sz="1798"/>
            </a:p>
          </p:txBody>
        </p:sp>
        <p:sp>
          <p:nvSpPr>
            <p:cNvPr id="45" name="Freeform 5"/>
            <p:cNvSpPr>
              <a:spLocks/>
            </p:cNvSpPr>
            <p:nvPr/>
          </p:nvSpPr>
          <p:spPr bwMode="auto">
            <a:xfrm>
              <a:off x="2041395" y="3155259"/>
              <a:ext cx="202111" cy="209373"/>
            </a:xfrm>
            <a:prstGeom prst="ellipse">
              <a:avLst/>
            </a:prstGeom>
            <a:solidFill>
              <a:schemeClr val="accent2"/>
            </a:solidFill>
            <a:ln>
              <a:noFill/>
            </a:ln>
          </p:spPr>
          <p:txBody>
            <a:bodyPr vert="horz" wrap="square" lIns="91299" tIns="45649" rIns="91299" bIns="45649" numCol="1" anchor="t" anchorCtr="0" compatLnSpc="1">
              <a:prstTxWarp prst="textNoShape">
                <a:avLst/>
              </a:prstTxWarp>
            </a:bodyPr>
            <a:lstStyle/>
            <a:p>
              <a:endParaRPr lang="en-US" sz="1798"/>
            </a:p>
          </p:txBody>
        </p:sp>
      </p:grpSp>
      <p:grpSp>
        <p:nvGrpSpPr>
          <p:cNvPr id="76" name="Group 75"/>
          <p:cNvGrpSpPr/>
          <p:nvPr/>
        </p:nvGrpSpPr>
        <p:grpSpPr>
          <a:xfrm>
            <a:off x="1129096" y="2552702"/>
            <a:ext cx="1848613" cy="1468758"/>
            <a:chOff x="1791470" y="4084321"/>
            <a:chExt cx="2957781" cy="2350013"/>
          </a:xfrm>
        </p:grpSpPr>
        <p:sp>
          <p:nvSpPr>
            <p:cNvPr id="30" name="Shape 26"/>
            <p:cNvSpPr/>
            <p:nvPr/>
          </p:nvSpPr>
          <p:spPr>
            <a:xfrm rot="5400000" flipH="1">
              <a:off x="2095354" y="3780437"/>
              <a:ext cx="2350013" cy="2957781"/>
            </a:xfrm>
            <a:custGeom>
              <a:avLst/>
              <a:gdLst/>
              <a:ahLst/>
              <a:cxnLst>
                <a:cxn ang="0">
                  <a:pos x="wd2" y="hd2"/>
                </a:cxn>
                <a:cxn ang="5400000">
                  <a:pos x="wd2" y="hd2"/>
                </a:cxn>
                <a:cxn ang="10800000">
                  <a:pos x="wd2" y="hd2"/>
                </a:cxn>
                <a:cxn ang="16200000">
                  <a:pos x="wd2" y="hd2"/>
                </a:cxn>
              </a:cxnLst>
              <a:rect l="0" t="0" r="r" b="b"/>
              <a:pathLst>
                <a:path w="21600" h="21600" extrusionOk="0">
                  <a:moveTo>
                    <a:pt x="4503" y="0"/>
                  </a:moveTo>
                  <a:cubicBezTo>
                    <a:pt x="3064" y="0"/>
                    <a:pt x="1896" y="1280"/>
                    <a:pt x="1896" y="2858"/>
                  </a:cubicBezTo>
                  <a:lnTo>
                    <a:pt x="1896" y="9446"/>
                  </a:lnTo>
                  <a:lnTo>
                    <a:pt x="0" y="10876"/>
                  </a:lnTo>
                  <a:lnTo>
                    <a:pt x="1896" y="12312"/>
                  </a:lnTo>
                  <a:lnTo>
                    <a:pt x="1896" y="18742"/>
                  </a:lnTo>
                  <a:cubicBezTo>
                    <a:pt x="1896" y="20320"/>
                    <a:pt x="3064" y="21600"/>
                    <a:pt x="4503" y="21600"/>
                  </a:cubicBezTo>
                  <a:lnTo>
                    <a:pt x="18993" y="21600"/>
                  </a:lnTo>
                  <a:cubicBezTo>
                    <a:pt x="20432" y="21600"/>
                    <a:pt x="21600" y="20320"/>
                    <a:pt x="21600" y="18742"/>
                  </a:cubicBezTo>
                  <a:lnTo>
                    <a:pt x="21600" y="2858"/>
                  </a:lnTo>
                  <a:cubicBezTo>
                    <a:pt x="21600" y="1280"/>
                    <a:pt x="20432" y="0"/>
                    <a:pt x="18993" y="0"/>
                  </a:cubicBezTo>
                  <a:lnTo>
                    <a:pt x="4503" y="0"/>
                  </a:lnTo>
                  <a:close/>
                </a:path>
              </a:pathLst>
            </a:custGeom>
            <a:gradFill>
              <a:gsLst>
                <a:gs pos="0">
                  <a:schemeClr val="tx2"/>
                </a:gs>
                <a:gs pos="100000">
                  <a:schemeClr val="tx2">
                    <a:lumMod val="75000"/>
                  </a:schemeClr>
                </a:gs>
              </a:gsLst>
              <a:lin ang="0" scaled="0"/>
            </a:gradFill>
            <a:ln w="12700" cap="flat">
              <a:noFill/>
              <a:miter lim="400000"/>
            </a:ln>
            <a:effectLst/>
          </p:spPr>
          <p:txBody>
            <a:bodyPr wrap="square" lIns="0" tIns="0" rIns="0" bIns="0" numCol="1" anchor="t">
              <a:noAutofit/>
            </a:bodyPr>
            <a:lstStyle/>
            <a:p>
              <a:endParaRPr sz="1125"/>
            </a:p>
          </p:txBody>
        </p:sp>
        <p:sp>
          <p:nvSpPr>
            <p:cNvPr id="46" name="Rectangle 45"/>
            <p:cNvSpPr/>
            <p:nvPr/>
          </p:nvSpPr>
          <p:spPr>
            <a:xfrm>
              <a:off x="2078857" y="4470718"/>
              <a:ext cx="2383007" cy="1674304"/>
            </a:xfrm>
            <a:prstGeom prst="rect">
              <a:avLst/>
            </a:prstGeom>
          </p:spPr>
          <p:txBody>
            <a:bodyPr wrap="square">
              <a:spAutoFit/>
            </a:bodyPr>
            <a:lstStyle/>
            <a:p>
              <a:pPr algn="ctr">
                <a:lnSpc>
                  <a:spcPct val="120000"/>
                </a:lnSpc>
              </a:pPr>
              <a:r>
                <a:rPr lang="ar-SA" sz="2000" b="1" dirty="0">
                  <a:solidFill>
                    <a:schemeClr val="bg1"/>
                  </a:solidFill>
                </a:rPr>
                <a:t>مرحلة الإعداد والتحضير</a:t>
              </a:r>
              <a:endParaRPr lang="en-US" sz="2000" dirty="0">
                <a:solidFill>
                  <a:schemeClr val="bg1"/>
                </a:solidFill>
              </a:endParaRPr>
            </a:p>
            <a:p>
              <a:pPr>
                <a:lnSpc>
                  <a:spcPct val="120000"/>
                </a:lnSpc>
              </a:pPr>
              <a:endParaRPr lang="en-US" sz="1250" dirty="0">
                <a:solidFill>
                  <a:schemeClr val="bg1"/>
                </a:solidFill>
                <a:latin typeface="Montserrat SemiBold" panose="00000700000000000000" pitchFamily="50" charset="0"/>
                <a:cs typeface="Segoe UI" panose="020B0502040204020203" pitchFamily="34" charset="0"/>
              </a:endParaRPr>
            </a:p>
          </p:txBody>
        </p:sp>
      </p:grpSp>
      <p:grpSp>
        <p:nvGrpSpPr>
          <p:cNvPr id="77" name="Group 76"/>
          <p:cNvGrpSpPr/>
          <p:nvPr/>
        </p:nvGrpSpPr>
        <p:grpSpPr>
          <a:xfrm>
            <a:off x="3133766" y="2552700"/>
            <a:ext cx="1848614" cy="1468758"/>
            <a:chOff x="4998945" y="4084319"/>
            <a:chExt cx="2957782" cy="2350013"/>
          </a:xfrm>
        </p:grpSpPr>
        <p:sp>
          <p:nvSpPr>
            <p:cNvPr id="26" name="Shape 31"/>
            <p:cNvSpPr/>
            <p:nvPr/>
          </p:nvSpPr>
          <p:spPr>
            <a:xfrm rot="5400000" flipH="1">
              <a:off x="5302829" y="3780435"/>
              <a:ext cx="2350013" cy="2957782"/>
            </a:xfrm>
            <a:custGeom>
              <a:avLst/>
              <a:gdLst/>
              <a:ahLst/>
              <a:cxnLst>
                <a:cxn ang="0">
                  <a:pos x="wd2" y="hd2"/>
                </a:cxn>
                <a:cxn ang="5400000">
                  <a:pos x="wd2" y="hd2"/>
                </a:cxn>
                <a:cxn ang="10800000">
                  <a:pos x="wd2" y="hd2"/>
                </a:cxn>
                <a:cxn ang="16200000">
                  <a:pos x="wd2" y="hd2"/>
                </a:cxn>
              </a:cxnLst>
              <a:rect l="0" t="0" r="r" b="b"/>
              <a:pathLst>
                <a:path w="21600" h="21600" extrusionOk="0">
                  <a:moveTo>
                    <a:pt x="4503" y="0"/>
                  </a:moveTo>
                  <a:cubicBezTo>
                    <a:pt x="3064" y="0"/>
                    <a:pt x="1896" y="1280"/>
                    <a:pt x="1896" y="2858"/>
                  </a:cubicBezTo>
                  <a:lnTo>
                    <a:pt x="1896" y="9446"/>
                  </a:lnTo>
                  <a:lnTo>
                    <a:pt x="0" y="10876"/>
                  </a:lnTo>
                  <a:lnTo>
                    <a:pt x="1896" y="12312"/>
                  </a:lnTo>
                  <a:lnTo>
                    <a:pt x="1896" y="18742"/>
                  </a:lnTo>
                  <a:cubicBezTo>
                    <a:pt x="1896" y="20320"/>
                    <a:pt x="3064" y="21600"/>
                    <a:pt x="4503" y="21600"/>
                  </a:cubicBezTo>
                  <a:lnTo>
                    <a:pt x="18993" y="21600"/>
                  </a:lnTo>
                  <a:cubicBezTo>
                    <a:pt x="20432" y="21600"/>
                    <a:pt x="21600" y="20320"/>
                    <a:pt x="21600" y="18742"/>
                  </a:cubicBezTo>
                  <a:lnTo>
                    <a:pt x="21600" y="2858"/>
                  </a:lnTo>
                  <a:cubicBezTo>
                    <a:pt x="21600" y="1280"/>
                    <a:pt x="20432" y="0"/>
                    <a:pt x="18993" y="0"/>
                  </a:cubicBezTo>
                  <a:lnTo>
                    <a:pt x="4503" y="0"/>
                  </a:lnTo>
                  <a:close/>
                </a:path>
              </a:pathLst>
            </a:custGeom>
            <a:gradFill>
              <a:gsLst>
                <a:gs pos="0">
                  <a:schemeClr val="accent2"/>
                </a:gs>
                <a:gs pos="100000">
                  <a:schemeClr val="accent2">
                    <a:lumMod val="75000"/>
                  </a:schemeClr>
                </a:gs>
              </a:gsLst>
              <a:lin ang="0" scaled="0"/>
            </a:gradFill>
            <a:ln w="12700" cap="flat">
              <a:noFill/>
              <a:miter lim="400000"/>
            </a:ln>
            <a:effectLst/>
          </p:spPr>
          <p:txBody>
            <a:bodyPr wrap="square" lIns="0" tIns="0" rIns="0" bIns="0" numCol="1" anchor="t">
              <a:noAutofit/>
            </a:bodyPr>
            <a:lstStyle/>
            <a:p>
              <a:endParaRPr sz="1125"/>
            </a:p>
          </p:txBody>
        </p:sp>
        <p:sp>
          <p:nvSpPr>
            <p:cNvPr id="50" name="Rectangle 49"/>
            <p:cNvSpPr/>
            <p:nvPr/>
          </p:nvSpPr>
          <p:spPr>
            <a:xfrm>
              <a:off x="5286332" y="4470719"/>
              <a:ext cx="2383008" cy="1514877"/>
            </a:xfrm>
            <a:prstGeom prst="rect">
              <a:avLst/>
            </a:prstGeom>
          </p:spPr>
          <p:txBody>
            <a:bodyPr wrap="square">
              <a:spAutoFit/>
            </a:bodyPr>
            <a:lstStyle/>
            <a:p>
              <a:pPr algn="ctr">
                <a:lnSpc>
                  <a:spcPct val="120000"/>
                </a:lnSpc>
              </a:pPr>
              <a:r>
                <a:rPr lang="ar-SA" sz="2400" b="1" dirty="0">
                  <a:solidFill>
                    <a:schemeClr val="bg1"/>
                  </a:solidFill>
                </a:rPr>
                <a:t>مرحلة التدريب</a:t>
              </a:r>
              <a:r>
                <a:rPr lang="en-US" sz="2400" dirty="0">
                  <a:solidFill>
                    <a:schemeClr val="bg1"/>
                  </a:solidFill>
                  <a:effectLst/>
                </a:rPr>
                <a:t> </a:t>
              </a:r>
              <a:endParaRPr lang="en-US" sz="2400" dirty="0">
                <a:solidFill>
                  <a:schemeClr val="bg1"/>
                </a:solidFill>
                <a:latin typeface="Montserrat SemiBold" panose="00000700000000000000" pitchFamily="50" charset="0"/>
                <a:cs typeface="Segoe UI" panose="020B0502040204020203" pitchFamily="34" charset="0"/>
              </a:endParaRPr>
            </a:p>
          </p:txBody>
        </p:sp>
      </p:grpSp>
      <p:grpSp>
        <p:nvGrpSpPr>
          <p:cNvPr id="78" name="Group 77"/>
          <p:cNvGrpSpPr/>
          <p:nvPr/>
        </p:nvGrpSpPr>
        <p:grpSpPr>
          <a:xfrm>
            <a:off x="5136641" y="2552700"/>
            <a:ext cx="1848614" cy="1468758"/>
            <a:chOff x="8203544" y="4084319"/>
            <a:chExt cx="2957782" cy="2350013"/>
          </a:xfrm>
        </p:grpSpPr>
        <p:sp>
          <p:nvSpPr>
            <p:cNvPr id="22" name="Shape 36"/>
            <p:cNvSpPr/>
            <p:nvPr/>
          </p:nvSpPr>
          <p:spPr>
            <a:xfrm rot="5400000" flipH="1">
              <a:off x="8507428" y="3780435"/>
              <a:ext cx="2350013" cy="2957782"/>
            </a:xfrm>
            <a:custGeom>
              <a:avLst/>
              <a:gdLst/>
              <a:ahLst/>
              <a:cxnLst>
                <a:cxn ang="0">
                  <a:pos x="wd2" y="hd2"/>
                </a:cxn>
                <a:cxn ang="5400000">
                  <a:pos x="wd2" y="hd2"/>
                </a:cxn>
                <a:cxn ang="10800000">
                  <a:pos x="wd2" y="hd2"/>
                </a:cxn>
                <a:cxn ang="16200000">
                  <a:pos x="wd2" y="hd2"/>
                </a:cxn>
              </a:cxnLst>
              <a:rect l="0" t="0" r="r" b="b"/>
              <a:pathLst>
                <a:path w="21600" h="21600" extrusionOk="0">
                  <a:moveTo>
                    <a:pt x="4503" y="0"/>
                  </a:moveTo>
                  <a:cubicBezTo>
                    <a:pt x="3064" y="0"/>
                    <a:pt x="1896" y="1280"/>
                    <a:pt x="1896" y="2858"/>
                  </a:cubicBezTo>
                  <a:lnTo>
                    <a:pt x="1896" y="9446"/>
                  </a:lnTo>
                  <a:lnTo>
                    <a:pt x="0" y="10876"/>
                  </a:lnTo>
                  <a:lnTo>
                    <a:pt x="1896" y="12312"/>
                  </a:lnTo>
                  <a:lnTo>
                    <a:pt x="1896" y="18742"/>
                  </a:lnTo>
                  <a:cubicBezTo>
                    <a:pt x="1896" y="20320"/>
                    <a:pt x="3064" y="21600"/>
                    <a:pt x="4503" y="21600"/>
                  </a:cubicBezTo>
                  <a:lnTo>
                    <a:pt x="18993" y="21600"/>
                  </a:lnTo>
                  <a:cubicBezTo>
                    <a:pt x="20432" y="21600"/>
                    <a:pt x="21600" y="20320"/>
                    <a:pt x="21600" y="18742"/>
                  </a:cubicBezTo>
                  <a:lnTo>
                    <a:pt x="21600" y="2858"/>
                  </a:lnTo>
                  <a:cubicBezTo>
                    <a:pt x="21600" y="1280"/>
                    <a:pt x="20432" y="0"/>
                    <a:pt x="18993" y="0"/>
                  </a:cubicBezTo>
                  <a:lnTo>
                    <a:pt x="4503" y="0"/>
                  </a:lnTo>
                  <a:close/>
                </a:path>
              </a:pathLst>
            </a:custGeom>
            <a:gradFill>
              <a:gsLst>
                <a:gs pos="0">
                  <a:schemeClr val="accent3"/>
                </a:gs>
                <a:gs pos="100000">
                  <a:schemeClr val="accent3">
                    <a:lumMod val="75000"/>
                  </a:schemeClr>
                </a:gs>
              </a:gsLst>
              <a:lin ang="0" scaled="0"/>
            </a:gradFill>
            <a:ln w="12700" cap="flat">
              <a:noFill/>
              <a:miter lim="400000"/>
            </a:ln>
            <a:effectLst/>
          </p:spPr>
          <p:txBody>
            <a:bodyPr wrap="square" lIns="0" tIns="0" rIns="0" bIns="0" numCol="1" anchor="t">
              <a:noAutofit/>
            </a:bodyPr>
            <a:lstStyle/>
            <a:p>
              <a:endParaRPr sz="1125"/>
            </a:p>
          </p:txBody>
        </p:sp>
        <p:sp>
          <p:nvSpPr>
            <p:cNvPr id="53" name="Rectangle 52"/>
            <p:cNvSpPr/>
            <p:nvPr/>
          </p:nvSpPr>
          <p:spPr>
            <a:xfrm>
              <a:off x="8490931" y="4470719"/>
              <a:ext cx="2383008" cy="1514877"/>
            </a:xfrm>
            <a:prstGeom prst="rect">
              <a:avLst/>
            </a:prstGeom>
          </p:spPr>
          <p:txBody>
            <a:bodyPr wrap="square">
              <a:spAutoFit/>
            </a:bodyPr>
            <a:lstStyle/>
            <a:p>
              <a:pPr>
                <a:lnSpc>
                  <a:spcPct val="120000"/>
                </a:lnSpc>
              </a:pPr>
              <a:r>
                <a:rPr lang="ar-SA" sz="2400" b="1" dirty="0">
                  <a:solidFill>
                    <a:schemeClr val="bg1"/>
                  </a:solidFill>
                </a:rPr>
                <a:t>مرحلة التطبيق</a:t>
              </a:r>
              <a:r>
                <a:rPr lang="en-US" sz="2400" dirty="0">
                  <a:solidFill>
                    <a:schemeClr val="bg1"/>
                  </a:solidFill>
                  <a:effectLst/>
                </a:rPr>
                <a:t> </a:t>
              </a:r>
              <a:endParaRPr lang="en-US" sz="2400" dirty="0">
                <a:solidFill>
                  <a:schemeClr val="bg1"/>
                </a:solidFill>
                <a:latin typeface="Montserrat SemiBold" panose="00000700000000000000" pitchFamily="50" charset="0"/>
                <a:cs typeface="Segoe UI" panose="020B0502040204020203" pitchFamily="34" charset="0"/>
              </a:endParaRPr>
            </a:p>
          </p:txBody>
        </p:sp>
      </p:grpSp>
      <p:grpSp>
        <p:nvGrpSpPr>
          <p:cNvPr id="79" name="Group 78"/>
          <p:cNvGrpSpPr/>
          <p:nvPr/>
        </p:nvGrpSpPr>
        <p:grpSpPr>
          <a:xfrm>
            <a:off x="7125643" y="2552700"/>
            <a:ext cx="1848614" cy="1468758"/>
            <a:chOff x="11385948" y="4084319"/>
            <a:chExt cx="2957782" cy="2350013"/>
          </a:xfrm>
        </p:grpSpPr>
        <p:sp>
          <p:nvSpPr>
            <p:cNvPr id="18" name="Shape 41"/>
            <p:cNvSpPr/>
            <p:nvPr/>
          </p:nvSpPr>
          <p:spPr>
            <a:xfrm rot="5400000" flipH="1">
              <a:off x="11689832" y="3780435"/>
              <a:ext cx="2350013" cy="2957782"/>
            </a:xfrm>
            <a:custGeom>
              <a:avLst/>
              <a:gdLst/>
              <a:ahLst/>
              <a:cxnLst>
                <a:cxn ang="0">
                  <a:pos x="wd2" y="hd2"/>
                </a:cxn>
                <a:cxn ang="5400000">
                  <a:pos x="wd2" y="hd2"/>
                </a:cxn>
                <a:cxn ang="10800000">
                  <a:pos x="wd2" y="hd2"/>
                </a:cxn>
                <a:cxn ang="16200000">
                  <a:pos x="wd2" y="hd2"/>
                </a:cxn>
              </a:cxnLst>
              <a:rect l="0" t="0" r="r" b="b"/>
              <a:pathLst>
                <a:path w="21600" h="21600" extrusionOk="0">
                  <a:moveTo>
                    <a:pt x="4503" y="0"/>
                  </a:moveTo>
                  <a:cubicBezTo>
                    <a:pt x="3064" y="0"/>
                    <a:pt x="1896" y="1280"/>
                    <a:pt x="1896" y="2858"/>
                  </a:cubicBezTo>
                  <a:lnTo>
                    <a:pt x="1896" y="9446"/>
                  </a:lnTo>
                  <a:lnTo>
                    <a:pt x="0" y="10876"/>
                  </a:lnTo>
                  <a:lnTo>
                    <a:pt x="1896" y="12312"/>
                  </a:lnTo>
                  <a:lnTo>
                    <a:pt x="1896" y="18742"/>
                  </a:lnTo>
                  <a:cubicBezTo>
                    <a:pt x="1896" y="20320"/>
                    <a:pt x="3064" y="21600"/>
                    <a:pt x="4503" y="21600"/>
                  </a:cubicBezTo>
                  <a:lnTo>
                    <a:pt x="18993" y="21600"/>
                  </a:lnTo>
                  <a:cubicBezTo>
                    <a:pt x="20432" y="21600"/>
                    <a:pt x="21600" y="20320"/>
                    <a:pt x="21600" y="18742"/>
                  </a:cubicBezTo>
                  <a:lnTo>
                    <a:pt x="21600" y="2858"/>
                  </a:lnTo>
                  <a:cubicBezTo>
                    <a:pt x="21600" y="1280"/>
                    <a:pt x="20432" y="0"/>
                    <a:pt x="18993" y="0"/>
                  </a:cubicBezTo>
                  <a:lnTo>
                    <a:pt x="4503" y="0"/>
                  </a:lnTo>
                  <a:close/>
                </a:path>
              </a:pathLst>
            </a:custGeom>
            <a:gradFill>
              <a:gsLst>
                <a:gs pos="0">
                  <a:schemeClr val="accent4"/>
                </a:gs>
                <a:gs pos="100000">
                  <a:schemeClr val="accent4">
                    <a:lumMod val="75000"/>
                  </a:schemeClr>
                </a:gs>
              </a:gsLst>
              <a:lin ang="0" scaled="0"/>
            </a:gradFill>
            <a:ln w="12700" cap="flat">
              <a:noFill/>
              <a:miter lim="400000"/>
            </a:ln>
            <a:effectLst/>
          </p:spPr>
          <p:txBody>
            <a:bodyPr wrap="square" lIns="0" tIns="0" rIns="0" bIns="0" numCol="1" anchor="t">
              <a:noAutofit/>
            </a:bodyPr>
            <a:lstStyle/>
            <a:p>
              <a:endParaRPr sz="1125"/>
            </a:p>
          </p:txBody>
        </p:sp>
        <p:sp>
          <p:nvSpPr>
            <p:cNvPr id="56" name="Rectangle 55"/>
            <p:cNvSpPr/>
            <p:nvPr/>
          </p:nvSpPr>
          <p:spPr>
            <a:xfrm>
              <a:off x="11673335" y="4470719"/>
              <a:ext cx="2383008" cy="1287019"/>
            </a:xfrm>
            <a:prstGeom prst="rect">
              <a:avLst/>
            </a:prstGeom>
          </p:spPr>
          <p:txBody>
            <a:bodyPr wrap="square">
              <a:spAutoFit/>
            </a:bodyPr>
            <a:lstStyle/>
            <a:p>
              <a:pPr>
                <a:lnSpc>
                  <a:spcPct val="120000"/>
                </a:lnSpc>
              </a:pPr>
              <a:r>
                <a:rPr lang="ar-SA" sz="2000" b="1" dirty="0">
                  <a:solidFill>
                    <a:schemeClr val="bg1"/>
                  </a:solidFill>
                </a:rPr>
                <a:t>مرحلة التقييم والمتابعة</a:t>
              </a:r>
              <a:r>
                <a:rPr lang="en-US" sz="2000" dirty="0">
                  <a:solidFill>
                    <a:schemeClr val="bg1"/>
                  </a:solidFill>
                  <a:effectLst/>
                </a:rPr>
                <a:t> </a:t>
              </a:r>
              <a:endParaRPr lang="en-US" sz="2000" dirty="0">
                <a:solidFill>
                  <a:schemeClr val="bg1"/>
                </a:solidFill>
                <a:latin typeface="Montserrat SemiBold" panose="00000700000000000000" pitchFamily="50" charset="0"/>
                <a:cs typeface="Segoe UI" panose="020B0502040204020203" pitchFamily="34" charset="0"/>
              </a:endParaRPr>
            </a:p>
          </p:txBody>
        </p:sp>
      </p:grpSp>
    </p:spTree>
    <p:extLst>
      <p:ext uri="{BB962C8B-B14F-4D97-AF65-F5344CB8AC3E}">
        <p14:creationId xmlns:p14="http://schemas.microsoft.com/office/powerpoint/2010/main" val="3387665454"/>
      </p:ext>
    </p:extLst>
  </p:cSld>
  <p:clrMapOvr>
    <a:masterClrMapping/>
  </p:clrMapOvr>
  <p:transition spd="slow">
    <p:cover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animEffect transition="in" filter="fade">
                                      <p:cBhvr>
                                        <p:cTn id="9" dur="500"/>
                                        <p:tgtEl>
                                          <p:spTgt spid="39"/>
                                        </p:tgtEl>
                                      </p:cBhvr>
                                    </p:animEffect>
                                  </p:childTnLst>
                                </p:cTn>
                              </p:par>
                              <p:par>
                                <p:cTn id="10" presetID="53" presetClass="entr" presetSubtype="16" fill="hold" nodeType="withEffect">
                                  <p:stCondLst>
                                    <p:cond delay="0"/>
                                  </p:stCondLst>
                                  <p:childTnLst>
                                    <p:set>
                                      <p:cBhvr>
                                        <p:cTn id="11" dur="1" fill="hold">
                                          <p:stCondLst>
                                            <p:cond delay="0"/>
                                          </p:stCondLst>
                                        </p:cTn>
                                        <p:tgtEl>
                                          <p:spTgt spid="41"/>
                                        </p:tgtEl>
                                        <p:attrNameLst>
                                          <p:attrName>style.visibility</p:attrName>
                                        </p:attrNameLst>
                                      </p:cBhvr>
                                      <p:to>
                                        <p:strVal val="visible"/>
                                      </p:to>
                                    </p:set>
                                    <p:anim calcmode="lin" valueType="num">
                                      <p:cBhvr>
                                        <p:cTn id="12" dur="500" fill="hold"/>
                                        <p:tgtEl>
                                          <p:spTgt spid="41"/>
                                        </p:tgtEl>
                                        <p:attrNameLst>
                                          <p:attrName>ppt_w</p:attrName>
                                        </p:attrNameLst>
                                      </p:cBhvr>
                                      <p:tavLst>
                                        <p:tav tm="0">
                                          <p:val>
                                            <p:fltVal val="0"/>
                                          </p:val>
                                        </p:tav>
                                        <p:tav tm="100000">
                                          <p:val>
                                            <p:strVal val="#ppt_w"/>
                                          </p:val>
                                        </p:tav>
                                      </p:tavLst>
                                    </p:anim>
                                    <p:anim calcmode="lin" valueType="num">
                                      <p:cBhvr>
                                        <p:cTn id="13" dur="500" fill="hold"/>
                                        <p:tgtEl>
                                          <p:spTgt spid="41"/>
                                        </p:tgtEl>
                                        <p:attrNameLst>
                                          <p:attrName>ppt_h</p:attrName>
                                        </p:attrNameLst>
                                      </p:cBhvr>
                                      <p:tavLst>
                                        <p:tav tm="0">
                                          <p:val>
                                            <p:fltVal val="0"/>
                                          </p:val>
                                        </p:tav>
                                        <p:tav tm="100000">
                                          <p:val>
                                            <p:strVal val="#ppt_h"/>
                                          </p:val>
                                        </p:tav>
                                      </p:tavLst>
                                    </p:anim>
                                    <p:animEffect transition="in" filter="fade">
                                      <p:cBhvr>
                                        <p:cTn id="14" dur="500"/>
                                        <p:tgtEl>
                                          <p:spTgt spid="41"/>
                                        </p:tgtEl>
                                      </p:cBhvr>
                                    </p:animEffect>
                                  </p:childTnLst>
                                </p:cTn>
                              </p:par>
                            </p:childTnLst>
                          </p:cTn>
                        </p:par>
                      </p:childTnLst>
                    </p:cTn>
                  </p:par>
                  <p:par>
                    <p:cTn id="15" fill="hold">
                      <p:stCondLst>
                        <p:cond delay="indefinite"/>
                      </p:stCondLst>
                      <p:childTnLst>
                        <p:par>
                          <p:cTn id="16" fill="hold">
                            <p:stCondLst>
                              <p:cond delay="0"/>
                            </p:stCondLst>
                            <p:childTnLst>
                              <p:par>
                                <p:cTn id="17" presetID="37" presetClass="entr" presetSubtype="0" fill="hold" grpId="0" nodeType="click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1000"/>
                                        <p:tgtEl>
                                          <p:spTgt spid="34"/>
                                        </p:tgtEl>
                                      </p:cBhvr>
                                    </p:animEffect>
                                    <p:anim calcmode="lin" valueType="num">
                                      <p:cBhvr>
                                        <p:cTn id="20" dur="1000" fill="hold"/>
                                        <p:tgtEl>
                                          <p:spTgt spid="34"/>
                                        </p:tgtEl>
                                        <p:attrNameLst>
                                          <p:attrName>ppt_x</p:attrName>
                                        </p:attrNameLst>
                                      </p:cBhvr>
                                      <p:tavLst>
                                        <p:tav tm="0">
                                          <p:val>
                                            <p:strVal val="#ppt_x"/>
                                          </p:val>
                                        </p:tav>
                                        <p:tav tm="100000">
                                          <p:val>
                                            <p:strVal val="#ppt_x"/>
                                          </p:val>
                                        </p:tav>
                                      </p:tavLst>
                                    </p:anim>
                                    <p:anim calcmode="lin" valueType="num">
                                      <p:cBhvr>
                                        <p:cTn id="21" dur="900" decel="100000" fill="hold"/>
                                        <p:tgtEl>
                                          <p:spTgt spid="34"/>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34"/>
                                        </p:tgtEl>
                                        <p:attrNameLst>
                                          <p:attrName>ppt_y</p:attrName>
                                        </p:attrNameLst>
                                      </p:cBhvr>
                                      <p:tavLst>
                                        <p:tav tm="0">
                                          <p:val>
                                            <p:strVal val="#ppt_y-.03"/>
                                          </p:val>
                                        </p:tav>
                                        <p:tav tm="100000">
                                          <p:val>
                                            <p:strVal val="#ppt_y"/>
                                          </p:val>
                                        </p:tav>
                                      </p:tavLst>
                                    </p:anim>
                                  </p:childTnLst>
                                </p:cTn>
                              </p:par>
                              <p:par>
                                <p:cTn id="23" presetID="37" presetClass="entr" presetSubtype="0" fill="hold" grpId="0" nodeType="with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fade">
                                      <p:cBhvr>
                                        <p:cTn id="25" dur="1000"/>
                                        <p:tgtEl>
                                          <p:spTgt spid="35"/>
                                        </p:tgtEl>
                                      </p:cBhvr>
                                    </p:animEffect>
                                    <p:anim calcmode="lin" valueType="num">
                                      <p:cBhvr>
                                        <p:cTn id="26" dur="1000" fill="hold"/>
                                        <p:tgtEl>
                                          <p:spTgt spid="35"/>
                                        </p:tgtEl>
                                        <p:attrNameLst>
                                          <p:attrName>ppt_x</p:attrName>
                                        </p:attrNameLst>
                                      </p:cBhvr>
                                      <p:tavLst>
                                        <p:tav tm="0">
                                          <p:val>
                                            <p:strVal val="#ppt_x"/>
                                          </p:val>
                                        </p:tav>
                                        <p:tav tm="100000">
                                          <p:val>
                                            <p:strVal val="#ppt_x"/>
                                          </p:val>
                                        </p:tav>
                                      </p:tavLst>
                                    </p:anim>
                                    <p:anim calcmode="lin" valueType="num">
                                      <p:cBhvr>
                                        <p:cTn id="27" dur="900" decel="100000" fill="hold"/>
                                        <p:tgtEl>
                                          <p:spTgt spid="35"/>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35"/>
                                        </p:tgtEl>
                                        <p:attrNameLst>
                                          <p:attrName>ppt_y</p:attrName>
                                        </p:attrNameLst>
                                      </p:cBhvr>
                                      <p:tavLst>
                                        <p:tav tm="0">
                                          <p:val>
                                            <p:strVal val="#ppt_y-.03"/>
                                          </p:val>
                                        </p:tav>
                                        <p:tav tm="100000">
                                          <p:val>
                                            <p:strVal val="#ppt_y"/>
                                          </p:val>
                                        </p:tav>
                                      </p:tavLst>
                                    </p:anim>
                                  </p:childTnLst>
                                </p:cTn>
                              </p:par>
                              <p:par>
                                <p:cTn id="29" presetID="37" presetClass="entr" presetSubtype="0"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fade">
                                      <p:cBhvr>
                                        <p:cTn id="31" dur="1000"/>
                                        <p:tgtEl>
                                          <p:spTgt spid="36"/>
                                        </p:tgtEl>
                                      </p:cBhvr>
                                    </p:animEffect>
                                    <p:anim calcmode="lin" valueType="num">
                                      <p:cBhvr>
                                        <p:cTn id="32" dur="1000" fill="hold"/>
                                        <p:tgtEl>
                                          <p:spTgt spid="36"/>
                                        </p:tgtEl>
                                        <p:attrNameLst>
                                          <p:attrName>ppt_x</p:attrName>
                                        </p:attrNameLst>
                                      </p:cBhvr>
                                      <p:tavLst>
                                        <p:tav tm="0">
                                          <p:val>
                                            <p:strVal val="#ppt_x"/>
                                          </p:val>
                                        </p:tav>
                                        <p:tav tm="100000">
                                          <p:val>
                                            <p:strVal val="#ppt_x"/>
                                          </p:val>
                                        </p:tav>
                                      </p:tavLst>
                                    </p:anim>
                                    <p:anim calcmode="lin" valueType="num">
                                      <p:cBhvr>
                                        <p:cTn id="33" dur="900" decel="100000" fill="hold"/>
                                        <p:tgtEl>
                                          <p:spTgt spid="36"/>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36"/>
                                        </p:tgtEl>
                                        <p:attrNameLst>
                                          <p:attrName>ppt_y</p:attrName>
                                        </p:attrNameLst>
                                      </p:cBhvr>
                                      <p:tavLst>
                                        <p:tav tm="0">
                                          <p:val>
                                            <p:strVal val="#ppt_y-.03"/>
                                          </p:val>
                                        </p:tav>
                                        <p:tav tm="100000">
                                          <p:val>
                                            <p:strVal val="#ppt_y"/>
                                          </p:val>
                                        </p:tav>
                                      </p:tavLst>
                                    </p:anim>
                                  </p:childTnLst>
                                </p:cTn>
                              </p:par>
                              <p:par>
                                <p:cTn id="35" presetID="37" presetClass="entr" presetSubtype="0" fill="hold" grpId="0" nodeType="with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fade">
                                      <p:cBhvr>
                                        <p:cTn id="37" dur="1000"/>
                                        <p:tgtEl>
                                          <p:spTgt spid="38"/>
                                        </p:tgtEl>
                                      </p:cBhvr>
                                    </p:animEffect>
                                    <p:anim calcmode="lin" valueType="num">
                                      <p:cBhvr>
                                        <p:cTn id="38" dur="1000" fill="hold"/>
                                        <p:tgtEl>
                                          <p:spTgt spid="38"/>
                                        </p:tgtEl>
                                        <p:attrNameLst>
                                          <p:attrName>ppt_x</p:attrName>
                                        </p:attrNameLst>
                                      </p:cBhvr>
                                      <p:tavLst>
                                        <p:tav tm="0">
                                          <p:val>
                                            <p:strVal val="#ppt_x"/>
                                          </p:val>
                                        </p:tav>
                                        <p:tav tm="100000">
                                          <p:val>
                                            <p:strVal val="#ppt_x"/>
                                          </p:val>
                                        </p:tav>
                                      </p:tavLst>
                                    </p:anim>
                                    <p:anim calcmode="lin" valueType="num">
                                      <p:cBhvr>
                                        <p:cTn id="39" dur="900" decel="100000" fill="hold"/>
                                        <p:tgtEl>
                                          <p:spTgt spid="38"/>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38"/>
                                        </p:tgtEl>
                                        <p:attrNameLst>
                                          <p:attrName>ppt_y</p:attrName>
                                        </p:attrNameLst>
                                      </p:cBhvr>
                                      <p:tavLst>
                                        <p:tav tm="0">
                                          <p:val>
                                            <p:strVal val="#ppt_y-.03"/>
                                          </p:val>
                                        </p:tav>
                                        <p:tav tm="100000">
                                          <p:val>
                                            <p:strVal val="#ppt_y"/>
                                          </p:val>
                                        </p:tav>
                                      </p:tavLst>
                                    </p:anim>
                                  </p:childTnLst>
                                </p:cTn>
                              </p:par>
                              <p:par>
                                <p:cTn id="41" presetID="37" presetClass="entr" presetSubtype="0" fill="hold" nodeType="withEffect">
                                  <p:stCondLst>
                                    <p:cond delay="0"/>
                                  </p:stCondLst>
                                  <p:childTnLst>
                                    <p:set>
                                      <p:cBhvr>
                                        <p:cTn id="42" dur="1" fill="hold">
                                          <p:stCondLst>
                                            <p:cond delay="0"/>
                                          </p:stCondLst>
                                        </p:cTn>
                                        <p:tgtEl>
                                          <p:spTgt spid="76"/>
                                        </p:tgtEl>
                                        <p:attrNameLst>
                                          <p:attrName>style.visibility</p:attrName>
                                        </p:attrNameLst>
                                      </p:cBhvr>
                                      <p:to>
                                        <p:strVal val="visible"/>
                                      </p:to>
                                    </p:set>
                                    <p:animEffect transition="in" filter="fade">
                                      <p:cBhvr>
                                        <p:cTn id="43" dur="1000"/>
                                        <p:tgtEl>
                                          <p:spTgt spid="76"/>
                                        </p:tgtEl>
                                      </p:cBhvr>
                                    </p:animEffect>
                                    <p:anim calcmode="lin" valueType="num">
                                      <p:cBhvr>
                                        <p:cTn id="44" dur="1000" fill="hold"/>
                                        <p:tgtEl>
                                          <p:spTgt spid="76"/>
                                        </p:tgtEl>
                                        <p:attrNameLst>
                                          <p:attrName>ppt_x</p:attrName>
                                        </p:attrNameLst>
                                      </p:cBhvr>
                                      <p:tavLst>
                                        <p:tav tm="0">
                                          <p:val>
                                            <p:strVal val="#ppt_x"/>
                                          </p:val>
                                        </p:tav>
                                        <p:tav tm="100000">
                                          <p:val>
                                            <p:strVal val="#ppt_x"/>
                                          </p:val>
                                        </p:tav>
                                      </p:tavLst>
                                    </p:anim>
                                    <p:anim calcmode="lin" valueType="num">
                                      <p:cBhvr>
                                        <p:cTn id="45" dur="900" decel="100000" fill="hold"/>
                                        <p:tgtEl>
                                          <p:spTgt spid="76"/>
                                        </p:tgtEl>
                                        <p:attrNameLst>
                                          <p:attrName>ppt_y</p:attrName>
                                        </p:attrNameLst>
                                      </p:cBhvr>
                                      <p:tavLst>
                                        <p:tav tm="0">
                                          <p:val>
                                            <p:strVal val="#ppt_y+1"/>
                                          </p:val>
                                        </p:tav>
                                        <p:tav tm="100000">
                                          <p:val>
                                            <p:strVal val="#ppt_y-.03"/>
                                          </p:val>
                                        </p:tav>
                                      </p:tavLst>
                                    </p:anim>
                                    <p:anim calcmode="lin" valueType="num">
                                      <p:cBhvr>
                                        <p:cTn id="46" dur="100" accel="100000" fill="hold">
                                          <p:stCondLst>
                                            <p:cond delay="900"/>
                                          </p:stCondLst>
                                        </p:cTn>
                                        <p:tgtEl>
                                          <p:spTgt spid="76"/>
                                        </p:tgtEl>
                                        <p:attrNameLst>
                                          <p:attrName>ppt_y</p:attrName>
                                        </p:attrNameLst>
                                      </p:cBhvr>
                                      <p:tavLst>
                                        <p:tav tm="0">
                                          <p:val>
                                            <p:strVal val="#ppt_y-.03"/>
                                          </p:val>
                                        </p:tav>
                                        <p:tav tm="100000">
                                          <p:val>
                                            <p:strVal val="#ppt_y"/>
                                          </p:val>
                                        </p:tav>
                                      </p:tavLst>
                                    </p:anim>
                                  </p:childTnLst>
                                </p:cTn>
                              </p:par>
                              <p:par>
                                <p:cTn id="47" presetID="37" presetClass="entr" presetSubtype="0" fill="hold" nodeType="withEffect">
                                  <p:stCondLst>
                                    <p:cond delay="0"/>
                                  </p:stCondLst>
                                  <p:childTnLst>
                                    <p:set>
                                      <p:cBhvr>
                                        <p:cTn id="48" dur="1" fill="hold">
                                          <p:stCondLst>
                                            <p:cond delay="0"/>
                                          </p:stCondLst>
                                        </p:cTn>
                                        <p:tgtEl>
                                          <p:spTgt spid="77"/>
                                        </p:tgtEl>
                                        <p:attrNameLst>
                                          <p:attrName>style.visibility</p:attrName>
                                        </p:attrNameLst>
                                      </p:cBhvr>
                                      <p:to>
                                        <p:strVal val="visible"/>
                                      </p:to>
                                    </p:set>
                                    <p:animEffect transition="in" filter="fade">
                                      <p:cBhvr>
                                        <p:cTn id="49" dur="1000"/>
                                        <p:tgtEl>
                                          <p:spTgt spid="77"/>
                                        </p:tgtEl>
                                      </p:cBhvr>
                                    </p:animEffect>
                                    <p:anim calcmode="lin" valueType="num">
                                      <p:cBhvr>
                                        <p:cTn id="50" dur="1000" fill="hold"/>
                                        <p:tgtEl>
                                          <p:spTgt spid="77"/>
                                        </p:tgtEl>
                                        <p:attrNameLst>
                                          <p:attrName>ppt_x</p:attrName>
                                        </p:attrNameLst>
                                      </p:cBhvr>
                                      <p:tavLst>
                                        <p:tav tm="0">
                                          <p:val>
                                            <p:strVal val="#ppt_x"/>
                                          </p:val>
                                        </p:tav>
                                        <p:tav tm="100000">
                                          <p:val>
                                            <p:strVal val="#ppt_x"/>
                                          </p:val>
                                        </p:tav>
                                      </p:tavLst>
                                    </p:anim>
                                    <p:anim calcmode="lin" valueType="num">
                                      <p:cBhvr>
                                        <p:cTn id="51" dur="900" decel="100000" fill="hold"/>
                                        <p:tgtEl>
                                          <p:spTgt spid="77"/>
                                        </p:tgtEl>
                                        <p:attrNameLst>
                                          <p:attrName>ppt_y</p:attrName>
                                        </p:attrNameLst>
                                      </p:cBhvr>
                                      <p:tavLst>
                                        <p:tav tm="0">
                                          <p:val>
                                            <p:strVal val="#ppt_y+1"/>
                                          </p:val>
                                        </p:tav>
                                        <p:tav tm="100000">
                                          <p:val>
                                            <p:strVal val="#ppt_y-.03"/>
                                          </p:val>
                                        </p:tav>
                                      </p:tavLst>
                                    </p:anim>
                                    <p:anim calcmode="lin" valueType="num">
                                      <p:cBhvr>
                                        <p:cTn id="52" dur="100" accel="100000" fill="hold">
                                          <p:stCondLst>
                                            <p:cond delay="900"/>
                                          </p:stCondLst>
                                        </p:cTn>
                                        <p:tgtEl>
                                          <p:spTgt spid="77"/>
                                        </p:tgtEl>
                                        <p:attrNameLst>
                                          <p:attrName>ppt_y</p:attrName>
                                        </p:attrNameLst>
                                      </p:cBhvr>
                                      <p:tavLst>
                                        <p:tav tm="0">
                                          <p:val>
                                            <p:strVal val="#ppt_y-.03"/>
                                          </p:val>
                                        </p:tav>
                                        <p:tav tm="100000">
                                          <p:val>
                                            <p:strVal val="#ppt_y"/>
                                          </p:val>
                                        </p:tav>
                                      </p:tavLst>
                                    </p:anim>
                                  </p:childTnLst>
                                </p:cTn>
                              </p:par>
                              <p:par>
                                <p:cTn id="53" presetID="37" presetClass="entr" presetSubtype="0" fill="hold" nodeType="withEffect">
                                  <p:stCondLst>
                                    <p:cond delay="0"/>
                                  </p:stCondLst>
                                  <p:childTnLst>
                                    <p:set>
                                      <p:cBhvr>
                                        <p:cTn id="54" dur="1" fill="hold">
                                          <p:stCondLst>
                                            <p:cond delay="0"/>
                                          </p:stCondLst>
                                        </p:cTn>
                                        <p:tgtEl>
                                          <p:spTgt spid="78"/>
                                        </p:tgtEl>
                                        <p:attrNameLst>
                                          <p:attrName>style.visibility</p:attrName>
                                        </p:attrNameLst>
                                      </p:cBhvr>
                                      <p:to>
                                        <p:strVal val="visible"/>
                                      </p:to>
                                    </p:set>
                                    <p:animEffect transition="in" filter="fade">
                                      <p:cBhvr>
                                        <p:cTn id="55" dur="1000"/>
                                        <p:tgtEl>
                                          <p:spTgt spid="78"/>
                                        </p:tgtEl>
                                      </p:cBhvr>
                                    </p:animEffect>
                                    <p:anim calcmode="lin" valueType="num">
                                      <p:cBhvr>
                                        <p:cTn id="56" dur="1000" fill="hold"/>
                                        <p:tgtEl>
                                          <p:spTgt spid="78"/>
                                        </p:tgtEl>
                                        <p:attrNameLst>
                                          <p:attrName>ppt_x</p:attrName>
                                        </p:attrNameLst>
                                      </p:cBhvr>
                                      <p:tavLst>
                                        <p:tav tm="0">
                                          <p:val>
                                            <p:strVal val="#ppt_x"/>
                                          </p:val>
                                        </p:tav>
                                        <p:tav tm="100000">
                                          <p:val>
                                            <p:strVal val="#ppt_x"/>
                                          </p:val>
                                        </p:tav>
                                      </p:tavLst>
                                    </p:anim>
                                    <p:anim calcmode="lin" valueType="num">
                                      <p:cBhvr>
                                        <p:cTn id="57" dur="900" decel="100000" fill="hold"/>
                                        <p:tgtEl>
                                          <p:spTgt spid="78"/>
                                        </p:tgtEl>
                                        <p:attrNameLst>
                                          <p:attrName>ppt_y</p:attrName>
                                        </p:attrNameLst>
                                      </p:cBhvr>
                                      <p:tavLst>
                                        <p:tav tm="0">
                                          <p:val>
                                            <p:strVal val="#ppt_y+1"/>
                                          </p:val>
                                        </p:tav>
                                        <p:tav tm="100000">
                                          <p:val>
                                            <p:strVal val="#ppt_y-.03"/>
                                          </p:val>
                                        </p:tav>
                                      </p:tavLst>
                                    </p:anim>
                                    <p:anim calcmode="lin" valueType="num">
                                      <p:cBhvr>
                                        <p:cTn id="58" dur="100" accel="100000" fill="hold">
                                          <p:stCondLst>
                                            <p:cond delay="900"/>
                                          </p:stCondLst>
                                        </p:cTn>
                                        <p:tgtEl>
                                          <p:spTgt spid="78"/>
                                        </p:tgtEl>
                                        <p:attrNameLst>
                                          <p:attrName>ppt_y</p:attrName>
                                        </p:attrNameLst>
                                      </p:cBhvr>
                                      <p:tavLst>
                                        <p:tav tm="0">
                                          <p:val>
                                            <p:strVal val="#ppt_y-.03"/>
                                          </p:val>
                                        </p:tav>
                                        <p:tav tm="100000">
                                          <p:val>
                                            <p:strVal val="#ppt_y"/>
                                          </p:val>
                                        </p:tav>
                                      </p:tavLst>
                                    </p:anim>
                                  </p:childTnLst>
                                </p:cTn>
                              </p:par>
                              <p:par>
                                <p:cTn id="59" presetID="37" presetClass="entr" presetSubtype="0" fill="hold" nodeType="withEffect">
                                  <p:stCondLst>
                                    <p:cond delay="0"/>
                                  </p:stCondLst>
                                  <p:childTnLst>
                                    <p:set>
                                      <p:cBhvr>
                                        <p:cTn id="60" dur="1" fill="hold">
                                          <p:stCondLst>
                                            <p:cond delay="0"/>
                                          </p:stCondLst>
                                        </p:cTn>
                                        <p:tgtEl>
                                          <p:spTgt spid="79"/>
                                        </p:tgtEl>
                                        <p:attrNameLst>
                                          <p:attrName>style.visibility</p:attrName>
                                        </p:attrNameLst>
                                      </p:cBhvr>
                                      <p:to>
                                        <p:strVal val="visible"/>
                                      </p:to>
                                    </p:set>
                                    <p:animEffect transition="in" filter="fade">
                                      <p:cBhvr>
                                        <p:cTn id="61" dur="1000"/>
                                        <p:tgtEl>
                                          <p:spTgt spid="79"/>
                                        </p:tgtEl>
                                      </p:cBhvr>
                                    </p:animEffect>
                                    <p:anim calcmode="lin" valueType="num">
                                      <p:cBhvr>
                                        <p:cTn id="62" dur="1000" fill="hold"/>
                                        <p:tgtEl>
                                          <p:spTgt spid="79"/>
                                        </p:tgtEl>
                                        <p:attrNameLst>
                                          <p:attrName>ppt_x</p:attrName>
                                        </p:attrNameLst>
                                      </p:cBhvr>
                                      <p:tavLst>
                                        <p:tav tm="0">
                                          <p:val>
                                            <p:strVal val="#ppt_x"/>
                                          </p:val>
                                        </p:tav>
                                        <p:tav tm="100000">
                                          <p:val>
                                            <p:strVal val="#ppt_x"/>
                                          </p:val>
                                        </p:tav>
                                      </p:tavLst>
                                    </p:anim>
                                    <p:anim calcmode="lin" valueType="num">
                                      <p:cBhvr>
                                        <p:cTn id="63" dur="900" decel="100000" fill="hold"/>
                                        <p:tgtEl>
                                          <p:spTgt spid="79"/>
                                        </p:tgtEl>
                                        <p:attrNameLst>
                                          <p:attrName>ppt_y</p:attrName>
                                        </p:attrNameLst>
                                      </p:cBhvr>
                                      <p:tavLst>
                                        <p:tav tm="0">
                                          <p:val>
                                            <p:strVal val="#ppt_y+1"/>
                                          </p:val>
                                        </p:tav>
                                        <p:tav tm="100000">
                                          <p:val>
                                            <p:strVal val="#ppt_y-.03"/>
                                          </p:val>
                                        </p:tav>
                                      </p:tavLst>
                                    </p:anim>
                                    <p:anim calcmode="lin" valueType="num">
                                      <p:cBhvr>
                                        <p:cTn id="64" dur="100" accel="100000" fill="hold">
                                          <p:stCondLst>
                                            <p:cond delay="900"/>
                                          </p:stCondLst>
                                        </p:cTn>
                                        <p:tgtEl>
                                          <p:spTgt spid="7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8" grpId="0" animBg="1"/>
      <p:bldP spid="3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A6121342-2A51-AA45-B47F-B55D7390695D}"/>
              </a:ext>
            </a:extLst>
          </p:cNvPr>
          <p:cNvSpPr/>
          <p:nvPr/>
        </p:nvSpPr>
        <p:spPr>
          <a:xfrm>
            <a:off x="5519352" y="489733"/>
            <a:ext cx="6096000" cy="5262979"/>
          </a:xfrm>
          <a:prstGeom prst="rect">
            <a:avLst/>
          </a:prstGeom>
        </p:spPr>
        <p:txBody>
          <a:bodyPr>
            <a:spAutoFit/>
          </a:bodyPr>
          <a:lstStyle/>
          <a:p>
            <a:r>
              <a:rPr lang="ar-SA" sz="4000" b="1" dirty="0">
                <a:solidFill>
                  <a:schemeClr val="bg1"/>
                </a:solidFill>
                <a:latin typeface="Calibri" panose="020F0502020204030204" pitchFamily="34" charset="0"/>
                <a:ea typeface="Calibri" panose="020F0502020204030204" pitchFamily="34" charset="0"/>
                <a:cs typeface="Traditional Arabic" panose="02020603050405020304" pitchFamily="18" charset="-78"/>
              </a:rPr>
              <a:t>أولا: مرحلة الاعداد والتحضير </a:t>
            </a:r>
          </a:p>
          <a:p>
            <a:r>
              <a:rPr lang="ar-SA" sz="2400" dirty="0">
                <a:solidFill>
                  <a:srgbClr val="000000"/>
                </a:solidFill>
                <a:latin typeface="Calibri" panose="020F0502020204030204" pitchFamily="34" charset="0"/>
                <a:ea typeface="Calibri" panose="020F0502020204030204" pitchFamily="34" charset="0"/>
                <a:cs typeface="Traditional Arabic" panose="02020603050405020304" pitchFamily="18" charset="-78"/>
              </a:rPr>
              <a:t>تضمّنت هذه المرحلة الإعداد لتنفيذ التجربة، واختيار عدد من المدارس في مختلف مناطق المملكة، ومن ثمّ البدء بتجهيز المدارس المختارة على المستوى التقني حيث تمّ ما يلي:</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r>
              <a:rPr lang="ar-SA" sz="2400" dirty="0">
                <a:solidFill>
                  <a:srgbClr val="000000"/>
                </a:solidFill>
                <a:latin typeface="Calibri" panose="020F0502020204030204" pitchFamily="34" charset="0"/>
                <a:ea typeface="Calibri" panose="020F0502020204030204" pitchFamily="34" charset="0"/>
                <a:cs typeface="Traditional Arabic" panose="02020603050405020304" pitchFamily="18" charset="-78"/>
              </a:rPr>
              <a:t> اختيار عدد من المدارس في مناطق مختلفة من المملكة من ثلاث إدارات تعليمية، وقد روعي في هذه المدارس ما يلي:</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endParaRPr lang="en-US" sz="2400" dirty="0">
              <a:effectLst/>
              <a:latin typeface="Calibri" panose="020F0502020204030204" pitchFamily="34" charset="0"/>
              <a:ea typeface="Calibri" panose="020F0502020204030204" pitchFamily="34" charset="0"/>
              <a:cs typeface="Arial" panose="020B0604020202020204" pitchFamily="34" charset="0"/>
            </a:endParaRPr>
          </a:p>
          <a:p>
            <a:r>
              <a:rPr lang="ar-SA" sz="2400" dirty="0">
                <a:solidFill>
                  <a:srgbClr val="000000"/>
                </a:solidFill>
                <a:latin typeface="Calibri" panose="020F0502020204030204" pitchFamily="34" charset="0"/>
                <a:ea typeface="Calibri" panose="020F0502020204030204" pitchFamily="34" charset="0"/>
                <a:cs typeface="Traditional Arabic" panose="02020603050405020304" pitchFamily="18" charset="-78"/>
              </a:rPr>
              <a:t>- أن تعاني من نقص المعلمين.</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r>
              <a:rPr lang="ar-SA" sz="2400" dirty="0">
                <a:solidFill>
                  <a:srgbClr val="000000"/>
                </a:solidFill>
                <a:latin typeface="Calibri" panose="020F0502020204030204" pitchFamily="34" charset="0"/>
                <a:ea typeface="Calibri" panose="020F0502020204030204" pitchFamily="34" charset="0"/>
                <a:cs typeface="Traditional Arabic" panose="02020603050405020304" pitchFamily="18" charset="-78"/>
              </a:rPr>
              <a:t>- أن لا تكون مجهّزة بالمعدات التقنية التي تمكّن من تطبيق التجربة حيث سيجري تجهيزها لاحقا</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r>
              <a:rPr lang="ar-SA" sz="2400" dirty="0">
                <a:solidFill>
                  <a:srgbClr val="000000"/>
                </a:solidFill>
                <a:latin typeface="Calibri" panose="020F0502020204030204" pitchFamily="34" charset="0"/>
                <a:ea typeface="Calibri" panose="020F0502020204030204" pitchFamily="34" charset="0"/>
                <a:cs typeface="Traditional Arabic" panose="02020603050405020304" pitchFamily="18" charset="-78"/>
              </a:rPr>
              <a:t>إنشاء وتجهيز مراكز الدعم الفني وتشمل:</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r>
              <a:rPr lang="ar-SA" sz="2400" dirty="0">
                <a:solidFill>
                  <a:srgbClr val="000000"/>
                </a:solidFill>
                <a:ea typeface="Calibri" panose="020F0502020204030204" pitchFamily="34" charset="0"/>
                <a:cs typeface="Traditional Arabic" panose="02020603050405020304" pitchFamily="18" charset="-78"/>
              </a:rPr>
              <a:t>- توفير مركز الدعم الفني في إدارة التعليم المجهز تقنيا عن طريق شركة سيسكو وتوفير مركز دعم فني من وزارة التعليم وشركة تطوير لتقنيات التعليم</a:t>
            </a:r>
            <a:r>
              <a:rPr lang="ar-SA" sz="3200" dirty="0">
                <a:solidFill>
                  <a:srgbClr val="000000"/>
                </a:solidFill>
                <a:ea typeface="Calibri" panose="020F0502020204030204" pitchFamily="34" charset="0"/>
                <a:cs typeface="Traditional Arabic" panose="02020603050405020304" pitchFamily="18" charset="-78"/>
              </a:rPr>
              <a:t>.</a:t>
            </a:r>
            <a:r>
              <a:rPr lang="en-US" sz="3200" dirty="0">
                <a:effectLst/>
              </a:rPr>
              <a:t> </a:t>
            </a:r>
            <a:endParaRPr lang="ar-SA" sz="3200" dirty="0"/>
          </a:p>
        </p:txBody>
      </p:sp>
      <p:pic>
        <p:nvPicPr>
          <p:cNvPr id="4" name="صورة 3">
            <a:extLst>
              <a:ext uri="{FF2B5EF4-FFF2-40B4-BE49-F238E27FC236}">
                <a16:creationId xmlns:a16="http://schemas.microsoft.com/office/drawing/2014/main" id="{E9B59FEC-6F0B-244C-AF36-042315AA49C8}"/>
              </a:ext>
            </a:extLst>
          </p:cNvPr>
          <p:cNvPicPr/>
          <p:nvPr/>
        </p:nvPicPr>
        <p:blipFill>
          <a:blip r:embed="rId2"/>
          <a:stretch>
            <a:fillRect/>
          </a:stretch>
        </p:blipFill>
        <p:spPr>
          <a:xfrm>
            <a:off x="840259" y="1060697"/>
            <a:ext cx="4102443" cy="4692015"/>
          </a:xfrm>
          <a:prstGeom prst="rect">
            <a:avLst/>
          </a:prstGeom>
        </p:spPr>
      </p:pic>
    </p:spTree>
    <p:extLst>
      <p:ext uri="{BB962C8B-B14F-4D97-AF65-F5344CB8AC3E}">
        <p14:creationId xmlns:p14="http://schemas.microsoft.com/office/powerpoint/2010/main" val="2697606109"/>
      </p:ext>
    </p:extLst>
  </p:cSld>
  <p:clrMapOvr>
    <a:masterClrMapping/>
  </p:clrMapOvr>
  <p:transition spd="slow">
    <p:cover dir="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a:extLst>
              <a:ext uri="{FF2B5EF4-FFF2-40B4-BE49-F238E27FC236}">
                <a16:creationId xmlns:a16="http://schemas.microsoft.com/office/drawing/2014/main" id="{2FFDF4E9-73DE-CA42-95A2-0DE651ED3A13}"/>
              </a:ext>
            </a:extLst>
          </p:cNvPr>
          <p:cNvSpPr/>
          <p:nvPr/>
        </p:nvSpPr>
        <p:spPr>
          <a:xfrm>
            <a:off x="5420496" y="797510"/>
            <a:ext cx="6096000" cy="5262979"/>
          </a:xfrm>
          <a:prstGeom prst="rect">
            <a:avLst/>
          </a:prstGeom>
        </p:spPr>
        <p:txBody>
          <a:bodyPr>
            <a:spAutoFit/>
          </a:bodyPr>
          <a:lstStyle/>
          <a:p>
            <a:r>
              <a:rPr lang="ar-SA" sz="2800" dirty="0">
                <a:solidFill>
                  <a:srgbClr val="000000"/>
                </a:solidFill>
                <a:latin typeface="Calibri" panose="020F0502020204030204" pitchFamily="34" charset="0"/>
                <a:ea typeface="Calibri" panose="020F0502020204030204" pitchFamily="34" charset="0"/>
                <a:cs typeface="Traditional Arabic" panose="02020603050405020304" pitchFamily="18" charset="-78"/>
              </a:rPr>
              <a:t>- تجهيز المدارس المختارة من حيث البنية التقنية ويشمل ذلك:</a:t>
            </a:r>
            <a:endParaRPr lang="en-US" sz="2800" dirty="0">
              <a:effectLst/>
              <a:latin typeface="Calibri" panose="020F0502020204030204" pitchFamily="34" charset="0"/>
              <a:ea typeface="Calibri" panose="020F0502020204030204" pitchFamily="34" charset="0"/>
              <a:cs typeface="Arial" panose="020B0604020202020204" pitchFamily="34" charset="0"/>
            </a:endParaRPr>
          </a:p>
          <a:p>
            <a:r>
              <a:rPr lang="ar-SA" sz="2800" dirty="0">
                <a:solidFill>
                  <a:srgbClr val="000000"/>
                </a:solidFill>
                <a:latin typeface="Calibri" panose="020F0502020204030204" pitchFamily="34" charset="0"/>
                <a:ea typeface="Calibri" panose="020F0502020204030204" pitchFamily="34" charset="0"/>
                <a:cs typeface="Traditional Arabic" panose="02020603050405020304" pitchFamily="18" charset="-78"/>
              </a:rPr>
              <a:t>- تطوير نظام حديث ومتكامل لتقديم التعليم التفاعلي عن بعد ويتكوّن من:</a:t>
            </a:r>
            <a:endParaRPr lang="en-US" sz="2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buFont typeface="Symbol" pitchFamily="2" charset="2"/>
              <a:buChar char=""/>
            </a:pPr>
            <a:r>
              <a:rPr lang="ar-SA" sz="2800" dirty="0">
                <a:solidFill>
                  <a:srgbClr val="000000"/>
                </a:solidFill>
                <a:latin typeface="Calibri" panose="020F0502020204030204" pitchFamily="34" charset="0"/>
                <a:ea typeface="Calibri" panose="020F0502020204030204" pitchFamily="34" charset="0"/>
                <a:cs typeface="Traditional Arabic" panose="02020603050405020304" pitchFamily="18" charset="-78"/>
              </a:rPr>
              <a:t>شاشات عرض مجهزة بكاميرات ذكية تتابع تفاعل الطلاب والمعلم.</a:t>
            </a:r>
            <a:endParaRPr lang="en-US" sz="2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buFont typeface="Symbol" pitchFamily="2" charset="2"/>
              <a:buChar char=""/>
            </a:pPr>
            <a:r>
              <a:rPr lang="ar-SA" sz="2800" dirty="0">
                <a:solidFill>
                  <a:srgbClr val="000000"/>
                </a:solidFill>
                <a:latin typeface="Calibri" panose="020F0502020204030204" pitchFamily="34" charset="0"/>
                <a:ea typeface="Calibri" panose="020F0502020204030204" pitchFamily="34" charset="0"/>
                <a:cs typeface="Traditional Arabic" panose="02020603050405020304" pitchFamily="18" charset="-78"/>
              </a:rPr>
              <a:t>سبورة ذكية لشرح الدروس وتمكين أخذ مداخلات الطلاب وتفاعلهم.</a:t>
            </a:r>
            <a:endParaRPr lang="en-US" sz="2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buFont typeface="Symbol" pitchFamily="2" charset="2"/>
              <a:buChar char=""/>
            </a:pPr>
            <a:r>
              <a:rPr lang="ar-SA" sz="2800" dirty="0">
                <a:solidFill>
                  <a:srgbClr val="000000"/>
                </a:solidFill>
                <a:latin typeface="Calibri" panose="020F0502020204030204" pitchFamily="34" charset="0"/>
                <a:ea typeface="Calibri" panose="020F0502020204030204" pitchFamily="34" charset="0"/>
                <a:cs typeface="Traditional Arabic" panose="02020603050405020304" pitchFamily="18" charset="-78"/>
              </a:rPr>
              <a:t>كاميرات تسجيل التفاعل العام مع الدروس داخل الصف.</a:t>
            </a:r>
            <a:endParaRPr lang="en-US" sz="2800" dirty="0">
              <a:effectLst/>
              <a:latin typeface="Calibri" panose="020F0502020204030204" pitchFamily="34" charset="0"/>
              <a:ea typeface="Calibri" panose="020F0502020204030204" pitchFamily="34" charset="0"/>
              <a:cs typeface="Arial" panose="020B0604020202020204" pitchFamily="34" charset="0"/>
            </a:endParaRPr>
          </a:p>
          <a:p>
            <a:r>
              <a:rPr lang="ar-SA" sz="2800" dirty="0">
                <a:solidFill>
                  <a:srgbClr val="000000"/>
                </a:solidFill>
                <a:latin typeface="Calibri" panose="020F0502020204030204" pitchFamily="34" charset="0"/>
                <a:ea typeface="Calibri" panose="020F0502020204030204" pitchFamily="34" charset="0"/>
                <a:cs typeface="Traditional Arabic" panose="02020603050405020304" pitchFamily="18" charset="-78"/>
              </a:rPr>
              <a:t>- تطبيق منصة المشاركة للمواد التعليمية.</a:t>
            </a:r>
            <a:endParaRPr lang="en-US" sz="2800" dirty="0">
              <a:effectLst/>
              <a:latin typeface="Calibri" panose="020F0502020204030204" pitchFamily="34" charset="0"/>
              <a:ea typeface="Calibri" panose="020F0502020204030204" pitchFamily="34" charset="0"/>
              <a:cs typeface="Arial" panose="020B0604020202020204" pitchFamily="34" charset="0"/>
            </a:endParaRPr>
          </a:p>
          <a:p>
            <a:r>
              <a:rPr lang="ar-SA" sz="2800" dirty="0">
                <a:solidFill>
                  <a:srgbClr val="000000"/>
                </a:solidFill>
                <a:latin typeface="Calibri" panose="020F0502020204030204" pitchFamily="34" charset="0"/>
                <a:ea typeface="Calibri" panose="020F0502020204030204" pitchFamily="34" charset="0"/>
                <a:cs typeface="Traditional Arabic" panose="02020603050405020304" pitchFamily="18" charset="-78"/>
              </a:rPr>
              <a:t>- ربط 3 مركز بث وفصل تعليمي بالإنترنت.</a:t>
            </a:r>
            <a:endParaRPr lang="en-US" sz="2800" dirty="0">
              <a:effectLst/>
              <a:latin typeface="Calibri" panose="020F0502020204030204" pitchFamily="34" charset="0"/>
              <a:ea typeface="Calibri" panose="020F0502020204030204" pitchFamily="34" charset="0"/>
              <a:cs typeface="Arial" panose="020B0604020202020204" pitchFamily="34" charset="0"/>
            </a:endParaRPr>
          </a:p>
          <a:p>
            <a:r>
              <a:rPr lang="ar-SA" sz="2800" dirty="0">
                <a:solidFill>
                  <a:srgbClr val="000000"/>
                </a:solidFill>
                <a:ea typeface="Calibri" panose="020F0502020204030204" pitchFamily="34" charset="0"/>
                <a:cs typeface="Traditional Arabic" panose="02020603050405020304" pitchFamily="18" charset="-78"/>
              </a:rPr>
              <a:t>- إعداد الدليل التفعيلي والإجرائي الذي يتضمّن آلية استخدام المدرسة، والأدوار المنوطة بكل فرق العمل.</a:t>
            </a:r>
            <a:r>
              <a:rPr lang="en-US" sz="2800" dirty="0">
                <a:effectLst/>
              </a:rPr>
              <a:t> </a:t>
            </a:r>
            <a:endParaRPr lang="ar-SA" sz="2800" dirty="0"/>
          </a:p>
        </p:txBody>
      </p:sp>
      <p:sp>
        <p:nvSpPr>
          <p:cNvPr id="4" name="مستطيل 3">
            <a:extLst>
              <a:ext uri="{FF2B5EF4-FFF2-40B4-BE49-F238E27FC236}">
                <a16:creationId xmlns:a16="http://schemas.microsoft.com/office/drawing/2014/main" id="{D10B997A-6D85-D04E-8488-67E9CC6D6B65}"/>
              </a:ext>
            </a:extLst>
          </p:cNvPr>
          <p:cNvSpPr/>
          <p:nvPr/>
        </p:nvSpPr>
        <p:spPr>
          <a:xfrm>
            <a:off x="7795245" y="151179"/>
            <a:ext cx="3329758" cy="646331"/>
          </a:xfrm>
          <a:prstGeom prst="rect">
            <a:avLst/>
          </a:prstGeom>
        </p:spPr>
        <p:txBody>
          <a:bodyPr wrap="none">
            <a:spAutoFit/>
          </a:bodyPr>
          <a:lstStyle/>
          <a:p>
            <a:r>
              <a:rPr lang="ar-SA" sz="3600" b="1" dirty="0">
                <a:solidFill>
                  <a:schemeClr val="bg1"/>
                </a:solidFill>
                <a:latin typeface="Calibri" panose="020F0502020204030204" pitchFamily="34" charset="0"/>
                <a:ea typeface="Calibri" panose="020F0502020204030204" pitchFamily="34" charset="0"/>
                <a:cs typeface="Traditional Arabic" panose="02020603050405020304" pitchFamily="18" charset="-78"/>
              </a:rPr>
              <a:t>مرحلة الاعداد والتحضير </a:t>
            </a:r>
          </a:p>
        </p:txBody>
      </p:sp>
      <p:pic>
        <p:nvPicPr>
          <p:cNvPr id="5" name="صورة 4">
            <a:extLst>
              <a:ext uri="{FF2B5EF4-FFF2-40B4-BE49-F238E27FC236}">
                <a16:creationId xmlns:a16="http://schemas.microsoft.com/office/drawing/2014/main" id="{116A83FA-54EC-8940-80D9-6AA74CFCF3C5}"/>
              </a:ext>
            </a:extLst>
          </p:cNvPr>
          <p:cNvPicPr>
            <a:picLocks noChangeAspect="1"/>
          </p:cNvPicPr>
          <p:nvPr/>
        </p:nvPicPr>
        <p:blipFill>
          <a:blip r:embed="rId2"/>
          <a:stretch>
            <a:fillRect/>
          </a:stretch>
        </p:blipFill>
        <p:spPr>
          <a:xfrm>
            <a:off x="675504" y="688389"/>
            <a:ext cx="4004622" cy="5372100"/>
          </a:xfrm>
          <a:prstGeom prst="rect">
            <a:avLst/>
          </a:prstGeom>
        </p:spPr>
      </p:pic>
    </p:spTree>
    <p:extLst>
      <p:ext uri="{BB962C8B-B14F-4D97-AF65-F5344CB8AC3E}">
        <p14:creationId xmlns:p14="http://schemas.microsoft.com/office/powerpoint/2010/main" val="1224181885"/>
      </p:ext>
    </p:extLst>
  </p:cSld>
  <p:clrMapOvr>
    <a:masterClrMapping/>
  </p:clrMapOvr>
  <p:transition spd="slow">
    <p:cover dir="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2E96D460-370C-FA42-B518-DDF247EADD6A}"/>
              </a:ext>
            </a:extLst>
          </p:cNvPr>
          <p:cNvPicPr/>
          <p:nvPr/>
        </p:nvPicPr>
        <p:blipFill>
          <a:blip r:embed="rId2"/>
          <a:stretch>
            <a:fillRect/>
          </a:stretch>
        </p:blipFill>
        <p:spPr>
          <a:xfrm>
            <a:off x="1376570" y="115614"/>
            <a:ext cx="9712411" cy="6742386"/>
          </a:xfrm>
          <a:prstGeom prst="rect">
            <a:avLst/>
          </a:prstGeom>
        </p:spPr>
      </p:pic>
    </p:spTree>
    <p:extLst>
      <p:ext uri="{BB962C8B-B14F-4D97-AF65-F5344CB8AC3E}">
        <p14:creationId xmlns:p14="http://schemas.microsoft.com/office/powerpoint/2010/main" val="755844452"/>
      </p:ext>
    </p:extLst>
  </p:cSld>
  <p:clrMapOvr>
    <a:masterClrMapping/>
  </p:clrMapOvr>
  <p:transition spd="slow">
    <p:cover dir="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828D6C71-0F36-3F4C-BE3C-37C146CAB04B}"/>
              </a:ext>
            </a:extLst>
          </p:cNvPr>
          <p:cNvSpPr/>
          <p:nvPr/>
        </p:nvSpPr>
        <p:spPr>
          <a:xfrm>
            <a:off x="7627192" y="352853"/>
            <a:ext cx="2972289" cy="707886"/>
          </a:xfrm>
          <a:prstGeom prst="rect">
            <a:avLst/>
          </a:prstGeom>
        </p:spPr>
        <p:txBody>
          <a:bodyPr wrap="none">
            <a:spAutoFit/>
          </a:bodyPr>
          <a:lstStyle/>
          <a:p>
            <a:r>
              <a:rPr lang="ar-SA" sz="4000" b="1" dirty="0">
                <a:solidFill>
                  <a:schemeClr val="bg1"/>
                </a:solidFill>
                <a:latin typeface="Calibri" panose="020F0502020204030204" pitchFamily="34" charset="0"/>
                <a:ea typeface="Calibri" panose="020F0502020204030204" pitchFamily="34" charset="0"/>
                <a:cs typeface="Traditional Arabic" panose="02020603050405020304" pitchFamily="18" charset="-78"/>
              </a:rPr>
              <a:t>ثانيا: مرحلة التدريب</a:t>
            </a:r>
            <a:endParaRPr lang="en-US" sz="40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3" name="مستطيل 2">
            <a:extLst>
              <a:ext uri="{FF2B5EF4-FFF2-40B4-BE49-F238E27FC236}">
                <a16:creationId xmlns:a16="http://schemas.microsoft.com/office/drawing/2014/main" id="{0B967DAA-7233-D542-8F20-715F49702839}"/>
              </a:ext>
            </a:extLst>
          </p:cNvPr>
          <p:cNvSpPr/>
          <p:nvPr/>
        </p:nvSpPr>
        <p:spPr>
          <a:xfrm>
            <a:off x="4967416" y="1558663"/>
            <a:ext cx="6351373" cy="2862322"/>
          </a:xfrm>
          <a:prstGeom prst="rect">
            <a:avLst/>
          </a:prstGeom>
        </p:spPr>
        <p:txBody>
          <a:bodyPr wrap="square">
            <a:spAutoFit/>
          </a:bodyPr>
          <a:lstStyle/>
          <a:p>
            <a:r>
              <a:rPr lang="ar-SA" sz="3600" dirty="0">
                <a:solidFill>
                  <a:srgbClr val="000000"/>
                </a:solidFill>
                <a:latin typeface="Calibri" panose="020F0502020204030204" pitchFamily="34" charset="0"/>
                <a:ea typeface="Calibri" panose="020F0502020204030204" pitchFamily="34" charset="0"/>
                <a:cs typeface="Traditional Arabic" panose="02020603050405020304" pitchFamily="18" charset="-78"/>
              </a:rPr>
              <a:t>حيث تمّ تدريب المعلّمين والمنسقين على ما يلي:</a:t>
            </a:r>
            <a:endParaRPr lang="en-US" sz="3600" dirty="0">
              <a:effectLst/>
              <a:latin typeface="Calibri" panose="020F0502020204030204" pitchFamily="34" charset="0"/>
              <a:ea typeface="Calibri" panose="020F0502020204030204" pitchFamily="34" charset="0"/>
              <a:cs typeface="Arial" panose="020B0604020202020204" pitchFamily="34" charset="0"/>
            </a:endParaRPr>
          </a:p>
          <a:p>
            <a:r>
              <a:rPr lang="ar-SA" sz="3600" dirty="0">
                <a:solidFill>
                  <a:srgbClr val="000000"/>
                </a:solidFill>
                <a:latin typeface="Calibri" panose="020F0502020204030204" pitchFamily="34" charset="0"/>
                <a:ea typeface="Calibri" panose="020F0502020204030204" pitchFamily="34" charset="0"/>
                <a:cs typeface="Traditional Arabic" panose="02020603050405020304" pitchFamily="18" charset="-78"/>
              </a:rPr>
              <a:t>- التدريب على أنواع التعليم التفاعلي باستخدام التقنية.</a:t>
            </a:r>
            <a:endParaRPr lang="en-US" sz="3600" dirty="0">
              <a:effectLst/>
              <a:latin typeface="Calibri" panose="020F0502020204030204" pitchFamily="34" charset="0"/>
              <a:ea typeface="Calibri" panose="020F0502020204030204" pitchFamily="34" charset="0"/>
              <a:cs typeface="Arial" panose="020B0604020202020204" pitchFamily="34" charset="0"/>
            </a:endParaRPr>
          </a:p>
          <a:p>
            <a:r>
              <a:rPr lang="ar-SA" sz="3600" dirty="0">
                <a:solidFill>
                  <a:srgbClr val="000000"/>
                </a:solidFill>
                <a:latin typeface="Calibri" panose="020F0502020204030204" pitchFamily="34" charset="0"/>
                <a:ea typeface="Calibri" panose="020F0502020204030204" pitchFamily="34" charset="0"/>
                <a:cs typeface="Traditional Arabic" panose="02020603050405020304" pitchFamily="18" charset="-78"/>
              </a:rPr>
              <a:t>- التدريب على استخدام أدوات ومنظومة المدرسة الافتراضية</a:t>
            </a:r>
            <a:r>
              <a:rPr lang="ar-SA" dirty="0">
                <a:solidFill>
                  <a:srgbClr val="000000"/>
                </a:solidFill>
                <a:latin typeface="Calibri" panose="020F0502020204030204" pitchFamily="34" charset="0"/>
                <a:ea typeface="Calibri" panose="020F0502020204030204" pitchFamily="34" charset="0"/>
                <a:cs typeface="Traditional Arabic" panose="02020603050405020304" pitchFamily="18" charset="-78"/>
              </a:rPr>
              <a:t>.</a:t>
            </a:r>
            <a:endParaRPr lang="en-US" sz="12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4" name="صورة 3">
            <a:extLst>
              <a:ext uri="{FF2B5EF4-FFF2-40B4-BE49-F238E27FC236}">
                <a16:creationId xmlns:a16="http://schemas.microsoft.com/office/drawing/2014/main" id="{7538A66F-B1A8-B14F-AB00-119AC7FC19F5}"/>
              </a:ext>
            </a:extLst>
          </p:cNvPr>
          <p:cNvPicPr>
            <a:picLocks noChangeAspect="1"/>
          </p:cNvPicPr>
          <p:nvPr/>
        </p:nvPicPr>
        <p:blipFill>
          <a:blip r:embed="rId2"/>
          <a:stretch>
            <a:fillRect/>
          </a:stretch>
        </p:blipFill>
        <p:spPr>
          <a:xfrm>
            <a:off x="453081" y="679111"/>
            <a:ext cx="3771900" cy="5474555"/>
          </a:xfrm>
          <a:prstGeom prst="rect">
            <a:avLst/>
          </a:prstGeom>
        </p:spPr>
      </p:pic>
    </p:spTree>
    <p:extLst>
      <p:ext uri="{BB962C8B-B14F-4D97-AF65-F5344CB8AC3E}">
        <p14:creationId xmlns:p14="http://schemas.microsoft.com/office/powerpoint/2010/main" val="244392408"/>
      </p:ext>
    </p:extLst>
  </p:cSld>
  <p:clrMapOvr>
    <a:masterClrMapping/>
  </p:clrMapOvr>
  <p:transition spd="slow">
    <p:cover dir="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02B9BCA9-ABE1-8F47-8BD1-0BAA16F66DED}"/>
              </a:ext>
            </a:extLst>
          </p:cNvPr>
          <p:cNvPicPr/>
          <p:nvPr/>
        </p:nvPicPr>
        <p:blipFill>
          <a:blip r:embed="rId2"/>
          <a:stretch>
            <a:fillRect/>
          </a:stretch>
        </p:blipFill>
        <p:spPr>
          <a:xfrm>
            <a:off x="1400432" y="494270"/>
            <a:ext cx="9391135" cy="5855729"/>
          </a:xfrm>
          <a:prstGeom prst="rect">
            <a:avLst/>
          </a:prstGeom>
        </p:spPr>
      </p:pic>
      <p:sp>
        <p:nvSpPr>
          <p:cNvPr id="3" name="مستطيل 2">
            <a:extLst>
              <a:ext uri="{FF2B5EF4-FFF2-40B4-BE49-F238E27FC236}">
                <a16:creationId xmlns:a16="http://schemas.microsoft.com/office/drawing/2014/main" id="{63F5B8B7-DC97-404D-9D81-479424B17E25}"/>
              </a:ext>
            </a:extLst>
          </p:cNvPr>
          <p:cNvSpPr/>
          <p:nvPr/>
        </p:nvSpPr>
        <p:spPr>
          <a:xfrm>
            <a:off x="2920312" y="804563"/>
            <a:ext cx="6351373" cy="646331"/>
          </a:xfrm>
          <a:prstGeom prst="rect">
            <a:avLst/>
          </a:prstGeom>
        </p:spPr>
        <p:txBody>
          <a:bodyPr wrap="square">
            <a:spAutoFit/>
          </a:bodyPr>
          <a:lstStyle/>
          <a:p>
            <a:pPr algn="ctr"/>
            <a:r>
              <a:rPr lang="ar-SA" sz="3600" b="1" dirty="0">
                <a:latin typeface="Calibri" panose="020F0502020204030204" pitchFamily="34" charset="0"/>
                <a:ea typeface="Calibri" panose="020F0502020204030204" pitchFamily="34" charset="0"/>
                <a:cs typeface="Traditional Arabic" panose="02020603050405020304" pitchFamily="18" charset="-78"/>
              </a:rPr>
              <a:t>ثالثا: مرحلة التطبيق</a:t>
            </a:r>
            <a:endParaRPr lang="en-US" sz="36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941793408"/>
      </p:ext>
    </p:extLst>
  </p:cSld>
  <p:clrMapOvr>
    <a:masterClrMapping/>
  </p:clrMapOvr>
  <p:transition spd="slow">
    <p:cover dir="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1AF3F755-D279-D14B-AADC-229A7E7DC451}"/>
              </a:ext>
            </a:extLst>
          </p:cNvPr>
          <p:cNvPicPr/>
          <p:nvPr/>
        </p:nvPicPr>
        <p:blipFill>
          <a:blip r:embed="rId2"/>
          <a:stretch>
            <a:fillRect/>
          </a:stretch>
        </p:blipFill>
        <p:spPr>
          <a:xfrm>
            <a:off x="4720281" y="1006792"/>
            <a:ext cx="6646219" cy="4844415"/>
          </a:xfrm>
          <a:prstGeom prst="rect">
            <a:avLst/>
          </a:prstGeom>
        </p:spPr>
      </p:pic>
      <p:pic>
        <p:nvPicPr>
          <p:cNvPr id="3" name="صورة 2">
            <a:extLst>
              <a:ext uri="{FF2B5EF4-FFF2-40B4-BE49-F238E27FC236}">
                <a16:creationId xmlns:a16="http://schemas.microsoft.com/office/drawing/2014/main" id="{2387469B-2084-5949-ACA9-E35DEE3E1669}"/>
              </a:ext>
            </a:extLst>
          </p:cNvPr>
          <p:cNvPicPr>
            <a:picLocks noChangeAspect="1"/>
          </p:cNvPicPr>
          <p:nvPr/>
        </p:nvPicPr>
        <p:blipFill>
          <a:blip r:embed="rId3"/>
          <a:stretch>
            <a:fillRect/>
          </a:stretch>
        </p:blipFill>
        <p:spPr>
          <a:xfrm>
            <a:off x="825500" y="1006792"/>
            <a:ext cx="3548792" cy="4844415"/>
          </a:xfrm>
          <a:prstGeom prst="rect">
            <a:avLst/>
          </a:prstGeom>
        </p:spPr>
      </p:pic>
    </p:spTree>
    <p:extLst>
      <p:ext uri="{BB962C8B-B14F-4D97-AF65-F5344CB8AC3E}">
        <p14:creationId xmlns:p14="http://schemas.microsoft.com/office/powerpoint/2010/main" val="2107720760"/>
      </p:ext>
    </p:extLst>
  </p:cSld>
  <p:clrMapOvr>
    <a:masterClrMapping/>
  </p:clrMapOvr>
  <p:transition spd="slow">
    <p:cover dir="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0BF4A68A-242B-5048-9E73-6DA6FBEA82E3}"/>
              </a:ext>
            </a:extLst>
          </p:cNvPr>
          <p:cNvPicPr/>
          <p:nvPr/>
        </p:nvPicPr>
        <p:blipFill>
          <a:blip r:embed="rId2"/>
          <a:stretch>
            <a:fillRect/>
          </a:stretch>
        </p:blipFill>
        <p:spPr>
          <a:xfrm>
            <a:off x="963827" y="1"/>
            <a:ext cx="10692145" cy="6674068"/>
          </a:xfrm>
          <a:prstGeom prst="rect">
            <a:avLst/>
          </a:prstGeom>
        </p:spPr>
      </p:pic>
    </p:spTree>
    <p:extLst>
      <p:ext uri="{BB962C8B-B14F-4D97-AF65-F5344CB8AC3E}">
        <p14:creationId xmlns:p14="http://schemas.microsoft.com/office/powerpoint/2010/main" val="1093812359"/>
      </p:ext>
    </p:extLst>
  </p:cSld>
  <p:clrMapOvr>
    <a:masterClrMapping/>
  </p:clrMapOvr>
  <p:transition spd="slow">
    <p:cover dir="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6A608C05-DC73-9B48-82DC-E08B16C3CC81}"/>
              </a:ext>
            </a:extLst>
          </p:cNvPr>
          <p:cNvPicPr/>
          <p:nvPr/>
        </p:nvPicPr>
        <p:blipFill>
          <a:blip r:embed="rId2"/>
          <a:stretch>
            <a:fillRect/>
          </a:stretch>
        </p:blipFill>
        <p:spPr>
          <a:xfrm>
            <a:off x="543698" y="115614"/>
            <a:ext cx="7792136" cy="6742386"/>
          </a:xfrm>
          <a:prstGeom prst="rect">
            <a:avLst/>
          </a:prstGeom>
        </p:spPr>
      </p:pic>
      <p:pic>
        <p:nvPicPr>
          <p:cNvPr id="3" name="عنصر نائب للمحتوى 6">
            <a:extLst>
              <a:ext uri="{FF2B5EF4-FFF2-40B4-BE49-F238E27FC236}">
                <a16:creationId xmlns:a16="http://schemas.microsoft.com/office/drawing/2014/main" id="{8E8A8CEF-6F1E-1B4F-92A7-C84F949B96E3}"/>
              </a:ext>
            </a:extLst>
          </p:cNvPr>
          <p:cNvPicPr>
            <a:picLocks noChangeAspect="1"/>
          </p:cNvPicPr>
          <p:nvPr/>
        </p:nvPicPr>
        <p:blipFill>
          <a:blip r:embed="rId3"/>
          <a:stretch>
            <a:fillRect/>
          </a:stretch>
        </p:blipFill>
        <p:spPr>
          <a:xfrm>
            <a:off x="8335834" y="115615"/>
            <a:ext cx="3551366" cy="6621516"/>
          </a:xfrm>
          <a:prstGeom prst="rect">
            <a:avLst/>
          </a:prstGeom>
        </p:spPr>
      </p:pic>
    </p:spTree>
    <p:extLst>
      <p:ext uri="{BB962C8B-B14F-4D97-AF65-F5344CB8AC3E}">
        <p14:creationId xmlns:p14="http://schemas.microsoft.com/office/powerpoint/2010/main" val="512333835"/>
      </p:ext>
    </p:extLst>
  </p:cSld>
  <p:clrMapOvr>
    <a:masterClrMapping/>
  </p:clrMapOvr>
  <p:transition spd="slow">
    <p:cover dir="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B9A6E32D-944B-C641-A0D2-53BFD441B28D}"/>
              </a:ext>
            </a:extLst>
          </p:cNvPr>
          <p:cNvSpPr/>
          <p:nvPr/>
        </p:nvSpPr>
        <p:spPr>
          <a:xfrm>
            <a:off x="6830847" y="185946"/>
            <a:ext cx="4299575" cy="769441"/>
          </a:xfrm>
          <a:prstGeom prst="rect">
            <a:avLst/>
          </a:prstGeom>
        </p:spPr>
        <p:txBody>
          <a:bodyPr wrap="none">
            <a:spAutoFit/>
          </a:bodyPr>
          <a:lstStyle/>
          <a:p>
            <a:r>
              <a:rPr lang="ar-SA" sz="4400" b="1" dirty="0">
                <a:solidFill>
                  <a:schemeClr val="bg1"/>
                </a:solidFill>
                <a:latin typeface="Calibri" panose="020F0502020204030204" pitchFamily="34" charset="0"/>
                <a:ea typeface="Calibri" panose="020F0502020204030204" pitchFamily="34" charset="0"/>
                <a:cs typeface="Traditional Arabic" panose="02020603050405020304" pitchFamily="18" charset="-78"/>
              </a:rPr>
              <a:t>رابعا مرحلة التقييم والمتابعة</a:t>
            </a:r>
            <a:endParaRPr lang="en-US" sz="44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3" name="مستطيل 2">
            <a:extLst>
              <a:ext uri="{FF2B5EF4-FFF2-40B4-BE49-F238E27FC236}">
                <a16:creationId xmlns:a16="http://schemas.microsoft.com/office/drawing/2014/main" id="{74C1CC48-4342-5748-9796-11ED64D8A7C9}"/>
              </a:ext>
            </a:extLst>
          </p:cNvPr>
          <p:cNvSpPr/>
          <p:nvPr/>
        </p:nvSpPr>
        <p:spPr>
          <a:xfrm>
            <a:off x="5272216" y="1270575"/>
            <a:ext cx="6096000" cy="5016758"/>
          </a:xfrm>
          <a:prstGeom prst="rect">
            <a:avLst/>
          </a:prstGeom>
        </p:spPr>
        <p:txBody>
          <a:bodyPr>
            <a:spAutoFit/>
          </a:bodyPr>
          <a:lstStyle/>
          <a:p>
            <a:r>
              <a:rPr lang="ar-SA" sz="3200" dirty="0">
                <a:solidFill>
                  <a:srgbClr val="000000"/>
                </a:solidFill>
                <a:ea typeface="Calibri" panose="020F0502020204030204" pitchFamily="34" charset="0"/>
                <a:cs typeface="Traditional Arabic" panose="02020603050405020304" pitchFamily="18" charset="-78"/>
              </a:rPr>
              <a:t>تمّت في هذه المرحلة متابعة أداء المدرسة الافتراضية على نحو متواصل ومستمر، ومن ثمّ قياس مدى نجاح التجربة ومدى وصولها الي غايتها المرجوة من خلال  تقييمها ،بالإضافة الي معرفة التحديات والعقبات التي تواجهها لتذليل الصعوبات وإصلاح ما يمكن اصلاحه ، وقياس مدى تأثير هذه التجربة على مستوى التلاميذ الدراسي ومعرفة مدى التحسن الحاصل ان وجد، وليتم معرفة انطباع كل من الطلاب والمعلمين والعاملين في المدرسة ومدى تحقيق هذه التجربة لكونها بيئة جاذبة للتعلم ليتم تعميم التجربة في المستقبل على جميع مدارس التعليم العام </a:t>
            </a:r>
            <a:endParaRPr lang="ar-SA" sz="3200" dirty="0"/>
          </a:p>
        </p:txBody>
      </p:sp>
      <p:pic>
        <p:nvPicPr>
          <p:cNvPr id="5" name="صورة 4">
            <a:extLst>
              <a:ext uri="{FF2B5EF4-FFF2-40B4-BE49-F238E27FC236}">
                <a16:creationId xmlns:a16="http://schemas.microsoft.com/office/drawing/2014/main" id="{8CCAE981-C641-1E44-8BD0-584B621D3046}"/>
              </a:ext>
            </a:extLst>
          </p:cNvPr>
          <p:cNvPicPr>
            <a:picLocks noChangeAspect="1"/>
          </p:cNvPicPr>
          <p:nvPr/>
        </p:nvPicPr>
        <p:blipFill>
          <a:blip r:embed="rId2"/>
          <a:stretch>
            <a:fillRect/>
          </a:stretch>
        </p:blipFill>
        <p:spPr>
          <a:xfrm>
            <a:off x="0" y="419100"/>
            <a:ext cx="4835793" cy="6019800"/>
          </a:xfrm>
          <a:prstGeom prst="rect">
            <a:avLst/>
          </a:prstGeom>
        </p:spPr>
      </p:pic>
    </p:spTree>
    <p:extLst>
      <p:ext uri="{BB962C8B-B14F-4D97-AF65-F5344CB8AC3E}">
        <p14:creationId xmlns:p14="http://schemas.microsoft.com/office/powerpoint/2010/main" val="990858878"/>
      </p:ext>
    </p:extLst>
  </p:cSld>
  <p:clrMapOvr>
    <a:masterClrMapping/>
  </p:clrMapOvr>
  <p:transition spd="slow">
    <p:cover dir="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328BD2D9-3A50-CE41-878A-DE21577CC9EB}"/>
              </a:ext>
            </a:extLst>
          </p:cNvPr>
          <p:cNvSpPr txBox="1"/>
          <p:nvPr/>
        </p:nvSpPr>
        <p:spPr>
          <a:xfrm>
            <a:off x="205273" y="342687"/>
            <a:ext cx="11154890" cy="6494085"/>
          </a:xfrm>
          <a:prstGeom prst="rect">
            <a:avLst/>
          </a:prstGeom>
          <a:noFill/>
        </p:spPr>
        <p:txBody>
          <a:bodyPr wrap="square" rtlCol="1">
            <a:spAutoFit/>
          </a:bodyPr>
          <a:lstStyle/>
          <a:p>
            <a:r>
              <a:rPr lang="ar-SA" sz="3200" dirty="0">
                <a:solidFill>
                  <a:srgbClr val="000000"/>
                </a:solidFill>
                <a:cs typeface="Traditional Arabic" panose="02020603050405020304" pitchFamily="18" charset="-78"/>
              </a:rPr>
              <a:t>وفي مقابلة في صحيفة عكاظ يؤكد مدير مشروع المدرسة الافتراضية  الأستاذ احمد الاحمري ان اللجة </a:t>
            </a:r>
            <a:r>
              <a:rPr lang="ar-SA" sz="3200" dirty="0" err="1">
                <a:solidFill>
                  <a:srgbClr val="000000"/>
                </a:solidFill>
                <a:cs typeface="Traditional Arabic" panose="02020603050405020304" pitchFamily="18" charset="-78"/>
              </a:rPr>
              <a:t>الإشرافية</a:t>
            </a:r>
            <a:r>
              <a:rPr lang="ar-SA" sz="3200" dirty="0">
                <a:solidFill>
                  <a:srgbClr val="000000"/>
                </a:solidFill>
                <a:cs typeface="Traditional Arabic" panose="02020603050405020304" pitchFamily="18" charset="-78"/>
              </a:rPr>
              <a:t> على المشروع تعكف حاليا على دراسة الجدوى الاقتصادية للمبادرة في ضوء النتائج الإيجابية للتجربة والاعداد لمرحلة التوسع المنتظرة خلال المرحلة القادمة. </a:t>
            </a:r>
          </a:p>
          <a:p>
            <a:endParaRPr lang="ar-SA" sz="3200" dirty="0">
              <a:solidFill>
                <a:srgbClr val="000000"/>
              </a:solidFill>
              <a:cs typeface="Traditional Arabic" panose="02020603050405020304" pitchFamily="18" charset="-78"/>
            </a:endParaRPr>
          </a:p>
          <a:p>
            <a:r>
              <a:rPr lang="ar-SA" sz="3200" b="1" dirty="0">
                <a:solidFill>
                  <a:srgbClr val="C00000"/>
                </a:solidFill>
                <a:cs typeface="Traditional Arabic" panose="02020603050405020304" pitchFamily="18" charset="-78"/>
              </a:rPr>
              <a:t>كيف تم اختيار المناطق لتطبيق هذه المبادرة؟ </a:t>
            </a:r>
          </a:p>
          <a:p>
            <a:r>
              <a:rPr lang="ar-SA" sz="3200" dirty="0">
                <a:solidFill>
                  <a:srgbClr val="000000"/>
                </a:solidFill>
                <a:cs typeface="Traditional Arabic" panose="02020603050405020304" pitchFamily="18" charset="-78"/>
              </a:rPr>
              <a:t>تم التواصل مع إدارات التعليم لتحديد المواقع الأكثر حاجه لتنفيذ هذه المبادرة وعمل إحصائية للمدارس والبعد عن المدن وخطورة الطرق المؤدية لها وتم تحديد في البداية ٧ مدارس افتراضية في ثلاث مناطق ومحافظات كانت الأكثر حاجة وهي جدة وتبوك والشرقية .</a:t>
            </a:r>
          </a:p>
          <a:p>
            <a:endParaRPr lang="ar-SA" sz="3200" b="1" dirty="0">
              <a:solidFill>
                <a:srgbClr val="C00000"/>
              </a:solidFill>
              <a:cs typeface="Traditional Arabic" panose="02020603050405020304" pitchFamily="18" charset="-78"/>
            </a:endParaRPr>
          </a:p>
          <a:p>
            <a:r>
              <a:rPr lang="ar-SA" sz="3200" b="1" dirty="0">
                <a:solidFill>
                  <a:srgbClr val="C00000"/>
                </a:solidFill>
                <a:cs typeface="Traditional Arabic" panose="02020603050405020304" pitchFamily="18" charset="-78"/>
              </a:rPr>
              <a:t>كم عدد الدروس التي تلقاها الطلبة عبر مراكز البث وماهي المواد ؟</a:t>
            </a:r>
          </a:p>
          <a:p>
            <a:r>
              <a:rPr lang="ar-SA" sz="3200" dirty="0">
                <a:solidFill>
                  <a:srgbClr val="000000"/>
                </a:solidFill>
                <a:cs typeface="Traditional Arabic" panose="02020603050405020304" pitchFamily="18" charset="-78"/>
              </a:rPr>
              <a:t>حتى الان تم بث نحو ١٠٠٠ حصة دراسية  وقد شملت مواد اللغة العربية والدراسات الإسلامية والفيزياء والكيماء والاحياء واللغة الإنجليزية وبلغ عدد مراكز الاستقبال ١٤ مركز فيما بلغ عدد مراكز البث ٦ مراكز </a:t>
            </a:r>
            <a:br>
              <a:rPr lang="ar-SA" sz="3200" dirty="0">
                <a:solidFill>
                  <a:srgbClr val="000000"/>
                </a:solidFill>
                <a:cs typeface="Traditional Arabic" panose="02020603050405020304" pitchFamily="18" charset="-78"/>
              </a:rPr>
            </a:br>
            <a:endParaRPr lang="ar-SA" sz="3200" dirty="0">
              <a:solidFill>
                <a:srgbClr val="000000"/>
              </a:solidFill>
              <a:cs typeface="Traditional Arabic" panose="02020603050405020304" pitchFamily="18" charset="-78"/>
            </a:endParaRPr>
          </a:p>
        </p:txBody>
      </p:sp>
    </p:spTree>
    <p:extLst>
      <p:ext uri="{BB962C8B-B14F-4D97-AF65-F5344CB8AC3E}">
        <p14:creationId xmlns:p14="http://schemas.microsoft.com/office/powerpoint/2010/main" val="730829597"/>
      </p:ext>
    </p:extLst>
  </p:cSld>
  <p:clrMapOvr>
    <a:masterClrMapping/>
  </p:clrMapOvr>
  <p:transition spd="slow">
    <p:cover dir="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04452DE-076E-B643-B53D-498C13FC3DBB}"/>
              </a:ext>
            </a:extLst>
          </p:cNvPr>
          <p:cNvSpPr>
            <a:spLocks noGrp="1"/>
          </p:cNvSpPr>
          <p:nvPr>
            <p:ph type="title"/>
          </p:nvPr>
        </p:nvSpPr>
        <p:spPr>
          <a:xfrm>
            <a:off x="4049486" y="1095599"/>
            <a:ext cx="7525986" cy="2156402"/>
          </a:xfrm>
        </p:spPr>
        <p:txBody>
          <a:bodyPr>
            <a:normAutofit fontScale="90000"/>
          </a:bodyPr>
          <a:lstStyle/>
          <a:p>
            <a:r>
              <a:rPr lang="ar-SA" sz="4000" b="1" dirty="0">
                <a:solidFill>
                  <a:srgbClr val="C00000"/>
                </a:solidFill>
                <a:latin typeface="+mn-lt"/>
                <a:ea typeface="+mn-ea"/>
                <a:cs typeface="Traditional Arabic" panose="02020603050405020304" pitchFamily="18" charset="-78"/>
              </a:rPr>
              <a:t>كم عدد الطلبة الذين طبقت عليهم التجربة وكم عدد الفصول ؟</a:t>
            </a:r>
            <a:br>
              <a:rPr lang="ar-SA" sz="3600" dirty="0">
                <a:solidFill>
                  <a:srgbClr val="000000"/>
                </a:solidFill>
                <a:latin typeface="+mn-lt"/>
                <a:ea typeface="+mn-ea"/>
                <a:cs typeface="Traditional Arabic" panose="02020603050405020304" pitchFamily="18" charset="-78"/>
              </a:rPr>
            </a:br>
            <a:r>
              <a:rPr lang="ar-SA" sz="3600" dirty="0">
                <a:solidFill>
                  <a:srgbClr val="000000"/>
                </a:solidFill>
                <a:latin typeface="+mn-lt"/>
                <a:ea typeface="+mn-ea"/>
                <a:cs typeface="Traditional Arabic" panose="02020603050405020304" pitchFamily="18" charset="-78"/>
              </a:rPr>
              <a:t>عدد الطلبة في المرحلة الأولى نحو ٢٥٠ طالب وطالبة و١٤ فصل دراسي بواقع فصلين دراسين في كل مدرسة</a:t>
            </a:r>
            <a:br>
              <a:rPr lang="ar-SA" sz="3600" dirty="0">
                <a:solidFill>
                  <a:srgbClr val="000000"/>
                </a:solidFill>
                <a:latin typeface="+mn-lt"/>
                <a:ea typeface="+mn-ea"/>
                <a:cs typeface="Traditional Arabic" panose="02020603050405020304" pitchFamily="18" charset="-78"/>
              </a:rPr>
            </a:br>
            <a:endParaRPr lang="ar-SA" sz="3600" dirty="0">
              <a:solidFill>
                <a:srgbClr val="000000"/>
              </a:solidFill>
              <a:latin typeface="+mn-lt"/>
              <a:ea typeface="+mn-ea"/>
              <a:cs typeface="Traditional Arabic" panose="02020603050405020304" pitchFamily="18" charset="-78"/>
            </a:endParaRPr>
          </a:p>
        </p:txBody>
      </p:sp>
      <p:sp>
        <p:nvSpPr>
          <p:cNvPr id="3" name="عنصر نائب للمحتوى 2">
            <a:extLst>
              <a:ext uri="{FF2B5EF4-FFF2-40B4-BE49-F238E27FC236}">
                <a16:creationId xmlns:a16="http://schemas.microsoft.com/office/drawing/2014/main" id="{B9A0AEB6-B719-3F41-AF1E-89D0640B3980}"/>
              </a:ext>
            </a:extLst>
          </p:cNvPr>
          <p:cNvSpPr>
            <a:spLocks noGrp="1"/>
          </p:cNvSpPr>
          <p:nvPr>
            <p:ph idx="1"/>
          </p:nvPr>
        </p:nvSpPr>
        <p:spPr>
          <a:xfrm>
            <a:off x="4683966" y="2967135"/>
            <a:ext cx="6891505" cy="3211992"/>
          </a:xfrm>
        </p:spPr>
        <p:txBody>
          <a:bodyPr>
            <a:normAutofit fontScale="92500" lnSpcReduction="10000"/>
          </a:bodyPr>
          <a:lstStyle/>
          <a:p>
            <a:r>
              <a:rPr lang="ar-SA" sz="3600" b="1" dirty="0">
                <a:solidFill>
                  <a:srgbClr val="C00000"/>
                </a:solidFill>
                <a:cs typeface="Traditional Arabic" panose="02020603050405020304" pitchFamily="18" charset="-78"/>
              </a:rPr>
              <a:t>هل سيضع المشروع حلا جذريا للمدارس الصغيرة التي يقل عدد طلابها عن ٥٠ ؟</a:t>
            </a:r>
          </a:p>
          <a:p>
            <a:r>
              <a:rPr lang="ar-SA" sz="3600" dirty="0">
                <a:solidFill>
                  <a:srgbClr val="000000"/>
                </a:solidFill>
                <a:cs typeface="Traditional Arabic" panose="02020603050405020304" pitchFamily="18" charset="-78"/>
              </a:rPr>
              <a:t>نعم بالتأكيد سيساهم المشروع في حل مشكلة المدارس الصغيرة كما سيساهم في الحد من الحوادث المرورية التي راح ضحيتها معلمون ومعلمات اثناء تنقلهم بشكل يومي لمدارس بعيدة عن المدن كما سيؤدي للاستفادة من الكوادر التعليمية المتميزة</a:t>
            </a:r>
            <a:r>
              <a:rPr lang="ar-SA" dirty="0"/>
              <a:t>.</a:t>
            </a:r>
          </a:p>
        </p:txBody>
      </p:sp>
      <p:pic>
        <p:nvPicPr>
          <p:cNvPr id="4" name="صورة 3">
            <a:extLst>
              <a:ext uri="{FF2B5EF4-FFF2-40B4-BE49-F238E27FC236}">
                <a16:creationId xmlns:a16="http://schemas.microsoft.com/office/drawing/2014/main" id="{AC2E501D-2BBB-5847-94E1-5DBC2FF335EB}"/>
              </a:ext>
            </a:extLst>
          </p:cNvPr>
          <p:cNvPicPr>
            <a:picLocks noChangeAspect="1"/>
          </p:cNvPicPr>
          <p:nvPr/>
        </p:nvPicPr>
        <p:blipFill>
          <a:blip r:embed="rId2"/>
          <a:stretch>
            <a:fillRect/>
          </a:stretch>
        </p:blipFill>
        <p:spPr>
          <a:xfrm>
            <a:off x="247390" y="929432"/>
            <a:ext cx="4007369" cy="4851629"/>
          </a:xfrm>
          <a:prstGeom prst="rect">
            <a:avLst/>
          </a:prstGeom>
        </p:spPr>
      </p:pic>
    </p:spTree>
    <p:extLst>
      <p:ext uri="{BB962C8B-B14F-4D97-AF65-F5344CB8AC3E}">
        <p14:creationId xmlns:p14="http://schemas.microsoft.com/office/powerpoint/2010/main" val="1483547517"/>
      </p:ext>
    </p:extLst>
  </p:cSld>
  <p:clrMapOvr>
    <a:masterClrMapping/>
  </p:clrMapOvr>
  <p:transition spd="slow">
    <p:cover dir="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a:extLst>
              <a:ext uri="{FF2B5EF4-FFF2-40B4-BE49-F238E27FC236}">
                <a16:creationId xmlns:a16="http://schemas.microsoft.com/office/drawing/2014/main" id="{63989FE4-91A0-B14E-8F23-E71D61DD2886}"/>
              </a:ext>
            </a:extLst>
          </p:cNvPr>
          <p:cNvSpPr/>
          <p:nvPr/>
        </p:nvSpPr>
        <p:spPr>
          <a:xfrm>
            <a:off x="4572000" y="569683"/>
            <a:ext cx="6913418" cy="6494085"/>
          </a:xfrm>
          <a:prstGeom prst="rect">
            <a:avLst/>
          </a:prstGeom>
        </p:spPr>
        <p:txBody>
          <a:bodyPr wrap="square">
            <a:spAutoFit/>
          </a:bodyPr>
          <a:lstStyle/>
          <a:p>
            <a:r>
              <a:rPr lang="ar-SA" sz="3200" b="1" dirty="0">
                <a:solidFill>
                  <a:srgbClr val="C00000"/>
                </a:solidFill>
                <a:cs typeface="Traditional Arabic" panose="02020603050405020304" pitchFamily="18" charset="-78"/>
              </a:rPr>
              <a:t>كيف واجهتم عدم توفر الإنترنت بسرعات عالية في المناطق النائية؟</a:t>
            </a:r>
            <a:br>
              <a:rPr lang="ar-SA" sz="3200" b="1" dirty="0">
                <a:solidFill>
                  <a:srgbClr val="C00000"/>
                </a:solidFill>
                <a:cs typeface="Traditional Arabic" panose="02020603050405020304" pitchFamily="18" charset="-78"/>
              </a:rPr>
            </a:br>
            <a:r>
              <a:rPr lang="ar-SA" sz="3200" dirty="0">
                <a:solidFill>
                  <a:srgbClr val="000000"/>
                </a:solidFill>
                <a:cs typeface="Traditional Arabic" panose="02020603050405020304" pitchFamily="18" charset="-78"/>
              </a:rPr>
              <a:t>بالتعاون مع وزارة الاتصالات ووحدة التحول الرقمي بالشراكة مع بعض شركات الاتصالات ومدينة الملك عبدالعزيز للعلوم والتقنية لتوفير خدمات الإنترنت في هذه المناطق، إذ واجهنا صعوبة بشكل خاص في هجرة الظلفة، التي تبعد نحو 120 كلم عن تبوك وفي محافظة النعيرية التي تبعد 220 كلم عن الدمام وتم التغلب على هذه المشكلات بدعم من شركات الاتصالات التي وفرت خدمات الإنترنت، كما تم التوقيع اتفاقية مع شركات الاتصالات لتوفير خدمات الإنترنت لجميع المناطق التي تحتاجها في المرحلة الثانية، كما أن من ضمن مبادرات التحول الوطني أن تقوم وزارة الاتصالات بتوفير الإنترنت لأغلب مناطق المملكة.</a:t>
            </a:r>
            <a:br>
              <a:rPr lang="ar-SA" sz="3200" dirty="0">
                <a:solidFill>
                  <a:srgbClr val="000000"/>
                </a:solidFill>
                <a:cs typeface="Traditional Arabic" panose="02020603050405020304" pitchFamily="18" charset="-78"/>
              </a:rPr>
            </a:br>
            <a:endParaRPr lang="ar-SA" sz="3200" dirty="0">
              <a:solidFill>
                <a:srgbClr val="000000"/>
              </a:solidFill>
              <a:cs typeface="Traditional Arabic" panose="02020603050405020304" pitchFamily="18" charset="-78"/>
            </a:endParaRPr>
          </a:p>
        </p:txBody>
      </p:sp>
      <p:pic>
        <p:nvPicPr>
          <p:cNvPr id="5" name="صورة 4">
            <a:extLst>
              <a:ext uri="{FF2B5EF4-FFF2-40B4-BE49-F238E27FC236}">
                <a16:creationId xmlns:a16="http://schemas.microsoft.com/office/drawing/2014/main" id="{BE76BC8C-864B-A549-9697-2C07A64D1E06}"/>
              </a:ext>
            </a:extLst>
          </p:cNvPr>
          <p:cNvPicPr>
            <a:picLocks noChangeAspect="1"/>
          </p:cNvPicPr>
          <p:nvPr/>
        </p:nvPicPr>
        <p:blipFill>
          <a:blip r:embed="rId2"/>
          <a:stretch>
            <a:fillRect/>
          </a:stretch>
        </p:blipFill>
        <p:spPr>
          <a:xfrm>
            <a:off x="186612" y="1613029"/>
            <a:ext cx="4385388" cy="3948015"/>
          </a:xfrm>
          <a:prstGeom prst="rect">
            <a:avLst/>
          </a:prstGeom>
        </p:spPr>
      </p:pic>
    </p:spTree>
    <p:extLst>
      <p:ext uri="{BB962C8B-B14F-4D97-AF65-F5344CB8AC3E}">
        <p14:creationId xmlns:p14="http://schemas.microsoft.com/office/powerpoint/2010/main" val="1904660855"/>
      </p:ext>
    </p:extLst>
  </p:cSld>
  <p:clrMapOvr>
    <a:masterClrMapping/>
  </p:clrMapOvr>
  <p:transition spd="slow">
    <p:cover dir="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CD94BF38-70D4-6F4F-877E-6CE707467A52}"/>
              </a:ext>
            </a:extLst>
          </p:cNvPr>
          <p:cNvSpPr/>
          <p:nvPr/>
        </p:nvSpPr>
        <p:spPr>
          <a:xfrm>
            <a:off x="5449078" y="473838"/>
            <a:ext cx="5745396" cy="4524315"/>
          </a:xfrm>
          <a:prstGeom prst="rect">
            <a:avLst/>
          </a:prstGeom>
        </p:spPr>
        <p:txBody>
          <a:bodyPr wrap="square">
            <a:spAutoFit/>
          </a:bodyPr>
          <a:lstStyle/>
          <a:p>
            <a:br>
              <a:rPr lang="ar-SA" sz="3200" dirty="0">
                <a:solidFill>
                  <a:srgbClr val="000000"/>
                </a:solidFill>
                <a:cs typeface="Traditional Arabic" panose="02020603050405020304" pitchFamily="18" charset="-78"/>
              </a:rPr>
            </a:br>
            <a:r>
              <a:rPr lang="ar-SA" sz="3200" b="1" dirty="0">
                <a:solidFill>
                  <a:srgbClr val="C00000"/>
                </a:solidFill>
                <a:cs typeface="Traditional Arabic" panose="02020603050405020304" pitchFamily="18" charset="-78"/>
              </a:rPr>
              <a:t>وكم تبلغ تكلفة المدرسة الافتراضية؟ وما نسبة التوفير التي تحققها؟</a:t>
            </a:r>
            <a:br>
              <a:rPr lang="ar-SA" sz="3200" dirty="0">
                <a:solidFill>
                  <a:srgbClr val="000000"/>
                </a:solidFill>
                <a:cs typeface="Traditional Arabic" panose="02020603050405020304" pitchFamily="18" charset="-78"/>
              </a:rPr>
            </a:br>
            <a:r>
              <a:rPr lang="ar-SA" sz="3200" dirty="0">
                <a:solidFill>
                  <a:srgbClr val="000000"/>
                </a:solidFill>
                <a:cs typeface="Traditional Arabic" panose="02020603050405020304" pitchFamily="18" charset="-78"/>
              </a:rPr>
              <a:t>.. المشروع حاليا عبارة عن شراكة سيسكو مع وزارة التعليم ولم يكلف شيئا، وهو الآن في مرحلة تجريبية دون أي تكاليف، وسيتم في المرحلة الثانية البدء باحتساب التكاليف مع الشركة، إضافة إلى دراسة الجدوى الاقتصادية للمشروع والتوسع للمرحلة القادمة</a:t>
            </a:r>
            <a:br>
              <a:rPr lang="ar-SA" sz="3200" dirty="0">
                <a:solidFill>
                  <a:srgbClr val="000000"/>
                </a:solidFill>
                <a:cs typeface="Traditional Arabic" panose="02020603050405020304" pitchFamily="18" charset="-78"/>
              </a:rPr>
            </a:br>
            <a:endParaRPr lang="ar-SA" sz="3200" dirty="0">
              <a:solidFill>
                <a:srgbClr val="000000"/>
              </a:solidFill>
              <a:cs typeface="Traditional Arabic" panose="02020603050405020304" pitchFamily="18" charset="-78"/>
            </a:endParaRPr>
          </a:p>
        </p:txBody>
      </p:sp>
      <p:pic>
        <p:nvPicPr>
          <p:cNvPr id="3" name="صورة 2">
            <a:extLst>
              <a:ext uri="{FF2B5EF4-FFF2-40B4-BE49-F238E27FC236}">
                <a16:creationId xmlns:a16="http://schemas.microsoft.com/office/drawing/2014/main" id="{AA191D8E-BAA0-5C41-9AB1-578257FF2CAE}"/>
              </a:ext>
            </a:extLst>
          </p:cNvPr>
          <p:cNvPicPr>
            <a:picLocks noChangeAspect="1"/>
          </p:cNvPicPr>
          <p:nvPr/>
        </p:nvPicPr>
        <p:blipFill>
          <a:blip r:embed="rId2"/>
          <a:stretch>
            <a:fillRect/>
          </a:stretch>
        </p:blipFill>
        <p:spPr>
          <a:xfrm>
            <a:off x="553745" y="1116432"/>
            <a:ext cx="4254500" cy="5004449"/>
          </a:xfrm>
          <a:prstGeom prst="rect">
            <a:avLst/>
          </a:prstGeom>
        </p:spPr>
      </p:pic>
    </p:spTree>
    <p:extLst>
      <p:ext uri="{BB962C8B-B14F-4D97-AF65-F5344CB8AC3E}">
        <p14:creationId xmlns:p14="http://schemas.microsoft.com/office/powerpoint/2010/main" val="1431109734"/>
      </p:ext>
    </p:extLst>
  </p:cSld>
  <p:clrMapOvr>
    <a:masterClrMapping/>
  </p:clrMapOvr>
  <p:transition spd="slow">
    <p:cover dir="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a:extLst>
              <a:ext uri="{FF2B5EF4-FFF2-40B4-BE49-F238E27FC236}">
                <a16:creationId xmlns:a16="http://schemas.microsoft.com/office/drawing/2014/main" id="{A8A40783-8794-184F-B1F2-0E1CB49B98FD}"/>
              </a:ext>
            </a:extLst>
          </p:cNvPr>
          <p:cNvSpPr/>
          <p:nvPr/>
        </p:nvSpPr>
        <p:spPr>
          <a:xfrm>
            <a:off x="478971" y="727264"/>
            <a:ext cx="11234057" cy="5693866"/>
          </a:xfrm>
          <a:prstGeom prst="rect">
            <a:avLst/>
          </a:prstGeom>
        </p:spPr>
        <p:txBody>
          <a:bodyPr wrap="square">
            <a:spAutoFit/>
          </a:bodyPr>
          <a:lstStyle/>
          <a:p>
            <a:r>
              <a:rPr lang="ar-SA" sz="4400" b="1" u="sng" dirty="0">
                <a:solidFill>
                  <a:schemeClr val="bg1"/>
                </a:solidFill>
                <a:cs typeface="Traditional Arabic" panose="02020603050405020304" pitchFamily="18" charset="-78"/>
              </a:rPr>
              <a:t>رؤية نقدية</a:t>
            </a:r>
            <a:br>
              <a:rPr lang="ar-SA" sz="3200" u="sng" dirty="0">
                <a:solidFill>
                  <a:schemeClr val="tx1">
                    <a:lumMod val="95000"/>
                    <a:lumOff val="5000"/>
                  </a:schemeClr>
                </a:solidFill>
                <a:cs typeface="Traditional Arabic" panose="02020603050405020304" pitchFamily="18" charset="-78"/>
              </a:rPr>
            </a:br>
            <a:r>
              <a:rPr lang="ar-SA" sz="3200" dirty="0">
                <a:solidFill>
                  <a:schemeClr val="tx1">
                    <a:lumMod val="95000"/>
                    <a:lumOff val="5000"/>
                  </a:schemeClr>
                </a:solidFill>
                <a:cs typeface="Traditional Arabic" panose="02020603050405020304" pitchFamily="18" charset="-78"/>
              </a:rPr>
              <a:t>شهد التعليم بالمملكة العربية السعودية العديد من محاولات الإصلاح والتطوير والتي اتضحت معالمها  من خلال رؤية   ٢٠٣٠والتي تعتبر من اهم غاياتها حق الفرد على الحصول على تعليم نوعي وجيد ومن ابرز تللك المحاولات مبادرة التحول الرقمي التي قامت المملكة بالعمل بها من خلال بوابة المستقبل والمدرسة والافتراضية ومنصة عين والتي تصب جميعها في خدمه التعليم .</a:t>
            </a:r>
          </a:p>
          <a:p>
            <a:r>
              <a:rPr lang="ar-SA" sz="3200" dirty="0">
                <a:solidFill>
                  <a:schemeClr val="tx1">
                    <a:lumMod val="95000"/>
                    <a:lumOff val="5000"/>
                  </a:schemeClr>
                </a:solidFill>
                <a:cs typeface="Traditional Arabic" panose="02020603050405020304" pitchFamily="18" charset="-78"/>
              </a:rPr>
              <a:t> المتطلع لحال المدرسة الافتراضية اليوم يجد انها لم تؤدي الغرض المطلوب منها ولم تحقق تلك الغاية المرجوة فالهدف الأساسي من انشاء من المدرسة الافتراضية هو تسهيل التعلم وتقريب المدرسة الي المتعلم ومساعدته على الاستفادة منها بدون اشتراط حضوره للمدرسة  ولكن ما نراه بالمدرسة الافتراضية هو </a:t>
            </a:r>
            <a:r>
              <a:rPr lang="ar-SA" sz="3200" dirty="0" err="1">
                <a:solidFill>
                  <a:schemeClr val="tx1">
                    <a:lumMod val="95000"/>
                    <a:lumOff val="5000"/>
                  </a:schemeClr>
                </a:solidFill>
                <a:cs typeface="Traditional Arabic" panose="02020603050405020304" pitchFamily="18" charset="-78"/>
              </a:rPr>
              <a:t>شيئ</a:t>
            </a:r>
            <a:r>
              <a:rPr lang="ar-SA" sz="3200" dirty="0">
                <a:solidFill>
                  <a:schemeClr val="tx1">
                    <a:lumMod val="95000"/>
                    <a:lumOff val="5000"/>
                  </a:schemeClr>
                </a:solidFill>
                <a:cs typeface="Traditional Arabic" panose="02020603050405020304" pitchFamily="18" charset="-78"/>
              </a:rPr>
              <a:t> مغاير تماما فكان الهدف منه هو تقليل الاخطار المحدقة بالمعلمين في المناطق النائية وتقديم تعليم بجودة عالية من خلال المدرسين ذات الكفاءة العالية ولكن أرى ان المحصلة النهائية لا تعطي الفائدة المرجوة منها.</a:t>
            </a:r>
          </a:p>
          <a:p>
            <a:endParaRPr lang="ar-SA" sz="3200" b="1" dirty="0">
              <a:solidFill>
                <a:schemeClr val="bg1"/>
              </a:solidFill>
              <a:cs typeface="Traditional Arabic" panose="02020603050405020304" pitchFamily="18" charset="-78"/>
            </a:endParaRPr>
          </a:p>
        </p:txBody>
      </p:sp>
    </p:spTree>
    <p:extLst>
      <p:ext uri="{BB962C8B-B14F-4D97-AF65-F5344CB8AC3E}">
        <p14:creationId xmlns:p14="http://schemas.microsoft.com/office/powerpoint/2010/main" val="856137344"/>
      </p:ext>
    </p:extLst>
  </p:cSld>
  <p:clrMapOvr>
    <a:masterClrMapping/>
  </p:clrMapOvr>
  <p:transition spd="slow">
    <p:cover dir="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ستطيل 5">
            <a:extLst>
              <a:ext uri="{FF2B5EF4-FFF2-40B4-BE49-F238E27FC236}">
                <a16:creationId xmlns:a16="http://schemas.microsoft.com/office/drawing/2014/main" id="{0223BD2E-9146-D64C-A44D-93F7A82D5AE9}"/>
              </a:ext>
            </a:extLst>
          </p:cNvPr>
          <p:cNvSpPr/>
          <p:nvPr/>
        </p:nvSpPr>
        <p:spPr>
          <a:xfrm>
            <a:off x="1026369" y="1102100"/>
            <a:ext cx="10506268" cy="4801314"/>
          </a:xfrm>
          <a:prstGeom prst="rect">
            <a:avLst/>
          </a:prstGeom>
        </p:spPr>
        <p:txBody>
          <a:bodyPr wrap="square">
            <a:spAutoFit/>
          </a:bodyPr>
          <a:lstStyle/>
          <a:p>
            <a:r>
              <a:rPr lang="ar-SA" sz="3200" dirty="0">
                <a:solidFill>
                  <a:schemeClr val="tx1">
                    <a:lumMod val="95000"/>
                    <a:lumOff val="5000"/>
                  </a:schemeClr>
                </a:solidFill>
                <a:cs typeface="Traditional Arabic" panose="02020603050405020304" pitchFamily="18" charset="-78"/>
              </a:rPr>
              <a:t>فالدول العالمية التي طبقت المدرسة الافتراضية كانت تقوم على اشتراط الحضور للمدرسة بنسبه معينة أو عدم الحضور كليا وهذا ما يكون له فائدة اكبر للمدرسة وللأسرة ولوزارة التعليم أيضا فعدم الحضور يساعد العاملين في سوق العمل من التزود بالعلم وتحسين مستواهم العلمي والمادي بمن خلال التعلم بالمدارس الافتراضية ، </a:t>
            </a:r>
            <a:r>
              <a:rPr lang="ar-SA" sz="3200" dirty="0" err="1">
                <a:solidFill>
                  <a:schemeClr val="tx1">
                    <a:lumMod val="95000"/>
                    <a:lumOff val="5000"/>
                  </a:schemeClr>
                </a:solidFill>
                <a:cs typeface="Traditional Arabic" panose="02020603050405020304" pitchFamily="18" charset="-78"/>
              </a:rPr>
              <a:t>بالاضافه</a:t>
            </a:r>
            <a:r>
              <a:rPr lang="ar-SA" sz="3200" dirty="0">
                <a:solidFill>
                  <a:schemeClr val="tx1">
                    <a:lumMod val="95000"/>
                    <a:lumOff val="5000"/>
                  </a:schemeClr>
                </a:solidFill>
                <a:cs typeface="Traditional Arabic" panose="02020603050405020304" pitchFamily="18" charset="-78"/>
              </a:rPr>
              <a:t> الي انه يقلل من الأعباء المادية للأسرة من خلال التنقلات من والي المدرسة والمستلزمات المدرسية  وتقليل التكاليف المادية للمدرسة من خلال تقليل النفقات الجارية في المدرسة من فواتير كهرباء وماء وصيانه مباني أيضا ، بالإضافة الي تقليل العاملين بالمدرسة من اداريين ومعلمين وأيضا مشرفين تربويين وأيضا تقلل العبء علي  المعلم من خلال امكانية شرح المادة العلمية لعدد كبير من الطلاب في وقت واحد وهذا يساعده في تقليل النصاب الكلي وتقليل الجهد الذي يقوم العمل في الاعمال الإدارية المنوطة </a:t>
            </a:r>
            <a:r>
              <a:rPr lang="ar-SA" sz="3200" dirty="0" err="1">
                <a:solidFill>
                  <a:schemeClr val="tx1">
                    <a:lumMod val="95000"/>
                    <a:lumOff val="5000"/>
                  </a:schemeClr>
                </a:solidFill>
                <a:cs typeface="Traditional Arabic" panose="02020603050405020304" pitchFamily="18" charset="-78"/>
              </a:rPr>
              <a:t>بة</a:t>
            </a:r>
            <a:r>
              <a:rPr lang="ar-SA" sz="3200" dirty="0">
                <a:solidFill>
                  <a:schemeClr val="tx1">
                    <a:lumMod val="95000"/>
                    <a:lumOff val="5000"/>
                  </a:schemeClr>
                </a:solidFill>
                <a:cs typeface="Traditional Arabic" panose="02020603050405020304" pitchFamily="18" charset="-78"/>
              </a:rPr>
              <a:t>، واعتقد ان هذا هو الهدف الأساسي للمدارس الافتراضية</a:t>
            </a:r>
          </a:p>
          <a:p>
            <a:endParaRPr lang="ar-SA" b="1" dirty="0">
              <a:solidFill>
                <a:schemeClr val="bg1"/>
              </a:solidFill>
              <a:cs typeface="Traditional Arabic" panose="02020603050405020304" pitchFamily="18" charset="-78"/>
            </a:endParaRPr>
          </a:p>
        </p:txBody>
      </p:sp>
    </p:spTree>
    <p:extLst>
      <p:ext uri="{BB962C8B-B14F-4D97-AF65-F5344CB8AC3E}">
        <p14:creationId xmlns:p14="http://schemas.microsoft.com/office/powerpoint/2010/main" val="1924319231"/>
      </p:ext>
    </p:extLst>
  </p:cSld>
  <p:clrMapOvr>
    <a:masterClrMapping/>
  </p:clrMapOvr>
  <p:transition spd="slow">
    <p:cover dir="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44F93A23-A65D-8643-9246-41F9D6A7CCE0}"/>
              </a:ext>
            </a:extLst>
          </p:cNvPr>
          <p:cNvSpPr/>
          <p:nvPr/>
        </p:nvSpPr>
        <p:spPr>
          <a:xfrm>
            <a:off x="593124" y="495465"/>
            <a:ext cx="10058400" cy="5078313"/>
          </a:xfrm>
          <a:prstGeom prst="rect">
            <a:avLst/>
          </a:prstGeom>
        </p:spPr>
        <p:txBody>
          <a:bodyPr wrap="square">
            <a:spAutoFit/>
          </a:bodyPr>
          <a:lstStyle/>
          <a:p>
            <a:r>
              <a:rPr lang="ar-SA" sz="3600" b="1" dirty="0">
                <a:solidFill>
                  <a:srgbClr val="000000"/>
                </a:solidFill>
                <a:latin typeface="Calibri" panose="020F0502020204030204" pitchFamily="34" charset="0"/>
                <a:ea typeface="Calibri" panose="020F0502020204030204" pitchFamily="34" charset="0"/>
                <a:cs typeface="Traditional Arabic" panose="02020603050405020304" pitchFamily="18" charset="-78"/>
              </a:rPr>
              <a:t>الخاتمة:</a:t>
            </a:r>
            <a:endParaRPr lang="en-US" sz="3600" dirty="0">
              <a:effectLst/>
              <a:latin typeface="Calibri" panose="020F0502020204030204" pitchFamily="34" charset="0"/>
              <a:ea typeface="Calibri" panose="020F0502020204030204" pitchFamily="34" charset="0"/>
              <a:cs typeface="Arial" panose="020B0604020202020204" pitchFamily="34" charset="0"/>
            </a:endParaRPr>
          </a:p>
          <a:p>
            <a:r>
              <a:rPr lang="ar-SA" sz="3600" dirty="0">
                <a:solidFill>
                  <a:srgbClr val="000000"/>
                </a:solidFill>
                <a:latin typeface="Calibri" panose="020F0502020204030204" pitchFamily="34" charset="0"/>
                <a:ea typeface="Calibri" panose="020F0502020204030204" pitchFamily="34" charset="0"/>
                <a:cs typeface="Traditional Arabic" panose="02020603050405020304" pitchFamily="18" charset="-78"/>
              </a:rPr>
              <a:t>المدارس الافتراضية بمزاياها الإيجابية وعيوبها، تعد ضرورة في مواكبة التطور التكنولوجي الهائل في القرن الواحد والعشرين، كما تُعدّ من متطلبات مدارس المستقبل المعتمدة على الوسائط المتعددة، وعلى رأسها خدمات شبكة الإنترنت العالمية، ورغم تلك الأهمية المتزايدة للمدارس الافتراضية إلا أن معوقاتها تحد من سرعه تنفيذها على أرض الواقع على الأقل على مستوى العالم العربي، لذلك لابد للمسؤولين في الوزارة المشي بخطى ثابتة لمواكبه هذا التطور لبناء جيل قادر على استخدام التقنية والاعتماد على نفسه في التعلم.</a:t>
            </a:r>
            <a:endParaRPr lang="en-US" sz="3600" dirty="0">
              <a:effectLst/>
              <a:latin typeface="Calibri" panose="020F0502020204030204" pitchFamily="34" charset="0"/>
              <a:ea typeface="Calibri" panose="020F0502020204030204" pitchFamily="34" charset="0"/>
              <a:cs typeface="Arial" panose="020B0604020202020204" pitchFamily="34" charset="0"/>
            </a:endParaRPr>
          </a:p>
          <a:p>
            <a:r>
              <a:rPr lang="ar-SA" sz="3600" dirty="0">
                <a:solidFill>
                  <a:srgbClr val="000000"/>
                </a:solidFill>
                <a:latin typeface="Calibri" panose="020F0502020204030204" pitchFamily="34" charset="0"/>
                <a:ea typeface="Calibri" panose="020F0502020204030204" pitchFamily="34" charset="0"/>
                <a:cs typeface="Traditional Arabic" panose="02020603050405020304" pitchFamily="18" charset="-78"/>
              </a:rPr>
              <a:t> </a:t>
            </a:r>
            <a:endParaRPr lang="en-US" sz="36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591074323"/>
      </p:ext>
    </p:extLst>
  </p:cSld>
  <p:clrMapOvr>
    <a:masterClrMapping/>
  </p:clrMapOvr>
  <p:transition spd="slow">
    <p:cover dir="r"/>
  </p:transition>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1897</TotalTime>
  <Words>2483</Words>
  <Application>Microsoft Macintosh PowerPoint</Application>
  <PresentationFormat>شاشة عريضة</PresentationFormat>
  <Paragraphs>154</Paragraphs>
  <Slides>41</Slides>
  <Notes>0</Notes>
  <HiddenSlides>0</HiddenSlides>
  <MMClips>3</MMClips>
  <ScaleCrop>false</ScaleCrop>
  <HeadingPairs>
    <vt:vector size="6" baseType="variant">
      <vt:variant>
        <vt:lpstr>الخطوط المستخدمة</vt:lpstr>
      </vt:variant>
      <vt:variant>
        <vt:i4>10</vt:i4>
      </vt:variant>
      <vt:variant>
        <vt:lpstr>نسق</vt:lpstr>
      </vt:variant>
      <vt:variant>
        <vt:i4>1</vt:i4>
      </vt:variant>
      <vt:variant>
        <vt:lpstr>عناوين الشرائح</vt:lpstr>
      </vt:variant>
      <vt:variant>
        <vt:i4>41</vt:i4>
      </vt:variant>
    </vt:vector>
  </HeadingPairs>
  <TitlesOfParts>
    <vt:vector size="52" baseType="lpstr">
      <vt:lpstr>Arial</vt:lpstr>
      <vt:lpstr>Calibri</vt:lpstr>
      <vt:lpstr>Calibri Light</vt:lpstr>
      <vt:lpstr>Helvetica Neue Light</vt:lpstr>
      <vt:lpstr>Montserrat</vt:lpstr>
      <vt:lpstr>Montserrat Light</vt:lpstr>
      <vt:lpstr>Montserrat Medium</vt:lpstr>
      <vt:lpstr>Montserrat SemiBold</vt:lpstr>
      <vt:lpstr>Symbol</vt:lpstr>
      <vt:lpstr>Traditional Arabic</vt:lpstr>
      <vt:lpstr>نسق Office</vt:lpstr>
      <vt:lpstr>عرض تقديمي في PowerPoint</vt:lpstr>
      <vt:lpstr>عرض تقديمي في PowerPoint</vt:lpstr>
      <vt:lpstr>عرض تقديمي في PowerPoint</vt:lpstr>
      <vt:lpstr>ما لذي رأيته في الصورة لا تطيلي التحديق اذكري ما  تبادر الى ذهنك فورا؟ </vt:lpstr>
      <vt:lpstr>عرض تقديمي في PowerPoint</vt:lpstr>
      <vt:lpstr>عرض تقديمي في PowerPoint</vt:lpstr>
      <vt:lpstr>عرض تقديمي في PowerPoint</vt:lpstr>
      <vt:lpstr>عرض تقديمي في PowerPoint</vt:lpstr>
      <vt:lpstr>متطلبات نجاح المدرسة الافتراضية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كم عدد الطلبة الذين طبقت عليهم التجربة وكم عدد الفصول ؟ عدد الطلبة في المرحلة الأولى نحو ٢٥٠ طالب وطالبة و١٤ فصل دراسي بواقع فصلين دراسين في كل مدرسة </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Microsoft Office User</dc:creator>
  <cp:lastModifiedBy>Microsoft Office User</cp:lastModifiedBy>
  <cp:revision>50</cp:revision>
  <dcterms:created xsi:type="dcterms:W3CDTF">2019-10-22T22:36:37Z</dcterms:created>
  <dcterms:modified xsi:type="dcterms:W3CDTF">2019-10-26T00:08:22Z</dcterms:modified>
</cp:coreProperties>
</file>